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media/image45.jpg" ContentType="image/jpg"/>
  <Override PartName="/ppt/media/image47.jpg" ContentType="image/jp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67.jpg" ContentType="image/jpg"/>
  <Override PartName="/ppt/media/image68.jpg" ContentType="image/jpg"/>
  <Override PartName="/ppt/media/image121.jpg" ContentType="image/jpg"/>
  <Override PartName="/ppt/media/image122.jpg" ContentType="image/jpg"/>
  <Override PartName="/ppt/media/image131.jpg" ContentType="image/jpg"/>
  <Override PartName="/ppt/media/image160.jpg" ContentType="image/jpg"/>
  <Override PartName="/ppt/media/image176.jpg" ContentType="image/jpg"/>
  <Override PartName="/ppt/media/image180.jpg" ContentType="image/jpg"/>
  <Override PartName="/ppt/media/image181.jpg" ContentType="image/jpg"/>
  <Override PartName="/ppt/media/image183.jpg" ContentType="image/jpg"/>
  <Override PartName="/ppt/media/image184.jpg" ContentType="image/jpg"/>
  <Override PartName="/ppt/media/image185.jpg" ContentType="image/jpg"/>
  <Override PartName="/ppt/media/image186.jpg" ContentType="image/jpg"/>
  <Override PartName="/ppt/media/image187.jpg" ContentType="image/jpg"/>
  <Override PartName="/ppt/media/image188.jpg" ContentType="image/jpg"/>
  <Override PartName="/ppt/media/image189.jpg" ContentType="image/jpg"/>
  <Override PartName="/ppt/media/image190.jpg" ContentType="image/jpg"/>
  <Override PartName="/ppt/media/image200.jpg" ContentType="image/jpg"/>
  <Override PartName="/ppt/media/image201.jpg" ContentType="image/jpg"/>
  <Override PartName="/ppt/media/image202.jpg" ContentType="image/jpg"/>
  <Override PartName="/ppt/media/image203.jpg" ContentType="image/jpg"/>
  <Override PartName="/ppt/media/image204.jpg" ContentType="image/jpg"/>
  <Override PartName="/ppt/media/image215.jpg" ContentType="image/jpg"/>
  <Override PartName="/ppt/media/image218.jpg" ContentType="image/jpg"/>
  <Override PartName="/ppt/media/image221.jpg" ContentType="image/jpg"/>
  <Override PartName="/ppt/media/image227.jpg" ContentType="image/jpg"/>
  <Override PartName="/ppt/media/image232.jpg" ContentType="image/jpg"/>
  <Override PartName="/ppt/media/image238.jpg" ContentType="image/jpg"/>
  <Override PartName="/ppt/media/image239.jpg" ContentType="image/jpg"/>
  <Override PartName="/ppt/media/image240.jpg" ContentType="image/jpg"/>
  <Override PartName="/ppt/media/image241.jpg" ContentType="image/jpg"/>
  <Override PartName="/ppt/media/image243.jpg" ContentType="image/jpg"/>
  <Override PartName="/ppt/media/image244.jpg" ContentType="image/jpg"/>
  <Override PartName="/ppt/media/image245.jpg" ContentType="image/jpg"/>
  <Override PartName="/ppt/media/image248.jpg" ContentType="image/jpg"/>
  <Override PartName="/ppt/media/image251.jpg" ContentType="image/jpg"/>
  <Override PartName="/ppt/media/image256.jpg" ContentType="image/jpg"/>
  <Override PartName="/ppt/media/image269.jpg" ContentType="image/jpg"/>
  <Override PartName="/ppt/media/image278.jpg" ContentType="image/jpg"/>
  <Override PartName="/ppt/media/image279.jpg" ContentType="image/jpg"/>
  <Override PartName="/ppt/media/image280.jpg" ContentType="image/jpg"/>
  <Override PartName="/ppt/media/image281.jpg" ContentType="image/jpg"/>
  <Override PartName="/ppt/media/image283.jpg" ContentType="image/jpg"/>
  <Override PartName="/ppt/media/image296.jpg" ContentType="image/jpg"/>
  <Override PartName="/ppt/media/image305.jpg" ContentType="image/jpg"/>
  <Override PartName="/ppt/media/image306.jpg" ContentType="image/jpg"/>
  <Override PartName="/ppt/media/image307.jpg" ContentType="image/jpg"/>
  <Override PartName="/ppt/media/image310.jpg" ContentType="image/jpg"/>
  <Override PartName="/ppt/media/image311.jpg" ContentType="image/jpg"/>
  <Override PartName="/ppt/media/image312.jpg" ContentType="image/jpg"/>
  <Override PartName="/ppt/media/image313.jpg" ContentType="image/jpg"/>
  <Override PartName="/ppt/media/image314.jpg" ContentType="image/jpg"/>
  <Override PartName="/ppt/media/image315.jpg" ContentType="image/jpg"/>
  <Override PartName="/ppt/media/image321.jpg" ContentType="image/jpg"/>
  <Override PartName="/ppt/media/image324.jpg" ContentType="image/jpg"/>
  <Override PartName="/ppt/media/image325.jpg" ContentType="image/jpg"/>
  <Override PartName="/ppt/media/image326.jpg" ContentType="image/jpg"/>
  <Override PartName="/ppt/media/image327.jpg" ContentType="image/jpg"/>
  <Override PartName="/ppt/media/image330.jpg" ContentType="image/jpg"/>
  <Override PartName="/ppt/media/image333.jpg" ContentType="image/jpg"/>
  <Override PartName="/ppt/media/image337.jpg" ContentType="image/jpg"/>
  <Override PartName="/ppt/media/image345.jpg" ContentType="image/jpg"/>
  <Override PartName="/ppt/media/image346.jpg" ContentType="image/jpg"/>
  <Override PartName="/ppt/media/image347.jpg" ContentType="image/jpg"/>
  <Override PartName="/ppt/media/image348.jpg" ContentType="image/jpg"/>
  <Override PartName="/ppt/media/image349.jpg" ContentType="image/jpg"/>
  <Override PartName="/ppt/media/image351.jpg" ContentType="image/jpg"/>
  <Override PartName="/ppt/media/image356.jpg" ContentType="image/jpg"/>
  <Override PartName="/ppt/media/image358.jpg" ContentType="image/jpg"/>
  <Override PartName="/ppt/media/image359.jpg" ContentType="image/jpg"/>
  <Override PartName="/ppt/media/image360.jpg" ContentType="image/jpg"/>
  <Override PartName="/ppt/media/image361.jpg" ContentType="image/jpg"/>
  <Override PartName="/ppt/media/image362.jpg" ContentType="image/jpg"/>
  <Override PartName="/ppt/media/image363.jpg" ContentType="image/jpg"/>
  <Override PartName="/ppt/media/image366.jpg" ContentType="image/jpg"/>
  <Override PartName="/ppt/media/image380.jpg" ContentType="image/jpg"/>
  <Override PartName="/ppt/media/image381.jpg" ContentType="image/jpg"/>
  <Override PartName="/ppt/media/image383.jpg" ContentType="image/jpg"/>
  <Override PartName="/ppt/media/image384.jpg" ContentType="image/jpg"/>
  <Override PartName="/ppt/media/image387.jpg" ContentType="image/jpg"/>
  <Override PartName="/ppt/media/image394.jpg" ContentType="image/jpg"/>
  <Override PartName="/ppt/media/image396.jpg" ContentType="image/jpg"/>
  <Override PartName="/ppt/media/image397.jpg" ContentType="image/jpg"/>
  <Override PartName="/ppt/media/image398.jpg" ContentType="image/jpg"/>
  <Override PartName="/ppt/media/image421.jpg" ContentType="image/jpg"/>
  <Override PartName="/ppt/media/image431.jpg" ContentType="image/jpg"/>
  <Override PartName="/ppt/media/image436.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531" r:id="rId3"/>
    <p:sldId id="462" r:id="rId4"/>
    <p:sldId id="458" r:id="rId5"/>
    <p:sldId id="459" r:id="rId6"/>
    <p:sldId id="460" r:id="rId7"/>
    <p:sldId id="463" r:id="rId8"/>
    <p:sldId id="576" r:id="rId9"/>
    <p:sldId id="464" r:id="rId10"/>
    <p:sldId id="465" r:id="rId11"/>
    <p:sldId id="466" r:id="rId12"/>
    <p:sldId id="468" r:id="rId13"/>
    <p:sldId id="471" r:id="rId14"/>
    <p:sldId id="470" r:id="rId15"/>
    <p:sldId id="472" r:id="rId16"/>
    <p:sldId id="473" r:id="rId17"/>
    <p:sldId id="474" r:id="rId18"/>
    <p:sldId id="475" r:id="rId19"/>
    <p:sldId id="577" r:id="rId20"/>
    <p:sldId id="476" r:id="rId21"/>
    <p:sldId id="478" r:id="rId22"/>
    <p:sldId id="479" r:id="rId23"/>
    <p:sldId id="480" r:id="rId24"/>
    <p:sldId id="530" r:id="rId25"/>
    <p:sldId id="469" r:id="rId26"/>
    <p:sldId id="481" r:id="rId27"/>
    <p:sldId id="482" r:id="rId28"/>
    <p:sldId id="483" r:id="rId29"/>
    <p:sldId id="484" r:id="rId30"/>
    <p:sldId id="486" r:id="rId31"/>
    <p:sldId id="487" r:id="rId32"/>
    <p:sldId id="488" r:id="rId33"/>
    <p:sldId id="485" r:id="rId34"/>
    <p:sldId id="489" r:id="rId35"/>
    <p:sldId id="490" r:id="rId36"/>
    <p:sldId id="492" r:id="rId37"/>
    <p:sldId id="491" r:id="rId38"/>
    <p:sldId id="493" r:id="rId39"/>
    <p:sldId id="494" r:id="rId40"/>
    <p:sldId id="578" r:id="rId41"/>
    <p:sldId id="495" r:id="rId42"/>
    <p:sldId id="496" r:id="rId43"/>
    <p:sldId id="497" r:id="rId44"/>
    <p:sldId id="498" r:id="rId45"/>
    <p:sldId id="499" r:id="rId46"/>
    <p:sldId id="500" r:id="rId47"/>
    <p:sldId id="501" r:id="rId48"/>
    <p:sldId id="502" r:id="rId49"/>
    <p:sldId id="503" r:id="rId50"/>
    <p:sldId id="504" r:id="rId51"/>
    <p:sldId id="505" r:id="rId52"/>
    <p:sldId id="506" r:id="rId53"/>
    <p:sldId id="507" r:id="rId54"/>
    <p:sldId id="508" r:id="rId55"/>
    <p:sldId id="509" r:id="rId56"/>
    <p:sldId id="532" r:id="rId57"/>
    <p:sldId id="511" r:id="rId58"/>
    <p:sldId id="513" r:id="rId59"/>
    <p:sldId id="514" r:id="rId60"/>
    <p:sldId id="515" r:id="rId61"/>
    <p:sldId id="516" r:id="rId62"/>
    <p:sldId id="517" r:id="rId63"/>
    <p:sldId id="518" r:id="rId64"/>
    <p:sldId id="519" r:id="rId65"/>
    <p:sldId id="520" r:id="rId66"/>
    <p:sldId id="521" r:id="rId67"/>
    <p:sldId id="522" r:id="rId68"/>
    <p:sldId id="523" r:id="rId69"/>
    <p:sldId id="524" r:id="rId70"/>
    <p:sldId id="579" r:id="rId71"/>
    <p:sldId id="525" r:id="rId72"/>
    <p:sldId id="526" r:id="rId73"/>
    <p:sldId id="533" r:id="rId74"/>
    <p:sldId id="277" r:id="rId75"/>
    <p:sldId id="278" r:id="rId76"/>
    <p:sldId id="279" r:id="rId77"/>
    <p:sldId id="280" r:id="rId78"/>
    <p:sldId id="281" r:id="rId79"/>
    <p:sldId id="282" r:id="rId80"/>
    <p:sldId id="283" r:id="rId81"/>
    <p:sldId id="284" r:id="rId82"/>
    <p:sldId id="529" r:id="rId83"/>
    <p:sldId id="467" r:id="rId84"/>
    <p:sldId id="534" r:id="rId85"/>
    <p:sldId id="535" r:id="rId86"/>
    <p:sldId id="536" r:id="rId87"/>
    <p:sldId id="537" r:id="rId88"/>
    <p:sldId id="538" r:id="rId89"/>
    <p:sldId id="539" r:id="rId90"/>
    <p:sldId id="540" r:id="rId91"/>
    <p:sldId id="541" r:id="rId92"/>
    <p:sldId id="542" r:id="rId93"/>
    <p:sldId id="543" r:id="rId94"/>
    <p:sldId id="544" r:id="rId95"/>
    <p:sldId id="545" r:id="rId96"/>
    <p:sldId id="546" r:id="rId97"/>
    <p:sldId id="547" r:id="rId98"/>
    <p:sldId id="548" r:id="rId99"/>
    <p:sldId id="549" r:id="rId100"/>
    <p:sldId id="551" r:id="rId101"/>
    <p:sldId id="552" r:id="rId102"/>
    <p:sldId id="553" r:id="rId103"/>
    <p:sldId id="554" r:id="rId104"/>
    <p:sldId id="555" r:id="rId105"/>
    <p:sldId id="556" r:id="rId106"/>
    <p:sldId id="557" r:id="rId107"/>
    <p:sldId id="558" r:id="rId108"/>
    <p:sldId id="559" r:id="rId109"/>
    <p:sldId id="560" r:id="rId110"/>
    <p:sldId id="561" r:id="rId111"/>
    <p:sldId id="562" r:id="rId112"/>
    <p:sldId id="563" r:id="rId113"/>
    <p:sldId id="564" r:id="rId114"/>
    <p:sldId id="565" r:id="rId115"/>
    <p:sldId id="567" r:id="rId116"/>
    <p:sldId id="527" r:id="rId117"/>
    <p:sldId id="568" r:id="rId118"/>
    <p:sldId id="569" r:id="rId119"/>
    <p:sldId id="570" r:id="rId120"/>
    <p:sldId id="571" r:id="rId121"/>
    <p:sldId id="572" r:id="rId122"/>
    <p:sldId id="573" r:id="rId123"/>
    <p:sldId id="574" r:id="rId124"/>
    <p:sldId id="575" r:id="rId125"/>
    <p:sldId id="580" r:id="rId126"/>
    <p:sldId id="581" r:id="rId127"/>
    <p:sldId id="582" r:id="rId128"/>
    <p:sldId id="583" r:id="rId129"/>
    <p:sldId id="584" r:id="rId130"/>
    <p:sldId id="585" r:id="rId131"/>
    <p:sldId id="586" r:id="rId132"/>
    <p:sldId id="587" r:id="rId133"/>
    <p:sldId id="588" r:id="rId134"/>
    <p:sldId id="589" r:id="rId135"/>
    <p:sldId id="590" r:id="rId136"/>
    <p:sldId id="591" r:id="rId137"/>
    <p:sldId id="528" r:id="rId138"/>
    <p:sldId id="592" r:id="rId139"/>
    <p:sldId id="593" r:id="rId140"/>
    <p:sldId id="594" r:id="rId141"/>
    <p:sldId id="595" r:id="rId142"/>
    <p:sldId id="596" r:id="rId143"/>
    <p:sldId id="597" r:id="rId144"/>
    <p:sldId id="598" r:id="rId145"/>
    <p:sldId id="599" r:id="rId146"/>
    <p:sldId id="600" r:id="rId147"/>
    <p:sldId id="601" r:id="rId148"/>
    <p:sldId id="602" r:id="rId149"/>
    <p:sldId id="603" r:id="rId150"/>
    <p:sldId id="604" r:id="rId151"/>
    <p:sldId id="605" r:id="rId152"/>
    <p:sldId id="606" r:id="rId153"/>
    <p:sldId id="607" r:id="rId154"/>
    <p:sldId id="608" r:id="rId155"/>
    <p:sldId id="609" r:id="rId156"/>
    <p:sldId id="610" r:id="rId157"/>
    <p:sldId id="611" r:id="rId158"/>
    <p:sldId id="612" r:id="rId159"/>
    <p:sldId id="550" r:id="rId160"/>
    <p:sldId id="613" r:id="rId161"/>
    <p:sldId id="614" r:id="rId162"/>
    <p:sldId id="615" r:id="rId163"/>
    <p:sldId id="616" r:id="rId164"/>
    <p:sldId id="617" r:id="rId16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DA0A"/>
    <a:srgbClr val="393C8C"/>
    <a:srgbClr val="0C4CA3"/>
    <a:srgbClr val="00A54F"/>
    <a:srgbClr val="FFF100"/>
    <a:srgbClr val="0C5DAD"/>
    <a:srgbClr val="E3EF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113A9D2-9D6B-4929-AA2D-F23B5EE8CBE7}" styleName="Style à thème 2 - Accentuation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2" d="100"/>
          <a:sy n="92" d="100"/>
        </p:scale>
        <p:origin x="21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F8DB85-55A5-439A-B179-9B8C711E46B6}"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fr-FR"/>
        </a:p>
      </dgm:t>
    </dgm:pt>
    <dgm:pt modelId="{F3594C0D-EB76-4F63-9EE4-B49D26E8EADB}">
      <dgm:prSet phldrT="[Texte]"/>
      <dgm:spPr>
        <a:solidFill>
          <a:srgbClr val="0C4CA3"/>
        </a:solidFill>
      </dgm:spPr>
      <dgm:t>
        <a:bodyPr/>
        <a:lstStyle/>
        <a:p>
          <a:r>
            <a:rPr lang="fr-FR" dirty="0"/>
            <a:t>Laurent Boutet</a:t>
          </a:r>
        </a:p>
        <a:p>
          <a:r>
            <a:rPr lang="fr-FR" dirty="0"/>
            <a:t>Directeur des ventes</a:t>
          </a:r>
        </a:p>
      </dgm:t>
    </dgm:pt>
    <dgm:pt modelId="{F46E9812-D6B9-4A49-A51C-CD463CF45F84}" type="parTrans" cxnId="{D7DEAFEE-5FDD-4F66-9647-1DBE6857AC5F}">
      <dgm:prSet/>
      <dgm:spPr/>
      <dgm:t>
        <a:bodyPr/>
        <a:lstStyle/>
        <a:p>
          <a:endParaRPr lang="fr-FR"/>
        </a:p>
      </dgm:t>
    </dgm:pt>
    <dgm:pt modelId="{31A07CE8-743D-4A3F-8AF7-5B782992296F}" type="sibTrans" cxnId="{D7DEAFEE-5FDD-4F66-9647-1DBE6857AC5F}">
      <dgm:prSet/>
      <dgm:spPr/>
      <dgm:t>
        <a:bodyPr/>
        <a:lstStyle/>
        <a:p>
          <a:endParaRPr lang="fr-FR"/>
        </a:p>
      </dgm:t>
    </dgm:pt>
    <dgm:pt modelId="{80DE8B39-E9E9-4FE7-8BE4-E446C502A968}" type="asst">
      <dgm:prSet phldrT="[Texte]"/>
      <dgm:spPr>
        <a:solidFill>
          <a:srgbClr val="0C4CA3"/>
        </a:solidFill>
      </dgm:spPr>
      <dgm:t>
        <a:bodyPr/>
        <a:lstStyle/>
        <a:p>
          <a:r>
            <a:rPr lang="fr-FR" dirty="0"/>
            <a:t>François Lorenzo </a:t>
          </a:r>
        </a:p>
        <a:p>
          <a:r>
            <a:rPr lang="fr-FR" dirty="0"/>
            <a:t>KAM GC</a:t>
          </a:r>
        </a:p>
      </dgm:t>
    </dgm:pt>
    <dgm:pt modelId="{D28441E6-AA08-4CB0-A213-8F78E07222E6}" type="parTrans" cxnId="{A3083C85-1CF5-4CA0-A955-5831500072B2}">
      <dgm:prSet/>
      <dgm:spPr/>
      <dgm:t>
        <a:bodyPr/>
        <a:lstStyle/>
        <a:p>
          <a:endParaRPr lang="fr-FR"/>
        </a:p>
      </dgm:t>
    </dgm:pt>
    <dgm:pt modelId="{DD2E4231-E6A2-4782-BFDD-B325CCAE3D7C}" type="sibTrans" cxnId="{A3083C85-1CF5-4CA0-A955-5831500072B2}">
      <dgm:prSet/>
      <dgm:spPr/>
      <dgm:t>
        <a:bodyPr/>
        <a:lstStyle/>
        <a:p>
          <a:endParaRPr lang="fr-FR"/>
        </a:p>
      </dgm:t>
    </dgm:pt>
    <dgm:pt modelId="{73C3FB77-03FE-47F8-8692-2E9CDC81AEF2}">
      <dgm:prSet phldrT="[Texte]"/>
      <dgm:spPr>
        <a:solidFill>
          <a:srgbClr val="0C4CA3"/>
        </a:solidFill>
      </dgm:spPr>
      <dgm:t>
        <a:bodyPr/>
        <a:lstStyle/>
        <a:p>
          <a:r>
            <a:rPr lang="fr-FR" dirty="0"/>
            <a:t>Stéphane Verger</a:t>
          </a:r>
        </a:p>
        <a:p>
          <a:r>
            <a:rPr lang="fr-FR" dirty="0"/>
            <a:t>Chef des ventes MV IDF</a:t>
          </a:r>
        </a:p>
      </dgm:t>
    </dgm:pt>
    <dgm:pt modelId="{8126E647-85D5-4F36-AD12-A913F9E4E566}" type="parTrans" cxnId="{71D685D5-5079-43CB-9AA7-93EAE0969242}">
      <dgm:prSet/>
      <dgm:spPr/>
      <dgm:t>
        <a:bodyPr/>
        <a:lstStyle/>
        <a:p>
          <a:endParaRPr lang="fr-FR"/>
        </a:p>
      </dgm:t>
    </dgm:pt>
    <dgm:pt modelId="{A7AB713F-DD7E-41B4-9D82-21D6EC5DCD23}" type="sibTrans" cxnId="{71D685D5-5079-43CB-9AA7-93EAE0969242}">
      <dgm:prSet/>
      <dgm:spPr/>
      <dgm:t>
        <a:bodyPr/>
        <a:lstStyle/>
        <a:p>
          <a:endParaRPr lang="fr-FR"/>
        </a:p>
      </dgm:t>
    </dgm:pt>
    <dgm:pt modelId="{0E4B94DC-F1EE-4B2C-BB9F-5BC8EE0EC17D}">
      <dgm:prSet phldrT="[Texte]"/>
      <dgm:spPr>
        <a:solidFill>
          <a:srgbClr val="0C4CA3"/>
        </a:solidFill>
      </dgm:spPr>
      <dgm:t>
        <a:bodyPr/>
        <a:lstStyle/>
        <a:p>
          <a:r>
            <a:rPr lang="fr-FR" dirty="0"/>
            <a:t>Mickael Sureau</a:t>
          </a:r>
        </a:p>
        <a:p>
          <a:r>
            <a:rPr lang="fr-FR" dirty="0"/>
            <a:t>Expert Génie Civil IDF</a:t>
          </a:r>
        </a:p>
      </dgm:t>
    </dgm:pt>
    <dgm:pt modelId="{8E4C367B-89CD-46BB-833C-13FC973CB0D8}" type="parTrans" cxnId="{617514C9-EA47-4318-892E-DEF0A9793D87}">
      <dgm:prSet/>
      <dgm:spPr/>
      <dgm:t>
        <a:bodyPr/>
        <a:lstStyle/>
        <a:p>
          <a:endParaRPr lang="fr-FR"/>
        </a:p>
      </dgm:t>
    </dgm:pt>
    <dgm:pt modelId="{E619543C-C909-4769-AD93-9C7C1E699422}" type="sibTrans" cxnId="{617514C9-EA47-4318-892E-DEF0A9793D87}">
      <dgm:prSet/>
      <dgm:spPr/>
      <dgm:t>
        <a:bodyPr/>
        <a:lstStyle/>
        <a:p>
          <a:endParaRPr lang="fr-FR"/>
        </a:p>
      </dgm:t>
    </dgm:pt>
    <dgm:pt modelId="{DF896108-F52F-4EFD-AB21-67B1E7F9B2A6}" type="pres">
      <dgm:prSet presAssocID="{E3F8DB85-55A5-439A-B179-9B8C711E46B6}" presName="hierChild1" presStyleCnt="0">
        <dgm:presLayoutVars>
          <dgm:orgChart val="1"/>
          <dgm:chPref val="1"/>
          <dgm:dir/>
          <dgm:animOne val="branch"/>
          <dgm:animLvl val="lvl"/>
          <dgm:resizeHandles/>
        </dgm:presLayoutVars>
      </dgm:prSet>
      <dgm:spPr/>
    </dgm:pt>
    <dgm:pt modelId="{79A90300-8B38-4EE9-A003-D755ADDCFED3}" type="pres">
      <dgm:prSet presAssocID="{F3594C0D-EB76-4F63-9EE4-B49D26E8EADB}" presName="hierRoot1" presStyleCnt="0">
        <dgm:presLayoutVars>
          <dgm:hierBranch val="init"/>
        </dgm:presLayoutVars>
      </dgm:prSet>
      <dgm:spPr/>
    </dgm:pt>
    <dgm:pt modelId="{233BFD59-ED96-4D10-ABF5-CEDF34C4117F}" type="pres">
      <dgm:prSet presAssocID="{F3594C0D-EB76-4F63-9EE4-B49D26E8EADB}" presName="rootComposite1" presStyleCnt="0"/>
      <dgm:spPr/>
    </dgm:pt>
    <dgm:pt modelId="{2B7947A9-BA9A-4761-8072-D880E065BBDD}" type="pres">
      <dgm:prSet presAssocID="{F3594C0D-EB76-4F63-9EE4-B49D26E8EADB}" presName="rootText1" presStyleLbl="node0" presStyleIdx="0" presStyleCnt="1">
        <dgm:presLayoutVars>
          <dgm:chPref val="3"/>
        </dgm:presLayoutVars>
      </dgm:prSet>
      <dgm:spPr/>
    </dgm:pt>
    <dgm:pt modelId="{A8C0FAAC-554E-4625-93FD-BCFCD66D547F}" type="pres">
      <dgm:prSet presAssocID="{F3594C0D-EB76-4F63-9EE4-B49D26E8EADB}" presName="rootConnector1" presStyleLbl="node1" presStyleIdx="0" presStyleCnt="0"/>
      <dgm:spPr/>
    </dgm:pt>
    <dgm:pt modelId="{BD108FAD-517F-420C-927B-0D83DA19CE8C}" type="pres">
      <dgm:prSet presAssocID="{F3594C0D-EB76-4F63-9EE4-B49D26E8EADB}" presName="hierChild2" presStyleCnt="0"/>
      <dgm:spPr/>
    </dgm:pt>
    <dgm:pt modelId="{356929B7-6B62-40E6-A271-D2E093289076}" type="pres">
      <dgm:prSet presAssocID="{8126E647-85D5-4F36-AD12-A913F9E4E566}" presName="Name64" presStyleLbl="parChTrans1D2" presStyleIdx="0" presStyleCnt="3"/>
      <dgm:spPr/>
    </dgm:pt>
    <dgm:pt modelId="{6750AEA4-D5B0-4306-BCD7-C1441C946B7A}" type="pres">
      <dgm:prSet presAssocID="{73C3FB77-03FE-47F8-8692-2E9CDC81AEF2}" presName="hierRoot2" presStyleCnt="0">
        <dgm:presLayoutVars>
          <dgm:hierBranch val="init"/>
        </dgm:presLayoutVars>
      </dgm:prSet>
      <dgm:spPr/>
    </dgm:pt>
    <dgm:pt modelId="{745448A6-D883-4A33-8270-91E8F0AC8B9E}" type="pres">
      <dgm:prSet presAssocID="{73C3FB77-03FE-47F8-8692-2E9CDC81AEF2}" presName="rootComposite" presStyleCnt="0"/>
      <dgm:spPr/>
    </dgm:pt>
    <dgm:pt modelId="{2A3E8168-6A16-4E93-AA7C-93230E140947}" type="pres">
      <dgm:prSet presAssocID="{73C3FB77-03FE-47F8-8692-2E9CDC81AEF2}" presName="rootText" presStyleLbl="node2" presStyleIdx="0" presStyleCnt="2">
        <dgm:presLayoutVars>
          <dgm:chPref val="3"/>
        </dgm:presLayoutVars>
      </dgm:prSet>
      <dgm:spPr/>
    </dgm:pt>
    <dgm:pt modelId="{2483907E-73DE-4712-AB07-FA318D96E80A}" type="pres">
      <dgm:prSet presAssocID="{73C3FB77-03FE-47F8-8692-2E9CDC81AEF2}" presName="rootConnector" presStyleLbl="node2" presStyleIdx="0" presStyleCnt="2"/>
      <dgm:spPr/>
    </dgm:pt>
    <dgm:pt modelId="{B8EBD7A4-6FD7-4786-8D28-B121C3D9F682}" type="pres">
      <dgm:prSet presAssocID="{73C3FB77-03FE-47F8-8692-2E9CDC81AEF2}" presName="hierChild4" presStyleCnt="0"/>
      <dgm:spPr/>
    </dgm:pt>
    <dgm:pt modelId="{6F4C0FF1-BAA8-4A82-A77E-B253AF0BEF34}" type="pres">
      <dgm:prSet presAssocID="{73C3FB77-03FE-47F8-8692-2E9CDC81AEF2}" presName="hierChild5" presStyleCnt="0"/>
      <dgm:spPr/>
    </dgm:pt>
    <dgm:pt modelId="{92BFD7ED-CDF1-4C2F-A6AA-F3A2FCDBAE56}" type="pres">
      <dgm:prSet presAssocID="{8E4C367B-89CD-46BB-833C-13FC973CB0D8}" presName="Name64" presStyleLbl="parChTrans1D2" presStyleIdx="1" presStyleCnt="3"/>
      <dgm:spPr/>
    </dgm:pt>
    <dgm:pt modelId="{3852462C-2644-49F9-85AE-9323BA6AEF96}" type="pres">
      <dgm:prSet presAssocID="{0E4B94DC-F1EE-4B2C-BB9F-5BC8EE0EC17D}" presName="hierRoot2" presStyleCnt="0">
        <dgm:presLayoutVars>
          <dgm:hierBranch val="init"/>
        </dgm:presLayoutVars>
      </dgm:prSet>
      <dgm:spPr/>
    </dgm:pt>
    <dgm:pt modelId="{B11401CC-4C34-4C92-84E2-AA5EE18921C2}" type="pres">
      <dgm:prSet presAssocID="{0E4B94DC-F1EE-4B2C-BB9F-5BC8EE0EC17D}" presName="rootComposite" presStyleCnt="0"/>
      <dgm:spPr/>
    </dgm:pt>
    <dgm:pt modelId="{4AF7741A-B0E7-4047-A701-617CEDBBD497}" type="pres">
      <dgm:prSet presAssocID="{0E4B94DC-F1EE-4B2C-BB9F-5BC8EE0EC17D}" presName="rootText" presStyleLbl="node2" presStyleIdx="1" presStyleCnt="2">
        <dgm:presLayoutVars>
          <dgm:chPref val="3"/>
        </dgm:presLayoutVars>
      </dgm:prSet>
      <dgm:spPr/>
    </dgm:pt>
    <dgm:pt modelId="{D0ADE49E-CA1E-4BB0-9D6A-27AF151643B2}" type="pres">
      <dgm:prSet presAssocID="{0E4B94DC-F1EE-4B2C-BB9F-5BC8EE0EC17D}" presName="rootConnector" presStyleLbl="node2" presStyleIdx="1" presStyleCnt="2"/>
      <dgm:spPr/>
    </dgm:pt>
    <dgm:pt modelId="{F73B6704-B61A-45B3-B7AA-04B1E600E556}" type="pres">
      <dgm:prSet presAssocID="{0E4B94DC-F1EE-4B2C-BB9F-5BC8EE0EC17D}" presName="hierChild4" presStyleCnt="0"/>
      <dgm:spPr/>
    </dgm:pt>
    <dgm:pt modelId="{33BCD783-C1F6-43CB-B264-43B274EC5CDF}" type="pres">
      <dgm:prSet presAssocID="{0E4B94DC-F1EE-4B2C-BB9F-5BC8EE0EC17D}" presName="hierChild5" presStyleCnt="0"/>
      <dgm:spPr/>
    </dgm:pt>
    <dgm:pt modelId="{55A7031E-DAED-46FD-86D6-76517DE6B95E}" type="pres">
      <dgm:prSet presAssocID="{F3594C0D-EB76-4F63-9EE4-B49D26E8EADB}" presName="hierChild3" presStyleCnt="0"/>
      <dgm:spPr/>
    </dgm:pt>
    <dgm:pt modelId="{4EE3989B-BF48-479C-951A-FBA279A37DB8}" type="pres">
      <dgm:prSet presAssocID="{D28441E6-AA08-4CB0-A213-8F78E07222E6}" presName="Name115" presStyleLbl="parChTrans1D2" presStyleIdx="2" presStyleCnt="3"/>
      <dgm:spPr/>
    </dgm:pt>
    <dgm:pt modelId="{9EE75816-E50B-4360-8BB7-3C3AFD5AAAA9}" type="pres">
      <dgm:prSet presAssocID="{80DE8B39-E9E9-4FE7-8BE4-E446C502A968}" presName="hierRoot3" presStyleCnt="0">
        <dgm:presLayoutVars>
          <dgm:hierBranch val="init"/>
        </dgm:presLayoutVars>
      </dgm:prSet>
      <dgm:spPr/>
    </dgm:pt>
    <dgm:pt modelId="{2B3CB9DE-E1DF-4A8D-98F7-F3CD5F978E22}" type="pres">
      <dgm:prSet presAssocID="{80DE8B39-E9E9-4FE7-8BE4-E446C502A968}" presName="rootComposite3" presStyleCnt="0"/>
      <dgm:spPr/>
    </dgm:pt>
    <dgm:pt modelId="{6B1A7EA2-63B4-4630-B4F5-897A71C91A31}" type="pres">
      <dgm:prSet presAssocID="{80DE8B39-E9E9-4FE7-8BE4-E446C502A968}" presName="rootText3" presStyleLbl="asst1" presStyleIdx="0" presStyleCnt="1">
        <dgm:presLayoutVars>
          <dgm:chPref val="3"/>
        </dgm:presLayoutVars>
      </dgm:prSet>
      <dgm:spPr/>
    </dgm:pt>
    <dgm:pt modelId="{67879491-D054-4935-9188-7F6F5E8D2581}" type="pres">
      <dgm:prSet presAssocID="{80DE8B39-E9E9-4FE7-8BE4-E446C502A968}" presName="rootConnector3" presStyleLbl="asst1" presStyleIdx="0" presStyleCnt="1"/>
      <dgm:spPr/>
    </dgm:pt>
    <dgm:pt modelId="{1B26E4EF-576A-4100-A595-417B39FBD1DA}" type="pres">
      <dgm:prSet presAssocID="{80DE8B39-E9E9-4FE7-8BE4-E446C502A968}" presName="hierChild6" presStyleCnt="0"/>
      <dgm:spPr/>
    </dgm:pt>
    <dgm:pt modelId="{80AD1F22-C59C-4AAE-91C1-3E8C46262E9E}" type="pres">
      <dgm:prSet presAssocID="{80DE8B39-E9E9-4FE7-8BE4-E446C502A968}" presName="hierChild7" presStyleCnt="0"/>
      <dgm:spPr/>
    </dgm:pt>
  </dgm:ptLst>
  <dgm:cxnLst>
    <dgm:cxn modelId="{89170E00-3DB4-46ED-B23F-BA3EF24FC5DA}" type="presOf" srcId="{80DE8B39-E9E9-4FE7-8BE4-E446C502A968}" destId="{67879491-D054-4935-9188-7F6F5E8D2581}" srcOrd="1" destOrd="0" presId="urn:microsoft.com/office/officeart/2009/3/layout/HorizontalOrganizationChart"/>
    <dgm:cxn modelId="{AA8CCF17-27AF-404F-A511-6796C0C05642}" type="presOf" srcId="{F3594C0D-EB76-4F63-9EE4-B49D26E8EADB}" destId="{A8C0FAAC-554E-4625-93FD-BCFCD66D547F}" srcOrd="1" destOrd="0" presId="urn:microsoft.com/office/officeart/2009/3/layout/HorizontalOrganizationChart"/>
    <dgm:cxn modelId="{5029BC19-1EFD-4EE1-86FB-C5A83EFCA51C}" type="presOf" srcId="{E3F8DB85-55A5-439A-B179-9B8C711E46B6}" destId="{DF896108-F52F-4EFD-AB21-67B1E7F9B2A6}" srcOrd="0" destOrd="0" presId="urn:microsoft.com/office/officeart/2009/3/layout/HorizontalOrganizationChart"/>
    <dgm:cxn modelId="{294C911E-5927-49DD-91A8-20350E057B66}" type="presOf" srcId="{0E4B94DC-F1EE-4B2C-BB9F-5BC8EE0EC17D}" destId="{D0ADE49E-CA1E-4BB0-9D6A-27AF151643B2}" srcOrd="1" destOrd="0" presId="urn:microsoft.com/office/officeart/2009/3/layout/HorizontalOrganizationChart"/>
    <dgm:cxn modelId="{C2000366-5AEA-4BD2-A562-C7132B71132E}" type="presOf" srcId="{8126E647-85D5-4F36-AD12-A913F9E4E566}" destId="{356929B7-6B62-40E6-A271-D2E093289076}" srcOrd="0" destOrd="0" presId="urn:microsoft.com/office/officeart/2009/3/layout/HorizontalOrganizationChart"/>
    <dgm:cxn modelId="{26CD064E-8E42-4F75-A595-B42ABC1140F2}" type="presOf" srcId="{73C3FB77-03FE-47F8-8692-2E9CDC81AEF2}" destId="{2A3E8168-6A16-4E93-AA7C-93230E140947}" srcOrd="0" destOrd="0" presId="urn:microsoft.com/office/officeart/2009/3/layout/HorizontalOrganizationChart"/>
    <dgm:cxn modelId="{30917B81-F4BF-4DCF-B999-19A2BDB769A5}" type="presOf" srcId="{80DE8B39-E9E9-4FE7-8BE4-E446C502A968}" destId="{6B1A7EA2-63B4-4630-B4F5-897A71C91A31}" srcOrd="0" destOrd="0" presId="urn:microsoft.com/office/officeart/2009/3/layout/HorizontalOrganizationChart"/>
    <dgm:cxn modelId="{A3083C85-1CF5-4CA0-A955-5831500072B2}" srcId="{F3594C0D-EB76-4F63-9EE4-B49D26E8EADB}" destId="{80DE8B39-E9E9-4FE7-8BE4-E446C502A968}" srcOrd="0" destOrd="0" parTransId="{D28441E6-AA08-4CB0-A213-8F78E07222E6}" sibTransId="{DD2E4231-E6A2-4782-BFDD-B325CCAE3D7C}"/>
    <dgm:cxn modelId="{BF8FD290-ACFB-48FB-B565-E67F1A5CAE84}" type="presOf" srcId="{0E4B94DC-F1EE-4B2C-BB9F-5BC8EE0EC17D}" destId="{4AF7741A-B0E7-4047-A701-617CEDBBD497}" srcOrd="0" destOrd="0" presId="urn:microsoft.com/office/officeart/2009/3/layout/HorizontalOrganizationChart"/>
    <dgm:cxn modelId="{864AE096-50EC-4E0D-B486-75DBC50725E4}" type="presOf" srcId="{8E4C367B-89CD-46BB-833C-13FC973CB0D8}" destId="{92BFD7ED-CDF1-4C2F-A6AA-F3A2FCDBAE56}" srcOrd="0" destOrd="0" presId="urn:microsoft.com/office/officeart/2009/3/layout/HorizontalOrganizationChart"/>
    <dgm:cxn modelId="{9FBC2598-6F7D-45E9-B625-522E2DF27778}" type="presOf" srcId="{F3594C0D-EB76-4F63-9EE4-B49D26E8EADB}" destId="{2B7947A9-BA9A-4761-8072-D880E065BBDD}" srcOrd="0" destOrd="0" presId="urn:microsoft.com/office/officeart/2009/3/layout/HorizontalOrganizationChart"/>
    <dgm:cxn modelId="{214DEDA6-57CC-4DB9-92BE-E377C7EAB2F6}" type="presOf" srcId="{73C3FB77-03FE-47F8-8692-2E9CDC81AEF2}" destId="{2483907E-73DE-4712-AB07-FA318D96E80A}" srcOrd="1" destOrd="0" presId="urn:microsoft.com/office/officeart/2009/3/layout/HorizontalOrganizationChart"/>
    <dgm:cxn modelId="{35EF04BD-E678-4CE8-8CDF-D12E9EB0A638}" type="presOf" srcId="{D28441E6-AA08-4CB0-A213-8F78E07222E6}" destId="{4EE3989B-BF48-479C-951A-FBA279A37DB8}" srcOrd="0" destOrd="0" presId="urn:microsoft.com/office/officeart/2009/3/layout/HorizontalOrganizationChart"/>
    <dgm:cxn modelId="{617514C9-EA47-4318-892E-DEF0A9793D87}" srcId="{F3594C0D-EB76-4F63-9EE4-B49D26E8EADB}" destId="{0E4B94DC-F1EE-4B2C-BB9F-5BC8EE0EC17D}" srcOrd="2" destOrd="0" parTransId="{8E4C367B-89CD-46BB-833C-13FC973CB0D8}" sibTransId="{E619543C-C909-4769-AD93-9C7C1E699422}"/>
    <dgm:cxn modelId="{71D685D5-5079-43CB-9AA7-93EAE0969242}" srcId="{F3594C0D-EB76-4F63-9EE4-B49D26E8EADB}" destId="{73C3FB77-03FE-47F8-8692-2E9CDC81AEF2}" srcOrd="1" destOrd="0" parTransId="{8126E647-85D5-4F36-AD12-A913F9E4E566}" sibTransId="{A7AB713F-DD7E-41B4-9D82-21D6EC5DCD23}"/>
    <dgm:cxn modelId="{D7DEAFEE-5FDD-4F66-9647-1DBE6857AC5F}" srcId="{E3F8DB85-55A5-439A-B179-9B8C711E46B6}" destId="{F3594C0D-EB76-4F63-9EE4-B49D26E8EADB}" srcOrd="0" destOrd="0" parTransId="{F46E9812-D6B9-4A49-A51C-CD463CF45F84}" sibTransId="{31A07CE8-743D-4A3F-8AF7-5B782992296F}"/>
    <dgm:cxn modelId="{545DC65E-ECFD-44D5-B6C1-4363A1E00EB8}" type="presParOf" srcId="{DF896108-F52F-4EFD-AB21-67B1E7F9B2A6}" destId="{79A90300-8B38-4EE9-A003-D755ADDCFED3}" srcOrd="0" destOrd="0" presId="urn:microsoft.com/office/officeart/2009/3/layout/HorizontalOrganizationChart"/>
    <dgm:cxn modelId="{D7CCDDDD-AF67-43C8-A3B8-84C2DAB9F6AB}" type="presParOf" srcId="{79A90300-8B38-4EE9-A003-D755ADDCFED3}" destId="{233BFD59-ED96-4D10-ABF5-CEDF34C4117F}" srcOrd="0" destOrd="0" presId="urn:microsoft.com/office/officeart/2009/3/layout/HorizontalOrganizationChart"/>
    <dgm:cxn modelId="{3DCAF84E-95E4-48F7-934C-0FC30E913B28}" type="presParOf" srcId="{233BFD59-ED96-4D10-ABF5-CEDF34C4117F}" destId="{2B7947A9-BA9A-4761-8072-D880E065BBDD}" srcOrd="0" destOrd="0" presId="urn:microsoft.com/office/officeart/2009/3/layout/HorizontalOrganizationChart"/>
    <dgm:cxn modelId="{0CDB9BBD-2EAD-4F2D-AF3D-8714771C782B}" type="presParOf" srcId="{233BFD59-ED96-4D10-ABF5-CEDF34C4117F}" destId="{A8C0FAAC-554E-4625-93FD-BCFCD66D547F}" srcOrd="1" destOrd="0" presId="urn:microsoft.com/office/officeart/2009/3/layout/HorizontalOrganizationChart"/>
    <dgm:cxn modelId="{F748A836-B94D-4325-A314-93776C30114F}" type="presParOf" srcId="{79A90300-8B38-4EE9-A003-D755ADDCFED3}" destId="{BD108FAD-517F-420C-927B-0D83DA19CE8C}" srcOrd="1" destOrd="0" presId="urn:microsoft.com/office/officeart/2009/3/layout/HorizontalOrganizationChart"/>
    <dgm:cxn modelId="{A7F19E30-6955-45DE-878D-191417ECA417}" type="presParOf" srcId="{BD108FAD-517F-420C-927B-0D83DA19CE8C}" destId="{356929B7-6B62-40E6-A271-D2E093289076}" srcOrd="0" destOrd="0" presId="urn:microsoft.com/office/officeart/2009/3/layout/HorizontalOrganizationChart"/>
    <dgm:cxn modelId="{DEB58B00-9F6C-4A95-B4C1-B22A45E5BDCE}" type="presParOf" srcId="{BD108FAD-517F-420C-927B-0D83DA19CE8C}" destId="{6750AEA4-D5B0-4306-BCD7-C1441C946B7A}" srcOrd="1" destOrd="0" presId="urn:microsoft.com/office/officeart/2009/3/layout/HorizontalOrganizationChart"/>
    <dgm:cxn modelId="{FB3E82B7-6E14-47F4-81BC-A6FDB5A20756}" type="presParOf" srcId="{6750AEA4-D5B0-4306-BCD7-C1441C946B7A}" destId="{745448A6-D883-4A33-8270-91E8F0AC8B9E}" srcOrd="0" destOrd="0" presId="urn:microsoft.com/office/officeart/2009/3/layout/HorizontalOrganizationChart"/>
    <dgm:cxn modelId="{2C5BD7F9-B748-4E2C-91A9-17298EF28B47}" type="presParOf" srcId="{745448A6-D883-4A33-8270-91E8F0AC8B9E}" destId="{2A3E8168-6A16-4E93-AA7C-93230E140947}" srcOrd="0" destOrd="0" presId="urn:microsoft.com/office/officeart/2009/3/layout/HorizontalOrganizationChart"/>
    <dgm:cxn modelId="{7CBDF8E3-B68A-49F7-9CCD-832AE2C86009}" type="presParOf" srcId="{745448A6-D883-4A33-8270-91E8F0AC8B9E}" destId="{2483907E-73DE-4712-AB07-FA318D96E80A}" srcOrd="1" destOrd="0" presId="urn:microsoft.com/office/officeart/2009/3/layout/HorizontalOrganizationChart"/>
    <dgm:cxn modelId="{836A6B0A-CBC4-4B89-9F84-06B9E0976755}" type="presParOf" srcId="{6750AEA4-D5B0-4306-BCD7-C1441C946B7A}" destId="{B8EBD7A4-6FD7-4786-8D28-B121C3D9F682}" srcOrd="1" destOrd="0" presId="urn:microsoft.com/office/officeart/2009/3/layout/HorizontalOrganizationChart"/>
    <dgm:cxn modelId="{1E9B5525-B1E7-441E-B026-0E852E6B73C5}" type="presParOf" srcId="{6750AEA4-D5B0-4306-BCD7-C1441C946B7A}" destId="{6F4C0FF1-BAA8-4A82-A77E-B253AF0BEF34}" srcOrd="2" destOrd="0" presId="urn:microsoft.com/office/officeart/2009/3/layout/HorizontalOrganizationChart"/>
    <dgm:cxn modelId="{35F75948-DB09-4FF2-9982-63D457C74CDE}" type="presParOf" srcId="{BD108FAD-517F-420C-927B-0D83DA19CE8C}" destId="{92BFD7ED-CDF1-4C2F-A6AA-F3A2FCDBAE56}" srcOrd="2" destOrd="0" presId="urn:microsoft.com/office/officeart/2009/3/layout/HorizontalOrganizationChart"/>
    <dgm:cxn modelId="{ED68F5B0-80EC-464C-8F15-064B4B2B25F8}" type="presParOf" srcId="{BD108FAD-517F-420C-927B-0D83DA19CE8C}" destId="{3852462C-2644-49F9-85AE-9323BA6AEF96}" srcOrd="3" destOrd="0" presId="urn:microsoft.com/office/officeart/2009/3/layout/HorizontalOrganizationChart"/>
    <dgm:cxn modelId="{20806597-B270-453F-AB30-1C635F11825D}" type="presParOf" srcId="{3852462C-2644-49F9-85AE-9323BA6AEF96}" destId="{B11401CC-4C34-4C92-84E2-AA5EE18921C2}" srcOrd="0" destOrd="0" presId="urn:microsoft.com/office/officeart/2009/3/layout/HorizontalOrganizationChart"/>
    <dgm:cxn modelId="{5D5292F4-B6E3-4CD4-A314-5B2ACCC498B7}" type="presParOf" srcId="{B11401CC-4C34-4C92-84E2-AA5EE18921C2}" destId="{4AF7741A-B0E7-4047-A701-617CEDBBD497}" srcOrd="0" destOrd="0" presId="urn:microsoft.com/office/officeart/2009/3/layout/HorizontalOrganizationChart"/>
    <dgm:cxn modelId="{030B65E5-DECF-4D41-A919-06EFFE6C56C9}" type="presParOf" srcId="{B11401CC-4C34-4C92-84E2-AA5EE18921C2}" destId="{D0ADE49E-CA1E-4BB0-9D6A-27AF151643B2}" srcOrd="1" destOrd="0" presId="urn:microsoft.com/office/officeart/2009/3/layout/HorizontalOrganizationChart"/>
    <dgm:cxn modelId="{E750B2A2-5F9D-4CBF-8A0A-B3CA8D39FAED}" type="presParOf" srcId="{3852462C-2644-49F9-85AE-9323BA6AEF96}" destId="{F73B6704-B61A-45B3-B7AA-04B1E600E556}" srcOrd="1" destOrd="0" presId="urn:microsoft.com/office/officeart/2009/3/layout/HorizontalOrganizationChart"/>
    <dgm:cxn modelId="{167A0813-7342-4004-A1FA-00782E8128AE}" type="presParOf" srcId="{3852462C-2644-49F9-85AE-9323BA6AEF96}" destId="{33BCD783-C1F6-43CB-B264-43B274EC5CDF}" srcOrd="2" destOrd="0" presId="urn:microsoft.com/office/officeart/2009/3/layout/HorizontalOrganizationChart"/>
    <dgm:cxn modelId="{C540B997-3BBD-4C61-B86C-F6D8928E49CA}" type="presParOf" srcId="{79A90300-8B38-4EE9-A003-D755ADDCFED3}" destId="{55A7031E-DAED-46FD-86D6-76517DE6B95E}" srcOrd="2" destOrd="0" presId="urn:microsoft.com/office/officeart/2009/3/layout/HorizontalOrganizationChart"/>
    <dgm:cxn modelId="{CB36D3AB-5400-4A04-B82D-2979AC53673C}" type="presParOf" srcId="{55A7031E-DAED-46FD-86D6-76517DE6B95E}" destId="{4EE3989B-BF48-479C-951A-FBA279A37DB8}" srcOrd="0" destOrd="0" presId="urn:microsoft.com/office/officeart/2009/3/layout/HorizontalOrganizationChart"/>
    <dgm:cxn modelId="{AD6BCA71-E6AE-4BBD-8468-76BB3DDC5D97}" type="presParOf" srcId="{55A7031E-DAED-46FD-86D6-76517DE6B95E}" destId="{9EE75816-E50B-4360-8BB7-3C3AFD5AAAA9}" srcOrd="1" destOrd="0" presId="urn:microsoft.com/office/officeart/2009/3/layout/HorizontalOrganizationChart"/>
    <dgm:cxn modelId="{DAC49216-C682-46D1-B613-DD89B2CA9C08}" type="presParOf" srcId="{9EE75816-E50B-4360-8BB7-3C3AFD5AAAA9}" destId="{2B3CB9DE-E1DF-4A8D-98F7-F3CD5F978E22}" srcOrd="0" destOrd="0" presId="urn:microsoft.com/office/officeart/2009/3/layout/HorizontalOrganizationChart"/>
    <dgm:cxn modelId="{A4E59E26-9A64-485F-AE30-F48022750B93}" type="presParOf" srcId="{2B3CB9DE-E1DF-4A8D-98F7-F3CD5F978E22}" destId="{6B1A7EA2-63B4-4630-B4F5-897A71C91A31}" srcOrd="0" destOrd="0" presId="urn:microsoft.com/office/officeart/2009/3/layout/HorizontalOrganizationChart"/>
    <dgm:cxn modelId="{EA301F3B-E337-4D3F-9961-098082B21131}" type="presParOf" srcId="{2B3CB9DE-E1DF-4A8D-98F7-F3CD5F978E22}" destId="{67879491-D054-4935-9188-7F6F5E8D2581}" srcOrd="1" destOrd="0" presId="urn:microsoft.com/office/officeart/2009/3/layout/HorizontalOrganizationChart"/>
    <dgm:cxn modelId="{39121840-22C3-48B3-90F5-8D6846840C23}" type="presParOf" srcId="{9EE75816-E50B-4360-8BB7-3C3AFD5AAAA9}" destId="{1B26E4EF-576A-4100-A595-417B39FBD1DA}" srcOrd="1" destOrd="0" presId="urn:microsoft.com/office/officeart/2009/3/layout/HorizontalOrganizationChart"/>
    <dgm:cxn modelId="{4BF1C313-25B6-4B54-A409-EFD1112E2268}" type="presParOf" srcId="{9EE75816-E50B-4360-8BB7-3C3AFD5AAAA9}" destId="{80AD1F22-C59C-4AAE-91C1-3E8C46262E9E}"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E3989B-BF48-479C-951A-FBA279A37DB8}">
      <dsp:nvSpPr>
        <dsp:cNvPr id="0" name=""/>
        <dsp:cNvSpPr/>
      </dsp:nvSpPr>
      <dsp:spPr>
        <a:xfrm>
          <a:off x="1550691" y="1827830"/>
          <a:ext cx="1084020" cy="96787"/>
        </a:xfrm>
        <a:custGeom>
          <a:avLst/>
          <a:gdLst/>
          <a:ahLst/>
          <a:cxnLst/>
          <a:rect l="0" t="0" r="0" b="0"/>
          <a:pathLst>
            <a:path>
              <a:moveTo>
                <a:pt x="0" y="96787"/>
              </a:moveTo>
              <a:lnTo>
                <a:pt x="1084020" y="96787"/>
              </a:lnTo>
              <a:lnTo>
                <a:pt x="1084020" y="0"/>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BFD7ED-CDF1-4C2F-A6AA-F3A2FCDBAE56}">
      <dsp:nvSpPr>
        <dsp:cNvPr id="0" name=""/>
        <dsp:cNvSpPr/>
      </dsp:nvSpPr>
      <dsp:spPr>
        <a:xfrm>
          <a:off x="1550691" y="1924618"/>
          <a:ext cx="2168041" cy="332949"/>
        </a:xfrm>
        <a:custGeom>
          <a:avLst/>
          <a:gdLst/>
          <a:ahLst/>
          <a:cxnLst/>
          <a:rect l="0" t="0" r="0" b="0"/>
          <a:pathLst>
            <a:path>
              <a:moveTo>
                <a:pt x="0" y="0"/>
              </a:moveTo>
              <a:lnTo>
                <a:pt x="2013181" y="0"/>
              </a:lnTo>
              <a:lnTo>
                <a:pt x="2013181" y="332949"/>
              </a:lnTo>
              <a:lnTo>
                <a:pt x="2168041" y="332949"/>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56929B7-6B62-40E6-A271-D2E093289076}">
      <dsp:nvSpPr>
        <dsp:cNvPr id="0" name=""/>
        <dsp:cNvSpPr/>
      </dsp:nvSpPr>
      <dsp:spPr>
        <a:xfrm>
          <a:off x="1550691" y="1591669"/>
          <a:ext cx="2168041" cy="332949"/>
        </a:xfrm>
        <a:custGeom>
          <a:avLst/>
          <a:gdLst/>
          <a:ahLst/>
          <a:cxnLst/>
          <a:rect l="0" t="0" r="0" b="0"/>
          <a:pathLst>
            <a:path>
              <a:moveTo>
                <a:pt x="0" y="332949"/>
              </a:moveTo>
              <a:lnTo>
                <a:pt x="2013181" y="332949"/>
              </a:lnTo>
              <a:lnTo>
                <a:pt x="2013181" y="0"/>
              </a:lnTo>
              <a:lnTo>
                <a:pt x="2168041" y="0"/>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B7947A9-BA9A-4761-8072-D880E065BBDD}">
      <dsp:nvSpPr>
        <dsp:cNvPr id="0" name=""/>
        <dsp:cNvSpPr/>
      </dsp:nvSpPr>
      <dsp:spPr>
        <a:xfrm>
          <a:off x="2090" y="1688456"/>
          <a:ext cx="1548601" cy="472323"/>
        </a:xfrm>
        <a:prstGeom prst="rect">
          <a:avLst/>
        </a:prstGeom>
        <a:solidFill>
          <a:srgbClr val="0C4CA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FR" sz="1100" kern="1200" dirty="0"/>
            <a:t>Laurent Boutet</a:t>
          </a:r>
        </a:p>
        <a:p>
          <a:pPr marL="0" lvl="0" indent="0" algn="ctr" defTabSz="488950">
            <a:lnSpc>
              <a:spcPct val="90000"/>
            </a:lnSpc>
            <a:spcBef>
              <a:spcPct val="0"/>
            </a:spcBef>
            <a:spcAft>
              <a:spcPct val="35000"/>
            </a:spcAft>
            <a:buNone/>
          </a:pPr>
          <a:r>
            <a:rPr lang="fr-FR" sz="1100" kern="1200" dirty="0"/>
            <a:t>Directeur des ventes</a:t>
          </a:r>
        </a:p>
      </dsp:txBody>
      <dsp:txXfrm>
        <a:off x="2090" y="1688456"/>
        <a:ext cx="1548601" cy="472323"/>
      </dsp:txXfrm>
    </dsp:sp>
    <dsp:sp modelId="{2A3E8168-6A16-4E93-AA7C-93230E140947}">
      <dsp:nvSpPr>
        <dsp:cNvPr id="0" name=""/>
        <dsp:cNvSpPr/>
      </dsp:nvSpPr>
      <dsp:spPr>
        <a:xfrm>
          <a:off x="3718733" y="1355507"/>
          <a:ext cx="1548601" cy="472323"/>
        </a:xfrm>
        <a:prstGeom prst="rect">
          <a:avLst/>
        </a:prstGeom>
        <a:solidFill>
          <a:srgbClr val="0C4CA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FR" sz="1100" kern="1200" dirty="0"/>
            <a:t>Stéphane Verger</a:t>
          </a:r>
        </a:p>
        <a:p>
          <a:pPr marL="0" lvl="0" indent="0" algn="ctr" defTabSz="488950">
            <a:lnSpc>
              <a:spcPct val="90000"/>
            </a:lnSpc>
            <a:spcBef>
              <a:spcPct val="0"/>
            </a:spcBef>
            <a:spcAft>
              <a:spcPct val="35000"/>
            </a:spcAft>
            <a:buNone/>
          </a:pPr>
          <a:r>
            <a:rPr lang="fr-FR" sz="1100" kern="1200" dirty="0"/>
            <a:t>Chef des ventes MV IDF</a:t>
          </a:r>
        </a:p>
      </dsp:txBody>
      <dsp:txXfrm>
        <a:off x="3718733" y="1355507"/>
        <a:ext cx="1548601" cy="472323"/>
      </dsp:txXfrm>
    </dsp:sp>
    <dsp:sp modelId="{4AF7741A-B0E7-4047-A701-617CEDBBD497}">
      <dsp:nvSpPr>
        <dsp:cNvPr id="0" name=""/>
        <dsp:cNvSpPr/>
      </dsp:nvSpPr>
      <dsp:spPr>
        <a:xfrm>
          <a:off x="3718733" y="2021406"/>
          <a:ext cx="1548601" cy="472323"/>
        </a:xfrm>
        <a:prstGeom prst="rect">
          <a:avLst/>
        </a:prstGeom>
        <a:solidFill>
          <a:srgbClr val="0C4CA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FR" sz="1100" kern="1200" dirty="0"/>
            <a:t>Mickael Sureau</a:t>
          </a:r>
        </a:p>
        <a:p>
          <a:pPr marL="0" lvl="0" indent="0" algn="ctr" defTabSz="488950">
            <a:lnSpc>
              <a:spcPct val="90000"/>
            </a:lnSpc>
            <a:spcBef>
              <a:spcPct val="0"/>
            </a:spcBef>
            <a:spcAft>
              <a:spcPct val="35000"/>
            </a:spcAft>
            <a:buNone/>
          </a:pPr>
          <a:r>
            <a:rPr lang="fr-FR" sz="1100" kern="1200" dirty="0"/>
            <a:t>Expert Génie Civil IDF</a:t>
          </a:r>
        </a:p>
      </dsp:txBody>
      <dsp:txXfrm>
        <a:off x="3718733" y="2021406"/>
        <a:ext cx="1548601" cy="472323"/>
      </dsp:txXfrm>
    </dsp:sp>
    <dsp:sp modelId="{6B1A7EA2-63B4-4630-B4F5-897A71C91A31}">
      <dsp:nvSpPr>
        <dsp:cNvPr id="0" name=""/>
        <dsp:cNvSpPr/>
      </dsp:nvSpPr>
      <dsp:spPr>
        <a:xfrm>
          <a:off x="1860411" y="1355507"/>
          <a:ext cx="1548601" cy="472323"/>
        </a:xfrm>
        <a:prstGeom prst="rect">
          <a:avLst/>
        </a:prstGeom>
        <a:solidFill>
          <a:srgbClr val="0C4CA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FR" sz="1100" kern="1200" dirty="0"/>
            <a:t>François Lorenzo </a:t>
          </a:r>
        </a:p>
        <a:p>
          <a:pPr marL="0" lvl="0" indent="0" algn="ctr" defTabSz="488950">
            <a:lnSpc>
              <a:spcPct val="90000"/>
            </a:lnSpc>
            <a:spcBef>
              <a:spcPct val="0"/>
            </a:spcBef>
            <a:spcAft>
              <a:spcPct val="35000"/>
            </a:spcAft>
            <a:buNone/>
          </a:pPr>
          <a:r>
            <a:rPr lang="fr-FR" sz="1100" kern="1200" dirty="0"/>
            <a:t>KAM GC</a:t>
          </a:r>
        </a:p>
      </dsp:txBody>
      <dsp:txXfrm>
        <a:off x="1860411" y="1355507"/>
        <a:ext cx="1548601" cy="472323"/>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1524000" y="1122363"/>
            <a:ext cx="9144000" cy="2387600"/>
          </a:xfrm>
        </p:spPr>
        <p:txBody>
          <a:bodyPr anchor="b"/>
          <a:lstStyle>
            <a:lvl1pPr algn="ctr">
              <a:defRPr sz="6000"/>
            </a:lvl1pPr>
          </a:lstStyle>
          <a:p>
            <a:r>
              <a:rPr lang="fr-FR" dirty="0"/>
              <a:t>Modifiez le style du titre</a:t>
            </a:r>
          </a:p>
        </p:txBody>
      </p:sp>
      <p:sp>
        <p:nvSpPr>
          <p:cNvPr id="3" name="Sous-titre 2">
            <a:extLst>
              <a:ext uri="{FF2B5EF4-FFF2-40B4-BE49-F238E27FC236}">
                <a16:creationId xmlns:a16="http://schemas.microsoft.com/office/drawing/2014/main" id="{3BC2ADBE-E2F9-8B6A-074F-2502331F6D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9EF2AD88-6810-6947-2B10-A5A6D7F77F5D}"/>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AB4D4586-B81A-717D-2EAD-18FE94C35BD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AD9D8BB-5A70-AC80-B630-69E22F7EB2F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1039812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pic>
        <p:nvPicPr>
          <p:cNvPr id="6" name="Image 5" descr="Une image contenant chaussures, équipement sportif, snowboard, personne&#10;&#10;Description générée automatiquement">
            <a:extLst>
              <a:ext uri="{FF2B5EF4-FFF2-40B4-BE49-F238E27FC236}">
                <a16:creationId xmlns:a16="http://schemas.microsoft.com/office/drawing/2014/main" id="{F769AC08-DABD-6F77-C6A5-8ECD254DA9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609600" y="1041400"/>
            <a:ext cx="3759200" cy="2387600"/>
          </a:xfrm>
        </p:spPr>
        <p:txBody>
          <a:bodyPr anchor="b"/>
          <a:lstStyle>
            <a:lvl1pPr algn="ctr">
              <a:defRPr sz="6000" b="1">
                <a:solidFill>
                  <a:srgbClr val="FFF100"/>
                </a:solidFill>
              </a:defRPr>
            </a:lvl1pPr>
          </a:lstStyle>
          <a:p>
            <a:r>
              <a:rPr lang="fr-FR" dirty="0"/>
              <a:t>Modifiez le style du titre</a:t>
            </a:r>
          </a:p>
        </p:txBody>
      </p:sp>
    </p:spTree>
    <p:extLst>
      <p:ext uri="{BB962C8B-B14F-4D97-AF65-F5344CB8AC3E}">
        <p14:creationId xmlns:p14="http://schemas.microsoft.com/office/powerpoint/2010/main" val="3186770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645515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re et contenu">
    <p:spTree>
      <p:nvGrpSpPr>
        <p:cNvPr id="1" name=""/>
        <p:cNvGrpSpPr/>
        <p:nvPr/>
      </p:nvGrpSpPr>
      <p:grpSpPr>
        <a:xfrm>
          <a:off x="0" y="0"/>
          <a:ext cx="0" cy="0"/>
          <a:chOff x="0" y="0"/>
          <a:chExt cx="0" cy="0"/>
        </a:xfrm>
      </p:grpSpPr>
      <p:pic>
        <p:nvPicPr>
          <p:cNvPr id="8" name="Image 7" descr="Une image contenant capture d’écran, vert&#10;&#10;Description générée automatiquement">
            <a:extLst>
              <a:ext uri="{FF2B5EF4-FFF2-40B4-BE49-F238E27FC236}">
                <a16:creationId xmlns:a16="http://schemas.microsoft.com/office/drawing/2014/main" id="{FD78B327-2001-3E73-BE81-26D8E7D4916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95"/>
            <a:ext cx="12192000" cy="6857805"/>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3039533"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
        <p:nvSpPr>
          <p:cNvPr id="9" name="Titre 1">
            <a:extLst>
              <a:ext uri="{FF2B5EF4-FFF2-40B4-BE49-F238E27FC236}">
                <a16:creationId xmlns:a16="http://schemas.microsoft.com/office/drawing/2014/main" id="{22C873DD-28D5-00D8-4657-4B9807F17B43}"/>
              </a:ext>
            </a:extLst>
          </p:cNvPr>
          <p:cNvSpPr txBox="1">
            <a:spLocks/>
          </p:cNvSpPr>
          <p:nvPr userDrawn="1"/>
        </p:nvSpPr>
        <p:spPr>
          <a:xfrm>
            <a:off x="0" y="937816"/>
            <a:ext cx="7882467" cy="92154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chemeClr val="bg1"/>
                </a:solidFill>
                <a:latin typeface="Franklin Gothic Book" panose="020B0503020102020204" pitchFamily="34" charset="0"/>
                <a:ea typeface="+mj-ea"/>
                <a:cs typeface="+mj-cs"/>
              </a:defRPr>
            </a:lvl1pPr>
          </a:lstStyle>
          <a:p>
            <a:r>
              <a:rPr lang="fr-FR" sz="2400" dirty="0">
                <a:solidFill>
                  <a:schemeClr val="tx1"/>
                </a:solidFill>
              </a:rPr>
              <a:t>Modifiez le style du titre</a:t>
            </a:r>
          </a:p>
        </p:txBody>
      </p:sp>
    </p:spTree>
    <p:extLst>
      <p:ext uri="{BB962C8B-B14F-4D97-AF65-F5344CB8AC3E}">
        <p14:creationId xmlns:p14="http://schemas.microsoft.com/office/powerpoint/2010/main" val="3505945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3_Titre et contenu">
    <p:spTree>
      <p:nvGrpSpPr>
        <p:cNvPr id="1" name=""/>
        <p:cNvGrpSpPr/>
        <p:nvPr/>
      </p:nvGrpSpPr>
      <p:grpSpPr>
        <a:xfrm>
          <a:off x="0" y="0"/>
          <a:ext cx="0" cy="0"/>
          <a:chOff x="0" y="0"/>
          <a:chExt cx="0" cy="0"/>
        </a:xfrm>
      </p:grpSpPr>
      <p:pic>
        <p:nvPicPr>
          <p:cNvPr id="10" name="Image 9" descr="Une image contenant capture d’écran, vert, conception&#10;&#10;Description générée automatiquement">
            <a:extLst>
              <a:ext uri="{FF2B5EF4-FFF2-40B4-BE49-F238E27FC236}">
                <a16:creationId xmlns:a16="http://schemas.microsoft.com/office/drawing/2014/main" id="{B742EBEB-8F99-FE16-444F-5F57752C6C9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28"/>
            <a:ext cx="12192000" cy="6857143"/>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72765"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18045807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2_Titre et contenu">
    <p:spTree>
      <p:nvGrpSpPr>
        <p:cNvPr id="1" name=""/>
        <p:cNvGrpSpPr/>
        <p:nvPr/>
      </p:nvGrpSpPr>
      <p:grpSpPr>
        <a:xfrm>
          <a:off x="0" y="0"/>
          <a:ext cx="0" cy="0"/>
          <a:chOff x="0" y="0"/>
          <a:chExt cx="0" cy="0"/>
        </a:xfrm>
      </p:grpSpPr>
      <p:pic>
        <p:nvPicPr>
          <p:cNvPr id="10" name="Image 9" descr="Une image contenant capture d’écran, vert, conception&#10;&#10;Description générée automatiquement">
            <a:extLst>
              <a:ext uri="{FF2B5EF4-FFF2-40B4-BE49-F238E27FC236}">
                <a16:creationId xmlns:a16="http://schemas.microsoft.com/office/drawing/2014/main" id="{B742EBEB-8F99-FE16-444F-5F57752C6C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82652"/>
          <a:stretch/>
        </p:blipFill>
        <p:spPr>
          <a:xfrm>
            <a:off x="0" y="428"/>
            <a:ext cx="12192000" cy="1189545"/>
          </a:xfrm>
          <a:prstGeom prst="rect">
            <a:avLst/>
          </a:prstGeom>
        </p:spPr>
      </p:pic>
      <p:pic>
        <p:nvPicPr>
          <p:cNvPr id="7" name="Image 6" descr="Une image contenant capture d’écran, vert, conception&#10;&#10;Description générée automatiquement">
            <a:extLst>
              <a:ext uri="{FF2B5EF4-FFF2-40B4-BE49-F238E27FC236}">
                <a16:creationId xmlns:a16="http://schemas.microsoft.com/office/drawing/2014/main" id="{914D230E-A949-E19E-C6FB-156D76D3249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91329"/>
          <a:stretch/>
        </p:blipFill>
        <p:spPr>
          <a:xfrm>
            <a:off x="0" y="6263014"/>
            <a:ext cx="12192000" cy="594557"/>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72765"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2381413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0_Titre et contenu">
    <p:spTree>
      <p:nvGrpSpPr>
        <p:cNvPr id="1" name=""/>
        <p:cNvGrpSpPr/>
        <p:nvPr/>
      </p:nvGrpSpPr>
      <p:grpSpPr>
        <a:xfrm>
          <a:off x="0" y="0"/>
          <a:ext cx="0" cy="0"/>
          <a:chOff x="0" y="0"/>
          <a:chExt cx="0" cy="0"/>
        </a:xfrm>
      </p:grpSpPr>
      <p:pic>
        <p:nvPicPr>
          <p:cNvPr id="7" name="Image 6" descr="Une image contenant capture d’écran, vert, conception&#10;&#10;Description générée automatiquement">
            <a:extLst>
              <a:ext uri="{FF2B5EF4-FFF2-40B4-BE49-F238E27FC236}">
                <a16:creationId xmlns:a16="http://schemas.microsoft.com/office/drawing/2014/main" id="{9A7A31CB-CF78-0727-0448-2BB7186F525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176963"/>
            <a:ext cx="12192000" cy="680608"/>
          </a:xfrm>
          <a:prstGeom prst="rect">
            <a:avLst/>
          </a:prstGeom>
        </p:spPr>
      </p:pic>
      <p:pic>
        <p:nvPicPr>
          <p:cNvPr id="10" name="Image 9" descr="Une image contenant capture d’écran, vert, conception&#10;&#10;Description générée automatiquement">
            <a:extLst>
              <a:ext uri="{FF2B5EF4-FFF2-40B4-BE49-F238E27FC236}">
                <a16:creationId xmlns:a16="http://schemas.microsoft.com/office/drawing/2014/main" id="{B742EBEB-8F99-FE16-444F-5F57752C6C9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428"/>
            <a:ext cx="8610600" cy="1144589"/>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72765"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pic>
        <p:nvPicPr>
          <p:cNvPr id="11" name="Image 10" descr="Une image contenant capture d’écran, vert, conception&#10;&#10;Description générée automatiquement">
            <a:extLst>
              <a:ext uri="{FF2B5EF4-FFF2-40B4-BE49-F238E27FC236}">
                <a16:creationId xmlns:a16="http://schemas.microsoft.com/office/drawing/2014/main" id="{34124245-C28F-34B5-E4C8-8E6281EE901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1194167"/>
            <a:ext cx="9918700" cy="631458"/>
          </a:xfrm>
          <a:prstGeom prst="rect">
            <a:avLst/>
          </a:prstGeom>
        </p:spPr>
      </p:pic>
    </p:spTree>
    <p:extLst>
      <p:ext uri="{BB962C8B-B14F-4D97-AF65-F5344CB8AC3E}">
        <p14:creationId xmlns:p14="http://schemas.microsoft.com/office/powerpoint/2010/main" val="1703301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1_Titre et contenu">
    <p:spTree>
      <p:nvGrpSpPr>
        <p:cNvPr id="1" name=""/>
        <p:cNvGrpSpPr/>
        <p:nvPr/>
      </p:nvGrpSpPr>
      <p:grpSpPr>
        <a:xfrm>
          <a:off x="0" y="0"/>
          <a:ext cx="0" cy="0"/>
          <a:chOff x="0" y="0"/>
          <a:chExt cx="0" cy="0"/>
        </a:xfrm>
      </p:grpSpPr>
      <p:pic>
        <p:nvPicPr>
          <p:cNvPr id="7" name="Image 6" descr="Une image contenant capture d’écran, vert, conception&#10;&#10;Description générée automatiquement">
            <a:extLst>
              <a:ext uri="{FF2B5EF4-FFF2-40B4-BE49-F238E27FC236}">
                <a16:creationId xmlns:a16="http://schemas.microsoft.com/office/drawing/2014/main" id="{9A7A31CB-CF78-0727-0448-2BB7186F525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176963"/>
            <a:ext cx="12192000" cy="680608"/>
          </a:xfrm>
          <a:prstGeom prst="rect">
            <a:avLst/>
          </a:prstGeom>
        </p:spPr>
      </p:pic>
      <p:pic>
        <p:nvPicPr>
          <p:cNvPr id="10" name="Image 9" descr="Une image contenant capture d’écran, vert, conception&#10;&#10;Description générée automatiquement">
            <a:extLst>
              <a:ext uri="{FF2B5EF4-FFF2-40B4-BE49-F238E27FC236}">
                <a16:creationId xmlns:a16="http://schemas.microsoft.com/office/drawing/2014/main" id="{B742EBEB-8F99-FE16-444F-5F57752C6C9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428"/>
            <a:ext cx="8610600" cy="1144589"/>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72765"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pic>
        <p:nvPicPr>
          <p:cNvPr id="11" name="Image 10" descr="Une image contenant capture d’écran, vert, conception&#10;&#10;Description générée automatiquement">
            <a:extLst>
              <a:ext uri="{FF2B5EF4-FFF2-40B4-BE49-F238E27FC236}">
                <a16:creationId xmlns:a16="http://schemas.microsoft.com/office/drawing/2014/main" id="{34124245-C28F-34B5-E4C8-8E6281EE901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1194167"/>
            <a:ext cx="9918700" cy="631458"/>
          </a:xfrm>
          <a:prstGeom prst="rect">
            <a:avLst/>
          </a:prstGeom>
        </p:spPr>
      </p:pic>
    </p:spTree>
    <p:extLst>
      <p:ext uri="{BB962C8B-B14F-4D97-AF65-F5344CB8AC3E}">
        <p14:creationId xmlns:p14="http://schemas.microsoft.com/office/powerpoint/2010/main" val="40609247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7_Titre et contenu">
    <p:spTree>
      <p:nvGrpSpPr>
        <p:cNvPr id="1" name=""/>
        <p:cNvGrpSpPr/>
        <p:nvPr/>
      </p:nvGrpSpPr>
      <p:grpSpPr>
        <a:xfrm>
          <a:off x="0" y="0"/>
          <a:ext cx="0" cy="0"/>
          <a:chOff x="0" y="0"/>
          <a:chExt cx="0" cy="0"/>
        </a:xfrm>
      </p:grpSpPr>
      <p:pic>
        <p:nvPicPr>
          <p:cNvPr id="11" name="Image 10" descr="Une image contenant capture d’écran&#10;&#10;Description générée automatiquement">
            <a:extLst>
              <a:ext uri="{FF2B5EF4-FFF2-40B4-BE49-F238E27FC236}">
                <a16:creationId xmlns:a16="http://schemas.microsoft.com/office/drawing/2014/main" id="{2D04E95A-AE87-1CCE-BDF5-9C3A2760965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97"/>
            <a:ext cx="12192000" cy="6857805"/>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72765"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42200871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2_Titre et contenu">
    <p:spTree>
      <p:nvGrpSpPr>
        <p:cNvPr id="1" name=""/>
        <p:cNvGrpSpPr/>
        <p:nvPr/>
      </p:nvGrpSpPr>
      <p:grpSpPr>
        <a:xfrm>
          <a:off x="0" y="0"/>
          <a:ext cx="0" cy="0"/>
          <a:chOff x="0" y="0"/>
          <a:chExt cx="0" cy="0"/>
        </a:xfrm>
      </p:grpSpPr>
      <p:pic>
        <p:nvPicPr>
          <p:cNvPr id="11" name="Image 10" descr="Une image contenant capture d’écran, texte, conception&#10;&#10;Description générée automatiquement">
            <a:extLst>
              <a:ext uri="{FF2B5EF4-FFF2-40B4-BE49-F238E27FC236}">
                <a16:creationId xmlns:a16="http://schemas.microsoft.com/office/drawing/2014/main" id="{6D94296A-36A0-2AE5-75AD-B04A061B594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176963"/>
            <a:ext cx="12192000" cy="680608"/>
          </a:xfrm>
          <a:prstGeom prst="rect">
            <a:avLst/>
          </a:prstGeom>
        </p:spPr>
      </p:pic>
      <p:pic>
        <p:nvPicPr>
          <p:cNvPr id="10" name="Image 9" descr="Une image contenant capture d’écran, texte, conception&#10;&#10;Description générée automatiquement">
            <a:extLst>
              <a:ext uri="{FF2B5EF4-FFF2-40B4-BE49-F238E27FC236}">
                <a16:creationId xmlns:a16="http://schemas.microsoft.com/office/drawing/2014/main" id="{C6BCA801-F106-CFA5-2117-E62EAC06D95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428"/>
            <a:ext cx="12192000" cy="1190419"/>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97479"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a:xfrm>
            <a:off x="838200" y="1508236"/>
            <a:ext cx="10515600" cy="4351338"/>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17679432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14_Titre et contenu">
    <p:spTree>
      <p:nvGrpSpPr>
        <p:cNvPr id="1" name=""/>
        <p:cNvGrpSpPr/>
        <p:nvPr/>
      </p:nvGrpSpPr>
      <p:grpSpPr>
        <a:xfrm>
          <a:off x="0" y="0"/>
          <a:ext cx="0" cy="0"/>
          <a:chOff x="0" y="0"/>
          <a:chExt cx="0" cy="0"/>
        </a:xfrm>
      </p:grpSpPr>
      <p:pic>
        <p:nvPicPr>
          <p:cNvPr id="11" name="Image 10" descr="Une image contenant capture d’écran, texte, conception&#10;&#10;Description générée automatiquement">
            <a:extLst>
              <a:ext uri="{FF2B5EF4-FFF2-40B4-BE49-F238E27FC236}">
                <a16:creationId xmlns:a16="http://schemas.microsoft.com/office/drawing/2014/main" id="{6D94296A-36A0-2AE5-75AD-B04A061B594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176963"/>
            <a:ext cx="12192000" cy="680608"/>
          </a:xfrm>
          <a:prstGeom prst="rect">
            <a:avLst/>
          </a:prstGeom>
        </p:spPr>
      </p:pic>
      <p:pic>
        <p:nvPicPr>
          <p:cNvPr id="10" name="Image 9" descr="Une image contenant capture d’écran, texte, conception&#10;&#10;Description générée automatiquement">
            <a:extLst>
              <a:ext uri="{FF2B5EF4-FFF2-40B4-BE49-F238E27FC236}">
                <a16:creationId xmlns:a16="http://schemas.microsoft.com/office/drawing/2014/main" id="{C6BCA801-F106-CFA5-2117-E62EAC06D95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428"/>
            <a:ext cx="12192000" cy="1190419"/>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97479"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a:xfrm>
            <a:off x="838200" y="2112392"/>
            <a:ext cx="10515600" cy="3747182"/>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pic>
        <p:nvPicPr>
          <p:cNvPr id="8" name="Image 7">
            <a:extLst>
              <a:ext uri="{FF2B5EF4-FFF2-40B4-BE49-F238E27FC236}">
                <a16:creationId xmlns:a16="http://schemas.microsoft.com/office/drawing/2014/main" id="{E28B2016-D718-F1F1-BC7B-FE1D3978C39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058070"/>
            <a:ext cx="9810750" cy="762000"/>
          </a:xfrm>
          <a:prstGeom prst="rect">
            <a:avLst/>
          </a:prstGeom>
        </p:spPr>
      </p:pic>
    </p:spTree>
    <p:extLst>
      <p:ext uri="{BB962C8B-B14F-4D97-AF65-F5344CB8AC3E}">
        <p14:creationId xmlns:p14="http://schemas.microsoft.com/office/powerpoint/2010/main" val="1998887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Diapositive de titre">
    <p:spTree>
      <p:nvGrpSpPr>
        <p:cNvPr id="1" name=""/>
        <p:cNvGrpSpPr/>
        <p:nvPr/>
      </p:nvGrpSpPr>
      <p:grpSpPr>
        <a:xfrm>
          <a:off x="0" y="0"/>
          <a:ext cx="0" cy="0"/>
          <a:chOff x="0" y="0"/>
          <a:chExt cx="0" cy="0"/>
        </a:xfrm>
      </p:grpSpPr>
      <p:pic>
        <p:nvPicPr>
          <p:cNvPr id="8" name="Image 7" descr="Une image contenant personne, habits, homme, Pièce auto&#10;&#10;Description générée automatiquement">
            <a:extLst>
              <a:ext uri="{FF2B5EF4-FFF2-40B4-BE49-F238E27FC236}">
                <a16:creationId xmlns:a16="http://schemas.microsoft.com/office/drawing/2014/main" id="{243691B5-4E07-8128-19B8-053A5BC32A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57"/>
            <a:ext cx="12192000" cy="6856286"/>
          </a:xfrm>
          <a:prstGeom prst="rect">
            <a:avLst/>
          </a:prstGeom>
        </p:spPr>
      </p:pic>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406400" y="1604963"/>
            <a:ext cx="5096933" cy="2387600"/>
          </a:xfrm>
        </p:spPr>
        <p:txBody>
          <a:bodyPr anchor="b"/>
          <a:lstStyle>
            <a:lvl1pPr algn="ctr">
              <a:defRPr sz="6000" b="1">
                <a:solidFill>
                  <a:schemeClr val="bg1"/>
                </a:solidFill>
              </a:defRPr>
            </a:lvl1pPr>
          </a:lstStyle>
          <a:p>
            <a:r>
              <a:rPr lang="fr-FR" dirty="0"/>
              <a:t>Modifiez le style du titre</a:t>
            </a:r>
          </a:p>
        </p:txBody>
      </p:sp>
    </p:spTree>
    <p:extLst>
      <p:ext uri="{BB962C8B-B14F-4D97-AF65-F5344CB8AC3E}">
        <p14:creationId xmlns:p14="http://schemas.microsoft.com/office/powerpoint/2010/main" val="35112675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9_Titre et contenu">
    <p:spTree>
      <p:nvGrpSpPr>
        <p:cNvPr id="1" name=""/>
        <p:cNvGrpSpPr/>
        <p:nvPr/>
      </p:nvGrpSpPr>
      <p:grpSpPr>
        <a:xfrm>
          <a:off x="0" y="0"/>
          <a:ext cx="0" cy="0"/>
          <a:chOff x="0" y="0"/>
          <a:chExt cx="0" cy="0"/>
        </a:xfrm>
      </p:grpSpPr>
      <p:pic>
        <p:nvPicPr>
          <p:cNvPr id="10" name="Image 9" descr="Une image contenant capture d’écran, texte, conception&#10;&#10;Description générée automatiquement">
            <a:extLst>
              <a:ext uri="{FF2B5EF4-FFF2-40B4-BE49-F238E27FC236}">
                <a16:creationId xmlns:a16="http://schemas.microsoft.com/office/drawing/2014/main" id="{C6BCA801-F106-CFA5-2117-E62EAC06D9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28"/>
            <a:ext cx="12192000" cy="6857143"/>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97479"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28120766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4_Titre et contenu">
    <p:spTree>
      <p:nvGrpSpPr>
        <p:cNvPr id="1" name=""/>
        <p:cNvGrpSpPr/>
        <p:nvPr/>
      </p:nvGrpSpPr>
      <p:grpSpPr>
        <a:xfrm>
          <a:off x="0" y="0"/>
          <a:ext cx="0" cy="0"/>
          <a:chOff x="0" y="0"/>
          <a:chExt cx="0" cy="0"/>
        </a:xfrm>
      </p:grpSpPr>
      <p:pic>
        <p:nvPicPr>
          <p:cNvPr id="8" name="Image 7" descr="Une image contenant texte, capture d’écran&#10;&#10;Description générée automatiquement">
            <a:extLst>
              <a:ext uri="{FF2B5EF4-FFF2-40B4-BE49-F238E27FC236}">
                <a16:creationId xmlns:a16="http://schemas.microsoft.com/office/drawing/2014/main" id="{D2DF8242-E85C-8AA3-B49D-FD953664EA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57"/>
            <a:ext cx="12192000" cy="6856286"/>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3179576"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30602901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3_Titre et contenu">
    <p:spTree>
      <p:nvGrpSpPr>
        <p:cNvPr id="1" name=""/>
        <p:cNvGrpSpPr/>
        <p:nvPr/>
      </p:nvGrpSpPr>
      <p:grpSpPr>
        <a:xfrm>
          <a:off x="0" y="0"/>
          <a:ext cx="0" cy="0"/>
          <a:chOff x="0" y="0"/>
          <a:chExt cx="0" cy="0"/>
        </a:xfrm>
      </p:grpSpPr>
      <p:pic>
        <p:nvPicPr>
          <p:cNvPr id="7" name="Image 6" descr="Une image contenant texte, capture d’écran&#10;&#10;Description générée automatiquement">
            <a:extLst>
              <a:ext uri="{FF2B5EF4-FFF2-40B4-BE49-F238E27FC236}">
                <a16:creationId xmlns:a16="http://schemas.microsoft.com/office/drawing/2014/main" id="{A0A881FC-3463-0909-1CB9-5DD06A7516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83294"/>
          <a:stretch/>
        </p:blipFill>
        <p:spPr>
          <a:xfrm>
            <a:off x="0" y="0"/>
            <a:ext cx="12192000" cy="1145445"/>
          </a:xfrm>
          <a:prstGeom prst="rect">
            <a:avLst/>
          </a:prstGeom>
        </p:spPr>
      </p:pic>
      <p:pic>
        <p:nvPicPr>
          <p:cNvPr id="8" name="Image 7" descr="Une image contenant texte, capture d’écran&#10;&#10;Description générée automatiquement">
            <a:extLst>
              <a:ext uri="{FF2B5EF4-FFF2-40B4-BE49-F238E27FC236}">
                <a16:creationId xmlns:a16="http://schemas.microsoft.com/office/drawing/2014/main" id="{D2DF8242-E85C-8AA3-B49D-FD953664EA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91152"/>
          <a:stretch/>
        </p:blipFill>
        <p:spPr>
          <a:xfrm>
            <a:off x="0" y="6250487"/>
            <a:ext cx="12192000" cy="606655"/>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3179576"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39104955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15_Titre et contenu">
    <p:spTree>
      <p:nvGrpSpPr>
        <p:cNvPr id="1" name=""/>
        <p:cNvGrpSpPr/>
        <p:nvPr/>
      </p:nvGrpSpPr>
      <p:grpSpPr>
        <a:xfrm>
          <a:off x="0" y="0"/>
          <a:ext cx="0" cy="0"/>
          <a:chOff x="0" y="0"/>
          <a:chExt cx="0" cy="0"/>
        </a:xfrm>
      </p:grpSpPr>
      <p:pic>
        <p:nvPicPr>
          <p:cNvPr id="7" name="Image 6" descr="Une image contenant texte, capture d’écran&#10;&#10;Description générée automatiquement">
            <a:extLst>
              <a:ext uri="{FF2B5EF4-FFF2-40B4-BE49-F238E27FC236}">
                <a16:creationId xmlns:a16="http://schemas.microsoft.com/office/drawing/2014/main" id="{A0A881FC-3463-0909-1CB9-5DD06A7516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83294"/>
          <a:stretch/>
        </p:blipFill>
        <p:spPr>
          <a:xfrm>
            <a:off x="0" y="0"/>
            <a:ext cx="12192000" cy="1145445"/>
          </a:xfrm>
          <a:prstGeom prst="rect">
            <a:avLst/>
          </a:prstGeom>
        </p:spPr>
      </p:pic>
      <p:pic>
        <p:nvPicPr>
          <p:cNvPr id="8" name="Image 7" descr="Une image contenant texte, capture d’écran&#10;&#10;Description générée automatiquement">
            <a:extLst>
              <a:ext uri="{FF2B5EF4-FFF2-40B4-BE49-F238E27FC236}">
                <a16:creationId xmlns:a16="http://schemas.microsoft.com/office/drawing/2014/main" id="{D2DF8242-E85C-8AA3-B49D-FD953664EA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91152"/>
          <a:stretch/>
        </p:blipFill>
        <p:spPr>
          <a:xfrm>
            <a:off x="0" y="6250487"/>
            <a:ext cx="12192000" cy="606655"/>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3179576"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pic>
        <p:nvPicPr>
          <p:cNvPr id="9" name="Image 8" descr="Une image contenant véhicule, ciel, Véhicule terrestre, Équipement de construction&#10;&#10;Description générée automatiquement">
            <a:extLst>
              <a:ext uri="{FF2B5EF4-FFF2-40B4-BE49-F238E27FC236}">
                <a16:creationId xmlns:a16="http://schemas.microsoft.com/office/drawing/2014/main" id="{AEB07A3B-9D26-DCE1-641B-1E30603BE7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9207" y="-7541"/>
            <a:ext cx="3112926" cy="1065611"/>
          </a:xfrm>
          <a:prstGeom prst="rect">
            <a:avLst/>
          </a:prstGeom>
        </p:spPr>
      </p:pic>
    </p:spTree>
    <p:extLst>
      <p:ext uri="{BB962C8B-B14F-4D97-AF65-F5344CB8AC3E}">
        <p14:creationId xmlns:p14="http://schemas.microsoft.com/office/powerpoint/2010/main" val="12412155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5_Titre et contenu">
    <p:spTree>
      <p:nvGrpSpPr>
        <p:cNvPr id="1" name=""/>
        <p:cNvGrpSpPr/>
        <p:nvPr/>
      </p:nvGrpSpPr>
      <p:grpSpPr>
        <a:xfrm>
          <a:off x="0" y="0"/>
          <a:ext cx="0" cy="0"/>
          <a:chOff x="0" y="0"/>
          <a:chExt cx="0" cy="0"/>
        </a:xfrm>
      </p:grpSpPr>
      <p:pic>
        <p:nvPicPr>
          <p:cNvPr id="8" name="Image 7" descr="Une image contenant capture d’écran, conception, illustration&#10;&#10;Description générée automatiquement">
            <a:extLst>
              <a:ext uri="{FF2B5EF4-FFF2-40B4-BE49-F238E27FC236}">
                <a16:creationId xmlns:a16="http://schemas.microsoft.com/office/drawing/2014/main" id="{B5549FF5-5762-C4C6-C656-6B21E7CFA7D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28"/>
            <a:ext cx="12192000" cy="6857143"/>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97479"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4912569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6_Titre et contenu">
    <p:spTree>
      <p:nvGrpSpPr>
        <p:cNvPr id="1" name=""/>
        <p:cNvGrpSpPr/>
        <p:nvPr/>
      </p:nvGrpSpPr>
      <p:grpSpPr>
        <a:xfrm>
          <a:off x="0" y="0"/>
          <a:ext cx="0" cy="0"/>
          <a:chOff x="0" y="0"/>
          <a:chExt cx="0" cy="0"/>
        </a:xfrm>
      </p:grpSpPr>
      <p:pic>
        <p:nvPicPr>
          <p:cNvPr id="10" name="Image 9" descr="Une image contenant capture d’écran, illustration&#10;&#10;Description générée automatiquement">
            <a:extLst>
              <a:ext uri="{FF2B5EF4-FFF2-40B4-BE49-F238E27FC236}">
                <a16:creationId xmlns:a16="http://schemas.microsoft.com/office/drawing/2014/main" id="{F57FB5F9-D938-ED51-DDF0-2F3268A6B8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97"/>
            <a:ext cx="12192000" cy="6857805"/>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3360809"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20209497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8_Titre et contenu">
    <p:spTree>
      <p:nvGrpSpPr>
        <p:cNvPr id="1" name=""/>
        <p:cNvGrpSpPr/>
        <p:nvPr/>
      </p:nvGrpSpPr>
      <p:grpSpPr>
        <a:xfrm>
          <a:off x="0" y="0"/>
          <a:ext cx="0" cy="0"/>
          <a:chOff x="0" y="0"/>
          <a:chExt cx="0" cy="0"/>
        </a:xfrm>
      </p:grpSpPr>
      <p:pic>
        <p:nvPicPr>
          <p:cNvPr id="10" name="Image 9" descr="Une image contenant capture d’écran, orange, conception&#10;&#10;Description générée automatiquement">
            <a:extLst>
              <a:ext uri="{FF2B5EF4-FFF2-40B4-BE49-F238E27FC236}">
                <a16:creationId xmlns:a16="http://schemas.microsoft.com/office/drawing/2014/main" id="{485A082B-2D3F-015D-9E49-91D5E1515FE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28"/>
            <a:ext cx="12192000" cy="6857143"/>
          </a:xfrm>
          <a:prstGeom prst="rect">
            <a:avLst/>
          </a:prstGeom>
        </p:spPr>
      </p:pic>
      <p:sp>
        <p:nvSpPr>
          <p:cNvPr id="2" name="Titre 1">
            <a:extLst>
              <a:ext uri="{FF2B5EF4-FFF2-40B4-BE49-F238E27FC236}">
                <a16:creationId xmlns:a16="http://schemas.microsoft.com/office/drawing/2014/main" id="{0FE4FCA5-0AD1-496B-5271-DCBEB9024BDD}"/>
              </a:ext>
            </a:extLst>
          </p:cNvPr>
          <p:cNvSpPr>
            <a:spLocks noGrp="1"/>
          </p:cNvSpPr>
          <p:nvPr>
            <p:ph type="title"/>
          </p:nvPr>
        </p:nvSpPr>
        <p:spPr>
          <a:xfrm>
            <a:off x="197479" y="136525"/>
            <a:ext cx="7882467" cy="921545"/>
          </a:xfrm>
        </p:spPr>
        <p:txBody>
          <a:bodyPr>
            <a:normAutofit/>
          </a:bodyPr>
          <a:lstStyle>
            <a:lvl1pPr>
              <a:defRPr sz="3600" b="0">
                <a:solidFill>
                  <a:schemeClr val="bg1"/>
                </a:solidFil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F21ABFC6-5E0E-2EA2-68EC-4912F43837C6}"/>
              </a:ext>
            </a:extLst>
          </p:cNvPr>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4A88461F-B2F1-E953-F506-148DE4B10C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6B2B4FAF-CBF5-BF1E-AB23-80EECAEFCFB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16C7FF4-3939-065D-D491-678675B167B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32970605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01FCDE-0FF0-D3BA-B43F-756079976668}"/>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B39428CB-A73B-51F6-EFB4-A52068B7FFF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0D49F1ED-A8B6-D194-195B-43D69E18DFC0}"/>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E253EE6A-3206-8A8D-15A5-E075161365E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7261135-24D0-2E3D-78C4-25E4FC093036}"/>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31044788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1_Titre de section">
    <p:spTree>
      <p:nvGrpSpPr>
        <p:cNvPr id="1" name=""/>
        <p:cNvGrpSpPr/>
        <p:nvPr/>
      </p:nvGrpSpPr>
      <p:grpSpPr>
        <a:xfrm>
          <a:off x="0" y="0"/>
          <a:ext cx="0" cy="0"/>
          <a:chOff x="0" y="0"/>
          <a:chExt cx="0" cy="0"/>
        </a:xfrm>
      </p:grpSpPr>
      <p:pic>
        <p:nvPicPr>
          <p:cNvPr id="8" name="Image 7" descr="Une image contenant personne, habits, homme, golf&#10;&#10;Description générée automatiquement">
            <a:extLst>
              <a:ext uri="{FF2B5EF4-FFF2-40B4-BE49-F238E27FC236}">
                <a16:creationId xmlns:a16="http://schemas.microsoft.com/office/drawing/2014/main" id="{004D2A1F-D0A8-F0F1-058B-50046A73552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57"/>
            <a:ext cx="12192000" cy="6856286"/>
          </a:xfrm>
          <a:prstGeom prst="rect">
            <a:avLst/>
          </a:prstGeom>
        </p:spPr>
      </p:pic>
      <p:sp>
        <p:nvSpPr>
          <p:cNvPr id="2" name="Titre 1">
            <a:extLst>
              <a:ext uri="{FF2B5EF4-FFF2-40B4-BE49-F238E27FC236}">
                <a16:creationId xmlns:a16="http://schemas.microsoft.com/office/drawing/2014/main" id="{2601FCDE-0FF0-D3BA-B43F-756079976668}"/>
              </a:ext>
            </a:extLst>
          </p:cNvPr>
          <p:cNvSpPr>
            <a:spLocks noGrp="1"/>
          </p:cNvSpPr>
          <p:nvPr>
            <p:ph type="title"/>
          </p:nvPr>
        </p:nvSpPr>
        <p:spPr>
          <a:xfrm>
            <a:off x="5807676" y="1709738"/>
            <a:ext cx="5539774"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B39428CB-A73B-51F6-EFB4-A52068B7FFF7}"/>
              </a:ext>
            </a:extLst>
          </p:cNvPr>
          <p:cNvSpPr>
            <a:spLocks noGrp="1"/>
          </p:cNvSpPr>
          <p:nvPr>
            <p:ph type="body" idx="1"/>
          </p:nvPr>
        </p:nvSpPr>
        <p:spPr>
          <a:xfrm>
            <a:off x="5807676" y="4589463"/>
            <a:ext cx="5539774"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1756630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2_Titre de section">
    <p:spTree>
      <p:nvGrpSpPr>
        <p:cNvPr id="1" name=""/>
        <p:cNvGrpSpPr/>
        <p:nvPr/>
      </p:nvGrpSpPr>
      <p:grpSpPr>
        <a:xfrm>
          <a:off x="0" y="0"/>
          <a:ext cx="0" cy="0"/>
          <a:chOff x="0" y="0"/>
          <a:chExt cx="0" cy="0"/>
        </a:xfrm>
      </p:grpSpPr>
      <p:pic>
        <p:nvPicPr>
          <p:cNvPr id="5" name="Image 4" descr="Une image contenant personne, habits, Visage humain, capture d’écran&#10;&#10;Description générée automatiquement">
            <a:extLst>
              <a:ext uri="{FF2B5EF4-FFF2-40B4-BE49-F238E27FC236}">
                <a16:creationId xmlns:a16="http://schemas.microsoft.com/office/drawing/2014/main" id="{CFE91E23-CFDE-8582-E937-9EE606B8A36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57"/>
            <a:ext cx="12192000" cy="6856286"/>
          </a:xfrm>
          <a:prstGeom prst="rect">
            <a:avLst/>
          </a:prstGeom>
        </p:spPr>
      </p:pic>
      <p:sp>
        <p:nvSpPr>
          <p:cNvPr id="2" name="Titre 1">
            <a:extLst>
              <a:ext uri="{FF2B5EF4-FFF2-40B4-BE49-F238E27FC236}">
                <a16:creationId xmlns:a16="http://schemas.microsoft.com/office/drawing/2014/main" id="{2601FCDE-0FF0-D3BA-B43F-756079976668}"/>
              </a:ext>
            </a:extLst>
          </p:cNvPr>
          <p:cNvSpPr>
            <a:spLocks noGrp="1"/>
          </p:cNvSpPr>
          <p:nvPr>
            <p:ph type="title"/>
          </p:nvPr>
        </p:nvSpPr>
        <p:spPr>
          <a:xfrm>
            <a:off x="5807676" y="1709738"/>
            <a:ext cx="5539774"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B39428CB-A73B-51F6-EFB4-A52068B7FFF7}"/>
              </a:ext>
            </a:extLst>
          </p:cNvPr>
          <p:cNvSpPr>
            <a:spLocks noGrp="1"/>
          </p:cNvSpPr>
          <p:nvPr>
            <p:ph type="body" idx="1"/>
          </p:nvPr>
        </p:nvSpPr>
        <p:spPr>
          <a:xfrm>
            <a:off x="5807676" y="4589463"/>
            <a:ext cx="5539774"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2019039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pic>
        <p:nvPicPr>
          <p:cNvPr id="4" name="Image 3" descr="Une image contenant personne, habits, roue, texte&#10;&#10;Description générée automatiquement">
            <a:extLst>
              <a:ext uri="{FF2B5EF4-FFF2-40B4-BE49-F238E27FC236}">
                <a16:creationId xmlns:a16="http://schemas.microsoft.com/office/drawing/2014/main" id="{969D9F5F-1857-68B4-40C2-2A4F250C02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57"/>
            <a:ext cx="12192000" cy="6856286"/>
          </a:xfrm>
          <a:prstGeom prst="rect">
            <a:avLst/>
          </a:prstGeom>
        </p:spPr>
      </p:pic>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406400" y="1604963"/>
            <a:ext cx="5096933" cy="2387600"/>
          </a:xfrm>
        </p:spPr>
        <p:txBody>
          <a:bodyPr anchor="b"/>
          <a:lstStyle>
            <a:lvl1pPr algn="ctr">
              <a:defRPr sz="6000" b="1">
                <a:solidFill>
                  <a:schemeClr val="bg1"/>
                </a:solidFill>
              </a:defRPr>
            </a:lvl1pPr>
          </a:lstStyle>
          <a:p>
            <a:r>
              <a:rPr lang="fr-FR"/>
              <a:t>Modifiez le style du titre</a:t>
            </a:r>
          </a:p>
        </p:txBody>
      </p:sp>
    </p:spTree>
    <p:extLst>
      <p:ext uri="{BB962C8B-B14F-4D97-AF65-F5344CB8AC3E}">
        <p14:creationId xmlns:p14="http://schemas.microsoft.com/office/powerpoint/2010/main" val="42018745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3_Titre de section">
    <p:spTree>
      <p:nvGrpSpPr>
        <p:cNvPr id="1" name=""/>
        <p:cNvGrpSpPr/>
        <p:nvPr/>
      </p:nvGrpSpPr>
      <p:grpSpPr>
        <a:xfrm>
          <a:off x="0" y="0"/>
          <a:ext cx="0" cy="0"/>
          <a:chOff x="0" y="0"/>
          <a:chExt cx="0" cy="0"/>
        </a:xfrm>
      </p:grpSpPr>
      <p:pic>
        <p:nvPicPr>
          <p:cNvPr id="5" name="Image 4" descr="Une image contenant personne, habits, texte, homme&#10;&#10;Description générée automatiquement">
            <a:extLst>
              <a:ext uri="{FF2B5EF4-FFF2-40B4-BE49-F238E27FC236}">
                <a16:creationId xmlns:a16="http://schemas.microsoft.com/office/drawing/2014/main" id="{D5B79FA4-A107-CD84-52F5-55640BB3A03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57"/>
            <a:ext cx="12192000" cy="6856286"/>
          </a:xfrm>
          <a:prstGeom prst="rect">
            <a:avLst/>
          </a:prstGeom>
        </p:spPr>
      </p:pic>
      <p:sp>
        <p:nvSpPr>
          <p:cNvPr id="2" name="Titre 1">
            <a:extLst>
              <a:ext uri="{FF2B5EF4-FFF2-40B4-BE49-F238E27FC236}">
                <a16:creationId xmlns:a16="http://schemas.microsoft.com/office/drawing/2014/main" id="{2601FCDE-0FF0-D3BA-B43F-756079976668}"/>
              </a:ext>
            </a:extLst>
          </p:cNvPr>
          <p:cNvSpPr>
            <a:spLocks noGrp="1"/>
          </p:cNvSpPr>
          <p:nvPr>
            <p:ph type="title"/>
          </p:nvPr>
        </p:nvSpPr>
        <p:spPr>
          <a:xfrm>
            <a:off x="5807676" y="1709738"/>
            <a:ext cx="5539774"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B39428CB-A73B-51F6-EFB4-A52068B7FFF7}"/>
              </a:ext>
            </a:extLst>
          </p:cNvPr>
          <p:cNvSpPr>
            <a:spLocks noGrp="1"/>
          </p:cNvSpPr>
          <p:nvPr>
            <p:ph type="body" idx="1"/>
          </p:nvPr>
        </p:nvSpPr>
        <p:spPr>
          <a:xfrm>
            <a:off x="5807676" y="4589463"/>
            <a:ext cx="5539774"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pic>
        <p:nvPicPr>
          <p:cNvPr id="7" name="Image 6" descr="Une image contenant personne, habits, homme, golf&#10;&#10;Description générée automatiquement">
            <a:extLst>
              <a:ext uri="{FF2B5EF4-FFF2-40B4-BE49-F238E27FC236}">
                <a16:creationId xmlns:a16="http://schemas.microsoft.com/office/drawing/2014/main" id="{32F87EB1-1547-DDA3-420E-3295BD6B5F0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97272"/>
          <a:stretch/>
        </p:blipFill>
        <p:spPr>
          <a:xfrm>
            <a:off x="0" y="857"/>
            <a:ext cx="12192000" cy="187033"/>
          </a:xfrm>
          <a:prstGeom prst="rect">
            <a:avLst/>
          </a:prstGeom>
        </p:spPr>
      </p:pic>
    </p:spTree>
    <p:extLst>
      <p:ext uri="{BB962C8B-B14F-4D97-AF65-F5344CB8AC3E}">
        <p14:creationId xmlns:p14="http://schemas.microsoft.com/office/powerpoint/2010/main" val="3275930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9BAC64-C16B-D739-88B0-C08ED741607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1B9276B1-75DC-89FB-9B74-A08413BBCA74}"/>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F9AB6E15-4ADC-7A6F-982A-05C39845DAB1}"/>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1BC69B4B-888F-AF3B-E9E4-31297C0F8B0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6" name="Espace réservé du pied de page 5">
            <a:extLst>
              <a:ext uri="{FF2B5EF4-FFF2-40B4-BE49-F238E27FC236}">
                <a16:creationId xmlns:a16="http://schemas.microsoft.com/office/drawing/2014/main" id="{BC3EBB93-5AE8-62C9-784F-4D5D8F5CBEC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5E00286-11D2-8F6D-E521-33A2E79A37ED}"/>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37338006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458743-F163-B391-72BB-7C20C40E8D5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ADA7EDB8-0DAE-B99A-0EE9-635ACE33E2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88F3C3E-D2FC-D7B8-6DE3-626A29D36BD0}"/>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9C571B55-5604-E7A5-71C6-F9AFA37063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3D608F9B-7731-DE53-C2A8-0F6F0DB8FB38}"/>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BE5D98D-CD26-EE6D-B8CF-37A831D037AA}"/>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8" name="Espace réservé du pied de page 7">
            <a:extLst>
              <a:ext uri="{FF2B5EF4-FFF2-40B4-BE49-F238E27FC236}">
                <a16:creationId xmlns:a16="http://schemas.microsoft.com/office/drawing/2014/main" id="{CBE8B773-3597-87C4-59D7-EFDB6B583EED}"/>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2BDEDC2F-9F3E-E508-BBA9-6F1F97AC951E}"/>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518289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18266D-A4B6-F4D4-32EA-65D87EF7402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8D52787-EB4A-40FC-6ACD-1D5852140AB7}"/>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4" name="Espace réservé du pied de page 3">
            <a:extLst>
              <a:ext uri="{FF2B5EF4-FFF2-40B4-BE49-F238E27FC236}">
                <a16:creationId xmlns:a16="http://schemas.microsoft.com/office/drawing/2014/main" id="{317E4A9F-279C-6ADF-BD5E-5F697951CFC0}"/>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20B75A29-EE8E-3D07-52D0-AD40683A3449}"/>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27068736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33813C2-A577-9E16-F262-4D25CAAE816A}"/>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3" name="Espace réservé du pied de page 2">
            <a:extLst>
              <a:ext uri="{FF2B5EF4-FFF2-40B4-BE49-F238E27FC236}">
                <a16:creationId xmlns:a16="http://schemas.microsoft.com/office/drawing/2014/main" id="{B05F86F8-2C35-1D17-9E10-61054CB93A8B}"/>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1F82B7E3-8C9F-CA67-1594-E424203607A5}"/>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10190657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E6D9C6-F87F-3CA7-7CAD-75B19A9F4948}"/>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6D0CEE63-35E4-6D7F-09E7-D5C47700A8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854423F-8272-338A-3489-F59D4E866C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0C11F21-57DE-B4C1-2FC4-F58DCAFF06B3}"/>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6" name="Espace réservé du pied de page 5">
            <a:extLst>
              <a:ext uri="{FF2B5EF4-FFF2-40B4-BE49-F238E27FC236}">
                <a16:creationId xmlns:a16="http://schemas.microsoft.com/office/drawing/2014/main" id="{956B2DC9-2669-1F90-46D2-8F006F7988E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E99B2F1-956E-D774-665C-66AB950F9982}"/>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838981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BA813D-A0C8-69BC-6EE0-4790C65636D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40595EA7-77C3-1922-91F3-EDE9CFC4C8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F6C6A621-33A9-7E45-7850-416AFB000A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EA729D5-5A9A-94FA-6017-43FFC92D45FB}"/>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6" name="Espace réservé du pied de page 5">
            <a:extLst>
              <a:ext uri="{FF2B5EF4-FFF2-40B4-BE49-F238E27FC236}">
                <a16:creationId xmlns:a16="http://schemas.microsoft.com/office/drawing/2014/main" id="{A38BD11D-8278-B00E-3DF8-59D5DBEB963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E2A6B61-6B85-2B19-4BFB-BC638062A405}"/>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30601213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20A00B6-E5FA-AC71-211C-29A440F24DBD}"/>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DB3F8E8-19D4-2873-D2FB-08C2D36738E3}"/>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85E3533-8D3A-E648-222D-6FFAE99B7945}"/>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A27D956A-386A-BA79-C202-108AF39429B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BE071C4-9EE2-D260-83AF-764F770D9AA2}"/>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19919957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0E89D48-FFE0-E2C0-AE7B-C68C39A7377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65F968E5-0CC6-69DE-2D9B-C313FE009D5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11517A3-1426-FDDF-D1BD-064282A47EFE}"/>
              </a:ext>
            </a:extLst>
          </p:cNvPr>
          <p:cNvSpPr>
            <a:spLocks noGrp="1"/>
          </p:cNvSpPr>
          <p:nvPr>
            <p:ph type="dt" sz="half" idx="10"/>
          </p:nvPr>
        </p:nvSpPr>
        <p:spPr/>
        <p:txBody>
          <a:bodyPr/>
          <a:lstStyle/>
          <a:p>
            <a:fld id="{5E933E9D-6077-4C12-869B-8788954057D4}" type="datetimeFigureOut">
              <a:rPr lang="fr-FR" smtClean="0"/>
              <a:t>14/03/2024</a:t>
            </a:fld>
            <a:endParaRPr lang="fr-FR"/>
          </a:p>
        </p:txBody>
      </p:sp>
      <p:sp>
        <p:nvSpPr>
          <p:cNvPr id="5" name="Espace réservé du pied de page 4">
            <a:extLst>
              <a:ext uri="{FF2B5EF4-FFF2-40B4-BE49-F238E27FC236}">
                <a16:creationId xmlns:a16="http://schemas.microsoft.com/office/drawing/2014/main" id="{E939E788-F2FC-5D83-D757-969522662AC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6940E0-D790-759D-527D-790635C1B890}"/>
              </a:ext>
            </a:extLst>
          </p:cNvPr>
          <p:cNvSpPr>
            <a:spLocks noGrp="1"/>
          </p:cNvSpPr>
          <p:nvPr>
            <p:ph type="sldNum" sz="quarter" idx="12"/>
          </p:nvPr>
        </p:nvSpPr>
        <p:spPr/>
        <p:txBody>
          <a:bodyPr/>
          <a:lstStyle/>
          <a:p>
            <a:fld id="{C743E01D-D3FF-461C-93FC-E0E8AAA80796}" type="slidenum">
              <a:rPr lang="fr-FR" smtClean="0"/>
              <a:t>‹N°›</a:t>
            </a:fld>
            <a:endParaRPr lang="fr-FR"/>
          </a:p>
        </p:txBody>
      </p:sp>
    </p:spTree>
    <p:extLst>
      <p:ext uri="{BB962C8B-B14F-4D97-AF65-F5344CB8AC3E}">
        <p14:creationId xmlns:p14="http://schemas.microsoft.com/office/powerpoint/2010/main" val="17644640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3/14/2024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a:solidFill>
                <a:prstClr val="black">
                  <a:tint val="75000"/>
                </a:prstClr>
              </a:solidFill>
            </a:endParaRPr>
          </a:p>
        </p:txBody>
      </p:sp>
    </p:spTree>
    <p:extLst>
      <p:ext uri="{BB962C8B-B14F-4D97-AF65-F5344CB8AC3E}">
        <p14:creationId xmlns:p14="http://schemas.microsoft.com/office/powerpoint/2010/main" val="3957345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Diapositive de titre">
    <p:spTree>
      <p:nvGrpSpPr>
        <p:cNvPr id="1" name=""/>
        <p:cNvGrpSpPr/>
        <p:nvPr/>
      </p:nvGrpSpPr>
      <p:grpSpPr>
        <a:xfrm>
          <a:off x="0" y="0"/>
          <a:ext cx="0" cy="0"/>
          <a:chOff x="0" y="0"/>
          <a:chExt cx="0" cy="0"/>
        </a:xfrm>
      </p:grpSpPr>
      <p:pic>
        <p:nvPicPr>
          <p:cNvPr id="5" name="Image 4" descr="Une image contenant herbe, plein air, texte, véhicule&#10;&#10;Description générée automatiquement">
            <a:extLst>
              <a:ext uri="{FF2B5EF4-FFF2-40B4-BE49-F238E27FC236}">
                <a16:creationId xmlns:a16="http://schemas.microsoft.com/office/drawing/2014/main" id="{9FDCA74E-145E-F574-E02C-A44EE9379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42"/>
            <a:ext cx="12192000" cy="6856915"/>
          </a:xfrm>
          <a:prstGeom prst="rect">
            <a:avLst/>
          </a:prstGeom>
        </p:spPr>
      </p:pic>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406400" y="1604963"/>
            <a:ext cx="5096933" cy="2387600"/>
          </a:xfrm>
        </p:spPr>
        <p:txBody>
          <a:bodyPr anchor="b"/>
          <a:lstStyle>
            <a:lvl1pPr algn="ctr">
              <a:defRPr sz="6000" b="1">
                <a:solidFill>
                  <a:schemeClr val="bg1"/>
                </a:solidFill>
              </a:defRPr>
            </a:lvl1pPr>
          </a:lstStyle>
          <a:p>
            <a:r>
              <a:rPr lang="fr-FR"/>
              <a:t>Modifiez le style du titre</a:t>
            </a:r>
          </a:p>
        </p:txBody>
      </p:sp>
    </p:spTree>
    <p:extLst>
      <p:ext uri="{BB962C8B-B14F-4D97-AF65-F5344CB8AC3E}">
        <p14:creationId xmlns:p14="http://schemas.microsoft.com/office/powerpoint/2010/main" val="41960293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10035540" y="6385559"/>
            <a:ext cx="1978152" cy="320040"/>
          </a:xfrm>
          <a:prstGeom prst="rect">
            <a:avLst/>
          </a:prstGeom>
        </p:spPr>
      </p:pic>
      <p:sp>
        <p:nvSpPr>
          <p:cNvPr id="2" name="Holder 2"/>
          <p:cNvSpPr>
            <a:spLocks noGrp="1"/>
          </p:cNvSpPr>
          <p:nvPr>
            <p:ph type="title"/>
          </p:nvPr>
        </p:nvSpPr>
        <p:spPr/>
        <p:txBody>
          <a:bodyPr lIns="0" tIns="0" rIns="0" bIns="0"/>
          <a:lstStyle>
            <a:lvl1pPr>
              <a:defRPr sz="2200" b="1" i="0">
                <a:solidFill>
                  <a:srgbClr val="393B8B"/>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3/14/2024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a:solidFill>
                <a:prstClr val="black">
                  <a:tint val="75000"/>
                </a:prstClr>
              </a:solidFill>
            </a:endParaRPr>
          </a:p>
        </p:txBody>
      </p:sp>
    </p:spTree>
    <p:extLst>
      <p:ext uri="{BB962C8B-B14F-4D97-AF65-F5344CB8AC3E}">
        <p14:creationId xmlns:p14="http://schemas.microsoft.com/office/powerpoint/2010/main" val="30326383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10035540" y="6385559"/>
            <a:ext cx="1978152" cy="320040"/>
          </a:xfrm>
          <a:prstGeom prst="rect">
            <a:avLst/>
          </a:prstGeom>
        </p:spPr>
      </p:pic>
      <p:pic>
        <p:nvPicPr>
          <p:cNvPr id="17" name="bg object 17"/>
          <p:cNvPicPr/>
          <p:nvPr/>
        </p:nvPicPr>
        <p:blipFill>
          <a:blip r:embed="rId3" cstate="print"/>
          <a:stretch>
            <a:fillRect/>
          </a:stretch>
        </p:blipFill>
        <p:spPr>
          <a:xfrm>
            <a:off x="0" y="0"/>
            <a:ext cx="12192000" cy="6857999"/>
          </a:xfrm>
          <a:prstGeom prst="rect">
            <a:avLst/>
          </a:prstGeom>
        </p:spPr>
      </p:pic>
      <p:sp>
        <p:nvSpPr>
          <p:cNvPr id="2" name="Holder 2"/>
          <p:cNvSpPr>
            <a:spLocks noGrp="1"/>
          </p:cNvSpPr>
          <p:nvPr>
            <p:ph type="title"/>
          </p:nvPr>
        </p:nvSpPr>
        <p:spPr/>
        <p:txBody>
          <a:bodyPr lIns="0" tIns="0" rIns="0" bIns="0"/>
          <a:lstStyle>
            <a:lvl1pPr>
              <a:defRPr sz="2200" b="1" i="0">
                <a:solidFill>
                  <a:srgbClr val="393B8B"/>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7880857" y="1063879"/>
            <a:ext cx="3719195" cy="4401185"/>
          </a:xfrm>
          <a:prstGeom prst="rect">
            <a:avLst/>
          </a:prstGeom>
        </p:spPr>
        <p:txBody>
          <a:bodyPr wrap="square" lIns="0" tIns="0" rIns="0" bIns="0">
            <a:spAutoFit/>
          </a:bodyPr>
          <a:lstStyle>
            <a:lvl1pPr>
              <a:defRPr sz="1600" b="1" i="0">
                <a:solidFill>
                  <a:srgbClr val="164193"/>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3/14/2024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‹N°›</a:t>
            </a:fld>
            <a:endParaRPr>
              <a:solidFill>
                <a:prstClr val="black">
                  <a:tint val="75000"/>
                </a:prstClr>
              </a:solidFill>
            </a:endParaRPr>
          </a:p>
        </p:txBody>
      </p:sp>
    </p:spTree>
    <p:extLst>
      <p:ext uri="{BB962C8B-B14F-4D97-AF65-F5344CB8AC3E}">
        <p14:creationId xmlns:p14="http://schemas.microsoft.com/office/powerpoint/2010/main" val="1846740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Diapositive de titre">
    <p:spTree>
      <p:nvGrpSpPr>
        <p:cNvPr id="1" name=""/>
        <p:cNvGrpSpPr/>
        <p:nvPr/>
      </p:nvGrpSpPr>
      <p:grpSpPr>
        <a:xfrm>
          <a:off x="0" y="0"/>
          <a:ext cx="0" cy="0"/>
          <a:chOff x="0" y="0"/>
          <a:chExt cx="0" cy="0"/>
        </a:xfrm>
      </p:grpSpPr>
      <p:pic>
        <p:nvPicPr>
          <p:cNvPr id="6" name="Image 5" descr="Une image contenant plein air, véhicule, Col bleu, Équipement de construction&#10;&#10;Description générée automatiquement">
            <a:extLst>
              <a:ext uri="{FF2B5EF4-FFF2-40B4-BE49-F238E27FC236}">
                <a16:creationId xmlns:a16="http://schemas.microsoft.com/office/drawing/2014/main" id="{E3FBCA77-49D9-F8A7-A13B-C0CD66E089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4" y="0"/>
            <a:ext cx="12191531" cy="6858000"/>
          </a:xfrm>
          <a:prstGeom prst="rect">
            <a:avLst/>
          </a:prstGeom>
        </p:spPr>
      </p:pic>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406400" y="1604963"/>
            <a:ext cx="5096933" cy="2387600"/>
          </a:xfrm>
        </p:spPr>
        <p:txBody>
          <a:bodyPr anchor="b"/>
          <a:lstStyle>
            <a:lvl1pPr algn="ctr">
              <a:defRPr sz="6000" b="1">
                <a:solidFill>
                  <a:schemeClr val="bg1"/>
                </a:solidFill>
              </a:defRPr>
            </a:lvl1pPr>
          </a:lstStyle>
          <a:p>
            <a:r>
              <a:rPr lang="fr-FR"/>
              <a:t>Modifiez le style du titre</a:t>
            </a:r>
          </a:p>
        </p:txBody>
      </p:sp>
    </p:spTree>
    <p:extLst>
      <p:ext uri="{BB962C8B-B14F-4D97-AF65-F5344CB8AC3E}">
        <p14:creationId xmlns:p14="http://schemas.microsoft.com/office/powerpoint/2010/main" val="3483545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Diapositive de titre">
    <p:spTree>
      <p:nvGrpSpPr>
        <p:cNvPr id="1" name=""/>
        <p:cNvGrpSpPr/>
        <p:nvPr/>
      </p:nvGrpSpPr>
      <p:grpSpPr>
        <a:xfrm>
          <a:off x="0" y="0"/>
          <a:ext cx="0" cy="0"/>
          <a:chOff x="0" y="0"/>
          <a:chExt cx="0" cy="0"/>
        </a:xfrm>
      </p:grpSpPr>
      <p:pic>
        <p:nvPicPr>
          <p:cNvPr id="4" name="Image 3" descr="Une image contenant vert&#10;&#10;Description générée automatiquement">
            <a:extLst>
              <a:ext uri="{FF2B5EF4-FFF2-40B4-BE49-F238E27FC236}">
                <a16:creationId xmlns:a16="http://schemas.microsoft.com/office/drawing/2014/main" id="{A2C1C4F9-5722-D683-CF60-E1C9140C85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28"/>
            <a:ext cx="12192000" cy="6857143"/>
          </a:xfrm>
          <a:prstGeom prst="rect">
            <a:avLst/>
          </a:prstGeom>
        </p:spPr>
      </p:pic>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406400" y="1604963"/>
            <a:ext cx="5096933" cy="2387600"/>
          </a:xfrm>
        </p:spPr>
        <p:txBody>
          <a:bodyPr anchor="b"/>
          <a:lstStyle>
            <a:lvl1pPr algn="ctr">
              <a:defRPr sz="6000" b="1">
                <a:solidFill>
                  <a:schemeClr val="bg1"/>
                </a:solidFill>
              </a:defRPr>
            </a:lvl1pPr>
          </a:lstStyle>
          <a:p>
            <a:r>
              <a:rPr lang="fr-FR"/>
              <a:t>Modifiez le style du titre</a:t>
            </a:r>
          </a:p>
        </p:txBody>
      </p:sp>
    </p:spTree>
    <p:extLst>
      <p:ext uri="{BB962C8B-B14F-4D97-AF65-F5344CB8AC3E}">
        <p14:creationId xmlns:p14="http://schemas.microsoft.com/office/powerpoint/2010/main" val="4062282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Diapositive de titre">
    <p:spTree>
      <p:nvGrpSpPr>
        <p:cNvPr id="1" name=""/>
        <p:cNvGrpSpPr/>
        <p:nvPr/>
      </p:nvGrpSpPr>
      <p:grpSpPr>
        <a:xfrm>
          <a:off x="0" y="0"/>
          <a:ext cx="0" cy="0"/>
          <a:chOff x="0" y="0"/>
          <a:chExt cx="0" cy="0"/>
        </a:xfrm>
      </p:grpSpPr>
      <p:pic>
        <p:nvPicPr>
          <p:cNvPr id="5" name="Image 4" descr="Une image contenant véhicule, roue, Véhicule terrestre, voiture&#10;&#10;Description générée automatiquement">
            <a:extLst>
              <a:ext uri="{FF2B5EF4-FFF2-40B4-BE49-F238E27FC236}">
                <a16:creationId xmlns:a16="http://schemas.microsoft.com/office/drawing/2014/main" id="{FB137E0C-9743-CE21-5D37-F6CF676B8C0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57"/>
            <a:ext cx="12192000" cy="6856286"/>
          </a:xfrm>
          <a:prstGeom prst="rect">
            <a:avLst/>
          </a:prstGeom>
        </p:spPr>
      </p:pic>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406400" y="1604963"/>
            <a:ext cx="5096933" cy="2387600"/>
          </a:xfrm>
        </p:spPr>
        <p:txBody>
          <a:bodyPr anchor="b"/>
          <a:lstStyle>
            <a:lvl1pPr algn="ctr">
              <a:defRPr sz="6000" b="1">
                <a:solidFill>
                  <a:schemeClr val="bg1"/>
                </a:solidFill>
              </a:defRPr>
            </a:lvl1pPr>
          </a:lstStyle>
          <a:p>
            <a:r>
              <a:rPr lang="fr-FR"/>
              <a:t>Modifiez le style du titre</a:t>
            </a:r>
          </a:p>
        </p:txBody>
      </p:sp>
    </p:spTree>
    <p:extLst>
      <p:ext uri="{BB962C8B-B14F-4D97-AF65-F5344CB8AC3E}">
        <p14:creationId xmlns:p14="http://schemas.microsoft.com/office/powerpoint/2010/main" val="1779999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Diapositive de titre">
    <p:spTree>
      <p:nvGrpSpPr>
        <p:cNvPr id="1" name=""/>
        <p:cNvGrpSpPr/>
        <p:nvPr/>
      </p:nvGrpSpPr>
      <p:grpSpPr>
        <a:xfrm>
          <a:off x="0" y="0"/>
          <a:ext cx="0" cy="0"/>
          <a:chOff x="0" y="0"/>
          <a:chExt cx="0" cy="0"/>
        </a:xfrm>
      </p:grpSpPr>
      <p:pic>
        <p:nvPicPr>
          <p:cNvPr id="4" name="Image 3" descr="Une image contenant ciel, Bleu électrique, plein air, bleu&#10;&#10;Description générée automatiquement">
            <a:extLst>
              <a:ext uri="{FF2B5EF4-FFF2-40B4-BE49-F238E27FC236}">
                <a16:creationId xmlns:a16="http://schemas.microsoft.com/office/drawing/2014/main" id="{000F0D36-35B7-323C-BFDB-0F428CCD15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28"/>
            <a:ext cx="12192000" cy="6857143"/>
          </a:xfrm>
          <a:prstGeom prst="rect">
            <a:avLst/>
          </a:prstGeom>
        </p:spPr>
      </p:pic>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406400" y="1604963"/>
            <a:ext cx="5096933" cy="2387600"/>
          </a:xfrm>
        </p:spPr>
        <p:txBody>
          <a:bodyPr anchor="b"/>
          <a:lstStyle>
            <a:lvl1pPr algn="ctr">
              <a:defRPr sz="6000" b="1">
                <a:solidFill>
                  <a:schemeClr val="bg1"/>
                </a:solidFill>
              </a:defRPr>
            </a:lvl1pPr>
          </a:lstStyle>
          <a:p>
            <a:r>
              <a:rPr lang="fr-FR"/>
              <a:t>Modifiez le style du titre</a:t>
            </a:r>
          </a:p>
        </p:txBody>
      </p:sp>
    </p:spTree>
    <p:extLst>
      <p:ext uri="{BB962C8B-B14F-4D97-AF65-F5344CB8AC3E}">
        <p14:creationId xmlns:p14="http://schemas.microsoft.com/office/powerpoint/2010/main" val="1670232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Diapositive de titre">
    <p:spTree>
      <p:nvGrpSpPr>
        <p:cNvPr id="1" name=""/>
        <p:cNvGrpSpPr/>
        <p:nvPr/>
      </p:nvGrpSpPr>
      <p:grpSpPr>
        <a:xfrm>
          <a:off x="0" y="0"/>
          <a:ext cx="0" cy="0"/>
          <a:chOff x="0" y="0"/>
          <a:chExt cx="0" cy="0"/>
        </a:xfrm>
      </p:grpSpPr>
      <p:pic>
        <p:nvPicPr>
          <p:cNvPr id="5" name="Image 4" descr="Une image contenant plein air, ciel, bus, véhicule&#10;&#10;Description générée automatiquement">
            <a:extLst>
              <a:ext uri="{FF2B5EF4-FFF2-40B4-BE49-F238E27FC236}">
                <a16:creationId xmlns:a16="http://schemas.microsoft.com/office/drawing/2014/main" id="{D0F05EC4-72A3-D3B5-4844-E704CB31E5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57"/>
            <a:ext cx="12192000" cy="6856286"/>
          </a:xfrm>
          <a:prstGeom prst="rect">
            <a:avLst/>
          </a:prstGeom>
        </p:spPr>
      </p:pic>
      <p:sp>
        <p:nvSpPr>
          <p:cNvPr id="2" name="Titre 1">
            <a:extLst>
              <a:ext uri="{FF2B5EF4-FFF2-40B4-BE49-F238E27FC236}">
                <a16:creationId xmlns:a16="http://schemas.microsoft.com/office/drawing/2014/main" id="{7529D14F-1E48-7E4A-9B8D-0784DCEDB707}"/>
              </a:ext>
            </a:extLst>
          </p:cNvPr>
          <p:cNvSpPr>
            <a:spLocks noGrp="1"/>
          </p:cNvSpPr>
          <p:nvPr>
            <p:ph type="ctrTitle"/>
          </p:nvPr>
        </p:nvSpPr>
        <p:spPr>
          <a:xfrm>
            <a:off x="406400" y="1604963"/>
            <a:ext cx="5096933" cy="2387600"/>
          </a:xfrm>
        </p:spPr>
        <p:txBody>
          <a:bodyPr anchor="b"/>
          <a:lstStyle>
            <a:lvl1pPr algn="ctr">
              <a:defRPr sz="6000" b="1">
                <a:solidFill>
                  <a:schemeClr val="bg1"/>
                </a:solidFill>
              </a:defRPr>
            </a:lvl1pPr>
          </a:lstStyle>
          <a:p>
            <a:r>
              <a:rPr lang="fr-FR"/>
              <a:t>Modifiez le style du titre</a:t>
            </a:r>
          </a:p>
        </p:txBody>
      </p:sp>
    </p:spTree>
    <p:extLst>
      <p:ext uri="{BB962C8B-B14F-4D97-AF65-F5344CB8AC3E}">
        <p14:creationId xmlns:p14="http://schemas.microsoft.com/office/powerpoint/2010/main" val="15361443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498AE76-16CE-A5D0-232A-F5011C3DFD8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fr-FR" dirty="0"/>
              <a:t>Modifiez le style du titre</a:t>
            </a:r>
          </a:p>
        </p:txBody>
      </p:sp>
      <p:sp>
        <p:nvSpPr>
          <p:cNvPr id="3" name="Espace réservé du texte 2">
            <a:extLst>
              <a:ext uri="{FF2B5EF4-FFF2-40B4-BE49-F238E27FC236}">
                <a16:creationId xmlns:a16="http://schemas.microsoft.com/office/drawing/2014/main" id="{DD5B77CC-AD41-CBE3-A853-8254973FF075}"/>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EAE00A1A-A439-4D0E-7D9A-156A37AD5F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a:solidFill>
                  <a:schemeClr val="tx1">
                    <a:tint val="82000"/>
                  </a:schemeClr>
                </a:solidFill>
                <a:latin typeface="Arial" panose="020B0604020202020204" pitchFamily="34" charset="0"/>
                <a:cs typeface="Arial" panose="020B0604020202020204" pitchFamily="34" charset="0"/>
              </a:defRPr>
            </a:lvl1pPr>
          </a:lstStyle>
          <a:p>
            <a:fld id="{5E933E9D-6077-4C12-869B-8788954057D4}" type="datetimeFigureOut">
              <a:rPr lang="fr-FR" smtClean="0"/>
              <a:pPr/>
              <a:t>14/03/2024</a:t>
            </a:fld>
            <a:endParaRPr lang="fr-FR"/>
          </a:p>
        </p:txBody>
      </p:sp>
      <p:sp>
        <p:nvSpPr>
          <p:cNvPr id="5" name="Espace réservé du pied de page 4">
            <a:extLst>
              <a:ext uri="{FF2B5EF4-FFF2-40B4-BE49-F238E27FC236}">
                <a16:creationId xmlns:a16="http://schemas.microsoft.com/office/drawing/2014/main" id="{D3B5019F-8229-194C-69E6-8B5A664420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a:solidFill>
                  <a:schemeClr val="tx1">
                    <a:tint val="82000"/>
                  </a:schemeClr>
                </a:solidFill>
                <a:latin typeface="Arial" panose="020B0604020202020204" pitchFamily="34" charset="0"/>
                <a:cs typeface="Arial" panose="020B0604020202020204" pitchFamily="34" charset="0"/>
              </a:defRPr>
            </a:lvl1pPr>
          </a:lstStyle>
          <a:p>
            <a:endParaRPr lang="fr-FR"/>
          </a:p>
        </p:txBody>
      </p:sp>
      <p:sp>
        <p:nvSpPr>
          <p:cNvPr id="6" name="Espace réservé du numéro de diapositive 5">
            <a:extLst>
              <a:ext uri="{FF2B5EF4-FFF2-40B4-BE49-F238E27FC236}">
                <a16:creationId xmlns:a16="http://schemas.microsoft.com/office/drawing/2014/main" id="{36D01294-BB2B-8A21-3C6A-97F2E2C33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a:solidFill>
                  <a:schemeClr val="tx1">
                    <a:tint val="82000"/>
                  </a:schemeClr>
                </a:solidFill>
                <a:latin typeface="Arial" panose="020B0604020202020204" pitchFamily="34" charset="0"/>
                <a:cs typeface="Arial" panose="020B0604020202020204" pitchFamily="34" charset="0"/>
              </a:defRPr>
            </a:lvl1pPr>
          </a:lstStyle>
          <a:p>
            <a:fld id="{C743E01D-D3FF-461C-93FC-E0E8AAA80796}" type="slidenum">
              <a:rPr lang="fr-FR" smtClean="0"/>
              <a:pPr/>
              <a:t>‹N°›</a:t>
            </a:fld>
            <a:endParaRPr lang="fr-FR"/>
          </a:p>
        </p:txBody>
      </p:sp>
    </p:spTree>
    <p:extLst>
      <p:ext uri="{BB962C8B-B14F-4D97-AF65-F5344CB8AC3E}">
        <p14:creationId xmlns:p14="http://schemas.microsoft.com/office/powerpoint/2010/main" val="1443337734"/>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72" r:id="rId10"/>
    <p:sldLayoutId id="2147483650" r:id="rId11"/>
    <p:sldLayoutId id="2147483660" r:id="rId12"/>
    <p:sldLayoutId id="2147483662" r:id="rId13"/>
    <p:sldLayoutId id="2147483684" r:id="rId14"/>
    <p:sldLayoutId id="2147483682" r:id="rId15"/>
    <p:sldLayoutId id="2147483683" r:id="rId16"/>
    <p:sldLayoutId id="2147483671" r:id="rId17"/>
    <p:sldLayoutId id="2147483661" r:id="rId18"/>
    <p:sldLayoutId id="2147483686" r:id="rId19"/>
    <p:sldLayoutId id="2147483681" r:id="rId20"/>
    <p:sldLayoutId id="2147483663" r:id="rId21"/>
    <p:sldLayoutId id="2147483685" r:id="rId22"/>
    <p:sldLayoutId id="2147483687" r:id="rId23"/>
    <p:sldLayoutId id="2147483664" r:id="rId24"/>
    <p:sldLayoutId id="2147483665" r:id="rId25"/>
    <p:sldLayoutId id="2147483667" r:id="rId26"/>
    <p:sldLayoutId id="2147483651" r:id="rId27"/>
    <p:sldLayoutId id="2147483668" r:id="rId28"/>
    <p:sldLayoutId id="2147483669" r:id="rId29"/>
    <p:sldLayoutId id="2147483670" r:id="rId30"/>
    <p:sldLayoutId id="2147483652" r:id="rId31"/>
    <p:sldLayoutId id="2147483653" r:id="rId32"/>
    <p:sldLayoutId id="2147483654" r:id="rId33"/>
    <p:sldLayoutId id="2147483655" r:id="rId34"/>
    <p:sldLayoutId id="2147483656" r:id="rId35"/>
    <p:sldLayoutId id="2147483657" r:id="rId36"/>
    <p:sldLayoutId id="2147483658" r:id="rId37"/>
    <p:sldLayoutId id="2147483659" r:id="rId38"/>
    <p:sldLayoutId id="2147483688" r:id="rId39"/>
    <p:sldLayoutId id="2147483689" r:id="rId40"/>
    <p:sldLayoutId id="2147483690" r:id="rId41"/>
  </p:sldLayoutIdLst>
  <p:txStyles>
    <p:titleStyle>
      <a:lvl1pPr algn="l" defTabSz="914400" rtl="0" eaLnBrk="1" latinLnBrk="0" hangingPunct="1">
        <a:lnSpc>
          <a:spcPct val="90000"/>
        </a:lnSpc>
        <a:spcBef>
          <a:spcPct val="0"/>
        </a:spcBef>
        <a:buNone/>
        <a:defRPr sz="4400" b="0" kern="1200">
          <a:solidFill>
            <a:srgbClr val="002060"/>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rgbClr val="00206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rgbClr val="00206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rgbClr val="00206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0.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image" Target="../media/image221.jpg"/><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21.jpg"/><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2" Type="http://schemas.openxmlformats.org/officeDocument/2006/relationships/image" Target="../media/image221.jpg"/><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3" Type="http://schemas.openxmlformats.org/officeDocument/2006/relationships/image" Target="../media/image251.jpg"/><Relationship Id="rId2" Type="http://schemas.openxmlformats.org/officeDocument/2006/relationships/image" Target="../media/image221.jpg"/><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image" Target="../media/image221.jpg"/><Relationship Id="rId1" Type="http://schemas.openxmlformats.org/officeDocument/2006/relationships/slideLayout" Target="../slideLayouts/slideLayout18.xml"/><Relationship Id="rId5" Type="http://schemas.openxmlformats.org/officeDocument/2006/relationships/image" Target="../media/image254.png"/><Relationship Id="rId4" Type="http://schemas.openxmlformats.org/officeDocument/2006/relationships/image" Target="../media/image253.png"/></Relationships>
</file>

<file path=ppt/slides/_rels/slide106.xml.rels><?xml version="1.0" encoding="UTF-8" standalone="yes"?>
<Relationships xmlns="http://schemas.openxmlformats.org/package/2006/relationships"><Relationship Id="rId2" Type="http://schemas.openxmlformats.org/officeDocument/2006/relationships/image" Target="../media/image221.jpg"/><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221.jpg"/><Relationship Id="rId1" Type="http://schemas.openxmlformats.org/officeDocument/2006/relationships/slideLayout" Target="../slideLayouts/slideLayout18.xml"/><Relationship Id="rId4" Type="http://schemas.openxmlformats.org/officeDocument/2006/relationships/image" Target="../media/image256.jpg"/></Relationships>
</file>

<file path=ppt/slides/_rels/slide108.xml.rels><?xml version="1.0" encoding="UTF-8" standalone="yes"?>
<Relationships xmlns="http://schemas.openxmlformats.org/package/2006/relationships"><Relationship Id="rId3" Type="http://schemas.openxmlformats.org/officeDocument/2006/relationships/image" Target="../media/image257.png"/><Relationship Id="rId7" Type="http://schemas.openxmlformats.org/officeDocument/2006/relationships/image" Target="../media/image261.png"/><Relationship Id="rId2" Type="http://schemas.openxmlformats.org/officeDocument/2006/relationships/image" Target="../media/image221.jpg"/><Relationship Id="rId1" Type="http://schemas.openxmlformats.org/officeDocument/2006/relationships/slideLayout" Target="../slideLayouts/slideLayout18.xml"/><Relationship Id="rId6" Type="http://schemas.openxmlformats.org/officeDocument/2006/relationships/image" Target="../media/image260.png"/><Relationship Id="rId5" Type="http://schemas.openxmlformats.org/officeDocument/2006/relationships/image" Target="../media/image259.png"/><Relationship Id="rId4" Type="http://schemas.openxmlformats.org/officeDocument/2006/relationships/image" Target="../media/image258.png"/></Relationships>
</file>

<file path=ppt/slides/_rels/slide109.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image" Target="../media/image262.png"/><Relationship Id="rId1" Type="http://schemas.openxmlformats.org/officeDocument/2006/relationships/slideLayout" Target="../slideLayouts/slideLayout18.xml"/><Relationship Id="rId5" Type="http://schemas.openxmlformats.org/officeDocument/2006/relationships/image" Target="../media/image221.jpg"/><Relationship Id="rId4" Type="http://schemas.openxmlformats.org/officeDocument/2006/relationships/image" Target="../media/image26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0.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image" Target="../media/image265.png"/><Relationship Id="rId1" Type="http://schemas.openxmlformats.org/officeDocument/2006/relationships/slideLayout" Target="../slideLayouts/slideLayout18.xml"/><Relationship Id="rId5" Type="http://schemas.openxmlformats.org/officeDocument/2006/relationships/image" Target="../media/image268.png"/><Relationship Id="rId4" Type="http://schemas.openxmlformats.org/officeDocument/2006/relationships/image" Target="../media/image267.png"/></Relationships>
</file>

<file path=ppt/slides/_rels/slide111.xml.rels><?xml version="1.0" encoding="UTF-8" standalone="yes"?>
<Relationships xmlns="http://schemas.openxmlformats.org/package/2006/relationships"><Relationship Id="rId2" Type="http://schemas.openxmlformats.org/officeDocument/2006/relationships/image" Target="../media/image269.jpg"/><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8" Type="http://schemas.openxmlformats.org/officeDocument/2006/relationships/image" Target="../media/image276.png"/><Relationship Id="rId3" Type="http://schemas.openxmlformats.org/officeDocument/2006/relationships/image" Target="../media/image271.png"/><Relationship Id="rId7" Type="http://schemas.openxmlformats.org/officeDocument/2006/relationships/image" Target="../media/image275.png"/><Relationship Id="rId2" Type="http://schemas.openxmlformats.org/officeDocument/2006/relationships/image" Target="../media/image270.png"/><Relationship Id="rId1" Type="http://schemas.openxmlformats.org/officeDocument/2006/relationships/slideLayout" Target="../slideLayouts/slideLayout18.xml"/><Relationship Id="rId6" Type="http://schemas.openxmlformats.org/officeDocument/2006/relationships/image" Target="../media/image274.png"/><Relationship Id="rId5" Type="http://schemas.openxmlformats.org/officeDocument/2006/relationships/image" Target="../media/image273.png"/><Relationship Id="rId10" Type="http://schemas.openxmlformats.org/officeDocument/2006/relationships/image" Target="../media/image221.jpg"/><Relationship Id="rId4" Type="http://schemas.openxmlformats.org/officeDocument/2006/relationships/image" Target="../media/image272.png"/><Relationship Id="rId9" Type="http://schemas.openxmlformats.org/officeDocument/2006/relationships/image" Target="../media/image277.png"/></Relationships>
</file>

<file path=ppt/slides/_rels/slide113.xml.rels><?xml version="1.0" encoding="UTF-8" standalone="yes"?>
<Relationships xmlns="http://schemas.openxmlformats.org/package/2006/relationships"><Relationship Id="rId3" Type="http://schemas.openxmlformats.org/officeDocument/2006/relationships/image" Target="../media/image279.jpg"/><Relationship Id="rId2" Type="http://schemas.openxmlformats.org/officeDocument/2006/relationships/image" Target="../media/image278.jpg"/><Relationship Id="rId1" Type="http://schemas.openxmlformats.org/officeDocument/2006/relationships/slideLayout" Target="../slideLayouts/slideLayout18.xml"/><Relationship Id="rId4" Type="http://schemas.openxmlformats.org/officeDocument/2006/relationships/image" Target="../media/image221.jpg"/></Relationships>
</file>

<file path=ppt/slides/_rels/slide114.xml.rels><?xml version="1.0" encoding="UTF-8" standalone="yes"?>
<Relationships xmlns="http://schemas.openxmlformats.org/package/2006/relationships"><Relationship Id="rId3" Type="http://schemas.openxmlformats.org/officeDocument/2006/relationships/image" Target="../media/image281.jpg"/><Relationship Id="rId2" Type="http://schemas.openxmlformats.org/officeDocument/2006/relationships/image" Target="../media/image280.jpg"/><Relationship Id="rId1" Type="http://schemas.openxmlformats.org/officeDocument/2006/relationships/slideLayout" Target="../slideLayouts/slideLayout18.xml"/></Relationships>
</file>

<file path=ppt/slides/_rels/slide11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282.emf"/><Relationship Id="rId2" Type="http://schemas.openxmlformats.org/officeDocument/2006/relationships/image" Target="../media/image177.png"/><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2" Type="http://schemas.openxmlformats.org/officeDocument/2006/relationships/image" Target="../media/image283.jpg"/><Relationship Id="rId1" Type="http://schemas.openxmlformats.org/officeDocument/2006/relationships/slideLayout" Target="../slideLayouts/slideLayout39.xml"/></Relationships>
</file>

<file path=ppt/slides/_rels/slide126.xml.rels><?xml version="1.0" encoding="UTF-8" standalone="yes"?>
<Relationships xmlns="http://schemas.openxmlformats.org/package/2006/relationships"><Relationship Id="rId8" Type="http://schemas.openxmlformats.org/officeDocument/2006/relationships/image" Target="../media/image290.png"/><Relationship Id="rId13" Type="http://schemas.openxmlformats.org/officeDocument/2006/relationships/image" Target="../media/image295.png"/><Relationship Id="rId3" Type="http://schemas.openxmlformats.org/officeDocument/2006/relationships/image" Target="../media/image285.png"/><Relationship Id="rId7" Type="http://schemas.openxmlformats.org/officeDocument/2006/relationships/image" Target="../media/image289.png"/><Relationship Id="rId12" Type="http://schemas.openxmlformats.org/officeDocument/2006/relationships/image" Target="../media/image294.png"/><Relationship Id="rId2" Type="http://schemas.openxmlformats.org/officeDocument/2006/relationships/image" Target="../media/image284.png"/><Relationship Id="rId1" Type="http://schemas.openxmlformats.org/officeDocument/2006/relationships/slideLayout" Target="../slideLayouts/slideLayout39.xml"/><Relationship Id="rId6" Type="http://schemas.openxmlformats.org/officeDocument/2006/relationships/image" Target="../media/image288.png"/><Relationship Id="rId11" Type="http://schemas.openxmlformats.org/officeDocument/2006/relationships/image" Target="../media/image293.png"/><Relationship Id="rId5" Type="http://schemas.openxmlformats.org/officeDocument/2006/relationships/image" Target="../media/image287.png"/><Relationship Id="rId10" Type="http://schemas.openxmlformats.org/officeDocument/2006/relationships/image" Target="../media/image292.png"/><Relationship Id="rId4" Type="http://schemas.openxmlformats.org/officeDocument/2006/relationships/image" Target="../media/image286.png"/><Relationship Id="rId9" Type="http://schemas.openxmlformats.org/officeDocument/2006/relationships/image" Target="../media/image291.png"/></Relationships>
</file>

<file path=ppt/slides/_rels/slide127.xml.rels><?xml version="1.0" encoding="UTF-8" standalone="yes"?>
<Relationships xmlns="http://schemas.openxmlformats.org/package/2006/relationships"><Relationship Id="rId8" Type="http://schemas.openxmlformats.org/officeDocument/2006/relationships/image" Target="../media/image302.png"/><Relationship Id="rId3" Type="http://schemas.openxmlformats.org/officeDocument/2006/relationships/image" Target="../media/image297.png"/><Relationship Id="rId7" Type="http://schemas.openxmlformats.org/officeDocument/2006/relationships/image" Target="../media/image301.png"/><Relationship Id="rId2" Type="http://schemas.openxmlformats.org/officeDocument/2006/relationships/image" Target="../media/image296.jpg"/><Relationship Id="rId1" Type="http://schemas.openxmlformats.org/officeDocument/2006/relationships/slideLayout" Target="../slideLayouts/slideLayout11.xml"/><Relationship Id="rId6" Type="http://schemas.openxmlformats.org/officeDocument/2006/relationships/image" Target="../media/image300.png"/><Relationship Id="rId11" Type="http://schemas.openxmlformats.org/officeDocument/2006/relationships/image" Target="../media/image305.jpg"/><Relationship Id="rId5" Type="http://schemas.openxmlformats.org/officeDocument/2006/relationships/image" Target="../media/image299.png"/><Relationship Id="rId10" Type="http://schemas.openxmlformats.org/officeDocument/2006/relationships/image" Target="../media/image304.png"/><Relationship Id="rId4" Type="http://schemas.openxmlformats.org/officeDocument/2006/relationships/image" Target="../media/image298.png"/><Relationship Id="rId9" Type="http://schemas.openxmlformats.org/officeDocument/2006/relationships/image" Target="../media/image303.png"/></Relationships>
</file>

<file path=ppt/slides/_rels/slide128.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306.jpg"/><Relationship Id="rId1" Type="http://schemas.openxmlformats.org/officeDocument/2006/relationships/slideLayout" Target="../slideLayouts/slideLayout11.xml"/><Relationship Id="rId4" Type="http://schemas.openxmlformats.org/officeDocument/2006/relationships/image" Target="../media/image298.png"/></Relationships>
</file>

<file path=ppt/slides/_rels/slide129.xml.rels><?xml version="1.0" encoding="UTF-8" standalone="yes"?>
<Relationships xmlns="http://schemas.openxmlformats.org/package/2006/relationships"><Relationship Id="rId3" Type="http://schemas.openxmlformats.org/officeDocument/2006/relationships/image" Target="../media/image308.png"/><Relationship Id="rId2" Type="http://schemas.openxmlformats.org/officeDocument/2006/relationships/image" Target="../media/image307.jpg"/><Relationship Id="rId1" Type="http://schemas.openxmlformats.org/officeDocument/2006/relationships/slideLayout" Target="../slideLayouts/slideLayout39.xml"/><Relationship Id="rId4" Type="http://schemas.openxmlformats.org/officeDocument/2006/relationships/image" Target="../media/image309.png"/></Relationships>
</file>

<file path=ppt/slides/_rels/slide1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8.xml"/></Relationships>
</file>

<file path=ppt/slides/_rels/slide130.xml.rels><?xml version="1.0" encoding="UTF-8" standalone="yes"?>
<Relationships xmlns="http://schemas.openxmlformats.org/package/2006/relationships"><Relationship Id="rId2" Type="http://schemas.openxmlformats.org/officeDocument/2006/relationships/image" Target="../media/image310.jpg"/><Relationship Id="rId1" Type="http://schemas.openxmlformats.org/officeDocument/2006/relationships/slideLayout" Target="../slideLayouts/slideLayout39.xml"/></Relationships>
</file>

<file path=ppt/slides/_rels/slide131.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311.jpg"/><Relationship Id="rId1" Type="http://schemas.openxmlformats.org/officeDocument/2006/relationships/slideLayout" Target="../slideLayouts/slideLayout11.xml"/><Relationship Id="rId4" Type="http://schemas.openxmlformats.org/officeDocument/2006/relationships/image" Target="../media/image298.png"/></Relationships>
</file>

<file path=ppt/slides/_rels/slide132.xml.rels><?xml version="1.0" encoding="UTF-8" standalone="yes"?>
<Relationships xmlns="http://schemas.openxmlformats.org/package/2006/relationships"><Relationship Id="rId2" Type="http://schemas.openxmlformats.org/officeDocument/2006/relationships/image" Target="../media/image312.jpg"/><Relationship Id="rId1" Type="http://schemas.openxmlformats.org/officeDocument/2006/relationships/slideLayout" Target="../slideLayouts/slideLayout39.xml"/></Relationships>
</file>

<file path=ppt/slides/_rels/slide133.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313.jpg"/><Relationship Id="rId1" Type="http://schemas.openxmlformats.org/officeDocument/2006/relationships/slideLayout" Target="../slideLayouts/slideLayout11.xml"/><Relationship Id="rId4" Type="http://schemas.openxmlformats.org/officeDocument/2006/relationships/image" Target="../media/image298.png"/></Relationships>
</file>

<file path=ppt/slides/_rels/slide134.xml.rels><?xml version="1.0" encoding="UTF-8" standalone="yes"?>
<Relationships xmlns="http://schemas.openxmlformats.org/package/2006/relationships"><Relationship Id="rId2" Type="http://schemas.openxmlformats.org/officeDocument/2006/relationships/image" Target="../media/image314.jpg"/><Relationship Id="rId1" Type="http://schemas.openxmlformats.org/officeDocument/2006/relationships/slideLayout" Target="../slideLayouts/slideLayout39.xml"/></Relationships>
</file>

<file path=ppt/slides/_rels/slide135.xml.rels><?xml version="1.0" encoding="UTF-8" standalone="yes"?>
<Relationships xmlns="http://schemas.openxmlformats.org/package/2006/relationships"><Relationship Id="rId8" Type="http://schemas.openxmlformats.org/officeDocument/2006/relationships/image" Target="../media/image319.png"/><Relationship Id="rId3" Type="http://schemas.openxmlformats.org/officeDocument/2006/relationships/image" Target="../media/image297.png"/><Relationship Id="rId7" Type="http://schemas.openxmlformats.org/officeDocument/2006/relationships/image" Target="../media/image318.png"/><Relationship Id="rId2" Type="http://schemas.openxmlformats.org/officeDocument/2006/relationships/image" Target="../media/image315.jpg"/><Relationship Id="rId1" Type="http://schemas.openxmlformats.org/officeDocument/2006/relationships/slideLayout" Target="../slideLayouts/slideLayout11.xml"/><Relationship Id="rId6" Type="http://schemas.openxmlformats.org/officeDocument/2006/relationships/image" Target="../media/image317.png"/><Relationship Id="rId5" Type="http://schemas.openxmlformats.org/officeDocument/2006/relationships/image" Target="../media/image316.png"/><Relationship Id="rId4" Type="http://schemas.openxmlformats.org/officeDocument/2006/relationships/image" Target="../media/image298.png"/><Relationship Id="rId9" Type="http://schemas.openxmlformats.org/officeDocument/2006/relationships/image" Target="../media/image320.png"/></Relationships>
</file>

<file path=ppt/slides/_rels/slide136.xml.rels><?xml version="1.0" encoding="UTF-8" standalone="yes"?>
<Relationships xmlns="http://schemas.openxmlformats.org/package/2006/relationships"><Relationship Id="rId8" Type="http://schemas.openxmlformats.org/officeDocument/2006/relationships/image" Target="../media/image317.png"/><Relationship Id="rId3" Type="http://schemas.openxmlformats.org/officeDocument/2006/relationships/image" Target="../media/image297.png"/><Relationship Id="rId7" Type="http://schemas.openxmlformats.org/officeDocument/2006/relationships/image" Target="../media/image323.png"/><Relationship Id="rId2" Type="http://schemas.openxmlformats.org/officeDocument/2006/relationships/image" Target="../media/image321.jpg"/><Relationship Id="rId1" Type="http://schemas.openxmlformats.org/officeDocument/2006/relationships/slideLayout" Target="../slideLayouts/slideLayout11.xml"/><Relationship Id="rId6" Type="http://schemas.openxmlformats.org/officeDocument/2006/relationships/image" Target="../media/image319.png"/><Relationship Id="rId5" Type="http://schemas.openxmlformats.org/officeDocument/2006/relationships/image" Target="../media/image322.png"/><Relationship Id="rId4" Type="http://schemas.openxmlformats.org/officeDocument/2006/relationships/image" Target="../media/image298.png"/></Relationships>
</file>

<file path=ppt/slides/_rels/slide137.xml.rels><?xml version="1.0" encoding="UTF-8" standalone="yes"?>
<Relationships xmlns="http://schemas.openxmlformats.org/package/2006/relationships"><Relationship Id="rId2" Type="http://schemas.openxmlformats.org/officeDocument/2006/relationships/image" Target="../media/image324.jpg"/><Relationship Id="rId1" Type="http://schemas.openxmlformats.org/officeDocument/2006/relationships/slideLayout" Target="../slideLayouts/slideLayout39.xml"/></Relationships>
</file>

<file path=ppt/slides/_rels/slide138.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325.jpg"/><Relationship Id="rId1" Type="http://schemas.openxmlformats.org/officeDocument/2006/relationships/slideLayout" Target="../slideLayouts/slideLayout11.xml"/><Relationship Id="rId4" Type="http://schemas.openxmlformats.org/officeDocument/2006/relationships/image" Target="../media/image298.png"/></Relationships>
</file>

<file path=ppt/slides/_rels/slide139.xml.rels><?xml version="1.0" encoding="UTF-8" standalone="yes"?>
<Relationships xmlns="http://schemas.openxmlformats.org/package/2006/relationships"><Relationship Id="rId2" Type="http://schemas.openxmlformats.org/officeDocument/2006/relationships/image" Target="../media/image326.jpg"/><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7.xml"/><Relationship Id="rId5" Type="http://schemas.openxmlformats.org/officeDocument/2006/relationships/image" Target="../media/image42.png"/><Relationship Id="rId4" Type="http://schemas.openxmlformats.org/officeDocument/2006/relationships/image" Target="../media/image41.png"/></Relationships>
</file>

<file path=ppt/slides/_rels/slide140.xml.rels><?xml version="1.0" encoding="UTF-8" standalone="yes"?>
<Relationships xmlns="http://schemas.openxmlformats.org/package/2006/relationships"><Relationship Id="rId8" Type="http://schemas.openxmlformats.org/officeDocument/2006/relationships/image" Target="../media/image305.jpg"/><Relationship Id="rId3" Type="http://schemas.openxmlformats.org/officeDocument/2006/relationships/image" Target="../media/image298.png"/><Relationship Id="rId7" Type="http://schemas.openxmlformats.org/officeDocument/2006/relationships/image" Target="../media/image329.png"/><Relationship Id="rId2" Type="http://schemas.openxmlformats.org/officeDocument/2006/relationships/image" Target="../media/image327.jpg"/><Relationship Id="rId1" Type="http://schemas.openxmlformats.org/officeDocument/2006/relationships/slideLayout" Target="../slideLayouts/slideLayout39.xml"/><Relationship Id="rId6" Type="http://schemas.openxmlformats.org/officeDocument/2006/relationships/image" Target="../media/image303.png"/><Relationship Id="rId5" Type="http://schemas.openxmlformats.org/officeDocument/2006/relationships/image" Target="../media/image328.png"/><Relationship Id="rId4" Type="http://schemas.openxmlformats.org/officeDocument/2006/relationships/image" Target="../media/image297.png"/></Relationships>
</file>

<file path=ppt/slides/_rels/slide141.xml.rels><?xml version="1.0" encoding="UTF-8" standalone="yes"?>
<Relationships xmlns="http://schemas.openxmlformats.org/package/2006/relationships"><Relationship Id="rId3" Type="http://schemas.openxmlformats.org/officeDocument/2006/relationships/image" Target="../media/image331.png"/><Relationship Id="rId2" Type="http://schemas.openxmlformats.org/officeDocument/2006/relationships/image" Target="../media/image330.jpg"/><Relationship Id="rId1" Type="http://schemas.openxmlformats.org/officeDocument/2006/relationships/slideLayout" Target="../slideLayouts/slideLayout11.xml"/><Relationship Id="rId4" Type="http://schemas.openxmlformats.org/officeDocument/2006/relationships/image" Target="../media/image332.png"/></Relationships>
</file>

<file path=ppt/slides/_rels/slide142.xml.rels><?xml version="1.0" encoding="UTF-8" standalone="yes"?>
<Relationships xmlns="http://schemas.openxmlformats.org/package/2006/relationships"><Relationship Id="rId3" Type="http://schemas.openxmlformats.org/officeDocument/2006/relationships/image" Target="../media/image331.png"/><Relationship Id="rId7" Type="http://schemas.openxmlformats.org/officeDocument/2006/relationships/image" Target="../media/image305.jpg"/><Relationship Id="rId2" Type="http://schemas.openxmlformats.org/officeDocument/2006/relationships/image" Target="../media/image333.jpg"/><Relationship Id="rId1" Type="http://schemas.openxmlformats.org/officeDocument/2006/relationships/slideLayout" Target="../slideLayouts/slideLayout11.xml"/><Relationship Id="rId6" Type="http://schemas.openxmlformats.org/officeDocument/2006/relationships/image" Target="../media/image336.png"/><Relationship Id="rId5" Type="http://schemas.openxmlformats.org/officeDocument/2006/relationships/image" Target="../media/image335.png"/><Relationship Id="rId4" Type="http://schemas.openxmlformats.org/officeDocument/2006/relationships/image" Target="../media/image334.png"/></Relationships>
</file>

<file path=ppt/slides/_rels/slide143.xml.rels><?xml version="1.0" encoding="UTF-8" standalone="yes"?>
<Relationships xmlns="http://schemas.openxmlformats.org/package/2006/relationships"><Relationship Id="rId8" Type="http://schemas.openxmlformats.org/officeDocument/2006/relationships/image" Target="../media/image343.png"/><Relationship Id="rId3" Type="http://schemas.openxmlformats.org/officeDocument/2006/relationships/image" Target="../media/image338.png"/><Relationship Id="rId7" Type="http://schemas.openxmlformats.org/officeDocument/2006/relationships/image" Target="../media/image342.png"/><Relationship Id="rId2" Type="http://schemas.openxmlformats.org/officeDocument/2006/relationships/image" Target="../media/image337.jpg"/><Relationship Id="rId1" Type="http://schemas.openxmlformats.org/officeDocument/2006/relationships/slideLayout" Target="../slideLayouts/slideLayout40.xml"/><Relationship Id="rId6" Type="http://schemas.openxmlformats.org/officeDocument/2006/relationships/image" Target="../media/image341.png"/><Relationship Id="rId5" Type="http://schemas.openxmlformats.org/officeDocument/2006/relationships/image" Target="../media/image340.png"/><Relationship Id="rId4" Type="http://schemas.openxmlformats.org/officeDocument/2006/relationships/image" Target="../media/image339.png"/><Relationship Id="rId9" Type="http://schemas.openxmlformats.org/officeDocument/2006/relationships/image" Target="../media/image344.png"/></Relationships>
</file>

<file path=ppt/slides/_rels/slide144.xml.rels><?xml version="1.0" encoding="UTF-8" standalone="yes"?>
<Relationships xmlns="http://schemas.openxmlformats.org/package/2006/relationships"><Relationship Id="rId8" Type="http://schemas.openxmlformats.org/officeDocument/2006/relationships/image" Target="../media/image336.png"/><Relationship Id="rId3" Type="http://schemas.openxmlformats.org/officeDocument/2006/relationships/image" Target="../media/image345.jpg"/><Relationship Id="rId7" Type="http://schemas.openxmlformats.org/officeDocument/2006/relationships/image" Target="../media/image349.jpg"/><Relationship Id="rId2" Type="http://schemas.openxmlformats.org/officeDocument/2006/relationships/image" Target="../media/image28.png"/><Relationship Id="rId1" Type="http://schemas.openxmlformats.org/officeDocument/2006/relationships/slideLayout" Target="../slideLayouts/slideLayout11.xml"/><Relationship Id="rId6" Type="http://schemas.openxmlformats.org/officeDocument/2006/relationships/image" Target="../media/image348.jpg"/><Relationship Id="rId5" Type="http://schemas.openxmlformats.org/officeDocument/2006/relationships/image" Target="../media/image347.jpg"/><Relationship Id="rId4" Type="http://schemas.openxmlformats.org/officeDocument/2006/relationships/image" Target="../media/image346.jpg"/><Relationship Id="rId9" Type="http://schemas.openxmlformats.org/officeDocument/2006/relationships/image" Target="../media/image350.png"/></Relationships>
</file>

<file path=ppt/slides/_rels/slide145.xml.rels><?xml version="1.0" encoding="UTF-8" standalone="yes"?>
<Relationships xmlns="http://schemas.openxmlformats.org/package/2006/relationships"><Relationship Id="rId3" Type="http://schemas.openxmlformats.org/officeDocument/2006/relationships/image" Target="../media/image351.jpg"/><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146.xml.rels><?xml version="1.0" encoding="UTF-8" standalone="yes"?>
<Relationships xmlns="http://schemas.openxmlformats.org/package/2006/relationships"><Relationship Id="rId3" Type="http://schemas.openxmlformats.org/officeDocument/2006/relationships/image" Target="../media/image352.png"/><Relationship Id="rId2" Type="http://schemas.openxmlformats.org/officeDocument/2006/relationships/image" Target="../media/image28.png"/><Relationship Id="rId1" Type="http://schemas.openxmlformats.org/officeDocument/2006/relationships/slideLayout" Target="../slideLayouts/slideLayout11.xml"/><Relationship Id="rId6" Type="http://schemas.openxmlformats.org/officeDocument/2006/relationships/image" Target="../media/image355.png"/><Relationship Id="rId5" Type="http://schemas.openxmlformats.org/officeDocument/2006/relationships/image" Target="../media/image354.png"/><Relationship Id="rId4" Type="http://schemas.openxmlformats.org/officeDocument/2006/relationships/image" Target="../media/image353.png"/></Relationships>
</file>

<file path=ppt/slides/_rels/slide147.xml.rels><?xml version="1.0" encoding="UTF-8" standalone="yes"?>
<Relationships xmlns="http://schemas.openxmlformats.org/package/2006/relationships"><Relationship Id="rId3" Type="http://schemas.openxmlformats.org/officeDocument/2006/relationships/image" Target="../media/image356.jpg"/><Relationship Id="rId2" Type="http://schemas.openxmlformats.org/officeDocument/2006/relationships/image" Target="../media/image28.png"/><Relationship Id="rId1" Type="http://schemas.openxmlformats.org/officeDocument/2006/relationships/slideLayout" Target="../slideLayouts/slideLayout11.xml"/><Relationship Id="rId4" Type="http://schemas.openxmlformats.org/officeDocument/2006/relationships/image" Target="../media/image357.png"/></Relationships>
</file>

<file path=ppt/slides/_rels/slide148.xml.rels><?xml version="1.0" encoding="UTF-8" standalone="yes"?>
<Relationships xmlns="http://schemas.openxmlformats.org/package/2006/relationships"><Relationship Id="rId8" Type="http://schemas.openxmlformats.org/officeDocument/2006/relationships/image" Target="../media/image364.png"/><Relationship Id="rId3" Type="http://schemas.openxmlformats.org/officeDocument/2006/relationships/image" Target="../media/image359.jpg"/><Relationship Id="rId7" Type="http://schemas.openxmlformats.org/officeDocument/2006/relationships/image" Target="../media/image363.jpg"/><Relationship Id="rId2" Type="http://schemas.openxmlformats.org/officeDocument/2006/relationships/image" Target="../media/image358.jpg"/><Relationship Id="rId1" Type="http://schemas.openxmlformats.org/officeDocument/2006/relationships/slideLayout" Target="../slideLayouts/slideLayout41.xml"/><Relationship Id="rId6" Type="http://schemas.openxmlformats.org/officeDocument/2006/relationships/image" Target="../media/image362.jpg"/><Relationship Id="rId5" Type="http://schemas.openxmlformats.org/officeDocument/2006/relationships/image" Target="../media/image361.jpg"/><Relationship Id="rId4" Type="http://schemas.openxmlformats.org/officeDocument/2006/relationships/image" Target="../media/image360.jpg"/><Relationship Id="rId9" Type="http://schemas.openxmlformats.org/officeDocument/2006/relationships/image" Target="../media/image365.png"/></Relationships>
</file>

<file path=ppt/slides/_rels/slide149.xml.rels><?xml version="1.0" encoding="UTF-8" standalone="yes"?>
<Relationships xmlns="http://schemas.openxmlformats.org/package/2006/relationships"><Relationship Id="rId8" Type="http://schemas.openxmlformats.org/officeDocument/2006/relationships/image" Target="../media/image371.png"/><Relationship Id="rId3" Type="http://schemas.openxmlformats.org/officeDocument/2006/relationships/image" Target="../media/image367.png"/><Relationship Id="rId7" Type="http://schemas.openxmlformats.org/officeDocument/2006/relationships/image" Target="../media/image370.png"/><Relationship Id="rId2" Type="http://schemas.openxmlformats.org/officeDocument/2006/relationships/image" Target="../media/image366.jpg"/><Relationship Id="rId1" Type="http://schemas.openxmlformats.org/officeDocument/2006/relationships/slideLayout" Target="../slideLayouts/slideLayout40.xml"/><Relationship Id="rId6" Type="http://schemas.openxmlformats.org/officeDocument/2006/relationships/image" Target="../media/image369.png"/><Relationship Id="rId5" Type="http://schemas.openxmlformats.org/officeDocument/2006/relationships/image" Target="../media/image368.png"/><Relationship Id="rId4" Type="http://schemas.openxmlformats.org/officeDocument/2006/relationships/image" Target="../media/image339.png"/><Relationship Id="rId9" Type="http://schemas.openxmlformats.org/officeDocument/2006/relationships/image" Target="../media/image344.png"/></Relationships>
</file>

<file path=ppt/slides/_rels/slide1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4.xml"/></Relationships>
</file>

<file path=ppt/slides/_rels/slide150.xml.rels><?xml version="1.0" encoding="UTF-8" standalone="yes"?>
<Relationships xmlns="http://schemas.openxmlformats.org/package/2006/relationships"><Relationship Id="rId8" Type="http://schemas.openxmlformats.org/officeDocument/2006/relationships/image" Target="../media/image376.png"/><Relationship Id="rId3" Type="http://schemas.openxmlformats.org/officeDocument/2006/relationships/image" Target="../media/image372.png"/><Relationship Id="rId7" Type="http://schemas.openxmlformats.org/officeDocument/2006/relationships/image" Target="../media/image375.png"/><Relationship Id="rId12" Type="http://schemas.openxmlformats.org/officeDocument/2006/relationships/image" Target="../media/image379.png"/><Relationship Id="rId2" Type="http://schemas.openxmlformats.org/officeDocument/2006/relationships/image" Target="../media/image28.png"/><Relationship Id="rId1" Type="http://schemas.openxmlformats.org/officeDocument/2006/relationships/slideLayout" Target="../slideLayouts/slideLayout11.xml"/><Relationship Id="rId6" Type="http://schemas.openxmlformats.org/officeDocument/2006/relationships/image" Target="../media/image374.png"/><Relationship Id="rId11" Type="http://schemas.openxmlformats.org/officeDocument/2006/relationships/image" Target="../media/image336.png"/><Relationship Id="rId5" Type="http://schemas.openxmlformats.org/officeDocument/2006/relationships/image" Target="../media/image208.png"/><Relationship Id="rId10" Type="http://schemas.openxmlformats.org/officeDocument/2006/relationships/image" Target="../media/image378.png"/><Relationship Id="rId4" Type="http://schemas.openxmlformats.org/officeDocument/2006/relationships/image" Target="../media/image373.png"/><Relationship Id="rId9" Type="http://schemas.openxmlformats.org/officeDocument/2006/relationships/image" Target="../media/image377.png"/></Relationships>
</file>

<file path=ppt/slides/_rels/slide151.xml.rels><?xml version="1.0" encoding="UTF-8" standalone="yes"?>
<Relationships xmlns="http://schemas.openxmlformats.org/package/2006/relationships"><Relationship Id="rId3" Type="http://schemas.openxmlformats.org/officeDocument/2006/relationships/image" Target="../media/image380.jpg"/><Relationship Id="rId2" Type="http://schemas.openxmlformats.org/officeDocument/2006/relationships/image" Target="../media/image28.png"/><Relationship Id="rId1" Type="http://schemas.openxmlformats.org/officeDocument/2006/relationships/slideLayout" Target="../slideLayouts/slideLayout11.xml"/><Relationship Id="rId6" Type="http://schemas.openxmlformats.org/officeDocument/2006/relationships/image" Target="../media/image382.png"/><Relationship Id="rId5" Type="http://schemas.openxmlformats.org/officeDocument/2006/relationships/image" Target="../media/image336.png"/><Relationship Id="rId4" Type="http://schemas.openxmlformats.org/officeDocument/2006/relationships/image" Target="../media/image381.jpg"/></Relationships>
</file>

<file path=ppt/slides/_rels/slide152.xml.rels><?xml version="1.0" encoding="UTF-8" standalone="yes"?>
<Relationships xmlns="http://schemas.openxmlformats.org/package/2006/relationships"><Relationship Id="rId3" Type="http://schemas.openxmlformats.org/officeDocument/2006/relationships/image" Target="../media/image331.png"/><Relationship Id="rId2" Type="http://schemas.openxmlformats.org/officeDocument/2006/relationships/image" Target="../media/image383.jpg"/><Relationship Id="rId1" Type="http://schemas.openxmlformats.org/officeDocument/2006/relationships/slideLayout" Target="../slideLayouts/slideLayout11.xml"/></Relationships>
</file>

<file path=ppt/slides/_rels/slide153.xml.rels><?xml version="1.0" encoding="UTF-8" standalone="yes"?>
<Relationships xmlns="http://schemas.openxmlformats.org/package/2006/relationships"><Relationship Id="rId3" Type="http://schemas.openxmlformats.org/officeDocument/2006/relationships/image" Target="../media/image384.jpg"/><Relationship Id="rId2" Type="http://schemas.openxmlformats.org/officeDocument/2006/relationships/image" Target="../media/image28.png"/><Relationship Id="rId1" Type="http://schemas.openxmlformats.org/officeDocument/2006/relationships/slideLayout" Target="../slideLayouts/slideLayout11.xml"/><Relationship Id="rId5" Type="http://schemas.openxmlformats.org/officeDocument/2006/relationships/image" Target="../media/image386.png"/><Relationship Id="rId4" Type="http://schemas.openxmlformats.org/officeDocument/2006/relationships/image" Target="../media/image385.png"/></Relationships>
</file>

<file path=ppt/slides/_rels/slide154.xml.rels><?xml version="1.0" encoding="UTF-8" standalone="yes"?>
<Relationships xmlns="http://schemas.openxmlformats.org/package/2006/relationships"><Relationship Id="rId8" Type="http://schemas.openxmlformats.org/officeDocument/2006/relationships/image" Target="../media/image393.png"/><Relationship Id="rId3" Type="http://schemas.openxmlformats.org/officeDocument/2006/relationships/image" Target="../media/image388.png"/><Relationship Id="rId7" Type="http://schemas.openxmlformats.org/officeDocument/2006/relationships/image" Target="../media/image392.png"/><Relationship Id="rId2" Type="http://schemas.openxmlformats.org/officeDocument/2006/relationships/image" Target="../media/image387.jpg"/><Relationship Id="rId1" Type="http://schemas.openxmlformats.org/officeDocument/2006/relationships/slideLayout" Target="../slideLayouts/slideLayout40.xml"/><Relationship Id="rId6" Type="http://schemas.openxmlformats.org/officeDocument/2006/relationships/image" Target="../media/image391.png"/><Relationship Id="rId5" Type="http://schemas.openxmlformats.org/officeDocument/2006/relationships/image" Target="../media/image390.png"/><Relationship Id="rId4" Type="http://schemas.openxmlformats.org/officeDocument/2006/relationships/image" Target="../media/image389.png"/><Relationship Id="rId9" Type="http://schemas.openxmlformats.org/officeDocument/2006/relationships/image" Target="../media/image344.png"/></Relationships>
</file>

<file path=ppt/slides/_rels/slide1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156.xml.rels><?xml version="1.0" encoding="UTF-8" standalone="yes"?>
<Relationships xmlns="http://schemas.openxmlformats.org/package/2006/relationships"><Relationship Id="rId3" Type="http://schemas.openxmlformats.org/officeDocument/2006/relationships/image" Target="../media/image394.jpg"/><Relationship Id="rId2" Type="http://schemas.openxmlformats.org/officeDocument/2006/relationships/image" Target="../media/image28.png"/><Relationship Id="rId1" Type="http://schemas.openxmlformats.org/officeDocument/2006/relationships/slideLayout" Target="../slideLayouts/slideLayout11.xml"/><Relationship Id="rId6" Type="http://schemas.openxmlformats.org/officeDocument/2006/relationships/image" Target="../media/image396.jpg"/><Relationship Id="rId5" Type="http://schemas.openxmlformats.org/officeDocument/2006/relationships/image" Target="../media/image395.png"/><Relationship Id="rId4" Type="http://schemas.openxmlformats.org/officeDocument/2006/relationships/image" Target="../media/image336.png"/></Relationships>
</file>

<file path=ppt/slides/_rels/slide157.xml.rels><?xml version="1.0" encoding="UTF-8" standalone="yes"?>
<Relationships xmlns="http://schemas.openxmlformats.org/package/2006/relationships"><Relationship Id="rId2" Type="http://schemas.openxmlformats.org/officeDocument/2006/relationships/image" Target="../media/image397.jpg"/><Relationship Id="rId1" Type="http://schemas.openxmlformats.org/officeDocument/2006/relationships/slideLayout" Target="../slideLayouts/slideLayout39.xml"/></Relationships>
</file>

<file path=ppt/slides/_rels/slide158.xml.rels><?xml version="1.0" encoding="UTF-8" standalone="yes"?>
<Relationships xmlns="http://schemas.openxmlformats.org/package/2006/relationships"><Relationship Id="rId8" Type="http://schemas.openxmlformats.org/officeDocument/2006/relationships/image" Target="../media/image402.png"/><Relationship Id="rId13" Type="http://schemas.openxmlformats.org/officeDocument/2006/relationships/image" Target="../media/image407.png"/><Relationship Id="rId18" Type="http://schemas.openxmlformats.org/officeDocument/2006/relationships/image" Target="../media/image412.png"/><Relationship Id="rId26" Type="http://schemas.openxmlformats.org/officeDocument/2006/relationships/image" Target="../media/image420.png"/><Relationship Id="rId3" Type="http://schemas.openxmlformats.org/officeDocument/2006/relationships/image" Target="../media/image298.png"/><Relationship Id="rId21" Type="http://schemas.openxmlformats.org/officeDocument/2006/relationships/image" Target="../media/image415.png"/><Relationship Id="rId7" Type="http://schemas.openxmlformats.org/officeDocument/2006/relationships/image" Target="../media/image401.png"/><Relationship Id="rId12" Type="http://schemas.openxmlformats.org/officeDocument/2006/relationships/image" Target="../media/image406.png"/><Relationship Id="rId17" Type="http://schemas.openxmlformats.org/officeDocument/2006/relationships/image" Target="../media/image411.png"/><Relationship Id="rId25" Type="http://schemas.openxmlformats.org/officeDocument/2006/relationships/image" Target="../media/image419.png"/><Relationship Id="rId2" Type="http://schemas.openxmlformats.org/officeDocument/2006/relationships/image" Target="../media/image398.jpg"/><Relationship Id="rId16" Type="http://schemas.openxmlformats.org/officeDocument/2006/relationships/image" Target="../media/image410.png"/><Relationship Id="rId20" Type="http://schemas.openxmlformats.org/officeDocument/2006/relationships/image" Target="../media/image414.png"/><Relationship Id="rId1" Type="http://schemas.openxmlformats.org/officeDocument/2006/relationships/slideLayout" Target="../slideLayouts/slideLayout39.xml"/><Relationship Id="rId6" Type="http://schemas.openxmlformats.org/officeDocument/2006/relationships/image" Target="../media/image400.png"/><Relationship Id="rId11" Type="http://schemas.openxmlformats.org/officeDocument/2006/relationships/image" Target="../media/image405.png"/><Relationship Id="rId24" Type="http://schemas.openxmlformats.org/officeDocument/2006/relationships/image" Target="../media/image418.png"/><Relationship Id="rId5" Type="http://schemas.openxmlformats.org/officeDocument/2006/relationships/image" Target="../media/image297.png"/><Relationship Id="rId15" Type="http://schemas.openxmlformats.org/officeDocument/2006/relationships/image" Target="../media/image409.png"/><Relationship Id="rId23" Type="http://schemas.openxmlformats.org/officeDocument/2006/relationships/image" Target="../media/image417.png"/><Relationship Id="rId10" Type="http://schemas.openxmlformats.org/officeDocument/2006/relationships/image" Target="../media/image404.png"/><Relationship Id="rId19" Type="http://schemas.openxmlformats.org/officeDocument/2006/relationships/image" Target="../media/image413.png"/><Relationship Id="rId4" Type="http://schemas.openxmlformats.org/officeDocument/2006/relationships/image" Target="../media/image399.png"/><Relationship Id="rId9" Type="http://schemas.openxmlformats.org/officeDocument/2006/relationships/image" Target="../media/image403.png"/><Relationship Id="rId14" Type="http://schemas.openxmlformats.org/officeDocument/2006/relationships/image" Target="../media/image408.png"/><Relationship Id="rId22" Type="http://schemas.openxmlformats.org/officeDocument/2006/relationships/image" Target="../media/image416.png"/></Relationships>
</file>

<file path=ppt/slides/_rels/slide159.xml.rels><?xml version="1.0" encoding="UTF-8" standalone="yes"?>
<Relationships xmlns="http://schemas.openxmlformats.org/package/2006/relationships"><Relationship Id="rId8" Type="http://schemas.openxmlformats.org/officeDocument/2006/relationships/image" Target="../media/image402.png"/><Relationship Id="rId13" Type="http://schemas.openxmlformats.org/officeDocument/2006/relationships/image" Target="../media/image406.png"/><Relationship Id="rId18" Type="http://schemas.openxmlformats.org/officeDocument/2006/relationships/image" Target="../media/image412.png"/><Relationship Id="rId26" Type="http://schemas.openxmlformats.org/officeDocument/2006/relationships/image" Target="../media/image420.png"/><Relationship Id="rId3" Type="http://schemas.openxmlformats.org/officeDocument/2006/relationships/image" Target="../media/image298.png"/><Relationship Id="rId21" Type="http://schemas.openxmlformats.org/officeDocument/2006/relationships/image" Target="../media/image415.png"/><Relationship Id="rId7" Type="http://schemas.openxmlformats.org/officeDocument/2006/relationships/image" Target="../media/image401.png"/><Relationship Id="rId12" Type="http://schemas.openxmlformats.org/officeDocument/2006/relationships/image" Target="../media/image405.png"/><Relationship Id="rId17" Type="http://schemas.openxmlformats.org/officeDocument/2006/relationships/image" Target="../media/image411.png"/><Relationship Id="rId25" Type="http://schemas.openxmlformats.org/officeDocument/2006/relationships/image" Target="../media/image419.png"/><Relationship Id="rId2" Type="http://schemas.openxmlformats.org/officeDocument/2006/relationships/image" Target="../media/image398.jpg"/><Relationship Id="rId16" Type="http://schemas.openxmlformats.org/officeDocument/2006/relationships/image" Target="../media/image410.png"/><Relationship Id="rId20" Type="http://schemas.openxmlformats.org/officeDocument/2006/relationships/image" Target="../media/image414.png"/><Relationship Id="rId1" Type="http://schemas.openxmlformats.org/officeDocument/2006/relationships/slideLayout" Target="../slideLayouts/slideLayout39.xml"/><Relationship Id="rId6" Type="http://schemas.openxmlformats.org/officeDocument/2006/relationships/image" Target="../media/image400.png"/><Relationship Id="rId11" Type="http://schemas.openxmlformats.org/officeDocument/2006/relationships/image" Target="../media/image404.png"/><Relationship Id="rId24" Type="http://schemas.openxmlformats.org/officeDocument/2006/relationships/image" Target="../media/image418.png"/><Relationship Id="rId5" Type="http://schemas.openxmlformats.org/officeDocument/2006/relationships/image" Target="../media/image399.png"/><Relationship Id="rId15" Type="http://schemas.openxmlformats.org/officeDocument/2006/relationships/image" Target="../media/image409.png"/><Relationship Id="rId23" Type="http://schemas.openxmlformats.org/officeDocument/2006/relationships/image" Target="../media/image417.png"/><Relationship Id="rId10" Type="http://schemas.openxmlformats.org/officeDocument/2006/relationships/image" Target="../media/image408.png"/><Relationship Id="rId19" Type="http://schemas.openxmlformats.org/officeDocument/2006/relationships/image" Target="../media/image413.png"/><Relationship Id="rId4" Type="http://schemas.openxmlformats.org/officeDocument/2006/relationships/image" Target="../media/image297.png"/><Relationship Id="rId9" Type="http://schemas.openxmlformats.org/officeDocument/2006/relationships/image" Target="../media/image403.png"/><Relationship Id="rId14" Type="http://schemas.openxmlformats.org/officeDocument/2006/relationships/image" Target="../media/image407.png"/><Relationship Id="rId22" Type="http://schemas.openxmlformats.org/officeDocument/2006/relationships/image" Target="../media/image4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0.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421.jpg"/><Relationship Id="rId1" Type="http://schemas.openxmlformats.org/officeDocument/2006/relationships/slideLayout" Target="../slideLayouts/slideLayout11.xml"/><Relationship Id="rId6" Type="http://schemas.openxmlformats.org/officeDocument/2006/relationships/image" Target="../media/image423.png"/><Relationship Id="rId5" Type="http://schemas.openxmlformats.org/officeDocument/2006/relationships/image" Target="../media/image422.png"/><Relationship Id="rId4" Type="http://schemas.openxmlformats.org/officeDocument/2006/relationships/image" Target="../media/image298.png"/></Relationships>
</file>

<file path=ppt/slides/_rels/slide161.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421.jpg"/><Relationship Id="rId1" Type="http://schemas.openxmlformats.org/officeDocument/2006/relationships/slideLayout" Target="../slideLayouts/slideLayout11.xml"/><Relationship Id="rId6" Type="http://schemas.openxmlformats.org/officeDocument/2006/relationships/image" Target="../media/image423.png"/><Relationship Id="rId5" Type="http://schemas.openxmlformats.org/officeDocument/2006/relationships/image" Target="../media/image422.png"/><Relationship Id="rId4" Type="http://schemas.openxmlformats.org/officeDocument/2006/relationships/image" Target="../media/image298.png"/></Relationships>
</file>

<file path=ppt/slides/_rels/slide162.xml.rels><?xml version="1.0" encoding="UTF-8" standalone="yes"?>
<Relationships xmlns="http://schemas.openxmlformats.org/package/2006/relationships"><Relationship Id="rId8" Type="http://schemas.openxmlformats.org/officeDocument/2006/relationships/image" Target="../media/image430.png"/><Relationship Id="rId3" Type="http://schemas.openxmlformats.org/officeDocument/2006/relationships/image" Target="../media/image425.png"/><Relationship Id="rId7" Type="http://schemas.openxmlformats.org/officeDocument/2006/relationships/image" Target="../media/image429.png"/><Relationship Id="rId2" Type="http://schemas.openxmlformats.org/officeDocument/2006/relationships/image" Target="../media/image424.png"/><Relationship Id="rId1" Type="http://schemas.openxmlformats.org/officeDocument/2006/relationships/slideLayout" Target="../slideLayouts/slideLayout39.xml"/><Relationship Id="rId6" Type="http://schemas.openxmlformats.org/officeDocument/2006/relationships/image" Target="../media/image428.png"/><Relationship Id="rId5" Type="http://schemas.openxmlformats.org/officeDocument/2006/relationships/image" Target="../media/image427.png"/><Relationship Id="rId4" Type="http://schemas.openxmlformats.org/officeDocument/2006/relationships/image" Target="../media/image426.png"/></Relationships>
</file>

<file path=ppt/slides/_rels/slide163.xml.rels><?xml version="1.0" encoding="UTF-8" standalone="yes"?>
<Relationships xmlns="http://schemas.openxmlformats.org/package/2006/relationships"><Relationship Id="rId3" Type="http://schemas.openxmlformats.org/officeDocument/2006/relationships/image" Target="../media/image432.png"/><Relationship Id="rId7" Type="http://schemas.openxmlformats.org/officeDocument/2006/relationships/image" Target="../media/image435.png"/><Relationship Id="rId2" Type="http://schemas.openxmlformats.org/officeDocument/2006/relationships/image" Target="../media/image431.jpg"/><Relationship Id="rId1" Type="http://schemas.openxmlformats.org/officeDocument/2006/relationships/slideLayout" Target="../slideLayouts/slideLayout11.xml"/><Relationship Id="rId6" Type="http://schemas.openxmlformats.org/officeDocument/2006/relationships/image" Target="../media/image434.png"/><Relationship Id="rId5" Type="http://schemas.openxmlformats.org/officeDocument/2006/relationships/image" Target="../media/image433.png"/><Relationship Id="rId4" Type="http://schemas.openxmlformats.org/officeDocument/2006/relationships/image" Target="../media/image285.png"/></Relationships>
</file>

<file path=ppt/slides/_rels/slide164.xml.rels><?xml version="1.0" encoding="UTF-8" standalone="yes"?>
<Relationships xmlns="http://schemas.openxmlformats.org/package/2006/relationships"><Relationship Id="rId2" Type="http://schemas.openxmlformats.org/officeDocument/2006/relationships/image" Target="../media/image436.jpg"/><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4.jp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jpg"/><Relationship Id="rId1" Type="http://schemas.openxmlformats.org/officeDocument/2006/relationships/slideLayout" Target="../slideLayouts/slideLayout1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g"/><Relationship Id="rId9" Type="http://schemas.openxmlformats.org/officeDocument/2006/relationships/image" Target="../media/image5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6.png"/><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18.xml"/><Relationship Id="rId4" Type="http://schemas.openxmlformats.org/officeDocument/2006/relationships/image" Target="../media/image60.jpg"/></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20.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8.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18.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85.png"/><Relationship Id="rId1" Type="http://schemas.openxmlformats.org/officeDocument/2006/relationships/slideLayout" Target="../slideLayouts/slideLayout18.xml"/><Relationship Id="rId6" Type="http://schemas.openxmlformats.org/officeDocument/2006/relationships/image" Target="../media/image89.pn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png"/></Relationships>
</file>

<file path=ppt/slides/_rels/slide41.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image" Target="../media/image94.png"/><Relationship Id="rId1" Type="http://schemas.openxmlformats.org/officeDocument/2006/relationships/slideLayout" Target="../slideLayouts/slideLayout18.xml"/><Relationship Id="rId6" Type="http://schemas.openxmlformats.org/officeDocument/2006/relationships/image" Target="../media/image98.png"/><Relationship Id="rId11" Type="http://schemas.openxmlformats.org/officeDocument/2006/relationships/image" Target="../media/image103.pn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96.png"/><Relationship Id="rId9" Type="http://schemas.openxmlformats.org/officeDocument/2006/relationships/image" Target="../media/image101.png"/></Relationships>
</file>

<file path=ppt/slides/_rels/slide42.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12" Type="http://schemas.openxmlformats.org/officeDocument/2006/relationships/image" Target="../media/image114.png"/><Relationship Id="rId2" Type="http://schemas.openxmlformats.org/officeDocument/2006/relationships/image" Target="../media/image104.png"/><Relationship Id="rId1" Type="http://schemas.openxmlformats.org/officeDocument/2006/relationships/slideLayout" Target="../slideLayouts/slideLayout18.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107.png"/><Relationship Id="rId10" Type="http://schemas.openxmlformats.org/officeDocument/2006/relationships/image" Target="../media/image112.png"/><Relationship Id="rId4" Type="http://schemas.openxmlformats.org/officeDocument/2006/relationships/image" Target="../media/image106.png"/><Relationship Id="rId9" Type="http://schemas.openxmlformats.org/officeDocument/2006/relationships/image" Target="../media/image111.png"/></Relationships>
</file>

<file path=ppt/slides/_rels/slide4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8.xml"/><Relationship Id="rId4" Type="http://schemas.openxmlformats.org/officeDocument/2006/relationships/image" Target="../media/image117.png"/></Relationships>
</file>

<file path=ppt/slides/_rels/slide4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8.xml"/><Relationship Id="rId4" Type="http://schemas.openxmlformats.org/officeDocument/2006/relationships/image" Target="../media/image120.png"/></Relationships>
</file>

<file path=ppt/slides/_rels/slide45.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8" Type="http://schemas.openxmlformats.org/officeDocument/2006/relationships/image" Target="../media/image129.png"/><Relationship Id="rId13" Type="http://schemas.openxmlformats.org/officeDocument/2006/relationships/image" Target="../media/image134.png"/><Relationship Id="rId3" Type="http://schemas.openxmlformats.org/officeDocument/2006/relationships/image" Target="../media/image124.png"/><Relationship Id="rId7" Type="http://schemas.openxmlformats.org/officeDocument/2006/relationships/image" Target="../media/image128.png"/><Relationship Id="rId12" Type="http://schemas.openxmlformats.org/officeDocument/2006/relationships/image" Target="../media/image133.png"/><Relationship Id="rId2" Type="http://schemas.openxmlformats.org/officeDocument/2006/relationships/image" Target="../media/image123.png"/><Relationship Id="rId1" Type="http://schemas.openxmlformats.org/officeDocument/2006/relationships/slideLayout" Target="../slideLayouts/slideLayout18.xml"/><Relationship Id="rId6" Type="http://schemas.openxmlformats.org/officeDocument/2006/relationships/image" Target="../media/image127.png"/><Relationship Id="rId11" Type="http://schemas.openxmlformats.org/officeDocument/2006/relationships/image" Target="../media/image132.png"/><Relationship Id="rId5" Type="http://schemas.openxmlformats.org/officeDocument/2006/relationships/image" Target="../media/image126.png"/><Relationship Id="rId15" Type="http://schemas.openxmlformats.org/officeDocument/2006/relationships/image" Target="../media/image136.png"/><Relationship Id="rId10" Type="http://schemas.openxmlformats.org/officeDocument/2006/relationships/image" Target="../media/image131.jpg"/><Relationship Id="rId4" Type="http://schemas.openxmlformats.org/officeDocument/2006/relationships/image" Target="../media/image125.png"/><Relationship Id="rId9" Type="http://schemas.openxmlformats.org/officeDocument/2006/relationships/image" Target="../media/image130.png"/><Relationship Id="rId14" Type="http://schemas.openxmlformats.org/officeDocument/2006/relationships/image" Target="../media/image135.png"/></Relationships>
</file>

<file path=ppt/slides/_rels/slide48.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8.png"/><Relationship Id="rId7" Type="http://schemas.openxmlformats.org/officeDocument/2006/relationships/image" Target="../media/image142.png"/><Relationship Id="rId12" Type="http://schemas.openxmlformats.org/officeDocument/2006/relationships/image" Target="../media/image147.png"/><Relationship Id="rId2" Type="http://schemas.openxmlformats.org/officeDocument/2006/relationships/image" Target="../media/image137.png"/><Relationship Id="rId1" Type="http://schemas.openxmlformats.org/officeDocument/2006/relationships/slideLayout" Target="../slideLayouts/slideLayout18.xml"/><Relationship Id="rId6" Type="http://schemas.openxmlformats.org/officeDocument/2006/relationships/image" Target="../media/image141.png"/><Relationship Id="rId11" Type="http://schemas.openxmlformats.org/officeDocument/2006/relationships/image" Target="../media/image146.png"/><Relationship Id="rId5" Type="http://schemas.openxmlformats.org/officeDocument/2006/relationships/image" Target="../media/image140.png"/><Relationship Id="rId10" Type="http://schemas.openxmlformats.org/officeDocument/2006/relationships/image" Target="../media/image145.png"/><Relationship Id="rId4" Type="http://schemas.openxmlformats.org/officeDocument/2006/relationships/image" Target="../media/image139.png"/><Relationship Id="rId9" Type="http://schemas.openxmlformats.org/officeDocument/2006/relationships/image" Target="../media/image144.png"/></Relationships>
</file>

<file path=ppt/slides/_rels/slide49.xml.rels><?xml version="1.0" encoding="UTF-8" standalone="yes"?>
<Relationships xmlns="http://schemas.openxmlformats.org/package/2006/relationships"><Relationship Id="rId8" Type="http://schemas.openxmlformats.org/officeDocument/2006/relationships/image" Target="../media/image154.png"/><Relationship Id="rId13" Type="http://schemas.openxmlformats.org/officeDocument/2006/relationships/image" Target="../media/image159.png"/><Relationship Id="rId3" Type="http://schemas.openxmlformats.org/officeDocument/2006/relationships/image" Target="../media/image149.png"/><Relationship Id="rId7" Type="http://schemas.openxmlformats.org/officeDocument/2006/relationships/image" Target="../media/image153.png"/><Relationship Id="rId12" Type="http://schemas.openxmlformats.org/officeDocument/2006/relationships/image" Target="../media/image158.png"/><Relationship Id="rId2" Type="http://schemas.openxmlformats.org/officeDocument/2006/relationships/image" Target="../media/image148.png"/><Relationship Id="rId1" Type="http://schemas.openxmlformats.org/officeDocument/2006/relationships/slideLayout" Target="../slideLayouts/slideLayout18.xml"/><Relationship Id="rId6" Type="http://schemas.openxmlformats.org/officeDocument/2006/relationships/image" Target="../media/image152.png"/><Relationship Id="rId11" Type="http://schemas.openxmlformats.org/officeDocument/2006/relationships/image" Target="../media/image157.png"/><Relationship Id="rId5" Type="http://schemas.openxmlformats.org/officeDocument/2006/relationships/image" Target="../media/image151.png"/><Relationship Id="rId10" Type="http://schemas.openxmlformats.org/officeDocument/2006/relationships/image" Target="../media/image156.png"/><Relationship Id="rId4" Type="http://schemas.openxmlformats.org/officeDocument/2006/relationships/image" Target="../media/image150.png"/><Relationship Id="rId9" Type="http://schemas.openxmlformats.org/officeDocument/2006/relationships/image" Target="../media/image155.png"/><Relationship Id="rId14" Type="http://schemas.openxmlformats.org/officeDocument/2006/relationships/image" Target="../media/image160.jpg"/></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image" Target="../media/image163.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18.xml"/><Relationship Id="rId4" Type="http://schemas.openxmlformats.org/officeDocument/2006/relationships/image" Target="../media/image166.png"/></Relationships>
</file>

<file path=ppt/slides/_rels/slide53.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18.xml"/><Relationship Id="rId4" Type="http://schemas.openxmlformats.org/officeDocument/2006/relationships/image" Target="../media/image169.png"/></Relationships>
</file>

<file path=ppt/slides/_rels/slide5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18.xml"/><Relationship Id="rId5" Type="http://schemas.openxmlformats.org/officeDocument/2006/relationships/image" Target="../media/image175.png"/><Relationship Id="rId4" Type="http://schemas.openxmlformats.org/officeDocument/2006/relationships/image" Target="../media/image174.png"/></Relationships>
</file>

<file path=ppt/slides/_rels/slide5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image" Target="../media/image176.jpg"/><Relationship Id="rId1" Type="http://schemas.openxmlformats.org/officeDocument/2006/relationships/slideLayout" Target="../slideLayouts/slideLayout28.xml"/></Relationships>
</file>

<file path=ppt/slides/_rels/slide58.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slideLayout" Target="../slideLayouts/slideLayout14.xml"/><Relationship Id="rId4" Type="http://schemas.openxmlformats.org/officeDocument/2006/relationships/image" Target="../media/image177.png"/></Relationships>
</file>

<file path=ppt/slides/_rels/slide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180.jpg"/><Relationship Id="rId2" Type="http://schemas.openxmlformats.org/officeDocument/2006/relationships/image" Target="../media/image177.png"/><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81.jpg"/><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78.png"/><Relationship Id="rId1" Type="http://schemas.openxmlformats.org/officeDocument/2006/relationships/slideLayout" Target="../slideLayouts/slideLayout14.xml"/><Relationship Id="rId4" Type="http://schemas.openxmlformats.org/officeDocument/2006/relationships/image" Target="../media/image177.png"/></Relationships>
</file>

<file path=ppt/slides/_rels/slide68.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83.jpg"/><Relationship Id="rId1" Type="http://schemas.openxmlformats.org/officeDocument/2006/relationships/slideLayout" Target="../slideLayouts/slideLayout14.xml"/><Relationship Id="rId6" Type="http://schemas.openxmlformats.org/officeDocument/2006/relationships/image" Target="../media/image177.png"/><Relationship Id="rId5" Type="http://schemas.openxmlformats.org/officeDocument/2006/relationships/image" Target="../media/image185.jpg"/><Relationship Id="rId4" Type="http://schemas.openxmlformats.org/officeDocument/2006/relationships/image" Target="../media/image184.jpg"/></Relationships>
</file>

<file path=ppt/slides/_rels/slide6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86.jp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86.jpg"/><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188.jpg"/><Relationship Id="rId2" Type="http://schemas.openxmlformats.org/officeDocument/2006/relationships/image" Target="../media/image187.jpg"/><Relationship Id="rId1" Type="http://schemas.openxmlformats.org/officeDocument/2006/relationships/slideLayout" Target="../slideLayouts/slideLayout14.xml"/><Relationship Id="rId4" Type="http://schemas.openxmlformats.org/officeDocument/2006/relationships/image" Target="../media/image177.png"/></Relationships>
</file>

<file path=ppt/slides/_rels/slide72.xml.rels><?xml version="1.0" encoding="UTF-8" standalone="yes"?>
<Relationships xmlns="http://schemas.openxmlformats.org/package/2006/relationships"><Relationship Id="rId3" Type="http://schemas.openxmlformats.org/officeDocument/2006/relationships/image" Target="../media/image190.jpg"/><Relationship Id="rId2" Type="http://schemas.openxmlformats.org/officeDocument/2006/relationships/image" Target="../media/image189.jpg"/><Relationship Id="rId1" Type="http://schemas.openxmlformats.org/officeDocument/2006/relationships/slideLayout" Target="../slideLayouts/slideLayout14.xml"/><Relationship Id="rId4" Type="http://schemas.openxmlformats.org/officeDocument/2006/relationships/image" Target="../media/image177.png"/></Relationships>
</file>

<file path=ppt/slides/_rels/slide7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191.png"/><Relationship Id="rId1" Type="http://schemas.openxmlformats.org/officeDocument/2006/relationships/slideLayout" Target="../slideLayouts/slideLayout14.xml"/><Relationship Id="rId4" Type="http://schemas.openxmlformats.org/officeDocument/2006/relationships/image" Target="../media/image193.png"/></Relationships>
</file>

<file path=ppt/slides/_rels/slide75.xml.rels><?xml version="1.0" encoding="UTF-8" standalone="yes"?>
<Relationships xmlns="http://schemas.openxmlformats.org/package/2006/relationships"><Relationship Id="rId3" Type="http://schemas.openxmlformats.org/officeDocument/2006/relationships/image" Target="../media/image195.jpg"/><Relationship Id="rId2" Type="http://schemas.openxmlformats.org/officeDocument/2006/relationships/image" Target="../media/image194.pn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image" Target="../media/image196.png"/><Relationship Id="rId1" Type="http://schemas.openxmlformats.org/officeDocument/2006/relationships/slideLayout" Target="../slideLayouts/slideLayout15.xml"/><Relationship Id="rId5" Type="http://schemas.openxmlformats.org/officeDocument/2006/relationships/image" Target="../media/image199.png"/><Relationship Id="rId4" Type="http://schemas.openxmlformats.org/officeDocument/2006/relationships/image" Target="../media/image198.png"/></Relationships>
</file>

<file path=ppt/slides/_rels/slide77.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201.jpg"/><Relationship Id="rId7" Type="http://schemas.openxmlformats.org/officeDocument/2006/relationships/image" Target="../media/image198.png"/><Relationship Id="rId2" Type="http://schemas.openxmlformats.org/officeDocument/2006/relationships/image" Target="../media/image200.jpg"/><Relationship Id="rId1" Type="http://schemas.openxmlformats.org/officeDocument/2006/relationships/slideLayout" Target="../slideLayouts/slideLayout14.xml"/><Relationship Id="rId6" Type="http://schemas.openxmlformats.org/officeDocument/2006/relationships/image" Target="../media/image204.jpg"/><Relationship Id="rId5" Type="http://schemas.openxmlformats.org/officeDocument/2006/relationships/image" Target="../media/image203.jpg"/><Relationship Id="rId4" Type="http://schemas.openxmlformats.org/officeDocument/2006/relationships/image" Target="../media/image202.jpg"/></Relationships>
</file>

<file path=ppt/slides/_rels/slide78.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image" Target="../media/image207.png"/><Relationship Id="rId7" Type="http://schemas.openxmlformats.org/officeDocument/2006/relationships/image" Target="../media/image211.png"/><Relationship Id="rId2" Type="http://schemas.openxmlformats.org/officeDocument/2006/relationships/image" Target="../media/image206.png"/><Relationship Id="rId1" Type="http://schemas.openxmlformats.org/officeDocument/2006/relationships/slideLayout" Target="../slideLayouts/slideLayout14.xml"/><Relationship Id="rId6" Type="http://schemas.openxmlformats.org/officeDocument/2006/relationships/image" Target="../media/image210.png"/><Relationship Id="rId11" Type="http://schemas.openxmlformats.org/officeDocument/2006/relationships/image" Target="../media/image214.png"/><Relationship Id="rId5" Type="http://schemas.openxmlformats.org/officeDocument/2006/relationships/image" Target="../media/image209.png"/><Relationship Id="rId10" Type="http://schemas.openxmlformats.org/officeDocument/2006/relationships/image" Target="../media/image198.png"/><Relationship Id="rId4" Type="http://schemas.openxmlformats.org/officeDocument/2006/relationships/image" Target="../media/image208.png"/><Relationship Id="rId9" Type="http://schemas.openxmlformats.org/officeDocument/2006/relationships/image" Target="../media/image213.png"/></Relationships>
</file>

<file path=ppt/slides/_rels/slide79.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215.jpg"/><Relationship Id="rId1" Type="http://schemas.openxmlformats.org/officeDocument/2006/relationships/slideLayout" Target="../slideLayouts/slideLayout14.xml"/><Relationship Id="rId5" Type="http://schemas.openxmlformats.org/officeDocument/2006/relationships/image" Target="../media/image216.jpeg"/><Relationship Id="rId4" Type="http://schemas.openxmlformats.org/officeDocument/2006/relationships/image" Target="../media/image214.pn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8.xml"/><Relationship Id="rId4" Type="http://schemas.openxmlformats.org/officeDocument/2006/relationships/image" Target="../media/image37.png"/></Relationships>
</file>

<file path=ppt/slides/_rels/slide80.xml.rels><?xml version="1.0" encoding="UTF-8" standalone="yes"?>
<Relationships xmlns="http://schemas.openxmlformats.org/package/2006/relationships"><Relationship Id="rId2" Type="http://schemas.openxmlformats.org/officeDocument/2006/relationships/image" Target="../media/image217.jpg"/><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18.jpg"/><Relationship Id="rId1" Type="http://schemas.openxmlformats.org/officeDocument/2006/relationships/slideLayout" Target="../slideLayouts/slideLayout14.xml"/><Relationship Id="rId4" Type="http://schemas.openxmlformats.org/officeDocument/2006/relationships/image" Target="../media/image220.png"/></Relationships>
</file>

<file path=ppt/slides/_rels/slide82.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21.jpg"/><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23.png"/><Relationship Id="rId1" Type="http://schemas.openxmlformats.org/officeDocument/2006/relationships/slideLayout" Target="../slideLayouts/slideLayout18.xml"/><Relationship Id="rId5" Type="http://schemas.openxmlformats.org/officeDocument/2006/relationships/image" Target="../media/image226.png"/><Relationship Id="rId4" Type="http://schemas.openxmlformats.org/officeDocument/2006/relationships/image" Target="../media/image225.png"/></Relationships>
</file>

<file path=ppt/slides/_rels/slide84.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image" Target="../media/image227.jpg"/><Relationship Id="rId1" Type="http://schemas.openxmlformats.org/officeDocument/2006/relationships/slideLayout" Target="../slideLayouts/slideLayout18.xml"/><Relationship Id="rId5" Type="http://schemas.openxmlformats.org/officeDocument/2006/relationships/image" Target="../media/image230.png"/><Relationship Id="rId4" Type="http://schemas.openxmlformats.org/officeDocument/2006/relationships/image" Target="../media/image229.png"/></Relationships>
</file>

<file path=ppt/slides/_rels/slide85.xml.rels><?xml version="1.0" encoding="UTF-8" standalone="yes"?>
<Relationships xmlns="http://schemas.openxmlformats.org/package/2006/relationships"><Relationship Id="rId3" Type="http://schemas.openxmlformats.org/officeDocument/2006/relationships/image" Target="../media/image232.jpg"/><Relationship Id="rId2" Type="http://schemas.openxmlformats.org/officeDocument/2006/relationships/image" Target="../media/image231.png"/><Relationship Id="rId1" Type="http://schemas.openxmlformats.org/officeDocument/2006/relationships/slideLayout" Target="../slideLayouts/slideLayout18.xml"/><Relationship Id="rId5" Type="http://schemas.openxmlformats.org/officeDocument/2006/relationships/image" Target="../media/image234.png"/><Relationship Id="rId4" Type="http://schemas.openxmlformats.org/officeDocument/2006/relationships/image" Target="../media/image233.png"/></Relationships>
</file>

<file path=ppt/slides/_rels/slide86.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235.png"/><Relationship Id="rId1" Type="http://schemas.openxmlformats.org/officeDocument/2006/relationships/slideLayout" Target="../slideLayouts/slideLayout18.xml"/><Relationship Id="rId5" Type="http://schemas.openxmlformats.org/officeDocument/2006/relationships/image" Target="../media/image238.jpg"/><Relationship Id="rId4" Type="http://schemas.openxmlformats.org/officeDocument/2006/relationships/image" Target="../media/image237.png"/></Relationships>
</file>

<file path=ppt/slides/_rels/slide87.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239.jpg"/><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240.jpg"/><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241.jpg"/><Relationship Id="rId2" Type="http://schemas.openxmlformats.org/officeDocument/2006/relationships/image" Target="../media/image221.jpg"/><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image" Target="../media/image221.jpg"/><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243.jpg"/><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244.jpg"/><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245.jpg"/><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246.png"/><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247.png"/><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3" Type="http://schemas.openxmlformats.org/officeDocument/2006/relationships/image" Target="../media/image221.jpg"/><Relationship Id="rId2" Type="http://schemas.openxmlformats.org/officeDocument/2006/relationships/image" Target="../media/image248.jpg"/><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image" Target="../media/image221.jp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B31CB-C58F-C891-6880-226940145661}"/>
            </a:ext>
          </a:extLst>
        </p:cNvPr>
        <p:cNvGrpSpPr/>
        <p:nvPr/>
      </p:nvGrpSpPr>
      <p:grpSpPr>
        <a:xfrm>
          <a:off x="0" y="0"/>
          <a:ext cx="0" cy="0"/>
          <a:chOff x="0" y="0"/>
          <a:chExt cx="0" cy="0"/>
        </a:xfrm>
      </p:grpSpPr>
      <p:sp>
        <p:nvSpPr>
          <p:cNvPr id="8" name="Titre 7">
            <a:extLst>
              <a:ext uri="{FF2B5EF4-FFF2-40B4-BE49-F238E27FC236}">
                <a16:creationId xmlns:a16="http://schemas.microsoft.com/office/drawing/2014/main" id="{B12CEA14-F436-57C2-623F-86C8FC686DED}"/>
              </a:ext>
            </a:extLst>
          </p:cNvPr>
          <p:cNvSpPr>
            <a:spLocks noGrp="1"/>
          </p:cNvSpPr>
          <p:nvPr>
            <p:ph type="ctrTitle"/>
          </p:nvPr>
        </p:nvSpPr>
        <p:spPr>
          <a:xfrm>
            <a:off x="408258" y="1535352"/>
            <a:ext cx="5096933" cy="2387600"/>
          </a:xfrm>
        </p:spPr>
        <p:txBody>
          <a:bodyPr>
            <a:normAutofit fontScale="90000"/>
          </a:bodyPr>
          <a:lstStyle/>
          <a:p>
            <a:r>
              <a:rPr lang="fr-FR" sz="3600" dirty="0">
                <a:latin typeface="Arial" panose="020B0604020202020204" pitchFamily="34" charset="0"/>
                <a:cs typeface="Arial" panose="020B0604020202020204" pitchFamily="34" charset="0"/>
              </a:rPr>
              <a:t>MÉMOIRE TECHNIQUE</a:t>
            </a:r>
            <a:br>
              <a:rPr lang="fr-FR" sz="4000" b="0" dirty="0">
                <a:latin typeface="Arial" panose="020B0604020202020204" pitchFamily="34" charset="0"/>
                <a:cs typeface="Arial" panose="020B0604020202020204" pitchFamily="34" charset="0"/>
              </a:rPr>
            </a:br>
            <a:r>
              <a:rPr lang="fr-FR" sz="2400" b="0" dirty="0">
                <a:latin typeface="Arial" panose="020B0604020202020204" pitchFamily="34" charset="0"/>
                <a:cs typeface="Arial" panose="020B0604020202020204" pitchFamily="34" charset="0"/>
              </a:rPr>
              <a:t>Consultation location </a:t>
            </a:r>
            <a:br>
              <a:rPr lang="fr-FR" sz="2400" b="0" dirty="0">
                <a:latin typeface="Arial" panose="020B0604020202020204" pitchFamily="34" charset="0"/>
                <a:cs typeface="Arial" panose="020B0604020202020204" pitchFamily="34" charset="0"/>
              </a:rPr>
            </a:br>
            <a:r>
              <a:rPr lang="fr-FR" sz="2400" b="0" dirty="0">
                <a:latin typeface="Arial" panose="020B0604020202020204" pitchFamily="34" charset="0"/>
                <a:cs typeface="Arial" panose="020B0604020202020204" pitchFamily="34" charset="0"/>
              </a:rPr>
              <a:t>et entretien pneumatiques Génie Civil</a:t>
            </a:r>
            <a:br>
              <a:rPr lang="fr-FR" sz="1600" b="0" dirty="0">
                <a:latin typeface="Arial" panose="020B0604020202020204" pitchFamily="34" charset="0"/>
                <a:cs typeface="Arial" panose="020B0604020202020204" pitchFamily="34" charset="0"/>
              </a:rPr>
            </a:br>
            <a:endParaRPr lang="fr-FR" sz="4000" b="0" dirty="0">
              <a:latin typeface="Arial" panose="020B0604020202020204" pitchFamily="34" charset="0"/>
              <a:cs typeface="Arial" panose="020B0604020202020204" pitchFamily="34" charset="0"/>
            </a:endParaRPr>
          </a:p>
        </p:txBody>
      </p:sp>
      <p:pic>
        <p:nvPicPr>
          <p:cNvPr id="9" name="Image 8">
            <a:extLst>
              <a:ext uri="{FF2B5EF4-FFF2-40B4-BE49-F238E27FC236}">
                <a16:creationId xmlns:a16="http://schemas.microsoft.com/office/drawing/2014/main" id="{09D22C1A-7200-BA45-1376-B1D93D8A1CA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21079" y="3571116"/>
            <a:ext cx="2324147" cy="1116797"/>
          </a:xfrm>
          <a:prstGeom prst="rect">
            <a:avLst/>
          </a:prstGeom>
        </p:spPr>
      </p:pic>
      <p:sp>
        <p:nvSpPr>
          <p:cNvPr id="2" name="Espace réservé du texte 6">
            <a:extLst>
              <a:ext uri="{FF2B5EF4-FFF2-40B4-BE49-F238E27FC236}">
                <a16:creationId xmlns:a16="http://schemas.microsoft.com/office/drawing/2014/main" id="{DC20C33D-9D4D-927D-0E27-82D68DFE641D}"/>
              </a:ext>
            </a:extLst>
          </p:cNvPr>
          <p:cNvSpPr txBox="1">
            <a:spLocks/>
          </p:cNvSpPr>
          <p:nvPr/>
        </p:nvSpPr>
        <p:spPr>
          <a:xfrm>
            <a:off x="1721079" y="4847055"/>
            <a:ext cx="2222500" cy="38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Franklin Gothic Book" panose="020B05030201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Franklin Gothic Book" panose="020B05030201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Franklin Gothic Book" panose="020B05030201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r-FR" sz="1800" dirty="0">
                <a:solidFill>
                  <a:schemeClr val="bg1"/>
                </a:solidFill>
                <a:latin typeface="Arial" panose="020B0604020202020204" pitchFamily="34" charset="0"/>
                <a:cs typeface="Arial" panose="020B0604020202020204" pitchFamily="34" charset="0"/>
              </a:rPr>
              <a:t>15 Mars 2024</a:t>
            </a:r>
          </a:p>
          <a:p>
            <a:pPr marL="0" indent="0" algn="ctr">
              <a:buNone/>
            </a:pPr>
            <a:endParaRPr lang="fr-FR" sz="1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1889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29821" y="1317999"/>
            <a:ext cx="11132357" cy="5355312"/>
          </a:xfrm>
          <a:prstGeom prst="rect">
            <a:avLst/>
          </a:prstGeom>
        </p:spPr>
        <p:txBody>
          <a:bodyPr wrap="square">
            <a:spAutoFit/>
          </a:bodyPr>
          <a:lstStyle/>
          <a:p>
            <a:r>
              <a:rPr lang="fr-FR" b="1" dirty="0">
                <a:solidFill>
                  <a:srgbClr val="002060"/>
                </a:solidFill>
                <a:latin typeface="Arial" panose="020B0604020202020204" pitchFamily="34" charset="0"/>
                <a:cs typeface="Arial" panose="020B0604020202020204" pitchFamily="34" charset="0"/>
              </a:rPr>
              <a:t>2.4 LA FOURNITURE DES PNEUMATIQUES DE REMPLACEMENT </a:t>
            </a:r>
          </a:p>
          <a:p>
            <a:r>
              <a:rPr lang="fr-FR" dirty="0">
                <a:solidFill>
                  <a:srgbClr val="002060"/>
                </a:solidFill>
                <a:latin typeface="Arial" panose="020B0604020202020204" pitchFamily="34" charset="0"/>
                <a:cs typeface="Arial" panose="020B0604020202020204" pitchFamily="34" charset="0"/>
              </a:rPr>
              <a:t>Le Fournisseur équipe les Matériels Veolia de pneumatiques neufs, d’occasion ou rechapés en remplacement des pneumatiques usés au cours de l’activité de Veolia. Le soumissionnaire doit être en mesure de fournir des pneus de qualité premium afin de maximiser les performances des engins en activité sur les sites Veolia en Ile-de-France.</a:t>
            </a:r>
          </a:p>
          <a:p>
            <a:endParaRPr lang="fr-FR" dirty="0">
              <a:solidFill>
                <a:srgbClr val="002060"/>
              </a:solidFill>
              <a:latin typeface="Arial" panose="020B0604020202020204" pitchFamily="34" charset="0"/>
              <a:cs typeface="Arial" panose="020B0604020202020204" pitchFamily="34" charset="0"/>
            </a:endParaRPr>
          </a:p>
          <a:p>
            <a:r>
              <a:rPr lang="fr-FR" dirty="0">
                <a:solidFill>
                  <a:srgbClr val="002060"/>
                </a:solidFill>
                <a:latin typeface="Arial" panose="020B0604020202020204" pitchFamily="34" charset="0"/>
                <a:cs typeface="Arial" panose="020B0604020202020204" pitchFamily="34" charset="0"/>
              </a:rPr>
              <a:t> La limite de gomme acceptée et donnant lieu à un remplacement des pneumatiques est de : </a:t>
            </a:r>
          </a:p>
          <a:p>
            <a:r>
              <a:rPr lang="fr-FR" dirty="0">
                <a:solidFill>
                  <a:srgbClr val="002060"/>
                </a:solidFill>
                <a:latin typeface="Arial" panose="020B0604020202020204" pitchFamily="34" charset="0"/>
                <a:cs typeface="Arial" panose="020B0604020202020204" pitchFamily="34" charset="0"/>
              </a:rPr>
              <a:t>Pour les pneumatiques Gonflables : 80% </a:t>
            </a:r>
          </a:p>
          <a:p>
            <a:r>
              <a:rPr lang="fr-FR" dirty="0">
                <a:solidFill>
                  <a:srgbClr val="002060"/>
                </a:solidFill>
                <a:latin typeface="Arial" panose="020B0604020202020204" pitchFamily="34" charset="0"/>
                <a:cs typeface="Arial" panose="020B0604020202020204" pitchFamily="34" charset="0"/>
              </a:rPr>
              <a:t>- Pour les pneumatiques Pleins : 90% </a:t>
            </a:r>
          </a:p>
          <a:p>
            <a:r>
              <a:rPr lang="fr-FR" dirty="0">
                <a:solidFill>
                  <a:srgbClr val="002060"/>
                </a:solidFill>
                <a:latin typeface="Arial" panose="020B0604020202020204" pitchFamily="34" charset="0"/>
                <a:cs typeface="Arial" panose="020B0604020202020204" pitchFamily="34" charset="0"/>
              </a:rPr>
              <a:t>- Pour les pneumatiques avec Inserts : 90%</a:t>
            </a:r>
          </a:p>
          <a:p>
            <a:r>
              <a:rPr lang="fr-FR" dirty="0">
                <a:solidFill>
                  <a:srgbClr val="002060"/>
                </a:solidFill>
                <a:latin typeface="Arial" panose="020B0604020202020204" pitchFamily="34" charset="0"/>
                <a:cs typeface="Arial" panose="020B0604020202020204" pitchFamily="34" charset="0"/>
              </a:rPr>
              <a:t> </a:t>
            </a:r>
          </a:p>
          <a:p>
            <a:r>
              <a:rPr lang="fr-FR" dirty="0">
                <a:solidFill>
                  <a:srgbClr val="002060"/>
                </a:solidFill>
                <a:latin typeface="Arial" panose="020B0604020202020204" pitchFamily="34" charset="0"/>
                <a:cs typeface="Arial" panose="020B0604020202020204" pitchFamily="34" charset="0"/>
              </a:rPr>
              <a:t>Le Fournisseur prend en charge toutes les interventions liées à la fourniture des pneumatiques de remplacement, notamment : - démontage et montage sur les roues - opérations de gonflage - pressage - permutation (1 fois sur la durée de vie de l’équipement pneumatique) - retournement sur jante - réparations - frais relatifs aux petites fournitures telles que valves, bouchons de valve, rallonges, pattes de support </a:t>
            </a:r>
          </a:p>
          <a:p>
            <a:r>
              <a:rPr lang="fr-FR" dirty="0">
                <a:solidFill>
                  <a:srgbClr val="002060"/>
                </a:solidFill>
                <a:latin typeface="Arial" panose="020B0604020202020204" pitchFamily="34" charset="0"/>
                <a:cs typeface="Arial" panose="020B0604020202020204" pitchFamily="34" charset="0"/>
              </a:rPr>
              <a:t>Toutefois, TOUTES les réparations (blessures, casse ou la détérioration) consécutives à une faute de VEOLIA dans la manipulation du Matériel seront facturées à VEOLIA.</a:t>
            </a:r>
          </a:p>
          <a:p>
            <a:endParaRPr lang="fr-FR" dirty="0">
              <a:solidFill>
                <a:srgbClr val="002060"/>
              </a:solidFill>
              <a:latin typeface="Arial" panose="020B0604020202020204" pitchFamily="34" charset="0"/>
              <a:cs typeface="Arial" panose="020B0604020202020204" pitchFamily="34" charset="0"/>
            </a:endParaRPr>
          </a:p>
          <a:p>
            <a:endParaRPr lang="fr-FR" dirty="0">
              <a:solidFill>
                <a:srgbClr val="002060"/>
              </a:solidFill>
              <a:latin typeface="Arial" panose="020B0604020202020204" pitchFamily="34" charset="0"/>
              <a:cs typeface="Arial" panose="020B0604020202020204" pitchFamily="34" charset="0"/>
            </a:endParaRPr>
          </a:p>
        </p:txBody>
      </p:sp>
      <p:sp>
        <p:nvSpPr>
          <p:cNvPr id="2" name="Titre 1"/>
          <p:cNvSpPr>
            <a:spLocks noGrp="1"/>
          </p:cNvSpPr>
          <p:nvPr>
            <p:ph type="title"/>
          </p:nvPr>
        </p:nvSpPr>
        <p:spPr>
          <a:xfrm>
            <a:off x="2600987" y="167619"/>
            <a:ext cx="8694624" cy="921545"/>
          </a:xfrm>
          <a:noFill/>
          <a:ln>
            <a:noFill/>
          </a:ln>
        </p:spPr>
        <p:txBody>
          <a:bodyPr vert="horz" lIns="91440" tIns="45720" rIns="91440" bIns="45720" rtlCol="0" anchor="ctr">
            <a:noAutofit/>
          </a:bodyPr>
          <a:lstStyle/>
          <a:p>
            <a:r>
              <a:rPr lang="fr-FR" b="1" dirty="0"/>
              <a:t>Contenu de la prestation / </a:t>
            </a:r>
            <a:r>
              <a:rPr lang="fr-FR" b="1" dirty="0">
                <a:solidFill>
                  <a:srgbClr val="002060"/>
                </a:solidFill>
                <a:highlight>
                  <a:srgbClr val="F6DA0A"/>
                </a:highlight>
              </a:rPr>
              <a:t>vos besoins </a:t>
            </a:r>
          </a:p>
        </p:txBody>
      </p:sp>
      <p:sp>
        <p:nvSpPr>
          <p:cNvPr id="4" name="Espace réservé du numéro de diapositive 3"/>
          <p:cNvSpPr>
            <a:spLocks noGrp="1"/>
          </p:cNvSpPr>
          <p:nvPr>
            <p:ph type="sldNum" sz="quarter" idx="12"/>
          </p:nvPr>
        </p:nvSpPr>
        <p:spPr/>
        <p:txBody>
          <a:bodyPr/>
          <a:lstStyle/>
          <a:p>
            <a:fld id="{CCCA6185-D971-4A90-914E-0B7B670ED64A}" type="slidenum">
              <a:rPr lang="fr-FR" smtClean="0">
                <a:solidFill>
                  <a:prstClr val="black">
                    <a:tint val="75000"/>
                  </a:prstClr>
                </a:solidFill>
              </a:rPr>
              <a:pPr/>
              <a:t>10</a:t>
            </a:fld>
            <a:endParaRPr lang="fr-FR">
              <a:solidFill>
                <a:prstClr val="black">
                  <a:tint val="75000"/>
                </a:prstClr>
              </a:solidFill>
            </a:endParaRPr>
          </a:p>
        </p:txBody>
      </p:sp>
    </p:spTree>
    <p:extLst>
      <p:ext uri="{BB962C8B-B14F-4D97-AF65-F5344CB8AC3E}">
        <p14:creationId xmlns:p14="http://schemas.microsoft.com/office/powerpoint/2010/main" val="37366229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veillons à la sécurité de nos clients.</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6</a:t>
            </a:r>
          </a:p>
        </p:txBody>
      </p:sp>
      <p:sp>
        <p:nvSpPr>
          <p:cNvPr id="3" name="object 4">
            <a:extLst>
              <a:ext uri="{FF2B5EF4-FFF2-40B4-BE49-F238E27FC236}">
                <a16:creationId xmlns:a16="http://schemas.microsoft.com/office/drawing/2014/main" id="{16F02BB0-9FAA-373A-D0EC-A722099BA46D}"/>
              </a:ext>
            </a:extLst>
          </p:cNvPr>
          <p:cNvSpPr txBox="1"/>
          <p:nvPr/>
        </p:nvSpPr>
        <p:spPr>
          <a:xfrm>
            <a:off x="549073" y="1208846"/>
            <a:ext cx="7179486" cy="385961"/>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highlight>
                  <a:srgbClr val="F6DA0A"/>
                </a:highlight>
                <a:latin typeface="Arial"/>
                <a:cs typeface="Arial"/>
              </a:rPr>
              <a:t>Que faut-il que je respecte ?</a:t>
            </a:r>
          </a:p>
        </p:txBody>
      </p:sp>
      <p:pic>
        <p:nvPicPr>
          <p:cNvPr id="9" name="object 7">
            <a:extLst>
              <a:ext uri="{FF2B5EF4-FFF2-40B4-BE49-F238E27FC236}">
                <a16:creationId xmlns:a16="http://schemas.microsoft.com/office/drawing/2014/main" id="{645205B3-020E-DDB9-8ADC-7F1B48BD2193}"/>
              </a:ext>
            </a:extLst>
          </p:cNvPr>
          <p:cNvPicPr/>
          <p:nvPr/>
        </p:nvPicPr>
        <p:blipFill>
          <a:blip r:embed="rId2" cstate="print"/>
          <a:stretch>
            <a:fillRect/>
          </a:stretch>
        </p:blipFill>
        <p:spPr>
          <a:xfrm>
            <a:off x="371868" y="6063327"/>
            <a:ext cx="1857765" cy="628013"/>
          </a:xfrm>
          <a:prstGeom prst="rect">
            <a:avLst/>
          </a:prstGeom>
        </p:spPr>
      </p:pic>
      <p:sp>
        <p:nvSpPr>
          <p:cNvPr id="4" name="object 3">
            <a:extLst>
              <a:ext uri="{FF2B5EF4-FFF2-40B4-BE49-F238E27FC236}">
                <a16:creationId xmlns:a16="http://schemas.microsoft.com/office/drawing/2014/main" id="{7D9B5B60-EEBA-0F85-56A7-0433A934E520}"/>
              </a:ext>
            </a:extLst>
          </p:cNvPr>
          <p:cNvSpPr txBox="1"/>
          <p:nvPr/>
        </p:nvSpPr>
        <p:spPr>
          <a:xfrm>
            <a:off x="997910" y="1631933"/>
            <a:ext cx="10684085" cy="3676284"/>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latin typeface="Arial" panose="020B0604020202020204" pitchFamily="34" charset="0"/>
                <a:cs typeface="Arial" panose="020B0604020202020204" pitchFamily="34" charset="0"/>
              </a:rPr>
              <a:t> </a:t>
            </a:r>
            <a:endParaRPr sz="2397" kern="0" dirty="0">
              <a:solidFill>
                <a:srgbClr val="002060"/>
              </a:solidFill>
              <a:latin typeface="Arial" panose="020B0604020202020204" pitchFamily="34" charset="0"/>
              <a:cs typeface="Arial" panose="020B0604020202020204" pitchFamily="34" charset="0"/>
            </a:endParaRPr>
          </a:p>
          <a:p>
            <a:pPr marL="342900" indent="-342900">
              <a:spcBef>
                <a:spcPts val="87"/>
              </a:spcBef>
              <a:buClr>
                <a:srgbClr val="002060"/>
              </a:buClr>
              <a:buFont typeface="Wingdings" panose="05000000000000000000" pitchFamily="2" charset="2"/>
              <a:buChar char="§"/>
            </a:pPr>
            <a:endParaRPr lang="fr-FR" sz="2397" kern="0" dirty="0">
              <a:solidFill>
                <a:srgbClr val="002060"/>
              </a:solidFill>
              <a:latin typeface="Arial"/>
              <a:cs typeface="Arial"/>
            </a:endParaRPr>
          </a:p>
          <a:p>
            <a:pPr marL="5900803" marR="157287" indent="-430425" algn="just">
              <a:lnSpc>
                <a:spcPct val="81500"/>
              </a:lnSpc>
              <a:buClr>
                <a:srgbClr val="002060"/>
              </a:buClr>
              <a:buSzPct val="85714"/>
              <a:buFont typeface="Wingdings" panose="05000000000000000000" pitchFamily="2" charset="2"/>
              <a:buChar char="§"/>
              <a:tabLst>
                <a:tab pos="5900803" algn="l"/>
                <a:tab pos="5904185" algn="l"/>
              </a:tabLst>
            </a:pPr>
            <a:r>
              <a:rPr lang="fr-FR" sz="1864" kern="0" dirty="0">
                <a:solidFill>
                  <a:srgbClr val="002060"/>
                </a:solidFill>
                <a:latin typeface="Arial MT"/>
                <a:cs typeface="Arial MT"/>
              </a:rPr>
              <a:t>	J’interdis</a:t>
            </a:r>
            <a:r>
              <a:rPr lang="fr-FR" sz="1864" kern="0" spc="27" dirty="0">
                <a:solidFill>
                  <a:srgbClr val="002060"/>
                </a:solidFill>
                <a:latin typeface="Arial MT"/>
                <a:cs typeface="Arial MT"/>
              </a:rPr>
              <a:t> </a:t>
            </a:r>
            <a:r>
              <a:rPr lang="fr-FR" sz="1864" kern="0" dirty="0">
                <a:solidFill>
                  <a:srgbClr val="002060"/>
                </a:solidFill>
                <a:latin typeface="Arial MT"/>
                <a:cs typeface="Arial MT"/>
              </a:rPr>
              <a:t>l’accès</a:t>
            </a:r>
            <a:r>
              <a:rPr lang="fr-FR" sz="1864" kern="0" spc="-7" dirty="0">
                <a:solidFill>
                  <a:srgbClr val="002060"/>
                </a:solidFill>
                <a:latin typeface="Arial MT"/>
                <a:cs typeface="Arial MT"/>
              </a:rPr>
              <a:t> </a:t>
            </a:r>
            <a:r>
              <a:rPr lang="fr-FR" sz="1864" kern="0" dirty="0">
                <a:solidFill>
                  <a:srgbClr val="002060"/>
                </a:solidFill>
                <a:latin typeface="Arial MT"/>
                <a:cs typeface="Arial MT"/>
              </a:rPr>
              <a:t>à</a:t>
            </a:r>
            <a:r>
              <a:rPr lang="fr-FR" sz="1864" kern="0" spc="47" dirty="0">
                <a:solidFill>
                  <a:srgbClr val="002060"/>
                </a:solidFill>
                <a:latin typeface="Arial MT"/>
                <a:cs typeface="Arial MT"/>
              </a:rPr>
              <a:t> </a:t>
            </a:r>
            <a:r>
              <a:rPr lang="fr-FR" sz="1864" kern="0" dirty="0">
                <a:solidFill>
                  <a:srgbClr val="002060"/>
                </a:solidFill>
                <a:latin typeface="Arial MT"/>
                <a:cs typeface="Arial MT"/>
              </a:rPr>
              <a:t>l’atelier</a:t>
            </a:r>
            <a:r>
              <a:rPr lang="fr-FR" sz="1864" kern="0" spc="60" dirty="0">
                <a:solidFill>
                  <a:srgbClr val="002060"/>
                </a:solidFill>
                <a:latin typeface="Arial MT"/>
                <a:cs typeface="Arial MT"/>
              </a:rPr>
              <a:t> </a:t>
            </a:r>
            <a:r>
              <a:rPr lang="fr-FR" sz="1864" kern="0" dirty="0">
                <a:solidFill>
                  <a:srgbClr val="002060"/>
                </a:solidFill>
                <a:latin typeface="Arial MT"/>
                <a:cs typeface="Arial MT"/>
              </a:rPr>
              <a:t>ou</a:t>
            </a:r>
            <a:r>
              <a:rPr lang="fr-FR" sz="1864" kern="0" spc="20" dirty="0">
                <a:solidFill>
                  <a:srgbClr val="002060"/>
                </a:solidFill>
                <a:latin typeface="Arial MT"/>
                <a:cs typeface="Arial MT"/>
              </a:rPr>
              <a:t> </a:t>
            </a:r>
            <a:r>
              <a:rPr lang="fr-FR" sz="1864" kern="0" dirty="0">
                <a:solidFill>
                  <a:srgbClr val="002060"/>
                </a:solidFill>
                <a:latin typeface="Arial MT"/>
                <a:cs typeface="Arial MT"/>
              </a:rPr>
              <a:t>à</a:t>
            </a:r>
            <a:r>
              <a:rPr lang="fr-FR" sz="1864" kern="0" spc="13" dirty="0">
                <a:solidFill>
                  <a:srgbClr val="002060"/>
                </a:solidFill>
                <a:latin typeface="Arial MT"/>
                <a:cs typeface="Arial MT"/>
              </a:rPr>
              <a:t> </a:t>
            </a:r>
            <a:r>
              <a:rPr lang="fr-FR" sz="1864" kern="0" dirty="0">
                <a:solidFill>
                  <a:srgbClr val="002060"/>
                </a:solidFill>
                <a:latin typeface="Arial MT"/>
                <a:cs typeface="Arial MT"/>
              </a:rPr>
              <a:t>la</a:t>
            </a:r>
            <a:r>
              <a:rPr lang="fr-FR" sz="1864" kern="0" spc="40" dirty="0">
                <a:solidFill>
                  <a:srgbClr val="002060"/>
                </a:solidFill>
                <a:latin typeface="Arial MT"/>
                <a:cs typeface="Arial MT"/>
              </a:rPr>
              <a:t> </a:t>
            </a:r>
            <a:r>
              <a:rPr lang="fr-FR" sz="1864" kern="0" dirty="0">
                <a:solidFill>
                  <a:srgbClr val="002060"/>
                </a:solidFill>
                <a:latin typeface="Arial MT"/>
                <a:cs typeface="Arial MT"/>
              </a:rPr>
              <a:t>zone</a:t>
            </a:r>
            <a:r>
              <a:rPr lang="fr-FR" sz="1864" kern="0" spc="53" dirty="0">
                <a:solidFill>
                  <a:srgbClr val="002060"/>
                </a:solidFill>
                <a:latin typeface="Arial MT"/>
                <a:cs typeface="Arial MT"/>
              </a:rPr>
              <a:t> </a:t>
            </a:r>
            <a:r>
              <a:rPr lang="fr-FR" sz="1864" kern="0" spc="-33" dirty="0">
                <a:solidFill>
                  <a:srgbClr val="002060"/>
                </a:solidFill>
                <a:latin typeface="Arial MT"/>
                <a:cs typeface="Arial MT"/>
              </a:rPr>
              <a:t>de </a:t>
            </a:r>
            <a:r>
              <a:rPr lang="fr-FR" sz="1864" kern="0" dirty="0">
                <a:solidFill>
                  <a:srgbClr val="002060"/>
                </a:solidFill>
                <a:latin typeface="Arial MT"/>
                <a:cs typeface="Arial MT"/>
              </a:rPr>
              <a:t>travail</a:t>
            </a:r>
            <a:r>
              <a:rPr lang="fr-FR" sz="1864" kern="0" spc="-13" dirty="0">
                <a:solidFill>
                  <a:srgbClr val="002060"/>
                </a:solidFill>
                <a:latin typeface="Arial MT"/>
                <a:cs typeface="Arial MT"/>
              </a:rPr>
              <a:t> </a:t>
            </a:r>
            <a:r>
              <a:rPr lang="fr-FR" sz="1864" kern="0" dirty="0">
                <a:solidFill>
                  <a:srgbClr val="002060"/>
                </a:solidFill>
                <a:latin typeface="Arial MT"/>
                <a:cs typeface="Arial MT"/>
              </a:rPr>
              <a:t>sauf</a:t>
            </a:r>
            <a:r>
              <a:rPr lang="fr-FR" sz="1864" kern="0" spc="53" dirty="0">
                <a:solidFill>
                  <a:srgbClr val="002060"/>
                </a:solidFill>
                <a:latin typeface="Arial MT"/>
                <a:cs typeface="Arial MT"/>
              </a:rPr>
              <a:t> </a:t>
            </a:r>
            <a:r>
              <a:rPr lang="fr-FR" sz="1864" kern="0" dirty="0">
                <a:solidFill>
                  <a:srgbClr val="002060"/>
                </a:solidFill>
                <a:latin typeface="Arial MT"/>
                <a:cs typeface="Arial MT"/>
              </a:rPr>
              <a:t>si</a:t>
            </a:r>
            <a:r>
              <a:rPr lang="fr-FR" sz="1864" kern="0" spc="60" dirty="0">
                <a:solidFill>
                  <a:srgbClr val="002060"/>
                </a:solidFill>
                <a:latin typeface="Arial MT"/>
                <a:cs typeface="Arial MT"/>
              </a:rPr>
              <a:t> </a:t>
            </a:r>
            <a:r>
              <a:rPr lang="fr-FR" sz="1864" kern="0" dirty="0">
                <a:solidFill>
                  <a:srgbClr val="002060"/>
                </a:solidFill>
                <a:latin typeface="Arial MT"/>
                <a:cs typeface="Arial MT"/>
              </a:rPr>
              <a:t>le</a:t>
            </a:r>
            <a:r>
              <a:rPr lang="fr-FR" sz="1864" kern="0" spc="33" dirty="0">
                <a:solidFill>
                  <a:srgbClr val="002060"/>
                </a:solidFill>
                <a:latin typeface="Arial MT"/>
                <a:cs typeface="Arial MT"/>
              </a:rPr>
              <a:t> </a:t>
            </a:r>
            <a:r>
              <a:rPr lang="fr-FR" sz="1864" kern="0" dirty="0">
                <a:solidFill>
                  <a:srgbClr val="002060"/>
                </a:solidFill>
                <a:latin typeface="Arial MT"/>
                <a:cs typeface="Arial MT"/>
              </a:rPr>
              <a:t>client</a:t>
            </a:r>
            <a:r>
              <a:rPr lang="fr-FR" sz="1864" kern="0" spc="53" dirty="0">
                <a:solidFill>
                  <a:srgbClr val="002060"/>
                </a:solidFill>
                <a:latin typeface="Arial MT"/>
                <a:cs typeface="Arial MT"/>
              </a:rPr>
              <a:t> </a:t>
            </a:r>
            <a:r>
              <a:rPr lang="fr-FR" sz="1864" kern="0" dirty="0">
                <a:solidFill>
                  <a:srgbClr val="002060"/>
                </a:solidFill>
                <a:latin typeface="Arial MT"/>
                <a:cs typeface="Arial MT"/>
              </a:rPr>
              <a:t>est</a:t>
            </a:r>
            <a:r>
              <a:rPr lang="fr-FR" sz="1864" kern="0" spc="53" dirty="0">
                <a:solidFill>
                  <a:srgbClr val="002060"/>
                </a:solidFill>
                <a:latin typeface="Arial MT"/>
                <a:cs typeface="Arial MT"/>
              </a:rPr>
              <a:t> </a:t>
            </a:r>
            <a:r>
              <a:rPr lang="fr-FR" sz="1864" kern="0" dirty="0">
                <a:solidFill>
                  <a:srgbClr val="002060"/>
                </a:solidFill>
                <a:latin typeface="Arial MT"/>
                <a:cs typeface="Arial MT"/>
              </a:rPr>
              <a:t>accompagné </a:t>
            </a:r>
            <a:r>
              <a:rPr lang="fr-FR" sz="1864" kern="0" spc="-33" dirty="0">
                <a:solidFill>
                  <a:srgbClr val="002060"/>
                </a:solidFill>
                <a:latin typeface="Arial MT"/>
                <a:cs typeface="Arial MT"/>
              </a:rPr>
              <a:t>par </a:t>
            </a:r>
            <a:r>
              <a:rPr lang="fr-FR" sz="1864" kern="0" dirty="0">
                <a:solidFill>
                  <a:srgbClr val="002060"/>
                </a:solidFill>
                <a:latin typeface="Arial MT"/>
                <a:cs typeface="Arial MT"/>
              </a:rPr>
              <a:t>un</a:t>
            </a:r>
            <a:r>
              <a:rPr lang="fr-FR" sz="1864" kern="0" spc="27" dirty="0">
                <a:solidFill>
                  <a:srgbClr val="002060"/>
                </a:solidFill>
                <a:latin typeface="Arial MT"/>
                <a:cs typeface="Arial MT"/>
              </a:rPr>
              <a:t> </a:t>
            </a:r>
            <a:r>
              <a:rPr lang="fr-FR" sz="1864" kern="0" dirty="0">
                <a:solidFill>
                  <a:srgbClr val="002060"/>
                </a:solidFill>
                <a:latin typeface="Arial MT"/>
                <a:cs typeface="Arial MT"/>
              </a:rPr>
              <a:t>employé</a:t>
            </a:r>
            <a:r>
              <a:rPr lang="fr-FR" sz="1864" kern="0" spc="67" dirty="0">
                <a:solidFill>
                  <a:srgbClr val="002060"/>
                </a:solidFill>
                <a:latin typeface="Arial MT"/>
                <a:cs typeface="Arial MT"/>
              </a:rPr>
              <a:t> </a:t>
            </a:r>
            <a:r>
              <a:rPr lang="fr-FR" sz="1864" kern="0" spc="-13" dirty="0">
                <a:solidFill>
                  <a:srgbClr val="002060"/>
                </a:solidFill>
                <a:latin typeface="Arial MT"/>
                <a:cs typeface="Arial MT"/>
              </a:rPr>
              <a:t>Euromaster.</a:t>
            </a:r>
            <a:endParaRPr lang="fr-FR" sz="1864" kern="0" dirty="0">
              <a:solidFill>
                <a:srgbClr val="002060"/>
              </a:solidFill>
              <a:latin typeface="Arial MT"/>
              <a:cs typeface="Arial MT"/>
            </a:endParaRPr>
          </a:p>
          <a:p>
            <a:pPr marL="342900" indent="-342900">
              <a:spcBef>
                <a:spcPts val="1784"/>
              </a:spcBef>
              <a:buClr>
                <a:srgbClr val="002060"/>
              </a:buClr>
              <a:buFont typeface="Wingdings" panose="05000000000000000000" pitchFamily="2" charset="2"/>
              <a:buChar char="§"/>
            </a:pPr>
            <a:endParaRPr lang="fr-FR" sz="1864" kern="0" dirty="0">
              <a:solidFill>
                <a:srgbClr val="002060"/>
              </a:solidFill>
              <a:latin typeface="Arial MT"/>
              <a:cs typeface="Arial MT"/>
            </a:endParaRPr>
          </a:p>
          <a:p>
            <a:pPr marL="5900803" marR="344171" indent="-430425">
              <a:lnSpc>
                <a:spcPct val="81500"/>
              </a:lnSpc>
              <a:spcBef>
                <a:spcPts val="7"/>
              </a:spcBef>
              <a:buClr>
                <a:srgbClr val="002060"/>
              </a:buClr>
              <a:buSzPct val="85714"/>
              <a:buFont typeface="Wingdings" panose="05000000000000000000" pitchFamily="2" charset="2"/>
              <a:buChar char="§"/>
              <a:tabLst>
                <a:tab pos="5900803" algn="l"/>
              </a:tabLst>
            </a:pPr>
            <a:r>
              <a:rPr lang="fr-FR" sz="1864" kern="0" dirty="0">
                <a:solidFill>
                  <a:srgbClr val="002060"/>
                </a:solidFill>
                <a:latin typeface="Arial MT"/>
                <a:cs typeface="Arial MT"/>
              </a:rPr>
              <a:t>J’inspecte,</a:t>
            </a:r>
            <a:r>
              <a:rPr lang="fr-FR" sz="1864" kern="0" spc="20" dirty="0">
                <a:solidFill>
                  <a:srgbClr val="002060"/>
                </a:solidFill>
                <a:latin typeface="Arial MT"/>
                <a:cs typeface="Arial MT"/>
              </a:rPr>
              <a:t> </a:t>
            </a:r>
            <a:r>
              <a:rPr lang="fr-FR" sz="1864" kern="0" dirty="0">
                <a:solidFill>
                  <a:srgbClr val="002060"/>
                </a:solidFill>
                <a:latin typeface="Arial MT"/>
                <a:cs typeface="Arial MT"/>
              </a:rPr>
              <a:t>nettoie</a:t>
            </a:r>
            <a:r>
              <a:rPr lang="fr-FR" sz="1864" kern="0" spc="100" dirty="0">
                <a:solidFill>
                  <a:srgbClr val="002060"/>
                </a:solidFill>
                <a:latin typeface="Arial MT"/>
                <a:cs typeface="Arial MT"/>
              </a:rPr>
              <a:t> </a:t>
            </a:r>
            <a:r>
              <a:rPr lang="fr-FR" sz="1864" kern="0" dirty="0">
                <a:solidFill>
                  <a:srgbClr val="002060"/>
                </a:solidFill>
                <a:latin typeface="Arial MT"/>
                <a:cs typeface="Arial MT"/>
              </a:rPr>
              <a:t>et</a:t>
            </a:r>
            <a:r>
              <a:rPr lang="fr-FR" sz="1864" kern="0" spc="47" dirty="0">
                <a:solidFill>
                  <a:srgbClr val="002060"/>
                </a:solidFill>
                <a:latin typeface="Arial MT"/>
                <a:cs typeface="Arial MT"/>
              </a:rPr>
              <a:t> </a:t>
            </a:r>
            <a:r>
              <a:rPr lang="fr-FR" sz="1864" kern="0" dirty="0">
                <a:solidFill>
                  <a:srgbClr val="002060"/>
                </a:solidFill>
                <a:latin typeface="Arial MT"/>
                <a:cs typeface="Arial MT"/>
              </a:rPr>
              <a:t>lubrifie les</a:t>
            </a:r>
            <a:r>
              <a:rPr lang="fr-FR" sz="1864" kern="0" spc="87" dirty="0">
                <a:solidFill>
                  <a:srgbClr val="002060"/>
                </a:solidFill>
                <a:latin typeface="Arial MT"/>
                <a:cs typeface="Arial MT"/>
              </a:rPr>
              <a:t> </a:t>
            </a:r>
            <a:r>
              <a:rPr lang="fr-FR" sz="1864" kern="0" dirty="0">
                <a:solidFill>
                  <a:srgbClr val="002060"/>
                </a:solidFill>
                <a:latin typeface="Arial MT"/>
                <a:cs typeface="Arial MT"/>
              </a:rPr>
              <a:t>roues,</a:t>
            </a:r>
            <a:r>
              <a:rPr lang="fr-FR" sz="1864" kern="0" spc="27" dirty="0">
                <a:solidFill>
                  <a:srgbClr val="002060"/>
                </a:solidFill>
                <a:latin typeface="Arial MT"/>
                <a:cs typeface="Arial MT"/>
              </a:rPr>
              <a:t> </a:t>
            </a:r>
            <a:r>
              <a:rPr lang="fr-FR" sz="1864" kern="0" spc="-47" dirty="0">
                <a:solidFill>
                  <a:srgbClr val="002060"/>
                </a:solidFill>
                <a:latin typeface="Arial MT"/>
                <a:cs typeface="Arial MT"/>
              </a:rPr>
              <a:t>et </a:t>
            </a:r>
            <a:r>
              <a:rPr lang="fr-FR" sz="1864" kern="0" dirty="0">
                <a:solidFill>
                  <a:srgbClr val="002060"/>
                </a:solidFill>
                <a:latin typeface="Arial MT"/>
                <a:cs typeface="Arial MT"/>
              </a:rPr>
              <a:t>j’utilise</a:t>
            </a:r>
            <a:r>
              <a:rPr lang="fr-FR" sz="1864" kern="0" spc="67" dirty="0">
                <a:solidFill>
                  <a:srgbClr val="002060"/>
                </a:solidFill>
                <a:latin typeface="Arial MT"/>
                <a:cs typeface="Arial MT"/>
              </a:rPr>
              <a:t> </a:t>
            </a:r>
            <a:r>
              <a:rPr lang="fr-FR" sz="1864" kern="0" dirty="0">
                <a:solidFill>
                  <a:srgbClr val="002060"/>
                </a:solidFill>
                <a:latin typeface="Arial MT"/>
                <a:cs typeface="Arial MT"/>
              </a:rPr>
              <a:t>toujours</a:t>
            </a:r>
            <a:r>
              <a:rPr lang="fr-FR" sz="1864" kern="0" spc="53" dirty="0">
                <a:solidFill>
                  <a:srgbClr val="002060"/>
                </a:solidFill>
                <a:latin typeface="Arial MT"/>
                <a:cs typeface="Arial MT"/>
              </a:rPr>
              <a:t> </a:t>
            </a:r>
            <a:r>
              <a:rPr lang="fr-FR" sz="1864" kern="0" dirty="0">
                <a:solidFill>
                  <a:srgbClr val="002060"/>
                </a:solidFill>
                <a:latin typeface="Arial MT"/>
                <a:cs typeface="Arial MT"/>
              </a:rPr>
              <a:t>la</a:t>
            </a:r>
            <a:r>
              <a:rPr lang="fr-FR" sz="1864" kern="0" spc="33" dirty="0">
                <a:solidFill>
                  <a:srgbClr val="002060"/>
                </a:solidFill>
                <a:latin typeface="Arial MT"/>
                <a:cs typeface="Arial MT"/>
              </a:rPr>
              <a:t> </a:t>
            </a:r>
            <a:r>
              <a:rPr lang="fr-FR" sz="1864" kern="0" dirty="0">
                <a:solidFill>
                  <a:srgbClr val="002060"/>
                </a:solidFill>
                <a:latin typeface="Arial MT"/>
                <a:cs typeface="Arial MT"/>
              </a:rPr>
              <a:t>bonne</a:t>
            </a:r>
            <a:r>
              <a:rPr lang="fr-FR" sz="1864" kern="0" spc="33" dirty="0">
                <a:solidFill>
                  <a:srgbClr val="002060"/>
                </a:solidFill>
                <a:latin typeface="Arial MT"/>
                <a:cs typeface="Arial MT"/>
              </a:rPr>
              <a:t> </a:t>
            </a:r>
            <a:r>
              <a:rPr lang="fr-FR" sz="1864" kern="0" dirty="0">
                <a:solidFill>
                  <a:srgbClr val="002060"/>
                </a:solidFill>
                <a:latin typeface="Arial MT"/>
                <a:cs typeface="Arial MT"/>
              </a:rPr>
              <a:t>séquence </a:t>
            </a:r>
            <a:r>
              <a:rPr lang="fr-FR" sz="1864" kern="0" spc="-33" dirty="0">
                <a:solidFill>
                  <a:srgbClr val="002060"/>
                </a:solidFill>
                <a:latin typeface="Arial MT"/>
                <a:cs typeface="Arial MT"/>
              </a:rPr>
              <a:t>de </a:t>
            </a:r>
            <a:r>
              <a:rPr lang="fr-FR" sz="1864" kern="0" spc="-13" dirty="0">
                <a:solidFill>
                  <a:srgbClr val="002060"/>
                </a:solidFill>
                <a:latin typeface="Arial MT"/>
                <a:cs typeface="Arial MT"/>
              </a:rPr>
              <a:t>serrage.</a:t>
            </a:r>
            <a:endParaRPr lang="fr-FR" sz="1864" kern="0" dirty="0">
              <a:solidFill>
                <a:srgbClr val="002060"/>
              </a:solidFill>
              <a:latin typeface="Arial MT"/>
              <a:cs typeface="Arial MT"/>
            </a:endParaRPr>
          </a:p>
          <a:p>
            <a:pPr marL="342900" indent="-342900">
              <a:spcBef>
                <a:spcPts val="1804"/>
              </a:spcBef>
              <a:buClr>
                <a:srgbClr val="002060"/>
              </a:buClr>
              <a:buFont typeface="Wingdings" panose="05000000000000000000" pitchFamily="2" charset="2"/>
              <a:buChar char="§"/>
            </a:pPr>
            <a:endParaRPr lang="fr-FR" sz="1864" kern="0" dirty="0">
              <a:solidFill>
                <a:srgbClr val="002060"/>
              </a:solidFill>
              <a:latin typeface="Arial MT"/>
              <a:cs typeface="Arial MT"/>
            </a:endParaRPr>
          </a:p>
          <a:p>
            <a:pPr marL="5900803" marR="6765" indent="-430425">
              <a:lnSpc>
                <a:spcPts val="1824"/>
              </a:lnSpc>
              <a:spcBef>
                <a:spcPts val="7"/>
              </a:spcBef>
              <a:buClr>
                <a:srgbClr val="002060"/>
              </a:buClr>
              <a:buSzPct val="85714"/>
              <a:buFont typeface="Wingdings" panose="05000000000000000000" pitchFamily="2" charset="2"/>
              <a:buChar char="§"/>
              <a:tabLst>
                <a:tab pos="5900803" algn="l"/>
              </a:tabLst>
            </a:pPr>
            <a:r>
              <a:rPr lang="fr-FR" sz="1864" kern="0" dirty="0">
                <a:solidFill>
                  <a:srgbClr val="002060"/>
                </a:solidFill>
                <a:latin typeface="Arial MT"/>
                <a:cs typeface="Arial MT"/>
              </a:rPr>
              <a:t>J’informe</a:t>
            </a:r>
            <a:r>
              <a:rPr lang="fr-FR" sz="1864" kern="0" spc="27" dirty="0">
                <a:solidFill>
                  <a:srgbClr val="002060"/>
                </a:solidFill>
                <a:latin typeface="Arial MT"/>
                <a:cs typeface="Arial MT"/>
              </a:rPr>
              <a:t> </a:t>
            </a:r>
            <a:r>
              <a:rPr lang="fr-FR" sz="1864" kern="0" dirty="0">
                <a:solidFill>
                  <a:srgbClr val="002060"/>
                </a:solidFill>
                <a:latin typeface="Arial MT"/>
                <a:cs typeface="Arial MT"/>
              </a:rPr>
              <a:t>immédiatement</a:t>
            </a:r>
            <a:r>
              <a:rPr lang="fr-FR" sz="1864" kern="0" spc="87" dirty="0">
                <a:solidFill>
                  <a:srgbClr val="002060"/>
                </a:solidFill>
                <a:latin typeface="Arial MT"/>
                <a:cs typeface="Arial MT"/>
              </a:rPr>
              <a:t> </a:t>
            </a:r>
            <a:r>
              <a:rPr lang="fr-FR" sz="1864" kern="0" dirty="0">
                <a:solidFill>
                  <a:srgbClr val="002060"/>
                </a:solidFill>
                <a:latin typeface="Arial MT"/>
                <a:cs typeface="Arial MT"/>
              </a:rPr>
              <a:t>le</a:t>
            </a:r>
            <a:r>
              <a:rPr lang="fr-FR" sz="1864" kern="0" spc="67" dirty="0">
                <a:solidFill>
                  <a:srgbClr val="002060"/>
                </a:solidFill>
                <a:latin typeface="Arial MT"/>
                <a:cs typeface="Arial MT"/>
              </a:rPr>
              <a:t> </a:t>
            </a:r>
            <a:r>
              <a:rPr lang="fr-FR" sz="1864" kern="0" dirty="0">
                <a:solidFill>
                  <a:srgbClr val="002060"/>
                </a:solidFill>
                <a:latin typeface="Arial MT"/>
                <a:cs typeface="Arial MT"/>
              </a:rPr>
              <a:t>client</a:t>
            </a:r>
            <a:r>
              <a:rPr lang="fr-FR" sz="1864" kern="0" spc="13" dirty="0">
                <a:solidFill>
                  <a:srgbClr val="002060"/>
                </a:solidFill>
                <a:latin typeface="Arial MT"/>
                <a:cs typeface="Arial MT"/>
              </a:rPr>
              <a:t> </a:t>
            </a:r>
            <a:r>
              <a:rPr lang="fr-FR" sz="1864" kern="0" dirty="0">
                <a:solidFill>
                  <a:srgbClr val="002060"/>
                </a:solidFill>
                <a:latin typeface="Arial MT"/>
                <a:cs typeface="Arial MT"/>
              </a:rPr>
              <a:t>en</a:t>
            </a:r>
            <a:r>
              <a:rPr lang="fr-FR" sz="1864" kern="0" spc="113" dirty="0">
                <a:solidFill>
                  <a:srgbClr val="002060"/>
                </a:solidFill>
                <a:latin typeface="Arial MT"/>
                <a:cs typeface="Arial MT"/>
              </a:rPr>
              <a:t> </a:t>
            </a:r>
            <a:r>
              <a:rPr lang="fr-FR" sz="1864" kern="0" dirty="0">
                <a:solidFill>
                  <a:srgbClr val="002060"/>
                </a:solidFill>
                <a:latin typeface="Arial MT"/>
                <a:cs typeface="Arial MT"/>
              </a:rPr>
              <a:t>cas</a:t>
            </a:r>
            <a:r>
              <a:rPr lang="fr-FR" sz="1864" kern="0" spc="13" dirty="0">
                <a:solidFill>
                  <a:srgbClr val="002060"/>
                </a:solidFill>
                <a:latin typeface="Arial MT"/>
                <a:cs typeface="Arial MT"/>
              </a:rPr>
              <a:t> </a:t>
            </a:r>
            <a:r>
              <a:rPr lang="fr-FR" sz="1864" kern="0" spc="-33" dirty="0">
                <a:solidFill>
                  <a:srgbClr val="002060"/>
                </a:solidFill>
                <a:latin typeface="Arial MT"/>
                <a:cs typeface="Arial MT"/>
              </a:rPr>
              <a:t>de </a:t>
            </a:r>
            <a:r>
              <a:rPr lang="fr-FR" sz="1864" kern="0" dirty="0">
                <a:solidFill>
                  <a:srgbClr val="002060"/>
                </a:solidFill>
                <a:latin typeface="Arial MT"/>
                <a:cs typeface="Arial MT"/>
              </a:rPr>
              <a:t>risque</a:t>
            </a:r>
            <a:r>
              <a:rPr lang="fr-FR" sz="1864" kern="0" spc="27" dirty="0">
                <a:solidFill>
                  <a:srgbClr val="002060"/>
                </a:solidFill>
                <a:latin typeface="Arial MT"/>
                <a:cs typeface="Arial MT"/>
              </a:rPr>
              <a:t> </a:t>
            </a:r>
            <a:r>
              <a:rPr lang="fr-FR" sz="1864" kern="0" dirty="0">
                <a:solidFill>
                  <a:srgbClr val="002060"/>
                </a:solidFill>
                <a:latin typeface="Arial MT"/>
                <a:cs typeface="Arial MT"/>
              </a:rPr>
              <a:t>pour</a:t>
            </a:r>
            <a:r>
              <a:rPr lang="fr-FR" sz="1864" kern="0" spc="67" dirty="0">
                <a:solidFill>
                  <a:srgbClr val="002060"/>
                </a:solidFill>
                <a:latin typeface="Arial MT"/>
                <a:cs typeface="Arial MT"/>
              </a:rPr>
              <a:t> </a:t>
            </a:r>
            <a:r>
              <a:rPr lang="fr-FR" sz="1864" kern="0" dirty="0">
                <a:solidFill>
                  <a:srgbClr val="002060"/>
                </a:solidFill>
                <a:latin typeface="Arial MT"/>
                <a:cs typeface="Arial MT"/>
              </a:rPr>
              <a:t>sa</a:t>
            </a:r>
            <a:r>
              <a:rPr lang="fr-FR" sz="1864" kern="0" spc="33" dirty="0">
                <a:solidFill>
                  <a:srgbClr val="002060"/>
                </a:solidFill>
                <a:latin typeface="Arial MT"/>
                <a:cs typeface="Arial MT"/>
              </a:rPr>
              <a:t> </a:t>
            </a:r>
            <a:r>
              <a:rPr lang="fr-FR" sz="1864" kern="0" spc="-13" dirty="0">
                <a:solidFill>
                  <a:srgbClr val="002060"/>
                </a:solidFill>
                <a:latin typeface="Arial MT"/>
                <a:cs typeface="Arial MT"/>
              </a:rPr>
              <a:t>sécurité.</a:t>
            </a:r>
            <a:endParaRPr lang="fr-FR" sz="1864" kern="0" dirty="0">
              <a:solidFill>
                <a:srgbClr val="002060"/>
              </a:solidFill>
              <a:latin typeface="Arial MT"/>
              <a:cs typeface="Arial MT"/>
            </a:endParaRPr>
          </a:p>
        </p:txBody>
      </p:sp>
      <p:pic>
        <p:nvPicPr>
          <p:cNvPr id="6" name="object 4">
            <a:extLst>
              <a:ext uri="{FF2B5EF4-FFF2-40B4-BE49-F238E27FC236}">
                <a16:creationId xmlns:a16="http://schemas.microsoft.com/office/drawing/2014/main" id="{3A22C639-917B-4876-0C28-FB00AA2A67F2}"/>
              </a:ext>
            </a:extLst>
          </p:cNvPr>
          <p:cNvPicPr/>
          <p:nvPr/>
        </p:nvPicPr>
        <p:blipFill>
          <a:blip r:embed="rId3" cstate="print"/>
          <a:stretch>
            <a:fillRect/>
          </a:stretch>
        </p:blipFill>
        <p:spPr>
          <a:xfrm>
            <a:off x="997910" y="2382625"/>
            <a:ext cx="5098090" cy="2881882"/>
          </a:xfrm>
          <a:prstGeom prst="rect">
            <a:avLst/>
          </a:prstGeom>
        </p:spPr>
      </p:pic>
    </p:spTree>
    <p:extLst>
      <p:ext uri="{BB962C8B-B14F-4D97-AF65-F5344CB8AC3E}">
        <p14:creationId xmlns:p14="http://schemas.microsoft.com/office/powerpoint/2010/main" val="64122327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87FB492-E1CA-2254-92F2-599512F57DAE}"/>
              </a:ext>
            </a:extLst>
          </p:cNvPr>
          <p:cNvSpPr>
            <a:spLocks noGrp="1"/>
          </p:cNvSpPr>
          <p:nvPr>
            <p:ph type="ctrTitle"/>
          </p:nvPr>
        </p:nvSpPr>
        <p:spPr>
          <a:xfrm>
            <a:off x="527290" y="1562535"/>
            <a:ext cx="5096933" cy="2387600"/>
          </a:xfrm>
        </p:spPr>
        <p:txBody>
          <a:bodyPr/>
          <a:lstStyle/>
          <a:p>
            <a:pPr marL="16913">
              <a:spcBef>
                <a:spcPts val="140"/>
              </a:spcBef>
            </a:pPr>
            <a:r>
              <a:rPr lang="fr-FR" sz="6000" dirty="0">
                <a:solidFill>
                  <a:srgbClr val="FFFFFF"/>
                </a:solidFill>
              </a:rPr>
              <a:t>Actions</a:t>
            </a:r>
            <a:r>
              <a:rPr lang="fr-FR" sz="6000" spc="-67" dirty="0">
                <a:solidFill>
                  <a:srgbClr val="FFFFFF"/>
                </a:solidFill>
              </a:rPr>
              <a:t> </a:t>
            </a:r>
            <a:r>
              <a:rPr lang="fr-FR" sz="6000" dirty="0">
                <a:solidFill>
                  <a:srgbClr val="FFFFFF"/>
                </a:solidFill>
              </a:rPr>
              <a:t>de</a:t>
            </a:r>
            <a:r>
              <a:rPr lang="fr-FR" sz="6000" spc="-53" dirty="0">
                <a:solidFill>
                  <a:srgbClr val="FFFFFF"/>
                </a:solidFill>
              </a:rPr>
              <a:t> </a:t>
            </a:r>
            <a:r>
              <a:rPr lang="fr-FR" sz="6000" spc="-13" dirty="0">
                <a:solidFill>
                  <a:srgbClr val="FFFFFF"/>
                </a:solidFill>
              </a:rPr>
              <a:t>prévention </a:t>
            </a:r>
            <a:r>
              <a:rPr lang="fr-FR" sz="6000" dirty="0">
                <a:solidFill>
                  <a:srgbClr val="FFFFFF"/>
                </a:solidFill>
              </a:rPr>
              <a:t>SANTÉ</a:t>
            </a:r>
            <a:r>
              <a:rPr lang="fr-FR" sz="6000" spc="7" dirty="0">
                <a:solidFill>
                  <a:srgbClr val="FFFFFF"/>
                </a:solidFill>
              </a:rPr>
              <a:t> </a:t>
            </a:r>
            <a:r>
              <a:rPr lang="fr-FR" sz="6000" dirty="0">
                <a:solidFill>
                  <a:srgbClr val="FFFFFF"/>
                </a:solidFill>
              </a:rPr>
              <a:t>-</a:t>
            </a:r>
            <a:r>
              <a:rPr lang="fr-FR" sz="6000" spc="-47" dirty="0">
                <a:solidFill>
                  <a:srgbClr val="FFFFFF"/>
                </a:solidFill>
              </a:rPr>
              <a:t> </a:t>
            </a:r>
            <a:r>
              <a:rPr lang="fr-FR" sz="6000" spc="-13" dirty="0">
                <a:solidFill>
                  <a:srgbClr val="FFFFFF"/>
                </a:solidFill>
              </a:rPr>
              <a:t>SÉCURITÉ</a:t>
            </a:r>
            <a:endParaRPr lang="fr-FR" dirty="0"/>
          </a:p>
        </p:txBody>
      </p:sp>
      <p:sp>
        <p:nvSpPr>
          <p:cNvPr id="5" name="object 9">
            <a:extLst>
              <a:ext uri="{FF2B5EF4-FFF2-40B4-BE49-F238E27FC236}">
                <a16:creationId xmlns:a16="http://schemas.microsoft.com/office/drawing/2014/main" id="{7DAE2464-6B09-5263-EBA4-D7E1ACBEC5B3}"/>
              </a:ext>
            </a:extLst>
          </p:cNvPr>
          <p:cNvSpPr txBox="1"/>
          <p:nvPr/>
        </p:nvSpPr>
        <p:spPr>
          <a:xfrm>
            <a:off x="898702" y="4101665"/>
            <a:ext cx="4354111" cy="449673"/>
          </a:xfrm>
          <a:prstGeom prst="rect">
            <a:avLst/>
          </a:prstGeom>
        </p:spPr>
        <p:txBody>
          <a:bodyPr vert="horz" wrap="square" lIns="0" tIns="18604" rIns="0" bIns="0" rtlCol="0">
            <a:spAutoFit/>
          </a:bodyPr>
          <a:lstStyle/>
          <a:p>
            <a:pPr marL="16913" algn="ctr">
              <a:spcBef>
                <a:spcPts val="146"/>
              </a:spcBef>
            </a:pPr>
            <a:r>
              <a:rPr sz="2800" b="1" kern="0" dirty="0" err="1">
                <a:solidFill>
                  <a:srgbClr val="FFFFFF"/>
                </a:solidFill>
                <a:latin typeface="Arial"/>
                <a:cs typeface="Arial"/>
              </a:rPr>
              <a:t>Euromaster</a:t>
            </a:r>
            <a:r>
              <a:rPr sz="2800" b="1" kern="0" spc="-127" dirty="0">
                <a:solidFill>
                  <a:srgbClr val="FFFFFF"/>
                </a:solidFill>
                <a:latin typeface="Arial"/>
                <a:cs typeface="Arial"/>
              </a:rPr>
              <a:t> </a:t>
            </a:r>
            <a:r>
              <a:rPr sz="2800" b="1" kern="0" spc="-13" dirty="0">
                <a:solidFill>
                  <a:srgbClr val="FFFFFF"/>
                </a:solidFill>
                <a:latin typeface="Arial"/>
                <a:cs typeface="Arial"/>
              </a:rPr>
              <a:t>France</a:t>
            </a:r>
            <a:endParaRPr sz="2800" kern="0" dirty="0">
              <a:solidFill>
                <a:sysClr val="windowText" lastClr="000000"/>
              </a:solidFill>
              <a:latin typeface="Arial"/>
              <a:cs typeface="Arial"/>
            </a:endParaRPr>
          </a:p>
        </p:txBody>
      </p:sp>
      <p:pic>
        <p:nvPicPr>
          <p:cNvPr id="6" name="object 7">
            <a:extLst>
              <a:ext uri="{FF2B5EF4-FFF2-40B4-BE49-F238E27FC236}">
                <a16:creationId xmlns:a16="http://schemas.microsoft.com/office/drawing/2014/main" id="{061BC158-61CB-3839-139F-675CF29F8C77}"/>
              </a:ext>
            </a:extLst>
          </p:cNvPr>
          <p:cNvPicPr/>
          <p:nvPr/>
        </p:nvPicPr>
        <p:blipFill>
          <a:blip r:embed="rId2" cstate="print"/>
          <a:stretch>
            <a:fillRect/>
          </a:stretch>
        </p:blipFill>
        <p:spPr>
          <a:xfrm>
            <a:off x="8689150" y="500299"/>
            <a:ext cx="2869705" cy="970097"/>
          </a:xfrm>
          <a:prstGeom prst="rect">
            <a:avLst/>
          </a:prstGeom>
        </p:spPr>
      </p:pic>
      <p:pic>
        <p:nvPicPr>
          <p:cNvPr id="7" name="object 5">
            <a:extLst>
              <a:ext uri="{FF2B5EF4-FFF2-40B4-BE49-F238E27FC236}">
                <a16:creationId xmlns:a16="http://schemas.microsoft.com/office/drawing/2014/main" id="{965261B0-DC75-23A8-7ACF-E6C46ADA477A}"/>
              </a:ext>
            </a:extLst>
          </p:cNvPr>
          <p:cNvPicPr/>
          <p:nvPr/>
        </p:nvPicPr>
        <p:blipFill>
          <a:blip r:embed="rId3" cstate="print"/>
          <a:stretch>
            <a:fillRect/>
          </a:stretch>
        </p:blipFill>
        <p:spPr>
          <a:xfrm>
            <a:off x="7679006" y="5430927"/>
            <a:ext cx="4176700" cy="1233933"/>
          </a:xfrm>
          <a:prstGeom prst="rect">
            <a:avLst/>
          </a:prstGeom>
        </p:spPr>
      </p:pic>
    </p:spTree>
    <p:extLst>
      <p:ext uri="{BB962C8B-B14F-4D97-AF65-F5344CB8AC3E}">
        <p14:creationId xmlns:p14="http://schemas.microsoft.com/office/powerpoint/2010/main" val="290845044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7">
            <a:extLst>
              <a:ext uri="{FF2B5EF4-FFF2-40B4-BE49-F238E27FC236}">
                <a16:creationId xmlns:a16="http://schemas.microsoft.com/office/drawing/2014/main" id="{61F8B32D-D1A5-9D63-AB3B-3D8DB9704947}"/>
              </a:ext>
            </a:extLst>
          </p:cNvPr>
          <p:cNvPicPr/>
          <p:nvPr/>
        </p:nvPicPr>
        <p:blipFill>
          <a:blip r:embed="rId2" cstate="print"/>
          <a:stretch>
            <a:fillRect/>
          </a:stretch>
        </p:blipFill>
        <p:spPr>
          <a:xfrm>
            <a:off x="371868" y="6063327"/>
            <a:ext cx="1857765" cy="628013"/>
          </a:xfrm>
          <a:prstGeom prst="rect">
            <a:avLst/>
          </a:prstGeom>
        </p:spPr>
      </p:pic>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9" y="136525"/>
            <a:ext cx="9768324" cy="921545"/>
          </a:xfrm>
        </p:spPr>
        <p:txBody>
          <a:bodyPr>
            <a:normAutofit fontScale="90000"/>
          </a:bodyPr>
          <a:lstStyle/>
          <a:p>
            <a:r>
              <a:rPr lang="fr-FR" sz="3200" b="1" dirty="0"/>
              <a:t>Les managers de terrain : clé de voûte de la démarche</a:t>
            </a:r>
          </a:p>
        </p:txBody>
      </p:sp>
      <p:sp>
        <p:nvSpPr>
          <p:cNvPr id="2" name="object 7">
            <a:extLst>
              <a:ext uri="{FF2B5EF4-FFF2-40B4-BE49-F238E27FC236}">
                <a16:creationId xmlns:a16="http://schemas.microsoft.com/office/drawing/2014/main" id="{0FBAF2EC-4C1B-5459-7359-B6A016DF4D75}"/>
              </a:ext>
            </a:extLst>
          </p:cNvPr>
          <p:cNvSpPr txBox="1"/>
          <p:nvPr/>
        </p:nvSpPr>
        <p:spPr>
          <a:xfrm>
            <a:off x="718381" y="1391556"/>
            <a:ext cx="10693743" cy="4822217"/>
          </a:xfrm>
          <a:prstGeom prst="rect">
            <a:avLst/>
          </a:prstGeom>
        </p:spPr>
        <p:txBody>
          <a:bodyPr vert="horz" wrap="square" lIns="0" tIns="18604" rIns="0" bIns="0" rtlCol="0">
            <a:spAutoFit/>
          </a:bodyPr>
          <a:lstStyle/>
          <a:p>
            <a:pPr marL="16912">
              <a:lnSpc>
                <a:spcPts val="2271"/>
              </a:lnSpc>
              <a:spcBef>
                <a:spcPts val="146"/>
              </a:spcBef>
              <a:buClr>
                <a:srgbClr val="008000"/>
              </a:buClr>
              <a:tabLst>
                <a:tab pos="398291" algn="l"/>
              </a:tabLst>
            </a:pPr>
            <a:r>
              <a:rPr sz="1998" kern="0" dirty="0">
                <a:solidFill>
                  <a:srgbClr val="002060"/>
                </a:solidFill>
                <a:latin typeface="Arial MT"/>
                <a:cs typeface="Arial MT"/>
              </a:rPr>
              <a:t>Un</a:t>
            </a:r>
            <a:r>
              <a:rPr sz="1998" kern="0" spc="-27" dirty="0">
                <a:solidFill>
                  <a:srgbClr val="002060"/>
                </a:solidFill>
                <a:latin typeface="Arial MT"/>
                <a:cs typeface="Arial MT"/>
              </a:rPr>
              <a:t> </a:t>
            </a:r>
            <a:r>
              <a:rPr sz="1998" b="1" kern="0" dirty="0">
                <a:solidFill>
                  <a:srgbClr val="002060"/>
                </a:solidFill>
                <a:latin typeface="Arial"/>
                <a:cs typeface="Arial"/>
              </a:rPr>
              <a:t>Comité</a:t>
            </a:r>
            <a:r>
              <a:rPr sz="1998" b="1" kern="0" spc="-13" dirty="0">
                <a:solidFill>
                  <a:srgbClr val="002060"/>
                </a:solidFill>
                <a:latin typeface="Arial"/>
                <a:cs typeface="Arial"/>
              </a:rPr>
              <a:t> </a:t>
            </a:r>
            <a:r>
              <a:rPr sz="1998" b="1" kern="0" dirty="0">
                <a:solidFill>
                  <a:srgbClr val="002060"/>
                </a:solidFill>
                <a:latin typeface="Arial"/>
                <a:cs typeface="Arial"/>
              </a:rPr>
              <a:t>de</a:t>
            </a:r>
            <a:r>
              <a:rPr sz="1998" b="1" kern="0" spc="-33" dirty="0">
                <a:solidFill>
                  <a:srgbClr val="002060"/>
                </a:solidFill>
                <a:latin typeface="Arial"/>
                <a:cs typeface="Arial"/>
              </a:rPr>
              <a:t> </a:t>
            </a:r>
            <a:r>
              <a:rPr sz="1998" b="1" kern="0" dirty="0">
                <a:solidFill>
                  <a:srgbClr val="002060"/>
                </a:solidFill>
                <a:latin typeface="Arial"/>
                <a:cs typeface="Arial"/>
              </a:rPr>
              <a:t>Pilotage</a:t>
            </a:r>
            <a:r>
              <a:rPr sz="1998" b="1" kern="0" spc="-87" dirty="0">
                <a:solidFill>
                  <a:srgbClr val="002060"/>
                </a:solidFill>
                <a:latin typeface="Arial"/>
                <a:cs typeface="Arial"/>
              </a:rPr>
              <a:t> </a:t>
            </a:r>
            <a:r>
              <a:rPr sz="1998" b="1" kern="0" dirty="0">
                <a:solidFill>
                  <a:srgbClr val="002060"/>
                </a:solidFill>
                <a:latin typeface="Arial"/>
                <a:cs typeface="Arial"/>
              </a:rPr>
              <a:t>Sécurité</a:t>
            </a:r>
            <a:r>
              <a:rPr sz="1998" b="1" kern="0" spc="-80" dirty="0">
                <a:solidFill>
                  <a:srgbClr val="002060"/>
                </a:solidFill>
                <a:latin typeface="Arial"/>
                <a:cs typeface="Arial"/>
              </a:rPr>
              <a:t> </a:t>
            </a:r>
            <a:r>
              <a:rPr sz="1998" b="1" kern="0" dirty="0">
                <a:solidFill>
                  <a:srgbClr val="002060"/>
                </a:solidFill>
                <a:latin typeface="Arial"/>
                <a:cs typeface="Arial"/>
              </a:rPr>
              <a:t>Régional</a:t>
            </a:r>
            <a:r>
              <a:rPr sz="1998" b="1" kern="0" spc="-73" dirty="0">
                <a:solidFill>
                  <a:srgbClr val="002060"/>
                </a:solidFill>
                <a:latin typeface="Arial"/>
                <a:cs typeface="Arial"/>
              </a:rPr>
              <a:t> </a:t>
            </a:r>
            <a:r>
              <a:rPr sz="1998" b="1" kern="0" dirty="0">
                <a:solidFill>
                  <a:srgbClr val="002060"/>
                </a:solidFill>
                <a:latin typeface="Arial"/>
                <a:cs typeface="Arial"/>
              </a:rPr>
              <a:t>(CPSR)</a:t>
            </a:r>
            <a:r>
              <a:rPr sz="1998" b="1" kern="0" spc="-13" dirty="0">
                <a:solidFill>
                  <a:srgbClr val="002060"/>
                </a:solidFill>
                <a:latin typeface="Arial"/>
                <a:cs typeface="Arial"/>
              </a:rPr>
              <a:t> </a:t>
            </a:r>
            <a:r>
              <a:rPr sz="1998" kern="0" dirty="0">
                <a:solidFill>
                  <a:srgbClr val="002060"/>
                </a:solidFill>
                <a:latin typeface="Arial MT"/>
                <a:cs typeface="Arial MT"/>
              </a:rPr>
              <a:t>dans</a:t>
            </a:r>
            <a:r>
              <a:rPr sz="1998" kern="0" spc="-47" dirty="0">
                <a:solidFill>
                  <a:srgbClr val="002060"/>
                </a:solidFill>
                <a:latin typeface="Arial MT"/>
                <a:cs typeface="Arial MT"/>
              </a:rPr>
              <a:t> </a:t>
            </a:r>
            <a:r>
              <a:rPr sz="1998" kern="0" dirty="0">
                <a:solidFill>
                  <a:srgbClr val="002060"/>
                </a:solidFill>
                <a:latin typeface="Arial MT"/>
                <a:cs typeface="Arial MT"/>
              </a:rPr>
              <a:t>chaque</a:t>
            </a:r>
            <a:r>
              <a:rPr sz="1998" kern="0" spc="-60" dirty="0">
                <a:solidFill>
                  <a:srgbClr val="002060"/>
                </a:solidFill>
                <a:latin typeface="Arial MT"/>
                <a:cs typeface="Arial MT"/>
              </a:rPr>
              <a:t> </a:t>
            </a:r>
            <a:r>
              <a:rPr sz="1998" kern="0" dirty="0">
                <a:solidFill>
                  <a:srgbClr val="002060"/>
                </a:solidFill>
                <a:latin typeface="Arial MT"/>
                <a:cs typeface="Arial MT"/>
              </a:rPr>
              <a:t>région</a:t>
            </a:r>
            <a:r>
              <a:rPr sz="1998" kern="0" spc="-33" dirty="0">
                <a:solidFill>
                  <a:srgbClr val="002060"/>
                </a:solidFill>
                <a:latin typeface="Arial MT"/>
                <a:cs typeface="Arial MT"/>
              </a:rPr>
              <a:t> </a:t>
            </a:r>
            <a:r>
              <a:rPr sz="1998" kern="0" dirty="0">
                <a:solidFill>
                  <a:srgbClr val="002060"/>
                </a:solidFill>
                <a:latin typeface="Arial MT"/>
                <a:cs typeface="Arial MT"/>
              </a:rPr>
              <a:t>pour</a:t>
            </a:r>
            <a:r>
              <a:rPr sz="1998" kern="0" spc="-20" dirty="0">
                <a:solidFill>
                  <a:srgbClr val="002060"/>
                </a:solidFill>
                <a:latin typeface="Arial MT"/>
                <a:cs typeface="Arial MT"/>
              </a:rPr>
              <a:t> </a:t>
            </a:r>
            <a:r>
              <a:rPr sz="1998" kern="0" dirty="0">
                <a:solidFill>
                  <a:srgbClr val="002060"/>
                </a:solidFill>
                <a:latin typeface="Arial MT"/>
                <a:cs typeface="Arial MT"/>
              </a:rPr>
              <a:t>favoriser</a:t>
            </a:r>
            <a:r>
              <a:rPr sz="1998" kern="0" spc="-120" dirty="0">
                <a:solidFill>
                  <a:srgbClr val="002060"/>
                </a:solidFill>
                <a:latin typeface="Arial MT"/>
                <a:cs typeface="Arial MT"/>
              </a:rPr>
              <a:t> </a:t>
            </a:r>
            <a:r>
              <a:rPr sz="1998" kern="0" spc="-33" dirty="0">
                <a:solidFill>
                  <a:srgbClr val="002060"/>
                </a:solidFill>
                <a:latin typeface="Arial MT"/>
                <a:cs typeface="Arial MT"/>
              </a:rPr>
              <a:t>un</a:t>
            </a:r>
            <a:endParaRPr sz="1998" kern="0" dirty="0">
              <a:solidFill>
                <a:srgbClr val="002060"/>
              </a:solidFill>
              <a:latin typeface="Arial MT"/>
              <a:cs typeface="Arial MT"/>
            </a:endParaRPr>
          </a:p>
          <a:p>
            <a:pPr marL="398291">
              <a:lnSpc>
                <a:spcPts val="2271"/>
              </a:lnSpc>
            </a:pPr>
            <a:r>
              <a:rPr sz="1998" kern="0" dirty="0">
                <a:solidFill>
                  <a:srgbClr val="002060"/>
                </a:solidFill>
                <a:latin typeface="Arial MT"/>
                <a:cs typeface="Arial MT"/>
              </a:rPr>
              <a:t>ancrage</a:t>
            </a:r>
            <a:r>
              <a:rPr sz="1998" kern="0" spc="-60" dirty="0">
                <a:solidFill>
                  <a:srgbClr val="002060"/>
                </a:solidFill>
                <a:latin typeface="Arial MT"/>
                <a:cs typeface="Arial MT"/>
              </a:rPr>
              <a:t> </a:t>
            </a:r>
            <a:r>
              <a:rPr sz="1998" kern="0" dirty="0">
                <a:solidFill>
                  <a:srgbClr val="002060"/>
                </a:solidFill>
                <a:latin typeface="Arial MT"/>
                <a:cs typeface="Arial MT"/>
              </a:rPr>
              <a:t>régional</a:t>
            </a:r>
            <a:r>
              <a:rPr sz="1998" kern="0" spc="-53" dirty="0">
                <a:solidFill>
                  <a:srgbClr val="002060"/>
                </a:solidFill>
                <a:latin typeface="Arial MT"/>
                <a:cs typeface="Arial MT"/>
              </a:rPr>
              <a:t> </a:t>
            </a:r>
            <a:r>
              <a:rPr sz="1998" kern="0" dirty="0">
                <a:solidFill>
                  <a:srgbClr val="002060"/>
                </a:solidFill>
                <a:latin typeface="Arial MT"/>
                <a:cs typeface="Arial MT"/>
              </a:rPr>
              <a:t>de</a:t>
            </a:r>
            <a:r>
              <a:rPr sz="1998" kern="0" spc="-27" dirty="0">
                <a:solidFill>
                  <a:srgbClr val="002060"/>
                </a:solidFill>
                <a:latin typeface="Arial MT"/>
                <a:cs typeface="Arial MT"/>
              </a:rPr>
              <a:t> </a:t>
            </a:r>
            <a:r>
              <a:rPr sz="1998" kern="0" dirty="0">
                <a:solidFill>
                  <a:srgbClr val="002060"/>
                </a:solidFill>
                <a:latin typeface="Arial MT"/>
                <a:cs typeface="Arial MT"/>
              </a:rPr>
              <a:t>la</a:t>
            </a:r>
            <a:r>
              <a:rPr sz="1998" kern="0" spc="13" dirty="0">
                <a:solidFill>
                  <a:srgbClr val="002060"/>
                </a:solidFill>
                <a:latin typeface="Arial MT"/>
                <a:cs typeface="Arial MT"/>
              </a:rPr>
              <a:t> </a:t>
            </a:r>
            <a:r>
              <a:rPr sz="1998" kern="0" dirty="0">
                <a:solidFill>
                  <a:srgbClr val="002060"/>
                </a:solidFill>
                <a:latin typeface="Arial MT"/>
                <a:cs typeface="Arial MT"/>
              </a:rPr>
              <a:t>sécurité,</a:t>
            </a:r>
            <a:r>
              <a:rPr sz="1998" kern="0" spc="-140" dirty="0">
                <a:solidFill>
                  <a:srgbClr val="002060"/>
                </a:solidFill>
                <a:latin typeface="Arial MT"/>
                <a:cs typeface="Arial MT"/>
              </a:rPr>
              <a:t> </a:t>
            </a:r>
            <a:r>
              <a:rPr sz="1998" kern="0" dirty="0">
                <a:solidFill>
                  <a:srgbClr val="002060"/>
                </a:solidFill>
                <a:latin typeface="Arial MT"/>
                <a:cs typeface="Arial MT"/>
              </a:rPr>
              <a:t>au</a:t>
            </a:r>
            <a:r>
              <a:rPr sz="1998" kern="0" spc="-20" dirty="0">
                <a:solidFill>
                  <a:srgbClr val="002060"/>
                </a:solidFill>
                <a:latin typeface="Arial MT"/>
                <a:cs typeface="Arial MT"/>
              </a:rPr>
              <a:t> </a:t>
            </a:r>
            <a:r>
              <a:rPr sz="1998" kern="0" dirty="0">
                <a:solidFill>
                  <a:srgbClr val="002060"/>
                </a:solidFill>
                <a:latin typeface="Arial MT"/>
                <a:cs typeface="Arial MT"/>
              </a:rPr>
              <a:t>plus</a:t>
            </a:r>
            <a:r>
              <a:rPr sz="1998" kern="0" spc="-47" dirty="0">
                <a:solidFill>
                  <a:srgbClr val="002060"/>
                </a:solidFill>
                <a:latin typeface="Arial MT"/>
                <a:cs typeface="Arial MT"/>
              </a:rPr>
              <a:t> </a:t>
            </a:r>
            <a:r>
              <a:rPr sz="1998" kern="0" dirty="0">
                <a:solidFill>
                  <a:srgbClr val="002060"/>
                </a:solidFill>
                <a:latin typeface="Arial MT"/>
                <a:cs typeface="Arial MT"/>
              </a:rPr>
              <a:t>près</a:t>
            </a:r>
            <a:r>
              <a:rPr sz="1998" kern="0" spc="-40" dirty="0">
                <a:solidFill>
                  <a:srgbClr val="002060"/>
                </a:solidFill>
                <a:latin typeface="Arial MT"/>
                <a:cs typeface="Arial MT"/>
              </a:rPr>
              <a:t> </a:t>
            </a:r>
            <a:r>
              <a:rPr sz="1998" kern="0" dirty="0">
                <a:solidFill>
                  <a:srgbClr val="002060"/>
                </a:solidFill>
                <a:latin typeface="Arial MT"/>
                <a:cs typeface="Arial MT"/>
              </a:rPr>
              <a:t>des</a:t>
            </a:r>
            <a:r>
              <a:rPr sz="1998" kern="0" spc="-13" dirty="0">
                <a:solidFill>
                  <a:srgbClr val="002060"/>
                </a:solidFill>
                <a:latin typeface="Arial MT"/>
                <a:cs typeface="Arial MT"/>
              </a:rPr>
              <a:t> </a:t>
            </a:r>
            <a:r>
              <a:rPr sz="1998" kern="0" dirty="0">
                <a:solidFill>
                  <a:srgbClr val="002060"/>
                </a:solidFill>
                <a:latin typeface="Arial MT"/>
                <a:cs typeface="Arial MT"/>
              </a:rPr>
              <a:t>acteurs</a:t>
            </a:r>
            <a:r>
              <a:rPr sz="1998" kern="0" spc="-107" dirty="0">
                <a:solidFill>
                  <a:srgbClr val="002060"/>
                </a:solidFill>
                <a:latin typeface="Arial MT"/>
                <a:cs typeface="Arial MT"/>
              </a:rPr>
              <a:t> </a:t>
            </a:r>
            <a:r>
              <a:rPr sz="1998" kern="0" spc="-13" dirty="0">
                <a:solidFill>
                  <a:srgbClr val="002060"/>
                </a:solidFill>
                <a:latin typeface="Arial MT"/>
                <a:cs typeface="Arial MT"/>
              </a:rPr>
              <a:t>terrain.</a:t>
            </a:r>
            <a:endParaRPr sz="1998" kern="0" dirty="0">
              <a:solidFill>
                <a:srgbClr val="002060"/>
              </a:solidFill>
              <a:latin typeface="Arial MT"/>
              <a:cs typeface="Arial MT"/>
            </a:endParaRPr>
          </a:p>
          <a:p>
            <a:pPr marL="809688" lvl="1" indent="-342900">
              <a:spcBef>
                <a:spcPts val="1258"/>
              </a:spcBef>
              <a:buClr>
                <a:srgbClr val="002060"/>
              </a:buClr>
              <a:buFont typeface="Wingdings" panose="05000000000000000000" pitchFamily="2" charset="2"/>
              <a:buChar char="§"/>
              <a:tabLst>
                <a:tab pos="701027" algn="l"/>
              </a:tabLst>
            </a:pPr>
            <a:r>
              <a:rPr sz="1864" kern="0" dirty="0">
                <a:solidFill>
                  <a:srgbClr val="002060"/>
                </a:solidFill>
                <a:latin typeface="Arial MT"/>
                <a:cs typeface="Arial MT"/>
              </a:rPr>
              <a:t>Le</a:t>
            </a:r>
            <a:r>
              <a:rPr sz="1864" kern="0" spc="-60" dirty="0">
                <a:solidFill>
                  <a:srgbClr val="002060"/>
                </a:solidFill>
                <a:latin typeface="Arial MT"/>
                <a:cs typeface="Arial MT"/>
              </a:rPr>
              <a:t> </a:t>
            </a:r>
            <a:r>
              <a:rPr sz="1864" kern="0" dirty="0">
                <a:solidFill>
                  <a:srgbClr val="002060"/>
                </a:solidFill>
                <a:latin typeface="Arial MT"/>
                <a:cs typeface="Arial MT"/>
              </a:rPr>
              <a:t>Directeur</a:t>
            </a:r>
            <a:r>
              <a:rPr sz="1864" kern="0" spc="-33" dirty="0">
                <a:solidFill>
                  <a:srgbClr val="002060"/>
                </a:solidFill>
                <a:latin typeface="Arial MT"/>
                <a:cs typeface="Arial MT"/>
              </a:rPr>
              <a:t> </a:t>
            </a:r>
            <a:r>
              <a:rPr sz="1864" kern="0" dirty="0">
                <a:solidFill>
                  <a:srgbClr val="002060"/>
                </a:solidFill>
                <a:latin typeface="Arial MT"/>
                <a:cs typeface="Arial MT"/>
              </a:rPr>
              <a:t>de</a:t>
            </a:r>
            <a:r>
              <a:rPr sz="1864" kern="0" spc="-53" dirty="0">
                <a:solidFill>
                  <a:srgbClr val="002060"/>
                </a:solidFill>
                <a:latin typeface="Arial MT"/>
                <a:cs typeface="Arial MT"/>
              </a:rPr>
              <a:t> </a:t>
            </a:r>
            <a:r>
              <a:rPr sz="1864" kern="0" dirty="0">
                <a:solidFill>
                  <a:srgbClr val="002060"/>
                </a:solidFill>
                <a:latin typeface="Arial MT"/>
                <a:cs typeface="Arial MT"/>
              </a:rPr>
              <a:t>Région</a:t>
            </a:r>
            <a:r>
              <a:rPr sz="1864" kern="0" spc="-60" dirty="0">
                <a:solidFill>
                  <a:srgbClr val="002060"/>
                </a:solidFill>
                <a:latin typeface="Arial MT"/>
                <a:cs typeface="Arial MT"/>
              </a:rPr>
              <a:t> </a:t>
            </a:r>
            <a:r>
              <a:rPr sz="1864" kern="0" dirty="0">
                <a:solidFill>
                  <a:srgbClr val="002060"/>
                </a:solidFill>
                <a:latin typeface="Arial MT"/>
                <a:cs typeface="Arial MT"/>
              </a:rPr>
              <a:t>(DR)</a:t>
            </a:r>
            <a:r>
              <a:rPr sz="1864" kern="0" spc="-47" dirty="0">
                <a:solidFill>
                  <a:srgbClr val="002060"/>
                </a:solidFill>
                <a:latin typeface="Arial MT"/>
                <a:cs typeface="Arial MT"/>
              </a:rPr>
              <a:t> </a:t>
            </a:r>
            <a:r>
              <a:rPr sz="1864" kern="0" dirty="0">
                <a:solidFill>
                  <a:srgbClr val="002060"/>
                </a:solidFill>
                <a:latin typeface="Arial MT"/>
                <a:cs typeface="Arial MT"/>
              </a:rPr>
              <a:t>est</a:t>
            </a:r>
            <a:r>
              <a:rPr sz="1864" kern="0" spc="-53" dirty="0">
                <a:solidFill>
                  <a:srgbClr val="002060"/>
                </a:solidFill>
                <a:latin typeface="Arial MT"/>
                <a:cs typeface="Arial MT"/>
              </a:rPr>
              <a:t> </a:t>
            </a:r>
            <a:r>
              <a:rPr sz="1864" kern="0" dirty="0">
                <a:solidFill>
                  <a:srgbClr val="002060"/>
                </a:solidFill>
                <a:latin typeface="Arial MT"/>
                <a:cs typeface="Arial MT"/>
              </a:rPr>
              <a:t>délégataire de</a:t>
            </a:r>
            <a:r>
              <a:rPr sz="1864" kern="0" spc="-73" dirty="0">
                <a:solidFill>
                  <a:srgbClr val="002060"/>
                </a:solidFill>
                <a:latin typeface="Arial MT"/>
                <a:cs typeface="Arial MT"/>
              </a:rPr>
              <a:t> </a:t>
            </a:r>
            <a:r>
              <a:rPr sz="1864" kern="0" dirty="0">
                <a:solidFill>
                  <a:srgbClr val="002060"/>
                </a:solidFill>
                <a:latin typeface="Arial MT"/>
                <a:cs typeface="Arial MT"/>
              </a:rPr>
              <a:t>pouvoirs</a:t>
            </a:r>
            <a:r>
              <a:rPr sz="1864" kern="0" spc="-27" dirty="0">
                <a:solidFill>
                  <a:srgbClr val="002060"/>
                </a:solidFill>
                <a:latin typeface="Arial MT"/>
                <a:cs typeface="Arial MT"/>
              </a:rPr>
              <a:t> </a:t>
            </a:r>
            <a:r>
              <a:rPr sz="1864" kern="0" dirty="0">
                <a:solidFill>
                  <a:srgbClr val="002060"/>
                </a:solidFill>
                <a:latin typeface="Arial MT"/>
                <a:cs typeface="Arial MT"/>
              </a:rPr>
              <a:t>en</a:t>
            </a:r>
            <a:r>
              <a:rPr sz="1864" kern="0" spc="-53" dirty="0">
                <a:solidFill>
                  <a:srgbClr val="002060"/>
                </a:solidFill>
                <a:latin typeface="Arial MT"/>
                <a:cs typeface="Arial MT"/>
              </a:rPr>
              <a:t> </a:t>
            </a:r>
            <a:r>
              <a:rPr sz="1864" kern="0" dirty="0">
                <a:solidFill>
                  <a:srgbClr val="002060"/>
                </a:solidFill>
                <a:latin typeface="Arial MT"/>
                <a:cs typeface="Arial MT"/>
              </a:rPr>
              <a:t>matière</a:t>
            </a:r>
            <a:r>
              <a:rPr sz="1864" kern="0" spc="-47" dirty="0">
                <a:solidFill>
                  <a:srgbClr val="002060"/>
                </a:solidFill>
                <a:latin typeface="Arial MT"/>
                <a:cs typeface="Arial MT"/>
              </a:rPr>
              <a:t> </a:t>
            </a:r>
            <a:r>
              <a:rPr sz="1864" kern="0" dirty="0">
                <a:solidFill>
                  <a:srgbClr val="002060"/>
                </a:solidFill>
                <a:latin typeface="Arial MT"/>
                <a:cs typeface="Arial MT"/>
              </a:rPr>
              <a:t>de</a:t>
            </a:r>
            <a:r>
              <a:rPr sz="1864" kern="0" spc="-60" dirty="0">
                <a:solidFill>
                  <a:srgbClr val="002060"/>
                </a:solidFill>
                <a:latin typeface="Arial MT"/>
                <a:cs typeface="Arial MT"/>
              </a:rPr>
              <a:t> </a:t>
            </a:r>
            <a:r>
              <a:rPr sz="1864" kern="0" dirty="0">
                <a:solidFill>
                  <a:srgbClr val="002060"/>
                </a:solidFill>
                <a:latin typeface="Arial MT"/>
                <a:cs typeface="Arial MT"/>
              </a:rPr>
              <a:t>santé</a:t>
            </a:r>
            <a:r>
              <a:rPr sz="1864" kern="0" spc="-60" dirty="0">
                <a:solidFill>
                  <a:srgbClr val="002060"/>
                </a:solidFill>
                <a:latin typeface="Arial MT"/>
                <a:cs typeface="Arial MT"/>
              </a:rPr>
              <a:t> </a:t>
            </a:r>
            <a:r>
              <a:rPr sz="1864" kern="0" dirty="0">
                <a:solidFill>
                  <a:srgbClr val="002060"/>
                </a:solidFill>
                <a:latin typeface="Arial MT"/>
                <a:cs typeface="Arial MT"/>
              </a:rPr>
              <a:t>et</a:t>
            </a:r>
            <a:r>
              <a:rPr sz="1864" kern="0" spc="-80" dirty="0">
                <a:solidFill>
                  <a:srgbClr val="002060"/>
                </a:solidFill>
                <a:latin typeface="Arial MT"/>
                <a:cs typeface="Arial MT"/>
              </a:rPr>
              <a:t> </a:t>
            </a:r>
            <a:r>
              <a:rPr sz="1864" kern="0" dirty="0">
                <a:solidFill>
                  <a:srgbClr val="002060"/>
                </a:solidFill>
                <a:latin typeface="Arial MT"/>
                <a:cs typeface="Arial MT"/>
              </a:rPr>
              <a:t>de</a:t>
            </a:r>
            <a:r>
              <a:rPr sz="1864" kern="0" spc="-47" dirty="0">
                <a:solidFill>
                  <a:srgbClr val="002060"/>
                </a:solidFill>
                <a:latin typeface="Arial MT"/>
                <a:cs typeface="Arial MT"/>
              </a:rPr>
              <a:t> </a:t>
            </a:r>
            <a:r>
              <a:rPr sz="1864" kern="0" spc="-13" dirty="0">
                <a:solidFill>
                  <a:srgbClr val="002060"/>
                </a:solidFill>
                <a:latin typeface="Arial MT"/>
                <a:cs typeface="Arial MT"/>
              </a:rPr>
              <a:t>sécurité</a:t>
            </a:r>
            <a:endParaRPr sz="1864" kern="0" dirty="0">
              <a:solidFill>
                <a:srgbClr val="002060"/>
              </a:solidFill>
              <a:latin typeface="Arial MT"/>
              <a:cs typeface="Arial MT"/>
            </a:endParaRPr>
          </a:p>
          <a:p>
            <a:pPr marL="809688" marR="273984" lvl="1" indent="-342900">
              <a:lnSpc>
                <a:spcPts val="2011"/>
              </a:lnSpc>
              <a:spcBef>
                <a:spcPts val="959"/>
              </a:spcBef>
              <a:buClr>
                <a:srgbClr val="002060"/>
              </a:buClr>
              <a:buFont typeface="Wingdings" panose="05000000000000000000" pitchFamily="2" charset="2"/>
              <a:buChar char="§"/>
              <a:tabLst>
                <a:tab pos="702718" algn="l"/>
              </a:tabLst>
            </a:pPr>
            <a:r>
              <a:rPr sz="1864" kern="0" dirty="0">
                <a:solidFill>
                  <a:srgbClr val="002060"/>
                </a:solidFill>
                <a:latin typeface="Arial MT"/>
                <a:cs typeface="Arial MT"/>
              </a:rPr>
              <a:t>Chaque</a:t>
            </a:r>
            <a:r>
              <a:rPr sz="1864" kern="0" spc="-33" dirty="0">
                <a:solidFill>
                  <a:srgbClr val="002060"/>
                </a:solidFill>
                <a:latin typeface="Arial MT"/>
                <a:cs typeface="Arial MT"/>
              </a:rPr>
              <a:t> </a:t>
            </a:r>
            <a:r>
              <a:rPr sz="1864" kern="0" dirty="0">
                <a:solidFill>
                  <a:srgbClr val="002060"/>
                </a:solidFill>
                <a:latin typeface="Arial MT"/>
                <a:cs typeface="Arial MT"/>
              </a:rPr>
              <a:t>DR</a:t>
            </a:r>
            <a:r>
              <a:rPr sz="1864" kern="0" spc="-67" dirty="0">
                <a:solidFill>
                  <a:srgbClr val="002060"/>
                </a:solidFill>
                <a:latin typeface="Arial MT"/>
                <a:cs typeface="Arial MT"/>
              </a:rPr>
              <a:t> </a:t>
            </a:r>
            <a:r>
              <a:rPr sz="1864" kern="0" dirty="0">
                <a:solidFill>
                  <a:srgbClr val="002060"/>
                </a:solidFill>
                <a:latin typeface="Arial MT"/>
                <a:cs typeface="Arial MT"/>
              </a:rPr>
              <a:t>et</a:t>
            </a:r>
            <a:r>
              <a:rPr sz="1864" kern="0" spc="-53" dirty="0">
                <a:solidFill>
                  <a:srgbClr val="002060"/>
                </a:solidFill>
                <a:latin typeface="Arial MT"/>
                <a:cs typeface="Arial MT"/>
              </a:rPr>
              <a:t> </a:t>
            </a:r>
            <a:r>
              <a:rPr sz="1864" kern="0" dirty="0">
                <a:solidFill>
                  <a:srgbClr val="002060"/>
                </a:solidFill>
                <a:latin typeface="Arial MT"/>
                <a:cs typeface="Arial MT"/>
              </a:rPr>
              <a:t>son</a:t>
            </a:r>
            <a:r>
              <a:rPr sz="1864" kern="0" spc="-53" dirty="0">
                <a:solidFill>
                  <a:srgbClr val="002060"/>
                </a:solidFill>
                <a:latin typeface="Arial MT"/>
                <a:cs typeface="Arial MT"/>
              </a:rPr>
              <a:t> </a:t>
            </a:r>
            <a:r>
              <a:rPr sz="1864" kern="0" dirty="0">
                <a:solidFill>
                  <a:srgbClr val="002060"/>
                </a:solidFill>
                <a:latin typeface="Arial MT"/>
                <a:cs typeface="Arial MT"/>
              </a:rPr>
              <a:t>équipe,</a:t>
            </a:r>
            <a:r>
              <a:rPr sz="1864" kern="0" spc="-33" dirty="0">
                <a:solidFill>
                  <a:srgbClr val="002060"/>
                </a:solidFill>
                <a:latin typeface="Arial MT"/>
                <a:cs typeface="Arial MT"/>
              </a:rPr>
              <a:t> </a:t>
            </a:r>
            <a:r>
              <a:rPr sz="1864" kern="0" dirty="0">
                <a:solidFill>
                  <a:srgbClr val="002060"/>
                </a:solidFill>
                <a:latin typeface="Arial MT"/>
                <a:cs typeface="Arial MT"/>
              </a:rPr>
              <a:t>appuyés</a:t>
            </a:r>
            <a:r>
              <a:rPr sz="1864" kern="0" spc="33" dirty="0">
                <a:solidFill>
                  <a:srgbClr val="002060"/>
                </a:solidFill>
                <a:latin typeface="Arial MT"/>
                <a:cs typeface="Arial MT"/>
              </a:rPr>
              <a:t> </a:t>
            </a:r>
            <a:r>
              <a:rPr sz="1864" kern="0" dirty="0">
                <a:solidFill>
                  <a:srgbClr val="002060"/>
                </a:solidFill>
                <a:latin typeface="Arial MT"/>
                <a:cs typeface="Arial MT"/>
              </a:rPr>
              <a:t>par</a:t>
            </a:r>
            <a:r>
              <a:rPr sz="1864" kern="0" spc="-60" dirty="0">
                <a:solidFill>
                  <a:srgbClr val="002060"/>
                </a:solidFill>
                <a:latin typeface="Arial MT"/>
                <a:cs typeface="Arial MT"/>
              </a:rPr>
              <a:t> </a:t>
            </a:r>
            <a:r>
              <a:rPr sz="1864" kern="0" dirty="0">
                <a:solidFill>
                  <a:srgbClr val="002060"/>
                </a:solidFill>
                <a:latin typeface="Arial MT"/>
                <a:cs typeface="Arial MT"/>
              </a:rPr>
              <a:t>un</a:t>
            </a:r>
            <a:r>
              <a:rPr sz="1864" kern="0" spc="-80" dirty="0">
                <a:solidFill>
                  <a:srgbClr val="002060"/>
                </a:solidFill>
                <a:latin typeface="Arial MT"/>
                <a:cs typeface="Arial MT"/>
              </a:rPr>
              <a:t> </a:t>
            </a:r>
            <a:r>
              <a:rPr sz="1864" kern="0" spc="-13" dirty="0">
                <a:solidFill>
                  <a:srgbClr val="002060"/>
                </a:solidFill>
                <a:latin typeface="Arial MT"/>
                <a:cs typeface="Arial MT"/>
              </a:rPr>
              <a:t>Responsable</a:t>
            </a:r>
            <a:r>
              <a:rPr sz="1864" kern="0" dirty="0">
                <a:solidFill>
                  <a:srgbClr val="002060"/>
                </a:solidFill>
                <a:latin typeface="Arial MT"/>
                <a:cs typeface="Arial MT"/>
              </a:rPr>
              <a:t> RH</a:t>
            </a:r>
            <a:r>
              <a:rPr sz="1864" kern="0" spc="-67" dirty="0">
                <a:solidFill>
                  <a:srgbClr val="002060"/>
                </a:solidFill>
                <a:latin typeface="Arial MT"/>
                <a:cs typeface="Arial MT"/>
              </a:rPr>
              <a:t> </a:t>
            </a:r>
            <a:r>
              <a:rPr sz="1864" kern="0" dirty="0">
                <a:solidFill>
                  <a:srgbClr val="002060"/>
                </a:solidFill>
                <a:latin typeface="Arial MT"/>
                <a:cs typeface="Arial MT"/>
              </a:rPr>
              <a:t>et</a:t>
            </a:r>
            <a:r>
              <a:rPr sz="1864" kern="0" spc="-60" dirty="0">
                <a:solidFill>
                  <a:srgbClr val="002060"/>
                </a:solidFill>
                <a:latin typeface="Arial MT"/>
                <a:cs typeface="Arial MT"/>
              </a:rPr>
              <a:t> </a:t>
            </a:r>
            <a:r>
              <a:rPr sz="1864" kern="0" dirty="0">
                <a:solidFill>
                  <a:srgbClr val="002060"/>
                </a:solidFill>
                <a:latin typeface="Arial MT"/>
                <a:cs typeface="Arial MT"/>
              </a:rPr>
              <a:t>un</a:t>
            </a:r>
            <a:r>
              <a:rPr sz="1864" kern="0" spc="-53" dirty="0">
                <a:solidFill>
                  <a:srgbClr val="002060"/>
                </a:solidFill>
                <a:latin typeface="Arial MT"/>
                <a:cs typeface="Arial MT"/>
              </a:rPr>
              <a:t> </a:t>
            </a:r>
            <a:r>
              <a:rPr sz="1864" kern="0" dirty="0">
                <a:solidFill>
                  <a:srgbClr val="002060"/>
                </a:solidFill>
                <a:latin typeface="Arial MT"/>
                <a:cs typeface="Arial MT"/>
              </a:rPr>
              <a:t>animateur</a:t>
            </a:r>
            <a:r>
              <a:rPr sz="1864" kern="0" spc="-60" dirty="0">
                <a:solidFill>
                  <a:srgbClr val="002060"/>
                </a:solidFill>
                <a:latin typeface="Arial MT"/>
                <a:cs typeface="Arial MT"/>
              </a:rPr>
              <a:t> </a:t>
            </a:r>
            <a:r>
              <a:rPr sz="1864" kern="0" dirty="0">
                <a:solidFill>
                  <a:srgbClr val="002060"/>
                </a:solidFill>
                <a:latin typeface="Arial MT"/>
                <a:cs typeface="Arial MT"/>
              </a:rPr>
              <a:t>Santé,</a:t>
            </a:r>
            <a:r>
              <a:rPr sz="1864" kern="0" spc="-27" dirty="0">
                <a:solidFill>
                  <a:srgbClr val="002060"/>
                </a:solidFill>
                <a:latin typeface="Arial MT"/>
                <a:cs typeface="Arial MT"/>
              </a:rPr>
              <a:t> </a:t>
            </a:r>
            <a:r>
              <a:rPr sz="1864" kern="0" spc="-13" dirty="0">
                <a:solidFill>
                  <a:srgbClr val="002060"/>
                </a:solidFill>
                <a:latin typeface="Arial MT"/>
                <a:cs typeface="Arial MT"/>
              </a:rPr>
              <a:t>Sécurité 	</a:t>
            </a:r>
            <a:r>
              <a:rPr sz="1864" kern="0" dirty="0">
                <a:solidFill>
                  <a:srgbClr val="002060"/>
                </a:solidFill>
                <a:latin typeface="Arial MT"/>
                <a:cs typeface="Arial MT"/>
              </a:rPr>
              <a:t>pilotent</a:t>
            </a:r>
            <a:r>
              <a:rPr sz="1864" kern="0" spc="-53" dirty="0">
                <a:solidFill>
                  <a:srgbClr val="002060"/>
                </a:solidFill>
                <a:latin typeface="Arial MT"/>
                <a:cs typeface="Arial MT"/>
              </a:rPr>
              <a:t> </a:t>
            </a:r>
            <a:r>
              <a:rPr sz="1864" kern="0" dirty="0">
                <a:solidFill>
                  <a:srgbClr val="002060"/>
                </a:solidFill>
                <a:latin typeface="Arial MT"/>
                <a:cs typeface="Arial MT"/>
              </a:rPr>
              <a:t>un</a:t>
            </a:r>
            <a:r>
              <a:rPr sz="1864" kern="0" spc="-100" dirty="0">
                <a:solidFill>
                  <a:srgbClr val="002060"/>
                </a:solidFill>
                <a:latin typeface="Arial MT"/>
                <a:cs typeface="Arial MT"/>
              </a:rPr>
              <a:t> </a:t>
            </a:r>
            <a:r>
              <a:rPr sz="1864" kern="0" dirty="0">
                <a:solidFill>
                  <a:srgbClr val="002060"/>
                </a:solidFill>
                <a:latin typeface="Arial MT"/>
                <a:cs typeface="Arial MT"/>
              </a:rPr>
              <a:t>plan</a:t>
            </a:r>
            <a:r>
              <a:rPr sz="1864" kern="0" spc="-80" dirty="0">
                <a:solidFill>
                  <a:srgbClr val="002060"/>
                </a:solidFill>
                <a:latin typeface="Arial MT"/>
                <a:cs typeface="Arial MT"/>
              </a:rPr>
              <a:t> </a:t>
            </a:r>
            <a:r>
              <a:rPr sz="1864" kern="0" dirty="0">
                <a:solidFill>
                  <a:srgbClr val="002060"/>
                </a:solidFill>
                <a:latin typeface="Arial MT"/>
                <a:cs typeface="Arial MT"/>
              </a:rPr>
              <a:t>d’actions</a:t>
            </a:r>
            <a:r>
              <a:rPr sz="1864" kern="0" spc="-40" dirty="0">
                <a:solidFill>
                  <a:srgbClr val="002060"/>
                </a:solidFill>
                <a:latin typeface="Arial MT"/>
                <a:cs typeface="Arial MT"/>
              </a:rPr>
              <a:t> </a:t>
            </a:r>
            <a:r>
              <a:rPr sz="1864" kern="0" dirty="0">
                <a:solidFill>
                  <a:srgbClr val="002060"/>
                </a:solidFill>
                <a:latin typeface="Arial MT"/>
                <a:cs typeface="Arial MT"/>
              </a:rPr>
              <a:t>cohérent</a:t>
            </a:r>
            <a:r>
              <a:rPr sz="1864" kern="0" spc="-53" dirty="0">
                <a:solidFill>
                  <a:srgbClr val="002060"/>
                </a:solidFill>
                <a:latin typeface="Arial MT"/>
                <a:cs typeface="Arial MT"/>
              </a:rPr>
              <a:t> </a:t>
            </a:r>
            <a:r>
              <a:rPr sz="1864" kern="0" dirty="0">
                <a:solidFill>
                  <a:srgbClr val="002060"/>
                </a:solidFill>
                <a:latin typeface="Arial MT"/>
                <a:cs typeface="Arial MT"/>
              </a:rPr>
              <a:t>avec</a:t>
            </a:r>
            <a:r>
              <a:rPr sz="1864" kern="0" spc="-40" dirty="0">
                <a:solidFill>
                  <a:srgbClr val="002060"/>
                </a:solidFill>
                <a:latin typeface="Arial MT"/>
                <a:cs typeface="Arial MT"/>
              </a:rPr>
              <a:t> </a:t>
            </a:r>
            <a:r>
              <a:rPr sz="1864" kern="0" dirty="0">
                <a:solidFill>
                  <a:srgbClr val="002060"/>
                </a:solidFill>
                <a:latin typeface="Arial MT"/>
                <a:cs typeface="Arial MT"/>
              </a:rPr>
              <a:t>les</a:t>
            </a:r>
            <a:r>
              <a:rPr sz="1864" kern="0" spc="-100" dirty="0">
                <a:solidFill>
                  <a:srgbClr val="002060"/>
                </a:solidFill>
                <a:latin typeface="Arial MT"/>
                <a:cs typeface="Arial MT"/>
              </a:rPr>
              <a:t> </a:t>
            </a:r>
            <a:r>
              <a:rPr sz="1864" kern="0" dirty="0">
                <a:solidFill>
                  <a:srgbClr val="002060"/>
                </a:solidFill>
                <a:latin typeface="Arial MT"/>
                <a:cs typeface="Arial MT"/>
              </a:rPr>
              <a:t>priorités</a:t>
            </a:r>
            <a:r>
              <a:rPr sz="1864" kern="0" spc="-33" dirty="0">
                <a:solidFill>
                  <a:srgbClr val="002060"/>
                </a:solidFill>
                <a:latin typeface="Arial MT"/>
                <a:cs typeface="Arial MT"/>
              </a:rPr>
              <a:t> </a:t>
            </a:r>
            <a:r>
              <a:rPr sz="1864" kern="0" spc="-13" dirty="0">
                <a:solidFill>
                  <a:srgbClr val="002060"/>
                </a:solidFill>
                <a:latin typeface="Arial MT"/>
                <a:cs typeface="Arial MT"/>
              </a:rPr>
              <a:t>locales.</a:t>
            </a:r>
            <a:endParaRPr sz="1864" kern="0" dirty="0">
              <a:solidFill>
                <a:srgbClr val="002060"/>
              </a:solidFill>
              <a:latin typeface="Arial MT"/>
              <a:cs typeface="Arial MT"/>
            </a:endParaRPr>
          </a:p>
          <a:p>
            <a:pPr>
              <a:spcBef>
                <a:spcPts val="160"/>
              </a:spcBef>
            </a:pPr>
            <a:endParaRPr sz="1864" kern="0" dirty="0">
              <a:solidFill>
                <a:srgbClr val="002060"/>
              </a:solidFill>
              <a:latin typeface="Arial MT"/>
              <a:cs typeface="Arial MT"/>
            </a:endParaRPr>
          </a:p>
          <a:p>
            <a:pPr marL="5074">
              <a:buClr>
                <a:srgbClr val="008000"/>
              </a:buClr>
              <a:buSzPct val="86666"/>
              <a:tabLst>
                <a:tab pos="241850" algn="l"/>
              </a:tabLst>
            </a:pPr>
            <a:r>
              <a:rPr sz="1998" kern="0" dirty="0">
                <a:solidFill>
                  <a:srgbClr val="002060"/>
                </a:solidFill>
                <a:latin typeface="Arial MT"/>
                <a:cs typeface="Arial MT"/>
              </a:rPr>
              <a:t>Une</a:t>
            </a:r>
            <a:r>
              <a:rPr sz="1998" kern="0" spc="-33" dirty="0">
                <a:solidFill>
                  <a:srgbClr val="002060"/>
                </a:solidFill>
                <a:latin typeface="Arial MT"/>
                <a:cs typeface="Arial MT"/>
              </a:rPr>
              <a:t> </a:t>
            </a:r>
            <a:r>
              <a:rPr sz="1998" kern="0" dirty="0">
                <a:solidFill>
                  <a:srgbClr val="002060"/>
                </a:solidFill>
                <a:latin typeface="Arial MT"/>
                <a:cs typeface="Arial MT"/>
              </a:rPr>
              <a:t>enquête</a:t>
            </a:r>
            <a:r>
              <a:rPr sz="1998" kern="0" spc="-60" dirty="0">
                <a:solidFill>
                  <a:srgbClr val="002060"/>
                </a:solidFill>
                <a:latin typeface="Arial MT"/>
                <a:cs typeface="Arial MT"/>
              </a:rPr>
              <a:t> </a:t>
            </a:r>
            <a:r>
              <a:rPr sz="1998" kern="0" dirty="0">
                <a:solidFill>
                  <a:srgbClr val="002060"/>
                </a:solidFill>
                <a:latin typeface="Arial MT"/>
                <a:cs typeface="Arial MT"/>
              </a:rPr>
              <a:t>annuelle</a:t>
            </a:r>
            <a:r>
              <a:rPr sz="1998" kern="0" spc="-27" dirty="0">
                <a:solidFill>
                  <a:srgbClr val="002060"/>
                </a:solidFill>
                <a:latin typeface="Arial MT"/>
                <a:cs typeface="Arial MT"/>
              </a:rPr>
              <a:t> </a:t>
            </a:r>
            <a:r>
              <a:rPr sz="1998" kern="0" dirty="0">
                <a:solidFill>
                  <a:srgbClr val="002060"/>
                </a:solidFill>
                <a:latin typeface="Arial MT"/>
                <a:cs typeface="Arial MT"/>
              </a:rPr>
              <a:t>pour</a:t>
            </a:r>
            <a:r>
              <a:rPr sz="1998" kern="0" spc="-60" dirty="0">
                <a:solidFill>
                  <a:srgbClr val="002060"/>
                </a:solidFill>
                <a:latin typeface="Arial MT"/>
                <a:cs typeface="Arial MT"/>
              </a:rPr>
              <a:t> </a:t>
            </a:r>
            <a:r>
              <a:rPr sz="1998" kern="0" dirty="0">
                <a:solidFill>
                  <a:srgbClr val="002060"/>
                </a:solidFill>
                <a:latin typeface="Arial MT"/>
                <a:cs typeface="Arial MT"/>
              </a:rPr>
              <a:t>comprendre</a:t>
            </a:r>
            <a:r>
              <a:rPr sz="1998" kern="0" spc="-87" dirty="0">
                <a:solidFill>
                  <a:srgbClr val="002060"/>
                </a:solidFill>
                <a:latin typeface="Arial MT"/>
                <a:cs typeface="Arial MT"/>
              </a:rPr>
              <a:t> </a:t>
            </a:r>
            <a:r>
              <a:rPr sz="1998" kern="0" dirty="0">
                <a:solidFill>
                  <a:srgbClr val="002060"/>
                </a:solidFill>
                <a:latin typeface="Arial MT"/>
                <a:cs typeface="Arial MT"/>
              </a:rPr>
              <a:t>la</a:t>
            </a:r>
            <a:r>
              <a:rPr sz="1998" kern="0" spc="-20" dirty="0">
                <a:solidFill>
                  <a:srgbClr val="002060"/>
                </a:solidFill>
                <a:latin typeface="Arial MT"/>
                <a:cs typeface="Arial MT"/>
              </a:rPr>
              <a:t> </a:t>
            </a:r>
            <a:r>
              <a:rPr sz="1998" b="1" kern="0" dirty="0">
                <a:solidFill>
                  <a:srgbClr val="002060"/>
                </a:solidFill>
                <a:latin typeface="Arial"/>
                <a:cs typeface="Arial"/>
              </a:rPr>
              <a:t>perception</a:t>
            </a:r>
            <a:r>
              <a:rPr sz="1998" b="1" kern="0" spc="-73" dirty="0">
                <a:solidFill>
                  <a:srgbClr val="002060"/>
                </a:solidFill>
                <a:latin typeface="Arial"/>
                <a:cs typeface="Arial"/>
              </a:rPr>
              <a:t> </a:t>
            </a:r>
            <a:r>
              <a:rPr sz="1998" b="1" kern="0" dirty="0">
                <a:solidFill>
                  <a:srgbClr val="002060"/>
                </a:solidFill>
                <a:latin typeface="Arial"/>
                <a:cs typeface="Arial"/>
              </a:rPr>
              <a:t>des</a:t>
            </a:r>
            <a:r>
              <a:rPr sz="1998" b="1" kern="0" spc="-33" dirty="0">
                <a:solidFill>
                  <a:srgbClr val="002060"/>
                </a:solidFill>
                <a:latin typeface="Arial"/>
                <a:cs typeface="Arial"/>
              </a:rPr>
              <a:t> </a:t>
            </a:r>
            <a:r>
              <a:rPr sz="1998" b="1" kern="0" dirty="0">
                <a:solidFill>
                  <a:srgbClr val="002060"/>
                </a:solidFill>
                <a:latin typeface="Arial"/>
                <a:cs typeface="Arial"/>
              </a:rPr>
              <a:t>managers</a:t>
            </a:r>
            <a:r>
              <a:rPr sz="1998" b="1" kern="0" spc="-53" dirty="0">
                <a:solidFill>
                  <a:srgbClr val="002060"/>
                </a:solidFill>
                <a:latin typeface="Arial"/>
                <a:cs typeface="Arial"/>
              </a:rPr>
              <a:t> </a:t>
            </a:r>
            <a:r>
              <a:rPr sz="1998" kern="0" dirty="0">
                <a:solidFill>
                  <a:srgbClr val="002060"/>
                </a:solidFill>
                <a:latin typeface="Arial MT"/>
                <a:cs typeface="Arial MT"/>
              </a:rPr>
              <a:t>sur</a:t>
            </a:r>
            <a:r>
              <a:rPr sz="1998" kern="0" spc="-53" dirty="0">
                <a:solidFill>
                  <a:srgbClr val="002060"/>
                </a:solidFill>
                <a:latin typeface="Arial MT"/>
                <a:cs typeface="Arial MT"/>
              </a:rPr>
              <a:t> </a:t>
            </a:r>
            <a:r>
              <a:rPr sz="1998" kern="0" dirty="0">
                <a:solidFill>
                  <a:srgbClr val="002060"/>
                </a:solidFill>
                <a:latin typeface="Arial MT"/>
                <a:cs typeface="Arial MT"/>
              </a:rPr>
              <a:t>la</a:t>
            </a:r>
            <a:r>
              <a:rPr sz="1998" kern="0" spc="-27" dirty="0">
                <a:solidFill>
                  <a:srgbClr val="002060"/>
                </a:solidFill>
                <a:latin typeface="Arial MT"/>
                <a:cs typeface="Arial MT"/>
              </a:rPr>
              <a:t> </a:t>
            </a:r>
            <a:r>
              <a:rPr sz="1998" kern="0" spc="-13" dirty="0">
                <a:solidFill>
                  <a:srgbClr val="002060"/>
                </a:solidFill>
                <a:latin typeface="Arial MT"/>
                <a:cs typeface="Arial MT"/>
              </a:rPr>
              <a:t>sécurité</a:t>
            </a:r>
            <a:endParaRPr sz="1998" kern="0" dirty="0">
              <a:solidFill>
                <a:srgbClr val="002060"/>
              </a:solidFill>
              <a:latin typeface="Arial MT"/>
              <a:cs typeface="Arial MT"/>
            </a:endParaRPr>
          </a:p>
          <a:p>
            <a:pPr marL="809688" lvl="1" indent="-342900">
              <a:spcBef>
                <a:spcPts val="1219"/>
              </a:spcBef>
              <a:buClr>
                <a:srgbClr val="002060"/>
              </a:buClr>
              <a:buFont typeface="Wingdings" panose="05000000000000000000" pitchFamily="2" charset="2"/>
              <a:buChar char="§"/>
              <a:tabLst>
                <a:tab pos="701027" algn="l"/>
              </a:tabLst>
            </a:pPr>
            <a:r>
              <a:rPr sz="1864" kern="0" dirty="0">
                <a:solidFill>
                  <a:srgbClr val="002060"/>
                </a:solidFill>
                <a:latin typeface="Arial MT"/>
                <a:cs typeface="Arial MT"/>
              </a:rPr>
              <a:t>Des</a:t>
            </a:r>
            <a:r>
              <a:rPr sz="1864" kern="0" spc="-47" dirty="0">
                <a:solidFill>
                  <a:srgbClr val="002060"/>
                </a:solidFill>
                <a:latin typeface="Arial MT"/>
                <a:cs typeface="Arial MT"/>
              </a:rPr>
              <a:t> </a:t>
            </a:r>
            <a:r>
              <a:rPr sz="1864" kern="0" dirty="0">
                <a:solidFill>
                  <a:srgbClr val="002060"/>
                </a:solidFill>
                <a:latin typeface="Arial MT"/>
                <a:cs typeface="Arial MT"/>
              </a:rPr>
              <a:t>managers</a:t>
            </a:r>
            <a:r>
              <a:rPr sz="1864" kern="0" spc="-40" dirty="0">
                <a:solidFill>
                  <a:srgbClr val="002060"/>
                </a:solidFill>
                <a:latin typeface="Arial MT"/>
                <a:cs typeface="Arial MT"/>
              </a:rPr>
              <a:t> </a:t>
            </a:r>
            <a:r>
              <a:rPr sz="1864" kern="0" dirty="0">
                <a:solidFill>
                  <a:srgbClr val="002060"/>
                </a:solidFill>
                <a:latin typeface="Arial MT"/>
                <a:cs typeface="Arial MT"/>
              </a:rPr>
              <a:t>très</a:t>
            </a:r>
            <a:r>
              <a:rPr sz="1864" kern="0" spc="-40" dirty="0">
                <a:solidFill>
                  <a:srgbClr val="002060"/>
                </a:solidFill>
                <a:latin typeface="Arial MT"/>
                <a:cs typeface="Arial MT"/>
              </a:rPr>
              <a:t> </a:t>
            </a:r>
            <a:r>
              <a:rPr sz="1864" kern="0" dirty="0">
                <a:solidFill>
                  <a:srgbClr val="002060"/>
                </a:solidFill>
                <a:latin typeface="Arial MT"/>
                <a:cs typeface="Arial MT"/>
              </a:rPr>
              <a:t>engagés</a:t>
            </a:r>
            <a:r>
              <a:rPr sz="1864" kern="0" spc="-13" dirty="0">
                <a:solidFill>
                  <a:srgbClr val="002060"/>
                </a:solidFill>
                <a:latin typeface="Arial MT"/>
                <a:cs typeface="Arial MT"/>
              </a:rPr>
              <a:t> </a:t>
            </a:r>
            <a:r>
              <a:rPr sz="1864" kern="0" dirty="0">
                <a:solidFill>
                  <a:srgbClr val="002060"/>
                </a:solidFill>
                <a:latin typeface="Arial MT"/>
                <a:cs typeface="Arial MT"/>
              </a:rPr>
              <a:t>qui</a:t>
            </a:r>
            <a:r>
              <a:rPr sz="1864" kern="0" spc="-40" dirty="0">
                <a:solidFill>
                  <a:srgbClr val="002060"/>
                </a:solidFill>
                <a:latin typeface="Arial MT"/>
                <a:cs typeface="Arial MT"/>
              </a:rPr>
              <a:t> </a:t>
            </a:r>
            <a:r>
              <a:rPr sz="1864" kern="0" dirty="0">
                <a:solidFill>
                  <a:srgbClr val="002060"/>
                </a:solidFill>
                <a:latin typeface="Arial MT"/>
                <a:cs typeface="Arial MT"/>
              </a:rPr>
              <a:t>considèrent</a:t>
            </a:r>
            <a:r>
              <a:rPr sz="1864" kern="0" spc="7" dirty="0">
                <a:solidFill>
                  <a:srgbClr val="002060"/>
                </a:solidFill>
                <a:latin typeface="Arial MT"/>
                <a:cs typeface="Arial MT"/>
              </a:rPr>
              <a:t> </a:t>
            </a:r>
            <a:r>
              <a:rPr sz="1864" kern="0" dirty="0">
                <a:solidFill>
                  <a:srgbClr val="002060"/>
                </a:solidFill>
                <a:latin typeface="Arial MT"/>
                <a:cs typeface="Arial MT"/>
              </a:rPr>
              <a:t>que</a:t>
            </a:r>
            <a:r>
              <a:rPr sz="1864" kern="0" spc="-47" dirty="0">
                <a:solidFill>
                  <a:srgbClr val="002060"/>
                </a:solidFill>
                <a:latin typeface="Arial MT"/>
                <a:cs typeface="Arial MT"/>
              </a:rPr>
              <a:t> </a:t>
            </a:r>
            <a:r>
              <a:rPr sz="1864" kern="0" dirty="0">
                <a:solidFill>
                  <a:srgbClr val="002060"/>
                </a:solidFill>
                <a:latin typeface="Arial MT"/>
                <a:cs typeface="Arial MT"/>
              </a:rPr>
              <a:t>la</a:t>
            </a:r>
            <a:r>
              <a:rPr sz="1864" kern="0" spc="-73" dirty="0">
                <a:solidFill>
                  <a:srgbClr val="002060"/>
                </a:solidFill>
                <a:latin typeface="Arial MT"/>
                <a:cs typeface="Arial MT"/>
              </a:rPr>
              <a:t> </a:t>
            </a:r>
            <a:r>
              <a:rPr sz="1864" kern="0" dirty="0">
                <a:solidFill>
                  <a:srgbClr val="002060"/>
                </a:solidFill>
                <a:latin typeface="Arial MT"/>
                <a:cs typeface="Arial MT"/>
              </a:rPr>
              <a:t>sécurité</a:t>
            </a:r>
            <a:r>
              <a:rPr sz="1864" kern="0" spc="-20" dirty="0">
                <a:solidFill>
                  <a:srgbClr val="002060"/>
                </a:solidFill>
                <a:latin typeface="Arial MT"/>
                <a:cs typeface="Arial MT"/>
              </a:rPr>
              <a:t> </a:t>
            </a:r>
            <a:r>
              <a:rPr sz="1864" kern="0" dirty="0">
                <a:solidFill>
                  <a:srgbClr val="002060"/>
                </a:solidFill>
                <a:latin typeface="Arial MT"/>
                <a:cs typeface="Arial MT"/>
              </a:rPr>
              <a:t>est</a:t>
            </a:r>
            <a:r>
              <a:rPr sz="1864" kern="0" spc="-47" dirty="0">
                <a:solidFill>
                  <a:srgbClr val="002060"/>
                </a:solidFill>
                <a:latin typeface="Arial MT"/>
                <a:cs typeface="Arial MT"/>
              </a:rPr>
              <a:t> </a:t>
            </a:r>
            <a:r>
              <a:rPr sz="1864" kern="0" dirty="0">
                <a:solidFill>
                  <a:srgbClr val="002060"/>
                </a:solidFill>
                <a:latin typeface="Arial MT"/>
                <a:cs typeface="Arial MT"/>
              </a:rPr>
              <a:t>une</a:t>
            </a:r>
            <a:r>
              <a:rPr sz="1864" kern="0" spc="-53" dirty="0">
                <a:solidFill>
                  <a:srgbClr val="002060"/>
                </a:solidFill>
                <a:latin typeface="Arial MT"/>
                <a:cs typeface="Arial MT"/>
              </a:rPr>
              <a:t> </a:t>
            </a:r>
            <a:r>
              <a:rPr sz="1864" kern="0" spc="-13" dirty="0">
                <a:solidFill>
                  <a:srgbClr val="002060"/>
                </a:solidFill>
                <a:latin typeface="Arial MT"/>
                <a:cs typeface="Arial MT"/>
              </a:rPr>
              <a:t>priorité</a:t>
            </a:r>
            <a:endParaRPr sz="1864" kern="0" dirty="0">
              <a:solidFill>
                <a:srgbClr val="002060"/>
              </a:solidFill>
              <a:latin typeface="Arial MT"/>
              <a:cs typeface="Arial MT"/>
            </a:endParaRPr>
          </a:p>
          <a:p>
            <a:pPr marL="809688" lvl="1" indent="-342900">
              <a:spcBef>
                <a:spcPts val="739"/>
              </a:spcBef>
              <a:buClr>
                <a:srgbClr val="002060"/>
              </a:buClr>
              <a:buFont typeface="Wingdings" panose="05000000000000000000" pitchFamily="2" charset="2"/>
              <a:buChar char="§"/>
              <a:tabLst>
                <a:tab pos="701027" algn="l"/>
              </a:tabLst>
            </a:pPr>
            <a:r>
              <a:rPr sz="1864" kern="0" dirty="0">
                <a:solidFill>
                  <a:srgbClr val="002060"/>
                </a:solidFill>
                <a:latin typeface="Arial MT"/>
                <a:cs typeface="Arial MT"/>
              </a:rPr>
              <a:t>Culture</a:t>
            </a:r>
            <a:r>
              <a:rPr sz="1864" kern="0" spc="-27" dirty="0">
                <a:solidFill>
                  <a:srgbClr val="002060"/>
                </a:solidFill>
                <a:latin typeface="Arial MT"/>
                <a:cs typeface="Arial MT"/>
              </a:rPr>
              <a:t> </a:t>
            </a:r>
            <a:r>
              <a:rPr sz="1864" kern="0" dirty="0">
                <a:solidFill>
                  <a:srgbClr val="002060"/>
                </a:solidFill>
                <a:latin typeface="Arial MT"/>
                <a:cs typeface="Arial MT"/>
              </a:rPr>
              <a:t>«</a:t>
            </a:r>
            <a:r>
              <a:rPr sz="1864" kern="0" spc="-80" dirty="0">
                <a:solidFill>
                  <a:srgbClr val="002060"/>
                </a:solidFill>
                <a:latin typeface="Arial MT"/>
                <a:cs typeface="Arial MT"/>
              </a:rPr>
              <a:t> </a:t>
            </a:r>
            <a:r>
              <a:rPr sz="1864" kern="0" dirty="0">
                <a:solidFill>
                  <a:srgbClr val="002060"/>
                </a:solidFill>
                <a:latin typeface="Arial MT"/>
                <a:cs typeface="Arial MT"/>
              </a:rPr>
              <a:t>Double</a:t>
            </a:r>
            <a:r>
              <a:rPr sz="1864" kern="0" spc="-20" dirty="0">
                <a:solidFill>
                  <a:srgbClr val="002060"/>
                </a:solidFill>
                <a:latin typeface="Arial MT"/>
                <a:cs typeface="Arial MT"/>
              </a:rPr>
              <a:t> </a:t>
            </a:r>
            <a:r>
              <a:rPr sz="1864" kern="0" dirty="0">
                <a:solidFill>
                  <a:srgbClr val="002060"/>
                </a:solidFill>
                <a:latin typeface="Arial MT"/>
                <a:cs typeface="Arial MT"/>
              </a:rPr>
              <a:t>Réflexe</a:t>
            </a:r>
            <a:r>
              <a:rPr sz="1864" kern="0" spc="-27" dirty="0">
                <a:solidFill>
                  <a:srgbClr val="002060"/>
                </a:solidFill>
                <a:latin typeface="Arial MT"/>
                <a:cs typeface="Arial MT"/>
              </a:rPr>
              <a:t> </a:t>
            </a:r>
            <a:r>
              <a:rPr sz="1864" kern="0" dirty="0">
                <a:solidFill>
                  <a:srgbClr val="002060"/>
                </a:solidFill>
                <a:latin typeface="Arial MT"/>
                <a:cs typeface="Arial MT"/>
              </a:rPr>
              <a:t>»</a:t>
            </a:r>
            <a:r>
              <a:rPr sz="1864" kern="0" spc="-53" dirty="0">
                <a:solidFill>
                  <a:srgbClr val="002060"/>
                </a:solidFill>
                <a:latin typeface="Arial MT"/>
                <a:cs typeface="Arial MT"/>
              </a:rPr>
              <a:t> </a:t>
            </a:r>
            <a:r>
              <a:rPr sz="1864" kern="0" dirty="0">
                <a:solidFill>
                  <a:srgbClr val="002060"/>
                </a:solidFill>
                <a:latin typeface="Arial MT"/>
                <a:cs typeface="Arial MT"/>
              </a:rPr>
              <a:t>à</a:t>
            </a:r>
            <a:r>
              <a:rPr sz="1864" kern="0" spc="-80" dirty="0">
                <a:solidFill>
                  <a:srgbClr val="002060"/>
                </a:solidFill>
                <a:latin typeface="Arial MT"/>
                <a:cs typeface="Arial MT"/>
              </a:rPr>
              <a:t> </a:t>
            </a:r>
            <a:r>
              <a:rPr sz="1864" kern="0" dirty="0">
                <a:solidFill>
                  <a:srgbClr val="002060"/>
                </a:solidFill>
                <a:latin typeface="Arial MT"/>
                <a:cs typeface="Arial MT"/>
              </a:rPr>
              <a:t>renforcer</a:t>
            </a:r>
            <a:r>
              <a:rPr sz="1864" kern="0" spc="-27" dirty="0">
                <a:solidFill>
                  <a:srgbClr val="002060"/>
                </a:solidFill>
                <a:latin typeface="Arial MT"/>
                <a:cs typeface="Arial MT"/>
              </a:rPr>
              <a:t> </a:t>
            </a:r>
            <a:r>
              <a:rPr sz="1864" kern="0" dirty="0">
                <a:solidFill>
                  <a:srgbClr val="002060"/>
                </a:solidFill>
                <a:latin typeface="Arial MT"/>
                <a:cs typeface="Arial MT"/>
              </a:rPr>
              <a:t>avec</a:t>
            </a:r>
            <a:r>
              <a:rPr sz="1864" kern="0" spc="-20" dirty="0">
                <a:solidFill>
                  <a:srgbClr val="002060"/>
                </a:solidFill>
                <a:latin typeface="Arial MT"/>
                <a:cs typeface="Arial MT"/>
              </a:rPr>
              <a:t> </a:t>
            </a:r>
            <a:r>
              <a:rPr sz="1864" kern="0" dirty="0">
                <a:solidFill>
                  <a:srgbClr val="002060"/>
                </a:solidFill>
                <a:latin typeface="Arial MT"/>
                <a:cs typeface="Arial MT"/>
              </a:rPr>
              <a:t>les</a:t>
            </a:r>
            <a:r>
              <a:rPr sz="1864" kern="0" spc="-73" dirty="0">
                <a:solidFill>
                  <a:srgbClr val="002060"/>
                </a:solidFill>
                <a:latin typeface="Arial MT"/>
                <a:cs typeface="Arial MT"/>
              </a:rPr>
              <a:t> </a:t>
            </a:r>
            <a:r>
              <a:rPr sz="1864" kern="0" spc="-13" dirty="0">
                <a:solidFill>
                  <a:srgbClr val="002060"/>
                </a:solidFill>
                <a:latin typeface="Arial MT"/>
                <a:cs typeface="Arial MT"/>
              </a:rPr>
              <a:t>équipes</a:t>
            </a:r>
            <a:endParaRPr sz="1864" kern="0" dirty="0">
              <a:solidFill>
                <a:srgbClr val="002060"/>
              </a:solidFill>
              <a:latin typeface="Arial MT"/>
              <a:cs typeface="Arial MT"/>
            </a:endParaRPr>
          </a:p>
          <a:p>
            <a:pPr marL="0" lvl="1">
              <a:spcBef>
                <a:spcPts val="1212"/>
              </a:spcBef>
              <a:buClr>
                <a:srgbClr val="008000"/>
              </a:buClr>
            </a:pPr>
            <a:endParaRPr sz="1864" kern="0" dirty="0">
              <a:solidFill>
                <a:srgbClr val="002060"/>
              </a:solidFill>
              <a:latin typeface="Arial MT"/>
              <a:cs typeface="Arial MT"/>
            </a:endParaRPr>
          </a:p>
          <a:p>
            <a:pPr marL="5074">
              <a:lnSpc>
                <a:spcPts val="2283"/>
              </a:lnSpc>
              <a:buClr>
                <a:srgbClr val="008000"/>
              </a:buClr>
              <a:buSzPct val="86666"/>
              <a:tabLst>
                <a:tab pos="241850" algn="l"/>
              </a:tabLst>
            </a:pPr>
            <a:r>
              <a:rPr sz="1998" kern="0" dirty="0">
                <a:solidFill>
                  <a:srgbClr val="002060"/>
                </a:solidFill>
                <a:latin typeface="Arial MT"/>
                <a:cs typeface="Arial MT"/>
              </a:rPr>
              <a:t>Une</a:t>
            </a:r>
            <a:r>
              <a:rPr sz="1998" kern="0" spc="-27" dirty="0">
                <a:solidFill>
                  <a:srgbClr val="002060"/>
                </a:solidFill>
                <a:latin typeface="Arial MT"/>
                <a:cs typeface="Arial MT"/>
              </a:rPr>
              <a:t> </a:t>
            </a:r>
            <a:r>
              <a:rPr sz="1998" kern="0" dirty="0">
                <a:solidFill>
                  <a:srgbClr val="002060"/>
                </a:solidFill>
                <a:latin typeface="Arial MT"/>
                <a:cs typeface="Arial MT"/>
              </a:rPr>
              <a:t>formation</a:t>
            </a:r>
            <a:r>
              <a:rPr sz="1998" kern="0" spc="-100" dirty="0">
                <a:solidFill>
                  <a:srgbClr val="002060"/>
                </a:solidFill>
                <a:latin typeface="Arial MT"/>
                <a:cs typeface="Arial MT"/>
              </a:rPr>
              <a:t> </a:t>
            </a:r>
            <a:r>
              <a:rPr sz="1998" kern="0" dirty="0">
                <a:solidFill>
                  <a:srgbClr val="002060"/>
                </a:solidFill>
                <a:latin typeface="Arial MT"/>
                <a:cs typeface="Arial MT"/>
              </a:rPr>
              <a:t>de</a:t>
            </a:r>
            <a:r>
              <a:rPr sz="1998" kern="0" spc="-20" dirty="0">
                <a:solidFill>
                  <a:srgbClr val="002060"/>
                </a:solidFill>
                <a:latin typeface="Arial MT"/>
                <a:cs typeface="Arial MT"/>
              </a:rPr>
              <a:t> </a:t>
            </a:r>
            <a:r>
              <a:rPr sz="1998" kern="0" dirty="0">
                <a:solidFill>
                  <a:srgbClr val="002060"/>
                </a:solidFill>
                <a:latin typeface="Arial MT"/>
                <a:cs typeface="Arial MT"/>
              </a:rPr>
              <a:t>2</a:t>
            </a:r>
            <a:r>
              <a:rPr sz="1998" kern="0" spc="-20" dirty="0">
                <a:solidFill>
                  <a:srgbClr val="002060"/>
                </a:solidFill>
                <a:latin typeface="Arial MT"/>
                <a:cs typeface="Arial MT"/>
              </a:rPr>
              <a:t> </a:t>
            </a:r>
            <a:r>
              <a:rPr sz="1998" kern="0" dirty="0">
                <a:solidFill>
                  <a:srgbClr val="002060"/>
                </a:solidFill>
                <a:latin typeface="Arial MT"/>
                <a:cs typeface="Arial MT"/>
              </a:rPr>
              <a:t>jours</a:t>
            </a:r>
            <a:r>
              <a:rPr sz="1998" kern="0" spc="-27" dirty="0">
                <a:solidFill>
                  <a:srgbClr val="002060"/>
                </a:solidFill>
                <a:latin typeface="Arial MT"/>
                <a:cs typeface="Arial MT"/>
              </a:rPr>
              <a:t> </a:t>
            </a:r>
            <a:r>
              <a:rPr sz="1998" kern="0" dirty="0">
                <a:solidFill>
                  <a:srgbClr val="002060"/>
                </a:solidFill>
                <a:latin typeface="Arial MT"/>
                <a:cs typeface="Arial MT"/>
              </a:rPr>
              <a:t>sur</a:t>
            </a:r>
            <a:r>
              <a:rPr sz="1998" kern="0" spc="-47" dirty="0">
                <a:solidFill>
                  <a:srgbClr val="002060"/>
                </a:solidFill>
                <a:latin typeface="Arial MT"/>
                <a:cs typeface="Arial MT"/>
              </a:rPr>
              <a:t> </a:t>
            </a:r>
            <a:r>
              <a:rPr sz="1998" kern="0" dirty="0">
                <a:solidFill>
                  <a:srgbClr val="002060"/>
                </a:solidFill>
                <a:latin typeface="Arial MT"/>
                <a:cs typeface="Arial MT"/>
              </a:rPr>
              <a:t>le</a:t>
            </a:r>
            <a:r>
              <a:rPr sz="1998" kern="0" spc="-20" dirty="0">
                <a:solidFill>
                  <a:srgbClr val="002060"/>
                </a:solidFill>
                <a:latin typeface="Arial MT"/>
                <a:cs typeface="Arial MT"/>
              </a:rPr>
              <a:t> </a:t>
            </a:r>
            <a:r>
              <a:rPr sz="1998" b="1" kern="0" dirty="0">
                <a:solidFill>
                  <a:srgbClr val="002060"/>
                </a:solidFill>
                <a:latin typeface="Arial"/>
                <a:cs typeface="Arial"/>
              </a:rPr>
              <a:t>management</a:t>
            </a:r>
            <a:r>
              <a:rPr sz="1998" b="1" kern="0" spc="-47" dirty="0">
                <a:solidFill>
                  <a:srgbClr val="002060"/>
                </a:solidFill>
                <a:latin typeface="Arial"/>
                <a:cs typeface="Arial"/>
              </a:rPr>
              <a:t> </a:t>
            </a:r>
            <a:r>
              <a:rPr sz="1998" b="1" kern="0" dirty="0">
                <a:solidFill>
                  <a:srgbClr val="002060"/>
                </a:solidFill>
                <a:latin typeface="Arial"/>
                <a:cs typeface="Arial"/>
              </a:rPr>
              <a:t>de</a:t>
            </a:r>
            <a:r>
              <a:rPr sz="1998" b="1" kern="0" spc="-20" dirty="0">
                <a:solidFill>
                  <a:srgbClr val="002060"/>
                </a:solidFill>
                <a:latin typeface="Arial"/>
                <a:cs typeface="Arial"/>
              </a:rPr>
              <a:t> </a:t>
            </a:r>
            <a:r>
              <a:rPr sz="1998" b="1" kern="0" dirty="0">
                <a:solidFill>
                  <a:srgbClr val="002060"/>
                </a:solidFill>
                <a:latin typeface="Arial"/>
                <a:cs typeface="Arial"/>
              </a:rPr>
              <a:t>la</a:t>
            </a:r>
            <a:r>
              <a:rPr sz="1998" b="1" kern="0" spc="-53" dirty="0">
                <a:solidFill>
                  <a:srgbClr val="002060"/>
                </a:solidFill>
                <a:latin typeface="Arial"/>
                <a:cs typeface="Arial"/>
              </a:rPr>
              <a:t> </a:t>
            </a:r>
            <a:r>
              <a:rPr sz="1998" b="1" kern="0" dirty="0">
                <a:solidFill>
                  <a:srgbClr val="002060"/>
                </a:solidFill>
                <a:latin typeface="Arial"/>
                <a:cs typeface="Arial"/>
              </a:rPr>
              <a:t>santé</a:t>
            </a:r>
            <a:r>
              <a:rPr sz="1998" b="1" kern="0" spc="-13" dirty="0">
                <a:solidFill>
                  <a:srgbClr val="002060"/>
                </a:solidFill>
                <a:latin typeface="Arial"/>
                <a:cs typeface="Arial"/>
              </a:rPr>
              <a:t> </a:t>
            </a:r>
            <a:r>
              <a:rPr sz="1998" b="1" kern="0" dirty="0">
                <a:solidFill>
                  <a:srgbClr val="002060"/>
                </a:solidFill>
                <a:latin typeface="Arial"/>
                <a:cs typeface="Arial"/>
              </a:rPr>
              <a:t>sécurité</a:t>
            </a:r>
            <a:r>
              <a:rPr sz="1998" b="1" kern="0" spc="-73" dirty="0">
                <a:solidFill>
                  <a:srgbClr val="002060"/>
                </a:solidFill>
                <a:latin typeface="Arial"/>
                <a:cs typeface="Arial"/>
              </a:rPr>
              <a:t> </a:t>
            </a:r>
            <a:r>
              <a:rPr sz="1998" kern="0" dirty="0">
                <a:solidFill>
                  <a:srgbClr val="002060"/>
                </a:solidFill>
                <a:latin typeface="Arial MT"/>
                <a:cs typeface="Arial MT"/>
              </a:rPr>
              <a:t>pour</a:t>
            </a:r>
            <a:r>
              <a:rPr sz="1998" kern="0" spc="-13" dirty="0">
                <a:solidFill>
                  <a:srgbClr val="002060"/>
                </a:solidFill>
                <a:latin typeface="Arial MT"/>
                <a:cs typeface="Arial MT"/>
              </a:rPr>
              <a:t> </a:t>
            </a:r>
            <a:r>
              <a:rPr sz="1998" kern="0" dirty="0">
                <a:solidFill>
                  <a:srgbClr val="002060"/>
                </a:solidFill>
                <a:latin typeface="Arial MT"/>
                <a:cs typeface="Arial MT"/>
              </a:rPr>
              <a:t>tous</a:t>
            </a:r>
            <a:r>
              <a:rPr sz="1998" kern="0" spc="-40" dirty="0">
                <a:solidFill>
                  <a:srgbClr val="002060"/>
                </a:solidFill>
                <a:latin typeface="Arial MT"/>
                <a:cs typeface="Arial MT"/>
              </a:rPr>
              <a:t> </a:t>
            </a:r>
            <a:r>
              <a:rPr sz="1998" kern="0" dirty="0">
                <a:solidFill>
                  <a:srgbClr val="002060"/>
                </a:solidFill>
                <a:latin typeface="Arial MT"/>
                <a:cs typeface="Arial MT"/>
              </a:rPr>
              <a:t>les</a:t>
            </a:r>
            <a:r>
              <a:rPr sz="1998" kern="0" spc="-33" dirty="0">
                <a:solidFill>
                  <a:srgbClr val="002060"/>
                </a:solidFill>
                <a:latin typeface="Arial MT"/>
                <a:cs typeface="Arial MT"/>
              </a:rPr>
              <a:t> </a:t>
            </a:r>
            <a:r>
              <a:rPr sz="1998" kern="0" spc="-13" dirty="0">
                <a:solidFill>
                  <a:srgbClr val="002060"/>
                </a:solidFill>
                <a:latin typeface="Arial MT"/>
                <a:cs typeface="Arial MT"/>
              </a:rPr>
              <a:t>managers</a:t>
            </a:r>
            <a:endParaRPr sz="1998" kern="0" dirty="0">
              <a:solidFill>
                <a:srgbClr val="002060"/>
              </a:solidFill>
              <a:latin typeface="Arial MT"/>
              <a:cs typeface="Arial MT"/>
            </a:endParaRPr>
          </a:p>
          <a:p>
            <a:pPr marL="243541">
              <a:lnSpc>
                <a:spcPts val="2283"/>
              </a:lnSpc>
            </a:pPr>
            <a:r>
              <a:rPr sz="1998" kern="0" dirty="0">
                <a:solidFill>
                  <a:srgbClr val="002060"/>
                </a:solidFill>
                <a:latin typeface="Arial MT"/>
                <a:cs typeface="Arial MT"/>
              </a:rPr>
              <a:t>(2022</a:t>
            </a:r>
            <a:r>
              <a:rPr sz="1998" kern="0" spc="-27" dirty="0">
                <a:solidFill>
                  <a:srgbClr val="002060"/>
                </a:solidFill>
                <a:latin typeface="Arial MT"/>
                <a:cs typeface="Arial MT"/>
              </a:rPr>
              <a:t> </a:t>
            </a:r>
            <a:r>
              <a:rPr sz="1998" kern="0" dirty="0">
                <a:solidFill>
                  <a:srgbClr val="002060"/>
                </a:solidFill>
                <a:latin typeface="Arial MT"/>
                <a:cs typeface="Arial MT"/>
              </a:rPr>
              <a:t>et</a:t>
            </a:r>
            <a:r>
              <a:rPr sz="1998" kern="0" spc="-33" dirty="0">
                <a:solidFill>
                  <a:srgbClr val="002060"/>
                </a:solidFill>
                <a:latin typeface="Arial MT"/>
                <a:cs typeface="Arial MT"/>
              </a:rPr>
              <a:t> </a:t>
            </a:r>
            <a:r>
              <a:rPr sz="1998" kern="0" dirty="0">
                <a:solidFill>
                  <a:srgbClr val="002060"/>
                </a:solidFill>
                <a:latin typeface="Arial MT"/>
                <a:cs typeface="Arial MT"/>
              </a:rPr>
              <a:t>2023</a:t>
            </a:r>
            <a:r>
              <a:rPr sz="1998" kern="0" spc="-27" dirty="0">
                <a:solidFill>
                  <a:srgbClr val="002060"/>
                </a:solidFill>
                <a:latin typeface="Arial MT"/>
                <a:cs typeface="Arial MT"/>
              </a:rPr>
              <a:t> </a:t>
            </a:r>
            <a:r>
              <a:rPr sz="1998" kern="0" dirty="0">
                <a:solidFill>
                  <a:srgbClr val="002060"/>
                </a:solidFill>
                <a:latin typeface="Arial MT"/>
                <a:cs typeface="Arial MT"/>
              </a:rPr>
              <a:t>par</a:t>
            </a:r>
            <a:r>
              <a:rPr sz="1998" kern="0" spc="-47" dirty="0">
                <a:solidFill>
                  <a:srgbClr val="002060"/>
                </a:solidFill>
                <a:latin typeface="Arial MT"/>
                <a:cs typeface="Arial MT"/>
              </a:rPr>
              <a:t> </a:t>
            </a:r>
            <a:r>
              <a:rPr sz="1998" b="1" kern="0" spc="-13" dirty="0">
                <a:solidFill>
                  <a:srgbClr val="002060"/>
                </a:solidFill>
                <a:latin typeface="Arial"/>
                <a:cs typeface="Arial"/>
              </a:rPr>
              <a:t>APAVE</a:t>
            </a:r>
            <a:r>
              <a:rPr sz="1998" kern="0" spc="-13" dirty="0">
                <a:solidFill>
                  <a:srgbClr val="002060"/>
                </a:solidFill>
                <a:latin typeface="Arial MT"/>
                <a:cs typeface="Arial MT"/>
              </a:rPr>
              <a:t>)</a:t>
            </a:r>
            <a:endParaRPr sz="1998" kern="0" dirty="0">
              <a:solidFill>
                <a:srgbClr val="002060"/>
              </a:solidFill>
              <a:latin typeface="Arial MT"/>
              <a:cs typeface="Arial MT"/>
            </a:endParaRPr>
          </a:p>
          <a:p>
            <a:pPr marL="809688" lvl="1" indent="-342900">
              <a:spcBef>
                <a:spcPts val="553"/>
              </a:spcBef>
              <a:buClr>
                <a:srgbClr val="002060"/>
              </a:buClr>
              <a:buFont typeface="Wingdings" panose="05000000000000000000" pitchFamily="2" charset="2"/>
              <a:buChar char="§"/>
              <a:tabLst>
                <a:tab pos="701027" algn="l"/>
              </a:tabLst>
            </a:pPr>
            <a:r>
              <a:rPr sz="1864" kern="0" dirty="0">
                <a:solidFill>
                  <a:srgbClr val="002060"/>
                </a:solidFill>
                <a:latin typeface="Arial MT"/>
                <a:cs typeface="Arial MT"/>
              </a:rPr>
              <a:t>Changer</a:t>
            </a:r>
            <a:r>
              <a:rPr sz="1864" kern="0" spc="-33" dirty="0">
                <a:solidFill>
                  <a:srgbClr val="002060"/>
                </a:solidFill>
                <a:latin typeface="Arial MT"/>
                <a:cs typeface="Arial MT"/>
              </a:rPr>
              <a:t> </a:t>
            </a:r>
            <a:r>
              <a:rPr sz="1864" kern="0" dirty="0">
                <a:solidFill>
                  <a:srgbClr val="002060"/>
                </a:solidFill>
                <a:latin typeface="Arial MT"/>
                <a:cs typeface="Arial MT"/>
              </a:rPr>
              <a:t>les</a:t>
            </a:r>
            <a:r>
              <a:rPr sz="1864" kern="0" spc="-53" dirty="0">
                <a:solidFill>
                  <a:srgbClr val="002060"/>
                </a:solidFill>
                <a:latin typeface="Arial MT"/>
                <a:cs typeface="Arial MT"/>
              </a:rPr>
              <a:t> </a:t>
            </a:r>
            <a:r>
              <a:rPr sz="1864" kern="0" spc="-13" dirty="0">
                <a:solidFill>
                  <a:srgbClr val="002060"/>
                </a:solidFill>
                <a:latin typeface="Arial MT"/>
                <a:cs typeface="Arial MT"/>
              </a:rPr>
              <a:t>représentations</a:t>
            </a:r>
            <a:r>
              <a:rPr sz="1864" kern="0" spc="7" dirty="0">
                <a:solidFill>
                  <a:srgbClr val="002060"/>
                </a:solidFill>
                <a:latin typeface="Arial MT"/>
                <a:cs typeface="Arial MT"/>
              </a:rPr>
              <a:t> </a:t>
            </a:r>
            <a:r>
              <a:rPr sz="1864" kern="0" dirty="0">
                <a:solidFill>
                  <a:srgbClr val="002060"/>
                </a:solidFill>
                <a:latin typeface="Arial MT"/>
                <a:cs typeface="Arial MT"/>
              </a:rPr>
              <a:t>et</a:t>
            </a:r>
            <a:r>
              <a:rPr sz="1864" kern="0" spc="-53" dirty="0">
                <a:solidFill>
                  <a:srgbClr val="002060"/>
                </a:solidFill>
                <a:latin typeface="Arial MT"/>
                <a:cs typeface="Arial MT"/>
              </a:rPr>
              <a:t> </a:t>
            </a:r>
            <a:r>
              <a:rPr sz="1864" kern="0" dirty="0">
                <a:solidFill>
                  <a:srgbClr val="002060"/>
                </a:solidFill>
                <a:latin typeface="Arial MT"/>
                <a:cs typeface="Arial MT"/>
              </a:rPr>
              <a:t>aider</a:t>
            </a:r>
            <a:r>
              <a:rPr sz="1864" kern="0" spc="-53" dirty="0">
                <a:solidFill>
                  <a:srgbClr val="002060"/>
                </a:solidFill>
                <a:latin typeface="Arial MT"/>
                <a:cs typeface="Arial MT"/>
              </a:rPr>
              <a:t> </a:t>
            </a:r>
            <a:r>
              <a:rPr sz="1864" kern="0" dirty="0">
                <a:solidFill>
                  <a:srgbClr val="002060"/>
                </a:solidFill>
                <a:latin typeface="Arial MT"/>
                <a:cs typeface="Arial MT"/>
              </a:rPr>
              <a:t>les</a:t>
            </a:r>
            <a:r>
              <a:rPr sz="1864" kern="0" spc="-60" dirty="0">
                <a:solidFill>
                  <a:srgbClr val="002060"/>
                </a:solidFill>
                <a:latin typeface="Arial MT"/>
                <a:cs typeface="Arial MT"/>
              </a:rPr>
              <a:t> </a:t>
            </a:r>
            <a:r>
              <a:rPr sz="1864" kern="0" dirty="0">
                <a:solidFill>
                  <a:srgbClr val="002060"/>
                </a:solidFill>
                <a:latin typeface="Arial MT"/>
                <a:cs typeface="Arial MT"/>
              </a:rPr>
              <a:t>managers</a:t>
            </a:r>
            <a:r>
              <a:rPr sz="1864" kern="0" spc="-47" dirty="0">
                <a:solidFill>
                  <a:srgbClr val="002060"/>
                </a:solidFill>
                <a:latin typeface="Arial MT"/>
                <a:cs typeface="Arial MT"/>
              </a:rPr>
              <a:t> </a:t>
            </a:r>
            <a:r>
              <a:rPr sz="1864" kern="0" dirty="0">
                <a:solidFill>
                  <a:srgbClr val="002060"/>
                </a:solidFill>
                <a:latin typeface="Arial MT"/>
                <a:cs typeface="Arial MT"/>
              </a:rPr>
              <a:t>à</a:t>
            </a:r>
            <a:r>
              <a:rPr sz="1864" kern="0" spc="-53" dirty="0">
                <a:solidFill>
                  <a:srgbClr val="002060"/>
                </a:solidFill>
                <a:latin typeface="Arial MT"/>
                <a:cs typeface="Arial MT"/>
              </a:rPr>
              <a:t> </a:t>
            </a:r>
            <a:r>
              <a:rPr sz="1864" kern="0" dirty="0">
                <a:solidFill>
                  <a:srgbClr val="002060"/>
                </a:solidFill>
                <a:latin typeface="Arial MT"/>
                <a:cs typeface="Arial MT"/>
              </a:rPr>
              <a:t>intégrer</a:t>
            </a:r>
            <a:r>
              <a:rPr sz="1864" kern="0" spc="-33" dirty="0">
                <a:solidFill>
                  <a:srgbClr val="002060"/>
                </a:solidFill>
                <a:latin typeface="Arial MT"/>
                <a:cs typeface="Arial MT"/>
              </a:rPr>
              <a:t> </a:t>
            </a:r>
            <a:r>
              <a:rPr sz="1864" kern="0" dirty="0">
                <a:solidFill>
                  <a:srgbClr val="002060"/>
                </a:solidFill>
                <a:latin typeface="Arial MT"/>
                <a:cs typeface="Arial MT"/>
              </a:rPr>
              <a:t>la</a:t>
            </a:r>
            <a:r>
              <a:rPr sz="1864" kern="0" spc="-73" dirty="0">
                <a:solidFill>
                  <a:srgbClr val="002060"/>
                </a:solidFill>
                <a:latin typeface="Arial MT"/>
                <a:cs typeface="Arial MT"/>
              </a:rPr>
              <a:t> </a:t>
            </a:r>
            <a:r>
              <a:rPr sz="1864" kern="0" dirty="0">
                <a:solidFill>
                  <a:srgbClr val="002060"/>
                </a:solidFill>
                <a:latin typeface="Arial MT"/>
                <a:cs typeface="Arial MT"/>
              </a:rPr>
              <a:t>sécurité</a:t>
            </a:r>
            <a:r>
              <a:rPr sz="1864" kern="0" spc="-27" dirty="0">
                <a:solidFill>
                  <a:srgbClr val="002060"/>
                </a:solidFill>
                <a:latin typeface="Arial MT"/>
                <a:cs typeface="Arial MT"/>
              </a:rPr>
              <a:t> </a:t>
            </a:r>
            <a:r>
              <a:rPr sz="1864" kern="0" dirty="0">
                <a:solidFill>
                  <a:srgbClr val="002060"/>
                </a:solidFill>
                <a:latin typeface="Arial MT"/>
                <a:cs typeface="Arial MT"/>
              </a:rPr>
              <a:t>dans</a:t>
            </a:r>
            <a:r>
              <a:rPr sz="1864" kern="0" spc="-53" dirty="0">
                <a:solidFill>
                  <a:srgbClr val="002060"/>
                </a:solidFill>
                <a:latin typeface="Arial MT"/>
                <a:cs typeface="Arial MT"/>
              </a:rPr>
              <a:t> </a:t>
            </a:r>
            <a:r>
              <a:rPr sz="1864" kern="0" dirty="0" err="1">
                <a:solidFill>
                  <a:srgbClr val="002060"/>
                </a:solidFill>
                <a:latin typeface="Arial MT"/>
                <a:cs typeface="Arial MT"/>
              </a:rPr>
              <a:t>leur</a:t>
            </a:r>
            <a:r>
              <a:rPr sz="1864" kern="0" spc="-53" dirty="0">
                <a:solidFill>
                  <a:srgbClr val="002060"/>
                </a:solidFill>
                <a:latin typeface="Arial MT"/>
                <a:cs typeface="Arial MT"/>
              </a:rPr>
              <a:t> </a:t>
            </a:r>
            <a:r>
              <a:rPr sz="1864" kern="0" spc="-13" dirty="0">
                <a:solidFill>
                  <a:srgbClr val="002060"/>
                </a:solidFill>
                <a:latin typeface="Arial MT"/>
                <a:cs typeface="Arial MT"/>
              </a:rPr>
              <a:t>management</a:t>
            </a:r>
            <a:r>
              <a:rPr lang="fr-FR" sz="1864" kern="0" spc="-13" dirty="0">
                <a:solidFill>
                  <a:srgbClr val="002060"/>
                </a:solidFill>
                <a:latin typeface="Arial MT"/>
                <a:cs typeface="Arial MT"/>
              </a:rPr>
              <a:t> </a:t>
            </a:r>
            <a:r>
              <a:rPr sz="1864" kern="0" dirty="0">
                <a:solidFill>
                  <a:srgbClr val="002060"/>
                </a:solidFill>
                <a:latin typeface="Arial MT"/>
                <a:cs typeface="Arial MT"/>
              </a:rPr>
              <a:t>au</a:t>
            </a:r>
            <a:r>
              <a:rPr sz="1864" kern="0" spc="-80" dirty="0">
                <a:solidFill>
                  <a:srgbClr val="002060"/>
                </a:solidFill>
                <a:latin typeface="Arial MT"/>
                <a:cs typeface="Arial MT"/>
              </a:rPr>
              <a:t> </a:t>
            </a:r>
            <a:r>
              <a:rPr sz="1864" kern="0" dirty="0">
                <a:solidFill>
                  <a:srgbClr val="002060"/>
                </a:solidFill>
                <a:latin typeface="Arial MT"/>
                <a:cs typeface="Arial MT"/>
              </a:rPr>
              <a:t>quotidien</a:t>
            </a:r>
            <a:r>
              <a:rPr sz="1864" kern="0" spc="-47" dirty="0">
                <a:solidFill>
                  <a:srgbClr val="002060"/>
                </a:solidFill>
                <a:latin typeface="Arial MT"/>
                <a:cs typeface="Arial MT"/>
              </a:rPr>
              <a:t> </a:t>
            </a:r>
            <a:r>
              <a:rPr sz="1864" kern="0" dirty="0">
                <a:solidFill>
                  <a:srgbClr val="002060"/>
                </a:solidFill>
                <a:latin typeface="Arial MT"/>
                <a:cs typeface="Arial MT"/>
              </a:rPr>
              <a:t>(exemplarité,</a:t>
            </a:r>
            <a:r>
              <a:rPr sz="1864" kern="0" spc="-20" dirty="0">
                <a:solidFill>
                  <a:srgbClr val="002060"/>
                </a:solidFill>
                <a:latin typeface="Arial MT"/>
                <a:cs typeface="Arial MT"/>
              </a:rPr>
              <a:t> </a:t>
            </a:r>
            <a:r>
              <a:rPr sz="1864" kern="0" dirty="0">
                <a:solidFill>
                  <a:srgbClr val="002060"/>
                </a:solidFill>
                <a:latin typeface="Arial MT"/>
                <a:cs typeface="Arial MT"/>
              </a:rPr>
              <a:t>exigence,</a:t>
            </a:r>
            <a:r>
              <a:rPr sz="1864" kern="0" spc="-20" dirty="0">
                <a:solidFill>
                  <a:srgbClr val="002060"/>
                </a:solidFill>
                <a:latin typeface="Arial MT"/>
                <a:cs typeface="Arial MT"/>
              </a:rPr>
              <a:t> </a:t>
            </a:r>
            <a:r>
              <a:rPr sz="1864" kern="0" dirty="0">
                <a:solidFill>
                  <a:srgbClr val="002060"/>
                </a:solidFill>
                <a:latin typeface="Arial MT"/>
                <a:cs typeface="Arial MT"/>
              </a:rPr>
              <a:t>donner</a:t>
            </a:r>
            <a:r>
              <a:rPr sz="1864" kern="0" spc="-53" dirty="0">
                <a:solidFill>
                  <a:srgbClr val="002060"/>
                </a:solidFill>
                <a:latin typeface="Arial MT"/>
                <a:cs typeface="Arial MT"/>
              </a:rPr>
              <a:t> </a:t>
            </a:r>
            <a:r>
              <a:rPr sz="1864" kern="0" dirty="0">
                <a:solidFill>
                  <a:srgbClr val="002060"/>
                </a:solidFill>
                <a:latin typeface="Arial MT"/>
                <a:cs typeface="Arial MT"/>
              </a:rPr>
              <a:t>du</a:t>
            </a:r>
            <a:r>
              <a:rPr sz="1864" kern="0" spc="-73" dirty="0">
                <a:solidFill>
                  <a:srgbClr val="002060"/>
                </a:solidFill>
                <a:latin typeface="Arial MT"/>
                <a:cs typeface="Arial MT"/>
              </a:rPr>
              <a:t> </a:t>
            </a:r>
            <a:r>
              <a:rPr sz="1864" kern="0" spc="-13" dirty="0">
                <a:solidFill>
                  <a:srgbClr val="002060"/>
                </a:solidFill>
                <a:latin typeface="Arial MT"/>
                <a:cs typeface="Arial MT"/>
              </a:rPr>
              <a:t>sens…)</a:t>
            </a:r>
            <a:endParaRPr sz="1864" kern="0" dirty="0">
              <a:solidFill>
                <a:srgbClr val="002060"/>
              </a:solidFill>
              <a:latin typeface="Arial MT"/>
              <a:cs typeface="Arial MT"/>
            </a:endParaRPr>
          </a:p>
        </p:txBody>
      </p:sp>
    </p:spTree>
    <p:extLst>
      <p:ext uri="{BB962C8B-B14F-4D97-AF65-F5344CB8AC3E}">
        <p14:creationId xmlns:p14="http://schemas.microsoft.com/office/powerpoint/2010/main" val="81047903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9" y="136525"/>
            <a:ext cx="9768324" cy="921545"/>
          </a:xfrm>
        </p:spPr>
        <p:txBody>
          <a:bodyPr>
            <a:normAutofit/>
          </a:bodyPr>
          <a:lstStyle/>
          <a:p>
            <a:r>
              <a:rPr lang="fr-FR" sz="3200" b="1" dirty="0"/>
              <a:t>La formation : principal levier</a:t>
            </a:r>
          </a:p>
        </p:txBody>
      </p:sp>
      <p:pic>
        <p:nvPicPr>
          <p:cNvPr id="3" name="object 7">
            <a:extLst>
              <a:ext uri="{FF2B5EF4-FFF2-40B4-BE49-F238E27FC236}">
                <a16:creationId xmlns:a16="http://schemas.microsoft.com/office/drawing/2014/main" id="{61F8B32D-D1A5-9D63-AB3B-3D8DB9704947}"/>
              </a:ext>
            </a:extLst>
          </p:cNvPr>
          <p:cNvPicPr/>
          <p:nvPr/>
        </p:nvPicPr>
        <p:blipFill>
          <a:blip r:embed="rId2" cstate="print"/>
          <a:stretch>
            <a:fillRect/>
          </a:stretch>
        </p:blipFill>
        <p:spPr>
          <a:xfrm>
            <a:off x="371868" y="6063327"/>
            <a:ext cx="1857765" cy="628013"/>
          </a:xfrm>
          <a:prstGeom prst="rect">
            <a:avLst/>
          </a:prstGeom>
        </p:spPr>
      </p:pic>
      <p:sp>
        <p:nvSpPr>
          <p:cNvPr id="5" name="object 2">
            <a:extLst>
              <a:ext uri="{FF2B5EF4-FFF2-40B4-BE49-F238E27FC236}">
                <a16:creationId xmlns:a16="http://schemas.microsoft.com/office/drawing/2014/main" id="{802E1E2E-7672-D61D-8901-1D0BE0D786C9}"/>
              </a:ext>
            </a:extLst>
          </p:cNvPr>
          <p:cNvSpPr txBox="1"/>
          <p:nvPr/>
        </p:nvSpPr>
        <p:spPr>
          <a:xfrm>
            <a:off x="371868" y="1353651"/>
            <a:ext cx="9329755" cy="4414095"/>
          </a:xfrm>
          <a:prstGeom prst="rect">
            <a:avLst/>
          </a:prstGeom>
        </p:spPr>
        <p:txBody>
          <a:bodyPr vert="horz" wrap="square" lIns="0" tIns="16067" rIns="0" bIns="0" rtlCol="0">
            <a:spAutoFit/>
          </a:bodyPr>
          <a:lstStyle/>
          <a:p>
            <a:pPr marL="302663" indent="-285750">
              <a:lnSpc>
                <a:spcPts val="1984"/>
              </a:lnSpc>
              <a:spcBef>
                <a:spcPts val="127"/>
              </a:spcBef>
              <a:buClr>
                <a:srgbClr val="002060"/>
              </a:buClr>
              <a:buFont typeface="Wingdings" panose="05000000000000000000" pitchFamily="2" charset="2"/>
              <a:buChar char="§"/>
              <a:tabLst>
                <a:tab pos="296816" algn="l"/>
              </a:tabLst>
            </a:pPr>
            <a:r>
              <a:rPr sz="1731" kern="0" dirty="0">
                <a:solidFill>
                  <a:srgbClr val="002060"/>
                </a:solidFill>
                <a:latin typeface="Arial MT"/>
                <a:cs typeface="Arial MT"/>
              </a:rPr>
              <a:t>Chaque</a:t>
            </a:r>
            <a:r>
              <a:rPr sz="1731" kern="0" spc="-20" dirty="0">
                <a:solidFill>
                  <a:srgbClr val="002060"/>
                </a:solidFill>
                <a:latin typeface="Arial MT"/>
                <a:cs typeface="Arial MT"/>
              </a:rPr>
              <a:t> </a:t>
            </a:r>
            <a:r>
              <a:rPr sz="1731" kern="0" dirty="0">
                <a:solidFill>
                  <a:srgbClr val="002060"/>
                </a:solidFill>
                <a:latin typeface="Arial MT"/>
                <a:cs typeface="Arial MT"/>
              </a:rPr>
              <a:t>nouvel</a:t>
            </a:r>
            <a:r>
              <a:rPr sz="1731" kern="0" spc="-27" dirty="0">
                <a:solidFill>
                  <a:srgbClr val="002060"/>
                </a:solidFill>
                <a:latin typeface="Arial MT"/>
                <a:cs typeface="Arial MT"/>
              </a:rPr>
              <a:t> </a:t>
            </a:r>
            <a:r>
              <a:rPr sz="1731" kern="0" dirty="0">
                <a:solidFill>
                  <a:srgbClr val="002060"/>
                </a:solidFill>
                <a:latin typeface="Arial MT"/>
                <a:cs typeface="Arial MT"/>
              </a:rPr>
              <a:t>embauché</a:t>
            </a:r>
            <a:r>
              <a:rPr sz="1731" kern="0" spc="7" dirty="0">
                <a:solidFill>
                  <a:srgbClr val="002060"/>
                </a:solidFill>
                <a:latin typeface="Arial MT"/>
                <a:cs typeface="Arial MT"/>
              </a:rPr>
              <a:t> </a:t>
            </a:r>
            <a:r>
              <a:rPr sz="1731" kern="0" dirty="0">
                <a:solidFill>
                  <a:srgbClr val="002060"/>
                </a:solidFill>
                <a:latin typeface="Arial MT"/>
                <a:cs typeface="Arial MT"/>
              </a:rPr>
              <a:t>suit</a:t>
            </a:r>
            <a:r>
              <a:rPr sz="1731" kern="0" spc="-87" dirty="0">
                <a:solidFill>
                  <a:srgbClr val="002060"/>
                </a:solidFill>
                <a:latin typeface="Arial MT"/>
                <a:cs typeface="Arial MT"/>
              </a:rPr>
              <a:t> </a:t>
            </a:r>
            <a:r>
              <a:rPr sz="1731" kern="0" dirty="0">
                <a:solidFill>
                  <a:srgbClr val="002060"/>
                </a:solidFill>
                <a:latin typeface="Arial MT"/>
                <a:cs typeface="Arial MT"/>
              </a:rPr>
              <a:t>un</a:t>
            </a:r>
            <a:r>
              <a:rPr sz="1731" kern="0" spc="-47" dirty="0">
                <a:solidFill>
                  <a:srgbClr val="002060"/>
                </a:solidFill>
                <a:latin typeface="Arial MT"/>
                <a:cs typeface="Arial MT"/>
              </a:rPr>
              <a:t> </a:t>
            </a:r>
            <a:r>
              <a:rPr sz="1731" kern="0" dirty="0">
                <a:solidFill>
                  <a:srgbClr val="002060"/>
                </a:solidFill>
                <a:latin typeface="Arial MT"/>
                <a:cs typeface="Arial MT"/>
              </a:rPr>
              <a:t>parcours</a:t>
            </a:r>
            <a:r>
              <a:rPr sz="1731" kern="0" spc="-20" dirty="0">
                <a:solidFill>
                  <a:srgbClr val="002060"/>
                </a:solidFill>
                <a:latin typeface="Arial MT"/>
                <a:cs typeface="Arial MT"/>
              </a:rPr>
              <a:t> </a:t>
            </a:r>
            <a:r>
              <a:rPr sz="1731" kern="0" dirty="0">
                <a:solidFill>
                  <a:srgbClr val="002060"/>
                </a:solidFill>
                <a:latin typeface="Arial MT"/>
                <a:cs typeface="Arial MT"/>
              </a:rPr>
              <a:t>de</a:t>
            </a:r>
            <a:r>
              <a:rPr sz="1731" kern="0" spc="-100" dirty="0">
                <a:solidFill>
                  <a:srgbClr val="002060"/>
                </a:solidFill>
                <a:latin typeface="Arial MT"/>
                <a:cs typeface="Arial MT"/>
              </a:rPr>
              <a:t> </a:t>
            </a:r>
            <a:r>
              <a:rPr sz="1731" kern="0" dirty="0">
                <a:solidFill>
                  <a:srgbClr val="002060"/>
                </a:solidFill>
                <a:latin typeface="Arial MT"/>
                <a:cs typeface="Arial MT"/>
              </a:rPr>
              <a:t>formation</a:t>
            </a:r>
            <a:r>
              <a:rPr sz="1731" kern="0" spc="-73" dirty="0">
                <a:solidFill>
                  <a:srgbClr val="002060"/>
                </a:solidFill>
                <a:latin typeface="Arial MT"/>
                <a:cs typeface="Arial MT"/>
              </a:rPr>
              <a:t> </a:t>
            </a:r>
            <a:r>
              <a:rPr sz="1731" kern="0" dirty="0">
                <a:solidFill>
                  <a:srgbClr val="002060"/>
                </a:solidFill>
                <a:latin typeface="Arial MT"/>
                <a:cs typeface="Arial MT"/>
              </a:rPr>
              <a:t>technique</a:t>
            </a:r>
            <a:r>
              <a:rPr sz="1731" kern="0" spc="-20" dirty="0">
                <a:solidFill>
                  <a:srgbClr val="002060"/>
                </a:solidFill>
                <a:latin typeface="Arial MT"/>
                <a:cs typeface="Arial MT"/>
              </a:rPr>
              <a:t> </a:t>
            </a:r>
            <a:r>
              <a:rPr sz="1731" kern="0" dirty="0">
                <a:solidFill>
                  <a:srgbClr val="002060"/>
                </a:solidFill>
                <a:latin typeface="Arial MT"/>
                <a:cs typeface="Arial MT"/>
              </a:rPr>
              <a:t>et</a:t>
            </a:r>
            <a:r>
              <a:rPr sz="1731" kern="0" spc="-73" dirty="0">
                <a:solidFill>
                  <a:srgbClr val="002060"/>
                </a:solidFill>
                <a:latin typeface="Arial MT"/>
                <a:cs typeface="Arial MT"/>
              </a:rPr>
              <a:t> </a:t>
            </a:r>
            <a:r>
              <a:rPr sz="1731" kern="0" dirty="0">
                <a:solidFill>
                  <a:srgbClr val="002060"/>
                </a:solidFill>
                <a:latin typeface="Arial MT"/>
                <a:cs typeface="Arial MT"/>
              </a:rPr>
              <a:t>de</a:t>
            </a:r>
            <a:r>
              <a:rPr sz="1731" kern="0" spc="-100" dirty="0">
                <a:solidFill>
                  <a:srgbClr val="002060"/>
                </a:solidFill>
                <a:latin typeface="Arial MT"/>
                <a:cs typeface="Arial MT"/>
              </a:rPr>
              <a:t> </a:t>
            </a:r>
            <a:r>
              <a:rPr sz="1731" kern="0" dirty="0">
                <a:solidFill>
                  <a:srgbClr val="002060"/>
                </a:solidFill>
                <a:latin typeface="Arial MT"/>
                <a:cs typeface="Arial MT"/>
              </a:rPr>
              <a:t>sécurité</a:t>
            </a:r>
            <a:r>
              <a:rPr sz="1731" kern="0" spc="-73" dirty="0">
                <a:solidFill>
                  <a:srgbClr val="002060"/>
                </a:solidFill>
                <a:latin typeface="Arial MT"/>
                <a:cs typeface="Arial MT"/>
              </a:rPr>
              <a:t> </a:t>
            </a:r>
            <a:r>
              <a:rPr sz="1731" kern="0" spc="-13" dirty="0">
                <a:solidFill>
                  <a:srgbClr val="002060"/>
                </a:solidFill>
                <a:latin typeface="Arial MT"/>
                <a:cs typeface="Arial MT"/>
              </a:rPr>
              <a:t>autour</a:t>
            </a:r>
            <a:endParaRPr sz="1731" kern="0" dirty="0">
              <a:solidFill>
                <a:srgbClr val="002060"/>
              </a:solidFill>
              <a:latin typeface="Arial MT"/>
              <a:cs typeface="Arial MT"/>
            </a:endParaRPr>
          </a:p>
          <a:p>
            <a:pPr marL="288360">
              <a:lnSpc>
                <a:spcPts val="1984"/>
              </a:lnSpc>
              <a:buClr>
                <a:srgbClr val="002060"/>
              </a:buClr>
            </a:pPr>
            <a:r>
              <a:rPr sz="1731" kern="0" dirty="0">
                <a:solidFill>
                  <a:srgbClr val="002060"/>
                </a:solidFill>
                <a:latin typeface="Arial MT"/>
                <a:cs typeface="Arial MT"/>
              </a:rPr>
              <a:t>des</a:t>
            </a:r>
            <a:r>
              <a:rPr sz="1731" kern="0" spc="-27" dirty="0">
                <a:solidFill>
                  <a:srgbClr val="002060"/>
                </a:solidFill>
                <a:latin typeface="Arial MT"/>
                <a:cs typeface="Arial MT"/>
              </a:rPr>
              <a:t> </a:t>
            </a:r>
            <a:r>
              <a:rPr sz="1731" kern="0" dirty="0">
                <a:solidFill>
                  <a:srgbClr val="002060"/>
                </a:solidFill>
                <a:latin typeface="Arial MT"/>
                <a:cs typeface="Arial MT"/>
              </a:rPr>
              <a:t>règles</a:t>
            </a:r>
            <a:r>
              <a:rPr sz="1731" kern="0" spc="-47" dirty="0">
                <a:solidFill>
                  <a:srgbClr val="002060"/>
                </a:solidFill>
                <a:latin typeface="Arial MT"/>
                <a:cs typeface="Arial MT"/>
              </a:rPr>
              <a:t> </a:t>
            </a:r>
            <a:r>
              <a:rPr sz="1731" kern="0" dirty="0">
                <a:solidFill>
                  <a:srgbClr val="002060"/>
                </a:solidFill>
                <a:latin typeface="Arial MT"/>
                <a:cs typeface="Arial MT"/>
              </a:rPr>
              <a:t>et</a:t>
            </a:r>
            <a:r>
              <a:rPr sz="1731" kern="0" spc="-53" dirty="0">
                <a:solidFill>
                  <a:srgbClr val="002060"/>
                </a:solidFill>
                <a:latin typeface="Arial MT"/>
                <a:cs typeface="Arial MT"/>
              </a:rPr>
              <a:t> </a:t>
            </a:r>
            <a:r>
              <a:rPr sz="1731" kern="0" dirty="0">
                <a:solidFill>
                  <a:srgbClr val="002060"/>
                </a:solidFill>
                <a:latin typeface="Arial MT"/>
                <a:cs typeface="Arial MT"/>
              </a:rPr>
              <a:t>des</a:t>
            </a:r>
            <a:r>
              <a:rPr sz="1731" kern="0" spc="-20" dirty="0">
                <a:solidFill>
                  <a:srgbClr val="002060"/>
                </a:solidFill>
                <a:latin typeface="Arial MT"/>
                <a:cs typeface="Arial MT"/>
              </a:rPr>
              <a:t> </a:t>
            </a:r>
            <a:r>
              <a:rPr sz="1731" kern="0" dirty="0">
                <a:solidFill>
                  <a:srgbClr val="002060"/>
                </a:solidFill>
                <a:latin typeface="Arial MT"/>
                <a:cs typeface="Arial MT"/>
              </a:rPr>
              <a:t>comportements</a:t>
            </a:r>
            <a:r>
              <a:rPr sz="1731" kern="0" spc="33" dirty="0">
                <a:solidFill>
                  <a:srgbClr val="002060"/>
                </a:solidFill>
                <a:latin typeface="Arial MT"/>
                <a:cs typeface="Arial MT"/>
              </a:rPr>
              <a:t> </a:t>
            </a:r>
            <a:r>
              <a:rPr sz="1731" kern="0" dirty="0">
                <a:solidFill>
                  <a:srgbClr val="002060"/>
                </a:solidFill>
                <a:latin typeface="Arial MT"/>
                <a:cs typeface="Arial MT"/>
              </a:rPr>
              <a:t>à</a:t>
            </a:r>
            <a:r>
              <a:rPr sz="1731" kern="0" spc="-20" dirty="0">
                <a:solidFill>
                  <a:srgbClr val="002060"/>
                </a:solidFill>
                <a:latin typeface="Arial MT"/>
                <a:cs typeface="Arial MT"/>
              </a:rPr>
              <a:t> </a:t>
            </a:r>
            <a:r>
              <a:rPr sz="1731" kern="0" dirty="0">
                <a:solidFill>
                  <a:srgbClr val="002060"/>
                </a:solidFill>
                <a:latin typeface="Arial MT"/>
                <a:cs typeface="Arial MT"/>
              </a:rPr>
              <a:t>adopter</a:t>
            </a:r>
            <a:r>
              <a:rPr sz="1731" kern="0" spc="-13" dirty="0">
                <a:solidFill>
                  <a:srgbClr val="002060"/>
                </a:solidFill>
                <a:latin typeface="Arial MT"/>
                <a:cs typeface="Arial MT"/>
              </a:rPr>
              <a:t> </a:t>
            </a:r>
            <a:r>
              <a:rPr sz="1731" kern="0" dirty="0">
                <a:solidFill>
                  <a:srgbClr val="002060"/>
                </a:solidFill>
                <a:latin typeface="Arial MT"/>
                <a:cs typeface="Arial MT"/>
              </a:rPr>
              <a:t>au</a:t>
            </a:r>
            <a:r>
              <a:rPr sz="1731" kern="0" spc="-27" dirty="0">
                <a:solidFill>
                  <a:srgbClr val="002060"/>
                </a:solidFill>
                <a:latin typeface="Arial MT"/>
                <a:cs typeface="Arial MT"/>
              </a:rPr>
              <a:t> </a:t>
            </a:r>
            <a:r>
              <a:rPr sz="1731" kern="0" spc="-13" dirty="0">
                <a:solidFill>
                  <a:srgbClr val="002060"/>
                </a:solidFill>
                <a:latin typeface="Arial MT"/>
                <a:cs typeface="Arial MT"/>
              </a:rPr>
              <a:t>quotidien.</a:t>
            </a:r>
            <a:endParaRPr sz="1731" kern="0" dirty="0">
              <a:solidFill>
                <a:srgbClr val="002060"/>
              </a:solidFill>
              <a:latin typeface="Arial MT"/>
              <a:cs typeface="Arial MT"/>
            </a:endParaRPr>
          </a:p>
          <a:p>
            <a:pPr marL="301817" marR="464251" indent="-285750">
              <a:lnSpc>
                <a:spcPts val="1851"/>
              </a:lnSpc>
              <a:spcBef>
                <a:spcPts val="1119"/>
              </a:spcBef>
              <a:buClr>
                <a:srgbClr val="002060"/>
              </a:buClr>
              <a:buFont typeface="Wingdings" panose="05000000000000000000" pitchFamily="2" charset="2"/>
              <a:buChar char="§"/>
              <a:tabLst>
                <a:tab pos="251998" algn="l"/>
                <a:tab pos="259608" algn="l"/>
              </a:tabLst>
            </a:pPr>
            <a:r>
              <a:rPr sz="1731" kern="0" dirty="0">
                <a:solidFill>
                  <a:srgbClr val="002060"/>
                </a:solidFill>
                <a:latin typeface="Arial MT"/>
                <a:cs typeface="Arial MT"/>
              </a:rPr>
              <a:t>Des</a:t>
            </a:r>
            <a:r>
              <a:rPr sz="1731" kern="0" spc="-100" dirty="0">
                <a:solidFill>
                  <a:srgbClr val="002060"/>
                </a:solidFill>
                <a:latin typeface="Arial MT"/>
                <a:cs typeface="Arial MT"/>
              </a:rPr>
              <a:t> </a:t>
            </a:r>
            <a:r>
              <a:rPr sz="1731" kern="0" dirty="0">
                <a:solidFill>
                  <a:srgbClr val="002060"/>
                </a:solidFill>
                <a:latin typeface="Arial MT"/>
                <a:cs typeface="Arial MT"/>
              </a:rPr>
              <a:t>référents</a:t>
            </a:r>
            <a:r>
              <a:rPr sz="1731" kern="0" spc="-13" dirty="0">
                <a:solidFill>
                  <a:srgbClr val="002060"/>
                </a:solidFill>
                <a:latin typeface="Arial MT"/>
                <a:cs typeface="Arial MT"/>
              </a:rPr>
              <a:t> </a:t>
            </a:r>
            <a:r>
              <a:rPr sz="1731" kern="0" dirty="0">
                <a:solidFill>
                  <a:srgbClr val="002060"/>
                </a:solidFill>
                <a:latin typeface="Arial MT"/>
                <a:cs typeface="Arial MT"/>
              </a:rPr>
              <a:t>techniques</a:t>
            </a:r>
            <a:r>
              <a:rPr sz="1731" kern="0" spc="7" dirty="0">
                <a:solidFill>
                  <a:srgbClr val="002060"/>
                </a:solidFill>
                <a:latin typeface="Arial MT"/>
                <a:cs typeface="Arial MT"/>
              </a:rPr>
              <a:t> </a:t>
            </a:r>
            <a:r>
              <a:rPr sz="1731" kern="0" dirty="0">
                <a:solidFill>
                  <a:srgbClr val="002060"/>
                </a:solidFill>
                <a:latin typeface="Arial MT"/>
                <a:cs typeface="Arial MT"/>
              </a:rPr>
              <a:t>et</a:t>
            </a:r>
            <a:r>
              <a:rPr sz="1731" kern="0" spc="-93" dirty="0">
                <a:solidFill>
                  <a:srgbClr val="002060"/>
                </a:solidFill>
                <a:latin typeface="Arial MT"/>
                <a:cs typeface="Arial MT"/>
              </a:rPr>
              <a:t> </a:t>
            </a:r>
            <a:r>
              <a:rPr sz="1731" kern="0" dirty="0">
                <a:solidFill>
                  <a:srgbClr val="002060"/>
                </a:solidFill>
                <a:latin typeface="Arial MT"/>
                <a:cs typeface="Arial MT"/>
              </a:rPr>
              <a:t>des</a:t>
            </a:r>
            <a:r>
              <a:rPr sz="1731" kern="0" spc="-67" dirty="0">
                <a:solidFill>
                  <a:srgbClr val="002060"/>
                </a:solidFill>
                <a:latin typeface="Arial MT"/>
                <a:cs typeface="Arial MT"/>
              </a:rPr>
              <a:t> </a:t>
            </a:r>
            <a:r>
              <a:rPr sz="1731" kern="0" dirty="0">
                <a:solidFill>
                  <a:srgbClr val="002060"/>
                </a:solidFill>
                <a:latin typeface="Arial MT"/>
                <a:cs typeface="Arial MT"/>
              </a:rPr>
              <a:t>formateurs</a:t>
            </a:r>
            <a:r>
              <a:rPr sz="1731" kern="0" spc="-20" dirty="0">
                <a:solidFill>
                  <a:srgbClr val="002060"/>
                </a:solidFill>
                <a:latin typeface="Arial MT"/>
                <a:cs typeface="Arial MT"/>
              </a:rPr>
              <a:t> </a:t>
            </a:r>
            <a:r>
              <a:rPr sz="1731" kern="0" dirty="0">
                <a:solidFill>
                  <a:srgbClr val="002060"/>
                </a:solidFill>
                <a:latin typeface="Arial MT"/>
                <a:cs typeface="Arial MT"/>
              </a:rPr>
              <a:t>accompagnent</a:t>
            </a:r>
            <a:r>
              <a:rPr sz="1731" kern="0" spc="13" dirty="0">
                <a:solidFill>
                  <a:srgbClr val="002060"/>
                </a:solidFill>
                <a:latin typeface="Arial MT"/>
                <a:cs typeface="Arial MT"/>
              </a:rPr>
              <a:t> </a:t>
            </a:r>
            <a:r>
              <a:rPr sz="1731" kern="0" dirty="0">
                <a:solidFill>
                  <a:srgbClr val="002060"/>
                </a:solidFill>
                <a:latin typeface="Arial MT"/>
                <a:cs typeface="Arial MT"/>
              </a:rPr>
              <a:t>ces</a:t>
            </a:r>
            <a:r>
              <a:rPr sz="1731" kern="0" spc="-67" dirty="0">
                <a:solidFill>
                  <a:srgbClr val="002060"/>
                </a:solidFill>
                <a:latin typeface="Arial MT"/>
                <a:cs typeface="Arial MT"/>
              </a:rPr>
              <a:t> </a:t>
            </a:r>
            <a:r>
              <a:rPr sz="1731" kern="0" dirty="0">
                <a:solidFill>
                  <a:srgbClr val="002060"/>
                </a:solidFill>
                <a:latin typeface="Arial MT"/>
                <a:cs typeface="Arial MT"/>
              </a:rPr>
              <a:t>nouveaux</a:t>
            </a:r>
            <a:r>
              <a:rPr sz="1731" kern="0" spc="7" dirty="0">
                <a:solidFill>
                  <a:srgbClr val="002060"/>
                </a:solidFill>
                <a:latin typeface="Arial MT"/>
                <a:cs typeface="Arial MT"/>
              </a:rPr>
              <a:t> </a:t>
            </a:r>
            <a:r>
              <a:rPr sz="1731" kern="0" spc="-13" dirty="0">
                <a:solidFill>
                  <a:srgbClr val="002060"/>
                </a:solidFill>
                <a:latin typeface="Arial MT"/>
                <a:cs typeface="Arial MT"/>
              </a:rPr>
              <a:t>collaborateurs </a:t>
            </a:r>
            <a:r>
              <a:rPr sz="1731" kern="0" dirty="0">
                <a:solidFill>
                  <a:srgbClr val="002060"/>
                </a:solidFill>
                <a:latin typeface="Arial MT"/>
                <a:cs typeface="Arial MT"/>
              </a:rPr>
              <a:t>lors</a:t>
            </a:r>
            <a:r>
              <a:rPr sz="1731" kern="0" spc="-33" dirty="0">
                <a:solidFill>
                  <a:srgbClr val="002060"/>
                </a:solidFill>
                <a:latin typeface="Arial MT"/>
                <a:cs typeface="Arial MT"/>
              </a:rPr>
              <a:t> </a:t>
            </a:r>
            <a:r>
              <a:rPr sz="1731" kern="0" dirty="0">
                <a:solidFill>
                  <a:srgbClr val="002060"/>
                </a:solidFill>
                <a:latin typeface="Arial MT"/>
                <a:cs typeface="Arial MT"/>
              </a:rPr>
              <a:t>de</a:t>
            </a:r>
            <a:r>
              <a:rPr sz="1731" kern="0" spc="-27" dirty="0">
                <a:solidFill>
                  <a:srgbClr val="002060"/>
                </a:solidFill>
                <a:latin typeface="Arial MT"/>
                <a:cs typeface="Arial MT"/>
              </a:rPr>
              <a:t> </a:t>
            </a:r>
            <a:r>
              <a:rPr sz="1731" kern="0" dirty="0">
                <a:solidFill>
                  <a:srgbClr val="002060"/>
                </a:solidFill>
                <a:latin typeface="Arial MT"/>
                <a:cs typeface="Arial MT"/>
              </a:rPr>
              <a:t>leur prise</a:t>
            </a:r>
            <a:r>
              <a:rPr sz="1731" kern="0" spc="-27" dirty="0">
                <a:solidFill>
                  <a:srgbClr val="002060"/>
                </a:solidFill>
                <a:latin typeface="Arial MT"/>
                <a:cs typeface="Arial MT"/>
              </a:rPr>
              <a:t> </a:t>
            </a:r>
            <a:r>
              <a:rPr sz="1731" kern="0" dirty="0">
                <a:solidFill>
                  <a:srgbClr val="002060"/>
                </a:solidFill>
                <a:latin typeface="Arial MT"/>
                <a:cs typeface="Arial MT"/>
              </a:rPr>
              <a:t>de</a:t>
            </a:r>
            <a:r>
              <a:rPr sz="1731" kern="0" spc="-27" dirty="0">
                <a:solidFill>
                  <a:srgbClr val="002060"/>
                </a:solidFill>
                <a:latin typeface="Arial MT"/>
                <a:cs typeface="Arial MT"/>
              </a:rPr>
              <a:t> </a:t>
            </a:r>
            <a:r>
              <a:rPr sz="1731" kern="0" spc="-13" dirty="0">
                <a:solidFill>
                  <a:srgbClr val="002060"/>
                </a:solidFill>
                <a:latin typeface="Arial MT"/>
                <a:cs typeface="Arial MT"/>
              </a:rPr>
              <a:t>poste.</a:t>
            </a:r>
            <a:endParaRPr sz="1731" kern="0" dirty="0">
              <a:solidFill>
                <a:srgbClr val="002060"/>
              </a:solidFill>
              <a:latin typeface="Arial MT"/>
              <a:cs typeface="Arial MT"/>
            </a:endParaRPr>
          </a:p>
          <a:p>
            <a:pPr marL="301817" marR="165743" indent="-285750">
              <a:lnSpc>
                <a:spcPct val="90100"/>
              </a:lnSpc>
              <a:spcBef>
                <a:spcPts val="1045"/>
              </a:spcBef>
              <a:buClr>
                <a:srgbClr val="002060"/>
              </a:buClr>
              <a:buFont typeface="Wingdings" panose="05000000000000000000" pitchFamily="2" charset="2"/>
              <a:buChar char="§"/>
              <a:tabLst>
                <a:tab pos="251998" algn="l"/>
                <a:tab pos="259608" algn="l"/>
              </a:tabLst>
            </a:pPr>
            <a:r>
              <a:rPr sz="1731" kern="0" dirty="0">
                <a:solidFill>
                  <a:srgbClr val="002060"/>
                </a:solidFill>
                <a:latin typeface="Arial MT"/>
                <a:cs typeface="Arial MT"/>
              </a:rPr>
              <a:t>A</a:t>
            </a:r>
            <a:r>
              <a:rPr sz="1731" kern="0" spc="-67" dirty="0">
                <a:solidFill>
                  <a:srgbClr val="002060"/>
                </a:solidFill>
                <a:latin typeface="Arial MT"/>
                <a:cs typeface="Arial MT"/>
              </a:rPr>
              <a:t> </a:t>
            </a:r>
            <a:r>
              <a:rPr sz="1731" kern="0" dirty="0">
                <a:solidFill>
                  <a:srgbClr val="002060"/>
                </a:solidFill>
                <a:latin typeface="Arial MT"/>
                <a:cs typeface="Arial MT"/>
              </a:rPr>
              <a:t>l’issue</a:t>
            </a:r>
            <a:r>
              <a:rPr sz="1731" kern="0" spc="-60" dirty="0">
                <a:solidFill>
                  <a:srgbClr val="002060"/>
                </a:solidFill>
                <a:latin typeface="Arial MT"/>
                <a:cs typeface="Arial MT"/>
              </a:rPr>
              <a:t> </a:t>
            </a:r>
            <a:r>
              <a:rPr sz="1731" kern="0" dirty="0">
                <a:solidFill>
                  <a:srgbClr val="002060"/>
                </a:solidFill>
                <a:latin typeface="Arial MT"/>
                <a:cs typeface="Arial MT"/>
              </a:rPr>
              <a:t>de</a:t>
            </a:r>
            <a:r>
              <a:rPr sz="1731" kern="0" spc="-60" dirty="0">
                <a:solidFill>
                  <a:srgbClr val="002060"/>
                </a:solidFill>
                <a:latin typeface="Arial MT"/>
                <a:cs typeface="Arial MT"/>
              </a:rPr>
              <a:t> </a:t>
            </a:r>
            <a:r>
              <a:rPr sz="1731" kern="0" dirty="0">
                <a:solidFill>
                  <a:srgbClr val="002060"/>
                </a:solidFill>
                <a:latin typeface="Arial MT"/>
                <a:cs typeface="Arial MT"/>
              </a:rPr>
              <a:t>cette</a:t>
            </a:r>
            <a:r>
              <a:rPr sz="1731" kern="0" spc="-33" dirty="0">
                <a:solidFill>
                  <a:srgbClr val="002060"/>
                </a:solidFill>
                <a:latin typeface="Arial MT"/>
                <a:cs typeface="Arial MT"/>
              </a:rPr>
              <a:t> </a:t>
            </a:r>
            <a:r>
              <a:rPr sz="1731" kern="0" dirty="0">
                <a:solidFill>
                  <a:srgbClr val="002060"/>
                </a:solidFill>
                <a:latin typeface="Arial MT"/>
                <a:cs typeface="Arial MT"/>
              </a:rPr>
              <a:t>période</a:t>
            </a:r>
            <a:r>
              <a:rPr sz="1731" kern="0" spc="-60" dirty="0">
                <a:solidFill>
                  <a:srgbClr val="002060"/>
                </a:solidFill>
                <a:latin typeface="Arial MT"/>
                <a:cs typeface="Arial MT"/>
              </a:rPr>
              <a:t> </a:t>
            </a:r>
            <a:r>
              <a:rPr sz="1731" kern="0" dirty="0">
                <a:solidFill>
                  <a:srgbClr val="002060"/>
                </a:solidFill>
                <a:latin typeface="Arial MT"/>
                <a:cs typeface="Arial MT"/>
              </a:rPr>
              <a:t>de</a:t>
            </a:r>
            <a:r>
              <a:rPr sz="1731" kern="0" spc="-40" dirty="0">
                <a:solidFill>
                  <a:srgbClr val="002060"/>
                </a:solidFill>
                <a:latin typeface="Arial MT"/>
                <a:cs typeface="Arial MT"/>
              </a:rPr>
              <a:t> </a:t>
            </a:r>
            <a:r>
              <a:rPr sz="1731" kern="0" dirty="0">
                <a:solidFill>
                  <a:srgbClr val="002060"/>
                </a:solidFill>
                <a:latin typeface="Arial MT"/>
                <a:cs typeface="Arial MT"/>
              </a:rPr>
              <a:t>tutorat,</a:t>
            </a:r>
            <a:r>
              <a:rPr sz="1731" kern="0" spc="-7" dirty="0">
                <a:solidFill>
                  <a:srgbClr val="002060"/>
                </a:solidFill>
                <a:latin typeface="Arial MT"/>
                <a:cs typeface="Arial MT"/>
              </a:rPr>
              <a:t> </a:t>
            </a:r>
            <a:r>
              <a:rPr sz="1731" kern="0" dirty="0">
                <a:solidFill>
                  <a:srgbClr val="002060"/>
                </a:solidFill>
                <a:latin typeface="Arial MT"/>
                <a:cs typeface="Arial MT"/>
              </a:rPr>
              <a:t>une</a:t>
            </a:r>
            <a:r>
              <a:rPr sz="1731" kern="0" spc="47" dirty="0">
                <a:solidFill>
                  <a:srgbClr val="002060"/>
                </a:solidFill>
                <a:latin typeface="Arial MT"/>
                <a:cs typeface="Arial MT"/>
              </a:rPr>
              <a:t> </a:t>
            </a:r>
            <a:r>
              <a:rPr sz="1731" b="1" kern="0" spc="-13" dirty="0">
                <a:solidFill>
                  <a:srgbClr val="002060"/>
                </a:solidFill>
                <a:latin typeface="Arial"/>
                <a:cs typeface="Arial"/>
              </a:rPr>
              <a:t>ATTESTATION</a:t>
            </a:r>
            <a:r>
              <a:rPr sz="1731" b="1" kern="0" spc="80" dirty="0">
                <a:solidFill>
                  <a:srgbClr val="002060"/>
                </a:solidFill>
                <a:latin typeface="Arial"/>
                <a:cs typeface="Arial"/>
              </a:rPr>
              <a:t> </a:t>
            </a:r>
            <a:r>
              <a:rPr sz="1731" b="1" kern="0" dirty="0">
                <a:solidFill>
                  <a:srgbClr val="002060"/>
                </a:solidFill>
                <a:latin typeface="Arial"/>
                <a:cs typeface="Arial"/>
              </a:rPr>
              <a:t>DE</a:t>
            </a:r>
            <a:r>
              <a:rPr sz="1731" b="1" kern="0" spc="-60" dirty="0">
                <a:solidFill>
                  <a:srgbClr val="002060"/>
                </a:solidFill>
                <a:latin typeface="Arial"/>
                <a:cs typeface="Arial"/>
              </a:rPr>
              <a:t> </a:t>
            </a:r>
            <a:r>
              <a:rPr sz="1731" b="1" kern="0" dirty="0">
                <a:solidFill>
                  <a:srgbClr val="002060"/>
                </a:solidFill>
                <a:latin typeface="Arial"/>
                <a:cs typeface="Arial"/>
              </a:rPr>
              <a:t>TRAVAIL</a:t>
            </a:r>
            <a:r>
              <a:rPr sz="1731" b="1" kern="0" spc="87" dirty="0">
                <a:solidFill>
                  <a:srgbClr val="002060"/>
                </a:solidFill>
                <a:latin typeface="Arial"/>
                <a:cs typeface="Arial"/>
              </a:rPr>
              <a:t> </a:t>
            </a:r>
            <a:r>
              <a:rPr sz="1731" b="1" kern="0" dirty="0">
                <a:solidFill>
                  <a:srgbClr val="002060"/>
                </a:solidFill>
                <a:latin typeface="Arial"/>
                <a:cs typeface="Arial"/>
              </a:rPr>
              <a:t>EN</a:t>
            </a:r>
            <a:r>
              <a:rPr sz="1731" b="1" kern="0" spc="-60" dirty="0">
                <a:solidFill>
                  <a:srgbClr val="002060"/>
                </a:solidFill>
                <a:latin typeface="Arial"/>
                <a:cs typeface="Arial"/>
              </a:rPr>
              <a:t> </a:t>
            </a:r>
            <a:r>
              <a:rPr sz="1731" b="1" kern="0" spc="-13" dirty="0">
                <a:solidFill>
                  <a:srgbClr val="002060"/>
                </a:solidFill>
                <a:latin typeface="Arial"/>
                <a:cs typeface="Arial"/>
              </a:rPr>
              <a:t>SÉCURITÉ </a:t>
            </a:r>
            <a:r>
              <a:rPr sz="1731" b="1" kern="0" dirty="0">
                <a:solidFill>
                  <a:srgbClr val="002060"/>
                </a:solidFill>
                <a:latin typeface="Arial"/>
                <a:cs typeface="Arial"/>
              </a:rPr>
              <a:t>(ATS)</a:t>
            </a:r>
            <a:r>
              <a:rPr sz="1731" b="1" kern="0" spc="27" dirty="0">
                <a:solidFill>
                  <a:srgbClr val="002060"/>
                </a:solidFill>
                <a:latin typeface="Arial"/>
                <a:cs typeface="Arial"/>
              </a:rPr>
              <a:t> </a:t>
            </a:r>
            <a:r>
              <a:rPr sz="1731" kern="0" dirty="0">
                <a:solidFill>
                  <a:srgbClr val="002060"/>
                </a:solidFill>
                <a:latin typeface="Arial MT"/>
                <a:cs typeface="Arial MT"/>
              </a:rPr>
              <a:t>est</a:t>
            </a:r>
            <a:r>
              <a:rPr sz="1731" kern="0" spc="-87" dirty="0">
                <a:solidFill>
                  <a:srgbClr val="002060"/>
                </a:solidFill>
                <a:latin typeface="Arial MT"/>
                <a:cs typeface="Arial MT"/>
              </a:rPr>
              <a:t> </a:t>
            </a:r>
            <a:r>
              <a:rPr sz="1731" kern="0" dirty="0">
                <a:solidFill>
                  <a:srgbClr val="002060"/>
                </a:solidFill>
                <a:latin typeface="Arial MT"/>
                <a:cs typeface="Arial MT"/>
              </a:rPr>
              <a:t>remise</a:t>
            </a:r>
            <a:r>
              <a:rPr sz="1731" kern="0" spc="-60" dirty="0">
                <a:solidFill>
                  <a:srgbClr val="002060"/>
                </a:solidFill>
                <a:latin typeface="Arial MT"/>
                <a:cs typeface="Arial MT"/>
              </a:rPr>
              <a:t> </a:t>
            </a:r>
            <a:r>
              <a:rPr sz="1731" kern="0" spc="-13" dirty="0">
                <a:solidFill>
                  <a:srgbClr val="002060"/>
                </a:solidFill>
                <a:latin typeface="Arial MT"/>
                <a:cs typeface="Arial MT"/>
              </a:rPr>
              <a:t>garantissant</a:t>
            </a:r>
            <a:r>
              <a:rPr sz="1731" kern="0" spc="-27" dirty="0">
                <a:solidFill>
                  <a:srgbClr val="002060"/>
                </a:solidFill>
                <a:latin typeface="Arial MT"/>
                <a:cs typeface="Arial MT"/>
              </a:rPr>
              <a:t> </a:t>
            </a:r>
            <a:r>
              <a:rPr sz="1731" kern="0" dirty="0">
                <a:solidFill>
                  <a:srgbClr val="002060"/>
                </a:solidFill>
                <a:latin typeface="Arial MT"/>
                <a:cs typeface="Arial MT"/>
              </a:rPr>
              <a:t>que</a:t>
            </a:r>
            <a:r>
              <a:rPr sz="1731" kern="0" spc="-33" dirty="0">
                <a:solidFill>
                  <a:srgbClr val="002060"/>
                </a:solidFill>
                <a:latin typeface="Arial MT"/>
                <a:cs typeface="Arial MT"/>
              </a:rPr>
              <a:t> </a:t>
            </a:r>
            <a:r>
              <a:rPr sz="1731" kern="0" dirty="0">
                <a:solidFill>
                  <a:srgbClr val="002060"/>
                </a:solidFill>
                <a:latin typeface="Arial MT"/>
                <a:cs typeface="Arial MT"/>
              </a:rPr>
              <a:t>le</a:t>
            </a:r>
            <a:r>
              <a:rPr sz="1731" kern="0" spc="-113" dirty="0">
                <a:solidFill>
                  <a:srgbClr val="002060"/>
                </a:solidFill>
                <a:latin typeface="Arial MT"/>
                <a:cs typeface="Arial MT"/>
              </a:rPr>
              <a:t> </a:t>
            </a:r>
            <a:r>
              <a:rPr sz="1731" kern="0" dirty="0">
                <a:solidFill>
                  <a:srgbClr val="002060"/>
                </a:solidFill>
                <a:latin typeface="Arial MT"/>
                <a:cs typeface="Arial MT"/>
              </a:rPr>
              <a:t>nouveau</a:t>
            </a:r>
            <a:r>
              <a:rPr sz="1731" kern="0" spc="27" dirty="0">
                <a:solidFill>
                  <a:srgbClr val="002060"/>
                </a:solidFill>
                <a:latin typeface="Arial MT"/>
                <a:cs typeface="Arial MT"/>
              </a:rPr>
              <a:t> </a:t>
            </a:r>
            <a:r>
              <a:rPr sz="1731" kern="0" dirty="0">
                <a:solidFill>
                  <a:srgbClr val="002060"/>
                </a:solidFill>
                <a:latin typeface="Arial MT"/>
                <a:cs typeface="Arial MT"/>
              </a:rPr>
              <a:t>technicien</a:t>
            </a:r>
            <a:r>
              <a:rPr sz="1731" kern="0" spc="-60" dirty="0">
                <a:solidFill>
                  <a:srgbClr val="002060"/>
                </a:solidFill>
                <a:latin typeface="Arial MT"/>
                <a:cs typeface="Arial MT"/>
              </a:rPr>
              <a:t> </a:t>
            </a:r>
            <a:r>
              <a:rPr sz="1731" kern="0" dirty="0">
                <a:solidFill>
                  <a:srgbClr val="002060"/>
                </a:solidFill>
                <a:latin typeface="Arial MT"/>
                <a:cs typeface="Arial MT"/>
              </a:rPr>
              <a:t>Euromaster</a:t>
            </a:r>
            <a:r>
              <a:rPr sz="1731" kern="0" spc="-7" dirty="0">
                <a:solidFill>
                  <a:srgbClr val="002060"/>
                </a:solidFill>
                <a:latin typeface="Arial MT"/>
                <a:cs typeface="Arial MT"/>
              </a:rPr>
              <a:t> </a:t>
            </a:r>
            <a:r>
              <a:rPr sz="1731" kern="0" dirty="0">
                <a:solidFill>
                  <a:srgbClr val="002060"/>
                </a:solidFill>
                <a:latin typeface="Arial MT"/>
                <a:cs typeface="Arial MT"/>
              </a:rPr>
              <a:t>dispose</a:t>
            </a:r>
            <a:r>
              <a:rPr sz="1731" kern="0" spc="-87" dirty="0">
                <a:solidFill>
                  <a:srgbClr val="002060"/>
                </a:solidFill>
                <a:latin typeface="Arial MT"/>
                <a:cs typeface="Arial MT"/>
              </a:rPr>
              <a:t> </a:t>
            </a:r>
            <a:r>
              <a:rPr sz="1731" kern="0" spc="-33" dirty="0">
                <a:solidFill>
                  <a:srgbClr val="002060"/>
                </a:solidFill>
                <a:latin typeface="Arial MT"/>
                <a:cs typeface="Arial MT"/>
              </a:rPr>
              <a:t>des </a:t>
            </a:r>
            <a:r>
              <a:rPr sz="1731" kern="0" dirty="0">
                <a:solidFill>
                  <a:srgbClr val="002060"/>
                </a:solidFill>
                <a:latin typeface="Arial MT"/>
                <a:cs typeface="Arial MT"/>
              </a:rPr>
              <a:t>compétences</a:t>
            </a:r>
            <a:r>
              <a:rPr sz="1731" kern="0" spc="-60" dirty="0">
                <a:solidFill>
                  <a:srgbClr val="002060"/>
                </a:solidFill>
                <a:latin typeface="Arial MT"/>
                <a:cs typeface="Arial MT"/>
              </a:rPr>
              <a:t> </a:t>
            </a:r>
            <a:r>
              <a:rPr sz="1731" kern="0" dirty="0">
                <a:solidFill>
                  <a:srgbClr val="002060"/>
                </a:solidFill>
                <a:latin typeface="Arial MT"/>
                <a:cs typeface="Arial MT"/>
              </a:rPr>
              <a:t>techniques suffisantes</a:t>
            </a:r>
            <a:r>
              <a:rPr sz="1731" kern="0" spc="-53" dirty="0">
                <a:solidFill>
                  <a:srgbClr val="002060"/>
                </a:solidFill>
                <a:latin typeface="Arial MT"/>
                <a:cs typeface="Arial MT"/>
              </a:rPr>
              <a:t> </a:t>
            </a:r>
            <a:r>
              <a:rPr sz="1731" kern="0" dirty="0">
                <a:solidFill>
                  <a:srgbClr val="002060"/>
                </a:solidFill>
                <a:latin typeface="Arial MT"/>
                <a:cs typeface="Arial MT"/>
              </a:rPr>
              <a:t>pour</a:t>
            </a:r>
            <a:r>
              <a:rPr sz="1731" kern="0" spc="-47" dirty="0">
                <a:solidFill>
                  <a:srgbClr val="002060"/>
                </a:solidFill>
                <a:latin typeface="Arial MT"/>
                <a:cs typeface="Arial MT"/>
              </a:rPr>
              <a:t> </a:t>
            </a:r>
            <a:r>
              <a:rPr sz="1731" kern="0" dirty="0">
                <a:solidFill>
                  <a:srgbClr val="002060"/>
                </a:solidFill>
                <a:latin typeface="Arial MT"/>
                <a:cs typeface="Arial MT"/>
              </a:rPr>
              <a:t>travailler</a:t>
            </a:r>
            <a:r>
              <a:rPr sz="1731" kern="0" spc="-127" dirty="0">
                <a:solidFill>
                  <a:srgbClr val="002060"/>
                </a:solidFill>
                <a:latin typeface="Arial MT"/>
                <a:cs typeface="Arial MT"/>
              </a:rPr>
              <a:t> </a:t>
            </a:r>
            <a:r>
              <a:rPr sz="1731" kern="0" dirty="0">
                <a:solidFill>
                  <a:srgbClr val="002060"/>
                </a:solidFill>
                <a:latin typeface="Arial MT"/>
                <a:cs typeface="Arial MT"/>
              </a:rPr>
              <a:t>de</a:t>
            </a:r>
            <a:r>
              <a:rPr sz="1731" kern="0" spc="-80" dirty="0">
                <a:solidFill>
                  <a:srgbClr val="002060"/>
                </a:solidFill>
                <a:latin typeface="Arial MT"/>
                <a:cs typeface="Arial MT"/>
              </a:rPr>
              <a:t> </a:t>
            </a:r>
            <a:r>
              <a:rPr sz="1731" kern="0" dirty="0">
                <a:solidFill>
                  <a:srgbClr val="002060"/>
                </a:solidFill>
                <a:latin typeface="Arial MT"/>
                <a:cs typeface="Arial MT"/>
              </a:rPr>
              <a:t>manière</a:t>
            </a:r>
            <a:r>
              <a:rPr sz="1731" kern="0" spc="-73" dirty="0">
                <a:solidFill>
                  <a:srgbClr val="002060"/>
                </a:solidFill>
                <a:latin typeface="Arial MT"/>
                <a:cs typeface="Arial MT"/>
              </a:rPr>
              <a:t> </a:t>
            </a:r>
            <a:r>
              <a:rPr sz="1731" kern="0" dirty="0">
                <a:solidFill>
                  <a:srgbClr val="002060"/>
                </a:solidFill>
                <a:latin typeface="Arial MT"/>
                <a:cs typeface="Arial MT"/>
              </a:rPr>
              <a:t>autonome en</a:t>
            </a:r>
            <a:r>
              <a:rPr sz="1731" kern="0" spc="-73" dirty="0">
                <a:solidFill>
                  <a:srgbClr val="002060"/>
                </a:solidFill>
                <a:latin typeface="Arial MT"/>
                <a:cs typeface="Arial MT"/>
              </a:rPr>
              <a:t> </a:t>
            </a:r>
            <a:r>
              <a:rPr sz="1731" kern="0" dirty="0">
                <a:solidFill>
                  <a:srgbClr val="002060"/>
                </a:solidFill>
                <a:latin typeface="Arial MT"/>
                <a:cs typeface="Arial MT"/>
              </a:rPr>
              <a:t>toute</a:t>
            </a:r>
            <a:r>
              <a:rPr sz="1731" kern="0" spc="-53" dirty="0">
                <a:solidFill>
                  <a:srgbClr val="002060"/>
                </a:solidFill>
                <a:latin typeface="Arial MT"/>
                <a:cs typeface="Arial MT"/>
              </a:rPr>
              <a:t> </a:t>
            </a:r>
            <a:r>
              <a:rPr sz="1731" kern="0" spc="-13" dirty="0">
                <a:solidFill>
                  <a:srgbClr val="002060"/>
                </a:solidFill>
                <a:latin typeface="Arial MT"/>
                <a:cs typeface="Arial MT"/>
              </a:rPr>
              <a:t>sécurité.</a:t>
            </a:r>
            <a:endParaRPr sz="1731" kern="0" dirty="0">
              <a:solidFill>
                <a:srgbClr val="002060"/>
              </a:solidFill>
              <a:latin typeface="Arial MT"/>
              <a:cs typeface="Arial MT"/>
            </a:endParaRPr>
          </a:p>
          <a:p>
            <a:pPr marL="285750" indent="-285750">
              <a:spcBef>
                <a:spcPts val="1290"/>
              </a:spcBef>
              <a:buClr>
                <a:srgbClr val="002060"/>
              </a:buClr>
              <a:buFont typeface="Wingdings" panose="05000000000000000000" pitchFamily="2" charset="2"/>
              <a:buChar char="§"/>
            </a:pPr>
            <a:endParaRPr sz="1731" kern="0" dirty="0">
              <a:solidFill>
                <a:srgbClr val="002060"/>
              </a:solidFill>
              <a:latin typeface="Arial MT"/>
              <a:cs typeface="Arial MT"/>
            </a:endParaRPr>
          </a:p>
          <a:p>
            <a:pPr marL="301817" marR="6765" indent="-285750">
              <a:lnSpc>
                <a:spcPct val="90000"/>
              </a:lnSpc>
              <a:buClr>
                <a:srgbClr val="002060"/>
              </a:buClr>
              <a:buFont typeface="Wingdings" panose="05000000000000000000" pitchFamily="2" charset="2"/>
              <a:buChar char="§"/>
              <a:tabLst>
                <a:tab pos="251998" algn="l"/>
                <a:tab pos="259608" algn="l"/>
              </a:tabLst>
            </a:pPr>
            <a:r>
              <a:rPr sz="1731" kern="0" dirty="0">
                <a:solidFill>
                  <a:srgbClr val="002060"/>
                </a:solidFill>
                <a:latin typeface="Arial MT"/>
                <a:cs typeface="Arial MT"/>
              </a:rPr>
              <a:t>Nos</a:t>
            </a:r>
            <a:r>
              <a:rPr sz="1731" kern="0" spc="-60" dirty="0">
                <a:solidFill>
                  <a:srgbClr val="002060"/>
                </a:solidFill>
                <a:latin typeface="Arial MT"/>
                <a:cs typeface="Arial MT"/>
              </a:rPr>
              <a:t> </a:t>
            </a:r>
            <a:r>
              <a:rPr sz="1731" kern="0" dirty="0">
                <a:solidFill>
                  <a:srgbClr val="002060"/>
                </a:solidFill>
                <a:latin typeface="Arial MT"/>
                <a:cs typeface="Arial MT"/>
              </a:rPr>
              <a:t>équipes sont</a:t>
            </a:r>
            <a:r>
              <a:rPr sz="1731" kern="0" spc="-27" dirty="0">
                <a:solidFill>
                  <a:srgbClr val="002060"/>
                </a:solidFill>
                <a:latin typeface="Arial MT"/>
                <a:cs typeface="Arial MT"/>
              </a:rPr>
              <a:t> </a:t>
            </a:r>
            <a:r>
              <a:rPr sz="1731" kern="0" dirty="0">
                <a:solidFill>
                  <a:srgbClr val="002060"/>
                </a:solidFill>
                <a:latin typeface="Arial MT"/>
                <a:cs typeface="Arial MT"/>
              </a:rPr>
              <a:t>formées selon</a:t>
            </a:r>
            <a:r>
              <a:rPr sz="1731" kern="0" spc="-53" dirty="0">
                <a:solidFill>
                  <a:srgbClr val="002060"/>
                </a:solidFill>
                <a:latin typeface="Arial MT"/>
                <a:cs typeface="Arial MT"/>
              </a:rPr>
              <a:t> </a:t>
            </a:r>
            <a:r>
              <a:rPr sz="1731" kern="0" dirty="0">
                <a:solidFill>
                  <a:srgbClr val="002060"/>
                </a:solidFill>
                <a:latin typeface="Arial MT"/>
                <a:cs typeface="Arial MT"/>
              </a:rPr>
              <a:t>les</a:t>
            </a:r>
            <a:r>
              <a:rPr sz="1731" kern="0" spc="-87" dirty="0">
                <a:solidFill>
                  <a:srgbClr val="002060"/>
                </a:solidFill>
                <a:latin typeface="Arial MT"/>
                <a:cs typeface="Arial MT"/>
              </a:rPr>
              <a:t> </a:t>
            </a:r>
            <a:r>
              <a:rPr sz="1731" kern="0" dirty="0">
                <a:solidFill>
                  <a:srgbClr val="002060"/>
                </a:solidFill>
                <a:latin typeface="Arial MT"/>
                <a:cs typeface="Arial MT"/>
              </a:rPr>
              <a:t>obligations</a:t>
            </a:r>
            <a:r>
              <a:rPr sz="1731" kern="0" spc="-87" dirty="0">
                <a:solidFill>
                  <a:srgbClr val="002060"/>
                </a:solidFill>
                <a:latin typeface="Arial MT"/>
                <a:cs typeface="Arial MT"/>
              </a:rPr>
              <a:t> </a:t>
            </a:r>
            <a:r>
              <a:rPr sz="1731" kern="0" dirty="0">
                <a:solidFill>
                  <a:srgbClr val="002060"/>
                </a:solidFill>
                <a:latin typeface="Arial MT"/>
                <a:cs typeface="Arial MT"/>
              </a:rPr>
              <a:t>légales</a:t>
            </a:r>
            <a:r>
              <a:rPr sz="1731" kern="0" spc="-87" dirty="0">
                <a:solidFill>
                  <a:srgbClr val="002060"/>
                </a:solidFill>
                <a:latin typeface="Arial MT"/>
                <a:cs typeface="Arial MT"/>
              </a:rPr>
              <a:t> </a:t>
            </a:r>
            <a:r>
              <a:rPr sz="1731" kern="0" dirty="0">
                <a:solidFill>
                  <a:srgbClr val="002060"/>
                </a:solidFill>
                <a:latin typeface="Arial MT"/>
                <a:cs typeface="Arial MT"/>
              </a:rPr>
              <a:t>en</a:t>
            </a:r>
            <a:r>
              <a:rPr sz="1731" kern="0" spc="-27" dirty="0">
                <a:solidFill>
                  <a:srgbClr val="002060"/>
                </a:solidFill>
                <a:latin typeface="Arial MT"/>
                <a:cs typeface="Arial MT"/>
              </a:rPr>
              <a:t> </a:t>
            </a:r>
            <a:r>
              <a:rPr sz="1731" kern="0" dirty="0">
                <a:solidFill>
                  <a:srgbClr val="002060"/>
                </a:solidFill>
                <a:latin typeface="Arial MT"/>
                <a:cs typeface="Arial MT"/>
              </a:rPr>
              <a:t>matière</a:t>
            </a:r>
            <a:r>
              <a:rPr sz="1731" kern="0" spc="-53" dirty="0">
                <a:solidFill>
                  <a:srgbClr val="002060"/>
                </a:solidFill>
                <a:latin typeface="Arial MT"/>
                <a:cs typeface="Arial MT"/>
              </a:rPr>
              <a:t> </a:t>
            </a:r>
            <a:r>
              <a:rPr sz="1731" kern="0" dirty="0">
                <a:solidFill>
                  <a:srgbClr val="002060"/>
                </a:solidFill>
                <a:latin typeface="Arial MT"/>
                <a:cs typeface="Arial MT"/>
              </a:rPr>
              <a:t>de</a:t>
            </a:r>
            <a:r>
              <a:rPr sz="1731" kern="0" spc="-33" dirty="0">
                <a:solidFill>
                  <a:srgbClr val="002060"/>
                </a:solidFill>
                <a:latin typeface="Arial MT"/>
                <a:cs typeface="Arial MT"/>
              </a:rPr>
              <a:t> </a:t>
            </a:r>
            <a:r>
              <a:rPr sz="1731" kern="0" dirty="0">
                <a:solidFill>
                  <a:srgbClr val="002060"/>
                </a:solidFill>
                <a:latin typeface="Arial MT"/>
                <a:cs typeface="Arial MT"/>
              </a:rPr>
              <a:t>Sécurité</a:t>
            </a:r>
            <a:r>
              <a:rPr sz="1731" kern="0" spc="-27" dirty="0">
                <a:solidFill>
                  <a:srgbClr val="002060"/>
                </a:solidFill>
                <a:latin typeface="Arial MT"/>
                <a:cs typeface="Arial MT"/>
              </a:rPr>
              <a:t> </a:t>
            </a:r>
            <a:r>
              <a:rPr sz="1731" kern="0" spc="-13" dirty="0">
                <a:solidFill>
                  <a:srgbClr val="002060"/>
                </a:solidFill>
                <a:latin typeface="Arial MT"/>
                <a:cs typeface="Arial MT"/>
              </a:rPr>
              <a:t>(SST, </a:t>
            </a:r>
            <a:r>
              <a:rPr sz="1731" kern="0" dirty="0">
                <a:solidFill>
                  <a:srgbClr val="002060"/>
                </a:solidFill>
                <a:latin typeface="Arial MT"/>
                <a:cs typeface="Arial MT"/>
              </a:rPr>
              <a:t>levage…)</a:t>
            </a:r>
            <a:r>
              <a:rPr sz="1731" kern="0" spc="-60" dirty="0">
                <a:solidFill>
                  <a:srgbClr val="002060"/>
                </a:solidFill>
                <a:latin typeface="Arial MT"/>
                <a:cs typeface="Arial MT"/>
              </a:rPr>
              <a:t> </a:t>
            </a:r>
            <a:r>
              <a:rPr sz="1731" kern="0" dirty="0">
                <a:solidFill>
                  <a:srgbClr val="002060"/>
                </a:solidFill>
                <a:latin typeface="Arial MT"/>
                <a:cs typeface="Arial MT"/>
              </a:rPr>
              <a:t>renforcées</a:t>
            </a:r>
            <a:r>
              <a:rPr sz="1731" kern="0" spc="20" dirty="0">
                <a:solidFill>
                  <a:srgbClr val="002060"/>
                </a:solidFill>
                <a:latin typeface="Arial MT"/>
                <a:cs typeface="Arial MT"/>
              </a:rPr>
              <a:t> </a:t>
            </a:r>
            <a:r>
              <a:rPr sz="1731" kern="0" dirty="0">
                <a:solidFill>
                  <a:srgbClr val="002060"/>
                </a:solidFill>
                <a:latin typeface="Arial MT"/>
                <a:cs typeface="Arial MT"/>
              </a:rPr>
              <a:t>par</a:t>
            </a:r>
            <a:r>
              <a:rPr sz="1731" kern="0" spc="-27" dirty="0">
                <a:solidFill>
                  <a:srgbClr val="002060"/>
                </a:solidFill>
                <a:latin typeface="Arial MT"/>
                <a:cs typeface="Arial MT"/>
              </a:rPr>
              <a:t> </a:t>
            </a:r>
            <a:r>
              <a:rPr sz="1731" kern="0" dirty="0">
                <a:solidFill>
                  <a:srgbClr val="002060"/>
                </a:solidFill>
                <a:latin typeface="Arial MT"/>
                <a:cs typeface="Arial MT"/>
              </a:rPr>
              <a:t>des</a:t>
            </a:r>
            <a:r>
              <a:rPr sz="1731" kern="0" spc="-33" dirty="0">
                <a:solidFill>
                  <a:srgbClr val="002060"/>
                </a:solidFill>
                <a:latin typeface="Arial MT"/>
                <a:cs typeface="Arial MT"/>
              </a:rPr>
              <a:t> </a:t>
            </a:r>
            <a:r>
              <a:rPr sz="1731" kern="0" dirty="0">
                <a:solidFill>
                  <a:srgbClr val="002060"/>
                </a:solidFill>
                <a:latin typeface="Arial MT"/>
                <a:cs typeface="Arial MT"/>
              </a:rPr>
              <a:t>dispositifs</a:t>
            </a:r>
            <a:r>
              <a:rPr sz="1731" kern="0" spc="-113" dirty="0">
                <a:solidFill>
                  <a:srgbClr val="002060"/>
                </a:solidFill>
                <a:latin typeface="Arial MT"/>
                <a:cs typeface="Arial MT"/>
              </a:rPr>
              <a:t> </a:t>
            </a:r>
            <a:r>
              <a:rPr sz="1731" kern="0" dirty="0">
                <a:solidFill>
                  <a:srgbClr val="002060"/>
                </a:solidFill>
                <a:latin typeface="Arial MT"/>
                <a:cs typeface="Arial MT"/>
              </a:rPr>
              <a:t>de</a:t>
            </a:r>
            <a:r>
              <a:rPr sz="1731" kern="0" spc="-60" dirty="0">
                <a:solidFill>
                  <a:srgbClr val="002060"/>
                </a:solidFill>
                <a:latin typeface="Arial MT"/>
                <a:cs typeface="Arial MT"/>
              </a:rPr>
              <a:t> </a:t>
            </a:r>
            <a:r>
              <a:rPr sz="1731" kern="0" dirty="0">
                <a:solidFill>
                  <a:srgbClr val="002060"/>
                </a:solidFill>
                <a:latin typeface="Arial MT"/>
                <a:cs typeface="Arial MT"/>
              </a:rPr>
              <a:t>formation</a:t>
            </a:r>
            <a:r>
              <a:rPr sz="1731" kern="0" spc="-27" dirty="0">
                <a:solidFill>
                  <a:srgbClr val="002060"/>
                </a:solidFill>
                <a:latin typeface="Arial MT"/>
                <a:cs typeface="Arial MT"/>
              </a:rPr>
              <a:t> </a:t>
            </a:r>
            <a:r>
              <a:rPr sz="1731" kern="0" dirty="0">
                <a:solidFill>
                  <a:srgbClr val="002060"/>
                </a:solidFill>
                <a:latin typeface="Arial MT"/>
                <a:cs typeface="Arial MT"/>
              </a:rPr>
              <a:t>spécifiques</a:t>
            </a:r>
            <a:r>
              <a:rPr sz="1731" kern="0" spc="-60" dirty="0">
                <a:solidFill>
                  <a:srgbClr val="002060"/>
                </a:solidFill>
                <a:latin typeface="Arial MT"/>
                <a:cs typeface="Arial MT"/>
              </a:rPr>
              <a:t> </a:t>
            </a:r>
            <a:r>
              <a:rPr sz="1731" kern="0" dirty="0">
                <a:solidFill>
                  <a:srgbClr val="002060"/>
                </a:solidFill>
                <a:latin typeface="Arial MT"/>
                <a:cs typeface="Arial MT"/>
              </a:rPr>
              <a:t>liés</a:t>
            </a:r>
            <a:r>
              <a:rPr sz="1731" kern="0" spc="-87" dirty="0">
                <a:solidFill>
                  <a:srgbClr val="002060"/>
                </a:solidFill>
                <a:latin typeface="Arial MT"/>
                <a:cs typeface="Arial MT"/>
              </a:rPr>
              <a:t> </a:t>
            </a:r>
            <a:r>
              <a:rPr sz="1731" kern="0" dirty="0">
                <a:solidFill>
                  <a:srgbClr val="002060"/>
                </a:solidFill>
                <a:latin typeface="Arial MT"/>
                <a:cs typeface="Arial MT"/>
              </a:rPr>
              <a:t>à</a:t>
            </a:r>
            <a:r>
              <a:rPr sz="1731" kern="0" spc="-60" dirty="0">
                <a:solidFill>
                  <a:srgbClr val="002060"/>
                </a:solidFill>
                <a:latin typeface="Arial MT"/>
                <a:cs typeface="Arial MT"/>
              </a:rPr>
              <a:t> </a:t>
            </a:r>
            <a:r>
              <a:rPr sz="1731" kern="0" dirty="0">
                <a:solidFill>
                  <a:srgbClr val="002060"/>
                </a:solidFill>
                <a:latin typeface="Arial MT"/>
                <a:cs typeface="Arial MT"/>
              </a:rPr>
              <a:t>nos règles</a:t>
            </a:r>
            <a:r>
              <a:rPr sz="1731" kern="0" spc="-60" dirty="0">
                <a:solidFill>
                  <a:srgbClr val="002060"/>
                </a:solidFill>
                <a:latin typeface="Arial MT"/>
                <a:cs typeface="Arial MT"/>
              </a:rPr>
              <a:t> </a:t>
            </a:r>
            <a:r>
              <a:rPr sz="1731" kern="0" dirty="0">
                <a:solidFill>
                  <a:srgbClr val="002060"/>
                </a:solidFill>
                <a:latin typeface="Arial MT"/>
                <a:cs typeface="Arial MT"/>
              </a:rPr>
              <a:t>internes</a:t>
            </a:r>
            <a:r>
              <a:rPr sz="1731" kern="0" spc="-7" dirty="0">
                <a:solidFill>
                  <a:srgbClr val="002060"/>
                </a:solidFill>
                <a:latin typeface="Arial MT"/>
                <a:cs typeface="Arial MT"/>
              </a:rPr>
              <a:t> </a:t>
            </a:r>
            <a:r>
              <a:rPr sz="1731" kern="0" spc="-33" dirty="0">
                <a:solidFill>
                  <a:srgbClr val="002060"/>
                </a:solidFill>
                <a:latin typeface="Arial MT"/>
                <a:cs typeface="Arial MT"/>
              </a:rPr>
              <a:t>et </a:t>
            </a:r>
            <a:r>
              <a:rPr sz="1731" kern="0" dirty="0">
                <a:solidFill>
                  <a:srgbClr val="002060"/>
                </a:solidFill>
                <a:latin typeface="Arial MT"/>
                <a:cs typeface="Arial MT"/>
              </a:rPr>
              <a:t>aux</a:t>
            </a:r>
            <a:r>
              <a:rPr sz="1731" kern="0" spc="-13" dirty="0">
                <a:solidFill>
                  <a:srgbClr val="002060"/>
                </a:solidFill>
                <a:latin typeface="Arial MT"/>
                <a:cs typeface="Arial MT"/>
              </a:rPr>
              <a:t> </a:t>
            </a:r>
            <a:r>
              <a:rPr sz="1731" kern="0" dirty="0">
                <a:solidFill>
                  <a:srgbClr val="002060"/>
                </a:solidFill>
                <a:latin typeface="Arial MT"/>
                <a:cs typeface="Arial MT"/>
              </a:rPr>
              <a:t>règles</a:t>
            </a:r>
            <a:r>
              <a:rPr sz="1731" kern="0" spc="-73" dirty="0">
                <a:solidFill>
                  <a:srgbClr val="002060"/>
                </a:solidFill>
                <a:latin typeface="Arial MT"/>
                <a:cs typeface="Arial MT"/>
              </a:rPr>
              <a:t> </a:t>
            </a:r>
            <a:r>
              <a:rPr sz="1731" kern="0" dirty="0">
                <a:solidFill>
                  <a:srgbClr val="002060"/>
                </a:solidFill>
                <a:latin typeface="Arial MT"/>
                <a:cs typeface="Arial MT"/>
              </a:rPr>
              <a:t>métiers</a:t>
            </a:r>
            <a:r>
              <a:rPr sz="1731" kern="0" spc="-67" dirty="0">
                <a:solidFill>
                  <a:srgbClr val="002060"/>
                </a:solidFill>
                <a:latin typeface="Arial MT"/>
                <a:cs typeface="Arial MT"/>
              </a:rPr>
              <a:t> </a:t>
            </a:r>
            <a:r>
              <a:rPr sz="1731" kern="0" dirty="0">
                <a:solidFill>
                  <a:srgbClr val="002060"/>
                </a:solidFill>
                <a:latin typeface="Arial MT"/>
                <a:cs typeface="Arial MT"/>
              </a:rPr>
              <a:t>(pneus</a:t>
            </a:r>
            <a:r>
              <a:rPr sz="1731" kern="0" spc="7" dirty="0">
                <a:solidFill>
                  <a:srgbClr val="002060"/>
                </a:solidFill>
                <a:latin typeface="Arial MT"/>
                <a:cs typeface="Arial MT"/>
              </a:rPr>
              <a:t> </a:t>
            </a:r>
            <a:r>
              <a:rPr sz="1731" kern="0" dirty="0">
                <a:solidFill>
                  <a:srgbClr val="002060"/>
                </a:solidFill>
                <a:latin typeface="Arial MT"/>
                <a:cs typeface="Arial MT"/>
              </a:rPr>
              <a:t>et</a:t>
            </a:r>
            <a:r>
              <a:rPr sz="1731" kern="0" spc="-47" dirty="0">
                <a:solidFill>
                  <a:srgbClr val="002060"/>
                </a:solidFill>
                <a:latin typeface="Arial MT"/>
                <a:cs typeface="Arial MT"/>
              </a:rPr>
              <a:t> </a:t>
            </a:r>
            <a:r>
              <a:rPr sz="1731" kern="0" dirty="0">
                <a:solidFill>
                  <a:srgbClr val="002060"/>
                </a:solidFill>
                <a:latin typeface="Arial MT"/>
                <a:cs typeface="Arial MT"/>
              </a:rPr>
              <a:t>entretien</a:t>
            </a:r>
            <a:r>
              <a:rPr sz="1731" kern="0" spc="-47" dirty="0">
                <a:solidFill>
                  <a:srgbClr val="002060"/>
                </a:solidFill>
                <a:latin typeface="Arial MT"/>
                <a:cs typeface="Arial MT"/>
              </a:rPr>
              <a:t> </a:t>
            </a:r>
            <a:r>
              <a:rPr sz="1731" kern="0" spc="-13" dirty="0">
                <a:solidFill>
                  <a:srgbClr val="002060"/>
                </a:solidFill>
                <a:latin typeface="Arial MT"/>
                <a:cs typeface="Arial MT"/>
              </a:rPr>
              <a:t>véhicules…).</a:t>
            </a:r>
            <a:endParaRPr sz="1731" kern="0" dirty="0">
              <a:solidFill>
                <a:srgbClr val="002060"/>
              </a:solidFill>
              <a:latin typeface="Arial MT"/>
              <a:cs typeface="Arial MT"/>
            </a:endParaRPr>
          </a:p>
          <a:p>
            <a:pPr marL="301817" marR="437190" indent="-285750">
              <a:lnSpc>
                <a:spcPts val="1851"/>
              </a:lnSpc>
              <a:spcBef>
                <a:spcPts val="1112"/>
              </a:spcBef>
              <a:buClr>
                <a:srgbClr val="002060"/>
              </a:buClr>
              <a:buFont typeface="Wingdings" panose="05000000000000000000" pitchFamily="2" charset="2"/>
              <a:buChar char="§"/>
              <a:tabLst>
                <a:tab pos="251998" algn="l"/>
                <a:tab pos="259608" algn="l"/>
              </a:tabLst>
            </a:pPr>
            <a:r>
              <a:rPr sz="1731" kern="0" dirty="0">
                <a:solidFill>
                  <a:srgbClr val="002060"/>
                </a:solidFill>
                <a:latin typeface="Arial MT"/>
                <a:cs typeface="Arial MT"/>
              </a:rPr>
              <a:t>Des</a:t>
            </a:r>
            <a:r>
              <a:rPr sz="1731" kern="0" spc="-47" dirty="0">
                <a:solidFill>
                  <a:srgbClr val="002060"/>
                </a:solidFill>
                <a:latin typeface="Arial MT"/>
                <a:cs typeface="Arial MT"/>
              </a:rPr>
              <a:t> </a:t>
            </a:r>
            <a:r>
              <a:rPr sz="1731" kern="0" dirty="0">
                <a:solidFill>
                  <a:srgbClr val="002060"/>
                </a:solidFill>
                <a:latin typeface="Arial MT"/>
                <a:cs typeface="Arial MT"/>
              </a:rPr>
              <a:t>recyclages</a:t>
            </a:r>
            <a:r>
              <a:rPr sz="1731" kern="0" spc="-20" dirty="0">
                <a:solidFill>
                  <a:srgbClr val="002060"/>
                </a:solidFill>
                <a:latin typeface="Arial MT"/>
                <a:cs typeface="Arial MT"/>
              </a:rPr>
              <a:t> </a:t>
            </a:r>
            <a:r>
              <a:rPr sz="1731" kern="0" dirty="0">
                <a:solidFill>
                  <a:srgbClr val="002060"/>
                </a:solidFill>
                <a:latin typeface="Arial MT"/>
                <a:cs typeface="Arial MT"/>
              </a:rPr>
              <a:t>réguliers</a:t>
            </a:r>
            <a:r>
              <a:rPr sz="1731" kern="0" spc="-47" dirty="0">
                <a:solidFill>
                  <a:srgbClr val="002060"/>
                </a:solidFill>
                <a:latin typeface="Arial MT"/>
                <a:cs typeface="Arial MT"/>
              </a:rPr>
              <a:t> </a:t>
            </a:r>
            <a:r>
              <a:rPr sz="1731" kern="0" dirty="0">
                <a:solidFill>
                  <a:srgbClr val="002060"/>
                </a:solidFill>
                <a:latin typeface="Arial MT"/>
                <a:cs typeface="Arial MT"/>
              </a:rPr>
              <a:t>sont</a:t>
            </a:r>
            <a:r>
              <a:rPr sz="1731" kern="0" spc="13" dirty="0">
                <a:solidFill>
                  <a:srgbClr val="002060"/>
                </a:solidFill>
                <a:latin typeface="Arial MT"/>
                <a:cs typeface="Arial MT"/>
              </a:rPr>
              <a:t> </a:t>
            </a:r>
            <a:r>
              <a:rPr sz="1731" kern="0" dirty="0">
                <a:solidFill>
                  <a:srgbClr val="002060"/>
                </a:solidFill>
                <a:latin typeface="Arial MT"/>
                <a:cs typeface="Arial MT"/>
              </a:rPr>
              <a:t>mis</a:t>
            </a:r>
            <a:r>
              <a:rPr sz="1731" kern="0" spc="-40" dirty="0">
                <a:solidFill>
                  <a:srgbClr val="002060"/>
                </a:solidFill>
                <a:latin typeface="Arial MT"/>
                <a:cs typeface="Arial MT"/>
              </a:rPr>
              <a:t> </a:t>
            </a:r>
            <a:r>
              <a:rPr sz="1731" kern="0" dirty="0">
                <a:solidFill>
                  <a:srgbClr val="002060"/>
                </a:solidFill>
                <a:latin typeface="Arial MT"/>
                <a:cs typeface="Arial MT"/>
              </a:rPr>
              <a:t>en</a:t>
            </a:r>
            <a:r>
              <a:rPr sz="1731" kern="0" spc="-53" dirty="0">
                <a:solidFill>
                  <a:srgbClr val="002060"/>
                </a:solidFill>
                <a:latin typeface="Arial MT"/>
                <a:cs typeface="Arial MT"/>
              </a:rPr>
              <a:t> </a:t>
            </a:r>
            <a:r>
              <a:rPr sz="1731" kern="0" dirty="0">
                <a:solidFill>
                  <a:srgbClr val="002060"/>
                </a:solidFill>
                <a:latin typeface="Arial MT"/>
                <a:cs typeface="Arial MT"/>
              </a:rPr>
              <a:t>place.</a:t>
            </a:r>
            <a:r>
              <a:rPr sz="1731" kern="0" spc="-47" dirty="0">
                <a:solidFill>
                  <a:srgbClr val="002060"/>
                </a:solidFill>
                <a:latin typeface="Arial MT"/>
                <a:cs typeface="Arial MT"/>
              </a:rPr>
              <a:t> </a:t>
            </a:r>
            <a:r>
              <a:rPr sz="1731" kern="0" dirty="0">
                <a:solidFill>
                  <a:srgbClr val="002060"/>
                </a:solidFill>
                <a:latin typeface="Arial MT"/>
                <a:cs typeface="Arial MT"/>
              </a:rPr>
              <a:t>Les</a:t>
            </a:r>
            <a:r>
              <a:rPr sz="1731" kern="0" spc="-13" dirty="0">
                <a:solidFill>
                  <a:srgbClr val="002060"/>
                </a:solidFill>
                <a:latin typeface="Arial MT"/>
                <a:cs typeface="Arial MT"/>
              </a:rPr>
              <a:t> </a:t>
            </a:r>
            <a:r>
              <a:rPr sz="1731" kern="0" dirty="0">
                <a:solidFill>
                  <a:srgbClr val="002060"/>
                </a:solidFill>
                <a:latin typeface="Arial MT"/>
                <a:cs typeface="Arial MT"/>
              </a:rPr>
              <a:t>ATS</a:t>
            </a:r>
            <a:r>
              <a:rPr sz="1731" kern="0" spc="-47" dirty="0">
                <a:solidFill>
                  <a:srgbClr val="002060"/>
                </a:solidFill>
                <a:latin typeface="Arial MT"/>
                <a:cs typeface="Arial MT"/>
              </a:rPr>
              <a:t> </a:t>
            </a:r>
            <a:r>
              <a:rPr sz="1731" kern="0" dirty="0">
                <a:solidFill>
                  <a:srgbClr val="002060"/>
                </a:solidFill>
                <a:latin typeface="Arial MT"/>
                <a:cs typeface="Arial MT"/>
              </a:rPr>
              <a:t>sont</a:t>
            </a:r>
            <a:r>
              <a:rPr sz="1731" kern="0" spc="20" dirty="0">
                <a:solidFill>
                  <a:srgbClr val="002060"/>
                </a:solidFill>
                <a:latin typeface="Arial MT"/>
                <a:cs typeface="Arial MT"/>
              </a:rPr>
              <a:t> </a:t>
            </a:r>
            <a:r>
              <a:rPr sz="1731" kern="0" dirty="0">
                <a:solidFill>
                  <a:srgbClr val="002060"/>
                </a:solidFill>
                <a:latin typeface="Arial MT"/>
                <a:cs typeface="Arial MT"/>
              </a:rPr>
              <a:t>ainsi</a:t>
            </a:r>
            <a:r>
              <a:rPr sz="1731" kern="0" spc="-47" dirty="0">
                <a:solidFill>
                  <a:srgbClr val="002060"/>
                </a:solidFill>
                <a:latin typeface="Arial MT"/>
                <a:cs typeface="Arial MT"/>
              </a:rPr>
              <a:t> </a:t>
            </a:r>
            <a:r>
              <a:rPr sz="1731" kern="0" dirty="0">
                <a:solidFill>
                  <a:srgbClr val="002060"/>
                </a:solidFill>
                <a:latin typeface="Arial MT"/>
                <a:cs typeface="Arial MT"/>
              </a:rPr>
              <a:t>revues</a:t>
            </a:r>
            <a:r>
              <a:rPr sz="1731" kern="0" spc="13" dirty="0">
                <a:solidFill>
                  <a:srgbClr val="002060"/>
                </a:solidFill>
                <a:latin typeface="Arial MT"/>
                <a:cs typeface="Arial MT"/>
              </a:rPr>
              <a:t> </a:t>
            </a:r>
            <a:r>
              <a:rPr sz="1731" kern="0" dirty="0">
                <a:solidFill>
                  <a:srgbClr val="002060"/>
                </a:solidFill>
                <a:latin typeface="Arial MT"/>
                <a:cs typeface="Arial MT"/>
              </a:rPr>
              <a:t>tous</a:t>
            </a:r>
            <a:r>
              <a:rPr sz="1731" kern="0" spc="20" dirty="0">
                <a:solidFill>
                  <a:srgbClr val="002060"/>
                </a:solidFill>
                <a:latin typeface="Arial MT"/>
                <a:cs typeface="Arial MT"/>
              </a:rPr>
              <a:t> </a:t>
            </a:r>
            <a:r>
              <a:rPr sz="1731" kern="0" dirty="0">
                <a:solidFill>
                  <a:srgbClr val="002060"/>
                </a:solidFill>
                <a:latin typeface="Arial MT"/>
                <a:cs typeface="Arial MT"/>
              </a:rPr>
              <a:t>les</a:t>
            </a:r>
            <a:r>
              <a:rPr sz="1731" kern="0" spc="-80" dirty="0">
                <a:solidFill>
                  <a:srgbClr val="002060"/>
                </a:solidFill>
                <a:latin typeface="Arial MT"/>
                <a:cs typeface="Arial MT"/>
              </a:rPr>
              <a:t> </a:t>
            </a:r>
            <a:r>
              <a:rPr sz="1731" kern="0" dirty="0">
                <a:solidFill>
                  <a:srgbClr val="002060"/>
                </a:solidFill>
                <a:latin typeface="Arial MT"/>
                <a:cs typeface="Arial MT"/>
              </a:rPr>
              <a:t>5</a:t>
            </a:r>
            <a:r>
              <a:rPr sz="1731" kern="0" spc="-13" dirty="0">
                <a:solidFill>
                  <a:srgbClr val="002060"/>
                </a:solidFill>
                <a:latin typeface="Arial MT"/>
                <a:cs typeface="Arial MT"/>
              </a:rPr>
              <a:t> </a:t>
            </a:r>
            <a:r>
              <a:rPr sz="1731" kern="0" spc="-33" dirty="0">
                <a:solidFill>
                  <a:srgbClr val="002060"/>
                </a:solidFill>
                <a:latin typeface="Arial MT"/>
                <a:cs typeface="Arial MT"/>
              </a:rPr>
              <a:t>ans </a:t>
            </a:r>
            <a:r>
              <a:rPr sz="1731" kern="0" dirty="0">
                <a:solidFill>
                  <a:srgbClr val="002060"/>
                </a:solidFill>
                <a:latin typeface="Arial MT"/>
                <a:cs typeface="Arial MT"/>
              </a:rPr>
              <a:t>minimum</a:t>
            </a:r>
            <a:r>
              <a:rPr sz="1731" kern="0" spc="-60" dirty="0">
                <a:solidFill>
                  <a:srgbClr val="002060"/>
                </a:solidFill>
                <a:latin typeface="Arial MT"/>
                <a:cs typeface="Arial MT"/>
              </a:rPr>
              <a:t> </a:t>
            </a:r>
            <a:r>
              <a:rPr sz="1731" kern="0" dirty="0">
                <a:solidFill>
                  <a:srgbClr val="002060"/>
                </a:solidFill>
                <a:latin typeface="Arial MT"/>
                <a:cs typeface="Arial MT"/>
              </a:rPr>
              <a:t>pour</a:t>
            </a:r>
            <a:r>
              <a:rPr sz="1731" kern="0" spc="7" dirty="0">
                <a:solidFill>
                  <a:srgbClr val="002060"/>
                </a:solidFill>
                <a:latin typeface="Arial MT"/>
                <a:cs typeface="Arial MT"/>
              </a:rPr>
              <a:t> </a:t>
            </a:r>
            <a:r>
              <a:rPr sz="1731" kern="0" dirty="0">
                <a:solidFill>
                  <a:srgbClr val="002060"/>
                </a:solidFill>
                <a:latin typeface="Arial MT"/>
                <a:cs typeface="Arial MT"/>
              </a:rPr>
              <a:t>garantir</a:t>
            </a:r>
            <a:r>
              <a:rPr sz="1731" kern="0" spc="7" dirty="0">
                <a:solidFill>
                  <a:srgbClr val="002060"/>
                </a:solidFill>
                <a:latin typeface="Arial MT"/>
                <a:cs typeface="Arial MT"/>
              </a:rPr>
              <a:t> </a:t>
            </a:r>
            <a:r>
              <a:rPr sz="1731" kern="0" spc="-13" dirty="0">
                <a:solidFill>
                  <a:srgbClr val="002060"/>
                </a:solidFill>
                <a:latin typeface="Arial MT"/>
                <a:cs typeface="Arial MT"/>
              </a:rPr>
              <a:t>l’application</a:t>
            </a:r>
            <a:r>
              <a:rPr sz="1731" kern="0" spc="-107" dirty="0">
                <a:solidFill>
                  <a:srgbClr val="002060"/>
                </a:solidFill>
                <a:latin typeface="Arial MT"/>
                <a:cs typeface="Arial MT"/>
              </a:rPr>
              <a:t> </a:t>
            </a:r>
            <a:r>
              <a:rPr sz="1731" kern="0" dirty="0">
                <a:solidFill>
                  <a:srgbClr val="002060"/>
                </a:solidFill>
                <a:latin typeface="Arial MT"/>
                <a:cs typeface="Arial MT"/>
              </a:rPr>
              <a:t>des</a:t>
            </a:r>
            <a:r>
              <a:rPr sz="1731" kern="0" spc="-33" dirty="0">
                <a:solidFill>
                  <a:srgbClr val="002060"/>
                </a:solidFill>
                <a:latin typeface="Arial MT"/>
                <a:cs typeface="Arial MT"/>
              </a:rPr>
              <a:t> </a:t>
            </a:r>
            <a:r>
              <a:rPr sz="1731" kern="0" dirty="0">
                <a:solidFill>
                  <a:srgbClr val="002060"/>
                </a:solidFill>
                <a:latin typeface="Arial MT"/>
                <a:cs typeface="Arial MT"/>
              </a:rPr>
              <a:t>modes</a:t>
            </a:r>
            <a:r>
              <a:rPr sz="1731" kern="0" spc="-33" dirty="0">
                <a:solidFill>
                  <a:srgbClr val="002060"/>
                </a:solidFill>
                <a:latin typeface="Arial MT"/>
                <a:cs typeface="Arial MT"/>
              </a:rPr>
              <a:t> </a:t>
            </a:r>
            <a:r>
              <a:rPr sz="1731" kern="0" dirty="0">
                <a:solidFill>
                  <a:srgbClr val="002060"/>
                </a:solidFill>
                <a:latin typeface="Arial MT"/>
                <a:cs typeface="Arial MT"/>
              </a:rPr>
              <a:t>opératoires</a:t>
            </a:r>
            <a:r>
              <a:rPr sz="1731" kern="0" spc="-20" dirty="0">
                <a:solidFill>
                  <a:srgbClr val="002060"/>
                </a:solidFill>
                <a:latin typeface="Arial MT"/>
                <a:cs typeface="Arial MT"/>
              </a:rPr>
              <a:t> </a:t>
            </a:r>
            <a:r>
              <a:rPr sz="1731" kern="0" dirty="0">
                <a:solidFill>
                  <a:srgbClr val="002060"/>
                </a:solidFill>
                <a:latin typeface="Arial MT"/>
                <a:cs typeface="Arial MT"/>
              </a:rPr>
              <a:t>et</a:t>
            </a:r>
            <a:r>
              <a:rPr sz="1731" kern="0" spc="-60" dirty="0">
                <a:solidFill>
                  <a:srgbClr val="002060"/>
                </a:solidFill>
                <a:latin typeface="Arial MT"/>
                <a:cs typeface="Arial MT"/>
              </a:rPr>
              <a:t> </a:t>
            </a:r>
            <a:r>
              <a:rPr sz="1731" kern="0" dirty="0">
                <a:solidFill>
                  <a:srgbClr val="002060"/>
                </a:solidFill>
                <a:latin typeface="Arial MT"/>
                <a:cs typeface="Arial MT"/>
              </a:rPr>
              <a:t>des</a:t>
            </a:r>
            <a:r>
              <a:rPr sz="1731" kern="0" spc="-27" dirty="0">
                <a:solidFill>
                  <a:srgbClr val="002060"/>
                </a:solidFill>
                <a:latin typeface="Arial MT"/>
                <a:cs typeface="Arial MT"/>
              </a:rPr>
              <a:t> </a:t>
            </a:r>
            <a:r>
              <a:rPr sz="1731" kern="0" dirty="0">
                <a:solidFill>
                  <a:srgbClr val="002060"/>
                </a:solidFill>
                <a:latin typeface="Arial MT"/>
                <a:cs typeface="Arial MT"/>
              </a:rPr>
              <a:t>consignes de</a:t>
            </a:r>
            <a:r>
              <a:rPr sz="1731" kern="0" spc="-33" dirty="0">
                <a:solidFill>
                  <a:srgbClr val="002060"/>
                </a:solidFill>
                <a:latin typeface="Arial MT"/>
                <a:cs typeface="Arial MT"/>
              </a:rPr>
              <a:t> </a:t>
            </a:r>
            <a:r>
              <a:rPr sz="1731" kern="0" spc="-13" dirty="0">
                <a:solidFill>
                  <a:srgbClr val="002060"/>
                </a:solidFill>
                <a:latin typeface="Arial MT"/>
                <a:cs typeface="Arial MT"/>
              </a:rPr>
              <a:t>sécurité.</a:t>
            </a:r>
            <a:endParaRPr sz="1731" kern="0" dirty="0">
              <a:solidFill>
                <a:srgbClr val="002060"/>
              </a:solidFill>
              <a:latin typeface="Arial MT"/>
              <a:cs typeface="Arial MT"/>
            </a:endParaRPr>
          </a:p>
          <a:p>
            <a:pPr marL="301817" marR="21141" indent="-285750">
              <a:lnSpc>
                <a:spcPts val="1891"/>
              </a:lnSpc>
              <a:spcBef>
                <a:spcPts val="1065"/>
              </a:spcBef>
              <a:buClr>
                <a:srgbClr val="002060"/>
              </a:buClr>
              <a:buFont typeface="Wingdings" panose="05000000000000000000" pitchFamily="2" charset="2"/>
              <a:buChar char="§"/>
              <a:tabLst>
                <a:tab pos="251998" algn="l"/>
                <a:tab pos="259608" algn="l"/>
              </a:tabLst>
            </a:pPr>
            <a:r>
              <a:rPr sz="1731" kern="0" dirty="0">
                <a:solidFill>
                  <a:srgbClr val="002060"/>
                </a:solidFill>
                <a:latin typeface="Arial MT"/>
                <a:cs typeface="Arial MT"/>
              </a:rPr>
              <a:t>Des</a:t>
            </a:r>
            <a:r>
              <a:rPr sz="1731" kern="0" spc="-67" dirty="0">
                <a:solidFill>
                  <a:srgbClr val="002060"/>
                </a:solidFill>
                <a:latin typeface="Arial MT"/>
                <a:cs typeface="Arial MT"/>
              </a:rPr>
              <a:t> </a:t>
            </a:r>
            <a:r>
              <a:rPr sz="1731" kern="0" dirty="0">
                <a:solidFill>
                  <a:srgbClr val="002060"/>
                </a:solidFill>
                <a:latin typeface="Arial MT"/>
                <a:cs typeface="Arial MT"/>
              </a:rPr>
              <a:t>techniciens</a:t>
            </a:r>
            <a:r>
              <a:rPr sz="1731" kern="0" spc="27" dirty="0">
                <a:solidFill>
                  <a:srgbClr val="002060"/>
                </a:solidFill>
                <a:latin typeface="Arial MT"/>
                <a:cs typeface="Arial MT"/>
              </a:rPr>
              <a:t> </a:t>
            </a:r>
            <a:r>
              <a:rPr sz="1731" kern="0" dirty="0">
                <a:solidFill>
                  <a:srgbClr val="002060"/>
                </a:solidFill>
                <a:latin typeface="Arial MT"/>
                <a:cs typeface="Arial MT"/>
              </a:rPr>
              <a:t>Référents</a:t>
            </a:r>
            <a:r>
              <a:rPr sz="1731" kern="0" spc="-7" dirty="0">
                <a:solidFill>
                  <a:srgbClr val="002060"/>
                </a:solidFill>
                <a:latin typeface="Arial MT"/>
                <a:cs typeface="Arial MT"/>
              </a:rPr>
              <a:t> </a:t>
            </a:r>
            <a:r>
              <a:rPr sz="1731" kern="0" dirty="0">
                <a:solidFill>
                  <a:srgbClr val="002060"/>
                </a:solidFill>
                <a:latin typeface="Arial MT"/>
                <a:cs typeface="Arial MT"/>
              </a:rPr>
              <a:t>techniques</a:t>
            </a:r>
            <a:r>
              <a:rPr sz="1731" kern="0" spc="53" dirty="0">
                <a:solidFill>
                  <a:srgbClr val="002060"/>
                </a:solidFill>
                <a:latin typeface="Arial MT"/>
                <a:cs typeface="Arial MT"/>
              </a:rPr>
              <a:t> </a:t>
            </a:r>
            <a:r>
              <a:rPr sz="1731" kern="0" dirty="0">
                <a:solidFill>
                  <a:srgbClr val="002060"/>
                </a:solidFill>
                <a:latin typeface="Arial MT"/>
                <a:cs typeface="Arial MT"/>
              </a:rPr>
              <a:t>ont été</a:t>
            </a:r>
            <a:r>
              <a:rPr sz="1731" kern="0" spc="-67" dirty="0">
                <a:solidFill>
                  <a:srgbClr val="002060"/>
                </a:solidFill>
                <a:latin typeface="Arial MT"/>
                <a:cs typeface="Arial MT"/>
              </a:rPr>
              <a:t> </a:t>
            </a:r>
            <a:r>
              <a:rPr sz="1731" kern="0" dirty="0">
                <a:solidFill>
                  <a:srgbClr val="002060"/>
                </a:solidFill>
                <a:latin typeface="Arial MT"/>
                <a:cs typeface="Arial MT"/>
              </a:rPr>
              <a:t>formés et</a:t>
            </a:r>
            <a:r>
              <a:rPr sz="1731" kern="0" spc="-60" dirty="0">
                <a:solidFill>
                  <a:srgbClr val="002060"/>
                </a:solidFill>
                <a:latin typeface="Arial MT"/>
                <a:cs typeface="Arial MT"/>
              </a:rPr>
              <a:t> </a:t>
            </a:r>
            <a:r>
              <a:rPr sz="1731" kern="0" dirty="0">
                <a:solidFill>
                  <a:srgbClr val="002060"/>
                </a:solidFill>
                <a:latin typeface="Arial MT"/>
                <a:cs typeface="Arial MT"/>
              </a:rPr>
              <a:t>validés</a:t>
            </a:r>
            <a:r>
              <a:rPr sz="1731" kern="0" spc="-93" dirty="0">
                <a:solidFill>
                  <a:srgbClr val="002060"/>
                </a:solidFill>
                <a:latin typeface="Arial MT"/>
                <a:cs typeface="Arial MT"/>
              </a:rPr>
              <a:t> </a:t>
            </a:r>
            <a:r>
              <a:rPr sz="1731" kern="0" dirty="0">
                <a:solidFill>
                  <a:srgbClr val="002060"/>
                </a:solidFill>
                <a:latin typeface="Arial MT"/>
                <a:cs typeface="Arial MT"/>
              </a:rPr>
              <a:t>par</a:t>
            </a:r>
            <a:r>
              <a:rPr sz="1731" kern="0" spc="-27" dirty="0">
                <a:solidFill>
                  <a:srgbClr val="002060"/>
                </a:solidFill>
                <a:latin typeface="Arial MT"/>
                <a:cs typeface="Arial MT"/>
              </a:rPr>
              <a:t> </a:t>
            </a:r>
            <a:r>
              <a:rPr sz="1731" kern="0" dirty="0">
                <a:solidFill>
                  <a:srgbClr val="002060"/>
                </a:solidFill>
                <a:latin typeface="Arial MT"/>
                <a:cs typeface="Arial MT"/>
              </a:rPr>
              <a:t>le</a:t>
            </a:r>
            <a:r>
              <a:rPr sz="1731" kern="0" spc="-93" dirty="0">
                <a:solidFill>
                  <a:srgbClr val="002060"/>
                </a:solidFill>
                <a:latin typeface="Arial MT"/>
                <a:cs typeface="Arial MT"/>
              </a:rPr>
              <a:t> </a:t>
            </a:r>
            <a:r>
              <a:rPr sz="1731" kern="0" dirty="0">
                <a:solidFill>
                  <a:srgbClr val="002060"/>
                </a:solidFill>
                <a:latin typeface="Arial MT"/>
                <a:cs typeface="Arial MT"/>
              </a:rPr>
              <a:t>service</a:t>
            </a:r>
            <a:r>
              <a:rPr sz="1731" kern="0" spc="-20" dirty="0">
                <a:solidFill>
                  <a:srgbClr val="002060"/>
                </a:solidFill>
                <a:latin typeface="Arial MT"/>
                <a:cs typeface="Arial MT"/>
              </a:rPr>
              <a:t> </a:t>
            </a:r>
            <a:r>
              <a:rPr sz="1731" kern="0" dirty="0">
                <a:solidFill>
                  <a:srgbClr val="002060"/>
                </a:solidFill>
                <a:latin typeface="Arial MT"/>
                <a:cs typeface="Arial MT"/>
              </a:rPr>
              <a:t>Santé</a:t>
            </a:r>
            <a:r>
              <a:rPr sz="1731" kern="0" spc="-7" dirty="0">
                <a:solidFill>
                  <a:srgbClr val="002060"/>
                </a:solidFill>
                <a:latin typeface="Arial MT"/>
                <a:cs typeface="Arial MT"/>
              </a:rPr>
              <a:t> </a:t>
            </a:r>
            <a:r>
              <a:rPr sz="1731" kern="0" spc="-13" dirty="0">
                <a:solidFill>
                  <a:srgbClr val="002060"/>
                </a:solidFill>
                <a:latin typeface="Arial MT"/>
                <a:cs typeface="Arial MT"/>
              </a:rPr>
              <a:t>Sécurité </a:t>
            </a:r>
            <a:r>
              <a:rPr sz="1731" kern="0" dirty="0">
                <a:solidFill>
                  <a:srgbClr val="002060"/>
                </a:solidFill>
                <a:latin typeface="Arial MT"/>
                <a:cs typeface="Arial MT"/>
              </a:rPr>
              <a:t>et</a:t>
            </a:r>
            <a:r>
              <a:rPr sz="1731" kern="0" spc="-40" dirty="0">
                <a:solidFill>
                  <a:srgbClr val="002060"/>
                </a:solidFill>
                <a:latin typeface="Arial MT"/>
                <a:cs typeface="Arial MT"/>
              </a:rPr>
              <a:t> </a:t>
            </a:r>
            <a:r>
              <a:rPr sz="1731" kern="0" dirty="0">
                <a:solidFill>
                  <a:srgbClr val="002060"/>
                </a:solidFill>
                <a:latin typeface="Arial MT"/>
                <a:cs typeface="Arial MT"/>
              </a:rPr>
              <a:t>Formation</a:t>
            </a:r>
            <a:r>
              <a:rPr sz="1731" kern="0" spc="-7" dirty="0">
                <a:solidFill>
                  <a:srgbClr val="002060"/>
                </a:solidFill>
                <a:latin typeface="Arial MT"/>
                <a:cs typeface="Arial MT"/>
              </a:rPr>
              <a:t> </a:t>
            </a:r>
            <a:r>
              <a:rPr sz="1731" kern="0" dirty="0">
                <a:solidFill>
                  <a:srgbClr val="002060"/>
                </a:solidFill>
                <a:latin typeface="Arial MT"/>
                <a:cs typeface="Arial MT"/>
              </a:rPr>
              <a:t>afin</a:t>
            </a:r>
            <a:r>
              <a:rPr sz="1731" kern="0" spc="-40" dirty="0">
                <a:solidFill>
                  <a:srgbClr val="002060"/>
                </a:solidFill>
                <a:latin typeface="Arial MT"/>
                <a:cs typeface="Arial MT"/>
              </a:rPr>
              <a:t> </a:t>
            </a:r>
            <a:r>
              <a:rPr sz="1731" kern="0" dirty="0">
                <a:solidFill>
                  <a:srgbClr val="002060"/>
                </a:solidFill>
                <a:latin typeface="Arial MT"/>
                <a:cs typeface="Arial MT"/>
              </a:rPr>
              <a:t>de</a:t>
            </a:r>
            <a:r>
              <a:rPr sz="1731" kern="0" spc="-40" dirty="0">
                <a:solidFill>
                  <a:srgbClr val="002060"/>
                </a:solidFill>
                <a:latin typeface="Arial MT"/>
                <a:cs typeface="Arial MT"/>
              </a:rPr>
              <a:t> </a:t>
            </a:r>
            <a:r>
              <a:rPr sz="1731" kern="0" dirty="0">
                <a:solidFill>
                  <a:srgbClr val="002060"/>
                </a:solidFill>
                <a:latin typeface="Arial MT"/>
                <a:cs typeface="Arial MT"/>
              </a:rPr>
              <a:t>réaliser</a:t>
            </a:r>
            <a:r>
              <a:rPr sz="1731" kern="0" spc="-33" dirty="0">
                <a:solidFill>
                  <a:srgbClr val="002060"/>
                </a:solidFill>
                <a:latin typeface="Arial MT"/>
                <a:cs typeface="Arial MT"/>
              </a:rPr>
              <a:t> </a:t>
            </a:r>
            <a:r>
              <a:rPr sz="1731" kern="0" dirty="0">
                <a:solidFill>
                  <a:srgbClr val="002060"/>
                </a:solidFill>
                <a:latin typeface="Arial MT"/>
                <a:cs typeface="Arial MT"/>
              </a:rPr>
              <a:t>ces</a:t>
            </a:r>
            <a:r>
              <a:rPr sz="1731" kern="0" spc="-33" dirty="0">
                <a:solidFill>
                  <a:srgbClr val="002060"/>
                </a:solidFill>
                <a:latin typeface="Arial MT"/>
                <a:cs typeface="Arial MT"/>
              </a:rPr>
              <a:t> </a:t>
            </a:r>
            <a:r>
              <a:rPr sz="1731" kern="0" spc="-13" dirty="0">
                <a:solidFill>
                  <a:srgbClr val="002060"/>
                </a:solidFill>
                <a:latin typeface="Arial MT"/>
                <a:cs typeface="Arial MT"/>
              </a:rPr>
              <a:t>évaluations.</a:t>
            </a:r>
            <a:endParaRPr sz="1731" kern="0" dirty="0">
              <a:solidFill>
                <a:srgbClr val="002060"/>
              </a:solidFill>
              <a:latin typeface="Arial MT"/>
              <a:cs typeface="Arial MT"/>
            </a:endParaRPr>
          </a:p>
        </p:txBody>
      </p:sp>
      <p:pic>
        <p:nvPicPr>
          <p:cNvPr id="6" name="object 3">
            <a:extLst>
              <a:ext uri="{FF2B5EF4-FFF2-40B4-BE49-F238E27FC236}">
                <a16:creationId xmlns:a16="http://schemas.microsoft.com/office/drawing/2014/main" id="{8F20493A-E8CF-9DC0-3E0D-D5516FF49F77}"/>
              </a:ext>
            </a:extLst>
          </p:cNvPr>
          <p:cNvPicPr/>
          <p:nvPr/>
        </p:nvPicPr>
        <p:blipFill>
          <a:blip r:embed="rId3" cstate="print"/>
          <a:stretch>
            <a:fillRect/>
          </a:stretch>
        </p:blipFill>
        <p:spPr>
          <a:xfrm>
            <a:off x="9995431" y="1489088"/>
            <a:ext cx="1824701" cy="1758753"/>
          </a:xfrm>
          <a:prstGeom prst="rect">
            <a:avLst/>
          </a:prstGeom>
        </p:spPr>
      </p:pic>
    </p:spTree>
    <p:extLst>
      <p:ext uri="{BB962C8B-B14F-4D97-AF65-F5344CB8AC3E}">
        <p14:creationId xmlns:p14="http://schemas.microsoft.com/office/powerpoint/2010/main" val="17557557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cercle, Graphique, symbole, clipart&#10;&#10;Description générée automatiquement">
            <a:extLst>
              <a:ext uri="{FF2B5EF4-FFF2-40B4-BE49-F238E27FC236}">
                <a16:creationId xmlns:a16="http://schemas.microsoft.com/office/drawing/2014/main" id="{6F638AA9-1E32-5B0B-7496-CA17DC1D1872}"/>
              </a:ext>
            </a:extLst>
          </p:cNvPr>
          <p:cNvPicPr>
            <a:picLocks noChangeAspect="1"/>
          </p:cNvPicPr>
          <p:nvPr/>
        </p:nvPicPr>
        <p:blipFill>
          <a:blip r:embed="rId2">
            <a:alphaModFix amt="2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15119" y="1260404"/>
            <a:ext cx="4961720" cy="4961720"/>
          </a:xfrm>
          <a:prstGeom prst="rect">
            <a:avLst/>
          </a:prstGeom>
        </p:spPr>
      </p:pic>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9" y="136525"/>
            <a:ext cx="9768324" cy="921545"/>
          </a:xfrm>
        </p:spPr>
        <p:txBody>
          <a:bodyPr>
            <a:normAutofit/>
          </a:bodyPr>
          <a:lstStyle/>
          <a:p>
            <a:r>
              <a:rPr lang="fr-FR" sz="3200" b="1" dirty="0"/>
              <a:t>Objectifs 2024</a:t>
            </a:r>
          </a:p>
        </p:txBody>
      </p:sp>
      <p:pic>
        <p:nvPicPr>
          <p:cNvPr id="3" name="object 7">
            <a:extLst>
              <a:ext uri="{FF2B5EF4-FFF2-40B4-BE49-F238E27FC236}">
                <a16:creationId xmlns:a16="http://schemas.microsoft.com/office/drawing/2014/main" id="{61F8B32D-D1A5-9D63-AB3B-3D8DB9704947}"/>
              </a:ext>
            </a:extLst>
          </p:cNvPr>
          <p:cNvPicPr/>
          <p:nvPr/>
        </p:nvPicPr>
        <p:blipFill>
          <a:blip r:embed="rId3" cstate="print"/>
          <a:stretch>
            <a:fillRect/>
          </a:stretch>
        </p:blipFill>
        <p:spPr>
          <a:xfrm>
            <a:off x="371868" y="6063327"/>
            <a:ext cx="1857765" cy="628013"/>
          </a:xfrm>
          <a:prstGeom prst="rect">
            <a:avLst/>
          </a:prstGeom>
        </p:spPr>
      </p:pic>
      <p:sp>
        <p:nvSpPr>
          <p:cNvPr id="2" name="object 7">
            <a:extLst>
              <a:ext uri="{FF2B5EF4-FFF2-40B4-BE49-F238E27FC236}">
                <a16:creationId xmlns:a16="http://schemas.microsoft.com/office/drawing/2014/main" id="{106B5F6D-941F-7425-5010-6A03770FDA9D}"/>
              </a:ext>
            </a:extLst>
          </p:cNvPr>
          <p:cNvSpPr txBox="1"/>
          <p:nvPr/>
        </p:nvSpPr>
        <p:spPr>
          <a:xfrm>
            <a:off x="1574157" y="1707685"/>
            <a:ext cx="7792431" cy="3442630"/>
          </a:xfrm>
          <a:prstGeom prst="rect">
            <a:avLst/>
          </a:prstGeom>
        </p:spPr>
        <p:txBody>
          <a:bodyPr vert="horz" wrap="square" lIns="0" tIns="16912" rIns="0" bIns="0" rtlCol="0">
            <a:spAutoFit/>
          </a:bodyPr>
          <a:lstStyle/>
          <a:p>
            <a:pPr marL="18604">
              <a:spcBef>
                <a:spcPts val="133"/>
              </a:spcBef>
            </a:pPr>
            <a:r>
              <a:rPr sz="2397" b="1" kern="0" dirty="0">
                <a:solidFill>
                  <a:srgbClr val="002060"/>
                </a:solidFill>
                <a:latin typeface="Arial" panose="020B0604020202020204" pitchFamily="34" charset="0"/>
                <a:cs typeface="Arial" panose="020B0604020202020204" pitchFamily="34" charset="0"/>
              </a:rPr>
              <a:t>Eradiquer</a:t>
            </a:r>
            <a:r>
              <a:rPr sz="2397" b="1" kern="0" spc="-53"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les</a:t>
            </a:r>
            <a:r>
              <a:rPr sz="2397" b="1" kern="0" spc="-40"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accidents</a:t>
            </a:r>
            <a:r>
              <a:rPr sz="2397" b="1" kern="0" spc="-60" dirty="0">
                <a:solidFill>
                  <a:srgbClr val="002060"/>
                </a:solidFill>
                <a:latin typeface="Arial" panose="020B0604020202020204" pitchFamily="34" charset="0"/>
                <a:cs typeface="Arial" panose="020B0604020202020204" pitchFamily="34" charset="0"/>
              </a:rPr>
              <a:t> </a:t>
            </a:r>
            <a:r>
              <a:rPr sz="2397" b="1" kern="0" spc="-13" dirty="0">
                <a:solidFill>
                  <a:srgbClr val="002060"/>
                </a:solidFill>
                <a:latin typeface="Arial" panose="020B0604020202020204" pitchFamily="34" charset="0"/>
                <a:cs typeface="Arial" panose="020B0604020202020204" pitchFamily="34" charset="0"/>
              </a:rPr>
              <a:t>graves</a:t>
            </a:r>
            <a:endParaRPr sz="2397" kern="0" dirty="0">
              <a:solidFill>
                <a:srgbClr val="002060"/>
              </a:solidFill>
              <a:latin typeface="Arial" panose="020B0604020202020204" pitchFamily="34" charset="0"/>
              <a:cs typeface="Arial" panose="020B0604020202020204" pitchFamily="34" charset="0"/>
            </a:endParaRPr>
          </a:p>
          <a:p>
            <a:pPr marL="446492" indent="-427889">
              <a:spcBef>
                <a:spcPts val="7"/>
              </a:spcBef>
              <a:buClr>
                <a:srgbClr val="00AF50"/>
              </a:buClr>
              <a:buFont typeface="Segoe UI Symbol"/>
              <a:buChar char="⮊"/>
              <a:tabLst>
                <a:tab pos="446492" algn="l"/>
              </a:tabLst>
            </a:pPr>
            <a:r>
              <a:rPr sz="2397" kern="0" dirty="0">
                <a:solidFill>
                  <a:srgbClr val="002060"/>
                </a:solidFill>
                <a:latin typeface="Arial" panose="020B0604020202020204" pitchFamily="34" charset="0"/>
                <a:cs typeface="Arial" panose="020B0604020202020204" pitchFamily="34" charset="0"/>
              </a:rPr>
              <a:t>0</a:t>
            </a:r>
            <a:r>
              <a:rPr sz="2397" kern="0" spc="7" dirty="0">
                <a:solidFill>
                  <a:srgbClr val="002060"/>
                </a:solidFill>
                <a:latin typeface="Arial" panose="020B0604020202020204" pitchFamily="34" charset="0"/>
                <a:cs typeface="Arial" panose="020B0604020202020204" pitchFamily="34" charset="0"/>
              </a:rPr>
              <a:t> </a:t>
            </a:r>
            <a:r>
              <a:rPr sz="2397" kern="0" spc="-33" dirty="0">
                <a:solidFill>
                  <a:srgbClr val="002060"/>
                </a:solidFill>
                <a:latin typeface="Arial" panose="020B0604020202020204" pitchFamily="34" charset="0"/>
                <a:cs typeface="Arial" panose="020B0604020202020204" pitchFamily="34" charset="0"/>
              </a:rPr>
              <a:t>A+</a:t>
            </a:r>
            <a:endParaRPr sz="2397" kern="0" dirty="0">
              <a:solidFill>
                <a:srgbClr val="002060"/>
              </a:solidFill>
              <a:latin typeface="Arial" panose="020B0604020202020204" pitchFamily="34" charset="0"/>
              <a:cs typeface="Arial" panose="020B0604020202020204" pitchFamily="34" charset="0"/>
            </a:endParaRPr>
          </a:p>
          <a:p>
            <a:pPr>
              <a:spcBef>
                <a:spcPts val="2216"/>
              </a:spcBef>
              <a:buClr>
                <a:srgbClr val="00AF50"/>
              </a:buClr>
              <a:buFont typeface="Segoe UI Symbol"/>
              <a:buChar char="⮊"/>
            </a:pPr>
            <a:endParaRPr sz="2397" kern="0" dirty="0">
              <a:solidFill>
                <a:srgbClr val="002060"/>
              </a:solidFill>
              <a:latin typeface="Arial" panose="020B0604020202020204" pitchFamily="34" charset="0"/>
              <a:cs typeface="Arial" panose="020B0604020202020204" pitchFamily="34" charset="0"/>
            </a:endParaRPr>
          </a:p>
          <a:p>
            <a:pPr marL="16913"/>
            <a:r>
              <a:rPr sz="2397" b="1" kern="0" dirty="0">
                <a:solidFill>
                  <a:srgbClr val="002060"/>
                </a:solidFill>
                <a:latin typeface="Arial" panose="020B0604020202020204" pitchFamily="34" charset="0"/>
                <a:cs typeface="Arial" panose="020B0604020202020204" pitchFamily="34" charset="0"/>
              </a:rPr>
              <a:t>Franchir</a:t>
            </a:r>
            <a:r>
              <a:rPr sz="2397" b="1" kern="0" spc="-60"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un</a:t>
            </a:r>
            <a:r>
              <a:rPr sz="2397" b="1" kern="0" spc="-33"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nouveau</a:t>
            </a:r>
            <a:r>
              <a:rPr sz="2397" b="1" kern="0" spc="-7"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cap</a:t>
            </a:r>
            <a:r>
              <a:rPr sz="2397" b="1" kern="0" spc="-33"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d’exigence</a:t>
            </a:r>
            <a:r>
              <a:rPr sz="2397" b="1" kern="0" spc="-93"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et</a:t>
            </a:r>
            <a:r>
              <a:rPr sz="2397" b="1" kern="0" spc="-40"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de</a:t>
            </a:r>
            <a:r>
              <a:rPr sz="2397" b="1" kern="0" spc="7" dirty="0">
                <a:solidFill>
                  <a:srgbClr val="002060"/>
                </a:solidFill>
                <a:latin typeface="Arial" panose="020B0604020202020204" pitchFamily="34" charset="0"/>
                <a:cs typeface="Arial" panose="020B0604020202020204" pitchFamily="34" charset="0"/>
              </a:rPr>
              <a:t> </a:t>
            </a:r>
            <a:r>
              <a:rPr sz="2397" b="1" kern="0" spc="-13" dirty="0">
                <a:solidFill>
                  <a:srgbClr val="002060"/>
                </a:solidFill>
                <a:latin typeface="Arial" panose="020B0604020202020204" pitchFamily="34" charset="0"/>
                <a:cs typeface="Arial" panose="020B0604020202020204" pitchFamily="34" charset="0"/>
              </a:rPr>
              <a:t>maturité</a:t>
            </a:r>
            <a:endParaRPr sz="2397" kern="0" dirty="0">
              <a:solidFill>
                <a:srgbClr val="002060"/>
              </a:solidFill>
              <a:latin typeface="Arial" panose="020B0604020202020204" pitchFamily="34" charset="0"/>
              <a:cs typeface="Arial" panose="020B0604020202020204" pitchFamily="34" charset="0"/>
            </a:endParaRPr>
          </a:p>
          <a:p>
            <a:pPr marL="444801" indent="-427889">
              <a:buClr>
                <a:srgbClr val="00AF50"/>
              </a:buClr>
              <a:buFont typeface="Segoe UI Symbol"/>
              <a:buChar char="⮊"/>
              <a:tabLst>
                <a:tab pos="444801" algn="l"/>
              </a:tabLst>
            </a:pPr>
            <a:r>
              <a:rPr sz="2397" kern="0" dirty="0">
                <a:solidFill>
                  <a:srgbClr val="002060"/>
                </a:solidFill>
                <a:latin typeface="Arial" panose="020B0604020202020204" pitchFamily="34" charset="0"/>
                <a:cs typeface="Arial" panose="020B0604020202020204" pitchFamily="34" charset="0"/>
              </a:rPr>
              <a:t>TF</a:t>
            </a:r>
            <a:r>
              <a:rPr sz="2397" kern="0" spc="7" dirty="0">
                <a:solidFill>
                  <a:srgbClr val="002060"/>
                </a:solidFill>
                <a:latin typeface="Arial" panose="020B0604020202020204" pitchFamily="34" charset="0"/>
                <a:cs typeface="Arial" panose="020B0604020202020204" pitchFamily="34" charset="0"/>
              </a:rPr>
              <a:t> </a:t>
            </a:r>
            <a:r>
              <a:rPr sz="2397" kern="0" dirty="0">
                <a:solidFill>
                  <a:srgbClr val="002060"/>
                </a:solidFill>
                <a:latin typeface="Arial" panose="020B0604020202020204" pitchFamily="34" charset="0"/>
                <a:cs typeface="Arial" panose="020B0604020202020204" pitchFamily="34" charset="0"/>
              </a:rPr>
              <a:t>=</a:t>
            </a:r>
            <a:r>
              <a:rPr sz="2397" kern="0" spc="-47" dirty="0">
                <a:solidFill>
                  <a:srgbClr val="002060"/>
                </a:solidFill>
                <a:latin typeface="Arial" panose="020B0604020202020204" pitchFamily="34" charset="0"/>
                <a:cs typeface="Arial" panose="020B0604020202020204" pitchFamily="34" charset="0"/>
              </a:rPr>
              <a:t> </a:t>
            </a:r>
            <a:r>
              <a:rPr sz="2397" kern="0" spc="-33" dirty="0">
                <a:solidFill>
                  <a:srgbClr val="002060"/>
                </a:solidFill>
                <a:latin typeface="Arial" panose="020B0604020202020204" pitchFamily="34" charset="0"/>
                <a:cs typeface="Arial" panose="020B0604020202020204" pitchFamily="34" charset="0"/>
              </a:rPr>
              <a:t>18</a:t>
            </a:r>
            <a:endParaRPr sz="2397" kern="0" dirty="0">
              <a:solidFill>
                <a:srgbClr val="002060"/>
              </a:solidFill>
              <a:latin typeface="Arial" panose="020B0604020202020204" pitchFamily="34" charset="0"/>
              <a:cs typeface="Arial" panose="020B0604020202020204" pitchFamily="34" charset="0"/>
            </a:endParaRPr>
          </a:p>
          <a:p>
            <a:pPr>
              <a:spcBef>
                <a:spcPts val="1545"/>
              </a:spcBef>
              <a:buClr>
                <a:srgbClr val="00AF50"/>
              </a:buClr>
              <a:buFont typeface="Segoe UI Symbol"/>
              <a:buChar char="⮊"/>
            </a:pPr>
            <a:endParaRPr sz="2397" kern="0" dirty="0">
              <a:solidFill>
                <a:srgbClr val="002060"/>
              </a:solidFill>
              <a:latin typeface="Arial" panose="020B0604020202020204" pitchFamily="34" charset="0"/>
              <a:cs typeface="Arial" panose="020B0604020202020204" pitchFamily="34" charset="0"/>
            </a:endParaRPr>
          </a:p>
          <a:p>
            <a:pPr marL="16913"/>
            <a:r>
              <a:rPr sz="2397" b="1" kern="0" dirty="0">
                <a:solidFill>
                  <a:srgbClr val="002060"/>
                </a:solidFill>
                <a:latin typeface="Arial" panose="020B0604020202020204" pitchFamily="34" charset="0"/>
                <a:cs typeface="Arial" panose="020B0604020202020204" pitchFamily="34" charset="0"/>
              </a:rPr>
              <a:t>Ancrer</a:t>
            </a:r>
            <a:r>
              <a:rPr sz="2397" b="1" kern="0" spc="7"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notre</a:t>
            </a:r>
            <a:r>
              <a:rPr sz="2397" b="1" kern="0" spc="-47"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Culture</a:t>
            </a:r>
            <a:r>
              <a:rPr sz="2397" b="1" kern="0" spc="-47"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de</a:t>
            </a:r>
            <a:r>
              <a:rPr sz="2397" b="1" kern="0" spc="-20"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la</a:t>
            </a:r>
            <a:r>
              <a:rPr sz="2397" b="1" kern="0" spc="-27"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sécurité</a:t>
            </a:r>
            <a:r>
              <a:rPr sz="2397" b="1" kern="0" spc="-80" dirty="0">
                <a:solidFill>
                  <a:srgbClr val="002060"/>
                </a:solidFill>
                <a:latin typeface="Arial" panose="020B0604020202020204" pitchFamily="34" charset="0"/>
                <a:cs typeface="Arial" panose="020B0604020202020204" pitchFamily="34" charset="0"/>
              </a:rPr>
              <a:t> </a:t>
            </a:r>
            <a:r>
              <a:rPr sz="2397" b="1" kern="0" dirty="0">
                <a:solidFill>
                  <a:srgbClr val="002060"/>
                </a:solidFill>
                <a:latin typeface="Arial" panose="020B0604020202020204" pitchFamily="34" charset="0"/>
                <a:cs typeface="Arial" panose="020B0604020202020204" pitchFamily="34" charset="0"/>
              </a:rPr>
              <a:t>(Double</a:t>
            </a:r>
            <a:r>
              <a:rPr sz="2397" b="1" kern="0" spc="-47" dirty="0">
                <a:solidFill>
                  <a:srgbClr val="002060"/>
                </a:solidFill>
                <a:latin typeface="Arial" panose="020B0604020202020204" pitchFamily="34" charset="0"/>
                <a:cs typeface="Arial" panose="020B0604020202020204" pitchFamily="34" charset="0"/>
              </a:rPr>
              <a:t> </a:t>
            </a:r>
            <a:r>
              <a:rPr sz="2397" b="1" kern="0" spc="-13" dirty="0">
                <a:solidFill>
                  <a:srgbClr val="002060"/>
                </a:solidFill>
                <a:latin typeface="Arial" panose="020B0604020202020204" pitchFamily="34" charset="0"/>
                <a:cs typeface="Arial" panose="020B0604020202020204" pitchFamily="34" charset="0"/>
              </a:rPr>
              <a:t>Réflexe)</a:t>
            </a:r>
            <a:endParaRPr sz="2397" kern="0" dirty="0">
              <a:solidFill>
                <a:srgbClr val="002060"/>
              </a:solidFill>
              <a:latin typeface="Arial" panose="020B0604020202020204" pitchFamily="34" charset="0"/>
              <a:cs typeface="Arial" panose="020B0604020202020204" pitchFamily="34" charset="0"/>
            </a:endParaRPr>
          </a:p>
          <a:p>
            <a:pPr marL="444801" indent="-427889">
              <a:spcBef>
                <a:spcPts val="7"/>
              </a:spcBef>
              <a:buClr>
                <a:srgbClr val="00AF50"/>
              </a:buClr>
              <a:buFont typeface="Segoe UI Symbol"/>
              <a:buChar char="⮊"/>
              <a:tabLst>
                <a:tab pos="444801" algn="l"/>
              </a:tabLst>
            </a:pPr>
            <a:r>
              <a:rPr sz="2397" kern="0" dirty="0">
                <a:solidFill>
                  <a:srgbClr val="002060"/>
                </a:solidFill>
                <a:latin typeface="Arial" panose="020B0604020202020204" pitchFamily="34" charset="0"/>
                <a:cs typeface="Arial" panose="020B0604020202020204" pitchFamily="34" charset="0"/>
              </a:rPr>
              <a:t>Perception</a:t>
            </a:r>
            <a:r>
              <a:rPr sz="2397" kern="0" spc="-87" dirty="0">
                <a:solidFill>
                  <a:srgbClr val="002060"/>
                </a:solidFill>
                <a:latin typeface="Arial" panose="020B0604020202020204" pitchFamily="34" charset="0"/>
                <a:cs typeface="Arial" panose="020B0604020202020204" pitchFamily="34" charset="0"/>
              </a:rPr>
              <a:t> </a:t>
            </a:r>
            <a:r>
              <a:rPr sz="2397" kern="0" dirty="0">
                <a:solidFill>
                  <a:srgbClr val="002060"/>
                </a:solidFill>
                <a:latin typeface="Arial" panose="020B0604020202020204" pitchFamily="34" charset="0"/>
                <a:cs typeface="Arial" panose="020B0604020202020204" pitchFamily="34" charset="0"/>
              </a:rPr>
              <a:t>«</a:t>
            </a:r>
            <a:r>
              <a:rPr sz="2397" kern="0" spc="20" dirty="0">
                <a:solidFill>
                  <a:srgbClr val="002060"/>
                </a:solidFill>
                <a:latin typeface="Arial" panose="020B0604020202020204" pitchFamily="34" charset="0"/>
                <a:cs typeface="Arial" panose="020B0604020202020204" pitchFamily="34" charset="0"/>
              </a:rPr>
              <a:t> </a:t>
            </a:r>
            <a:r>
              <a:rPr sz="2397" kern="0" dirty="0">
                <a:solidFill>
                  <a:srgbClr val="002060"/>
                </a:solidFill>
                <a:latin typeface="Arial" panose="020B0604020202020204" pitchFamily="34" charset="0"/>
                <a:cs typeface="Arial" panose="020B0604020202020204" pitchFamily="34" charset="0"/>
              </a:rPr>
              <a:t>Pas</a:t>
            </a:r>
            <a:r>
              <a:rPr sz="2397" kern="0" spc="-7" dirty="0">
                <a:solidFill>
                  <a:srgbClr val="002060"/>
                </a:solidFill>
                <a:latin typeface="Arial" panose="020B0604020202020204" pitchFamily="34" charset="0"/>
                <a:cs typeface="Arial" panose="020B0604020202020204" pitchFamily="34" charset="0"/>
              </a:rPr>
              <a:t> </a:t>
            </a:r>
            <a:r>
              <a:rPr sz="2397" kern="0" dirty="0">
                <a:solidFill>
                  <a:srgbClr val="002060"/>
                </a:solidFill>
                <a:latin typeface="Arial" panose="020B0604020202020204" pitchFamily="34" charset="0"/>
                <a:cs typeface="Arial" panose="020B0604020202020204" pitchFamily="34" charset="0"/>
              </a:rPr>
              <a:t>de</a:t>
            </a:r>
            <a:r>
              <a:rPr sz="2397" kern="0" spc="-13" dirty="0">
                <a:solidFill>
                  <a:srgbClr val="002060"/>
                </a:solidFill>
                <a:latin typeface="Arial" panose="020B0604020202020204" pitchFamily="34" charset="0"/>
                <a:cs typeface="Arial" panose="020B0604020202020204" pitchFamily="34" charset="0"/>
              </a:rPr>
              <a:t> </a:t>
            </a:r>
            <a:r>
              <a:rPr sz="2397" kern="0" dirty="0">
                <a:solidFill>
                  <a:srgbClr val="002060"/>
                </a:solidFill>
                <a:latin typeface="Arial" panose="020B0604020202020204" pitchFamily="34" charset="0"/>
                <a:cs typeface="Arial" panose="020B0604020202020204" pitchFamily="34" charset="0"/>
              </a:rPr>
              <a:t>compromis</a:t>
            </a:r>
            <a:r>
              <a:rPr sz="2397" kern="0" spc="-40" dirty="0">
                <a:solidFill>
                  <a:srgbClr val="002060"/>
                </a:solidFill>
                <a:latin typeface="Arial" panose="020B0604020202020204" pitchFamily="34" charset="0"/>
                <a:cs typeface="Arial" panose="020B0604020202020204" pitchFamily="34" charset="0"/>
              </a:rPr>
              <a:t> </a:t>
            </a:r>
            <a:r>
              <a:rPr sz="2397" kern="0" dirty="0">
                <a:solidFill>
                  <a:srgbClr val="002060"/>
                </a:solidFill>
                <a:latin typeface="Arial" panose="020B0604020202020204" pitchFamily="34" charset="0"/>
                <a:cs typeface="Arial" panose="020B0604020202020204" pitchFamily="34" charset="0"/>
              </a:rPr>
              <a:t>»</a:t>
            </a:r>
            <a:r>
              <a:rPr sz="2397" kern="0" spc="-13" dirty="0">
                <a:solidFill>
                  <a:srgbClr val="002060"/>
                </a:solidFill>
                <a:latin typeface="Arial" panose="020B0604020202020204" pitchFamily="34" charset="0"/>
                <a:cs typeface="Arial" panose="020B0604020202020204" pitchFamily="34" charset="0"/>
              </a:rPr>
              <a:t> </a:t>
            </a:r>
            <a:r>
              <a:rPr sz="2397" kern="0" dirty="0">
                <a:solidFill>
                  <a:srgbClr val="002060"/>
                </a:solidFill>
                <a:latin typeface="Arial" panose="020B0604020202020204" pitchFamily="34" charset="0"/>
                <a:cs typeface="Arial" panose="020B0604020202020204" pitchFamily="34" charset="0"/>
              </a:rPr>
              <a:t>:</a:t>
            </a:r>
            <a:r>
              <a:rPr sz="2397" kern="0" spc="13" dirty="0">
                <a:solidFill>
                  <a:srgbClr val="002060"/>
                </a:solidFill>
                <a:latin typeface="Arial" panose="020B0604020202020204" pitchFamily="34" charset="0"/>
                <a:cs typeface="Arial" panose="020B0604020202020204" pitchFamily="34" charset="0"/>
              </a:rPr>
              <a:t> </a:t>
            </a:r>
            <a:r>
              <a:rPr sz="2397" kern="0" spc="-33" dirty="0">
                <a:solidFill>
                  <a:srgbClr val="002060"/>
                </a:solidFill>
                <a:latin typeface="Arial" panose="020B0604020202020204" pitchFamily="34" charset="0"/>
                <a:cs typeface="Arial" panose="020B0604020202020204" pitchFamily="34" charset="0"/>
              </a:rPr>
              <a:t>90%</a:t>
            </a:r>
            <a:endParaRPr sz="2397" kern="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715071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9" y="136525"/>
            <a:ext cx="9768324" cy="921545"/>
          </a:xfrm>
        </p:spPr>
        <p:txBody>
          <a:bodyPr>
            <a:normAutofit/>
          </a:bodyPr>
          <a:lstStyle/>
          <a:p>
            <a:r>
              <a:rPr lang="fr-FR" sz="3200" b="1" dirty="0"/>
              <a:t>Eradiquer les accidents graves</a:t>
            </a:r>
          </a:p>
        </p:txBody>
      </p:sp>
      <p:pic>
        <p:nvPicPr>
          <p:cNvPr id="3" name="object 7">
            <a:extLst>
              <a:ext uri="{FF2B5EF4-FFF2-40B4-BE49-F238E27FC236}">
                <a16:creationId xmlns:a16="http://schemas.microsoft.com/office/drawing/2014/main" id="{61F8B32D-D1A5-9D63-AB3B-3D8DB9704947}"/>
              </a:ext>
            </a:extLst>
          </p:cNvPr>
          <p:cNvPicPr/>
          <p:nvPr/>
        </p:nvPicPr>
        <p:blipFill>
          <a:blip r:embed="rId2" cstate="print"/>
          <a:stretch>
            <a:fillRect/>
          </a:stretch>
        </p:blipFill>
        <p:spPr>
          <a:xfrm>
            <a:off x="371868" y="6063327"/>
            <a:ext cx="1857765" cy="628013"/>
          </a:xfrm>
          <a:prstGeom prst="rect">
            <a:avLst/>
          </a:prstGeom>
        </p:spPr>
      </p:pic>
      <p:sp>
        <p:nvSpPr>
          <p:cNvPr id="5" name="object 8">
            <a:extLst>
              <a:ext uri="{FF2B5EF4-FFF2-40B4-BE49-F238E27FC236}">
                <a16:creationId xmlns:a16="http://schemas.microsoft.com/office/drawing/2014/main" id="{4A2C3869-5A79-F5C6-3DDB-AC16586FFCF8}"/>
              </a:ext>
            </a:extLst>
          </p:cNvPr>
          <p:cNvSpPr txBox="1"/>
          <p:nvPr/>
        </p:nvSpPr>
        <p:spPr>
          <a:xfrm>
            <a:off x="592747" y="1291025"/>
            <a:ext cx="6200106" cy="2578932"/>
          </a:xfrm>
          <a:prstGeom prst="rect">
            <a:avLst/>
          </a:prstGeom>
        </p:spPr>
        <p:txBody>
          <a:bodyPr vert="horz" wrap="square" lIns="0" tIns="16912" rIns="0" bIns="0" rtlCol="0">
            <a:spAutoFit/>
          </a:bodyPr>
          <a:lstStyle/>
          <a:p>
            <a:pPr marL="589404" indent="-572491">
              <a:spcBef>
                <a:spcPts val="133"/>
              </a:spcBef>
              <a:buClr>
                <a:srgbClr val="00AF50"/>
              </a:buClr>
              <a:buFont typeface="Segoe UI Symbol"/>
              <a:buChar char="⮊"/>
              <a:tabLst>
                <a:tab pos="589404" algn="l"/>
              </a:tabLst>
            </a:pPr>
            <a:r>
              <a:rPr sz="3196" kern="0" dirty="0">
                <a:solidFill>
                  <a:srgbClr val="002060"/>
                </a:solidFill>
                <a:latin typeface="Arial MT"/>
                <a:cs typeface="Arial MT"/>
              </a:rPr>
              <a:t>0</a:t>
            </a:r>
            <a:r>
              <a:rPr sz="3196" kern="0" spc="-40" dirty="0">
                <a:solidFill>
                  <a:srgbClr val="002060"/>
                </a:solidFill>
                <a:latin typeface="Arial MT"/>
                <a:cs typeface="Arial MT"/>
              </a:rPr>
              <a:t> </a:t>
            </a:r>
            <a:r>
              <a:rPr sz="3196" kern="0" spc="-33" dirty="0">
                <a:solidFill>
                  <a:srgbClr val="002060"/>
                </a:solidFill>
                <a:latin typeface="Arial MT"/>
                <a:cs typeface="Arial MT"/>
              </a:rPr>
              <a:t>A+</a:t>
            </a:r>
            <a:endParaRPr sz="3196" kern="0" dirty="0">
              <a:solidFill>
                <a:srgbClr val="002060"/>
              </a:solidFill>
              <a:latin typeface="Arial MT"/>
              <a:cs typeface="Arial MT"/>
            </a:endParaRPr>
          </a:p>
          <a:p>
            <a:pPr marL="322185" indent="-274830">
              <a:spcBef>
                <a:spcPts val="1551"/>
              </a:spcBef>
              <a:buFontTx/>
              <a:buAutoNum type="arabicPlain"/>
              <a:tabLst>
                <a:tab pos="322185" algn="l"/>
              </a:tabLst>
            </a:pPr>
            <a:r>
              <a:rPr sz="1864" b="1" kern="0" dirty="0">
                <a:solidFill>
                  <a:srgbClr val="002060"/>
                </a:solidFill>
                <a:latin typeface="Arial"/>
                <a:cs typeface="Arial"/>
              </a:rPr>
              <a:t>Les</a:t>
            </a:r>
            <a:r>
              <a:rPr sz="1864" b="1" kern="0" spc="-33" dirty="0">
                <a:solidFill>
                  <a:srgbClr val="002060"/>
                </a:solidFill>
                <a:latin typeface="Arial"/>
                <a:cs typeface="Arial"/>
              </a:rPr>
              <a:t> </a:t>
            </a:r>
            <a:r>
              <a:rPr sz="1864" b="1" kern="0" dirty="0">
                <a:solidFill>
                  <a:srgbClr val="002060"/>
                </a:solidFill>
                <a:latin typeface="Arial"/>
                <a:cs typeface="Arial"/>
              </a:rPr>
              <a:t>Règles</a:t>
            </a:r>
            <a:r>
              <a:rPr sz="1864" b="1" kern="0" spc="-7" dirty="0">
                <a:solidFill>
                  <a:srgbClr val="002060"/>
                </a:solidFill>
                <a:latin typeface="Arial"/>
                <a:cs typeface="Arial"/>
              </a:rPr>
              <a:t> </a:t>
            </a:r>
            <a:r>
              <a:rPr sz="1864" b="1" kern="0" dirty="0">
                <a:solidFill>
                  <a:srgbClr val="002060"/>
                </a:solidFill>
                <a:latin typeface="Arial"/>
                <a:cs typeface="Arial"/>
              </a:rPr>
              <a:t>Vitales</a:t>
            </a:r>
            <a:r>
              <a:rPr sz="1864" b="1" kern="0" spc="-33" dirty="0">
                <a:solidFill>
                  <a:srgbClr val="002060"/>
                </a:solidFill>
                <a:latin typeface="Arial"/>
                <a:cs typeface="Arial"/>
              </a:rPr>
              <a:t> </a:t>
            </a:r>
            <a:r>
              <a:rPr sz="1864" b="1" kern="0" dirty="0">
                <a:solidFill>
                  <a:srgbClr val="002060"/>
                </a:solidFill>
                <a:latin typeface="Arial"/>
                <a:cs typeface="Arial"/>
              </a:rPr>
              <a:t>:</a:t>
            </a:r>
            <a:r>
              <a:rPr sz="1864" b="1" kern="0" spc="-27" dirty="0">
                <a:solidFill>
                  <a:srgbClr val="002060"/>
                </a:solidFill>
                <a:latin typeface="Arial"/>
                <a:cs typeface="Arial"/>
              </a:rPr>
              <a:t> </a:t>
            </a:r>
            <a:r>
              <a:rPr sz="1864" b="1" kern="0" dirty="0">
                <a:solidFill>
                  <a:srgbClr val="002060"/>
                </a:solidFill>
                <a:latin typeface="Arial"/>
                <a:cs typeface="Arial"/>
              </a:rPr>
              <a:t>0</a:t>
            </a:r>
            <a:r>
              <a:rPr sz="1864" b="1" kern="0" spc="-60" dirty="0">
                <a:solidFill>
                  <a:srgbClr val="002060"/>
                </a:solidFill>
                <a:latin typeface="Arial"/>
                <a:cs typeface="Arial"/>
              </a:rPr>
              <a:t> </a:t>
            </a:r>
            <a:r>
              <a:rPr sz="1864" b="1" kern="0" spc="-27" dirty="0">
                <a:solidFill>
                  <a:srgbClr val="002060"/>
                </a:solidFill>
                <a:latin typeface="Arial"/>
                <a:cs typeface="Arial"/>
              </a:rPr>
              <a:t>écart</a:t>
            </a:r>
            <a:endParaRPr sz="1864" kern="0" dirty="0">
              <a:solidFill>
                <a:srgbClr val="002060"/>
              </a:solidFill>
              <a:latin typeface="Arial"/>
              <a:cs typeface="Arial"/>
            </a:endParaRPr>
          </a:p>
          <a:p>
            <a:pPr marL="795737" lvl="1" indent="-230011">
              <a:spcBef>
                <a:spcPts val="799"/>
              </a:spcBef>
              <a:buClr>
                <a:srgbClr val="00AF50"/>
              </a:buClr>
              <a:buFont typeface="Segoe UI Symbol"/>
              <a:buChar char="⮊"/>
              <a:tabLst>
                <a:tab pos="795737" algn="l"/>
              </a:tabLst>
            </a:pPr>
            <a:r>
              <a:rPr sz="1598" kern="0" dirty="0">
                <a:solidFill>
                  <a:srgbClr val="002060"/>
                </a:solidFill>
                <a:latin typeface="Arial MT"/>
                <a:cs typeface="Arial MT"/>
              </a:rPr>
              <a:t>Module</a:t>
            </a:r>
            <a:r>
              <a:rPr sz="1598" kern="0" spc="-53" dirty="0">
                <a:solidFill>
                  <a:srgbClr val="002060"/>
                </a:solidFill>
                <a:latin typeface="Arial MT"/>
                <a:cs typeface="Arial MT"/>
              </a:rPr>
              <a:t> </a:t>
            </a:r>
            <a:r>
              <a:rPr sz="1598" kern="0" dirty="0">
                <a:solidFill>
                  <a:srgbClr val="002060"/>
                </a:solidFill>
                <a:latin typeface="Arial MT"/>
                <a:cs typeface="Arial MT"/>
              </a:rPr>
              <a:t>e-learning</a:t>
            </a:r>
            <a:r>
              <a:rPr sz="1598" kern="0" spc="-107" dirty="0">
                <a:solidFill>
                  <a:srgbClr val="002060"/>
                </a:solidFill>
                <a:latin typeface="Arial MT"/>
                <a:cs typeface="Arial MT"/>
              </a:rPr>
              <a:t> </a:t>
            </a:r>
            <a:r>
              <a:rPr sz="1598" kern="0" dirty="0">
                <a:solidFill>
                  <a:srgbClr val="002060"/>
                </a:solidFill>
                <a:latin typeface="Arial MT"/>
                <a:cs typeface="Arial MT"/>
              </a:rPr>
              <a:t>100%</a:t>
            </a:r>
            <a:r>
              <a:rPr sz="1598" kern="0" spc="-40" dirty="0">
                <a:solidFill>
                  <a:srgbClr val="002060"/>
                </a:solidFill>
                <a:latin typeface="Arial MT"/>
                <a:cs typeface="Arial MT"/>
              </a:rPr>
              <a:t> </a:t>
            </a:r>
            <a:r>
              <a:rPr sz="1598" kern="0" dirty="0">
                <a:solidFill>
                  <a:srgbClr val="002060"/>
                </a:solidFill>
                <a:latin typeface="Arial MT"/>
                <a:cs typeface="Arial MT"/>
              </a:rPr>
              <a:t>(fin</a:t>
            </a:r>
            <a:r>
              <a:rPr sz="1598" kern="0" spc="-13" dirty="0">
                <a:solidFill>
                  <a:srgbClr val="002060"/>
                </a:solidFill>
                <a:latin typeface="Arial MT"/>
                <a:cs typeface="Arial MT"/>
              </a:rPr>
              <a:t> février)</a:t>
            </a:r>
            <a:endParaRPr sz="1598" kern="0" dirty="0">
              <a:solidFill>
                <a:srgbClr val="002060"/>
              </a:solidFill>
              <a:latin typeface="Arial MT"/>
              <a:cs typeface="Arial MT"/>
            </a:endParaRPr>
          </a:p>
          <a:p>
            <a:pPr marL="795737" lvl="1" indent="-230011">
              <a:buClr>
                <a:srgbClr val="00AF50"/>
              </a:buClr>
              <a:buFont typeface="Segoe UI Symbol"/>
              <a:buChar char="⮊"/>
              <a:tabLst>
                <a:tab pos="795737" algn="l"/>
              </a:tabLst>
            </a:pPr>
            <a:r>
              <a:rPr sz="1598" kern="0" dirty="0">
                <a:solidFill>
                  <a:srgbClr val="002060"/>
                </a:solidFill>
                <a:latin typeface="Arial MT"/>
                <a:cs typeface="Arial MT"/>
              </a:rPr>
              <a:t>Autoévaluation</a:t>
            </a:r>
            <a:r>
              <a:rPr sz="1598" kern="0" spc="-40" dirty="0">
                <a:solidFill>
                  <a:srgbClr val="002060"/>
                </a:solidFill>
                <a:latin typeface="Arial MT"/>
                <a:cs typeface="Arial MT"/>
              </a:rPr>
              <a:t> </a:t>
            </a:r>
            <a:r>
              <a:rPr sz="1598" kern="0" dirty="0">
                <a:solidFill>
                  <a:srgbClr val="002060"/>
                </a:solidFill>
                <a:latin typeface="Arial MT"/>
                <a:cs typeface="Arial MT"/>
              </a:rPr>
              <a:t>des</a:t>
            </a:r>
            <a:r>
              <a:rPr sz="1598" kern="0" spc="-107" dirty="0">
                <a:solidFill>
                  <a:srgbClr val="002060"/>
                </a:solidFill>
                <a:latin typeface="Arial MT"/>
                <a:cs typeface="Arial MT"/>
              </a:rPr>
              <a:t> </a:t>
            </a:r>
            <a:r>
              <a:rPr sz="1598" kern="0" dirty="0">
                <a:solidFill>
                  <a:srgbClr val="002060"/>
                </a:solidFill>
                <a:latin typeface="Arial MT"/>
                <a:cs typeface="Arial MT"/>
              </a:rPr>
              <a:t>managers</a:t>
            </a:r>
            <a:r>
              <a:rPr sz="1598" kern="0" spc="-47" dirty="0">
                <a:solidFill>
                  <a:srgbClr val="002060"/>
                </a:solidFill>
                <a:latin typeface="Arial MT"/>
                <a:cs typeface="Arial MT"/>
              </a:rPr>
              <a:t> </a:t>
            </a:r>
            <a:r>
              <a:rPr sz="1598" kern="0" dirty="0">
                <a:solidFill>
                  <a:srgbClr val="002060"/>
                </a:solidFill>
                <a:latin typeface="Arial MT"/>
                <a:cs typeface="Arial MT"/>
              </a:rPr>
              <a:t>et</a:t>
            </a:r>
            <a:r>
              <a:rPr sz="1598" kern="0" spc="7" dirty="0">
                <a:solidFill>
                  <a:srgbClr val="002060"/>
                </a:solidFill>
                <a:latin typeface="Arial MT"/>
                <a:cs typeface="Arial MT"/>
              </a:rPr>
              <a:t> </a:t>
            </a:r>
            <a:r>
              <a:rPr sz="1598" b="1" kern="0" dirty="0">
                <a:solidFill>
                  <a:srgbClr val="002060"/>
                </a:solidFill>
                <a:latin typeface="Arial"/>
                <a:cs typeface="Arial"/>
              </a:rPr>
              <a:t>audit</a:t>
            </a:r>
            <a:r>
              <a:rPr sz="1598" b="1" kern="0" spc="-13" dirty="0">
                <a:solidFill>
                  <a:srgbClr val="002060"/>
                </a:solidFill>
                <a:latin typeface="Arial"/>
                <a:cs typeface="Arial"/>
              </a:rPr>
              <a:t> </a:t>
            </a:r>
            <a:r>
              <a:rPr sz="1598" b="1" kern="0" dirty="0">
                <a:solidFill>
                  <a:srgbClr val="002060"/>
                </a:solidFill>
                <a:latin typeface="Arial"/>
                <a:cs typeface="Arial"/>
              </a:rPr>
              <a:t>de</a:t>
            </a:r>
            <a:r>
              <a:rPr sz="1598" b="1" kern="0" spc="-27" dirty="0">
                <a:solidFill>
                  <a:srgbClr val="002060"/>
                </a:solidFill>
                <a:latin typeface="Arial"/>
                <a:cs typeface="Arial"/>
              </a:rPr>
              <a:t> </a:t>
            </a:r>
            <a:r>
              <a:rPr sz="1598" b="1" kern="0" dirty="0">
                <a:solidFill>
                  <a:srgbClr val="002060"/>
                </a:solidFill>
                <a:latin typeface="Arial"/>
                <a:cs typeface="Arial"/>
              </a:rPr>
              <a:t>25%</a:t>
            </a:r>
            <a:r>
              <a:rPr sz="1598" b="1" kern="0" spc="-27" dirty="0">
                <a:solidFill>
                  <a:srgbClr val="002060"/>
                </a:solidFill>
                <a:latin typeface="Arial"/>
                <a:cs typeface="Arial"/>
              </a:rPr>
              <a:t> </a:t>
            </a:r>
            <a:r>
              <a:rPr sz="1598" b="1" kern="0" dirty="0">
                <a:solidFill>
                  <a:srgbClr val="002060"/>
                </a:solidFill>
                <a:latin typeface="Arial"/>
                <a:cs typeface="Arial"/>
              </a:rPr>
              <a:t>des</a:t>
            </a:r>
            <a:r>
              <a:rPr sz="1598" b="1" kern="0" spc="-40" dirty="0">
                <a:solidFill>
                  <a:srgbClr val="002060"/>
                </a:solidFill>
                <a:latin typeface="Arial"/>
                <a:cs typeface="Arial"/>
              </a:rPr>
              <a:t> </a:t>
            </a:r>
            <a:r>
              <a:rPr sz="1598" b="1" kern="0" spc="-13" dirty="0">
                <a:solidFill>
                  <a:srgbClr val="002060"/>
                </a:solidFill>
                <a:latin typeface="Arial"/>
                <a:cs typeface="Arial"/>
              </a:rPr>
              <a:t>centres</a:t>
            </a:r>
            <a:endParaRPr sz="1598" kern="0" dirty="0">
              <a:solidFill>
                <a:srgbClr val="002060"/>
              </a:solidFill>
              <a:latin typeface="Arial"/>
              <a:cs typeface="Arial"/>
            </a:endParaRPr>
          </a:p>
          <a:p>
            <a:pPr marL="795737" lvl="1" indent="-230011">
              <a:spcBef>
                <a:spcPts val="7"/>
              </a:spcBef>
              <a:buClr>
                <a:srgbClr val="00AF50"/>
              </a:buClr>
              <a:buFont typeface="Segoe UI Symbol"/>
              <a:buChar char="⮊"/>
              <a:tabLst>
                <a:tab pos="795737" algn="l"/>
              </a:tabLst>
            </a:pPr>
            <a:r>
              <a:rPr sz="1598" kern="0" dirty="0">
                <a:solidFill>
                  <a:srgbClr val="002060"/>
                </a:solidFill>
                <a:latin typeface="Arial MT"/>
                <a:cs typeface="Arial MT"/>
              </a:rPr>
              <a:t>Animation</a:t>
            </a:r>
            <a:r>
              <a:rPr sz="1598" kern="0" spc="-20" dirty="0">
                <a:solidFill>
                  <a:srgbClr val="002060"/>
                </a:solidFill>
                <a:latin typeface="Arial MT"/>
                <a:cs typeface="Arial MT"/>
              </a:rPr>
              <a:t> </a:t>
            </a:r>
            <a:r>
              <a:rPr sz="1598" kern="0" dirty="0">
                <a:solidFill>
                  <a:srgbClr val="002060"/>
                </a:solidFill>
                <a:latin typeface="Arial MT"/>
                <a:cs typeface="Arial MT"/>
              </a:rPr>
              <a:t>des</a:t>
            </a:r>
            <a:r>
              <a:rPr sz="1598" kern="0" spc="-7" dirty="0">
                <a:solidFill>
                  <a:srgbClr val="002060"/>
                </a:solidFill>
                <a:latin typeface="Arial MT"/>
                <a:cs typeface="Arial MT"/>
              </a:rPr>
              <a:t> </a:t>
            </a:r>
            <a:r>
              <a:rPr sz="1598" kern="0" dirty="0">
                <a:solidFill>
                  <a:srgbClr val="002060"/>
                </a:solidFill>
                <a:latin typeface="Arial MT"/>
                <a:cs typeface="Arial MT"/>
              </a:rPr>
              <a:t>6</a:t>
            </a:r>
            <a:r>
              <a:rPr sz="1598" kern="0" spc="7" dirty="0">
                <a:solidFill>
                  <a:srgbClr val="002060"/>
                </a:solidFill>
                <a:latin typeface="Arial MT"/>
                <a:cs typeface="Arial MT"/>
              </a:rPr>
              <a:t> </a:t>
            </a:r>
            <a:r>
              <a:rPr sz="1598" kern="0" dirty="0">
                <a:solidFill>
                  <a:srgbClr val="002060"/>
                </a:solidFill>
                <a:latin typeface="Arial MT"/>
                <a:cs typeface="Arial MT"/>
              </a:rPr>
              <a:t>Règles</a:t>
            </a:r>
            <a:r>
              <a:rPr sz="1598" kern="0" spc="-87" dirty="0">
                <a:solidFill>
                  <a:srgbClr val="002060"/>
                </a:solidFill>
                <a:latin typeface="Arial MT"/>
                <a:cs typeface="Arial MT"/>
              </a:rPr>
              <a:t> </a:t>
            </a:r>
            <a:r>
              <a:rPr sz="1598" kern="0" dirty="0">
                <a:solidFill>
                  <a:srgbClr val="002060"/>
                </a:solidFill>
                <a:latin typeface="Arial MT"/>
                <a:cs typeface="Arial MT"/>
              </a:rPr>
              <a:t>vitales</a:t>
            </a:r>
            <a:r>
              <a:rPr sz="1598" kern="0" spc="-60" dirty="0">
                <a:solidFill>
                  <a:srgbClr val="002060"/>
                </a:solidFill>
                <a:latin typeface="Arial MT"/>
                <a:cs typeface="Arial MT"/>
              </a:rPr>
              <a:t> </a:t>
            </a:r>
            <a:r>
              <a:rPr sz="1598" kern="0" dirty="0">
                <a:solidFill>
                  <a:srgbClr val="002060"/>
                </a:solidFill>
                <a:latin typeface="Arial MT"/>
                <a:cs typeface="Arial MT"/>
              </a:rPr>
              <a:t>en </a:t>
            </a:r>
            <a:r>
              <a:rPr sz="1598" kern="0" spc="-13" dirty="0">
                <a:solidFill>
                  <a:srgbClr val="002060"/>
                </a:solidFill>
                <a:latin typeface="Arial MT"/>
                <a:cs typeface="Arial MT"/>
              </a:rPr>
              <a:t>centre</a:t>
            </a:r>
            <a:endParaRPr sz="1598" kern="0" dirty="0">
              <a:solidFill>
                <a:srgbClr val="002060"/>
              </a:solidFill>
              <a:latin typeface="Arial MT"/>
              <a:cs typeface="Arial MT"/>
            </a:endParaRPr>
          </a:p>
          <a:p>
            <a:pPr marL="795737" lvl="1" indent="-230011">
              <a:buClr>
                <a:srgbClr val="00AF50"/>
              </a:buClr>
              <a:buFont typeface="Segoe UI Symbol"/>
              <a:buChar char="⮊"/>
              <a:tabLst>
                <a:tab pos="795737" algn="l"/>
              </a:tabLst>
            </a:pPr>
            <a:r>
              <a:rPr sz="1598" kern="0" dirty="0">
                <a:solidFill>
                  <a:srgbClr val="002060"/>
                </a:solidFill>
                <a:latin typeface="Arial MT"/>
                <a:cs typeface="Arial MT"/>
              </a:rPr>
              <a:t>Focus</a:t>
            </a:r>
            <a:r>
              <a:rPr sz="1598" kern="0" spc="-33" dirty="0">
                <a:solidFill>
                  <a:srgbClr val="002060"/>
                </a:solidFill>
                <a:latin typeface="Arial MT"/>
                <a:cs typeface="Arial MT"/>
              </a:rPr>
              <a:t> </a:t>
            </a:r>
            <a:r>
              <a:rPr sz="1598" kern="0" dirty="0">
                <a:solidFill>
                  <a:srgbClr val="002060"/>
                </a:solidFill>
                <a:latin typeface="Arial MT"/>
                <a:cs typeface="Arial MT"/>
              </a:rPr>
              <a:t>serrage</a:t>
            </a:r>
            <a:r>
              <a:rPr sz="1598" kern="0" spc="-53" dirty="0">
                <a:solidFill>
                  <a:srgbClr val="002060"/>
                </a:solidFill>
                <a:latin typeface="Arial MT"/>
                <a:cs typeface="Arial MT"/>
              </a:rPr>
              <a:t> </a:t>
            </a:r>
            <a:r>
              <a:rPr sz="1598" kern="0" dirty="0">
                <a:solidFill>
                  <a:srgbClr val="002060"/>
                </a:solidFill>
                <a:latin typeface="Arial MT"/>
                <a:cs typeface="Arial MT"/>
              </a:rPr>
              <a:t>de</a:t>
            </a:r>
            <a:r>
              <a:rPr sz="1598" kern="0" spc="-33" dirty="0">
                <a:solidFill>
                  <a:srgbClr val="002060"/>
                </a:solidFill>
                <a:latin typeface="Arial MT"/>
                <a:cs typeface="Arial MT"/>
              </a:rPr>
              <a:t> </a:t>
            </a:r>
            <a:r>
              <a:rPr sz="1598" kern="0" spc="-27" dirty="0">
                <a:solidFill>
                  <a:srgbClr val="002060"/>
                </a:solidFill>
                <a:latin typeface="Arial MT"/>
                <a:cs typeface="Arial MT"/>
              </a:rPr>
              <a:t>roues</a:t>
            </a:r>
            <a:endParaRPr sz="1598" kern="0" dirty="0">
              <a:solidFill>
                <a:srgbClr val="002060"/>
              </a:solidFill>
              <a:latin typeface="Arial MT"/>
              <a:cs typeface="Arial MT"/>
            </a:endParaRPr>
          </a:p>
          <a:p>
            <a:pPr marL="796583" lvl="1" indent="-230857">
              <a:buClr>
                <a:srgbClr val="00AF50"/>
              </a:buClr>
              <a:buFont typeface="Segoe UI Symbol"/>
              <a:buChar char="⮊"/>
              <a:tabLst>
                <a:tab pos="796583" algn="l"/>
              </a:tabLst>
            </a:pPr>
            <a:r>
              <a:rPr sz="1598" kern="0" dirty="0">
                <a:solidFill>
                  <a:srgbClr val="002060"/>
                </a:solidFill>
                <a:latin typeface="Arial MT"/>
                <a:cs typeface="Arial MT"/>
              </a:rPr>
              <a:t>Chaque</a:t>
            </a:r>
            <a:r>
              <a:rPr sz="1598" kern="0" spc="-53" dirty="0">
                <a:solidFill>
                  <a:srgbClr val="002060"/>
                </a:solidFill>
                <a:latin typeface="Arial MT"/>
                <a:cs typeface="Arial MT"/>
              </a:rPr>
              <a:t> </a:t>
            </a:r>
            <a:r>
              <a:rPr sz="1598" kern="0" dirty="0">
                <a:solidFill>
                  <a:srgbClr val="002060"/>
                </a:solidFill>
                <a:latin typeface="Arial MT"/>
                <a:cs typeface="Arial MT"/>
              </a:rPr>
              <a:t>écart</a:t>
            </a:r>
            <a:r>
              <a:rPr sz="1598" kern="0" spc="-20" dirty="0">
                <a:solidFill>
                  <a:srgbClr val="002060"/>
                </a:solidFill>
                <a:latin typeface="Arial MT"/>
                <a:cs typeface="Arial MT"/>
              </a:rPr>
              <a:t> </a:t>
            </a:r>
            <a:r>
              <a:rPr sz="1598" kern="0" dirty="0">
                <a:solidFill>
                  <a:srgbClr val="002060"/>
                </a:solidFill>
                <a:latin typeface="Arial MT"/>
                <a:cs typeface="Arial MT"/>
              </a:rPr>
              <a:t>est</a:t>
            </a:r>
            <a:r>
              <a:rPr sz="1598" kern="0" spc="13" dirty="0">
                <a:solidFill>
                  <a:srgbClr val="002060"/>
                </a:solidFill>
                <a:latin typeface="Arial MT"/>
                <a:cs typeface="Arial MT"/>
              </a:rPr>
              <a:t> </a:t>
            </a:r>
            <a:r>
              <a:rPr sz="1598" kern="0" dirty="0">
                <a:solidFill>
                  <a:srgbClr val="002060"/>
                </a:solidFill>
                <a:latin typeface="Arial MT"/>
                <a:cs typeface="Arial MT"/>
              </a:rPr>
              <a:t>corrigé,</a:t>
            </a:r>
            <a:r>
              <a:rPr sz="1598" kern="0" spc="-87" dirty="0">
                <a:solidFill>
                  <a:srgbClr val="002060"/>
                </a:solidFill>
                <a:latin typeface="Arial MT"/>
                <a:cs typeface="Arial MT"/>
              </a:rPr>
              <a:t> </a:t>
            </a:r>
            <a:r>
              <a:rPr sz="1598" kern="0" dirty="0">
                <a:solidFill>
                  <a:srgbClr val="002060"/>
                </a:solidFill>
                <a:latin typeface="Arial MT"/>
                <a:cs typeface="Arial MT"/>
              </a:rPr>
              <a:t>analysé,</a:t>
            </a:r>
            <a:r>
              <a:rPr sz="1598" kern="0" spc="-53" dirty="0">
                <a:solidFill>
                  <a:srgbClr val="002060"/>
                </a:solidFill>
                <a:latin typeface="Arial MT"/>
                <a:cs typeface="Arial MT"/>
              </a:rPr>
              <a:t> </a:t>
            </a:r>
            <a:r>
              <a:rPr sz="1598" kern="0" spc="-13" dirty="0">
                <a:solidFill>
                  <a:srgbClr val="002060"/>
                </a:solidFill>
                <a:latin typeface="Arial MT"/>
                <a:cs typeface="Arial MT"/>
              </a:rPr>
              <a:t>managé</a:t>
            </a:r>
            <a:endParaRPr sz="1598" kern="0" dirty="0">
              <a:solidFill>
                <a:srgbClr val="002060"/>
              </a:solidFill>
              <a:latin typeface="Arial MT"/>
              <a:cs typeface="Arial MT"/>
            </a:endParaRPr>
          </a:p>
          <a:p>
            <a:pPr marL="565726"/>
            <a:r>
              <a:rPr sz="1598" kern="0" dirty="0">
                <a:solidFill>
                  <a:srgbClr val="002060"/>
                </a:solidFill>
                <a:latin typeface="Arial MT"/>
                <a:cs typeface="Arial MT"/>
              </a:rPr>
              <a:t>(PEA</a:t>
            </a:r>
            <a:r>
              <a:rPr sz="1598" kern="0" spc="-7" dirty="0">
                <a:solidFill>
                  <a:srgbClr val="002060"/>
                </a:solidFill>
                <a:latin typeface="Arial MT"/>
                <a:cs typeface="Arial MT"/>
              </a:rPr>
              <a:t> </a:t>
            </a:r>
            <a:r>
              <a:rPr sz="1598" kern="0" dirty="0">
                <a:solidFill>
                  <a:srgbClr val="002060"/>
                </a:solidFill>
                <a:latin typeface="Arial MT"/>
                <a:cs typeface="Arial MT"/>
              </a:rPr>
              <a:t>:</a:t>
            </a:r>
            <a:r>
              <a:rPr sz="1598" kern="0" spc="-20" dirty="0">
                <a:solidFill>
                  <a:srgbClr val="002060"/>
                </a:solidFill>
                <a:latin typeface="Arial MT"/>
                <a:cs typeface="Arial MT"/>
              </a:rPr>
              <a:t> </a:t>
            </a:r>
            <a:r>
              <a:rPr sz="1598" kern="0" dirty="0">
                <a:solidFill>
                  <a:srgbClr val="002060"/>
                </a:solidFill>
                <a:latin typeface="Arial MT"/>
                <a:cs typeface="Arial MT"/>
              </a:rPr>
              <a:t>Pédagogie,</a:t>
            </a:r>
            <a:r>
              <a:rPr sz="1598" kern="0" spc="-113" dirty="0">
                <a:solidFill>
                  <a:srgbClr val="002060"/>
                </a:solidFill>
                <a:latin typeface="Arial MT"/>
                <a:cs typeface="Arial MT"/>
              </a:rPr>
              <a:t> </a:t>
            </a:r>
            <a:r>
              <a:rPr sz="1598" kern="0" dirty="0">
                <a:solidFill>
                  <a:srgbClr val="002060"/>
                </a:solidFill>
                <a:latin typeface="Arial MT"/>
                <a:cs typeface="Arial MT"/>
              </a:rPr>
              <a:t>Exigence,</a:t>
            </a:r>
            <a:r>
              <a:rPr sz="1598" kern="0" spc="-47" dirty="0">
                <a:solidFill>
                  <a:srgbClr val="002060"/>
                </a:solidFill>
                <a:latin typeface="Arial MT"/>
                <a:cs typeface="Arial MT"/>
              </a:rPr>
              <a:t> </a:t>
            </a:r>
            <a:r>
              <a:rPr sz="1598" kern="0" spc="-13" dirty="0">
                <a:solidFill>
                  <a:srgbClr val="002060"/>
                </a:solidFill>
                <a:latin typeface="Arial MT"/>
                <a:cs typeface="Arial MT"/>
              </a:rPr>
              <a:t>Autorité)</a:t>
            </a:r>
            <a:endParaRPr sz="1598" kern="0" dirty="0">
              <a:solidFill>
                <a:srgbClr val="002060"/>
              </a:solidFill>
              <a:latin typeface="Arial MT"/>
              <a:cs typeface="Arial MT"/>
            </a:endParaRPr>
          </a:p>
        </p:txBody>
      </p:sp>
      <p:sp>
        <p:nvSpPr>
          <p:cNvPr id="6" name="object 9">
            <a:extLst>
              <a:ext uri="{FF2B5EF4-FFF2-40B4-BE49-F238E27FC236}">
                <a16:creationId xmlns:a16="http://schemas.microsoft.com/office/drawing/2014/main" id="{D65E418A-50CE-F457-02B0-5BCFAB3E35E6}"/>
              </a:ext>
            </a:extLst>
          </p:cNvPr>
          <p:cNvSpPr txBox="1"/>
          <p:nvPr/>
        </p:nvSpPr>
        <p:spPr>
          <a:xfrm>
            <a:off x="572047" y="4102912"/>
            <a:ext cx="7259671" cy="1541298"/>
          </a:xfrm>
          <a:prstGeom prst="rect">
            <a:avLst/>
          </a:prstGeom>
        </p:spPr>
        <p:txBody>
          <a:bodyPr vert="horz" wrap="square" lIns="0" tIns="153903" rIns="0" bIns="0" rtlCol="0">
            <a:spAutoFit/>
          </a:bodyPr>
          <a:lstStyle/>
          <a:p>
            <a:pPr marL="16913">
              <a:spcBef>
                <a:spcPts val="1212"/>
              </a:spcBef>
            </a:pPr>
            <a:r>
              <a:rPr sz="1864" b="1" kern="0" dirty="0">
                <a:solidFill>
                  <a:srgbClr val="002060"/>
                </a:solidFill>
                <a:latin typeface="Arial"/>
                <a:cs typeface="Arial"/>
              </a:rPr>
              <a:t>2-</a:t>
            </a:r>
            <a:r>
              <a:rPr sz="1864" b="1" kern="0" spc="-27" dirty="0">
                <a:solidFill>
                  <a:srgbClr val="002060"/>
                </a:solidFill>
                <a:latin typeface="Arial"/>
                <a:cs typeface="Arial"/>
              </a:rPr>
              <a:t> </a:t>
            </a:r>
            <a:r>
              <a:rPr sz="1864" b="1" kern="0" dirty="0">
                <a:solidFill>
                  <a:srgbClr val="002060"/>
                </a:solidFill>
                <a:latin typeface="Arial"/>
                <a:cs typeface="Arial"/>
              </a:rPr>
              <a:t>0</a:t>
            </a:r>
            <a:r>
              <a:rPr sz="1864" b="1" kern="0" spc="-53" dirty="0">
                <a:solidFill>
                  <a:srgbClr val="002060"/>
                </a:solidFill>
                <a:latin typeface="Arial"/>
                <a:cs typeface="Arial"/>
              </a:rPr>
              <a:t> </a:t>
            </a:r>
            <a:r>
              <a:rPr sz="1864" b="1" kern="0" dirty="0">
                <a:solidFill>
                  <a:srgbClr val="002060"/>
                </a:solidFill>
                <a:latin typeface="Arial"/>
                <a:cs typeface="Arial"/>
              </a:rPr>
              <a:t>A+</a:t>
            </a:r>
            <a:r>
              <a:rPr sz="1864" b="1" kern="0" spc="-13" dirty="0">
                <a:solidFill>
                  <a:srgbClr val="002060"/>
                </a:solidFill>
                <a:latin typeface="Arial"/>
                <a:cs typeface="Arial"/>
              </a:rPr>
              <a:t> </a:t>
            </a:r>
            <a:r>
              <a:rPr sz="1864" b="1" kern="0" dirty="0">
                <a:solidFill>
                  <a:srgbClr val="002060"/>
                </a:solidFill>
                <a:latin typeface="Arial"/>
                <a:cs typeface="Arial"/>
              </a:rPr>
              <a:t>sur</a:t>
            </a:r>
            <a:r>
              <a:rPr sz="1864" b="1" kern="0" spc="-7" dirty="0">
                <a:solidFill>
                  <a:srgbClr val="002060"/>
                </a:solidFill>
                <a:latin typeface="Arial"/>
                <a:cs typeface="Arial"/>
              </a:rPr>
              <a:t> </a:t>
            </a:r>
            <a:r>
              <a:rPr sz="1864" b="1" kern="0" dirty="0">
                <a:solidFill>
                  <a:srgbClr val="002060"/>
                </a:solidFill>
                <a:latin typeface="Arial"/>
                <a:cs typeface="Arial"/>
              </a:rPr>
              <a:t>les</a:t>
            </a:r>
            <a:r>
              <a:rPr sz="1864" b="1" kern="0" spc="-20" dirty="0">
                <a:solidFill>
                  <a:srgbClr val="002060"/>
                </a:solidFill>
                <a:latin typeface="Arial"/>
                <a:cs typeface="Arial"/>
              </a:rPr>
              <a:t> </a:t>
            </a:r>
            <a:r>
              <a:rPr sz="1864" b="1" kern="0" spc="-13" dirty="0">
                <a:solidFill>
                  <a:srgbClr val="002060"/>
                </a:solidFill>
                <a:latin typeface="Arial"/>
                <a:cs typeface="Arial"/>
              </a:rPr>
              <a:t>mains</a:t>
            </a:r>
            <a:endParaRPr sz="1864" kern="0" dirty="0">
              <a:solidFill>
                <a:srgbClr val="002060"/>
              </a:solidFill>
              <a:latin typeface="Arial"/>
              <a:cs typeface="Arial"/>
            </a:endParaRPr>
          </a:p>
          <a:p>
            <a:pPr marL="765295" indent="-230011">
              <a:spcBef>
                <a:spcPts val="939"/>
              </a:spcBef>
              <a:buClr>
                <a:srgbClr val="00AF50"/>
              </a:buClr>
              <a:buFont typeface="Segoe UI Symbol"/>
              <a:buChar char="⮊"/>
              <a:tabLst>
                <a:tab pos="765295" algn="l"/>
              </a:tabLst>
            </a:pPr>
            <a:r>
              <a:rPr sz="1598" kern="0" dirty="0">
                <a:solidFill>
                  <a:srgbClr val="002060"/>
                </a:solidFill>
                <a:latin typeface="Arial MT"/>
                <a:cs typeface="Arial MT"/>
              </a:rPr>
              <a:t>Intégration</a:t>
            </a:r>
            <a:r>
              <a:rPr sz="1598" kern="0" spc="-93" dirty="0">
                <a:solidFill>
                  <a:srgbClr val="002060"/>
                </a:solidFill>
                <a:latin typeface="Arial MT"/>
                <a:cs typeface="Arial MT"/>
              </a:rPr>
              <a:t> </a:t>
            </a:r>
            <a:r>
              <a:rPr sz="1598" kern="0" dirty="0">
                <a:solidFill>
                  <a:srgbClr val="002060"/>
                </a:solidFill>
                <a:latin typeface="Arial MT"/>
                <a:cs typeface="Arial MT"/>
              </a:rPr>
              <a:t>des</a:t>
            </a:r>
            <a:r>
              <a:rPr sz="1598" kern="0" spc="-27" dirty="0">
                <a:solidFill>
                  <a:srgbClr val="002060"/>
                </a:solidFill>
                <a:latin typeface="Arial MT"/>
                <a:cs typeface="Arial MT"/>
              </a:rPr>
              <a:t> </a:t>
            </a:r>
            <a:r>
              <a:rPr sz="1598" kern="0" dirty="0">
                <a:solidFill>
                  <a:srgbClr val="002060"/>
                </a:solidFill>
                <a:latin typeface="Arial MT"/>
                <a:cs typeface="Arial MT"/>
              </a:rPr>
              <a:t>nouveaux</a:t>
            </a:r>
            <a:r>
              <a:rPr sz="1598" kern="0" spc="-60" dirty="0">
                <a:solidFill>
                  <a:srgbClr val="002060"/>
                </a:solidFill>
                <a:latin typeface="Arial MT"/>
                <a:cs typeface="Arial MT"/>
              </a:rPr>
              <a:t> </a:t>
            </a:r>
            <a:r>
              <a:rPr sz="1598" kern="0" dirty="0">
                <a:solidFill>
                  <a:srgbClr val="002060"/>
                </a:solidFill>
                <a:latin typeface="Arial MT"/>
                <a:cs typeface="Arial MT"/>
              </a:rPr>
              <a:t>:</a:t>
            </a:r>
            <a:r>
              <a:rPr sz="1598" kern="0" spc="7" dirty="0">
                <a:solidFill>
                  <a:srgbClr val="002060"/>
                </a:solidFill>
                <a:latin typeface="Arial MT"/>
                <a:cs typeface="Arial MT"/>
              </a:rPr>
              <a:t> </a:t>
            </a:r>
            <a:r>
              <a:rPr sz="1598" kern="0" dirty="0">
                <a:solidFill>
                  <a:srgbClr val="002060"/>
                </a:solidFill>
                <a:latin typeface="Arial MT"/>
                <a:cs typeface="Arial MT"/>
              </a:rPr>
              <a:t>ce</a:t>
            </a:r>
            <a:r>
              <a:rPr sz="1598" kern="0" spc="7" dirty="0">
                <a:solidFill>
                  <a:srgbClr val="002060"/>
                </a:solidFill>
                <a:latin typeface="Arial MT"/>
                <a:cs typeface="Arial MT"/>
              </a:rPr>
              <a:t> </a:t>
            </a:r>
            <a:r>
              <a:rPr sz="1598" kern="0" dirty="0">
                <a:solidFill>
                  <a:srgbClr val="002060"/>
                </a:solidFill>
                <a:latin typeface="Arial MT"/>
                <a:cs typeface="Arial MT"/>
              </a:rPr>
              <a:t>risque</a:t>
            </a:r>
            <a:r>
              <a:rPr sz="1598" kern="0" spc="-87" dirty="0">
                <a:solidFill>
                  <a:srgbClr val="002060"/>
                </a:solidFill>
                <a:latin typeface="Arial MT"/>
                <a:cs typeface="Arial MT"/>
              </a:rPr>
              <a:t> </a:t>
            </a:r>
            <a:r>
              <a:rPr sz="1598" kern="0" dirty="0">
                <a:solidFill>
                  <a:srgbClr val="002060"/>
                </a:solidFill>
                <a:latin typeface="Arial MT"/>
                <a:cs typeface="Arial MT"/>
              </a:rPr>
              <a:t>doit</a:t>
            </a:r>
            <a:r>
              <a:rPr sz="1598" kern="0" spc="-53" dirty="0">
                <a:solidFill>
                  <a:srgbClr val="002060"/>
                </a:solidFill>
                <a:latin typeface="Arial MT"/>
                <a:cs typeface="Arial MT"/>
              </a:rPr>
              <a:t> </a:t>
            </a:r>
            <a:r>
              <a:rPr sz="1598" kern="0" dirty="0">
                <a:solidFill>
                  <a:srgbClr val="002060"/>
                </a:solidFill>
                <a:latin typeface="Arial MT"/>
                <a:cs typeface="Arial MT"/>
              </a:rPr>
              <a:t>être</a:t>
            </a:r>
            <a:r>
              <a:rPr sz="1598" kern="0" spc="-20" dirty="0">
                <a:solidFill>
                  <a:srgbClr val="002060"/>
                </a:solidFill>
                <a:latin typeface="Arial MT"/>
                <a:cs typeface="Arial MT"/>
              </a:rPr>
              <a:t> </a:t>
            </a:r>
            <a:r>
              <a:rPr sz="1598" kern="0" dirty="0">
                <a:solidFill>
                  <a:srgbClr val="002060"/>
                </a:solidFill>
                <a:latin typeface="Arial MT"/>
                <a:cs typeface="Arial MT"/>
              </a:rPr>
              <a:t>abordé</a:t>
            </a:r>
            <a:r>
              <a:rPr sz="1598" kern="0" spc="-53" dirty="0">
                <a:solidFill>
                  <a:srgbClr val="002060"/>
                </a:solidFill>
                <a:latin typeface="Arial MT"/>
                <a:cs typeface="Arial MT"/>
              </a:rPr>
              <a:t> </a:t>
            </a:r>
            <a:r>
              <a:rPr sz="1598" kern="0" dirty="0">
                <a:solidFill>
                  <a:srgbClr val="002060"/>
                </a:solidFill>
                <a:latin typeface="Arial MT"/>
                <a:cs typeface="Arial MT"/>
              </a:rPr>
              <a:t>par</a:t>
            </a:r>
            <a:r>
              <a:rPr sz="1598" kern="0" spc="-13" dirty="0">
                <a:solidFill>
                  <a:srgbClr val="002060"/>
                </a:solidFill>
                <a:latin typeface="Arial MT"/>
                <a:cs typeface="Arial MT"/>
              </a:rPr>
              <a:t> </a:t>
            </a:r>
            <a:r>
              <a:rPr sz="1598" kern="0" dirty="0">
                <a:solidFill>
                  <a:srgbClr val="002060"/>
                </a:solidFill>
                <a:latin typeface="Arial MT"/>
                <a:cs typeface="Arial MT"/>
              </a:rPr>
              <a:t>le</a:t>
            </a:r>
            <a:r>
              <a:rPr sz="1598" kern="0" spc="-20" dirty="0">
                <a:solidFill>
                  <a:srgbClr val="002060"/>
                </a:solidFill>
                <a:latin typeface="Arial MT"/>
                <a:cs typeface="Arial MT"/>
              </a:rPr>
              <a:t> </a:t>
            </a:r>
            <a:r>
              <a:rPr sz="1598" kern="0" spc="-33" dirty="0">
                <a:solidFill>
                  <a:srgbClr val="002060"/>
                </a:solidFill>
                <a:latin typeface="Arial MT"/>
                <a:cs typeface="Arial MT"/>
              </a:rPr>
              <a:t>CDS</a:t>
            </a:r>
            <a:endParaRPr sz="1598" kern="0" dirty="0">
              <a:solidFill>
                <a:srgbClr val="002060"/>
              </a:solidFill>
              <a:latin typeface="Arial MT"/>
              <a:cs typeface="Arial MT"/>
            </a:endParaRPr>
          </a:p>
          <a:p>
            <a:pPr marL="765295" indent="-230011">
              <a:buClr>
                <a:srgbClr val="00AF50"/>
              </a:buClr>
              <a:buFont typeface="Segoe UI Symbol"/>
              <a:buChar char="⮊"/>
              <a:tabLst>
                <a:tab pos="765295" algn="l"/>
              </a:tabLst>
            </a:pPr>
            <a:r>
              <a:rPr sz="1598" kern="0" dirty="0">
                <a:solidFill>
                  <a:srgbClr val="002060"/>
                </a:solidFill>
                <a:latin typeface="Arial MT"/>
                <a:cs typeface="Arial MT"/>
              </a:rPr>
              <a:t>Application</a:t>
            </a:r>
            <a:r>
              <a:rPr sz="1598" kern="0" spc="-107" dirty="0">
                <a:solidFill>
                  <a:srgbClr val="002060"/>
                </a:solidFill>
                <a:latin typeface="Arial MT"/>
                <a:cs typeface="Arial MT"/>
              </a:rPr>
              <a:t> </a:t>
            </a:r>
            <a:r>
              <a:rPr sz="1598" kern="0" dirty="0">
                <a:solidFill>
                  <a:srgbClr val="002060"/>
                </a:solidFill>
                <a:latin typeface="Arial MT"/>
                <a:cs typeface="Arial MT"/>
              </a:rPr>
              <a:t>des</a:t>
            </a:r>
            <a:r>
              <a:rPr sz="1598" kern="0" spc="-47" dirty="0">
                <a:solidFill>
                  <a:srgbClr val="002060"/>
                </a:solidFill>
                <a:latin typeface="Arial MT"/>
                <a:cs typeface="Arial MT"/>
              </a:rPr>
              <a:t> </a:t>
            </a:r>
            <a:r>
              <a:rPr sz="1598" kern="0" dirty="0">
                <a:solidFill>
                  <a:srgbClr val="002060"/>
                </a:solidFill>
                <a:latin typeface="Arial MT"/>
                <a:cs typeface="Arial MT"/>
              </a:rPr>
              <a:t>modes</a:t>
            </a:r>
            <a:r>
              <a:rPr sz="1598" kern="0" spc="13" dirty="0">
                <a:solidFill>
                  <a:srgbClr val="002060"/>
                </a:solidFill>
                <a:latin typeface="Arial MT"/>
                <a:cs typeface="Arial MT"/>
              </a:rPr>
              <a:t> </a:t>
            </a:r>
            <a:r>
              <a:rPr sz="1598" kern="0" spc="-13" dirty="0">
                <a:solidFill>
                  <a:srgbClr val="002060"/>
                </a:solidFill>
                <a:latin typeface="Arial MT"/>
                <a:cs typeface="Arial MT"/>
              </a:rPr>
              <a:t>opératoires</a:t>
            </a:r>
            <a:endParaRPr sz="1598" kern="0" dirty="0">
              <a:solidFill>
                <a:srgbClr val="002060"/>
              </a:solidFill>
              <a:latin typeface="Arial MT"/>
              <a:cs typeface="Arial MT"/>
            </a:endParaRPr>
          </a:p>
          <a:p>
            <a:pPr marL="765295" indent="-230011">
              <a:buClr>
                <a:srgbClr val="00AF50"/>
              </a:buClr>
              <a:buFont typeface="Segoe UI Symbol"/>
              <a:buChar char="⮊"/>
              <a:tabLst>
                <a:tab pos="765295" algn="l"/>
              </a:tabLst>
            </a:pPr>
            <a:r>
              <a:rPr sz="1598" kern="0" dirty="0">
                <a:solidFill>
                  <a:srgbClr val="002060"/>
                </a:solidFill>
                <a:latin typeface="Arial MT"/>
                <a:cs typeface="Arial MT"/>
              </a:rPr>
              <a:t>Focus</a:t>
            </a:r>
            <a:r>
              <a:rPr sz="1598" kern="0" spc="-27" dirty="0">
                <a:solidFill>
                  <a:srgbClr val="002060"/>
                </a:solidFill>
                <a:latin typeface="Arial MT"/>
                <a:cs typeface="Arial MT"/>
              </a:rPr>
              <a:t> </a:t>
            </a:r>
            <a:r>
              <a:rPr sz="1598" kern="0" dirty="0">
                <a:solidFill>
                  <a:srgbClr val="002060"/>
                </a:solidFill>
                <a:latin typeface="Arial MT"/>
                <a:cs typeface="Arial MT"/>
              </a:rPr>
              <a:t>Roue</a:t>
            </a:r>
            <a:r>
              <a:rPr sz="1598" kern="0" spc="-13" dirty="0">
                <a:solidFill>
                  <a:srgbClr val="002060"/>
                </a:solidFill>
                <a:latin typeface="Arial MT"/>
                <a:cs typeface="Arial MT"/>
              </a:rPr>
              <a:t> </a:t>
            </a:r>
            <a:r>
              <a:rPr sz="1598" kern="0" dirty="0">
                <a:solidFill>
                  <a:srgbClr val="002060"/>
                </a:solidFill>
                <a:latin typeface="Arial MT"/>
                <a:cs typeface="Arial MT"/>
              </a:rPr>
              <a:t>Multi-</a:t>
            </a:r>
            <a:r>
              <a:rPr sz="1598" kern="0" spc="-13" dirty="0">
                <a:solidFill>
                  <a:srgbClr val="002060"/>
                </a:solidFill>
                <a:latin typeface="Arial MT"/>
                <a:cs typeface="Arial MT"/>
              </a:rPr>
              <a:t>Pièces</a:t>
            </a:r>
            <a:endParaRPr sz="1598" kern="0" dirty="0">
              <a:solidFill>
                <a:srgbClr val="002060"/>
              </a:solidFill>
              <a:latin typeface="Arial MT"/>
              <a:cs typeface="Arial MT"/>
            </a:endParaRPr>
          </a:p>
          <a:p>
            <a:pPr marL="765295" indent="-230011">
              <a:buClr>
                <a:srgbClr val="00AF50"/>
              </a:buClr>
              <a:buFont typeface="Segoe UI Symbol"/>
              <a:buChar char="⮊"/>
              <a:tabLst>
                <a:tab pos="765295" algn="l"/>
              </a:tabLst>
            </a:pPr>
            <a:r>
              <a:rPr sz="1598" kern="0" dirty="0">
                <a:solidFill>
                  <a:srgbClr val="002060"/>
                </a:solidFill>
                <a:latin typeface="Arial MT"/>
                <a:cs typeface="Arial MT"/>
              </a:rPr>
              <a:t>Vigilance</a:t>
            </a:r>
            <a:r>
              <a:rPr sz="1598" kern="0" spc="-107" dirty="0">
                <a:solidFill>
                  <a:srgbClr val="002060"/>
                </a:solidFill>
                <a:latin typeface="Arial MT"/>
                <a:cs typeface="Arial MT"/>
              </a:rPr>
              <a:t> </a:t>
            </a:r>
            <a:r>
              <a:rPr sz="1598" kern="0" dirty="0">
                <a:solidFill>
                  <a:srgbClr val="002060"/>
                </a:solidFill>
                <a:latin typeface="Arial MT"/>
                <a:cs typeface="Arial MT"/>
              </a:rPr>
              <a:t>permanente,</a:t>
            </a:r>
            <a:r>
              <a:rPr sz="1598" kern="0" spc="-47" dirty="0">
                <a:solidFill>
                  <a:srgbClr val="002060"/>
                </a:solidFill>
                <a:latin typeface="Arial MT"/>
                <a:cs typeface="Arial MT"/>
              </a:rPr>
              <a:t> </a:t>
            </a:r>
            <a:r>
              <a:rPr sz="1598" kern="0" dirty="0">
                <a:solidFill>
                  <a:srgbClr val="002060"/>
                </a:solidFill>
                <a:latin typeface="Arial MT"/>
                <a:cs typeface="Arial MT"/>
              </a:rPr>
              <a:t>messages</a:t>
            </a:r>
            <a:r>
              <a:rPr sz="1598" kern="0" spc="-13" dirty="0">
                <a:solidFill>
                  <a:srgbClr val="002060"/>
                </a:solidFill>
                <a:latin typeface="Arial MT"/>
                <a:cs typeface="Arial MT"/>
              </a:rPr>
              <a:t> </a:t>
            </a:r>
            <a:r>
              <a:rPr sz="1598" kern="0" dirty="0">
                <a:solidFill>
                  <a:srgbClr val="002060"/>
                </a:solidFill>
                <a:latin typeface="Arial MT"/>
                <a:cs typeface="Arial MT"/>
              </a:rPr>
              <a:t>réguliers,</a:t>
            </a:r>
            <a:r>
              <a:rPr sz="1598" kern="0" spc="-73" dirty="0">
                <a:solidFill>
                  <a:srgbClr val="002060"/>
                </a:solidFill>
                <a:latin typeface="Arial MT"/>
                <a:cs typeface="Arial MT"/>
              </a:rPr>
              <a:t> </a:t>
            </a:r>
            <a:r>
              <a:rPr sz="1598" kern="0" dirty="0">
                <a:solidFill>
                  <a:srgbClr val="002060"/>
                </a:solidFill>
                <a:latin typeface="Arial MT"/>
                <a:cs typeface="Arial MT"/>
              </a:rPr>
              <a:t>observations</a:t>
            </a:r>
            <a:r>
              <a:rPr sz="1598" kern="0" spc="-107" dirty="0">
                <a:solidFill>
                  <a:srgbClr val="002060"/>
                </a:solidFill>
                <a:latin typeface="Arial MT"/>
                <a:cs typeface="Arial MT"/>
              </a:rPr>
              <a:t> </a:t>
            </a:r>
            <a:r>
              <a:rPr sz="1598" kern="0" dirty="0">
                <a:solidFill>
                  <a:srgbClr val="002060"/>
                </a:solidFill>
                <a:latin typeface="Arial MT"/>
                <a:cs typeface="Arial MT"/>
              </a:rPr>
              <a:t>lors</a:t>
            </a:r>
            <a:r>
              <a:rPr sz="1598" kern="0" spc="-80" dirty="0">
                <a:solidFill>
                  <a:srgbClr val="002060"/>
                </a:solidFill>
                <a:latin typeface="Arial MT"/>
                <a:cs typeface="Arial MT"/>
              </a:rPr>
              <a:t> </a:t>
            </a:r>
            <a:r>
              <a:rPr sz="1598" kern="0" dirty="0">
                <a:solidFill>
                  <a:srgbClr val="002060"/>
                </a:solidFill>
                <a:latin typeface="Arial MT"/>
                <a:cs typeface="Arial MT"/>
              </a:rPr>
              <a:t>des</a:t>
            </a:r>
            <a:r>
              <a:rPr sz="1598" kern="0" spc="27" dirty="0">
                <a:solidFill>
                  <a:srgbClr val="002060"/>
                </a:solidFill>
                <a:latin typeface="Arial MT"/>
                <a:cs typeface="Arial MT"/>
              </a:rPr>
              <a:t> </a:t>
            </a:r>
            <a:r>
              <a:rPr sz="1598" kern="0" spc="-13" dirty="0">
                <a:solidFill>
                  <a:srgbClr val="002060"/>
                </a:solidFill>
                <a:latin typeface="Arial MT"/>
                <a:cs typeface="Arial MT"/>
              </a:rPr>
              <a:t>visites</a:t>
            </a:r>
            <a:endParaRPr sz="1598" kern="0" dirty="0">
              <a:solidFill>
                <a:srgbClr val="002060"/>
              </a:solidFill>
              <a:latin typeface="Arial MT"/>
              <a:cs typeface="Arial MT"/>
            </a:endParaRPr>
          </a:p>
        </p:txBody>
      </p:sp>
      <p:pic>
        <p:nvPicPr>
          <p:cNvPr id="7" name="object 10">
            <a:extLst>
              <a:ext uri="{FF2B5EF4-FFF2-40B4-BE49-F238E27FC236}">
                <a16:creationId xmlns:a16="http://schemas.microsoft.com/office/drawing/2014/main" id="{AE1F52B0-FB30-39EF-593E-77906E03BE21}"/>
              </a:ext>
            </a:extLst>
          </p:cNvPr>
          <p:cNvPicPr/>
          <p:nvPr/>
        </p:nvPicPr>
        <p:blipFill>
          <a:blip r:embed="rId3" cstate="print"/>
          <a:stretch>
            <a:fillRect/>
          </a:stretch>
        </p:blipFill>
        <p:spPr>
          <a:xfrm>
            <a:off x="8336989" y="3877780"/>
            <a:ext cx="2277091" cy="2268975"/>
          </a:xfrm>
          <a:prstGeom prst="rect">
            <a:avLst/>
          </a:prstGeom>
        </p:spPr>
      </p:pic>
      <p:grpSp>
        <p:nvGrpSpPr>
          <p:cNvPr id="8" name="object 11">
            <a:extLst>
              <a:ext uri="{FF2B5EF4-FFF2-40B4-BE49-F238E27FC236}">
                <a16:creationId xmlns:a16="http://schemas.microsoft.com/office/drawing/2014/main" id="{095ADF21-0316-15E5-77B5-7906ABC9614E}"/>
              </a:ext>
            </a:extLst>
          </p:cNvPr>
          <p:cNvGrpSpPr/>
          <p:nvPr/>
        </p:nvGrpSpPr>
        <p:grpSpPr>
          <a:xfrm>
            <a:off x="7574260" y="1561547"/>
            <a:ext cx="4245872" cy="2130969"/>
            <a:chOff x="5908554" y="1019555"/>
            <a:chExt cx="3188335" cy="1600200"/>
          </a:xfrm>
        </p:grpSpPr>
        <p:pic>
          <p:nvPicPr>
            <p:cNvPr id="9" name="object 12">
              <a:extLst>
                <a:ext uri="{FF2B5EF4-FFF2-40B4-BE49-F238E27FC236}">
                  <a16:creationId xmlns:a16="http://schemas.microsoft.com/office/drawing/2014/main" id="{CC6E63C7-539A-4F12-C323-509C67E22F76}"/>
                </a:ext>
              </a:extLst>
            </p:cNvPr>
            <p:cNvPicPr/>
            <p:nvPr/>
          </p:nvPicPr>
          <p:blipFill>
            <a:blip r:embed="rId4" cstate="print"/>
            <a:stretch>
              <a:fillRect/>
            </a:stretch>
          </p:blipFill>
          <p:spPr>
            <a:xfrm>
              <a:off x="5908554" y="1019555"/>
              <a:ext cx="3188194" cy="1600199"/>
            </a:xfrm>
            <a:prstGeom prst="rect">
              <a:avLst/>
            </a:prstGeom>
          </p:spPr>
        </p:pic>
        <p:pic>
          <p:nvPicPr>
            <p:cNvPr id="10" name="object 13">
              <a:extLst>
                <a:ext uri="{FF2B5EF4-FFF2-40B4-BE49-F238E27FC236}">
                  <a16:creationId xmlns:a16="http://schemas.microsoft.com/office/drawing/2014/main" id="{D115A901-10F3-324F-5450-E5D83EBDFEE0}"/>
                </a:ext>
              </a:extLst>
            </p:cNvPr>
            <p:cNvPicPr/>
            <p:nvPr/>
          </p:nvPicPr>
          <p:blipFill>
            <a:blip r:embed="rId5" cstate="print"/>
            <a:stretch>
              <a:fillRect/>
            </a:stretch>
          </p:blipFill>
          <p:spPr>
            <a:xfrm>
              <a:off x="5922263" y="1033271"/>
              <a:ext cx="3105912" cy="1517903"/>
            </a:xfrm>
            <a:prstGeom prst="rect">
              <a:avLst/>
            </a:prstGeom>
          </p:spPr>
        </p:pic>
      </p:grpSp>
    </p:spTree>
    <p:extLst>
      <p:ext uri="{BB962C8B-B14F-4D97-AF65-F5344CB8AC3E}">
        <p14:creationId xmlns:p14="http://schemas.microsoft.com/office/powerpoint/2010/main" val="7198425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9" y="136525"/>
            <a:ext cx="9768324" cy="921545"/>
          </a:xfrm>
        </p:spPr>
        <p:txBody>
          <a:bodyPr>
            <a:normAutofit fontScale="90000"/>
          </a:bodyPr>
          <a:lstStyle/>
          <a:p>
            <a:r>
              <a:rPr lang="fr-FR" sz="3200" b="1" dirty="0"/>
              <a:t>Franchir un nouveau cap d’exigence et de maturité</a:t>
            </a:r>
          </a:p>
        </p:txBody>
      </p:sp>
      <p:pic>
        <p:nvPicPr>
          <p:cNvPr id="3" name="object 7">
            <a:extLst>
              <a:ext uri="{FF2B5EF4-FFF2-40B4-BE49-F238E27FC236}">
                <a16:creationId xmlns:a16="http://schemas.microsoft.com/office/drawing/2014/main" id="{61F8B32D-D1A5-9D63-AB3B-3D8DB9704947}"/>
              </a:ext>
            </a:extLst>
          </p:cNvPr>
          <p:cNvPicPr/>
          <p:nvPr/>
        </p:nvPicPr>
        <p:blipFill>
          <a:blip r:embed="rId2" cstate="print"/>
          <a:stretch>
            <a:fillRect/>
          </a:stretch>
        </p:blipFill>
        <p:spPr>
          <a:xfrm>
            <a:off x="371868" y="6063327"/>
            <a:ext cx="1857765" cy="628013"/>
          </a:xfrm>
          <a:prstGeom prst="rect">
            <a:avLst/>
          </a:prstGeom>
        </p:spPr>
      </p:pic>
      <p:sp>
        <p:nvSpPr>
          <p:cNvPr id="2" name="object 8">
            <a:extLst>
              <a:ext uri="{FF2B5EF4-FFF2-40B4-BE49-F238E27FC236}">
                <a16:creationId xmlns:a16="http://schemas.microsoft.com/office/drawing/2014/main" id="{063FE88F-F22D-1EB6-A2D1-C685D71E6EC5}"/>
              </a:ext>
            </a:extLst>
          </p:cNvPr>
          <p:cNvSpPr txBox="1"/>
          <p:nvPr/>
        </p:nvSpPr>
        <p:spPr>
          <a:xfrm>
            <a:off x="793945" y="1180346"/>
            <a:ext cx="10604109" cy="4882981"/>
          </a:xfrm>
          <a:prstGeom prst="rect">
            <a:avLst/>
          </a:prstGeom>
        </p:spPr>
        <p:txBody>
          <a:bodyPr vert="horz" wrap="square" lIns="0" tIns="17758" rIns="0" bIns="0" rtlCol="0">
            <a:spAutoFit/>
          </a:bodyPr>
          <a:lstStyle/>
          <a:p>
            <a:pPr marL="589404" indent="-528518">
              <a:spcBef>
                <a:spcPts val="140"/>
              </a:spcBef>
              <a:buClr>
                <a:srgbClr val="00AF50"/>
              </a:buClr>
              <a:buFont typeface="Segoe UI Symbol"/>
              <a:buChar char="⮊"/>
              <a:tabLst>
                <a:tab pos="589404" algn="l"/>
              </a:tabLst>
            </a:pPr>
            <a:r>
              <a:rPr sz="2930" kern="0" dirty="0">
                <a:solidFill>
                  <a:srgbClr val="002060"/>
                </a:solidFill>
                <a:latin typeface="Arial MT"/>
                <a:cs typeface="Arial MT"/>
              </a:rPr>
              <a:t>TF</a:t>
            </a:r>
            <a:r>
              <a:rPr sz="2930" kern="0" spc="-40" dirty="0">
                <a:solidFill>
                  <a:srgbClr val="002060"/>
                </a:solidFill>
                <a:latin typeface="Arial MT"/>
                <a:cs typeface="Arial MT"/>
              </a:rPr>
              <a:t> </a:t>
            </a:r>
            <a:r>
              <a:rPr sz="2930" kern="0" dirty="0">
                <a:solidFill>
                  <a:srgbClr val="002060"/>
                </a:solidFill>
                <a:latin typeface="Arial MT"/>
                <a:cs typeface="Arial MT"/>
              </a:rPr>
              <a:t>=</a:t>
            </a:r>
            <a:r>
              <a:rPr sz="2930" kern="0" spc="-13" dirty="0">
                <a:solidFill>
                  <a:srgbClr val="002060"/>
                </a:solidFill>
                <a:latin typeface="Arial MT"/>
                <a:cs typeface="Arial MT"/>
              </a:rPr>
              <a:t> </a:t>
            </a:r>
            <a:r>
              <a:rPr sz="2930" kern="0" spc="-47" dirty="0">
                <a:solidFill>
                  <a:srgbClr val="002060"/>
                </a:solidFill>
                <a:latin typeface="Arial MT"/>
                <a:cs typeface="Arial MT"/>
              </a:rPr>
              <a:t>18</a:t>
            </a:r>
            <a:endParaRPr sz="2930" kern="0" dirty="0">
              <a:solidFill>
                <a:srgbClr val="002060"/>
              </a:solidFill>
              <a:latin typeface="Arial MT"/>
              <a:cs typeface="Arial MT"/>
            </a:endParaRPr>
          </a:p>
          <a:p>
            <a:pPr marL="291742" indent="-274830">
              <a:spcBef>
                <a:spcPts val="1472"/>
              </a:spcBef>
              <a:buFontTx/>
              <a:buAutoNum type="arabicPlain" startAt="3"/>
              <a:tabLst>
                <a:tab pos="291742" algn="l"/>
              </a:tabLst>
            </a:pPr>
            <a:r>
              <a:rPr sz="1864" b="1" kern="0" dirty="0">
                <a:solidFill>
                  <a:srgbClr val="002060"/>
                </a:solidFill>
                <a:latin typeface="Arial"/>
                <a:cs typeface="Arial"/>
              </a:rPr>
              <a:t>La</a:t>
            </a:r>
            <a:r>
              <a:rPr sz="1864" b="1" kern="0" spc="-53" dirty="0">
                <a:solidFill>
                  <a:srgbClr val="002060"/>
                </a:solidFill>
                <a:latin typeface="Arial"/>
                <a:cs typeface="Arial"/>
              </a:rPr>
              <a:t> </a:t>
            </a:r>
            <a:r>
              <a:rPr sz="1864" b="1" kern="0" dirty="0">
                <a:solidFill>
                  <a:srgbClr val="002060"/>
                </a:solidFill>
                <a:latin typeface="Arial"/>
                <a:cs typeface="Arial"/>
              </a:rPr>
              <a:t>formation</a:t>
            </a:r>
            <a:r>
              <a:rPr sz="1864" b="1" kern="0" spc="-27" dirty="0">
                <a:solidFill>
                  <a:srgbClr val="002060"/>
                </a:solidFill>
                <a:latin typeface="Arial"/>
                <a:cs typeface="Arial"/>
              </a:rPr>
              <a:t> </a:t>
            </a:r>
            <a:r>
              <a:rPr sz="1864" b="1" kern="0" dirty="0">
                <a:solidFill>
                  <a:srgbClr val="002060"/>
                </a:solidFill>
                <a:latin typeface="Arial"/>
                <a:cs typeface="Arial"/>
              </a:rPr>
              <a:t>et</a:t>
            </a:r>
            <a:r>
              <a:rPr sz="1864" b="1" kern="0" spc="-53" dirty="0">
                <a:solidFill>
                  <a:srgbClr val="002060"/>
                </a:solidFill>
                <a:latin typeface="Arial"/>
                <a:cs typeface="Arial"/>
              </a:rPr>
              <a:t> </a:t>
            </a:r>
            <a:r>
              <a:rPr sz="1864" b="1" kern="0" dirty="0">
                <a:solidFill>
                  <a:srgbClr val="002060"/>
                </a:solidFill>
                <a:latin typeface="Arial"/>
                <a:cs typeface="Arial"/>
              </a:rPr>
              <a:t>l’intégration</a:t>
            </a:r>
            <a:r>
              <a:rPr sz="1864" b="1" kern="0" spc="-7" dirty="0">
                <a:solidFill>
                  <a:srgbClr val="002060"/>
                </a:solidFill>
                <a:latin typeface="Arial"/>
                <a:cs typeface="Arial"/>
              </a:rPr>
              <a:t> </a:t>
            </a:r>
            <a:r>
              <a:rPr sz="1864" b="1" kern="0" dirty="0">
                <a:solidFill>
                  <a:srgbClr val="002060"/>
                </a:solidFill>
                <a:latin typeface="Arial"/>
                <a:cs typeface="Arial"/>
              </a:rPr>
              <a:t>de</a:t>
            </a:r>
            <a:r>
              <a:rPr sz="1864" b="1" kern="0" spc="-47" dirty="0">
                <a:solidFill>
                  <a:srgbClr val="002060"/>
                </a:solidFill>
                <a:latin typeface="Arial"/>
                <a:cs typeface="Arial"/>
              </a:rPr>
              <a:t> </a:t>
            </a:r>
            <a:r>
              <a:rPr sz="1864" b="1" kern="0" spc="-27" dirty="0">
                <a:solidFill>
                  <a:srgbClr val="002060"/>
                </a:solidFill>
                <a:latin typeface="Arial"/>
                <a:cs typeface="Arial"/>
              </a:rPr>
              <a:t>tous</a:t>
            </a:r>
            <a:endParaRPr sz="1864" kern="0" dirty="0">
              <a:solidFill>
                <a:srgbClr val="002060"/>
              </a:solidFill>
              <a:latin typeface="Arial"/>
              <a:cs typeface="Arial"/>
            </a:endParaRPr>
          </a:p>
          <a:p>
            <a:pPr marL="782207" lvl="1" indent="-230011">
              <a:spcBef>
                <a:spcPts val="113"/>
              </a:spcBef>
              <a:buClr>
                <a:srgbClr val="00AF50"/>
              </a:buClr>
              <a:buFont typeface="Segoe UI Symbol"/>
              <a:buChar char="⮊"/>
              <a:tabLst>
                <a:tab pos="782207" algn="l"/>
              </a:tabLst>
            </a:pPr>
            <a:r>
              <a:rPr sz="1598" kern="0" dirty="0">
                <a:solidFill>
                  <a:srgbClr val="002060"/>
                </a:solidFill>
                <a:latin typeface="Arial MT"/>
                <a:cs typeface="Arial MT"/>
              </a:rPr>
              <a:t>Respect</a:t>
            </a:r>
            <a:r>
              <a:rPr sz="1598" kern="0" spc="-33" dirty="0">
                <a:solidFill>
                  <a:srgbClr val="002060"/>
                </a:solidFill>
                <a:latin typeface="Arial MT"/>
                <a:cs typeface="Arial MT"/>
              </a:rPr>
              <a:t> </a:t>
            </a:r>
            <a:r>
              <a:rPr sz="1598" kern="0" dirty="0">
                <a:solidFill>
                  <a:srgbClr val="002060"/>
                </a:solidFill>
                <a:latin typeface="Arial MT"/>
                <a:cs typeface="Arial MT"/>
              </a:rPr>
              <a:t>des</a:t>
            </a:r>
            <a:r>
              <a:rPr sz="1598" kern="0" spc="-33" dirty="0">
                <a:solidFill>
                  <a:srgbClr val="002060"/>
                </a:solidFill>
                <a:latin typeface="Arial MT"/>
                <a:cs typeface="Arial MT"/>
              </a:rPr>
              <a:t> </a:t>
            </a:r>
            <a:r>
              <a:rPr sz="1598" kern="0" dirty="0">
                <a:solidFill>
                  <a:srgbClr val="002060"/>
                </a:solidFill>
                <a:latin typeface="Arial MT"/>
                <a:cs typeface="Arial MT"/>
              </a:rPr>
              <a:t>cursus</a:t>
            </a:r>
            <a:r>
              <a:rPr sz="1598" kern="0" spc="-33" dirty="0">
                <a:solidFill>
                  <a:srgbClr val="002060"/>
                </a:solidFill>
                <a:latin typeface="Arial MT"/>
                <a:cs typeface="Arial MT"/>
              </a:rPr>
              <a:t> </a:t>
            </a:r>
            <a:r>
              <a:rPr sz="1598" kern="0" dirty="0">
                <a:solidFill>
                  <a:srgbClr val="002060"/>
                </a:solidFill>
                <a:latin typeface="Arial MT"/>
                <a:cs typeface="Arial MT"/>
              </a:rPr>
              <a:t>d’intégration</a:t>
            </a:r>
            <a:r>
              <a:rPr sz="1598" kern="0" spc="-120" dirty="0">
                <a:solidFill>
                  <a:srgbClr val="002060"/>
                </a:solidFill>
                <a:latin typeface="Arial MT"/>
                <a:cs typeface="Arial MT"/>
              </a:rPr>
              <a:t> </a:t>
            </a:r>
            <a:r>
              <a:rPr sz="1598" kern="0" dirty="0">
                <a:solidFill>
                  <a:srgbClr val="002060"/>
                </a:solidFill>
                <a:latin typeface="Arial MT"/>
                <a:cs typeface="Arial MT"/>
              </a:rPr>
              <a:t>et</a:t>
            </a:r>
            <a:r>
              <a:rPr sz="1598" kern="0" spc="-7" dirty="0">
                <a:solidFill>
                  <a:srgbClr val="002060"/>
                </a:solidFill>
                <a:latin typeface="Arial MT"/>
                <a:cs typeface="Arial MT"/>
              </a:rPr>
              <a:t> </a:t>
            </a:r>
            <a:r>
              <a:rPr sz="1598" kern="0" dirty="0">
                <a:solidFill>
                  <a:srgbClr val="002060"/>
                </a:solidFill>
                <a:latin typeface="Arial MT"/>
                <a:cs typeface="Arial MT"/>
              </a:rPr>
              <a:t>formation</a:t>
            </a:r>
            <a:r>
              <a:rPr sz="1598" kern="0" spc="13" dirty="0">
                <a:solidFill>
                  <a:srgbClr val="002060"/>
                </a:solidFill>
                <a:latin typeface="Arial MT"/>
                <a:cs typeface="Arial MT"/>
              </a:rPr>
              <a:t> </a:t>
            </a:r>
            <a:r>
              <a:rPr sz="1598" kern="0" dirty="0">
                <a:solidFill>
                  <a:srgbClr val="002060"/>
                </a:solidFill>
                <a:latin typeface="Arial MT"/>
                <a:cs typeface="Arial MT"/>
              </a:rPr>
              <a:t>–</a:t>
            </a:r>
            <a:r>
              <a:rPr sz="1598" kern="0" spc="7" dirty="0">
                <a:solidFill>
                  <a:srgbClr val="002060"/>
                </a:solidFill>
                <a:latin typeface="Arial MT"/>
                <a:cs typeface="Arial MT"/>
              </a:rPr>
              <a:t> </a:t>
            </a:r>
            <a:r>
              <a:rPr sz="1598" kern="0" dirty="0">
                <a:solidFill>
                  <a:srgbClr val="002060"/>
                </a:solidFill>
                <a:latin typeface="Arial MT"/>
                <a:cs typeface="Arial MT"/>
              </a:rPr>
              <a:t>qualification</a:t>
            </a:r>
            <a:r>
              <a:rPr sz="1598" kern="0" spc="346" dirty="0">
                <a:solidFill>
                  <a:srgbClr val="002060"/>
                </a:solidFill>
                <a:latin typeface="Arial MT"/>
                <a:cs typeface="Arial MT"/>
              </a:rPr>
              <a:t> </a:t>
            </a:r>
            <a:r>
              <a:rPr sz="1598" kern="0" spc="-13" dirty="0">
                <a:solidFill>
                  <a:srgbClr val="002060"/>
                </a:solidFill>
                <a:latin typeface="Arial MT"/>
                <a:cs typeface="Arial MT"/>
              </a:rPr>
              <a:t>obligatoires</a:t>
            </a:r>
            <a:endParaRPr sz="1598" kern="0" dirty="0">
              <a:solidFill>
                <a:srgbClr val="002060"/>
              </a:solidFill>
              <a:latin typeface="Arial MT"/>
              <a:cs typeface="Arial MT"/>
            </a:endParaRPr>
          </a:p>
          <a:p>
            <a:pPr marL="782207" lvl="1" indent="-230011">
              <a:spcBef>
                <a:spcPts val="7"/>
              </a:spcBef>
              <a:buClr>
                <a:srgbClr val="00AF50"/>
              </a:buClr>
              <a:buFont typeface="Segoe UI Symbol"/>
              <a:buChar char="⮊"/>
              <a:tabLst>
                <a:tab pos="782207" algn="l"/>
              </a:tabLst>
            </a:pPr>
            <a:r>
              <a:rPr sz="1598" kern="0" dirty="0">
                <a:solidFill>
                  <a:srgbClr val="002060"/>
                </a:solidFill>
                <a:latin typeface="Arial MT"/>
                <a:cs typeface="Arial MT"/>
              </a:rPr>
              <a:t>Fiche</a:t>
            </a:r>
            <a:r>
              <a:rPr sz="1598" kern="0" spc="-53" dirty="0">
                <a:solidFill>
                  <a:srgbClr val="002060"/>
                </a:solidFill>
                <a:latin typeface="Arial MT"/>
                <a:cs typeface="Arial MT"/>
              </a:rPr>
              <a:t> </a:t>
            </a:r>
            <a:r>
              <a:rPr sz="1598" b="1" kern="0" dirty="0">
                <a:solidFill>
                  <a:srgbClr val="002060"/>
                </a:solidFill>
                <a:latin typeface="Arial"/>
                <a:cs typeface="Arial"/>
              </a:rPr>
              <a:t>Intégration</a:t>
            </a:r>
            <a:r>
              <a:rPr sz="1598" b="1" kern="0" spc="13" dirty="0">
                <a:solidFill>
                  <a:srgbClr val="002060"/>
                </a:solidFill>
                <a:latin typeface="Arial"/>
                <a:cs typeface="Arial"/>
              </a:rPr>
              <a:t> </a:t>
            </a:r>
            <a:r>
              <a:rPr sz="1598" b="1" kern="0" dirty="0">
                <a:solidFill>
                  <a:srgbClr val="002060"/>
                </a:solidFill>
                <a:latin typeface="Arial"/>
                <a:cs typeface="Arial"/>
              </a:rPr>
              <a:t>obligatoire</a:t>
            </a:r>
            <a:r>
              <a:rPr sz="1598" b="1" kern="0" spc="-33" dirty="0">
                <a:solidFill>
                  <a:srgbClr val="002060"/>
                </a:solidFill>
                <a:latin typeface="Arial"/>
                <a:cs typeface="Arial"/>
              </a:rPr>
              <a:t> </a:t>
            </a:r>
            <a:r>
              <a:rPr sz="1598" kern="0" dirty="0">
                <a:solidFill>
                  <a:srgbClr val="002060"/>
                </a:solidFill>
                <a:latin typeface="Arial MT"/>
                <a:cs typeface="Arial MT"/>
              </a:rPr>
              <a:t>pour</a:t>
            </a:r>
            <a:r>
              <a:rPr sz="1598" kern="0" spc="-20" dirty="0">
                <a:solidFill>
                  <a:srgbClr val="002060"/>
                </a:solidFill>
                <a:latin typeface="Arial MT"/>
                <a:cs typeface="Arial MT"/>
              </a:rPr>
              <a:t> </a:t>
            </a:r>
            <a:r>
              <a:rPr sz="1598" kern="0" dirty="0">
                <a:solidFill>
                  <a:srgbClr val="002060"/>
                </a:solidFill>
                <a:latin typeface="Arial MT"/>
                <a:cs typeface="Arial MT"/>
              </a:rPr>
              <a:t>chaque</a:t>
            </a:r>
            <a:r>
              <a:rPr sz="1598" kern="0" spc="-60" dirty="0">
                <a:solidFill>
                  <a:srgbClr val="002060"/>
                </a:solidFill>
                <a:latin typeface="Arial MT"/>
                <a:cs typeface="Arial MT"/>
              </a:rPr>
              <a:t> </a:t>
            </a:r>
            <a:r>
              <a:rPr sz="1598" kern="0" dirty="0">
                <a:solidFill>
                  <a:srgbClr val="002060"/>
                </a:solidFill>
                <a:latin typeface="Arial MT"/>
                <a:cs typeface="Arial MT"/>
              </a:rPr>
              <a:t>nouveau</a:t>
            </a:r>
            <a:r>
              <a:rPr sz="1598" kern="0" spc="-60" dirty="0">
                <a:solidFill>
                  <a:srgbClr val="002060"/>
                </a:solidFill>
                <a:latin typeface="Arial MT"/>
                <a:cs typeface="Arial MT"/>
              </a:rPr>
              <a:t> </a:t>
            </a:r>
            <a:r>
              <a:rPr sz="1598" kern="0" dirty="0">
                <a:solidFill>
                  <a:srgbClr val="002060"/>
                </a:solidFill>
                <a:latin typeface="Arial MT"/>
                <a:cs typeface="Arial MT"/>
              </a:rPr>
              <a:t>(charte</a:t>
            </a:r>
            <a:r>
              <a:rPr sz="1598" kern="0" spc="-53" dirty="0">
                <a:solidFill>
                  <a:srgbClr val="002060"/>
                </a:solidFill>
                <a:latin typeface="Arial MT"/>
                <a:cs typeface="Arial MT"/>
              </a:rPr>
              <a:t> </a:t>
            </a:r>
            <a:r>
              <a:rPr sz="1598" kern="0" spc="-13" dirty="0">
                <a:solidFill>
                  <a:srgbClr val="002060"/>
                </a:solidFill>
                <a:latin typeface="Arial MT"/>
                <a:cs typeface="Arial MT"/>
              </a:rPr>
              <a:t>responsabilité</a:t>
            </a:r>
            <a:r>
              <a:rPr sz="1598" kern="0" spc="-100" dirty="0">
                <a:solidFill>
                  <a:srgbClr val="002060"/>
                </a:solidFill>
                <a:latin typeface="Arial MT"/>
                <a:cs typeface="Arial MT"/>
              </a:rPr>
              <a:t> </a:t>
            </a:r>
            <a:r>
              <a:rPr sz="1598" kern="0" spc="-27" dirty="0">
                <a:solidFill>
                  <a:srgbClr val="002060"/>
                </a:solidFill>
                <a:latin typeface="Arial MT"/>
                <a:cs typeface="Arial MT"/>
              </a:rPr>
              <a:t>RCS)</a:t>
            </a:r>
            <a:endParaRPr sz="1598" kern="0" dirty="0">
              <a:solidFill>
                <a:srgbClr val="002060"/>
              </a:solidFill>
              <a:latin typeface="Arial MT"/>
              <a:cs typeface="Arial MT"/>
            </a:endParaRPr>
          </a:p>
          <a:p>
            <a:pPr marL="782207" lvl="1" indent="-230011">
              <a:buClr>
                <a:srgbClr val="00AF50"/>
              </a:buClr>
              <a:buFont typeface="Segoe UI Symbol"/>
              <a:buChar char="⮊"/>
              <a:tabLst>
                <a:tab pos="782207" algn="l"/>
              </a:tabLst>
            </a:pPr>
            <a:r>
              <a:rPr sz="1598" b="1" kern="0" dirty="0">
                <a:solidFill>
                  <a:srgbClr val="002060"/>
                </a:solidFill>
                <a:latin typeface="Arial"/>
                <a:cs typeface="Arial"/>
              </a:rPr>
              <a:t>Journée</a:t>
            </a:r>
            <a:r>
              <a:rPr sz="1598" b="1" kern="0" spc="-7" dirty="0">
                <a:solidFill>
                  <a:srgbClr val="002060"/>
                </a:solidFill>
                <a:latin typeface="Arial"/>
                <a:cs typeface="Arial"/>
              </a:rPr>
              <a:t> </a:t>
            </a:r>
            <a:r>
              <a:rPr sz="1598" b="1" kern="0" dirty="0">
                <a:solidFill>
                  <a:srgbClr val="002060"/>
                </a:solidFill>
                <a:latin typeface="Arial"/>
                <a:cs typeface="Arial"/>
              </a:rPr>
              <a:t>de</a:t>
            </a:r>
            <a:r>
              <a:rPr sz="1598" b="1" kern="0" spc="-60" dirty="0">
                <a:solidFill>
                  <a:srgbClr val="002060"/>
                </a:solidFill>
                <a:latin typeface="Arial"/>
                <a:cs typeface="Arial"/>
              </a:rPr>
              <a:t> </a:t>
            </a:r>
            <a:r>
              <a:rPr sz="1598" b="1" kern="0" dirty="0">
                <a:solidFill>
                  <a:srgbClr val="002060"/>
                </a:solidFill>
                <a:latin typeface="Arial"/>
                <a:cs typeface="Arial"/>
              </a:rPr>
              <a:t>sensibilisation</a:t>
            </a:r>
            <a:r>
              <a:rPr sz="1598" b="1" kern="0" spc="-80" dirty="0">
                <a:solidFill>
                  <a:srgbClr val="002060"/>
                </a:solidFill>
                <a:latin typeface="Arial"/>
                <a:cs typeface="Arial"/>
              </a:rPr>
              <a:t> </a:t>
            </a:r>
            <a:r>
              <a:rPr sz="1598" b="1" kern="0" dirty="0">
                <a:solidFill>
                  <a:srgbClr val="002060"/>
                </a:solidFill>
                <a:latin typeface="Arial"/>
                <a:cs typeface="Arial"/>
              </a:rPr>
              <a:t>à</a:t>
            </a:r>
            <a:r>
              <a:rPr sz="1598" b="1" kern="0" spc="-33" dirty="0">
                <a:solidFill>
                  <a:srgbClr val="002060"/>
                </a:solidFill>
                <a:latin typeface="Arial"/>
                <a:cs typeface="Arial"/>
              </a:rPr>
              <a:t> </a:t>
            </a:r>
            <a:r>
              <a:rPr sz="1598" b="1" kern="0" dirty="0">
                <a:solidFill>
                  <a:srgbClr val="002060"/>
                </a:solidFill>
                <a:latin typeface="Arial"/>
                <a:cs typeface="Arial"/>
              </a:rPr>
              <a:t>la</a:t>
            </a:r>
            <a:r>
              <a:rPr sz="1598" b="1" kern="0" spc="-60" dirty="0">
                <a:solidFill>
                  <a:srgbClr val="002060"/>
                </a:solidFill>
                <a:latin typeface="Arial"/>
                <a:cs typeface="Arial"/>
              </a:rPr>
              <a:t> </a:t>
            </a:r>
            <a:r>
              <a:rPr sz="1598" b="1" kern="0" dirty="0">
                <a:solidFill>
                  <a:srgbClr val="002060"/>
                </a:solidFill>
                <a:latin typeface="Arial"/>
                <a:cs typeface="Arial"/>
              </a:rPr>
              <a:t>sécurité</a:t>
            </a:r>
            <a:r>
              <a:rPr sz="1598" b="1" kern="0" spc="-33" dirty="0">
                <a:solidFill>
                  <a:srgbClr val="002060"/>
                </a:solidFill>
                <a:latin typeface="Arial"/>
                <a:cs typeface="Arial"/>
              </a:rPr>
              <a:t> </a:t>
            </a:r>
            <a:r>
              <a:rPr sz="1598" b="1" kern="0" dirty="0">
                <a:solidFill>
                  <a:srgbClr val="002060"/>
                </a:solidFill>
                <a:latin typeface="Arial"/>
                <a:cs typeface="Arial"/>
              </a:rPr>
              <a:t>Agricole</a:t>
            </a:r>
            <a:r>
              <a:rPr sz="1598" b="1" kern="0" spc="-27" dirty="0">
                <a:solidFill>
                  <a:srgbClr val="002060"/>
                </a:solidFill>
                <a:latin typeface="Arial"/>
                <a:cs typeface="Arial"/>
              </a:rPr>
              <a:t> </a:t>
            </a:r>
            <a:r>
              <a:rPr sz="1598" b="1" kern="0" dirty="0">
                <a:solidFill>
                  <a:srgbClr val="002060"/>
                </a:solidFill>
                <a:latin typeface="Arial"/>
                <a:cs typeface="Arial"/>
              </a:rPr>
              <a:t>et</a:t>
            </a:r>
            <a:r>
              <a:rPr sz="1598" b="1" kern="0" spc="-53" dirty="0">
                <a:solidFill>
                  <a:srgbClr val="002060"/>
                </a:solidFill>
                <a:latin typeface="Arial"/>
                <a:cs typeface="Arial"/>
              </a:rPr>
              <a:t> </a:t>
            </a:r>
            <a:r>
              <a:rPr sz="1598" b="1" kern="0" dirty="0">
                <a:solidFill>
                  <a:srgbClr val="002060"/>
                </a:solidFill>
                <a:latin typeface="Arial"/>
                <a:cs typeface="Arial"/>
              </a:rPr>
              <a:t>Génie</a:t>
            </a:r>
            <a:r>
              <a:rPr sz="1598" b="1" kern="0" spc="-33" dirty="0">
                <a:solidFill>
                  <a:srgbClr val="002060"/>
                </a:solidFill>
                <a:latin typeface="Arial"/>
                <a:cs typeface="Arial"/>
              </a:rPr>
              <a:t> </a:t>
            </a:r>
            <a:r>
              <a:rPr sz="1598" b="1" kern="0" spc="-13" dirty="0">
                <a:solidFill>
                  <a:srgbClr val="002060"/>
                </a:solidFill>
                <a:latin typeface="Arial"/>
                <a:cs typeface="Arial"/>
              </a:rPr>
              <a:t>Civil</a:t>
            </a:r>
            <a:endParaRPr sz="1598" kern="0" dirty="0">
              <a:solidFill>
                <a:srgbClr val="002060"/>
              </a:solidFill>
              <a:latin typeface="Arial"/>
              <a:cs typeface="Arial"/>
            </a:endParaRPr>
          </a:p>
          <a:p>
            <a:pPr marL="782207" lvl="1" indent="-230011">
              <a:buClr>
                <a:srgbClr val="00AF50"/>
              </a:buClr>
              <a:buFont typeface="Segoe UI Symbol"/>
              <a:buChar char="⮊"/>
              <a:tabLst>
                <a:tab pos="782207" algn="l"/>
              </a:tabLst>
            </a:pPr>
            <a:r>
              <a:rPr sz="1598" b="1" kern="0" dirty="0">
                <a:solidFill>
                  <a:srgbClr val="002060"/>
                </a:solidFill>
                <a:latin typeface="Arial"/>
                <a:cs typeface="Arial"/>
              </a:rPr>
              <a:t>ATS initiales</a:t>
            </a:r>
            <a:r>
              <a:rPr sz="1598" b="1" kern="0" spc="27" dirty="0">
                <a:solidFill>
                  <a:srgbClr val="002060"/>
                </a:solidFill>
                <a:latin typeface="Arial"/>
                <a:cs typeface="Arial"/>
              </a:rPr>
              <a:t> </a:t>
            </a:r>
            <a:r>
              <a:rPr sz="1598" kern="0" dirty="0">
                <a:solidFill>
                  <a:srgbClr val="002060"/>
                </a:solidFill>
                <a:latin typeface="Arial MT"/>
                <a:cs typeface="Arial MT"/>
              </a:rPr>
              <a:t>par</a:t>
            </a:r>
            <a:r>
              <a:rPr sz="1598" kern="0" spc="-13" dirty="0">
                <a:solidFill>
                  <a:srgbClr val="002060"/>
                </a:solidFill>
                <a:latin typeface="Arial MT"/>
                <a:cs typeface="Arial MT"/>
              </a:rPr>
              <a:t> </a:t>
            </a:r>
            <a:r>
              <a:rPr sz="1598" kern="0" dirty="0">
                <a:solidFill>
                  <a:srgbClr val="002060"/>
                </a:solidFill>
                <a:latin typeface="Arial MT"/>
                <a:cs typeface="Arial MT"/>
              </a:rPr>
              <a:t>des</a:t>
            </a:r>
            <a:r>
              <a:rPr sz="1598" kern="0" spc="-20" dirty="0">
                <a:solidFill>
                  <a:srgbClr val="002060"/>
                </a:solidFill>
                <a:latin typeface="Arial MT"/>
                <a:cs typeface="Arial MT"/>
              </a:rPr>
              <a:t> </a:t>
            </a:r>
            <a:r>
              <a:rPr sz="1598" kern="0" dirty="0">
                <a:solidFill>
                  <a:srgbClr val="002060"/>
                </a:solidFill>
                <a:latin typeface="Arial MT"/>
                <a:cs typeface="Arial MT"/>
              </a:rPr>
              <a:t>référents</a:t>
            </a:r>
            <a:r>
              <a:rPr sz="1598" kern="0" spc="-47" dirty="0">
                <a:solidFill>
                  <a:srgbClr val="002060"/>
                </a:solidFill>
                <a:latin typeface="Arial MT"/>
                <a:cs typeface="Arial MT"/>
              </a:rPr>
              <a:t> </a:t>
            </a:r>
            <a:r>
              <a:rPr sz="1598" kern="0" dirty="0">
                <a:solidFill>
                  <a:srgbClr val="002060"/>
                </a:solidFill>
                <a:latin typeface="Arial MT"/>
                <a:cs typeface="Arial MT"/>
              </a:rPr>
              <a:t>techniques</a:t>
            </a:r>
            <a:r>
              <a:rPr sz="1598" kern="0" spc="-80" dirty="0">
                <a:solidFill>
                  <a:srgbClr val="002060"/>
                </a:solidFill>
                <a:latin typeface="Arial MT"/>
                <a:cs typeface="Arial MT"/>
              </a:rPr>
              <a:t> </a:t>
            </a:r>
            <a:r>
              <a:rPr sz="1598" kern="0" spc="-13" dirty="0">
                <a:solidFill>
                  <a:srgbClr val="002060"/>
                </a:solidFill>
                <a:latin typeface="Arial MT"/>
                <a:cs typeface="Arial MT"/>
              </a:rPr>
              <a:t>sélectionnés</a:t>
            </a:r>
            <a:r>
              <a:rPr sz="1598" kern="0" spc="-87" dirty="0">
                <a:solidFill>
                  <a:srgbClr val="002060"/>
                </a:solidFill>
                <a:latin typeface="Arial MT"/>
                <a:cs typeface="Arial MT"/>
              </a:rPr>
              <a:t> </a:t>
            </a:r>
            <a:r>
              <a:rPr sz="1598" kern="0" dirty="0">
                <a:solidFill>
                  <a:srgbClr val="002060"/>
                </a:solidFill>
                <a:latin typeface="Arial MT"/>
                <a:cs typeface="Arial MT"/>
              </a:rPr>
              <a:t>et</a:t>
            </a:r>
            <a:r>
              <a:rPr sz="1598" kern="0" spc="13" dirty="0">
                <a:solidFill>
                  <a:srgbClr val="002060"/>
                </a:solidFill>
                <a:latin typeface="Arial MT"/>
                <a:cs typeface="Arial MT"/>
              </a:rPr>
              <a:t> </a:t>
            </a:r>
            <a:r>
              <a:rPr sz="1598" kern="0" dirty="0">
                <a:solidFill>
                  <a:srgbClr val="002060"/>
                </a:solidFill>
                <a:latin typeface="Arial MT"/>
                <a:cs typeface="Arial MT"/>
              </a:rPr>
              <a:t>validés</a:t>
            </a:r>
            <a:r>
              <a:rPr sz="1598" kern="0" spc="-87" dirty="0">
                <a:solidFill>
                  <a:srgbClr val="002060"/>
                </a:solidFill>
                <a:latin typeface="Arial MT"/>
                <a:cs typeface="Arial MT"/>
              </a:rPr>
              <a:t> </a:t>
            </a:r>
            <a:r>
              <a:rPr sz="1598" kern="0" dirty="0">
                <a:solidFill>
                  <a:srgbClr val="002060"/>
                </a:solidFill>
                <a:latin typeface="Arial MT"/>
                <a:cs typeface="Arial MT"/>
              </a:rPr>
              <a:t>en</a:t>
            </a:r>
            <a:r>
              <a:rPr sz="1598" kern="0" spc="-13" dirty="0">
                <a:solidFill>
                  <a:srgbClr val="002060"/>
                </a:solidFill>
                <a:latin typeface="Arial MT"/>
                <a:cs typeface="Arial MT"/>
              </a:rPr>
              <a:t> région</a:t>
            </a:r>
            <a:endParaRPr sz="1598" kern="0" dirty="0">
              <a:solidFill>
                <a:srgbClr val="002060"/>
              </a:solidFill>
              <a:latin typeface="Arial MT"/>
              <a:cs typeface="Arial MT"/>
            </a:endParaRPr>
          </a:p>
          <a:p>
            <a:pPr marL="366158" indent="-274830">
              <a:spcBef>
                <a:spcPts val="1798"/>
              </a:spcBef>
              <a:buFontTx/>
              <a:buAutoNum type="arabicPlain" startAt="3"/>
              <a:tabLst>
                <a:tab pos="366158" algn="l"/>
              </a:tabLst>
            </a:pPr>
            <a:r>
              <a:rPr sz="1864" b="1" kern="0" dirty="0">
                <a:solidFill>
                  <a:srgbClr val="002060"/>
                </a:solidFill>
                <a:latin typeface="Arial"/>
                <a:cs typeface="Arial"/>
              </a:rPr>
              <a:t>La</a:t>
            </a:r>
            <a:r>
              <a:rPr sz="1864" b="1" kern="0" spc="-33" dirty="0">
                <a:solidFill>
                  <a:srgbClr val="002060"/>
                </a:solidFill>
                <a:latin typeface="Arial"/>
                <a:cs typeface="Arial"/>
              </a:rPr>
              <a:t> </a:t>
            </a:r>
            <a:r>
              <a:rPr sz="1864" b="1" kern="0" dirty="0">
                <a:solidFill>
                  <a:srgbClr val="002060"/>
                </a:solidFill>
                <a:latin typeface="Arial"/>
                <a:cs typeface="Arial"/>
              </a:rPr>
              <a:t>tenue</a:t>
            </a:r>
            <a:r>
              <a:rPr sz="1864" b="1" kern="0" spc="-27" dirty="0">
                <a:solidFill>
                  <a:srgbClr val="002060"/>
                </a:solidFill>
                <a:latin typeface="Arial"/>
                <a:cs typeface="Arial"/>
              </a:rPr>
              <a:t> </a:t>
            </a:r>
            <a:r>
              <a:rPr sz="1864" b="1" kern="0" dirty="0">
                <a:solidFill>
                  <a:srgbClr val="002060"/>
                </a:solidFill>
                <a:latin typeface="Arial"/>
                <a:cs typeface="Arial"/>
              </a:rPr>
              <a:t>des centres</a:t>
            </a:r>
            <a:r>
              <a:rPr sz="1864" b="1" kern="0" spc="-27" dirty="0">
                <a:solidFill>
                  <a:srgbClr val="002060"/>
                </a:solidFill>
                <a:latin typeface="Arial"/>
                <a:cs typeface="Arial"/>
              </a:rPr>
              <a:t> </a:t>
            </a:r>
            <a:r>
              <a:rPr sz="1864" b="1" kern="0" dirty="0">
                <a:solidFill>
                  <a:srgbClr val="002060"/>
                </a:solidFill>
                <a:latin typeface="Arial"/>
                <a:cs typeface="Arial"/>
              </a:rPr>
              <a:t>:</a:t>
            </a:r>
            <a:r>
              <a:rPr sz="1864" b="1" kern="0" spc="-20" dirty="0">
                <a:solidFill>
                  <a:srgbClr val="002060"/>
                </a:solidFill>
                <a:latin typeface="Arial"/>
                <a:cs typeface="Arial"/>
              </a:rPr>
              <a:t> </a:t>
            </a:r>
            <a:r>
              <a:rPr sz="1864" b="1" kern="0" dirty="0">
                <a:solidFill>
                  <a:srgbClr val="002060"/>
                </a:solidFill>
                <a:latin typeface="Arial"/>
                <a:cs typeface="Arial"/>
              </a:rPr>
              <a:t>ordre</a:t>
            </a:r>
            <a:r>
              <a:rPr sz="1864" b="1" kern="0" spc="-27" dirty="0">
                <a:solidFill>
                  <a:srgbClr val="002060"/>
                </a:solidFill>
                <a:latin typeface="Arial"/>
                <a:cs typeface="Arial"/>
              </a:rPr>
              <a:t> </a:t>
            </a:r>
            <a:r>
              <a:rPr sz="1864" b="1" kern="0" dirty="0">
                <a:solidFill>
                  <a:srgbClr val="002060"/>
                </a:solidFill>
                <a:latin typeface="Arial"/>
                <a:cs typeface="Arial"/>
              </a:rPr>
              <a:t>et</a:t>
            </a:r>
            <a:r>
              <a:rPr sz="1864" b="1" kern="0" spc="-33" dirty="0">
                <a:solidFill>
                  <a:srgbClr val="002060"/>
                </a:solidFill>
                <a:latin typeface="Arial"/>
                <a:cs typeface="Arial"/>
              </a:rPr>
              <a:t> </a:t>
            </a:r>
            <a:r>
              <a:rPr sz="1864" b="1" kern="0" spc="-13" dirty="0">
                <a:solidFill>
                  <a:srgbClr val="002060"/>
                </a:solidFill>
                <a:latin typeface="Arial"/>
                <a:cs typeface="Arial"/>
              </a:rPr>
              <a:t>propreté</a:t>
            </a:r>
            <a:endParaRPr sz="1864" kern="0" dirty="0">
              <a:solidFill>
                <a:srgbClr val="002060"/>
              </a:solidFill>
              <a:latin typeface="Arial"/>
              <a:cs typeface="Arial"/>
            </a:endParaRPr>
          </a:p>
          <a:p>
            <a:pPr marL="857468" lvl="1" indent="-230011">
              <a:spcBef>
                <a:spcPts val="206"/>
              </a:spcBef>
              <a:buClr>
                <a:srgbClr val="00AF50"/>
              </a:buClr>
              <a:buFont typeface="Segoe UI Symbol"/>
              <a:buChar char="⮊"/>
              <a:tabLst>
                <a:tab pos="857468" algn="l"/>
              </a:tabLst>
            </a:pPr>
            <a:r>
              <a:rPr sz="1598" kern="0" dirty="0">
                <a:solidFill>
                  <a:srgbClr val="002060"/>
                </a:solidFill>
                <a:latin typeface="Arial MT"/>
                <a:cs typeface="Arial MT"/>
              </a:rPr>
              <a:t>Un centre</a:t>
            </a:r>
            <a:r>
              <a:rPr sz="1598" kern="0" spc="-27" dirty="0">
                <a:solidFill>
                  <a:srgbClr val="002060"/>
                </a:solidFill>
                <a:latin typeface="Arial MT"/>
                <a:cs typeface="Arial MT"/>
              </a:rPr>
              <a:t> </a:t>
            </a:r>
            <a:r>
              <a:rPr sz="1598" kern="0" dirty="0">
                <a:solidFill>
                  <a:srgbClr val="002060"/>
                </a:solidFill>
                <a:latin typeface="Arial MT"/>
                <a:cs typeface="Arial MT"/>
              </a:rPr>
              <a:t>organisé</a:t>
            </a:r>
            <a:r>
              <a:rPr sz="1598" kern="0" spc="-113" dirty="0">
                <a:solidFill>
                  <a:srgbClr val="002060"/>
                </a:solidFill>
                <a:latin typeface="Arial MT"/>
                <a:cs typeface="Arial MT"/>
              </a:rPr>
              <a:t> </a:t>
            </a:r>
            <a:r>
              <a:rPr sz="1598" kern="0" dirty="0">
                <a:solidFill>
                  <a:srgbClr val="002060"/>
                </a:solidFill>
                <a:latin typeface="Arial MT"/>
                <a:cs typeface="Arial MT"/>
              </a:rPr>
              <a:t>et propre</a:t>
            </a:r>
            <a:r>
              <a:rPr sz="1598" kern="0" spc="-60" dirty="0">
                <a:solidFill>
                  <a:srgbClr val="002060"/>
                </a:solidFill>
                <a:latin typeface="Arial MT"/>
                <a:cs typeface="Arial MT"/>
              </a:rPr>
              <a:t> </a:t>
            </a:r>
            <a:r>
              <a:rPr sz="1598" kern="0" dirty="0">
                <a:solidFill>
                  <a:srgbClr val="002060"/>
                </a:solidFill>
                <a:latin typeface="Arial MT"/>
                <a:cs typeface="Arial MT"/>
              </a:rPr>
              <a:t>par</a:t>
            </a:r>
            <a:r>
              <a:rPr sz="1598" kern="0" spc="-13" dirty="0">
                <a:solidFill>
                  <a:srgbClr val="002060"/>
                </a:solidFill>
                <a:latin typeface="Arial MT"/>
                <a:cs typeface="Arial MT"/>
              </a:rPr>
              <a:t> </a:t>
            </a:r>
            <a:r>
              <a:rPr sz="1598" kern="0" dirty="0">
                <a:solidFill>
                  <a:srgbClr val="002060"/>
                </a:solidFill>
                <a:latin typeface="Arial MT"/>
                <a:cs typeface="Arial MT"/>
              </a:rPr>
              <a:t>des</a:t>
            </a:r>
            <a:r>
              <a:rPr sz="1598" kern="0" spc="-33" dirty="0">
                <a:solidFill>
                  <a:srgbClr val="002060"/>
                </a:solidFill>
                <a:latin typeface="Arial MT"/>
                <a:cs typeface="Arial MT"/>
              </a:rPr>
              <a:t> </a:t>
            </a:r>
            <a:r>
              <a:rPr sz="1598" kern="0" dirty="0">
                <a:solidFill>
                  <a:srgbClr val="002060"/>
                </a:solidFill>
                <a:latin typeface="Arial MT"/>
                <a:cs typeface="Arial MT"/>
              </a:rPr>
              <a:t>routines</a:t>
            </a:r>
            <a:r>
              <a:rPr sz="1598" kern="0" spc="-93" dirty="0">
                <a:solidFill>
                  <a:srgbClr val="002060"/>
                </a:solidFill>
                <a:latin typeface="Arial MT"/>
                <a:cs typeface="Arial MT"/>
              </a:rPr>
              <a:t> </a:t>
            </a:r>
            <a:r>
              <a:rPr sz="1598" kern="0" spc="-13" dirty="0">
                <a:solidFill>
                  <a:srgbClr val="002060"/>
                </a:solidFill>
                <a:latin typeface="Arial MT"/>
                <a:cs typeface="Arial MT"/>
              </a:rPr>
              <a:t>d’équipe</a:t>
            </a:r>
            <a:endParaRPr sz="1598" kern="0" dirty="0">
              <a:solidFill>
                <a:srgbClr val="002060"/>
              </a:solidFill>
              <a:latin typeface="Arial MT"/>
              <a:cs typeface="Arial MT"/>
            </a:endParaRPr>
          </a:p>
          <a:p>
            <a:pPr marL="857468" lvl="1" indent="-230011">
              <a:buClr>
                <a:srgbClr val="00AF50"/>
              </a:buClr>
              <a:buFont typeface="Segoe UI Symbol"/>
              <a:buChar char="⮊"/>
              <a:tabLst>
                <a:tab pos="857468" algn="l"/>
              </a:tabLst>
            </a:pPr>
            <a:r>
              <a:rPr sz="1598" kern="0" dirty="0">
                <a:solidFill>
                  <a:srgbClr val="002060"/>
                </a:solidFill>
                <a:latin typeface="Arial MT"/>
                <a:cs typeface="Arial MT"/>
              </a:rPr>
              <a:t>Réalisation</a:t>
            </a:r>
            <a:r>
              <a:rPr sz="1598" kern="0" spc="-120" dirty="0">
                <a:solidFill>
                  <a:srgbClr val="002060"/>
                </a:solidFill>
                <a:latin typeface="Arial MT"/>
                <a:cs typeface="Arial MT"/>
              </a:rPr>
              <a:t> </a:t>
            </a:r>
            <a:r>
              <a:rPr sz="1598" kern="0" dirty="0">
                <a:solidFill>
                  <a:srgbClr val="002060"/>
                </a:solidFill>
                <a:latin typeface="Arial MT"/>
                <a:cs typeface="Arial MT"/>
              </a:rPr>
              <a:t>des</a:t>
            </a:r>
            <a:r>
              <a:rPr sz="1598" kern="0" spc="-33" dirty="0">
                <a:solidFill>
                  <a:srgbClr val="002060"/>
                </a:solidFill>
                <a:latin typeface="Arial MT"/>
                <a:cs typeface="Arial MT"/>
              </a:rPr>
              <a:t> </a:t>
            </a:r>
            <a:r>
              <a:rPr sz="1598" kern="0" dirty="0">
                <a:solidFill>
                  <a:srgbClr val="002060"/>
                </a:solidFill>
                <a:latin typeface="Arial MT"/>
                <a:cs typeface="Arial MT"/>
              </a:rPr>
              <a:t>Master</a:t>
            </a:r>
            <a:r>
              <a:rPr sz="1598" kern="0" spc="13" dirty="0">
                <a:solidFill>
                  <a:srgbClr val="002060"/>
                </a:solidFill>
                <a:latin typeface="Arial MT"/>
                <a:cs typeface="Arial MT"/>
              </a:rPr>
              <a:t> </a:t>
            </a:r>
            <a:r>
              <a:rPr sz="1598" kern="0" dirty="0">
                <a:solidFill>
                  <a:srgbClr val="002060"/>
                </a:solidFill>
                <a:latin typeface="Arial MT"/>
                <a:cs typeface="Arial MT"/>
              </a:rPr>
              <a:t>Standard</a:t>
            </a:r>
            <a:r>
              <a:rPr sz="1598" kern="0" spc="-60" dirty="0">
                <a:solidFill>
                  <a:srgbClr val="002060"/>
                </a:solidFill>
                <a:latin typeface="Arial MT"/>
                <a:cs typeface="Arial MT"/>
              </a:rPr>
              <a:t> </a:t>
            </a:r>
            <a:r>
              <a:rPr sz="1598" kern="0" dirty="0">
                <a:solidFill>
                  <a:srgbClr val="002060"/>
                </a:solidFill>
                <a:latin typeface="Arial MT"/>
                <a:cs typeface="Arial MT"/>
              </a:rPr>
              <a:t>mensuels</a:t>
            </a:r>
            <a:r>
              <a:rPr sz="1598" kern="0" spc="-33" dirty="0">
                <a:solidFill>
                  <a:srgbClr val="002060"/>
                </a:solidFill>
                <a:latin typeface="Arial MT"/>
                <a:cs typeface="Arial MT"/>
              </a:rPr>
              <a:t> </a:t>
            </a:r>
            <a:r>
              <a:rPr sz="1598" kern="0" dirty="0">
                <a:solidFill>
                  <a:srgbClr val="002060"/>
                </a:solidFill>
                <a:latin typeface="Arial MT"/>
                <a:cs typeface="Arial MT"/>
              </a:rPr>
              <a:t>:</a:t>
            </a:r>
            <a:r>
              <a:rPr sz="1598" kern="0" spc="33" dirty="0">
                <a:solidFill>
                  <a:srgbClr val="002060"/>
                </a:solidFill>
                <a:latin typeface="Arial MT"/>
                <a:cs typeface="Arial MT"/>
              </a:rPr>
              <a:t> </a:t>
            </a:r>
            <a:r>
              <a:rPr sz="1598" b="1" i="1" kern="0" dirty="0">
                <a:solidFill>
                  <a:srgbClr val="002060"/>
                </a:solidFill>
                <a:latin typeface="Arial"/>
                <a:cs typeface="Arial"/>
              </a:rPr>
              <a:t>1 place</a:t>
            </a:r>
            <a:r>
              <a:rPr sz="1598" b="1" i="1" kern="0" spc="-27" dirty="0">
                <a:solidFill>
                  <a:srgbClr val="002060"/>
                </a:solidFill>
                <a:latin typeface="Arial"/>
                <a:cs typeface="Arial"/>
              </a:rPr>
              <a:t> </a:t>
            </a:r>
            <a:r>
              <a:rPr sz="1598" b="1" i="1" kern="0" dirty="0">
                <a:solidFill>
                  <a:srgbClr val="002060"/>
                </a:solidFill>
                <a:latin typeface="Arial"/>
                <a:cs typeface="Arial"/>
              </a:rPr>
              <a:t>pour</a:t>
            </a:r>
            <a:r>
              <a:rPr sz="1598" b="1" i="1" kern="0" spc="-47" dirty="0">
                <a:solidFill>
                  <a:srgbClr val="002060"/>
                </a:solidFill>
                <a:latin typeface="Arial"/>
                <a:cs typeface="Arial"/>
              </a:rPr>
              <a:t> </a:t>
            </a:r>
            <a:r>
              <a:rPr sz="1598" b="1" i="1" kern="0" dirty="0">
                <a:solidFill>
                  <a:srgbClr val="002060"/>
                </a:solidFill>
                <a:latin typeface="Arial"/>
                <a:cs typeface="Arial"/>
              </a:rPr>
              <a:t>chaque</a:t>
            </a:r>
            <a:r>
              <a:rPr sz="1598" b="1" i="1" kern="0" spc="-60" dirty="0">
                <a:solidFill>
                  <a:srgbClr val="002060"/>
                </a:solidFill>
                <a:latin typeface="Arial"/>
                <a:cs typeface="Arial"/>
              </a:rPr>
              <a:t> </a:t>
            </a:r>
            <a:r>
              <a:rPr sz="1598" b="1" i="1" kern="0" dirty="0">
                <a:solidFill>
                  <a:srgbClr val="002060"/>
                </a:solidFill>
                <a:latin typeface="Arial"/>
                <a:cs typeface="Arial"/>
              </a:rPr>
              <a:t>chose</a:t>
            </a:r>
            <a:r>
              <a:rPr sz="1598" b="1" i="1" kern="0" spc="-27" dirty="0">
                <a:solidFill>
                  <a:srgbClr val="002060"/>
                </a:solidFill>
                <a:latin typeface="Arial"/>
                <a:cs typeface="Arial"/>
              </a:rPr>
              <a:t> </a:t>
            </a:r>
            <a:r>
              <a:rPr sz="1598" b="1" i="1" kern="0" dirty="0">
                <a:solidFill>
                  <a:srgbClr val="002060"/>
                </a:solidFill>
                <a:latin typeface="Arial"/>
                <a:cs typeface="Arial"/>
              </a:rPr>
              <a:t>et</a:t>
            </a:r>
            <a:r>
              <a:rPr sz="1598" b="1" i="1" kern="0" spc="-20" dirty="0">
                <a:solidFill>
                  <a:srgbClr val="002060"/>
                </a:solidFill>
                <a:latin typeface="Arial"/>
                <a:cs typeface="Arial"/>
              </a:rPr>
              <a:t> </a:t>
            </a:r>
            <a:r>
              <a:rPr sz="1598" b="1" i="1" kern="0" dirty="0">
                <a:solidFill>
                  <a:srgbClr val="002060"/>
                </a:solidFill>
                <a:latin typeface="Arial"/>
                <a:cs typeface="Arial"/>
              </a:rPr>
              <a:t>chaque</a:t>
            </a:r>
            <a:r>
              <a:rPr sz="1598" b="1" i="1" kern="0" spc="-60" dirty="0">
                <a:solidFill>
                  <a:srgbClr val="002060"/>
                </a:solidFill>
                <a:latin typeface="Arial"/>
                <a:cs typeface="Arial"/>
              </a:rPr>
              <a:t> </a:t>
            </a:r>
            <a:r>
              <a:rPr sz="1598" b="1" i="1" kern="0" dirty="0">
                <a:solidFill>
                  <a:srgbClr val="002060"/>
                </a:solidFill>
                <a:latin typeface="Arial"/>
                <a:cs typeface="Arial"/>
              </a:rPr>
              <a:t>chose</a:t>
            </a:r>
            <a:r>
              <a:rPr sz="1598" b="1" i="1" kern="0" spc="-53" dirty="0">
                <a:solidFill>
                  <a:srgbClr val="002060"/>
                </a:solidFill>
                <a:latin typeface="Arial"/>
                <a:cs typeface="Arial"/>
              </a:rPr>
              <a:t> </a:t>
            </a:r>
            <a:r>
              <a:rPr sz="1598" b="1" i="1" kern="0" dirty="0">
                <a:solidFill>
                  <a:srgbClr val="002060"/>
                </a:solidFill>
                <a:latin typeface="Arial"/>
                <a:cs typeface="Arial"/>
              </a:rPr>
              <a:t>à sa</a:t>
            </a:r>
            <a:r>
              <a:rPr sz="1598" b="1" i="1" kern="0" spc="-27" dirty="0">
                <a:solidFill>
                  <a:srgbClr val="002060"/>
                </a:solidFill>
                <a:latin typeface="Arial"/>
                <a:cs typeface="Arial"/>
              </a:rPr>
              <a:t> </a:t>
            </a:r>
            <a:r>
              <a:rPr sz="1598" b="1" i="1" kern="0" spc="-13" dirty="0">
                <a:solidFill>
                  <a:srgbClr val="002060"/>
                </a:solidFill>
                <a:latin typeface="Arial"/>
                <a:cs typeface="Arial"/>
              </a:rPr>
              <a:t>place</a:t>
            </a:r>
            <a:endParaRPr sz="1598" kern="0" dirty="0">
              <a:solidFill>
                <a:srgbClr val="002060"/>
              </a:solidFill>
              <a:latin typeface="Arial"/>
              <a:cs typeface="Arial"/>
            </a:endParaRPr>
          </a:p>
          <a:p>
            <a:pPr marL="857468" lvl="1" indent="-230011">
              <a:spcBef>
                <a:spcPts val="7"/>
              </a:spcBef>
              <a:buClr>
                <a:srgbClr val="00AF50"/>
              </a:buClr>
              <a:buFont typeface="Segoe UI Symbol"/>
              <a:buChar char="⮊"/>
              <a:tabLst>
                <a:tab pos="857468" algn="l"/>
              </a:tabLst>
            </a:pPr>
            <a:r>
              <a:rPr sz="1598" kern="0" dirty="0">
                <a:solidFill>
                  <a:srgbClr val="002060"/>
                </a:solidFill>
                <a:latin typeface="Arial MT"/>
                <a:cs typeface="Arial MT"/>
              </a:rPr>
              <a:t>Outil</a:t>
            </a:r>
            <a:r>
              <a:rPr sz="1598" kern="0" spc="-40" dirty="0">
                <a:solidFill>
                  <a:srgbClr val="002060"/>
                </a:solidFill>
                <a:latin typeface="Arial MT"/>
                <a:cs typeface="Arial MT"/>
              </a:rPr>
              <a:t> </a:t>
            </a:r>
            <a:r>
              <a:rPr sz="1598" kern="0" dirty="0">
                <a:solidFill>
                  <a:srgbClr val="002060"/>
                </a:solidFill>
                <a:latin typeface="Arial MT"/>
                <a:cs typeface="Arial MT"/>
              </a:rPr>
              <a:t>Master</a:t>
            </a:r>
            <a:r>
              <a:rPr sz="1598" kern="0" spc="7" dirty="0">
                <a:solidFill>
                  <a:srgbClr val="002060"/>
                </a:solidFill>
                <a:latin typeface="Arial MT"/>
                <a:cs typeface="Arial MT"/>
              </a:rPr>
              <a:t> </a:t>
            </a:r>
            <a:r>
              <a:rPr sz="1598" kern="0" dirty="0">
                <a:solidFill>
                  <a:srgbClr val="002060"/>
                </a:solidFill>
                <a:latin typeface="Arial MT"/>
                <a:cs typeface="Arial MT"/>
              </a:rPr>
              <a:t>Standard</a:t>
            </a:r>
            <a:r>
              <a:rPr sz="1598" kern="0" spc="-53" dirty="0">
                <a:solidFill>
                  <a:srgbClr val="002060"/>
                </a:solidFill>
                <a:latin typeface="Arial MT"/>
                <a:cs typeface="Arial MT"/>
              </a:rPr>
              <a:t> </a:t>
            </a:r>
            <a:r>
              <a:rPr sz="1598" kern="0" dirty="0">
                <a:solidFill>
                  <a:srgbClr val="002060"/>
                </a:solidFill>
                <a:latin typeface="Arial MT"/>
                <a:cs typeface="Arial MT"/>
              </a:rPr>
              <a:t>digital</a:t>
            </a:r>
            <a:r>
              <a:rPr sz="1598" kern="0" spc="33" dirty="0">
                <a:solidFill>
                  <a:srgbClr val="002060"/>
                </a:solidFill>
                <a:latin typeface="Arial MT"/>
                <a:cs typeface="Arial MT"/>
              </a:rPr>
              <a:t> </a:t>
            </a:r>
            <a:r>
              <a:rPr sz="1598" kern="0" dirty="0">
                <a:solidFill>
                  <a:srgbClr val="002060"/>
                </a:solidFill>
                <a:latin typeface="Arial MT"/>
                <a:cs typeface="Arial MT"/>
              </a:rPr>
              <a:t>et</a:t>
            </a:r>
            <a:r>
              <a:rPr sz="1598" kern="0" spc="-93" dirty="0">
                <a:solidFill>
                  <a:srgbClr val="002060"/>
                </a:solidFill>
                <a:latin typeface="Arial MT"/>
                <a:cs typeface="Arial MT"/>
              </a:rPr>
              <a:t> </a:t>
            </a:r>
            <a:r>
              <a:rPr sz="1598" kern="0" dirty="0">
                <a:solidFill>
                  <a:srgbClr val="002060"/>
                </a:solidFill>
                <a:latin typeface="Arial MT"/>
                <a:cs typeface="Arial MT"/>
              </a:rPr>
              <a:t>tableau</a:t>
            </a:r>
            <a:r>
              <a:rPr sz="1598" kern="0" spc="-87" dirty="0">
                <a:solidFill>
                  <a:srgbClr val="002060"/>
                </a:solidFill>
                <a:latin typeface="Arial MT"/>
                <a:cs typeface="Arial MT"/>
              </a:rPr>
              <a:t> </a:t>
            </a:r>
            <a:r>
              <a:rPr sz="1598" kern="0" dirty="0">
                <a:solidFill>
                  <a:srgbClr val="002060"/>
                </a:solidFill>
                <a:latin typeface="Arial MT"/>
                <a:cs typeface="Arial MT"/>
              </a:rPr>
              <a:t>de bord</a:t>
            </a:r>
            <a:r>
              <a:rPr sz="1598" kern="0" spc="-60" dirty="0">
                <a:solidFill>
                  <a:srgbClr val="002060"/>
                </a:solidFill>
                <a:latin typeface="Arial MT"/>
                <a:cs typeface="Arial MT"/>
              </a:rPr>
              <a:t> </a:t>
            </a:r>
            <a:r>
              <a:rPr sz="1598" kern="0" spc="-13" dirty="0">
                <a:solidFill>
                  <a:srgbClr val="002060"/>
                </a:solidFill>
                <a:latin typeface="Arial MT"/>
                <a:cs typeface="Arial MT"/>
              </a:rPr>
              <a:t>(pilotage)</a:t>
            </a:r>
            <a:endParaRPr sz="1598" kern="0" dirty="0">
              <a:solidFill>
                <a:srgbClr val="002060"/>
              </a:solidFill>
              <a:latin typeface="Arial MT"/>
              <a:cs typeface="Arial MT"/>
            </a:endParaRPr>
          </a:p>
          <a:p>
            <a:pPr marL="0" lvl="1">
              <a:spcBef>
                <a:spcPts val="373"/>
              </a:spcBef>
              <a:buClr>
                <a:srgbClr val="00AF50"/>
              </a:buClr>
              <a:buFont typeface="Segoe UI Symbol"/>
              <a:buChar char="⮊"/>
            </a:pPr>
            <a:endParaRPr sz="1598" kern="0" dirty="0">
              <a:solidFill>
                <a:srgbClr val="002060"/>
              </a:solidFill>
              <a:latin typeface="Arial MT"/>
              <a:cs typeface="Arial MT"/>
            </a:endParaRPr>
          </a:p>
          <a:p>
            <a:pPr marL="366158" indent="-274830">
              <a:spcBef>
                <a:spcPts val="7"/>
              </a:spcBef>
              <a:buFontTx/>
              <a:buAutoNum type="arabicPlain" startAt="3"/>
              <a:tabLst>
                <a:tab pos="366158" algn="l"/>
              </a:tabLst>
            </a:pPr>
            <a:r>
              <a:rPr sz="1864" b="1" kern="0" dirty="0">
                <a:solidFill>
                  <a:srgbClr val="002060"/>
                </a:solidFill>
                <a:latin typeface="Arial"/>
                <a:cs typeface="Arial"/>
              </a:rPr>
              <a:t>Les</a:t>
            </a:r>
            <a:r>
              <a:rPr sz="1864" b="1" kern="0" spc="-40" dirty="0">
                <a:solidFill>
                  <a:srgbClr val="002060"/>
                </a:solidFill>
                <a:latin typeface="Arial"/>
                <a:cs typeface="Arial"/>
              </a:rPr>
              <a:t> </a:t>
            </a:r>
            <a:r>
              <a:rPr sz="1864" b="1" kern="0" dirty="0">
                <a:solidFill>
                  <a:srgbClr val="002060"/>
                </a:solidFill>
                <a:latin typeface="Arial"/>
                <a:cs typeface="Arial"/>
              </a:rPr>
              <a:t>rituels</a:t>
            </a:r>
            <a:r>
              <a:rPr sz="1864" b="1" kern="0" spc="-40" dirty="0">
                <a:solidFill>
                  <a:srgbClr val="002060"/>
                </a:solidFill>
                <a:latin typeface="Arial"/>
                <a:cs typeface="Arial"/>
              </a:rPr>
              <a:t> </a:t>
            </a:r>
            <a:r>
              <a:rPr sz="1864" b="1" kern="0" dirty="0">
                <a:solidFill>
                  <a:srgbClr val="002060"/>
                </a:solidFill>
                <a:latin typeface="Arial"/>
                <a:cs typeface="Arial"/>
              </a:rPr>
              <a:t>Sécurité</a:t>
            </a:r>
            <a:r>
              <a:rPr sz="1864" b="1" kern="0" spc="-7" dirty="0">
                <a:solidFill>
                  <a:srgbClr val="002060"/>
                </a:solidFill>
                <a:latin typeface="Arial"/>
                <a:cs typeface="Arial"/>
              </a:rPr>
              <a:t> </a:t>
            </a:r>
            <a:r>
              <a:rPr sz="1864" b="1" kern="0" dirty="0">
                <a:solidFill>
                  <a:srgbClr val="002060"/>
                </a:solidFill>
                <a:latin typeface="Arial"/>
                <a:cs typeface="Arial"/>
              </a:rPr>
              <a:t>pour</a:t>
            </a:r>
            <a:r>
              <a:rPr sz="1864" b="1" kern="0" spc="13" dirty="0">
                <a:solidFill>
                  <a:srgbClr val="002060"/>
                </a:solidFill>
                <a:latin typeface="Arial"/>
                <a:cs typeface="Arial"/>
              </a:rPr>
              <a:t> </a:t>
            </a:r>
            <a:r>
              <a:rPr sz="1864" b="1" kern="0" spc="-13" dirty="0">
                <a:solidFill>
                  <a:srgbClr val="002060"/>
                </a:solidFill>
                <a:latin typeface="Arial"/>
                <a:cs typeface="Arial"/>
              </a:rPr>
              <a:t>progresser</a:t>
            </a:r>
            <a:endParaRPr sz="1864" kern="0" dirty="0">
              <a:solidFill>
                <a:srgbClr val="002060"/>
              </a:solidFill>
              <a:latin typeface="Arial"/>
              <a:cs typeface="Arial"/>
            </a:endParaRPr>
          </a:p>
          <a:p>
            <a:pPr marL="857468" lvl="1" indent="-230011">
              <a:spcBef>
                <a:spcPts val="686"/>
              </a:spcBef>
              <a:buClr>
                <a:srgbClr val="00AF50"/>
              </a:buClr>
              <a:buFont typeface="Segoe UI Symbol"/>
              <a:buChar char="⮊"/>
              <a:tabLst>
                <a:tab pos="857468" algn="l"/>
              </a:tabLst>
            </a:pPr>
            <a:r>
              <a:rPr sz="1598" kern="0" dirty="0">
                <a:solidFill>
                  <a:srgbClr val="002060"/>
                </a:solidFill>
                <a:latin typeface="Arial MT"/>
                <a:cs typeface="Arial MT"/>
              </a:rPr>
              <a:t>DUERP</a:t>
            </a:r>
            <a:r>
              <a:rPr sz="1598" kern="0" spc="20" dirty="0">
                <a:solidFill>
                  <a:srgbClr val="002060"/>
                </a:solidFill>
                <a:latin typeface="Arial MT"/>
                <a:cs typeface="Arial MT"/>
              </a:rPr>
              <a:t> </a:t>
            </a:r>
            <a:r>
              <a:rPr sz="1598" kern="0" dirty="0">
                <a:solidFill>
                  <a:srgbClr val="002060"/>
                </a:solidFill>
                <a:latin typeface="Arial MT"/>
                <a:cs typeface="Arial MT"/>
              </a:rPr>
              <a:t>et</a:t>
            </a:r>
            <a:r>
              <a:rPr sz="1598" kern="0" spc="20" dirty="0">
                <a:solidFill>
                  <a:srgbClr val="002060"/>
                </a:solidFill>
                <a:latin typeface="Arial MT"/>
                <a:cs typeface="Arial MT"/>
              </a:rPr>
              <a:t> </a:t>
            </a:r>
            <a:r>
              <a:rPr sz="1598" kern="0" dirty="0">
                <a:solidFill>
                  <a:srgbClr val="002060"/>
                </a:solidFill>
                <a:latin typeface="Arial MT"/>
                <a:cs typeface="Arial MT"/>
              </a:rPr>
              <a:t>plan</a:t>
            </a:r>
            <a:r>
              <a:rPr sz="1598" kern="0" spc="-87" dirty="0">
                <a:solidFill>
                  <a:srgbClr val="002060"/>
                </a:solidFill>
                <a:latin typeface="Arial MT"/>
                <a:cs typeface="Arial MT"/>
              </a:rPr>
              <a:t> </a:t>
            </a:r>
            <a:r>
              <a:rPr sz="1598" kern="0" dirty="0">
                <a:solidFill>
                  <a:srgbClr val="002060"/>
                </a:solidFill>
                <a:latin typeface="Arial MT"/>
                <a:cs typeface="Arial MT"/>
              </a:rPr>
              <a:t>d’actions</a:t>
            </a:r>
            <a:r>
              <a:rPr sz="1598" kern="0" spc="-60" dirty="0">
                <a:solidFill>
                  <a:srgbClr val="002060"/>
                </a:solidFill>
                <a:latin typeface="Arial MT"/>
                <a:cs typeface="Arial MT"/>
              </a:rPr>
              <a:t> </a:t>
            </a:r>
            <a:r>
              <a:rPr sz="1598" kern="0" spc="-13" dirty="0">
                <a:solidFill>
                  <a:srgbClr val="002060"/>
                </a:solidFill>
                <a:latin typeface="Arial MT"/>
                <a:cs typeface="Arial MT"/>
              </a:rPr>
              <a:t>(suivi)</a:t>
            </a:r>
            <a:endParaRPr sz="1598" kern="0" dirty="0">
              <a:solidFill>
                <a:srgbClr val="002060"/>
              </a:solidFill>
              <a:latin typeface="Arial MT"/>
              <a:cs typeface="Arial MT"/>
            </a:endParaRPr>
          </a:p>
          <a:p>
            <a:pPr marL="857468" lvl="1" indent="-230011">
              <a:buClr>
                <a:srgbClr val="00AF50"/>
              </a:buClr>
              <a:buFont typeface="Segoe UI Symbol"/>
              <a:buChar char="⮊"/>
              <a:tabLst>
                <a:tab pos="857468" algn="l"/>
              </a:tabLst>
            </a:pPr>
            <a:r>
              <a:rPr sz="1598" kern="0" dirty="0">
                <a:solidFill>
                  <a:srgbClr val="002060"/>
                </a:solidFill>
                <a:latin typeface="Arial MT"/>
                <a:cs typeface="Arial MT"/>
              </a:rPr>
              <a:t>Réunions</a:t>
            </a:r>
            <a:r>
              <a:rPr sz="1598" kern="0" spc="-107" dirty="0">
                <a:solidFill>
                  <a:srgbClr val="002060"/>
                </a:solidFill>
                <a:latin typeface="Arial MT"/>
                <a:cs typeface="Arial MT"/>
              </a:rPr>
              <a:t> </a:t>
            </a:r>
            <a:r>
              <a:rPr sz="1598" kern="0" dirty="0">
                <a:solidFill>
                  <a:srgbClr val="002060"/>
                </a:solidFill>
                <a:latin typeface="Arial MT"/>
                <a:cs typeface="Arial MT"/>
              </a:rPr>
              <a:t>de</a:t>
            </a:r>
            <a:r>
              <a:rPr sz="1598" kern="0" spc="-13" dirty="0">
                <a:solidFill>
                  <a:srgbClr val="002060"/>
                </a:solidFill>
                <a:latin typeface="Arial MT"/>
                <a:cs typeface="Arial MT"/>
              </a:rPr>
              <a:t> </a:t>
            </a:r>
            <a:r>
              <a:rPr sz="1598" kern="0" dirty="0">
                <a:solidFill>
                  <a:srgbClr val="002060"/>
                </a:solidFill>
                <a:latin typeface="Arial MT"/>
                <a:cs typeface="Arial MT"/>
              </a:rPr>
              <a:t>centre</a:t>
            </a:r>
            <a:r>
              <a:rPr sz="1598" kern="0" spc="-73" dirty="0">
                <a:solidFill>
                  <a:srgbClr val="002060"/>
                </a:solidFill>
                <a:latin typeface="Arial MT"/>
                <a:cs typeface="Arial MT"/>
              </a:rPr>
              <a:t> </a:t>
            </a:r>
            <a:r>
              <a:rPr sz="1598" kern="0" dirty="0">
                <a:solidFill>
                  <a:srgbClr val="002060"/>
                </a:solidFill>
                <a:latin typeface="Arial MT"/>
                <a:cs typeface="Arial MT"/>
              </a:rPr>
              <a:t>mensuelle</a:t>
            </a:r>
            <a:r>
              <a:rPr sz="1598" kern="0" spc="-67" dirty="0">
                <a:solidFill>
                  <a:srgbClr val="002060"/>
                </a:solidFill>
                <a:latin typeface="Arial MT"/>
                <a:cs typeface="Arial MT"/>
              </a:rPr>
              <a:t> </a:t>
            </a:r>
            <a:r>
              <a:rPr sz="1598" kern="0" dirty="0">
                <a:solidFill>
                  <a:srgbClr val="002060"/>
                </a:solidFill>
                <a:latin typeface="Arial MT"/>
                <a:cs typeface="Arial MT"/>
              </a:rPr>
              <a:t>:</a:t>
            </a:r>
            <a:r>
              <a:rPr sz="1598" kern="0" spc="-13" dirty="0">
                <a:solidFill>
                  <a:srgbClr val="002060"/>
                </a:solidFill>
                <a:latin typeface="Arial MT"/>
                <a:cs typeface="Arial MT"/>
              </a:rPr>
              <a:t> </a:t>
            </a:r>
            <a:r>
              <a:rPr sz="1598" kern="0" dirty="0">
                <a:solidFill>
                  <a:srgbClr val="002060"/>
                </a:solidFill>
                <a:latin typeface="Arial MT"/>
                <a:cs typeface="Arial MT"/>
              </a:rPr>
              <a:t>le</a:t>
            </a:r>
            <a:r>
              <a:rPr sz="1598" kern="0" spc="-73" dirty="0">
                <a:solidFill>
                  <a:srgbClr val="002060"/>
                </a:solidFill>
                <a:latin typeface="Arial MT"/>
                <a:cs typeface="Arial MT"/>
              </a:rPr>
              <a:t> </a:t>
            </a:r>
            <a:r>
              <a:rPr sz="1598" kern="0" dirty="0">
                <a:solidFill>
                  <a:srgbClr val="002060"/>
                </a:solidFill>
                <a:latin typeface="Arial MT"/>
                <a:cs typeface="Arial MT"/>
              </a:rPr>
              <a:t>même</a:t>
            </a:r>
            <a:r>
              <a:rPr sz="1598" kern="0" spc="80" dirty="0">
                <a:solidFill>
                  <a:srgbClr val="002060"/>
                </a:solidFill>
                <a:latin typeface="Arial MT"/>
                <a:cs typeface="Arial MT"/>
              </a:rPr>
              <a:t> </a:t>
            </a:r>
            <a:r>
              <a:rPr sz="1598" kern="0" dirty="0">
                <a:solidFill>
                  <a:srgbClr val="002060"/>
                </a:solidFill>
                <a:latin typeface="Arial MT"/>
                <a:cs typeface="Arial MT"/>
              </a:rPr>
              <a:t>jour,</a:t>
            </a:r>
            <a:r>
              <a:rPr sz="1598" kern="0" spc="-13" dirty="0">
                <a:solidFill>
                  <a:srgbClr val="002060"/>
                </a:solidFill>
                <a:latin typeface="Arial MT"/>
                <a:cs typeface="Arial MT"/>
              </a:rPr>
              <a:t> </a:t>
            </a:r>
            <a:r>
              <a:rPr sz="1598" kern="0" dirty="0">
                <a:solidFill>
                  <a:srgbClr val="002060"/>
                </a:solidFill>
                <a:latin typeface="Arial MT"/>
                <a:cs typeface="Arial MT"/>
              </a:rPr>
              <a:t>à</a:t>
            </a:r>
            <a:r>
              <a:rPr sz="1598" kern="0" spc="-13" dirty="0">
                <a:solidFill>
                  <a:srgbClr val="002060"/>
                </a:solidFill>
                <a:latin typeface="Arial MT"/>
                <a:cs typeface="Arial MT"/>
              </a:rPr>
              <a:t> </a:t>
            </a:r>
            <a:r>
              <a:rPr sz="1598" kern="0" dirty="0">
                <a:solidFill>
                  <a:srgbClr val="002060"/>
                </a:solidFill>
                <a:latin typeface="Arial MT"/>
                <a:cs typeface="Arial MT"/>
              </a:rPr>
              <a:t>la</a:t>
            </a:r>
            <a:r>
              <a:rPr sz="1598" kern="0" spc="-67" dirty="0">
                <a:solidFill>
                  <a:srgbClr val="002060"/>
                </a:solidFill>
                <a:latin typeface="Arial MT"/>
                <a:cs typeface="Arial MT"/>
              </a:rPr>
              <a:t> </a:t>
            </a:r>
            <a:r>
              <a:rPr sz="1598" kern="0" dirty="0">
                <a:solidFill>
                  <a:srgbClr val="002060"/>
                </a:solidFill>
                <a:latin typeface="Arial MT"/>
                <a:cs typeface="Arial MT"/>
              </a:rPr>
              <a:t>même</a:t>
            </a:r>
            <a:r>
              <a:rPr sz="1598" kern="0" spc="80" dirty="0">
                <a:solidFill>
                  <a:srgbClr val="002060"/>
                </a:solidFill>
                <a:latin typeface="Arial MT"/>
                <a:cs typeface="Arial MT"/>
              </a:rPr>
              <a:t> </a:t>
            </a:r>
            <a:r>
              <a:rPr sz="1598" kern="0" dirty="0">
                <a:solidFill>
                  <a:srgbClr val="002060"/>
                </a:solidFill>
                <a:latin typeface="Arial MT"/>
                <a:cs typeface="Arial MT"/>
              </a:rPr>
              <a:t>heure</a:t>
            </a:r>
            <a:r>
              <a:rPr sz="1598" kern="0" spc="-67" dirty="0">
                <a:solidFill>
                  <a:srgbClr val="002060"/>
                </a:solidFill>
                <a:latin typeface="Arial MT"/>
                <a:cs typeface="Arial MT"/>
              </a:rPr>
              <a:t> </a:t>
            </a:r>
            <a:r>
              <a:rPr sz="1598" kern="0" dirty="0">
                <a:solidFill>
                  <a:srgbClr val="002060"/>
                </a:solidFill>
                <a:latin typeface="Arial MT"/>
                <a:cs typeface="Arial MT"/>
              </a:rPr>
              <a:t>dans</a:t>
            </a:r>
            <a:r>
              <a:rPr sz="1598" kern="0" spc="-47" dirty="0">
                <a:solidFill>
                  <a:srgbClr val="002060"/>
                </a:solidFill>
                <a:latin typeface="Arial MT"/>
                <a:cs typeface="Arial MT"/>
              </a:rPr>
              <a:t> </a:t>
            </a:r>
            <a:r>
              <a:rPr sz="1598" kern="0" dirty="0">
                <a:solidFill>
                  <a:srgbClr val="002060"/>
                </a:solidFill>
                <a:latin typeface="Arial MT"/>
                <a:cs typeface="Arial MT"/>
              </a:rPr>
              <a:t>tous</a:t>
            </a:r>
            <a:r>
              <a:rPr sz="1598" kern="0" spc="-47" dirty="0">
                <a:solidFill>
                  <a:srgbClr val="002060"/>
                </a:solidFill>
                <a:latin typeface="Arial MT"/>
                <a:cs typeface="Arial MT"/>
              </a:rPr>
              <a:t> </a:t>
            </a:r>
            <a:r>
              <a:rPr sz="1598" kern="0" dirty="0">
                <a:solidFill>
                  <a:srgbClr val="002060"/>
                </a:solidFill>
                <a:latin typeface="Arial MT"/>
                <a:cs typeface="Arial MT"/>
              </a:rPr>
              <a:t>les</a:t>
            </a:r>
            <a:r>
              <a:rPr sz="1598" kern="0" spc="-47" dirty="0">
                <a:solidFill>
                  <a:srgbClr val="002060"/>
                </a:solidFill>
                <a:latin typeface="Arial MT"/>
                <a:cs typeface="Arial MT"/>
              </a:rPr>
              <a:t> </a:t>
            </a:r>
            <a:r>
              <a:rPr sz="1598" kern="0" dirty="0">
                <a:solidFill>
                  <a:srgbClr val="002060"/>
                </a:solidFill>
                <a:latin typeface="Arial MT"/>
                <a:cs typeface="Arial MT"/>
              </a:rPr>
              <a:t>centres</a:t>
            </a:r>
            <a:r>
              <a:rPr sz="1598" kern="0" spc="-80" dirty="0">
                <a:solidFill>
                  <a:srgbClr val="002060"/>
                </a:solidFill>
                <a:latin typeface="Arial MT"/>
                <a:cs typeface="Arial MT"/>
              </a:rPr>
              <a:t> </a:t>
            </a:r>
            <a:r>
              <a:rPr sz="1598" kern="0" dirty="0">
                <a:solidFill>
                  <a:srgbClr val="002060"/>
                </a:solidFill>
                <a:latin typeface="Arial MT"/>
                <a:cs typeface="Arial MT"/>
              </a:rPr>
              <a:t>(Sécurité</a:t>
            </a:r>
            <a:r>
              <a:rPr sz="1598" kern="0" spc="-60" dirty="0">
                <a:solidFill>
                  <a:srgbClr val="002060"/>
                </a:solidFill>
                <a:latin typeface="Arial MT"/>
                <a:cs typeface="Arial MT"/>
              </a:rPr>
              <a:t> </a:t>
            </a:r>
            <a:r>
              <a:rPr sz="1598" kern="0" dirty="0">
                <a:solidFill>
                  <a:srgbClr val="002060"/>
                </a:solidFill>
                <a:latin typeface="Arial MT"/>
                <a:cs typeface="Arial MT"/>
              </a:rPr>
              <a:t>en</a:t>
            </a:r>
            <a:r>
              <a:rPr sz="1598" kern="0" spc="-40" dirty="0">
                <a:solidFill>
                  <a:srgbClr val="002060"/>
                </a:solidFill>
                <a:latin typeface="Arial MT"/>
                <a:cs typeface="Arial MT"/>
              </a:rPr>
              <a:t> </a:t>
            </a:r>
            <a:r>
              <a:rPr sz="1598" kern="0" spc="-27" dirty="0">
                <a:solidFill>
                  <a:srgbClr val="002060"/>
                </a:solidFill>
                <a:latin typeface="Arial MT"/>
                <a:cs typeface="Arial MT"/>
              </a:rPr>
              <a:t>1er)</a:t>
            </a:r>
            <a:endParaRPr sz="1598" kern="0" dirty="0">
              <a:solidFill>
                <a:srgbClr val="002060"/>
              </a:solidFill>
              <a:latin typeface="Arial MT"/>
              <a:cs typeface="Arial MT"/>
            </a:endParaRPr>
          </a:p>
          <a:p>
            <a:pPr marL="857468" lvl="1" indent="-230011">
              <a:buClr>
                <a:srgbClr val="00AF50"/>
              </a:buClr>
              <a:buFont typeface="Segoe UI Symbol"/>
              <a:buChar char="⮊"/>
              <a:tabLst>
                <a:tab pos="857468" algn="l"/>
              </a:tabLst>
            </a:pPr>
            <a:r>
              <a:rPr sz="1598" kern="0" dirty="0">
                <a:solidFill>
                  <a:srgbClr val="002060"/>
                </a:solidFill>
                <a:latin typeface="Arial MT"/>
                <a:cs typeface="Arial MT"/>
              </a:rPr>
              <a:t>Visite</a:t>
            </a:r>
            <a:r>
              <a:rPr sz="1598" kern="0" spc="-53" dirty="0">
                <a:solidFill>
                  <a:srgbClr val="002060"/>
                </a:solidFill>
                <a:latin typeface="Arial MT"/>
                <a:cs typeface="Arial MT"/>
              </a:rPr>
              <a:t> </a:t>
            </a:r>
            <a:r>
              <a:rPr sz="1598" kern="0" dirty="0">
                <a:solidFill>
                  <a:srgbClr val="002060"/>
                </a:solidFill>
                <a:latin typeface="Arial MT"/>
                <a:cs typeface="Arial MT"/>
              </a:rPr>
              <a:t>sécurité</a:t>
            </a:r>
            <a:r>
              <a:rPr sz="1598" kern="0" spc="-53" dirty="0">
                <a:solidFill>
                  <a:srgbClr val="002060"/>
                </a:solidFill>
                <a:latin typeface="Arial MT"/>
                <a:cs typeface="Arial MT"/>
              </a:rPr>
              <a:t> </a:t>
            </a:r>
            <a:r>
              <a:rPr sz="1598" kern="0" dirty="0">
                <a:solidFill>
                  <a:srgbClr val="002060"/>
                </a:solidFill>
                <a:latin typeface="Arial MT"/>
                <a:cs typeface="Arial MT"/>
              </a:rPr>
              <a:t>en</a:t>
            </a:r>
            <a:r>
              <a:rPr sz="1598" kern="0" spc="-27" dirty="0">
                <a:solidFill>
                  <a:srgbClr val="002060"/>
                </a:solidFill>
                <a:latin typeface="Arial MT"/>
                <a:cs typeface="Arial MT"/>
              </a:rPr>
              <a:t> </a:t>
            </a:r>
            <a:r>
              <a:rPr sz="1598" kern="0" dirty="0">
                <a:solidFill>
                  <a:srgbClr val="002060"/>
                </a:solidFill>
                <a:latin typeface="Arial MT"/>
                <a:cs typeface="Arial MT"/>
              </a:rPr>
              <a:t>intervention</a:t>
            </a:r>
            <a:r>
              <a:rPr sz="1598" kern="0" spc="-120" dirty="0">
                <a:solidFill>
                  <a:srgbClr val="002060"/>
                </a:solidFill>
                <a:latin typeface="Arial MT"/>
                <a:cs typeface="Arial MT"/>
              </a:rPr>
              <a:t> </a:t>
            </a:r>
            <a:r>
              <a:rPr sz="1598" kern="0" dirty="0">
                <a:solidFill>
                  <a:srgbClr val="002060"/>
                </a:solidFill>
                <a:latin typeface="Arial MT"/>
                <a:cs typeface="Arial MT"/>
              </a:rPr>
              <a:t>exterieure</a:t>
            </a:r>
            <a:r>
              <a:rPr sz="1598" kern="0" spc="-60" dirty="0">
                <a:solidFill>
                  <a:srgbClr val="002060"/>
                </a:solidFill>
                <a:latin typeface="Arial MT"/>
                <a:cs typeface="Arial MT"/>
              </a:rPr>
              <a:t> </a:t>
            </a:r>
            <a:r>
              <a:rPr sz="1598" kern="0" dirty="0">
                <a:solidFill>
                  <a:srgbClr val="002060"/>
                </a:solidFill>
                <a:latin typeface="Arial MT"/>
                <a:cs typeface="Arial MT"/>
              </a:rPr>
              <a:t>: chaque</a:t>
            </a:r>
            <a:r>
              <a:rPr sz="1598" kern="0" spc="7" dirty="0">
                <a:solidFill>
                  <a:srgbClr val="002060"/>
                </a:solidFill>
                <a:latin typeface="Arial MT"/>
                <a:cs typeface="Arial MT"/>
              </a:rPr>
              <a:t> </a:t>
            </a:r>
            <a:r>
              <a:rPr sz="1598" kern="0" dirty="0">
                <a:solidFill>
                  <a:srgbClr val="002060"/>
                </a:solidFill>
                <a:latin typeface="Arial MT"/>
                <a:cs typeface="Arial MT"/>
              </a:rPr>
              <a:t>TM</a:t>
            </a:r>
            <a:r>
              <a:rPr sz="1598" kern="0" spc="-27" dirty="0">
                <a:solidFill>
                  <a:srgbClr val="002060"/>
                </a:solidFill>
                <a:latin typeface="Arial MT"/>
                <a:cs typeface="Arial MT"/>
              </a:rPr>
              <a:t> </a:t>
            </a:r>
            <a:r>
              <a:rPr sz="1598" kern="0" dirty="0">
                <a:solidFill>
                  <a:srgbClr val="002060"/>
                </a:solidFill>
                <a:latin typeface="Arial MT"/>
                <a:cs typeface="Arial MT"/>
              </a:rPr>
              <a:t>est vu 1</a:t>
            </a:r>
            <a:r>
              <a:rPr sz="1598" kern="0" spc="7" dirty="0">
                <a:solidFill>
                  <a:srgbClr val="002060"/>
                </a:solidFill>
                <a:latin typeface="Arial MT"/>
                <a:cs typeface="Arial MT"/>
              </a:rPr>
              <a:t> </a:t>
            </a:r>
            <a:r>
              <a:rPr sz="1598" kern="0" dirty="0">
                <a:solidFill>
                  <a:srgbClr val="002060"/>
                </a:solidFill>
                <a:latin typeface="Arial MT"/>
                <a:cs typeface="Arial MT"/>
              </a:rPr>
              <a:t>fois</a:t>
            </a:r>
            <a:r>
              <a:rPr sz="1598" kern="0" spc="-67" dirty="0">
                <a:solidFill>
                  <a:srgbClr val="002060"/>
                </a:solidFill>
                <a:latin typeface="Arial MT"/>
                <a:cs typeface="Arial MT"/>
              </a:rPr>
              <a:t> </a:t>
            </a:r>
            <a:r>
              <a:rPr sz="1598" kern="0" dirty="0">
                <a:solidFill>
                  <a:srgbClr val="002060"/>
                </a:solidFill>
                <a:latin typeface="Arial MT"/>
                <a:cs typeface="Arial MT"/>
              </a:rPr>
              <a:t>/ an</a:t>
            </a:r>
            <a:r>
              <a:rPr sz="1598" kern="0" spc="27" dirty="0">
                <a:solidFill>
                  <a:srgbClr val="002060"/>
                </a:solidFill>
                <a:latin typeface="Arial MT"/>
                <a:cs typeface="Arial MT"/>
              </a:rPr>
              <a:t> </a:t>
            </a:r>
            <a:r>
              <a:rPr sz="1598" kern="0" dirty="0">
                <a:solidFill>
                  <a:srgbClr val="002060"/>
                </a:solidFill>
                <a:latin typeface="Arial MT"/>
                <a:cs typeface="Arial MT"/>
              </a:rPr>
              <a:t>à</a:t>
            </a:r>
            <a:r>
              <a:rPr sz="1598" kern="0" spc="-27" dirty="0">
                <a:solidFill>
                  <a:srgbClr val="002060"/>
                </a:solidFill>
                <a:latin typeface="Arial MT"/>
                <a:cs typeface="Arial MT"/>
              </a:rPr>
              <a:t> </a:t>
            </a:r>
            <a:r>
              <a:rPr sz="1598" kern="0" dirty="0">
                <a:solidFill>
                  <a:srgbClr val="002060"/>
                </a:solidFill>
                <a:latin typeface="Arial MT"/>
                <a:cs typeface="Arial MT"/>
              </a:rPr>
              <a:t>minima.</a:t>
            </a:r>
            <a:r>
              <a:rPr sz="1598" kern="0" spc="33" dirty="0">
                <a:solidFill>
                  <a:srgbClr val="002060"/>
                </a:solidFill>
                <a:latin typeface="Arial MT"/>
                <a:cs typeface="Arial MT"/>
              </a:rPr>
              <a:t> </a:t>
            </a:r>
            <a:r>
              <a:rPr sz="1598" kern="0" dirty="0">
                <a:solidFill>
                  <a:srgbClr val="002060"/>
                </a:solidFill>
                <a:latin typeface="Arial MT"/>
                <a:cs typeface="Arial MT"/>
              </a:rPr>
              <a:t>Si</a:t>
            </a:r>
            <a:r>
              <a:rPr sz="1598" kern="0" spc="-7" dirty="0">
                <a:solidFill>
                  <a:srgbClr val="002060"/>
                </a:solidFill>
                <a:latin typeface="Arial MT"/>
                <a:cs typeface="Arial MT"/>
              </a:rPr>
              <a:t> </a:t>
            </a:r>
            <a:r>
              <a:rPr sz="1598" kern="0" dirty="0">
                <a:solidFill>
                  <a:srgbClr val="002060"/>
                </a:solidFill>
                <a:latin typeface="Arial MT"/>
                <a:cs typeface="Arial MT"/>
              </a:rPr>
              <a:t>écart</a:t>
            </a:r>
            <a:r>
              <a:rPr sz="1598" kern="0" spc="-27" dirty="0">
                <a:solidFill>
                  <a:srgbClr val="002060"/>
                </a:solidFill>
                <a:latin typeface="Arial MT"/>
                <a:cs typeface="Arial MT"/>
              </a:rPr>
              <a:t> </a:t>
            </a:r>
            <a:r>
              <a:rPr sz="1598" kern="0" dirty="0">
                <a:solidFill>
                  <a:srgbClr val="002060"/>
                </a:solidFill>
                <a:latin typeface="Arial MT"/>
                <a:cs typeface="Arial MT"/>
              </a:rPr>
              <a:t>RV</a:t>
            </a:r>
            <a:r>
              <a:rPr sz="1598" kern="0" spc="-20" dirty="0">
                <a:solidFill>
                  <a:srgbClr val="002060"/>
                </a:solidFill>
                <a:latin typeface="Arial MT"/>
                <a:cs typeface="Arial MT"/>
              </a:rPr>
              <a:t> </a:t>
            </a:r>
            <a:r>
              <a:rPr sz="1598" kern="0" dirty="0">
                <a:solidFill>
                  <a:srgbClr val="002060"/>
                </a:solidFill>
                <a:latin typeface="Arial MT"/>
                <a:cs typeface="Arial MT"/>
              </a:rPr>
              <a:t>&gt;</a:t>
            </a:r>
            <a:r>
              <a:rPr sz="1598" kern="0" spc="53" dirty="0">
                <a:solidFill>
                  <a:srgbClr val="002060"/>
                </a:solidFill>
                <a:latin typeface="Arial MT"/>
                <a:cs typeface="Arial MT"/>
              </a:rPr>
              <a:t> </a:t>
            </a:r>
            <a:r>
              <a:rPr sz="1598" kern="0" spc="-13" dirty="0">
                <a:solidFill>
                  <a:srgbClr val="002060"/>
                </a:solidFill>
                <a:latin typeface="Arial MT"/>
                <a:cs typeface="Arial MT"/>
              </a:rPr>
              <a:t>contre-visite.</a:t>
            </a:r>
            <a:endParaRPr sz="1598" kern="0" dirty="0">
              <a:solidFill>
                <a:srgbClr val="002060"/>
              </a:solidFill>
              <a:latin typeface="Arial MT"/>
              <a:cs typeface="Arial MT"/>
            </a:endParaRPr>
          </a:p>
          <a:p>
            <a:pPr marL="857468" lvl="1" indent="-230011">
              <a:buClr>
                <a:srgbClr val="00AF50"/>
              </a:buClr>
              <a:buFont typeface="Segoe UI Symbol"/>
              <a:buChar char="⮊"/>
              <a:tabLst>
                <a:tab pos="857468" algn="l"/>
              </a:tabLst>
            </a:pPr>
            <a:r>
              <a:rPr sz="1598" kern="0" spc="-13" dirty="0">
                <a:solidFill>
                  <a:srgbClr val="002060"/>
                </a:solidFill>
                <a:latin typeface="Arial MT"/>
                <a:cs typeface="Arial MT"/>
              </a:rPr>
              <a:t>VEHI-</a:t>
            </a:r>
            <a:r>
              <a:rPr sz="1598" kern="0" dirty="0">
                <a:solidFill>
                  <a:srgbClr val="002060"/>
                </a:solidFill>
                <a:latin typeface="Arial MT"/>
                <a:cs typeface="Arial MT"/>
              </a:rPr>
              <a:t>SCAN</a:t>
            </a:r>
            <a:r>
              <a:rPr sz="1598" kern="0" spc="20" dirty="0">
                <a:solidFill>
                  <a:srgbClr val="002060"/>
                </a:solidFill>
                <a:latin typeface="Arial MT"/>
                <a:cs typeface="Arial MT"/>
              </a:rPr>
              <a:t> </a:t>
            </a:r>
            <a:r>
              <a:rPr sz="1598" kern="0" dirty="0">
                <a:solidFill>
                  <a:srgbClr val="002060"/>
                </a:solidFill>
                <a:latin typeface="Arial MT"/>
                <a:cs typeface="Arial MT"/>
              </a:rPr>
              <a:t>(contrôle</a:t>
            </a:r>
            <a:r>
              <a:rPr sz="1598" kern="0" spc="-107" dirty="0">
                <a:solidFill>
                  <a:srgbClr val="002060"/>
                </a:solidFill>
                <a:latin typeface="Arial MT"/>
                <a:cs typeface="Arial MT"/>
              </a:rPr>
              <a:t> </a:t>
            </a:r>
            <a:r>
              <a:rPr sz="1598" kern="0" dirty="0">
                <a:solidFill>
                  <a:srgbClr val="002060"/>
                </a:solidFill>
                <a:latin typeface="Arial MT"/>
                <a:cs typeface="Arial MT"/>
              </a:rPr>
              <a:t>du</a:t>
            </a:r>
            <a:r>
              <a:rPr sz="1598" kern="0" spc="-33" dirty="0">
                <a:solidFill>
                  <a:srgbClr val="002060"/>
                </a:solidFill>
                <a:latin typeface="Arial MT"/>
                <a:cs typeface="Arial MT"/>
              </a:rPr>
              <a:t> </a:t>
            </a:r>
            <a:r>
              <a:rPr sz="1598" kern="0" dirty="0">
                <a:solidFill>
                  <a:srgbClr val="002060"/>
                </a:solidFill>
                <a:latin typeface="Arial MT"/>
                <a:cs typeface="Arial MT"/>
              </a:rPr>
              <a:t>matériel</a:t>
            </a:r>
            <a:r>
              <a:rPr sz="1598" kern="0" spc="-53" dirty="0">
                <a:solidFill>
                  <a:srgbClr val="002060"/>
                </a:solidFill>
                <a:latin typeface="Arial MT"/>
                <a:cs typeface="Arial MT"/>
              </a:rPr>
              <a:t> </a:t>
            </a:r>
            <a:r>
              <a:rPr sz="1598" kern="0" dirty="0">
                <a:solidFill>
                  <a:srgbClr val="002060"/>
                </a:solidFill>
                <a:latin typeface="Arial MT"/>
                <a:cs typeface="Arial MT"/>
              </a:rPr>
              <a:t>embarqué)</a:t>
            </a:r>
            <a:r>
              <a:rPr sz="1598" kern="0" spc="-33" dirty="0">
                <a:solidFill>
                  <a:srgbClr val="002060"/>
                </a:solidFill>
                <a:latin typeface="Arial MT"/>
                <a:cs typeface="Arial MT"/>
              </a:rPr>
              <a:t> </a:t>
            </a:r>
            <a:r>
              <a:rPr sz="1598" kern="0" dirty="0">
                <a:solidFill>
                  <a:srgbClr val="002060"/>
                </a:solidFill>
                <a:latin typeface="Arial MT"/>
                <a:cs typeface="Arial MT"/>
              </a:rPr>
              <a:t>chaque</a:t>
            </a:r>
            <a:r>
              <a:rPr sz="1598" kern="0" spc="-13" dirty="0">
                <a:solidFill>
                  <a:srgbClr val="002060"/>
                </a:solidFill>
                <a:latin typeface="Arial MT"/>
                <a:cs typeface="Arial MT"/>
              </a:rPr>
              <a:t> </a:t>
            </a:r>
            <a:r>
              <a:rPr sz="1598" kern="0" dirty="0">
                <a:solidFill>
                  <a:srgbClr val="002060"/>
                </a:solidFill>
                <a:latin typeface="Arial MT"/>
                <a:cs typeface="Arial MT"/>
              </a:rPr>
              <a:t>trimestre.</a:t>
            </a:r>
            <a:r>
              <a:rPr sz="1598" kern="0" spc="-13" dirty="0">
                <a:solidFill>
                  <a:srgbClr val="002060"/>
                </a:solidFill>
                <a:latin typeface="Arial MT"/>
                <a:cs typeface="Arial MT"/>
              </a:rPr>
              <a:t> </a:t>
            </a:r>
            <a:r>
              <a:rPr sz="1598" kern="0" dirty="0">
                <a:solidFill>
                  <a:srgbClr val="002060"/>
                </a:solidFill>
                <a:latin typeface="Arial MT"/>
                <a:cs typeface="Arial MT"/>
              </a:rPr>
              <a:t>Suivi</a:t>
            </a:r>
            <a:r>
              <a:rPr sz="1598" kern="0" spc="-33" dirty="0">
                <a:solidFill>
                  <a:srgbClr val="002060"/>
                </a:solidFill>
                <a:latin typeface="Arial MT"/>
                <a:cs typeface="Arial MT"/>
              </a:rPr>
              <a:t> </a:t>
            </a:r>
            <a:r>
              <a:rPr sz="1598" kern="0" dirty="0">
                <a:solidFill>
                  <a:srgbClr val="002060"/>
                </a:solidFill>
                <a:latin typeface="Arial MT"/>
                <a:cs typeface="Arial MT"/>
              </a:rPr>
              <a:t>du</a:t>
            </a:r>
            <a:r>
              <a:rPr sz="1598" kern="0" spc="-40" dirty="0">
                <a:solidFill>
                  <a:srgbClr val="002060"/>
                </a:solidFill>
                <a:latin typeface="Arial MT"/>
                <a:cs typeface="Arial MT"/>
              </a:rPr>
              <a:t> </a:t>
            </a:r>
            <a:r>
              <a:rPr sz="1598" kern="0" dirty="0">
                <a:solidFill>
                  <a:srgbClr val="002060"/>
                </a:solidFill>
                <a:latin typeface="Arial MT"/>
                <a:cs typeface="Arial MT"/>
              </a:rPr>
              <a:t>taux</a:t>
            </a:r>
            <a:r>
              <a:rPr sz="1598" kern="0" spc="-40" dirty="0">
                <a:solidFill>
                  <a:srgbClr val="002060"/>
                </a:solidFill>
                <a:latin typeface="Arial MT"/>
                <a:cs typeface="Arial MT"/>
              </a:rPr>
              <a:t> </a:t>
            </a:r>
            <a:r>
              <a:rPr sz="1598" kern="0" dirty="0">
                <a:solidFill>
                  <a:srgbClr val="002060"/>
                </a:solidFill>
                <a:latin typeface="Arial MT"/>
                <a:cs typeface="Arial MT"/>
              </a:rPr>
              <a:t>de</a:t>
            </a:r>
            <a:r>
              <a:rPr sz="1598" kern="0" spc="-33" dirty="0">
                <a:solidFill>
                  <a:srgbClr val="002060"/>
                </a:solidFill>
                <a:latin typeface="Arial MT"/>
                <a:cs typeface="Arial MT"/>
              </a:rPr>
              <a:t> </a:t>
            </a:r>
            <a:r>
              <a:rPr sz="1598" kern="0" spc="-13" dirty="0">
                <a:solidFill>
                  <a:srgbClr val="002060"/>
                </a:solidFill>
                <a:latin typeface="Arial MT"/>
                <a:cs typeface="Arial MT"/>
              </a:rPr>
              <a:t>conformité.</a:t>
            </a:r>
            <a:endParaRPr sz="1598" kern="0" dirty="0">
              <a:solidFill>
                <a:srgbClr val="002060"/>
              </a:solidFill>
              <a:latin typeface="Arial MT"/>
              <a:cs typeface="Arial MT"/>
            </a:endParaRPr>
          </a:p>
        </p:txBody>
      </p:sp>
    </p:spTree>
    <p:extLst>
      <p:ext uri="{BB962C8B-B14F-4D97-AF65-F5344CB8AC3E}">
        <p14:creationId xmlns:p14="http://schemas.microsoft.com/office/powerpoint/2010/main" val="278852599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9" y="136525"/>
            <a:ext cx="9768324" cy="921545"/>
          </a:xfrm>
        </p:spPr>
        <p:txBody>
          <a:bodyPr>
            <a:normAutofit fontScale="90000"/>
          </a:bodyPr>
          <a:lstStyle/>
          <a:p>
            <a:r>
              <a:rPr lang="fr-FR" sz="3200" b="1" dirty="0"/>
              <a:t>Renforcer notre Culture de la sécurité</a:t>
            </a:r>
            <a:br>
              <a:rPr lang="fr-FR" sz="3200" b="1" dirty="0"/>
            </a:br>
            <a:r>
              <a:rPr lang="fr-FR" sz="3200" b="1" dirty="0">
                <a:sym typeface="Wingdings" panose="05000000000000000000" pitchFamily="2" charset="2"/>
              </a:rPr>
              <a:t> </a:t>
            </a:r>
            <a:r>
              <a:rPr lang="fr-FR" sz="3200" b="1" dirty="0"/>
              <a:t>Perception « Pas de compromis » : 90%</a:t>
            </a:r>
          </a:p>
        </p:txBody>
      </p:sp>
      <p:pic>
        <p:nvPicPr>
          <p:cNvPr id="3" name="object 7">
            <a:extLst>
              <a:ext uri="{FF2B5EF4-FFF2-40B4-BE49-F238E27FC236}">
                <a16:creationId xmlns:a16="http://schemas.microsoft.com/office/drawing/2014/main" id="{61F8B32D-D1A5-9D63-AB3B-3D8DB9704947}"/>
              </a:ext>
            </a:extLst>
          </p:cNvPr>
          <p:cNvPicPr/>
          <p:nvPr/>
        </p:nvPicPr>
        <p:blipFill>
          <a:blip r:embed="rId2" cstate="print"/>
          <a:stretch>
            <a:fillRect/>
          </a:stretch>
        </p:blipFill>
        <p:spPr>
          <a:xfrm>
            <a:off x="371868" y="6063327"/>
            <a:ext cx="1857765" cy="628013"/>
          </a:xfrm>
          <a:prstGeom prst="rect">
            <a:avLst/>
          </a:prstGeom>
        </p:spPr>
      </p:pic>
      <p:pic>
        <p:nvPicPr>
          <p:cNvPr id="5" name="object 9">
            <a:extLst>
              <a:ext uri="{FF2B5EF4-FFF2-40B4-BE49-F238E27FC236}">
                <a16:creationId xmlns:a16="http://schemas.microsoft.com/office/drawing/2014/main" id="{EDE18515-85E1-881B-F8C6-8F096B4990CF}"/>
              </a:ext>
            </a:extLst>
          </p:cNvPr>
          <p:cNvPicPr/>
          <p:nvPr/>
        </p:nvPicPr>
        <p:blipFill>
          <a:blip r:embed="rId3" cstate="print"/>
          <a:stretch>
            <a:fillRect/>
          </a:stretch>
        </p:blipFill>
        <p:spPr>
          <a:xfrm>
            <a:off x="6285722" y="1511394"/>
            <a:ext cx="2376397" cy="893171"/>
          </a:xfrm>
          <a:prstGeom prst="rect">
            <a:avLst/>
          </a:prstGeom>
        </p:spPr>
      </p:pic>
      <p:pic>
        <p:nvPicPr>
          <p:cNvPr id="6" name="object 10">
            <a:extLst>
              <a:ext uri="{FF2B5EF4-FFF2-40B4-BE49-F238E27FC236}">
                <a16:creationId xmlns:a16="http://schemas.microsoft.com/office/drawing/2014/main" id="{D8ECB7A2-A48D-4448-1F0A-F09C0D051522}"/>
              </a:ext>
            </a:extLst>
          </p:cNvPr>
          <p:cNvPicPr/>
          <p:nvPr/>
        </p:nvPicPr>
        <p:blipFill>
          <a:blip r:embed="rId4" cstate="print"/>
          <a:stretch>
            <a:fillRect/>
          </a:stretch>
        </p:blipFill>
        <p:spPr>
          <a:xfrm>
            <a:off x="8276594" y="2777040"/>
            <a:ext cx="3304016" cy="2317683"/>
          </a:xfrm>
          <a:prstGeom prst="rect">
            <a:avLst/>
          </a:prstGeom>
        </p:spPr>
      </p:pic>
      <p:sp>
        <p:nvSpPr>
          <p:cNvPr id="7" name="object 11">
            <a:extLst>
              <a:ext uri="{FF2B5EF4-FFF2-40B4-BE49-F238E27FC236}">
                <a16:creationId xmlns:a16="http://schemas.microsoft.com/office/drawing/2014/main" id="{A9A7C0CA-9664-DAE5-2E82-721FA0E668FF}"/>
              </a:ext>
            </a:extLst>
          </p:cNvPr>
          <p:cNvSpPr txBox="1"/>
          <p:nvPr/>
        </p:nvSpPr>
        <p:spPr>
          <a:xfrm>
            <a:off x="776123" y="1372801"/>
            <a:ext cx="7596229" cy="4375794"/>
          </a:xfrm>
          <a:prstGeom prst="rect">
            <a:avLst/>
          </a:prstGeom>
        </p:spPr>
        <p:txBody>
          <a:bodyPr vert="horz" wrap="square" lIns="0" tIns="15221" rIns="0" bIns="0" rtlCol="0">
            <a:spAutoFit/>
          </a:bodyPr>
          <a:lstStyle/>
          <a:p>
            <a:pPr marL="291742" indent="-274830">
              <a:spcBef>
                <a:spcPts val="120"/>
              </a:spcBef>
              <a:buFontTx/>
              <a:buAutoNum type="arabicPlain" startAt="6"/>
              <a:tabLst>
                <a:tab pos="291742" algn="l"/>
              </a:tabLst>
            </a:pPr>
            <a:r>
              <a:rPr sz="1864" b="1" kern="0" dirty="0">
                <a:solidFill>
                  <a:srgbClr val="002060"/>
                </a:solidFill>
                <a:latin typeface="Arial"/>
                <a:cs typeface="Arial"/>
              </a:rPr>
              <a:t>Niveau</a:t>
            </a:r>
            <a:r>
              <a:rPr sz="1864" b="1" kern="0" spc="-40" dirty="0">
                <a:solidFill>
                  <a:srgbClr val="002060"/>
                </a:solidFill>
                <a:latin typeface="Arial"/>
                <a:cs typeface="Arial"/>
              </a:rPr>
              <a:t> </a:t>
            </a:r>
            <a:r>
              <a:rPr sz="1864" b="1" kern="0" dirty="0">
                <a:solidFill>
                  <a:srgbClr val="002060"/>
                </a:solidFill>
                <a:latin typeface="Arial"/>
                <a:cs typeface="Arial"/>
              </a:rPr>
              <a:t>d’exigence</a:t>
            </a:r>
            <a:r>
              <a:rPr sz="1864" b="1" kern="0" spc="33" dirty="0">
                <a:solidFill>
                  <a:srgbClr val="002060"/>
                </a:solidFill>
                <a:latin typeface="Arial"/>
                <a:cs typeface="Arial"/>
              </a:rPr>
              <a:t> </a:t>
            </a:r>
            <a:r>
              <a:rPr sz="1864" b="1" kern="0" dirty="0">
                <a:solidFill>
                  <a:srgbClr val="002060"/>
                </a:solidFill>
                <a:latin typeface="Arial"/>
                <a:cs typeface="Arial"/>
              </a:rPr>
              <a:t>:</a:t>
            </a:r>
            <a:r>
              <a:rPr sz="1864" b="1" kern="0" spc="-87" dirty="0">
                <a:solidFill>
                  <a:srgbClr val="002060"/>
                </a:solidFill>
                <a:latin typeface="Arial"/>
                <a:cs typeface="Arial"/>
              </a:rPr>
              <a:t> </a:t>
            </a:r>
            <a:r>
              <a:rPr sz="1864" b="1" kern="0" dirty="0">
                <a:solidFill>
                  <a:srgbClr val="002060"/>
                </a:solidFill>
                <a:latin typeface="Arial"/>
                <a:cs typeface="Arial"/>
              </a:rPr>
              <a:t>tous</a:t>
            </a:r>
            <a:r>
              <a:rPr sz="1864" b="1" kern="0" spc="-27" dirty="0">
                <a:solidFill>
                  <a:srgbClr val="002060"/>
                </a:solidFill>
                <a:latin typeface="Arial"/>
                <a:cs typeface="Arial"/>
              </a:rPr>
              <a:t> </a:t>
            </a:r>
            <a:r>
              <a:rPr sz="1864" b="1" kern="0" dirty="0">
                <a:solidFill>
                  <a:srgbClr val="002060"/>
                </a:solidFill>
                <a:latin typeface="Arial"/>
                <a:cs typeface="Arial"/>
              </a:rPr>
              <a:t>les</a:t>
            </a:r>
            <a:r>
              <a:rPr sz="1864" b="1" kern="0" spc="-80" dirty="0">
                <a:solidFill>
                  <a:srgbClr val="002060"/>
                </a:solidFill>
                <a:latin typeface="Arial"/>
                <a:cs typeface="Arial"/>
              </a:rPr>
              <a:t> </a:t>
            </a:r>
            <a:r>
              <a:rPr sz="1864" b="1" kern="0" dirty="0">
                <a:solidFill>
                  <a:srgbClr val="002060"/>
                </a:solidFill>
                <a:latin typeface="Arial"/>
                <a:cs typeface="Arial"/>
              </a:rPr>
              <a:t>jours</a:t>
            </a:r>
            <a:r>
              <a:rPr sz="1864" b="1" kern="0" spc="-33" dirty="0">
                <a:solidFill>
                  <a:srgbClr val="002060"/>
                </a:solidFill>
                <a:latin typeface="Arial"/>
                <a:cs typeface="Arial"/>
              </a:rPr>
              <a:t> </a:t>
            </a:r>
            <a:r>
              <a:rPr sz="1864" b="1" kern="0" spc="-67" dirty="0">
                <a:solidFill>
                  <a:srgbClr val="002060"/>
                </a:solidFill>
                <a:latin typeface="Arial"/>
                <a:cs typeface="Arial"/>
              </a:rPr>
              <a:t>!</a:t>
            </a:r>
            <a:endParaRPr sz="1864" kern="0" dirty="0">
              <a:solidFill>
                <a:srgbClr val="002060"/>
              </a:solidFill>
              <a:latin typeface="Arial"/>
              <a:cs typeface="Arial"/>
            </a:endParaRPr>
          </a:p>
          <a:p>
            <a:pPr marL="533592" marR="2506445" lvl="1" indent="230011">
              <a:spcBef>
                <a:spcPts val="1224"/>
              </a:spcBef>
              <a:buClr>
                <a:srgbClr val="00AF50"/>
              </a:buClr>
              <a:buFont typeface="Segoe UI Symbol"/>
              <a:buChar char="⮊"/>
              <a:tabLst>
                <a:tab pos="763603" algn="l"/>
              </a:tabLst>
            </a:pPr>
            <a:r>
              <a:rPr sz="1598" kern="0" dirty="0">
                <a:solidFill>
                  <a:srgbClr val="002060"/>
                </a:solidFill>
                <a:latin typeface="Arial MT"/>
                <a:cs typeface="Arial MT"/>
              </a:rPr>
              <a:t>Chaque</a:t>
            </a:r>
            <a:r>
              <a:rPr sz="1598" kern="0" spc="-67" dirty="0">
                <a:solidFill>
                  <a:srgbClr val="002060"/>
                </a:solidFill>
                <a:latin typeface="Arial MT"/>
                <a:cs typeface="Arial MT"/>
              </a:rPr>
              <a:t> </a:t>
            </a:r>
            <a:r>
              <a:rPr sz="1598" kern="0" dirty="0">
                <a:solidFill>
                  <a:srgbClr val="002060"/>
                </a:solidFill>
                <a:latin typeface="Arial MT"/>
                <a:cs typeface="Arial MT"/>
              </a:rPr>
              <a:t>visite</a:t>
            </a:r>
            <a:r>
              <a:rPr sz="1598" kern="0" spc="-60" dirty="0">
                <a:solidFill>
                  <a:srgbClr val="002060"/>
                </a:solidFill>
                <a:latin typeface="Arial MT"/>
                <a:cs typeface="Arial MT"/>
              </a:rPr>
              <a:t> </a:t>
            </a:r>
            <a:r>
              <a:rPr sz="1598" kern="0" dirty="0">
                <a:solidFill>
                  <a:srgbClr val="002060"/>
                </a:solidFill>
                <a:latin typeface="Arial MT"/>
                <a:cs typeface="Arial MT"/>
              </a:rPr>
              <a:t>de</a:t>
            </a:r>
            <a:r>
              <a:rPr sz="1598" kern="0" spc="-33" dirty="0">
                <a:solidFill>
                  <a:srgbClr val="002060"/>
                </a:solidFill>
                <a:latin typeface="Arial MT"/>
                <a:cs typeface="Arial MT"/>
              </a:rPr>
              <a:t> </a:t>
            </a:r>
            <a:r>
              <a:rPr sz="1598" kern="0" dirty="0">
                <a:solidFill>
                  <a:srgbClr val="002060"/>
                </a:solidFill>
                <a:latin typeface="Arial MT"/>
                <a:cs typeface="Arial MT"/>
              </a:rPr>
              <a:t>CDS,</a:t>
            </a:r>
            <a:r>
              <a:rPr sz="1598" kern="0" spc="27" dirty="0">
                <a:solidFill>
                  <a:srgbClr val="002060"/>
                </a:solidFill>
                <a:latin typeface="Arial MT"/>
                <a:cs typeface="Arial MT"/>
              </a:rPr>
              <a:t> </a:t>
            </a:r>
            <a:r>
              <a:rPr sz="1598" kern="0" dirty="0">
                <a:solidFill>
                  <a:srgbClr val="002060"/>
                </a:solidFill>
                <a:latin typeface="Arial MT"/>
                <a:cs typeface="Arial MT"/>
              </a:rPr>
              <a:t>chaque</a:t>
            </a:r>
            <a:r>
              <a:rPr sz="1598" kern="0" spc="-67" dirty="0">
                <a:solidFill>
                  <a:srgbClr val="002060"/>
                </a:solidFill>
                <a:latin typeface="Arial MT"/>
                <a:cs typeface="Arial MT"/>
              </a:rPr>
              <a:t> </a:t>
            </a:r>
            <a:r>
              <a:rPr sz="1598" kern="0" dirty="0">
                <a:solidFill>
                  <a:srgbClr val="002060"/>
                </a:solidFill>
                <a:latin typeface="Arial MT"/>
                <a:cs typeface="Arial MT"/>
              </a:rPr>
              <a:t>journée</a:t>
            </a:r>
            <a:r>
              <a:rPr sz="1598" kern="0" spc="-67" dirty="0">
                <a:solidFill>
                  <a:srgbClr val="002060"/>
                </a:solidFill>
                <a:latin typeface="Arial MT"/>
                <a:cs typeface="Arial MT"/>
              </a:rPr>
              <a:t> </a:t>
            </a:r>
            <a:r>
              <a:rPr sz="1598" kern="0" dirty="0">
                <a:solidFill>
                  <a:srgbClr val="002060"/>
                </a:solidFill>
                <a:latin typeface="Arial MT"/>
                <a:cs typeface="Arial MT"/>
              </a:rPr>
              <a:t>en</a:t>
            </a:r>
            <a:r>
              <a:rPr sz="1598" kern="0" spc="-7" dirty="0">
                <a:solidFill>
                  <a:srgbClr val="002060"/>
                </a:solidFill>
                <a:latin typeface="Arial MT"/>
                <a:cs typeface="Arial MT"/>
              </a:rPr>
              <a:t> </a:t>
            </a:r>
            <a:r>
              <a:rPr sz="1598" kern="0" spc="-27" dirty="0">
                <a:solidFill>
                  <a:srgbClr val="002060"/>
                </a:solidFill>
                <a:latin typeface="Arial MT"/>
                <a:cs typeface="Arial MT"/>
              </a:rPr>
              <a:t>CDS, </a:t>
            </a:r>
            <a:r>
              <a:rPr sz="1598" kern="0" dirty="0">
                <a:solidFill>
                  <a:srgbClr val="002060"/>
                </a:solidFill>
                <a:latin typeface="Arial MT"/>
                <a:cs typeface="Arial MT"/>
              </a:rPr>
              <a:t>chaque</a:t>
            </a:r>
            <a:r>
              <a:rPr sz="1598" kern="0" spc="-73" dirty="0">
                <a:solidFill>
                  <a:srgbClr val="002060"/>
                </a:solidFill>
                <a:latin typeface="Arial MT"/>
                <a:cs typeface="Arial MT"/>
              </a:rPr>
              <a:t> </a:t>
            </a:r>
            <a:r>
              <a:rPr sz="1598" kern="0" dirty="0">
                <a:solidFill>
                  <a:srgbClr val="002060"/>
                </a:solidFill>
                <a:latin typeface="Arial MT"/>
                <a:cs typeface="Arial MT"/>
              </a:rPr>
              <a:t>prestation</a:t>
            </a:r>
            <a:r>
              <a:rPr sz="1598" kern="0" spc="-93" dirty="0">
                <a:solidFill>
                  <a:srgbClr val="002060"/>
                </a:solidFill>
                <a:latin typeface="Arial MT"/>
                <a:cs typeface="Arial MT"/>
              </a:rPr>
              <a:t> </a:t>
            </a:r>
            <a:r>
              <a:rPr sz="1598" kern="0" dirty="0">
                <a:solidFill>
                  <a:srgbClr val="002060"/>
                </a:solidFill>
                <a:latin typeface="Arial MT"/>
                <a:cs typeface="Arial MT"/>
              </a:rPr>
              <a:t>commence</a:t>
            </a:r>
            <a:r>
              <a:rPr sz="1598" kern="0" spc="53" dirty="0">
                <a:solidFill>
                  <a:srgbClr val="002060"/>
                </a:solidFill>
                <a:latin typeface="Arial MT"/>
                <a:cs typeface="Arial MT"/>
              </a:rPr>
              <a:t> </a:t>
            </a:r>
            <a:r>
              <a:rPr sz="1598" kern="0" dirty="0">
                <a:solidFill>
                  <a:srgbClr val="002060"/>
                </a:solidFill>
                <a:latin typeface="Arial MT"/>
                <a:cs typeface="Arial MT"/>
              </a:rPr>
              <a:t>par</a:t>
            </a:r>
            <a:r>
              <a:rPr sz="1598" kern="0" spc="-40" dirty="0">
                <a:solidFill>
                  <a:srgbClr val="002060"/>
                </a:solidFill>
                <a:latin typeface="Arial MT"/>
                <a:cs typeface="Arial MT"/>
              </a:rPr>
              <a:t> </a:t>
            </a:r>
            <a:r>
              <a:rPr sz="1598" kern="0" dirty="0">
                <a:solidFill>
                  <a:srgbClr val="002060"/>
                </a:solidFill>
                <a:latin typeface="Arial MT"/>
                <a:cs typeface="Arial MT"/>
              </a:rPr>
              <a:t>l’œil</a:t>
            </a:r>
            <a:r>
              <a:rPr sz="1598" kern="0" spc="-73" dirty="0">
                <a:solidFill>
                  <a:srgbClr val="002060"/>
                </a:solidFill>
                <a:latin typeface="Arial MT"/>
                <a:cs typeface="Arial MT"/>
              </a:rPr>
              <a:t> </a:t>
            </a:r>
            <a:r>
              <a:rPr sz="1598" kern="0" spc="-13" dirty="0">
                <a:solidFill>
                  <a:srgbClr val="002060"/>
                </a:solidFill>
                <a:latin typeface="Arial MT"/>
                <a:cs typeface="Arial MT"/>
              </a:rPr>
              <a:t>Sécurité </a:t>
            </a:r>
            <a:r>
              <a:rPr sz="1598" kern="0" dirty="0">
                <a:solidFill>
                  <a:srgbClr val="002060"/>
                </a:solidFill>
                <a:latin typeface="Arial MT"/>
                <a:cs typeface="Arial MT"/>
              </a:rPr>
              <a:t>(</a:t>
            </a:r>
            <a:r>
              <a:rPr sz="1598" b="1" kern="0" dirty="0">
                <a:solidFill>
                  <a:srgbClr val="002060"/>
                </a:solidFill>
                <a:latin typeface="Arial"/>
                <a:cs typeface="Arial"/>
              </a:rPr>
              <a:t>état</a:t>
            </a:r>
            <a:r>
              <a:rPr sz="1598" b="1" kern="0" spc="-60" dirty="0">
                <a:solidFill>
                  <a:srgbClr val="002060"/>
                </a:solidFill>
                <a:latin typeface="Arial"/>
                <a:cs typeface="Arial"/>
              </a:rPr>
              <a:t> </a:t>
            </a:r>
            <a:r>
              <a:rPr sz="1598" b="1" kern="0" spc="-13" dirty="0">
                <a:solidFill>
                  <a:srgbClr val="002060"/>
                </a:solidFill>
                <a:latin typeface="Arial"/>
                <a:cs typeface="Arial"/>
              </a:rPr>
              <a:t>d’esprit</a:t>
            </a:r>
            <a:r>
              <a:rPr sz="1598" kern="0" spc="-13" dirty="0">
                <a:solidFill>
                  <a:srgbClr val="002060"/>
                </a:solidFill>
                <a:latin typeface="Arial MT"/>
                <a:cs typeface="Arial MT"/>
              </a:rPr>
              <a:t>)</a:t>
            </a:r>
            <a:endParaRPr sz="1598" kern="0" dirty="0">
              <a:solidFill>
                <a:srgbClr val="002060"/>
              </a:solidFill>
              <a:latin typeface="Arial MT"/>
              <a:cs typeface="Arial MT"/>
            </a:endParaRPr>
          </a:p>
          <a:p>
            <a:pPr marL="0" lvl="1">
              <a:spcBef>
                <a:spcPts val="1052"/>
              </a:spcBef>
              <a:buClr>
                <a:srgbClr val="00AF50"/>
              </a:buClr>
              <a:buFont typeface="Segoe UI Symbol"/>
              <a:buChar char="⮊"/>
            </a:pPr>
            <a:endParaRPr sz="1598" kern="0" dirty="0">
              <a:solidFill>
                <a:srgbClr val="002060"/>
              </a:solidFill>
              <a:latin typeface="Arial MT"/>
              <a:cs typeface="Arial MT"/>
            </a:endParaRPr>
          </a:p>
          <a:p>
            <a:pPr marL="291742" indent="-274830">
              <a:buFontTx/>
              <a:buAutoNum type="arabicPlain" startAt="6"/>
              <a:tabLst>
                <a:tab pos="291742" algn="l"/>
              </a:tabLst>
            </a:pPr>
            <a:r>
              <a:rPr sz="1864" b="1" kern="0" dirty="0">
                <a:solidFill>
                  <a:srgbClr val="002060"/>
                </a:solidFill>
                <a:latin typeface="Arial"/>
                <a:cs typeface="Arial"/>
              </a:rPr>
              <a:t>Accidents,</a:t>
            </a:r>
            <a:r>
              <a:rPr sz="1864" b="1" kern="0" spc="20" dirty="0">
                <a:solidFill>
                  <a:srgbClr val="002060"/>
                </a:solidFill>
                <a:latin typeface="Arial"/>
                <a:cs typeface="Arial"/>
              </a:rPr>
              <a:t> </a:t>
            </a:r>
            <a:r>
              <a:rPr sz="1864" b="1" kern="0" dirty="0">
                <a:solidFill>
                  <a:srgbClr val="002060"/>
                </a:solidFill>
                <a:latin typeface="Arial"/>
                <a:cs typeface="Arial"/>
              </a:rPr>
              <a:t>Incidents</a:t>
            </a:r>
            <a:r>
              <a:rPr sz="1864" b="1" kern="0" spc="-33" dirty="0">
                <a:solidFill>
                  <a:srgbClr val="002060"/>
                </a:solidFill>
                <a:latin typeface="Arial"/>
                <a:cs typeface="Arial"/>
              </a:rPr>
              <a:t> </a:t>
            </a:r>
            <a:r>
              <a:rPr sz="1864" b="1" kern="0" dirty="0">
                <a:solidFill>
                  <a:srgbClr val="002060"/>
                </a:solidFill>
                <a:latin typeface="Arial"/>
                <a:cs typeface="Arial"/>
              </a:rPr>
              <a:t>et</a:t>
            </a:r>
            <a:r>
              <a:rPr sz="1864" b="1" kern="0" spc="-67" dirty="0">
                <a:solidFill>
                  <a:srgbClr val="002060"/>
                </a:solidFill>
                <a:latin typeface="Arial"/>
                <a:cs typeface="Arial"/>
              </a:rPr>
              <a:t> </a:t>
            </a:r>
            <a:r>
              <a:rPr sz="1864" b="1" kern="0" dirty="0">
                <a:solidFill>
                  <a:srgbClr val="002060"/>
                </a:solidFill>
                <a:latin typeface="Arial"/>
                <a:cs typeface="Arial"/>
              </a:rPr>
              <a:t>SàR</a:t>
            </a:r>
            <a:r>
              <a:rPr sz="1864" b="1" kern="0" spc="-53" dirty="0">
                <a:solidFill>
                  <a:srgbClr val="002060"/>
                </a:solidFill>
                <a:latin typeface="Arial"/>
                <a:cs typeface="Arial"/>
              </a:rPr>
              <a:t> </a:t>
            </a:r>
            <a:r>
              <a:rPr sz="1864" b="1" kern="0" dirty="0">
                <a:solidFill>
                  <a:srgbClr val="002060"/>
                </a:solidFill>
                <a:latin typeface="Arial"/>
                <a:cs typeface="Arial"/>
              </a:rPr>
              <a:t>:</a:t>
            </a:r>
            <a:r>
              <a:rPr sz="1864" b="1" kern="0" spc="-93" dirty="0">
                <a:solidFill>
                  <a:srgbClr val="002060"/>
                </a:solidFill>
                <a:latin typeface="Arial"/>
                <a:cs typeface="Arial"/>
              </a:rPr>
              <a:t> </a:t>
            </a:r>
            <a:r>
              <a:rPr sz="1864" b="1" kern="0" dirty="0">
                <a:solidFill>
                  <a:srgbClr val="002060"/>
                </a:solidFill>
                <a:latin typeface="Arial"/>
                <a:cs typeface="Arial"/>
              </a:rPr>
              <a:t>travailler</a:t>
            </a:r>
            <a:r>
              <a:rPr sz="1864" b="1" kern="0" spc="7" dirty="0">
                <a:solidFill>
                  <a:srgbClr val="002060"/>
                </a:solidFill>
                <a:latin typeface="Arial"/>
                <a:cs typeface="Arial"/>
              </a:rPr>
              <a:t> </a:t>
            </a:r>
            <a:r>
              <a:rPr sz="1864" b="1" kern="0" dirty="0">
                <a:solidFill>
                  <a:srgbClr val="002060"/>
                </a:solidFill>
                <a:latin typeface="Arial"/>
                <a:cs typeface="Arial"/>
              </a:rPr>
              <a:t>sur</a:t>
            </a:r>
            <a:r>
              <a:rPr sz="1864" b="1" kern="0" spc="-47" dirty="0">
                <a:solidFill>
                  <a:srgbClr val="002060"/>
                </a:solidFill>
                <a:latin typeface="Arial"/>
                <a:cs typeface="Arial"/>
              </a:rPr>
              <a:t> </a:t>
            </a:r>
            <a:r>
              <a:rPr sz="1864" b="1" kern="0" dirty="0">
                <a:solidFill>
                  <a:srgbClr val="002060"/>
                </a:solidFill>
                <a:latin typeface="Arial"/>
                <a:cs typeface="Arial"/>
              </a:rPr>
              <a:t>les</a:t>
            </a:r>
            <a:r>
              <a:rPr sz="1864" b="1" kern="0" spc="-60" dirty="0">
                <a:solidFill>
                  <a:srgbClr val="002060"/>
                </a:solidFill>
                <a:latin typeface="Arial"/>
                <a:cs typeface="Arial"/>
              </a:rPr>
              <a:t> </a:t>
            </a:r>
            <a:r>
              <a:rPr sz="1864" b="1" kern="0" spc="-13" dirty="0">
                <a:solidFill>
                  <a:srgbClr val="002060"/>
                </a:solidFill>
                <a:latin typeface="Arial"/>
                <a:cs typeface="Arial"/>
              </a:rPr>
              <a:t>causes</a:t>
            </a:r>
            <a:endParaRPr sz="1864" kern="0" dirty="0">
              <a:solidFill>
                <a:srgbClr val="002060"/>
              </a:solidFill>
              <a:latin typeface="Arial"/>
              <a:cs typeface="Arial"/>
            </a:endParaRPr>
          </a:p>
          <a:p>
            <a:pPr marL="737389" lvl="1" indent="-230011">
              <a:spcBef>
                <a:spcPts val="965"/>
              </a:spcBef>
              <a:buClr>
                <a:srgbClr val="00AF50"/>
              </a:buClr>
              <a:buFont typeface="Segoe UI Symbol"/>
              <a:buChar char="⮊"/>
              <a:tabLst>
                <a:tab pos="737389" algn="l"/>
              </a:tabLst>
            </a:pPr>
            <a:r>
              <a:rPr sz="1598" b="1" kern="0" dirty="0">
                <a:solidFill>
                  <a:srgbClr val="002060"/>
                </a:solidFill>
                <a:latin typeface="Arial"/>
                <a:cs typeface="Arial"/>
              </a:rPr>
              <a:t>A+</a:t>
            </a:r>
            <a:r>
              <a:rPr sz="1598" b="1" kern="0" spc="-7" dirty="0">
                <a:solidFill>
                  <a:srgbClr val="002060"/>
                </a:solidFill>
                <a:latin typeface="Arial"/>
                <a:cs typeface="Arial"/>
              </a:rPr>
              <a:t> </a:t>
            </a:r>
            <a:r>
              <a:rPr sz="1598" b="1" kern="0" dirty="0">
                <a:solidFill>
                  <a:srgbClr val="002060"/>
                </a:solidFill>
                <a:latin typeface="Arial"/>
                <a:cs typeface="Arial"/>
              </a:rPr>
              <a:t>et</a:t>
            </a:r>
            <a:r>
              <a:rPr sz="1598" b="1" kern="0" spc="-13" dirty="0">
                <a:solidFill>
                  <a:srgbClr val="002060"/>
                </a:solidFill>
                <a:latin typeface="Arial"/>
                <a:cs typeface="Arial"/>
              </a:rPr>
              <a:t> </a:t>
            </a:r>
            <a:r>
              <a:rPr sz="1598" b="1" kern="0" dirty="0">
                <a:solidFill>
                  <a:srgbClr val="002060"/>
                </a:solidFill>
                <a:latin typeface="Arial"/>
                <a:cs typeface="Arial"/>
              </a:rPr>
              <a:t>HPG</a:t>
            </a:r>
            <a:r>
              <a:rPr sz="1598" b="1" kern="0" spc="-20" dirty="0">
                <a:solidFill>
                  <a:srgbClr val="002060"/>
                </a:solidFill>
                <a:latin typeface="Arial"/>
                <a:cs typeface="Arial"/>
              </a:rPr>
              <a:t> </a:t>
            </a:r>
            <a:r>
              <a:rPr sz="1598" b="1" kern="0" dirty="0">
                <a:solidFill>
                  <a:srgbClr val="002060"/>
                </a:solidFill>
                <a:latin typeface="Arial"/>
                <a:cs typeface="Arial"/>
              </a:rPr>
              <a:t>(Haut</a:t>
            </a:r>
            <a:r>
              <a:rPr sz="1598" b="1" kern="0" spc="-20" dirty="0">
                <a:solidFill>
                  <a:srgbClr val="002060"/>
                </a:solidFill>
                <a:latin typeface="Arial"/>
                <a:cs typeface="Arial"/>
              </a:rPr>
              <a:t> </a:t>
            </a:r>
            <a:r>
              <a:rPr sz="1598" b="1" kern="0" dirty="0">
                <a:solidFill>
                  <a:srgbClr val="002060"/>
                </a:solidFill>
                <a:latin typeface="Arial"/>
                <a:cs typeface="Arial"/>
              </a:rPr>
              <a:t>Potentiel</a:t>
            </a:r>
            <a:r>
              <a:rPr sz="1598" b="1" kern="0" spc="-47" dirty="0">
                <a:solidFill>
                  <a:srgbClr val="002060"/>
                </a:solidFill>
                <a:latin typeface="Arial"/>
                <a:cs typeface="Arial"/>
              </a:rPr>
              <a:t> </a:t>
            </a:r>
            <a:r>
              <a:rPr sz="1598" b="1" kern="0" dirty="0">
                <a:solidFill>
                  <a:srgbClr val="002060"/>
                </a:solidFill>
                <a:latin typeface="Arial"/>
                <a:cs typeface="Arial"/>
              </a:rPr>
              <a:t>Gravité)</a:t>
            </a:r>
            <a:r>
              <a:rPr sz="1598" b="1" kern="0" spc="7" dirty="0">
                <a:solidFill>
                  <a:srgbClr val="002060"/>
                </a:solidFill>
                <a:latin typeface="Arial"/>
                <a:cs typeface="Arial"/>
              </a:rPr>
              <a:t> </a:t>
            </a:r>
            <a:r>
              <a:rPr sz="1598" kern="0" dirty="0">
                <a:solidFill>
                  <a:srgbClr val="002060"/>
                </a:solidFill>
                <a:latin typeface="Arial MT"/>
                <a:cs typeface="Arial MT"/>
              </a:rPr>
              <a:t>:</a:t>
            </a:r>
            <a:r>
              <a:rPr sz="1598" kern="0" spc="-27" dirty="0">
                <a:solidFill>
                  <a:srgbClr val="002060"/>
                </a:solidFill>
                <a:latin typeface="Arial MT"/>
                <a:cs typeface="Arial MT"/>
              </a:rPr>
              <a:t> </a:t>
            </a:r>
            <a:r>
              <a:rPr sz="1598" kern="0" dirty="0">
                <a:solidFill>
                  <a:srgbClr val="002060"/>
                </a:solidFill>
                <a:latin typeface="Arial MT"/>
                <a:cs typeface="Arial MT"/>
              </a:rPr>
              <a:t>reconstitution,</a:t>
            </a:r>
            <a:r>
              <a:rPr sz="1598" kern="0" spc="-80" dirty="0">
                <a:solidFill>
                  <a:srgbClr val="002060"/>
                </a:solidFill>
                <a:latin typeface="Arial MT"/>
                <a:cs typeface="Arial MT"/>
              </a:rPr>
              <a:t> </a:t>
            </a:r>
            <a:r>
              <a:rPr sz="1598" kern="0" dirty="0">
                <a:solidFill>
                  <a:srgbClr val="002060"/>
                </a:solidFill>
                <a:latin typeface="Arial MT"/>
                <a:cs typeface="Arial MT"/>
              </a:rPr>
              <a:t>analyse</a:t>
            </a:r>
            <a:r>
              <a:rPr sz="1598" kern="0" spc="-113" dirty="0">
                <a:solidFill>
                  <a:srgbClr val="002060"/>
                </a:solidFill>
                <a:latin typeface="Arial MT"/>
                <a:cs typeface="Arial MT"/>
              </a:rPr>
              <a:t> </a:t>
            </a:r>
            <a:r>
              <a:rPr sz="1598" kern="0" spc="-33" dirty="0">
                <a:solidFill>
                  <a:srgbClr val="002060"/>
                </a:solidFill>
                <a:latin typeface="Arial MT"/>
                <a:cs typeface="Arial MT"/>
              </a:rPr>
              <a:t>des</a:t>
            </a:r>
            <a:endParaRPr sz="1598" kern="0" dirty="0">
              <a:solidFill>
                <a:srgbClr val="002060"/>
              </a:solidFill>
              <a:latin typeface="Arial MT"/>
              <a:cs typeface="Arial MT"/>
            </a:endParaRPr>
          </a:p>
          <a:p>
            <a:pPr marL="507378">
              <a:spcBef>
                <a:spcPts val="7"/>
              </a:spcBef>
            </a:pPr>
            <a:r>
              <a:rPr sz="1598" kern="0" dirty="0">
                <a:solidFill>
                  <a:srgbClr val="002060"/>
                </a:solidFill>
                <a:latin typeface="Arial MT"/>
                <a:cs typeface="Arial MT"/>
              </a:rPr>
              <a:t>causes,</a:t>
            </a:r>
            <a:r>
              <a:rPr sz="1598" kern="0" spc="-33" dirty="0">
                <a:solidFill>
                  <a:srgbClr val="002060"/>
                </a:solidFill>
                <a:latin typeface="Arial MT"/>
                <a:cs typeface="Arial MT"/>
              </a:rPr>
              <a:t> </a:t>
            </a:r>
            <a:r>
              <a:rPr sz="1598" kern="0" dirty="0">
                <a:solidFill>
                  <a:srgbClr val="002060"/>
                </a:solidFill>
                <a:latin typeface="Arial MT"/>
                <a:cs typeface="Arial MT"/>
              </a:rPr>
              <a:t>partage</a:t>
            </a:r>
            <a:r>
              <a:rPr sz="1598" kern="0" spc="-60" dirty="0">
                <a:solidFill>
                  <a:srgbClr val="002060"/>
                </a:solidFill>
                <a:latin typeface="Arial MT"/>
                <a:cs typeface="Arial MT"/>
              </a:rPr>
              <a:t> </a:t>
            </a:r>
            <a:r>
              <a:rPr sz="1598" kern="0" dirty="0">
                <a:solidFill>
                  <a:srgbClr val="002060"/>
                </a:solidFill>
                <a:latin typeface="Arial MT"/>
                <a:cs typeface="Arial MT"/>
              </a:rPr>
              <a:t>en</a:t>
            </a:r>
            <a:r>
              <a:rPr sz="1598" kern="0" spc="-33" dirty="0">
                <a:solidFill>
                  <a:srgbClr val="002060"/>
                </a:solidFill>
                <a:latin typeface="Arial MT"/>
                <a:cs typeface="Arial MT"/>
              </a:rPr>
              <a:t> </a:t>
            </a:r>
            <a:r>
              <a:rPr sz="1598" kern="0" dirty="0">
                <a:solidFill>
                  <a:srgbClr val="002060"/>
                </a:solidFill>
                <a:latin typeface="Arial MT"/>
                <a:cs typeface="Arial MT"/>
              </a:rPr>
              <a:t>CODIR des</a:t>
            </a:r>
            <a:r>
              <a:rPr sz="1598" kern="0" spc="-40" dirty="0">
                <a:solidFill>
                  <a:srgbClr val="002060"/>
                </a:solidFill>
                <a:latin typeface="Arial MT"/>
                <a:cs typeface="Arial MT"/>
              </a:rPr>
              <a:t> </a:t>
            </a:r>
            <a:r>
              <a:rPr sz="1598" kern="0" dirty="0">
                <a:solidFill>
                  <a:srgbClr val="002060"/>
                </a:solidFill>
                <a:latin typeface="Arial MT"/>
                <a:cs typeface="Arial MT"/>
              </a:rPr>
              <a:t>conclusions</a:t>
            </a:r>
            <a:r>
              <a:rPr sz="1598" kern="0" spc="-93" dirty="0">
                <a:solidFill>
                  <a:srgbClr val="002060"/>
                </a:solidFill>
                <a:latin typeface="Arial MT"/>
                <a:cs typeface="Arial MT"/>
              </a:rPr>
              <a:t> </a:t>
            </a:r>
            <a:r>
              <a:rPr sz="1598" kern="0" dirty="0">
                <a:solidFill>
                  <a:srgbClr val="002060"/>
                </a:solidFill>
                <a:latin typeface="Arial MT"/>
                <a:cs typeface="Arial MT"/>
              </a:rPr>
              <a:t>et</a:t>
            </a:r>
            <a:r>
              <a:rPr sz="1598" kern="0" spc="-7" dirty="0">
                <a:solidFill>
                  <a:srgbClr val="002060"/>
                </a:solidFill>
                <a:latin typeface="Arial MT"/>
                <a:cs typeface="Arial MT"/>
              </a:rPr>
              <a:t> </a:t>
            </a:r>
            <a:r>
              <a:rPr sz="1598" kern="0" dirty="0">
                <a:solidFill>
                  <a:srgbClr val="002060"/>
                </a:solidFill>
                <a:latin typeface="Arial MT"/>
                <a:cs typeface="Arial MT"/>
              </a:rPr>
              <a:t>plans</a:t>
            </a:r>
            <a:r>
              <a:rPr sz="1598" kern="0" spc="-67" dirty="0">
                <a:solidFill>
                  <a:srgbClr val="002060"/>
                </a:solidFill>
                <a:latin typeface="Arial MT"/>
                <a:cs typeface="Arial MT"/>
              </a:rPr>
              <a:t> </a:t>
            </a:r>
            <a:r>
              <a:rPr sz="1598" kern="0" spc="-13" dirty="0">
                <a:solidFill>
                  <a:srgbClr val="002060"/>
                </a:solidFill>
                <a:latin typeface="Arial MT"/>
                <a:cs typeface="Arial MT"/>
              </a:rPr>
              <a:t>d’actions</a:t>
            </a:r>
            <a:endParaRPr sz="1598" kern="0" dirty="0">
              <a:solidFill>
                <a:srgbClr val="002060"/>
              </a:solidFill>
              <a:latin typeface="Arial MT"/>
              <a:cs typeface="Arial MT"/>
            </a:endParaRPr>
          </a:p>
          <a:p>
            <a:pPr marL="737389" lvl="1" indent="-230011">
              <a:buClr>
                <a:srgbClr val="00AF50"/>
              </a:buClr>
              <a:buFont typeface="Segoe UI Symbol"/>
              <a:buChar char="⮊"/>
              <a:tabLst>
                <a:tab pos="737389" algn="l"/>
              </a:tabLst>
            </a:pPr>
            <a:r>
              <a:rPr sz="1598" b="1" kern="0" dirty="0">
                <a:solidFill>
                  <a:srgbClr val="002060"/>
                </a:solidFill>
                <a:latin typeface="Arial"/>
                <a:cs typeface="Arial"/>
              </a:rPr>
              <a:t>Centres</a:t>
            </a:r>
            <a:r>
              <a:rPr sz="1598" b="1" kern="0" spc="13" dirty="0">
                <a:solidFill>
                  <a:srgbClr val="002060"/>
                </a:solidFill>
                <a:latin typeface="Arial"/>
                <a:cs typeface="Arial"/>
              </a:rPr>
              <a:t> </a:t>
            </a:r>
            <a:r>
              <a:rPr sz="1598" b="1" kern="0" spc="-13" dirty="0">
                <a:solidFill>
                  <a:srgbClr val="002060"/>
                </a:solidFill>
                <a:latin typeface="Arial"/>
                <a:cs typeface="Arial"/>
              </a:rPr>
              <a:t>accidentogènes</a:t>
            </a:r>
            <a:r>
              <a:rPr sz="1598" b="1" kern="0" spc="-40" dirty="0">
                <a:solidFill>
                  <a:srgbClr val="002060"/>
                </a:solidFill>
                <a:latin typeface="Arial"/>
                <a:cs typeface="Arial"/>
              </a:rPr>
              <a:t> </a:t>
            </a:r>
            <a:r>
              <a:rPr sz="1598" kern="0" dirty="0">
                <a:solidFill>
                  <a:srgbClr val="002060"/>
                </a:solidFill>
                <a:latin typeface="Arial MT"/>
                <a:cs typeface="Arial MT"/>
              </a:rPr>
              <a:t>:</a:t>
            </a:r>
            <a:r>
              <a:rPr sz="1598" kern="0" spc="53" dirty="0">
                <a:solidFill>
                  <a:srgbClr val="002060"/>
                </a:solidFill>
                <a:latin typeface="Arial MT"/>
                <a:cs typeface="Arial MT"/>
              </a:rPr>
              <a:t> </a:t>
            </a:r>
            <a:r>
              <a:rPr sz="1598" kern="0" dirty="0">
                <a:solidFill>
                  <a:srgbClr val="002060"/>
                </a:solidFill>
                <a:latin typeface="Arial MT"/>
                <a:cs typeface="Arial MT"/>
              </a:rPr>
              <a:t>actions</a:t>
            </a:r>
            <a:r>
              <a:rPr sz="1598" kern="0" spc="-80" dirty="0">
                <a:solidFill>
                  <a:srgbClr val="002060"/>
                </a:solidFill>
                <a:latin typeface="Arial MT"/>
                <a:cs typeface="Arial MT"/>
              </a:rPr>
              <a:t> </a:t>
            </a:r>
            <a:r>
              <a:rPr sz="1598" kern="0" dirty="0">
                <a:solidFill>
                  <a:srgbClr val="002060"/>
                </a:solidFill>
                <a:latin typeface="Arial MT"/>
                <a:cs typeface="Arial MT"/>
              </a:rPr>
              <a:t>renforcées</a:t>
            </a:r>
            <a:r>
              <a:rPr sz="1598" kern="0" spc="-47" dirty="0">
                <a:solidFill>
                  <a:srgbClr val="002060"/>
                </a:solidFill>
                <a:latin typeface="Arial MT"/>
                <a:cs typeface="Arial MT"/>
              </a:rPr>
              <a:t> </a:t>
            </a:r>
            <a:r>
              <a:rPr sz="1598" kern="0" spc="-13" dirty="0">
                <a:solidFill>
                  <a:srgbClr val="002060"/>
                </a:solidFill>
                <a:latin typeface="Arial MT"/>
                <a:cs typeface="Arial MT"/>
              </a:rPr>
              <a:t>d’accompagnement</a:t>
            </a:r>
            <a:endParaRPr sz="1598" kern="0" dirty="0">
              <a:solidFill>
                <a:srgbClr val="002060"/>
              </a:solidFill>
              <a:latin typeface="Arial MT"/>
              <a:cs typeface="Arial MT"/>
            </a:endParaRPr>
          </a:p>
          <a:p>
            <a:pPr marL="0" lvl="1">
              <a:buClr>
                <a:srgbClr val="00AF50"/>
              </a:buClr>
              <a:buFont typeface="Segoe UI Symbol"/>
              <a:buChar char="⮊"/>
            </a:pPr>
            <a:endParaRPr sz="1598" kern="0" dirty="0">
              <a:solidFill>
                <a:srgbClr val="002060"/>
              </a:solidFill>
              <a:latin typeface="Arial MT"/>
              <a:cs typeface="Arial MT"/>
            </a:endParaRPr>
          </a:p>
          <a:p>
            <a:pPr marL="0" lvl="1">
              <a:spcBef>
                <a:spcPts val="852"/>
              </a:spcBef>
              <a:buClr>
                <a:srgbClr val="00AF50"/>
              </a:buClr>
              <a:buFont typeface="Segoe UI Symbol"/>
              <a:buChar char="⮊"/>
            </a:pPr>
            <a:endParaRPr sz="1598" kern="0" dirty="0">
              <a:solidFill>
                <a:srgbClr val="002060"/>
              </a:solidFill>
              <a:latin typeface="Arial MT"/>
              <a:cs typeface="Arial MT"/>
            </a:endParaRPr>
          </a:p>
          <a:p>
            <a:pPr marL="357701" indent="-274830">
              <a:buFontTx/>
              <a:buAutoNum type="arabicPlain" startAt="6"/>
              <a:tabLst>
                <a:tab pos="357701" algn="l"/>
              </a:tabLst>
            </a:pPr>
            <a:r>
              <a:rPr sz="1864" b="1" kern="0" dirty="0">
                <a:solidFill>
                  <a:srgbClr val="002060"/>
                </a:solidFill>
                <a:latin typeface="Arial"/>
                <a:cs typeface="Arial"/>
              </a:rPr>
              <a:t>Participation</a:t>
            </a:r>
            <a:r>
              <a:rPr sz="1864" b="1" kern="0" spc="-60" dirty="0">
                <a:solidFill>
                  <a:srgbClr val="002060"/>
                </a:solidFill>
                <a:latin typeface="Arial"/>
                <a:cs typeface="Arial"/>
              </a:rPr>
              <a:t> </a:t>
            </a:r>
            <a:r>
              <a:rPr sz="1864" b="1" kern="0" dirty="0">
                <a:solidFill>
                  <a:srgbClr val="002060"/>
                </a:solidFill>
                <a:latin typeface="Arial"/>
                <a:cs typeface="Arial"/>
              </a:rPr>
              <a:t>de</a:t>
            </a:r>
            <a:r>
              <a:rPr sz="1864" b="1" kern="0" spc="-93" dirty="0">
                <a:solidFill>
                  <a:srgbClr val="002060"/>
                </a:solidFill>
                <a:latin typeface="Arial"/>
                <a:cs typeface="Arial"/>
              </a:rPr>
              <a:t> </a:t>
            </a:r>
            <a:r>
              <a:rPr sz="1864" b="1" kern="0" spc="-27" dirty="0">
                <a:solidFill>
                  <a:srgbClr val="002060"/>
                </a:solidFill>
                <a:latin typeface="Arial"/>
                <a:cs typeface="Arial"/>
              </a:rPr>
              <a:t>tous</a:t>
            </a:r>
            <a:endParaRPr sz="1864" kern="0" dirty="0">
              <a:solidFill>
                <a:srgbClr val="002060"/>
              </a:solidFill>
              <a:latin typeface="Arial"/>
              <a:cs typeface="Arial"/>
            </a:endParaRPr>
          </a:p>
          <a:p>
            <a:pPr marL="782207" lvl="1" indent="-230011">
              <a:spcBef>
                <a:spcPts val="419"/>
              </a:spcBef>
              <a:buClr>
                <a:srgbClr val="00AF50"/>
              </a:buClr>
              <a:buFont typeface="Segoe UI Symbol"/>
              <a:buChar char="⮊"/>
              <a:tabLst>
                <a:tab pos="782207" algn="l"/>
              </a:tabLst>
            </a:pPr>
            <a:r>
              <a:rPr sz="1598" kern="0" dirty="0">
                <a:solidFill>
                  <a:srgbClr val="002060"/>
                </a:solidFill>
                <a:latin typeface="Arial MT"/>
                <a:cs typeface="Arial MT"/>
              </a:rPr>
              <a:t>Développer</a:t>
            </a:r>
            <a:r>
              <a:rPr sz="1598" kern="0" spc="-40" dirty="0">
                <a:solidFill>
                  <a:srgbClr val="002060"/>
                </a:solidFill>
                <a:latin typeface="Arial MT"/>
                <a:cs typeface="Arial MT"/>
              </a:rPr>
              <a:t> </a:t>
            </a:r>
            <a:r>
              <a:rPr sz="1598" kern="0" dirty="0">
                <a:solidFill>
                  <a:srgbClr val="002060"/>
                </a:solidFill>
                <a:latin typeface="Arial MT"/>
                <a:cs typeface="Arial MT"/>
              </a:rPr>
              <a:t>une</a:t>
            </a:r>
            <a:r>
              <a:rPr sz="1598" kern="0" spc="-120" dirty="0">
                <a:solidFill>
                  <a:srgbClr val="002060"/>
                </a:solidFill>
                <a:latin typeface="Arial MT"/>
                <a:cs typeface="Arial MT"/>
              </a:rPr>
              <a:t> </a:t>
            </a:r>
            <a:r>
              <a:rPr sz="1598" kern="0" dirty="0">
                <a:solidFill>
                  <a:srgbClr val="002060"/>
                </a:solidFill>
                <a:latin typeface="Arial MT"/>
                <a:cs typeface="Arial MT"/>
              </a:rPr>
              <a:t>approche</a:t>
            </a:r>
            <a:r>
              <a:rPr sz="1598" kern="0" spc="-40" dirty="0">
                <a:solidFill>
                  <a:srgbClr val="002060"/>
                </a:solidFill>
                <a:latin typeface="Arial MT"/>
                <a:cs typeface="Arial MT"/>
              </a:rPr>
              <a:t> </a:t>
            </a:r>
            <a:r>
              <a:rPr sz="1598" b="1" kern="0" dirty="0">
                <a:solidFill>
                  <a:srgbClr val="002060"/>
                </a:solidFill>
                <a:latin typeface="Arial"/>
                <a:cs typeface="Arial"/>
              </a:rPr>
              <a:t>positive</a:t>
            </a:r>
            <a:r>
              <a:rPr sz="1598" b="1" kern="0" spc="-33" dirty="0">
                <a:solidFill>
                  <a:srgbClr val="002060"/>
                </a:solidFill>
                <a:latin typeface="Arial"/>
                <a:cs typeface="Arial"/>
              </a:rPr>
              <a:t> </a:t>
            </a:r>
            <a:r>
              <a:rPr sz="1598" b="1" kern="0" dirty="0">
                <a:solidFill>
                  <a:srgbClr val="002060"/>
                </a:solidFill>
                <a:latin typeface="Arial"/>
                <a:cs typeface="Arial"/>
              </a:rPr>
              <a:t>et</a:t>
            </a:r>
            <a:r>
              <a:rPr sz="1598" b="1" kern="0" spc="-27" dirty="0">
                <a:solidFill>
                  <a:srgbClr val="002060"/>
                </a:solidFill>
                <a:latin typeface="Arial"/>
                <a:cs typeface="Arial"/>
              </a:rPr>
              <a:t> </a:t>
            </a:r>
            <a:r>
              <a:rPr sz="1598" b="1" kern="0" spc="-13" dirty="0">
                <a:solidFill>
                  <a:srgbClr val="002060"/>
                </a:solidFill>
                <a:latin typeface="Arial"/>
                <a:cs typeface="Arial"/>
              </a:rPr>
              <a:t>participative</a:t>
            </a:r>
            <a:endParaRPr sz="1598" kern="0" dirty="0">
              <a:solidFill>
                <a:srgbClr val="002060"/>
              </a:solidFill>
              <a:latin typeface="Arial"/>
              <a:cs typeface="Arial"/>
            </a:endParaRPr>
          </a:p>
          <a:p>
            <a:pPr marL="1241384" lvl="2" indent="-210562">
              <a:spcBef>
                <a:spcPts val="7"/>
              </a:spcBef>
              <a:buClr>
                <a:srgbClr val="00AF50"/>
              </a:buClr>
              <a:buFont typeface="Segoe UI Symbol"/>
              <a:buChar char="⮊"/>
              <a:tabLst>
                <a:tab pos="1241384" algn="l"/>
              </a:tabLst>
            </a:pPr>
            <a:r>
              <a:rPr sz="1465" kern="0" dirty="0">
                <a:solidFill>
                  <a:srgbClr val="002060"/>
                </a:solidFill>
                <a:latin typeface="Arial MT"/>
                <a:cs typeface="Arial MT"/>
              </a:rPr>
              <a:t>Programme</a:t>
            </a:r>
            <a:r>
              <a:rPr sz="1465" kern="0" spc="-47" dirty="0">
                <a:solidFill>
                  <a:srgbClr val="002060"/>
                </a:solidFill>
                <a:latin typeface="Arial MT"/>
                <a:cs typeface="Arial MT"/>
              </a:rPr>
              <a:t> </a:t>
            </a:r>
            <a:r>
              <a:rPr sz="1465" kern="0" dirty="0">
                <a:solidFill>
                  <a:srgbClr val="002060"/>
                </a:solidFill>
                <a:latin typeface="Arial MT"/>
                <a:cs typeface="Arial MT"/>
              </a:rPr>
              <a:t>COALITION</a:t>
            </a:r>
            <a:r>
              <a:rPr sz="1465" kern="0" spc="-40" dirty="0">
                <a:solidFill>
                  <a:srgbClr val="002060"/>
                </a:solidFill>
                <a:latin typeface="Arial MT"/>
                <a:cs typeface="Arial MT"/>
              </a:rPr>
              <a:t> </a:t>
            </a:r>
            <a:r>
              <a:rPr sz="1465" kern="0" dirty="0">
                <a:solidFill>
                  <a:srgbClr val="002060"/>
                </a:solidFill>
                <a:latin typeface="Arial MT"/>
                <a:cs typeface="Arial MT"/>
              </a:rPr>
              <a:t>:</a:t>
            </a:r>
            <a:r>
              <a:rPr sz="1465" kern="0" spc="-33" dirty="0">
                <a:solidFill>
                  <a:srgbClr val="002060"/>
                </a:solidFill>
                <a:latin typeface="Arial MT"/>
                <a:cs typeface="Arial MT"/>
              </a:rPr>
              <a:t> </a:t>
            </a:r>
            <a:r>
              <a:rPr sz="1465" kern="0" dirty="0">
                <a:solidFill>
                  <a:srgbClr val="002060"/>
                </a:solidFill>
                <a:latin typeface="Arial MT"/>
                <a:cs typeface="Arial MT"/>
              </a:rPr>
              <a:t>une</a:t>
            </a:r>
            <a:r>
              <a:rPr sz="1465" kern="0" spc="-53" dirty="0">
                <a:solidFill>
                  <a:srgbClr val="002060"/>
                </a:solidFill>
                <a:latin typeface="Arial MT"/>
                <a:cs typeface="Arial MT"/>
              </a:rPr>
              <a:t> </a:t>
            </a:r>
            <a:r>
              <a:rPr sz="1465" kern="0" dirty="0">
                <a:solidFill>
                  <a:srgbClr val="002060"/>
                </a:solidFill>
                <a:latin typeface="Arial MT"/>
                <a:cs typeface="Arial MT"/>
              </a:rPr>
              <a:t>équipe</a:t>
            </a:r>
            <a:r>
              <a:rPr sz="1465" kern="0" spc="-60" dirty="0">
                <a:solidFill>
                  <a:srgbClr val="002060"/>
                </a:solidFill>
                <a:latin typeface="Arial MT"/>
                <a:cs typeface="Arial MT"/>
              </a:rPr>
              <a:t> </a:t>
            </a:r>
            <a:r>
              <a:rPr sz="1465" kern="0" dirty="0">
                <a:solidFill>
                  <a:srgbClr val="002060"/>
                </a:solidFill>
                <a:latin typeface="Arial MT"/>
                <a:cs typeface="Arial MT"/>
              </a:rPr>
              <a:t>du</a:t>
            </a:r>
            <a:r>
              <a:rPr sz="1465" kern="0" spc="-53" dirty="0">
                <a:solidFill>
                  <a:srgbClr val="002060"/>
                </a:solidFill>
                <a:latin typeface="Arial MT"/>
                <a:cs typeface="Arial MT"/>
              </a:rPr>
              <a:t> </a:t>
            </a:r>
            <a:r>
              <a:rPr sz="1465" kern="0" dirty="0">
                <a:solidFill>
                  <a:srgbClr val="002060"/>
                </a:solidFill>
                <a:latin typeface="Arial MT"/>
                <a:cs typeface="Arial MT"/>
              </a:rPr>
              <a:t>terrain</a:t>
            </a:r>
            <a:r>
              <a:rPr sz="1465" kern="0" spc="-60" dirty="0">
                <a:solidFill>
                  <a:srgbClr val="002060"/>
                </a:solidFill>
                <a:latin typeface="Arial MT"/>
                <a:cs typeface="Arial MT"/>
              </a:rPr>
              <a:t> </a:t>
            </a:r>
            <a:r>
              <a:rPr sz="1465" kern="0" dirty="0">
                <a:solidFill>
                  <a:srgbClr val="002060"/>
                </a:solidFill>
                <a:latin typeface="Arial MT"/>
                <a:cs typeface="Arial MT"/>
              </a:rPr>
              <a:t>travaille</a:t>
            </a:r>
            <a:r>
              <a:rPr sz="1465" kern="0" spc="-27" dirty="0">
                <a:solidFill>
                  <a:srgbClr val="002060"/>
                </a:solidFill>
                <a:latin typeface="Arial MT"/>
                <a:cs typeface="Arial MT"/>
              </a:rPr>
              <a:t> </a:t>
            </a:r>
            <a:r>
              <a:rPr sz="1465" kern="0" dirty="0">
                <a:solidFill>
                  <a:srgbClr val="002060"/>
                </a:solidFill>
                <a:latin typeface="Arial MT"/>
                <a:cs typeface="Arial MT"/>
              </a:rPr>
              <a:t>sur</a:t>
            </a:r>
            <a:r>
              <a:rPr sz="1465" kern="0" spc="-53" dirty="0">
                <a:solidFill>
                  <a:srgbClr val="002060"/>
                </a:solidFill>
                <a:latin typeface="Arial MT"/>
                <a:cs typeface="Arial MT"/>
              </a:rPr>
              <a:t> </a:t>
            </a:r>
            <a:r>
              <a:rPr sz="1465" kern="0" dirty="0">
                <a:solidFill>
                  <a:srgbClr val="002060"/>
                </a:solidFill>
                <a:latin typeface="Arial MT"/>
                <a:cs typeface="Arial MT"/>
              </a:rPr>
              <a:t>la</a:t>
            </a:r>
            <a:r>
              <a:rPr sz="1465" kern="0" spc="7" dirty="0">
                <a:solidFill>
                  <a:srgbClr val="002060"/>
                </a:solidFill>
                <a:latin typeface="Arial MT"/>
                <a:cs typeface="Arial MT"/>
              </a:rPr>
              <a:t> </a:t>
            </a:r>
            <a:r>
              <a:rPr sz="1465" kern="0" dirty="0">
                <a:solidFill>
                  <a:srgbClr val="002060"/>
                </a:solidFill>
                <a:latin typeface="Arial MT"/>
                <a:cs typeface="Arial MT"/>
              </a:rPr>
              <a:t>santé</a:t>
            </a:r>
            <a:r>
              <a:rPr sz="1465" kern="0" spc="-93" dirty="0">
                <a:solidFill>
                  <a:srgbClr val="002060"/>
                </a:solidFill>
                <a:latin typeface="Arial MT"/>
                <a:cs typeface="Arial MT"/>
              </a:rPr>
              <a:t> </a:t>
            </a:r>
            <a:r>
              <a:rPr sz="1465" kern="0" spc="-13" dirty="0">
                <a:solidFill>
                  <a:srgbClr val="002060"/>
                </a:solidFill>
                <a:latin typeface="Arial MT"/>
                <a:cs typeface="Arial MT"/>
              </a:rPr>
              <a:t>sécurité</a:t>
            </a:r>
            <a:endParaRPr sz="1465" kern="0" dirty="0">
              <a:solidFill>
                <a:srgbClr val="002060"/>
              </a:solidFill>
              <a:latin typeface="Arial MT"/>
              <a:cs typeface="Arial MT"/>
            </a:endParaRPr>
          </a:p>
          <a:p>
            <a:pPr marL="1241384" lvl="2" indent="-210562">
              <a:buClr>
                <a:srgbClr val="00AF50"/>
              </a:buClr>
              <a:buFont typeface="Segoe UI Symbol"/>
              <a:buChar char="⮊"/>
              <a:tabLst>
                <a:tab pos="1241384" algn="l"/>
              </a:tabLst>
            </a:pPr>
            <a:r>
              <a:rPr sz="1465" kern="0" dirty="0">
                <a:solidFill>
                  <a:srgbClr val="002060"/>
                </a:solidFill>
                <a:latin typeface="Arial MT"/>
                <a:cs typeface="Arial MT"/>
              </a:rPr>
              <a:t>Autres</a:t>
            </a:r>
            <a:r>
              <a:rPr sz="1465" kern="0" spc="-67" dirty="0">
                <a:solidFill>
                  <a:srgbClr val="002060"/>
                </a:solidFill>
                <a:latin typeface="Arial MT"/>
                <a:cs typeface="Arial MT"/>
              </a:rPr>
              <a:t> </a:t>
            </a:r>
            <a:r>
              <a:rPr sz="1465" kern="0" dirty="0">
                <a:solidFill>
                  <a:srgbClr val="002060"/>
                </a:solidFill>
                <a:latin typeface="Arial MT"/>
                <a:cs typeface="Arial MT"/>
              </a:rPr>
              <a:t>initiatives</a:t>
            </a:r>
            <a:r>
              <a:rPr sz="1465" kern="0" spc="-47" dirty="0">
                <a:solidFill>
                  <a:srgbClr val="002060"/>
                </a:solidFill>
                <a:latin typeface="Arial MT"/>
                <a:cs typeface="Arial MT"/>
              </a:rPr>
              <a:t> </a:t>
            </a:r>
            <a:r>
              <a:rPr sz="1465" kern="0" dirty="0">
                <a:solidFill>
                  <a:srgbClr val="002060"/>
                </a:solidFill>
                <a:latin typeface="Arial MT"/>
                <a:cs typeface="Arial MT"/>
              </a:rPr>
              <a:t>:</a:t>
            </a:r>
            <a:r>
              <a:rPr sz="1465" kern="0" spc="-27" dirty="0">
                <a:solidFill>
                  <a:srgbClr val="002060"/>
                </a:solidFill>
                <a:latin typeface="Arial MT"/>
                <a:cs typeface="Arial MT"/>
              </a:rPr>
              <a:t> </a:t>
            </a:r>
            <a:r>
              <a:rPr sz="1465" kern="0" dirty="0">
                <a:solidFill>
                  <a:srgbClr val="002060"/>
                </a:solidFill>
                <a:latin typeface="Arial MT"/>
                <a:cs typeface="Arial MT"/>
              </a:rPr>
              <a:t>semaine</a:t>
            </a:r>
            <a:r>
              <a:rPr sz="1465" kern="0" spc="-60" dirty="0">
                <a:solidFill>
                  <a:srgbClr val="002060"/>
                </a:solidFill>
                <a:latin typeface="Arial MT"/>
                <a:cs typeface="Arial MT"/>
              </a:rPr>
              <a:t> </a:t>
            </a:r>
            <a:r>
              <a:rPr sz="1465" kern="0" dirty="0">
                <a:solidFill>
                  <a:srgbClr val="002060"/>
                </a:solidFill>
                <a:latin typeface="Arial MT"/>
                <a:cs typeface="Arial MT"/>
              </a:rPr>
              <a:t>sécurité,</a:t>
            </a:r>
            <a:r>
              <a:rPr sz="1465" kern="0" spc="-47" dirty="0">
                <a:solidFill>
                  <a:srgbClr val="002060"/>
                </a:solidFill>
                <a:latin typeface="Arial MT"/>
                <a:cs typeface="Arial MT"/>
              </a:rPr>
              <a:t> </a:t>
            </a:r>
            <a:r>
              <a:rPr sz="1465" kern="0" dirty="0">
                <a:solidFill>
                  <a:srgbClr val="002060"/>
                </a:solidFill>
                <a:latin typeface="Arial MT"/>
                <a:cs typeface="Arial MT"/>
              </a:rPr>
              <a:t>journée</a:t>
            </a:r>
            <a:r>
              <a:rPr sz="1465" kern="0" spc="-80" dirty="0">
                <a:solidFill>
                  <a:srgbClr val="002060"/>
                </a:solidFill>
                <a:latin typeface="Arial MT"/>
                <a:cs typeface="Arial MT"/>
              </a:rPr>
              <a:t> </a:t>
            </a:r>
            <a:r>
              <a:rPr sz="1465" kern="0" dirty="0">
                <a:solidFill>
                  <a:srgbClr val="002060"/>
                </a:solidFill>
                <a:latin typeface="Arial MT"/>
                <a:cs typeface="Arial MT"/>
              </a:rPr>
              <a:t>sécurité</a:t>
            </a:r>
            <a:r>
              <a:rPr sz="1465" kern="0" spc="-53" dirty="0">
                <a:solidFill>
                  <a:srgbClr val="002060"/>
                </a:solidFill>
                <a:latin typeface="Arial MT"/>
                <a:cs typeface="Arial MT"/>
              </a:rPr>
              <a:t> </a:t>
            </a:r>
            <a:r>
              <a:rPr sz="1465" kern="0" dirty="0">
                <a:solidFill>
                  <a:srgbClr val="002060"/>
                </a:solidFill>
                <a:latin typeface="Arial MT"/>
                <a:cs typeface="Arial MT"/>
              </a:rPr>
              <a:t>en</a:t>
            </a:r>
            <a:r>
              <a:rPr sz="1465" kern="0" spc="-20" dirty="0">
                <a:solidFill>
                  <a:srgbClr val="002060"/>
                </a:solidFill>
                <a:latin typeface="Arial MT"/>
                <a:cs typeface="Arial MT"/>
              </a:rPr>
              <a:t> </a:t>
            </a:r>
            <a:r>
              <a:rPr sz="1465" kern="0" dirty="0">
                <a:solidFill>
                  <a:srgbClr val="002060"/>
                </a:solidFill>
                <a:latin typeface="Arial MT"/>
                <a:cs typeface="Arial MT"/>
              </a:rPr>
              <a:t>région,</a:t>
            </a:r>
            <a:r>
              <a:rPr sz="1465" kern="0" spc="-93" dirty="0">
                <a:solidFill>
                  <a:srgbClr val="002060"/>
                </a:solidFill>
                <a:latin typeface="Arial MT"/>
                <a:cs typeface="Arial MT"/>
              </a:rPr>
              <a:t> </a:t>
            </a:r>
            <a:r>
              <a:rPr sz="1465" kern="0" spc="-27" dirty="0">
                <a:solidFill>
                  <a:srgbClr val="002060"/>
                </a:solidFill>
                <a:latin typeface="Arial MT"/>
                <a:cs typeface="Arial MT"/>
              </a:rPr>
              <a:t>etc.</a:t>
            </a:r>
            <a:endParaRPr sz="1465" kern="0" dirty="0">
              <a:solidFill>
                <a:srgbClr val="002060"/>
              </a:solidFill>
              <a:latin typeface="Arial MT"/>
              <a:cs typeface="Arial MT"/>
            </a:endParaRPr>
          </a:p>
        </p:txBody>
      </p:sp>
    </p:spTree>
    <p:extLst>
      <p:ext uri="{BB962C8B-B14F-4D97-AF65-F5344CB8AC3E}">
        <p14:creationId xmlns:p14="http://schemas.microsoft.com/office/powerpoint/2010/main" val="82766981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509103" cy="921545"/>
          </a:xfrm>
        </p:spPr>
        <p:txBody>
          <a:bodyPr>
            <a:normAutofit fontScale="90000"/>
          </a:bodyPr>
          <a:lstStyle/>
          <a:p>
            <a:r>
              <a:rPr lang="fr-FR" sz="3200" b="1" dirty="0"/>
              <a:t>Journée de Sensibilisation à la Sécurité Agricole (JSSA)</a:t>
            </a:r>
          </a:p>
        </p:txBody>
      </p:sp>
      <p:pic>
        <p:nvPicPr>
          <p:cNvPr id="3" name="object 7">
            <a:extLst>
              <a:ext uri="{FF2B5EF4-FFF2-40B4-BE49-F238E27FC236}">
                <a16:creationId xmlns:a16="http://schemas.microsoft.com/office/drawing/2014/main" id="{61F8B32D-D1A5-9D63-AB3B-3D8DB9704947}"/>
              </a:ext>
            </a:extLst>
          </p:cNvPr>
          <p:cNvPicPr/>
          <p:nvPr/>
        </p:nvPicPr>
        <p:blipFill>
          <a:blip r:embed="rId2" cstate="print"/>
          <a:stretch>
            <a:fillRect/>
          </a:stretch>
        </p:blipFill>
        <p:spPr>
          <a:xfrm>
            <a:off x="371868" y="6063327"/>
            <a:ext cx="1857765" cy="628013"/>
          </a:xfrm>
          <a:prstGeom prst="rect">
            <a:avLst/>
          </a:prstGeom>
        </p:spPr>
      </p:pic>
      <p:grpSp>
        <p:nvGrpSpPr>
          <p:cNvPr id="2" name="object 2">
            <a:extLst>
              <a:ext uri="{FF2B5EF4-FFF2-40B4-BE49-F238E27FC236}">
                <a16:creationId xmlns:a16="http://schemas.microsoft.com/office/drawing/2014/main" id="{89236E29-4E77-0931-956A-A977BC1CB73C}"/>
              </a:ext>
            </a:extLst>
          </p:cNvPr>
          <p:cNvGrpSpPr/>
          <p:nvPr/>
        </p:nvGrpSpPr>
        <p:grpSpPr>
          <a:xfrm>
            <a:off x="6018879" y="860505"/>
            <a:ext cx="5873695" cy="5991237"/>
            <a:chOff x="4514088" y="646175"/>
            <a:chExt cx="4410710" cy="4498975"/>
          </a:xfrm>
        </p:grpSpPr>
        <p:pic>
          <p:nvPicPr>
            <p:cNvPr id="8" name="object 3">
              <a:extLst>
                <a:ext uri="{FF2B5EF4-FFF2-40B4-BE49-F238E27FC236}">
                  <a16:creationId xmlns:a16="http://schemas.microsoft.com/office/drawing/2014/main" id="{3C0FDF38-112C-861F-7F41-CFF0ED6231C3}"/>
                </a:ext>
              </a:extLst>
            </p:cNvPr>
            <p:cNvPicPr/>
            <p:nvPr/>
          </p:nvPicPr>
          <p:blipFill>
            <a:blip r:embed="rId3" cstate="print"/>
            <a:stretch>
              <a:fillRect/>
            </a:stretch>
          </p:blipFill>
          <p:spPr>
            <a:xfrm>
              <a:off x="4514088" y="3166857"/>
              <a:ext cx="2578607" cy="1978165"/>
            </a:xfrm>
            <a:prstGeom prst="rect">
              <a:avLst/>
            </a:prstGeom>
          </p:spPr>
        </p:pic>
        <p:pic>
          <p:nvPicPr>
            <p:cNvPr id="9" name="object 4">
              <a:extLst>
                <a:ext uri="{FF2B5EF4-FFF2-40B4-BE49-F238E27FC236}">
                  <a16:creationId xmlns:a16="http://schemas.microsoft.com/office/drawing/2014/main" id="{CFE14813-84CB-850B-BE22-80836B174B0E}"/>
                </a:ext>
              </a:extLst>
            </p:cNvPr>
            <p:cNvPicPr/>
            <p:nvPr/>
          </p:nvPicPr>
          <p:blipFill>
            <a:blip r:embed="rId4" cstate="print"/>
            <a:stretch>
              <a:fillRect/>
            </a:stretch>
          </p:blipFill>
          <p:spPr>
            <a:xfrm>
              <a:off x="6760464" y="1584959"/>
              <a:ext cx="2164079" cy="2816352"/>
            </a:xfrm>
            <a:prstGeom prst="rect">
              <a:avLst/>
            </a:prstGeom>
          </p:spPr>
        </p:pic>
        <p:pic>
          <p:nvPicPr>
            <p:cNvPr id="10" name="object 5">
              <a:extLst>
                <a:ext uri="{FF2B5EF4-FFF2-40B4-BE49-F238E27FC236}">
                  <a16:creationId xmlns:a16="http://schemas.microsoft.com/office/drawing/2014/main" id="{762E3652-9AAF-B153-9D39-648F21B2E6B1}"/>
                </a:ext>
              </a:extLst>
            </p:cNvPr>
            <p:cNvPicPr/>
            <p:nvPr/>
          </p:nvPicPr>
          <p:blipFill>
            <a:blip r:embed="rId5" cstate="print"/>
            <a:stretch>
              <a:fillRect/>
            </a:stretch>
          </p:blipFill>
          <p:spPr>
            <a:xfrm>
              <a:off x="4803648" y="646175"/>
              <a:ext cx="2785872" cy="2243328"/>
            </a:xfrm>
            <a:prstGeom prst="rect">
              <a:avLst/>
            </a:prstGeom>
          </p:spPr>
        </p:pic>
      </p:grpSp>
      <p:grpSp>
        <p:nvGrpSpPr>
          <p:cNvPr id="11" name="object 7">
            <a:extLst>
              <a:ext uri="{FF2B5EF4-FFF2-40B4-BE49-F238E27FC236}">
                <a16:creationId xmlns:a16="http://schemas.microsoft.com/office/drawing/2014/main" id="{6ED22538-6330-7822-94DA-3EB9E435886B}"/>
              </a:ext>
            </a:extLst>
          </p:cNvPr>
          <p:cNvGrpSpPr/>
          <p:nvPr/>
        </p:nvGrpSpPr>
        <p:grpSpPr>
          <a:xfrm>
            <a:off x="555480" y="2049788"/>
            <a:ext cx="7529424" cy="3783316"/>
            <a:chOff x="411480" y="1539239"/>
            <a:chExt cx="5654040" cy="2840990"/>
          </a:xfrm>
        </p:grpSpPr>
        <p:pic>
          <p:nvPicPr>
            <p:cNvPr id="12" name="object 8">
              <a:extLst>
                <a:ext uri="{FF2B5EF4-FFF2-40B4-BE49-F238E27FC236}">
                  <a16:creationId xmlns:a16="http://schemas.microsoft.com/office/drawing/2014/main" id="{D273772C-8CA5-8DF6-3508-88F28397EAA8}"/>
                </a:ext>
              </a:extLst>
            </p:cNvPr>
            <p:cNvPicPr/>
            <p:nvPr/>
          </p:nvPicPr>
          <p:blipFill>
            <a:blip r:embed="rId6" cstate="print"/>
            <a:stretch>
              <a:fillRect/>
            </a:stretch>
          </p:blipFill>
          <p:spPr>
            <a:xfrm>
              <a:off x="3115056" y="1575815"/>
              <a:ext cx="2950464" cy="2481072"/>
            </a:xfrm>
            <a:prstGeom prst="rect">
              <a:avLst/>
            </a:prstGeom>
          </p:spPr>
        </p:pic>
        <p:pic>
          <p:nvPicPr>
            <p:cNvPr id="13" name="object 9">
              <a:extLst>
                <a:ext uri="{FF2B5EF4-FFF2-40B4-BE49-F238E27FC236}">
                  <a16:creationId xmlns:a16="http://schemas.microsoft.com/office/drawing/2014/main" id="{32825A1D-F3A4-0DAD-AEAF-A73FA98557B3}"/>
                </a:ext>
              </a:extLst>
            </p:cNvPr>
            <p:cNvPicPr/>
            <p:nvPr/>
          </p:nvPicPr>
          <p:blipFill>
            <a:blip r:embed="rId7" cstate="print">
              <a:biLevel thresh="25000"/>
            </a:blip>
            <a:stretch>
              <a:fillRect/>
            </a:stretch>
          </p:blipFill>
          <p:spPr>
            <a:xfrm>
              <a:off x="411480" y="1539239"/>
              <a:ext cx="3377184" cy="2840736"/>
            </a:xfrm>
            <a:prstGeom prst="rect">
              <a:avLst/>
            </a:prstGeom>
          </p:spPr>
        </p:pic>
      </p:grpSp>
      <p:sp>
        <p:nvSpPr>
          <p:cNvPr id="14" name="object 10">
            <a:extLst>
              <a:ext uri="{FF2B5EF4-FFF2-40B4-BE49-F238E27FC236}">
                <a16:creationId xmlns:a16="http://schemas.microsoft.com/office/drawing/2014/main" id="{E5739F88-D48A-7739-B931-4F0DE3D52902}"/>
              </a:ext>
            </a:extLst>
          </p:cNvPr>
          <p:cNvSpPr txBox="1"/>
          <p:nvPr/>
        </p:nvSpPr>
        <p:spPr>
          <a:xfrm>
            <a:off x="806055" y="2804085"/>
            <a:ext cx="3518636" cy="1793100"/>
          </a:xfrm>
          <a:prstGeom prst="rect">
            <a:avLst/>
          </a:prstGeom>
        </p:spPr>
        <p:txBody>
          <a:bodyPr vert="horz" wrap="square" lIns="0" tIns="15221" rIns="0" bIns="0" rtlCol="0">
            <a:spAutoFit/>
          </a:bodyPr>
          <a:lstStyle/>
          <a:p>
            <a:pPr algn="ctr">
              <a:spcBef>
                <a:spcPts val="120"/>
              </a:spcBef>
            </a:pPr>
            <a:r>
              <a:rPr sz="2663" b="1" kern="0" dirty="0">
                <a:solidFill>
                  <a:srgbClr val="002060"/>
                </a:solidFill>
                <a:latin typeface="Arial"/>
                <a:cs typeface="Arial"/>
              </a:rPr>
              <a:t>43</a:t>
            </a:r>
            <a:r>
              <a:rPr sz="2663" b="1" kern="0" spc="-47" dirty="0">
                <a:solidFill>
                  <a:srgbClr val="002060"/>
                </a:solidFill>
                <a:latin typeface="Arial"/>
                <a:cs typeface="Arial"/>
              </a:rPr>
              <a:t> </a:t>
            </a:r>
            <a:r>
              <a:rPr sz="2663" b="1" kern="0" dirty="0">
                <a:solidFill>
                  <a:srgbClr val="002060"/>
                </a:solidFill>
                <a:latin typeface="Arial"/>
                <a:cs typeface="Arial"/>
              </a:rPr>
              <a:t>JSSA en</a:t>
            </a:r>
            <a:r>
              <a:rPr sz="2663" b="1" kern="0" spc="-60" dirty="0">
                <a:solidFill>
                  <a:srgbClr val="002060"/>
                </a:solidFill>
                <a:latin typeface="Arial"/>
                <a:cs typeface="Arial"/>
              </a:rPr>
              <a:t> </a:t>
            </a:r>
            <a:r>
              <a:rPr sz="2663" b="1" kern="0" spc="-27" dirty="0">
                <a:solidFill>
                  <a:srgbClr val="002060"/>
                </a:solidFill>
                <a:latin typeface="Arial"/>
                <a:cs typeface="Arial"/>
              </a:rPr>
              <a:t>2023</a:t>
            </a:r>
            <a:endParaRPr sz="2663" kern="0" dirty="0">
              <a:solidFill>
                <a:srgbClr val="002060"/>
              </a:solidFill>
              <a:latin typeface="Arial"/>
              <a:cs typeface="Arial"/>
            </a:endParaRPr>
          </a:p>
          <a:p>
            <a:pPr marL="16913" marR="6765" algn="ctr">
              <a:lnSpc>
                <a:spcPct val="90100"/>
              </a:lnSpc>
              <a:spcBef>
                <a:spcPts val="2890"/>
              </a:spcBef>
            </a:pPr>
            <a:r>
              <a:rPr sz="2397" b="1" kern="0" dirty="0">
                <a:solidFill>
                  <a:srgbClr val="002060"/>
                </a:solidFill>
                <a:latin typeface="Arial"/>
                <a:cs typeface="Arial"/>
              </a:rPr>
              <a:t>Plus</a:t>
            </a:r>
            <a:r>
              <a:rPr sz="2397" b="1" kern="0" spc="-20" dirty="0">
                <a:solidFill>
                  <a:srgbClr val="002060"/>
                </a:solidFill>
                <a:latin typeface="Arial"/>
                <a:cs typeface="Arial"/>
              </a:rPr>
              <a:t> </a:t>
            </a:r>
            <a:r>
              <a:rPr sz="2397" b="1" kern="0" dirty="0">
                <a:solidFill>
                  <a:srgbClr val="002060"/>
                </a:solidFill>
                <a:latin typeface="Arial"/>
                <a:cs typeface="Arial"/>
              </a:rPr>
              <a:t>de</a:t>
            </a:r>
            <a:r>
              <a:rPr sz="2397" b="1" kern="0" spc="7" dirty="0">
                <a:solidFill>
                  <a:srgbClr val="002060"/>
                </a:solidFill>
                <a:latin typeface="Arial"/>
                <a:cs typeface="Arial"/>
              </a:rPr>
              <a:t> </a:t>
            </a:r>
            <a:r>
              <a:rPr sz="2397" b="1" kern="0" dirty="0">
                <a:solidFill>
                  <a:srgbClr val="002060"/>
                </a:solidFill>
                <a:latin typeface="Arial"/>
                <a:cs typeface="Arial"/>
              </a:rPr>
              <a:t>300</a:t>
            </a:r>
            <a:r>
              <a:rPr sz="2397" b="1" kern="0" spc="-53" dirty="0">
                <a:solidFill>
                  <a:srgbClr val="002060"/>
                </a:solidFill>
                <a:latin typeface="Arial"/>
                <a:cs typeface="Arial"/>
              </a:rPr>
              <a:t> </a:t>
            </a:r>
            <a:r>
              <a:rPr sz="2397" b="1" kern="0" dirty="0">
                <a:solidFill>
                  <a:srgbClr val="002060"/>
                </a:solidFill>
                <a:latin typeface="Arial"/>
                <a:cs typeface="Arial"/>
              </a:rPr>
              <a:t>personnes</a:t>
            </a:r>
            <a:r>
              <a:rPr sz="2397" b="1" kern="0" spc="-53" dirty="0">
                <a:solidFill>
                  <a:srgbClr val="002060"/>
                </a:solidFill>
                <a:latin typeface="Arial"/>
                <a:cs typeface="Arial"/>
              </a:rPr>
              <a:t> </a:t>
            </a:r>
            <a:r>
              <a:rPr sz="2397" b="1" kern="0" spc="-67" dirty="0">
                <a:solidFill>
                  <a:srgbClr val="002060"/>
                </a:solidFill>
                <a:latin typeface="Arial"/>
                <a:cs typeface="Arial"/>
              </a:rPr>
              <a:t>: </a:t>
            </a:r>
            <a:r>
              <a:rPr sz="2397" b="1" kern="0" dirty="0">
                <a:solidFill>
                  <a:srgbClr val="002060"/>
                </a:solidFill>
                <a:latin typeface="Arial"/>
                <a:cs typeface="Arial"/>
              </a:rPr>
              <a:t>techniciens,</a:t>
            </a:r>
            <a:r>
              <a:rPr sz="2397" b="1" kern="0" spc="-53" dirty="0">
                <a:solidFill>
                  <a:srgbClr val="002060"/>
                </a:solidFill>
                <a:latin typeface="Arial"/>
                <a:cs typeface="Arial"/>
              </a:rPr>
              <a:t> </a:t>
            </a:r>
            <a:r>
              <a:rPr sz="2397" b="1" kern="0" spc="-13" dirty="0">
                <a:solidFill>
                  <a:srgbClr val="002060"/>
                </a:solidFill>
                <a:latin typeface="Arial"/>
                <a:cs typeface="Arial"/>
              </a:rPr>
              <a:t>managers, commerciaux…</a:t>
            </a:r>
            <a:endParaRPr sz="2397" kern="0" dirty="0">
              <a:solidFill>
                <a:srgbClr val="002060"/>
              </a:solidFill>
              <a:latin typeface="Arial"/>
              <a:cs typeface="Arial"/>
            </a:endParaRPr>
          </a:p>
        </p:txBody>
      </p:sp>
    </p:spTree>
    <p:extLst>
      <p:ext uri="{BB962C8B-B14F-4D97-AF65-F5344CB8AC3E}">
        <p14:creationId xmlns:p14="http://schemas.microsoft.com/office/powerpoint/2010/main" val="161672645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509103" cy="921545"/>
          </a:xfrm>
        </p:spPr>
        <p:txBody>
          <a:bodyPr>
            <a:normAutofit fontScale="90000"/>
          </a:bodyPr>
          <a:lstStyle/>
          <a:p>
            <a:r>
              <a:rPr lang="fr-FR" sz="3200" b="1" dirty="0"/>
              <a:t>Journée de Sensibilisation à la Sécurité Agricole (JSSA)</a:t>
            </a:r>
          </a:p>
        </p:txBody>
      </p:sp>
      <p:pic>
        <p:nvPicPr>
          <p:cNvPr id="5" name="object 2">
            <a:extLst>
              <a:ext uri="{FF2B5EF4-FFF2-40B4-BE49-F238E27FC236}">
                <a16:creationId xmlns:a16="http://schemas.microsoft.com/office/drawing/2014/main" id="{FDA7566F-382B-2658-92AE-63D7F998B6C2}"/>
              </a:ext>
            </a:extLst>
          </p:cNvPr>
          <p:cNvPicPr/>
          <p:nvPr/>
        </p:nvPicPr>
        <p:blipFill>
          <a:blip r:embed="rId2" cstate="print"/>
          <a:stretch>
            <a:fillRect/>
          </a:stretch>
        </p:blipFill>
        <p:spPr>
          <a:xfrm>
            <a:off x="8189219" y="3133878"/>
            <a:ext cx="3519143" cy="2390744"/>
          </a:xfrm>
          <a:prstGeom prst="rect">
            <a:avLst/>
          </a:prstGeom>
        </p:spPr>
      </p:pic>
      <p:sp>
        <p:nvSpPr>
          <p:cNvPr id="6" name="object 4">
            <a:extLst>
              <a:ext uri="{FF2B5EF4-FFF2-40B4-BE49-F238E27FC236}">
                <a16:creationId xmlns:a16="http://schemas.microsoft.com/office/drawing/2014/main" id="{E9E43A2B-C94E-B9AB-00CD-05B875328ED6}"/>
              </a:ext>
            </a:extLst>
          </p:cNvPr>
          <p:cNvSpPr txBox="1"/>
          <p:nvPr/>
        </p:nvSpPr>
        <p:spPr>
          <a:xfrm>
            <a:off x="371868" y="1386761"/>
            <a:ext cx="7623922" cy="4301368"/>
          </a:xfrm>
          <a:prstGeom prst="rect">
            <a:avLst/>
          </a:prstGeom>
        </p:spPr>
        <p:txBody>
          <a:bodyPr vert="horz" wrap="square" lIns="0" tIns="18604" rIns="0" bIns="0" rtlCol="0">
            <a:spAutoFit/>
          </a:bodyPr>
          <a:lstStyle/>
          <a:p>
            <a:pPr marL="359814" indent="-342900">
              <a:lnSpc>
                <a:spcPts val="2310"/>
              </a:lnSpc>
              <a:spcBef>
                <a:spcPts val="146"/>
              </a:spcBef>
              <a:buClr>
                <a:srgbClr val="002060"/>
              </a:buClr>
              <a:buFont typeface="Wingdings" panose="05000000000000000000" pitchFamily="2" charset="2"/>
              <a:buChar char="§"/>
              <a:tabLst>
                <a:tab pos="357701" algn="l"/>
              </a:tabLst>
            </a:pPr>
            <a:r>
              <a:rPr sz="1998" kern="0" dirty="0">
                <a:solidFill>
                  <a:srgbClr val="164193"/>
                </a:solidFill>
                <a:latin typeface="Arial" panose="020B0604020202020204" pitchFamily="34" charset="0"/>
                <a:cs typeface="Arial" panose="020B0604020202020204" pitchFamily="34" charset="0"/>
              </a:rPr>
              <a:t>Regroupement,</a:t>
            </a:r>
            <a:r>
              <a:rPr sz="1998" kern="0" spc="-10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sur</a:t>
            </a:r>
            <a:r>
              <a:rPr sz="1998" kern="0" spc="-4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une</a:t>
            </a:r>
            <a:r>
              <a:rPr sz="1998" kern="0" spc="-1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journée,</a:t>
            </a:r>
            <a:r>
              <a:rPr sz="1998" kern="0" spc="-6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de</a:t>
            </a:r>
            <a:r>
              <a:rPr sz="1998" kern="0" spc="-1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6</a:t>
            </a:r>
            <a:r>
              <a:rPr sz="1998" kern="0" spc="-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Techniciens</a:t>
            </a:r>
            <a:r>
              <a:rPr sz="1998" kern="0" spc="-9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GC</a:t>
            </a:r>
            <a:r>
              <a:rPr sz="1998" kern="0" spc="-33" dirty="0">
                <a:solidFill>
                  <a:srgbClr val="164193"/>
                </a:solidFill>
                <a:latin typeface="Arial" panose="020B0604020202020204" pitchFamily="34" charset="0"/>
                <a:cs typeface="Arial" panose="020B0604020202020204" pitchFamily="34" charset="0"/>
              </a:rPr>
              <a:t> </a:t>
            </a:r>
            <a:br>
              <a:rPr lang="fr-FR" sz="1998" kern="0" spc="-33" dirty="0">
                <a:solidFill>
                  <a:srgbClr val="164193"/>
                </a:solidFill>
                <a:latin typeface="Arial" panose="020B0604020202020204" pitchFamily="34" charset="0"/>
                <a:cs typeface="Arial" panose="020B0604020202020204" pitchFamily="34" charset="0"/>
              </a:rPr>
            </a:br>
            <a:r>
              <a:rPr sz="1998" kern="0" dirty="0">
                <a:solidFill>
                  <a:srgbClr val="164193"/>
                </a:solidFill>
                <a:latin typeface="Arial" panose="020B0604020202020204" pitchFamily="34" charset="0"/>
                <a:cs typeface="Arial" panose="020B0604020202020204" pitchFamily="34" charset="0"/>
              </a:rPr>
              <a:t>sur</a:t>
            </a:r>
            <a:r>
              <a:rPr sz="1998" kern="0" spc="-4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un</a:t>
            </a:r>
            <a:r>
              <a:rPr sz="1998" kern="0" spc="-1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site</a:t>
            </a:r>
            <a:r>
              <a:rPr sz="1998" kern="0" spc="-47" dirty="0">
                <a:solidFill>
                  <a:srgbClr val="164193"/>
                </a:solidFill>
                <a:latin typeface="Arial" panose="020B0604020202020204" pitchFamily="34" charset="0"/>
                <a:cs typeface="Arial" panose="020B0604020202020204" pitchFamily="34" charset="0"/>
              </a:rPr>
              <a:t> </a:t>
            </a:r>
            <a:r>
              <a:rPr sz="1998" kern="0" spc="-13" dirty="0">
                <a:solidFill>
                  <a:srgbClr val="164193"/>
                </a:solidFill>
                <a:latin typeface="Arial" panose="020B0604020202020204" pitchFamily="34" charset="0"/>
                <a:cs typeface="Arial" panose="020B0604020202020204" pitchFamily="34" charset="0"/>
              </a:rPr>
              <a:t>client</a:t>
            </a:r>
            <a:r>
              <a:rPr lang="fr-FR" sz="1998" kern="0" spc="-13" dirty="0">
                <a:solidFill>
                  <a:srgbClr val="164193"/>
                </a:solidFill>
                <a:latin typeface="Arial" panose="020B0604020202020204" pitchFamily="34" charset="0"/>
                <a:cs typeface="Arial" panose="020B0604020202020204" pitchFamily="34" charset="0"/>
              </a:rPr>
              <a:t> </a:t>
            </a:r>
            <a:r>
              <a:rPr sz="1398" i="1" kern="0" spc="-13" dirty="0">
                <a:solidFill>
                  <a:srgbClr val="164193"/>
                </a:solidFill>
                <a:latin typeface="Arial" panose="020B0604020202020204" pitchFamily="34" charset="0"/>
                <a:cs typeface="Arial" panose="020B0604020202020204" pitchFamily="34" charset="0"/>
              </a:rPr>
              <a:t>(carrière/concessionnaire</a:t>
            </a:r>
            <a:r>
              <a:rPr sz="1398" i="1" kern="0" spc="152" dirty="0">
                <a:solidFill>
                  <a:srgbClr val="164193"/>
                </a:solidFill>
                <a:latin typeface="Arial" panose="020B0604020202020204" pitchFamily="34" charset="0"/>
                <a:cs typeface="Arial" panose="020B0604020202020204" pitchFamily="34" charset="0"/>
              </a:rPr>
              <a:t> </a:t>
            </a:r>
            <a:r>
              <a:rPr sz="1398" i="1" kern="0" spc="-33" dirty="0">
                <a:solidFill>
                  <a:srgbClr val="164193"/>
                </a:solidFill>
                <a:latin typeface="Arial" panose="020B0604020202020204" pitchFamily="34" charset="0"/>
                <a:cs typeface="Arial" panose="020B0604020202020204" pitchFamily="34" charset="0"/>
              </a:rPr>
              <a:t>GC)</a:t>
            </a:r>
            <a:endParaRPr sz="1398" kern="0" dirty="0">
              <a:solidFill>
                <a:sysClr val="windowText" lastClr="000000"/>
              </a:solidFill>
              <a:latin typeface="Arial" panose="020B0604020202020204" pitchFamily="34" charset="0"/>
              <a:cs typeface="Arial" panose="020B0604020202020204" pitchFamily="34" charset="0"/>
            </a:endParaRPr>
          </a:p>
          <a:p>
            <a:pPr marL="359814" indent="-342900">
              <a:spcBef>
                <a:spcPts val="826"/>
              </a:spcBef>
              <a:buClr>
                <a:srgbClr val="002060"/>
              </a:buClr>
              <a:buFont typeface="Wingdings" panose="05000000000000000000" pitchFamily="2" charset="2"/>
              <a:buChar char="§"/>
              <a:tabLst>
                <a:tab pos="357701" algn="l"/>
              </a:tabLst>
            </a:pPr>
            <a:r>
              <a:rPr sz="1998" kern="0" dirty="0">
                <a:solidFill>
                  <a:srgbClr val="164193"/>
                </a:solidFill>
                <a:latin typeface="Arial" panose="020B0604020202020204" pitchFamily="34" charset="0"/>
                <a:cs typeface="Arial" panose="020B0604020202020204" pitchFamily="34" charset="0"/>
              </a:rPr>
              <a:t>Prestations</a:t>
            </a:r>
            <a:r>
              <a:rPr sz="1998" kern="0" spc="-12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sur</a:t>
            </a:r>
            <a:r>
              <a:rPr sz="1998" kern="0" spc="-4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un</a:t>
            </a:r>
            <a:r>
              <a:rPr sz="1998" kern="0" spc="-2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engin</a:t>
            </a:r>
            <a:r>
              <a:rPr sz="1998" kern="0" spc="-2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articulé</a:t>
            </a:r>
            <a:r>
              <a:rPr sz="1998" kern="0" spc="-8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et sur</a:t>
            </a:r>
            <a:r>
              <a:rPr sz="1998" kern="0" spc="-4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un</a:t>
            </a:r>
            <a:r>
              <a:rPr sz="1998" kern="0" spc="-20" dirty="0">
                <a:solidFill>
                  <a:srgbClr val="164193"/>
                </a:solidFill>
                <a:latin typeface="Arial" panose="020B0604020202020204" pitchFamily="34" charset="0"/>
                <a:cs typeface="Arial" panose="020B0604020202020204" pitchFamily="34" charset="0"/>
              </a:rPr>
              <a:t> </a:t>
            </a:r>
            <a:r>
              <a:rPr sz="1998" kern="0" dirty="0" err="1">
                <a:solidFill>
                  <a:srgbClr val="164193"/>
                </a:solidFill>
                <a:latin typeface="Arial" panose="020B0604020202020204" pitchFamily="34" charset="0"/>
                <a:cs typeface="Arial" panose="020B0604020202020204" pitchFamily="34" charset="0"/>
              </a:rPr>
              <a:t>engin</a:t>
            </a:r>
            <a:r>
              <a:rPr sz="1998" kern="0" spc="-20" dirty="0">
                <a:solidFill>
                  <a:srgbClr val="164193"/>
                </a:solidFill>
                <a:latin typeface="Arial" panose="020B0604020202020204" pitchFamily="34" charset="0"/>
                <a:cs typeface="Arial" panose="020B0604020202020204" pitchFamily="34" charset="0"/>
              </a:rPr>
              <a:t> </a:t>
            </a:r>
            <a:r>
              <a:rPr sz="1998" kern="0" spc="-13" dirty="0" err="1">
                <a:solidFill>
                  <a:srgbClr val="164193"/>
                </a:solidFill>
                <a:latin typeface="Arial" panose="020B0604020202020204" pitchFamily="34" charset="0"/>
                <a:cs typeface="Arial" panose="020B0604020202020204" pitchFamily="34" charset="0"/>
              </a:rPr>
              <a:t>rigide</a:t>
            </a:r>
            <a:endParaRPr sz="1998" kern="0" dirty="0">
              <a:solidFill>
                <a:sysClr val="windowText" lastClr="000000"/>
              </a:solidFill>
              <a:latin typeface="Arial" panose="020B0604020202020204" pitchFamily="34" charset="0"/>
              <a:cs typeface="Arial" panose="020B0604020202020204" pitchFamily="34" charset="0"/>
            </a:endParaRPr>
          </a:p>
          <a:p>
            <a:pPr marL="358967" marR="1942411" indent="-342900">
              <a:lnSpc>
                <a:spcPts val="2144"/>
              </a:lnSpc>
              <a:spcBef>
                <a:spcPts val="1119"/>
              </a:spcBef>
              <a:buClr>
                <a:srgbClr val="002060"/>
              </a:buClr>
              <a:buFont typeface="Wingdings" panose="05000000000000000000" pitchFamily="2" charset="2"/>
              <a:buChar char="§"/>
              <a:tabLst>
                <a:tab pos="357701" algn="l"/>
              </a:tabLst>
            </a:pPr>
            <a:r>
              <a:rPr sz="1998" kern="0" dirty="0">
                <a:solidFill>
                  <a:srgbClr val="164193"/>
                </a:solidFill>
                <a:latin typeface="Arial" panose="020B0604020202020204" pitchFamily="34" charset="0"/>
                <a:cs typeface="Arial" panose="020B0604020202020204" pitchFamily="34" charset="0"/>
              </a:rPr>
              <a:t>Reprise</a:t>
            </a:r>
            <a:r>
              <a:rPr sz="1998" kern="0" spc="-4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des</a:t>
            </a:r>
            <a:r>
              <a:rPr sz="1998" kern="0" spc="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fondamentaux</a:t>
            </a:r>
            <a:r>
              <a:rPr sz="1998" kern="0" spc="-9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sécurité</a:t>
            </a:r>
            <a:r>
              <a:rPr sz="1998" kern="0" spc="-8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(Règles</a:t>
            </a:r>
            <a:r>
              <a:rPr sz="1998" kern="0" spc="-2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Vitales)</a:t>
            </a:r>
            <a:r>
              <a:rPr sz="1998" kern="0" spc="-73" dirty="0">
                <a:solidFill>
                  <a:srgbClr val="164193"/>
                </a:solidFill>
                <a:latin typeface="Arial" panose="020B0604020202020204" pitchFamily="34" charset="0"/>
                <a:cs typeface="Arial" panose="020B0604020202020204" pitchFamily="34" charset="0"/>
              </a:rPr>
              <a:t> </a:t>
            </a:r>
            <a:r>
              <a:rPr sz="1998" kern="0" spc="-33" dirty="0">
                <a:solidFill>
                  <a:srgbClr val="164193"/>
                </a:solidFill>
                <a:latin typeface="Arial" panose="020B0604020202020204" pitchFamily="34" charset="0"/>
                <a:cs typeface="Arial" panose="020B0604020202020204" pitchFamily="34" charset="0"/>
              </a:rPr>
              <a:t>et </a:t>
            </a:r>
            <a:r>
              <a:rPr sz="1998" kern="0" dirty="0">
                <a:solidFill>
                  <a:srgbClr val="164193"/>
                </a:solidFill>
                <a:latin typeface="Arial" panose="020B0604020202020204" pitchFamily="34" charset="0"/>
                <a:cs typeface="Arial" panose="020B0604020202020204" pitchFamily="34" charset="0"/>
              </a:rPr>
              <a:t>des</a:t>
            </a:r>
            <a:r>
              <a:rPr sz="1998" kern="0" spc="-33" dirty="0">
                <a:solidFill>
                  <a:srgbClr val="164193"/>
                </a:solidFill>
                <a:latin typeface="Arial" panose="020B0604020202020204" pitchFamily="34" charset="0"/>
                <a:cs typeface="Arial" panose="020B0604020202020204" pitchFamily="34" charset="0"/>
              </a:rPr>
              <a:t> </a:t>
            </a:r>
            <a:r>
              <a:rPr sz="1998" kern="0" spc="-13" dirty="0" err="1">
                <a:solidFill>
                  <a:srgbClr val="164193"/>
                </a:solidFill>
                <a:latin typeface="Arial" panose="020B0604020202020204" pitchFamily="34" charset="0"/>
                <a:cs typeface="Arial" panose="020B0604020202020204" pitchFamily="34" charset="0"/>
              </a:rPr>
              <a:t>méthodes</a:t>
            </a:r>
            <a:endParaRPr sz="1998" kern="0" dirty="0">
              <a:solidFill>
                <a:sysClr val="windowText" lastClr="000000"/>
              </a:solidFill>
              <a:latin typeface="Arial" panose="020B0604020202020204" pitchFamily="34" charset="0"/>
              <a:cs typeface="Arial" panose="020B0604020202020204" pitchFamily="34" charset="0"/>
            </a:endParaRPr>
          </a:p>
          <a:p>
            <a:pPr marL="359814" indent="-342900">
              <a:lnSpc>
                <a:spcPts val="2310"/>
              </a:lnSpc>
              <a:spcBef>
                <a:spcPts val="799"/>
              </a:spcBef>
              <a:buClr>
                <a:srgbClr val="002060"/>
              </a:buClr>
              <a:buFont typeface="Wingdings" panose="05000000000000000000" pitchFamily="2" charset="2"/>
              <a:buChar char="§"/>
              <a:tabLst>
                <a:tab pos="357701" algn="l"/>
              </a:tabLst>
            </a:pPr>
            <a:r>
              <a:rPr sz="1998" kern="0" spc="-13" dirty="0">
                <a:solidFill>
                  <a:srgbClr val="164193"/>
                </a:solidFill>
                <a:latin typeface="Arial" panose="020B0604020202020204" pitchFamily="34" charset="0"/>
                <a:cs typeface="Arial" panose="020B0604020202020204" pitchFamily="34" charset="0"/>
              </a:rPr>
              <a:t>Présentation/utilisation</a:t>
            </a:r>
            <a:r>
              <a:rPr sz="1998" kern="0" spc="-4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des</a:t>
            </a:r>
            <a:r>
              <a:rPr sz="1998" kern="0" spc="10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nouveaux</a:t>
            </a:r>
            <a:r>
              <a:rPr sz="1998" kern="0" spc="-7" dirty="0">
                <a:solidFill>
                  <a:srgbClr val="164193"/>
                </a:solidFill>
                <a:latin typeface="Arial" panose="020B0604020202020204" pitchFamily="34" charset="0"/>
                <a:cs typeface="Arial" panose="020B0604020202020204" pitchFamily="34" charset="0"/>
              </a:rPr>
              <a:t> </a:t>
            </a:r>
            <a:r>
              <a:rPr sz="1998" kern="0" spc="-13" dirty="0" err="1">
                <a:solidFill>
                  <a:srgbClr val="164193"/>
                </a:solidFill>
                <a:latin typeface="Arial" panose="020B0604020202020204" pitchFamily="34" charset="0"/>
                <a:cs typeface="Arial" panose="020B0604020202020204" pitchFamily="34" charset="0"/>
              </a:rPr>
              <a:t>matériels</a:t>
            </a:r>
            <a:endParaRPr sz="1998" kern="0" dirty="0">
              <a:solidFill>
                <a:sysClr val="windowText" lastClr="000000"/>
              </a:solidFill>
              <a:latin typeface="Arial" panose="020B0604020202020204" pitchFamily="34" charset="0"/>
              <a:cs typeface="Arial" panose="020B0604020202020204" pitchFamily="34" charset="0"/>
            </a:endParaRPr>
          </a:p>
          <a:p>
            <a:pPr marL="357701">
              <a:lnSpc>
                <a:spcPts val="1591"/>
              </a:lnSpc>
              <a:buClr>
                <a:srgbClr val="002060"/>
              </a:buClr>
            </a:pPr>
            <a:r>
              <a:rPr sz="1398" i="1" kern="0" spc="-13" dirty="0">
                <a:solidFill>
                  <a:srgbClr val="164193"/>
                </a:solidFill>
                <a:latin typeface="Arial" panose="020B0604020202020204" pitchFamily="34" charset="0"/>
                <a:cs typeface="Arial" panose="020B0604020202020204" pitchFamily="34" charset="0"/>
              </a:rPr>
              <a:t>(transpalette</a:t>
            </a:r>
            <a:r>
              <a:rPr sz="1398" i="1" kern="0" spc="-27"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sécurisé,</a:t>
            </a:r>
            <a:r>
              <a:rPr sz="1398" i="1" kern="0" spc="-60"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Dualuky,</a:t>
            </a:r>
            <a:r>
              <a:rPr sz="1398" i="1" kern="0" spc="-53"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rallonge</a:t>
            </a:r>
            <a:r>
              <a:rPr sz="1398" i="1" kern="0" spc="-27"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de</a:t>
            </a:r>
            <a:r>
              <a:rPr sz="1398" i="1" kern="0" spc="-47"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fourche,</a:t>
            </a:r>
            <a:r>
              <a:rPr sz="1398" i="1" kern="0" spc="-47"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palonnier,</a:t>
            </a:r>
            <a:r>
              <a:rPr sz="1398" i="1" kern="0" spc="-20"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a:t>
            </a:r>
            <a:r>
              <a:rPr sz="1398" i="1" kern="0" spc="-80"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chaussettes</a:t>
            </a:r>
            <a:r>
              <a:rPr sz="1398" i="1" kern="0" spc="-13"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a:t>
            </a:r>
            <a:r>
              <a:rPr sz="1398" i="1" kern="0" spc="-73"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plots</a:t>
            </a:r>
            <a:r>
              <a:rPr sz="1398" i="1" kern="0" spc="-40" dirty="0">
                <a:solidFill>
                  <a:srgbClr val="164193"/>
                </a:solidFill>
                <a:latin typeface="Arial" panose="020B0604020202020204" pitchFamily="34" charset="0"/>
                <a:cs typeface="Arial" panose="020B0604020202020204" pitchFamily="34" charset="0"/>
              </a:rPr>
              <a:t> </a:t>
            </a:r>
            <a:r>
              <a:rPr sz="1398" i="1" kern="0" dirty="0">
                <a:solidFill>
                  <a:srgbClr val="164193"/>
                </a:solidFill>
                <a:latin typeface="Arial" panose="020B0604020202020204" pitchFamily="34" charset="0"/>
                <a:cs typeface="Arial" panose="020B0604020202020204" pitchFamily="34" charset="0"/>
              </a:rPr>
              <a:t>de</a:t>
            </a:r>
            <a:r>
              <a:rPr sz="1398" i="1" kern="0" spc="-53" dirty="0">
                <a:solidFill>
                  <a:srgbClr val="164193"/>
                </a:solidFill>
                <a:latin typeface="Arial" panose="020B0604020202020204" pitchFamily="34" charset="0"/>
                <a:cs typeface="Arial" panose="020B0604020202020204" pitchFamily="34" charset="0"/>
              </a:rPr>
              <a:t> </a:t>
            </a:r>
            <a:r>
              <a:rPr sz="1398" i="1" kern="0" spc="-13" dirty="0">
                <a:solidFill>
                  <a:srgbClr val="164193"/>
                </a:solidFill>
                <a:latin typeface="Arial" panose="020B0604020202020204" pitchFamily="34" charset="0"/>
                <a:cs typeface="Arial" panose="020B0604020202020204" pitchFamily="34" charset="0"/>
              </a:rPr>
              <a:t>calage…)</a:t>
            </a:r>
            <a:endParaRPr sz="1398" kern="0" dirty="0">
              <a:solidFill>
                <a:sysClr val="windowText" lastClr="000000"/>
              </a:solidFill>
              <a:latin typeface="Arial" panose="020B0604020202020204" pitchFamily="34" charset="0"/>
              <a:cs typeface="Arial" panose="020B0604020202020204" pitchFamily="34" charset="0"/>
            </a:endParaRPr>
          </a:p>
          <a:p>
            <a:pPr marL="359813" indent="-342900">
              <a:lnSpc>
                <a:spcPts val="2271"/>
              </a:lnSpc>
              <a:spcBef>
                <a:spcPts val="826"/>
              </a:spcBef>
              <a:buClr>
                <a:srgbClr val="002060"/>
              </a:buClr>
              <a:buFont typeface="Wingdings" panose="05000000000000000000" pitchFamily="2" charset="2"/>
              <a:buChar char="§"/>
              <a:tabLst>
                <a:tab pos="356856" algn="l"/>
              </a:tabLst>
            </a:pPr>
            <a:r>
              <a:rPr sz="1998" kern="0" dirty="0">
                <a:solidFill>
                  <a:srgbClr val="164193"/>
                </a:solidFill>
                <a:latin typeface="Arial" panose="020B0604020202020204" pitchFamily="34" charset="0"/>
                <a:cs typeface="Arial" panose="020B0604020202020204" pitchFamily="34" charset="0"/>
              </a:rPr>
              <a:t>Partage</a:t>
            </a:r>
            <a:r>
              <a:rPr sz="1998" kern="0" spc="-10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des</a:t>
            </a:r>
            <a:r>
              <a:rPr sz="1998" kern="0" spc="-2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bonnes</a:t>
            </a:r>
            <a:r>
              <a:rPr sz="1998" kern="0" spc="-5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pratiques</a:t>
            </a:r>
            <a:r>
              <a:rPr sz="1998" kern="0" spc="-8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et</a:t>
            </a:r>
            <a:r>
              <a:rPr sz="1998" kern="0" spc="-4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échanges</a:t>
            </a:r>
            <a:r>
              <a:rPr sz="1998" kern="0" spc="-87" dirty="0">
                <a:solidFill>
                  <a:srgbClr val="164193"/>
                </a:solidFill>
                <a:latin typeface="Arial" panose="020B0604020202020204" pitchFamily="34" charset="0"/>
                <a:cs typeface="Arial" panose="020B0604020202020204" pitchFamily="34" charset="0"/>
              </a:rPr>
              <a:t> </a:t>
            </a:r>
            <a:r>
              <a:rPr sz="1998" kern="0" spc="-13" dirty="0">
                <a:solidFill>
                  <a:srgbClr val="164193"/>
                </a:solidFill>
                <a:latin typeface="Arial" panose="020B0604020202020204" pitchFamily="34" charset="0"/>
                <a:cs typeface="Arial" panose="020B0604020202020204" pitchFamily="34" charset="0"/>
              </a:rPr>
              <a:t>techniques</a:t>
            </a:r>
            <a:endParaRPr sz="1998" kern="0" dirty="0">
              <a:solidFill>
                <a:sysClr val="windowText" lastClr="000000"/>
              </a:solidFill>
              <a:latin typeface="Arial" panose="020B0604020202020204" pitchFamily="34" charset="0"/>
              <a:cs typeface="Arial" panose="020B0604020202020204" pitchFamily="34" charset="0"/>
            </a:endParaRPr>
          </a:p>
          <a:p>
            <a:pPr marL="357701">
              <a:lnSpc>
                <a:spcPts val="2271"/>
              </a:lnSpc>
              <a:buClr>
                <a:srgbClr val="002060"/>
              </a:buClr>
            </a:pPr>
            <a:r>
              <a:rPr sz="1998" kern="0" dirty="0">
                <a:solidFill>
                  <a:srgbClr val="164193"/>
                </a:solidFill>
                <a:latin typeface="Arial" panose="020B0604020202020204" pitchFamily="34" charset="0"/>
                <a:cs typeface="Arial" panose="020B0604020202020204" pitchFamily="34" charset="0"/>
              </a:rPr>
              <a:t>entre</a:t>
            </a:r>
            <a:r>
              <a:rPr sz="1998" kern="0" spc="-4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les</a:t>
            </a:r>
            <a:r>
              <a:rPr sz="1998" kern="0" spc="-33" dirty="0">
                <a:solidFill>
                  <a:srgbClr val="164193"/>
                </a:solidFill>
                <a:latin typeface="Arial" panose="020B0604020202020204" pitchFamily="34" charset="0"/>
                <a:cs typeface="Arial" panose="020B0604020202020204" pitchFamily="34" charset="0"/>
              </a:rPr>
              <a:t> </a:t>
            </a:r>
            <a:r>
              <a:rPr sz="1998" kern="0" dirty="0" err="1">
                <a:solidFill>
                  <a:srgbClr val="164193"/>
                </a:solidFill>
                <a:latin typeface="Arial" panose="020B0604020202020204" pitchFamily="34" charset="0"/>
                <a:cs typeface="Arial" panose="020B0604020202020204" pitchFamily="34" charset="0"/>
              </a:rPr>
              <a:t>Techniciens</a:t>
            </a:r>
            <a:r>
              <a:rPr sz="1998" kern="0" spc="-67" dirty="0">
                <a:solidFill>
                  <a:srgbClr val="164193"/>
                </a:solidFill>
                <a:latin typeface="Arial" panose="020B0604020202020204" pitchFamily="34" charset="0"/>
                <a:cs typeface="Arial" panose="020B0604020202020204" pitchFamily="34" charset="0"/>
              </a:rPr>
              <a:t> </a:t>
            </a:r>
            <a:r>
              <a:rPr sz="1998" kern="0" spc="-33" dirty="0">
                <a:solidFill>
                  <a:srgbClr val="164193"/>
                </a:solidFill>
                <a:latin typeface="Arial" panose="020B0604020202020204" pitchFamily="34" charset="0"/>
                <a:cs typeface="Arial" panose="020B0604020202020204" pitchFamily="34" charset="0"/>
              </a:rPr>
              <a:t>GC</a:t>
            </a:r>
            <a:endParaRPr sz="1998" kern="0" dirty="0">
              <a:solidFill>
                <a:sysClr val="windowText" lastClr="000000"/>
              </a:solidFill>
              <a:latin typeface="Arial" panose="020B0604020202020204" pitchFamily="34" charset="0"/>
              <a:cs typeface="Arial" panose="020B0604020202020204" pitchFamily="34" charset="0"/>
            </a:endParaRPr>
          </a:p>
          <a:p>
            <a:pPr marL="359813" indent="-342900">
              <a:lnSpc>
                <a:spcPts val="2283"/>
              </a:lnSpc>
              <a:spcBef>
                <a:spcPts val="832"/>
              </a:spcBef>
              <a:buClr>
                <a:srgbClr val="002060"/>
              </a:buClr>
              <a:buFont typeface="Wingdings" panose="05000000000000000000" pitchFamily="2" charset="2"/>
              <a:buChar char="§"/>
              <a:tabLst>
                <a:tab pos="356856" algn="l"/>
              </a:tabLst>
            </a:pPr>
            <a:r>
              <a:rPr sz="1998" kern="0" dirty="0">
                <a:solidFill>
                  <a:srgbClr val="164193"/>
                </a:solidFill>
                <a:latin typeface="Arial" panose="020B0604020202020204" pitchFamily="34" charset="0"/>
                <a:cs typeface="Arial" panose="020B0604020202020204" pitchFamily="34" charset="0"/>
              </a:rPr>
              <a:t>Animation</a:t>
            </a:r>
            <a:r>
              <a:rPr sz="1998" kern="0" spc="-8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des</a:t>
            </a:r>
            <a:r>
              <a:rPr sz="1998" kern="0" spc="-2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JSSGC</a:t>
            </a:r>
            <a:r>
              <a:rPr sz="1998" kern="0" spc="-5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par</a:t>
            </a:r>
            <a:r>
              <a:rPr sz="1998" kern="0" spc="-4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le</a:t>
            </a:r>
            <a:r>
              <a:rPr sz="1998" kern="0" spc="2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service</a:t>
            </a:r>
            <a:r>
              <a:rPr sz="1998" kern="0" spc="-107" dirty="0">
                <a:solidFill>
                  <a:srgbClr val="164193"/>
                </a:solidFill>
                <a:latin typeface="Arial" panose="020B0604020202020204" pitchFamily="34" charset="0"/>
                <a:cs typeface="Arial" panose="020B0604020202020204" pitchFamily="34" charset="0"/>
              </a:rPr>
              <a:t> </a:t>
            </a:r>
            <a:r>
              <a:rPr sz="1998" kern="0" spc="-13" dirty="0">
                <a:solidFill>
                  <a:srgbClr val="164193"/>
                </a:solidFill>
                <a:latin typeface="Arial" panose="020B0604020202020204" pitchFamily="34" charset="0"/>
                <a:cs typeface="Arial" panose="020B0604020202020204" pitchFamily="34" charset="0"/>
              </a:rPr>
              <a:t>Formation/Sécurité</a:t>
            </a:r>
            <a:endParaRPr sz="1998" kern="0" dirty="0">
              <a:solidFill>
                <a:sysClr val="windowText" lastClr="000000"/>
              </a:solidFill>
              <a:latin typeface="Arial" panose="020B0604020202020204" pitchFamily="34" charset="0"/>
              <a:cs typeface="Arial" panose="020B0604020202020204" pitchFamily="34" charset="0"/>
            </a:endParaRPr>
          </a:p>
          <a:p>
            <a:pPr marL="357701">
              <a:lnSpc>
                <a:spcPts val="2283"/>
              </a:lnSpc>
              <a:buClr>
                <a:srgbClr val="002060"/>
              </a:buClr>
            </a:pPr>
            <a:r>
              <a:rPr sz="1998" kern="0" dirty="0">
                <a:solidFill>
                  <a:srgbClr val="164193"/>
                </a:solidFill>
                <a:latin typeface="Arial" panose="020B0604020202020204" pitchFamily="34" charset="0"/>
                <a:cs typeface="Arial" panose="020B0604020202020204" pitchFamily="34" charset="0"/>
              </a:rPr>
              <a:t>accompagnés</a:t>
            </a:r>
            <a:r>
              <a:rPr sz="1998" kern="0" spc="-13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de</a:t>
            </a:r>
            <a:r>
              <a:rPr sz="1998" kern="0" spc="-2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Référents</a:t>
            </a:r>
            <a:r>
              <a:rPr sz="1998" kern="0" spc="-6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Technique</a:t>
            </a:r>
            <a:r>
              <a:rPr sz="1998" kern="0" spc="-60" dirty="0">
                <a:solidFill>
                  <a:srgbClr val="164193"/>
                </a:solidFill>
                <a:latin typeface="Arial" panose="020B0604020202020204" pitchFamily="34" charset="0"/>
                <a:cs typeface="Arial" panose="020B0604020202020204" pitchFamily="34" charset="0"/>
              </a:rPr>
              <a:t> </a:t>
            </a:r>
            <a:r>
              <a:rPr sz="1998" kern="0" spc="-33" dirty="0">
                <a:solidFill>
                  <a:srgbClr val="164193"/>
                </a:solidFill>
                <a:latin typeface="Arial" panose="020B0604020202020204" pitchFamily="34" charset="0"/>
                <a:cs typeface="Arial" panose="020B0604020202020204" pitchFamily="34" charset="0"/>
              </a:rPr>
              <a:t>GC</a:t>
            </a:r>
            <a:endParaRPr sz="1998" kern="0" dirty="0">
              <a:solidFill>
                <a:sysClr val="windowText" lastClr="000000"/>
              </a:solidFill>
              <a:latin typeface="Arial" panose="020B0604020202020204" pitchFamily="34" charset="0"/>
              <a:cs typeface="Arial" panose="020B0604020202020204" pitchFamily="34" charset="0"/>
            </a:endParaRPr>
          </a:p>
          <a:p>
            <a:pPr marL="359813" indent="-342900">
              <a:spcBef>
                <a:spcPts val="832"/>
              </a:spcBef>
              <a:buClr>
                <a:srgbClr val="002060"/>
              </a:buClr>
              <a:buFont typeface="Wingdings" panose="05000000000000000000" pitchFamily="2" charset="2"/>
              <a:buChar char="§"/>
              <a:tabLst>
                <a:tab pos="356856" algn="l"/>
              </a:tabLst>
            </a:pPr>
            <a:r>
              <a:rPr sz="1998" b="1" kern="0" dirty="0">
                <a:solidFill>
                  <a:srgbClr val="164193"/>
                </a:solidFill>
                <a:latin typeface="Arial" panose="020B0604020202020204" pitchFamily="34" charset="0"/>
                <a:cs typeface="Arial" panose="020B0604020202020204" pitchFamily="34" charset="0"/>
              </a:rPr>
              <a:t>20</a:t>
            </a:r>
            <a:r>
              <a:rPr sz="1998" b="1" kern="0" spc="-47" dirty="0">
                <a:solidFill>
                  <a:srgbClr val="164193"/>
                </a:solidFill>
                <a:latin typeface="Arial" panose="020B0604020202020204" pitchFamily="34" charset="0"/>
                <a:cs typeface="Arial" panose="020B0604020202020204" pitchFamily="34" charset="0"/>
              </a:rPr>
              <a:t> </a:t>
            </a:r>
            <a:r>
              <a:rPr sz="1998" b="1" kern="0" dirty="0">
                <a:solidFill>
                  <a:srgbClr val="164193"/>
                </a:solidFill>
                <a:latin typeface="Arial" panose="020B0604020202020204" pitchFamily="34" charset="0"/>
                <a:cs typeface="Arial" panose="020B0604020202020204" pitchFamily="34" charset="0"/>
              </a:rPr>
              <a:t>JSSGC</a:t>
            </a:r>
            <a:r>
              <a:rPr sz="1998" b="1" kern="0" spc="-8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programmées</a:t>
            </a:r>
            <a:r>
              <a:rPr sz="1998" kern="0" spc="-12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pour</a:t>
            </a:r>
            <a:r>
              <a:rPr sz="1998" kern="0" spc="-33" dirty="0">
                <a:solidFill>
                  <a:srgbClr val="164193"/>
                </a:solidFill>
                <a:latin typeface="Arial" panose="020B0604020202020204" pitchFamily="34" charset="0"/>
                <a:cs typeface="Arial" panose="020B0604020202020204" pitchFamily="34" charset="0"/>
              </a:rPr>
              <a:t> </a:t>
            </a:r>
            <a:r>
              <a:rPr sz="1998" kern="0" spc="-27" dirty="0">
                <a:solidFill>
                  <a:srgbClr val="164193"/>
                </a:solidFill>
                <a:latin typeface="Arial" panose="020B0604020202020204" pitchFamily="34" charset="0"/>
                <a:cs typeface="Arial" panose="020B0604020202020204" pitchFamily="34" charset="0"/>
              </a:rPr>
              <a:t>2024</a:t>
            </a:r>
            <a:endParaRPr sz="1998" kern="0" dirty="0">
              <a:solidFill>
                <a:sysClr val="windowText" lastClr="000000"/>
              </a:solidFill>
              <a:latin typeface="Arial" panose="020B0604020202020204" pitchFamily="34" charset="0"/>
              <a:cs typeface="Arial" panose="020B0604020202020204" pitchFamily="34" charset="0"/>
            </a:endParaRPr>
          </a:p>
        </p:txBody>
      </p:sp>
      <p:pic>
        <p:nvPicPr>
          <p:cNvPr id="7" name="object 5">
            <a:extLst>
              <a:ext uri="{FF2B5EF4-FFF2-40B4-BE49-F238E27FC236}">
                <a16:creationId xmlns:a16="http://schemas.microsoft.com/office/drawing/2014/main" id="{2781B5E3-B3A1-9062-1622-B09B13335D75}"/>
              </a:ext>
            </a:extLst>
          </p:cNvPr>
          <p:cNvPicPr/>
          <p:nvPr/>
        </p:nvPicPr>
        <p:blipFill>
          <a:blip r:embed="rId3" cstate="print"/>
          <a:stretch>
            <a:fillRect/>
          </a:stretch>
        </p:blipFill>
        <p:spPr>
          <a:xfrm>
            <a:off x="7903061" y="793957"/>
            <a:ext cx="4091461" cy="3068596"/>
          </a:xfrm>
          <a:prstGeom prst="rect">
            <a:avLst/>
          </a:prstGeom>
        </p:spPr>
      </p:pic>
      <p:pic>
        <p:nvPicPr>
          <p:cNvPr id="15" name="object 6">
            <a:extLst>
              <a:ext uri="{FF2B5EF4-FFF2-40B4-BE49-F238E27FC236}">
                <a16:creationId xmlns:a16="http://schemas.microsoft.com/office/drawing/2014/main" id="{D6DE709F-1C05-31B1-DBD0-C457CBD12C1D}"/>
              </a:ext>
            </a:extLst>
          </p:cNvPr>
          <p:cNvPicPr/>
          <p:nvPr/>
        </p:nvPicPr>
        <p:blipFill>
          <a:blip r:embed="rId4" cstate="print"/>
          <a:stretch>
            <a:fillRect/>
          </a:stretch>
        </p:blipFill>
        <p:spPr>
          <a:xfrm>
            <a:off x="7377242" y="4191244"/>
            <a:ext cx="2179676" cy="2666756"/>
          </a:xfrm>
          <a:prstGeom prst="rect">
            <a:avLst/>
          </a:prstGeom>
        </p:spPr>
      </p:pic>
      <p:pic>
        <p:nvPicPr>
          <p:cNvPr id="16" name="object 7">
            <a:extLst>
              <a:ext uri="{FF2B5EF4-FFF2-40B4-BE49-F238E27FC236}">
                <a16:creationId xmlns:a16="http://schemas.microsoft.com/office/drawing/2014/main" id="{31E133FD-C6B5-5C67-F696-94FAEE14ACE7}"/>
              </a:ext>
            </a:extLst>
          </p:cNvPr>
          <p:cNvPicPr/>
          <p:nvPr/>
        </p:nvPicPr>
        <p:blipFill>
          <a:blip r:embed="rId5"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2203359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29821" y="1455786"/>
            <a:ext cx="11132357" cy="2585323"/>
          </a:xfrm>
          <a:prstGeom prst="rect">
            <a:avLst/>
          </a:prstGeom>
        </p:spPr>
        <p:txBody>
          <a:bodyPr wrap="square">
            <a:spAutoFit/>
          </a:bodyPr>
          <a:lstStyle/>
          <a:p>
            <a:r>
              <a:rPr lang="fr-FR" b="1" dirty="0">
                <a:solidFill>
                  <a:srgbClr val="002060"/>
                </a:solidFill>
                <a:latin typeface="Arial" panose="020B0604020202020204" pitchFamily="34" charset="0"/>
                <a:cs typeface="Arial" panose="020B0604020202020204" pitchFamily="34" charset="0"/>
              </a:rPr>
              <a:t>2.1 GÉNÉRALITÉS</a:t>
            </a:r>
          </a:p>
          <a:p>
            <a:r>
              <a:rPr lang="fr-FR" dirty="0">
                <a:solidFill>
                  <a:srgbClr val="002060"/>
                </a:solidFill>
                <a:latin typeface="Arial" panose="020B0604020202020204" pitchFamily="34" charset="0"/>
                <a:cs typeface="Arial" panose="020B0604020202020204" pitchFamily="34" charset="0"/>
              </a:rPr>
              <a:t>Les prestations de maintenance de base comprennent le contrôle des pneumatiques installées sur les</a:t>
            </a:r>
          </a:p>
          <a:p>
            <a:r>
              <a:rPr lang="fr-FR" dirty="0">
                <a:solidFill>
                  <a:srgbClr val="002060"/>
                </a:solidFill>
                <a:latin typeface="Arial" panose="020B0604020202020204" pitchFamily="34" charset="0"/>
                <a:cs typeface="Arial" panose="020B0604020202020204" pitchFamily="34" charset="0"/>
              </a:rPr>
              <a:t>matériels, la fourniture de pneumatiques de remplacement neufs et/ou rechapés, ainsi que les services</a:t>
            </a:r>
          </a:p>
          <a:p>
            <a:r>
              <a:rPr lang="fr-FR" dirty="0">
                <a:solidFill>
                  <a:srgbClr val="002060"/>
                </a:solidFill>
                <a:latin typeface="Arial" panose="020B0604020202020204" pitchFamily="34" charset="0"/>
                <a:cs typeface="Arial" panose="020B0604020202020204" pitchFamily="34" charset="0"/>
              </a:rPr>
              <a:t>nécessaires au montage et à la maintenance de ces pneumatiques.</a:t>
            </a:r>
          </a:p>
          <a:p>
            <a:r>
              <a:rPr lang="fr-FR" dirty="0">
                <a:solidFill>
                  <a:srgbClr val="002060"/>
                </a:solidFill>
                <a:latin typeface="Arial" panose="020B0604020202020204" pitchFamily="34" charset="0"/>
                <a:cs typeface="Arial" panose="020B0604020202020204" pitchFamily="34" charset="0"/>
              </a:rPr>
              <a:t>L’objectif et enjeu majeur de la prestation est de réduire le nombre de crevaisons</a:t>
            </a:r>
          </a:p>
          <a:p>
            <a:r>
              <a:rPr lang="fr-FR" dirty="0">
                <a:solidFill>
                  <a:srgbClr val="002060"/>
                </a:solidFill>
                <a:highlight>
                  <a:srgbClr val="F6DA0A"/>
                </a:highlight>
                <a:latin typeface="Arial" panose="020B0604020202020204" pitchFamily="34" charset="0"/>
                <a:cs typeface="Arial" panose="020B0604020202020204" pitchFamily="34" charset="0"/>
              </a:rPr>
              <a:t>La facturation sera effectuée au moyen d’une redevance horaire calculée sur la base d’un barème</a:t>
            </a:r>
          </a:p>
          <a:p>
            <a:r>
              <a:rPr lang="fr-FR" dirty="0">
                <a:solidFill>
                  <a:srgbClr val="002060"/>
                </a:solidFill>
                <a:highlight>
                  <a:srgbClr val="F6DA0A"/>
                </a:highlight>
                <a:latin typeface="Arial" panose="020B0604020202020204" pitchFamily="34" charset="0"/>
                <a:cs typeface="Arial" panose="020B0604020202020204" pitchFamily="34" charset="0"/>
              </a:rPr>
              <a:t>manufacturier remisé. </a:t>
            </a:r>
          </a:p>
          <a:p>
            <a:endParaRPr lang="fr-FR" dirty="0">
              <a:solidFill>
                <a:srgbClr val="002060"/>
              </a:solidFill>
              <a:latin typeface="Arial" panose="020B0604020202020204" pitchFamily="34" charset="0"/>
              <a:cs typeface="Arial" panose="020B0604020202020204" pitchFamily="34" charset="0"/>
            </a:endParaRPr>
          </a:p>
          <a:p>
            <a:endParaRPr lang="fr-FR" dirty="0">
              <a:solidFill>
                <a:srgbClr val="002060"/>
              </a:solidFill>
              <a:latin typeface="Arial" panose="020B0604020202020204" pitchFamily="34" charset="0"/>
              <a:cs typeface="Arial" panose="020B0604020202020204" pitchFamily="34" charset="0"/>
            </a:endParaRPr>
          </a:p>
        </p:txBody>
      </p:sp>
      <p:sp>
        <p:nvSpPr>
          <p:cNvPr id="2" name="Titre 1"/>
          <p:cNvSpPr>
            <a:spLocks noGrp="1"/>
          </p:cNvSpPr>
          <p:nvPr>
            <p:ph type="title"/>
          </p:nvPr>
        </p:nvSpPr>
        <p:spPr>
          <a:xfrm>
            <a:off x="2592675" y="167619"/>
            <a:ext cx="8694624" cy="921545"/>
          </a:xfrm>
          <a:noFill/>
          <a:ln>
            <a:noFill/>
          </a:ln>
        </p:spPr>
        <p:txBody>
          <a:bodyPr vert="horz" lIns="91440" tIns="45720" rIns="91440" bIns="45720" rtlCol="0" anchor="ctr">
            <a:noAutofit/>
          </a:bodyPr>
          <a:lstStyle/>
          <a:p>
            <a:r>
              <a:rPr lang="fr-FR" b="1" dirty="0"/>
              <a:t>Contenu de la prestation / </a:t>
            </a:r>
            <a:r>
              <a:rPr lang="fr-FR" b="1" dirty="0">
                <a:solidFill>
                  <a:srgbClr val="002060"/>
                </a:solidFill>
                <a:highlight>
                  <a:srgbClr val="F6DA0A"/>
                </a:highlight>
              </a:rPr>
              <a:t>vos besoins </a:t>
            </a:r>
          </a:p>
        </p:txBody>
      </p:sp>
      <p:sp>
        <p:nvSpPr>
          <p:cNvPr id="4" name="Espace réservé du numéro de diapositive 3"/>
          <p:cNvSpPr>
            <a:spLocks noGrp="1"/>
          </p:cNvSpPr>
          <p:nvPr>
            <p:ph type="sldNum" sz="quarter" idx="12"/>
          </p:nvPr>
        </p:nvSpPr>
        <p:spPr/>
        <p:txBody>
          <a:bodyPr/>
          <a:lstStyle/>
          <a:p>
            <a:fld id="{CCCA6185-D971-4A90-914E-0B7B670ED64A}" type="slidenum">
              <a:rPr lang="fr-FR" smtClean="0">
                <a:solidFill>
                  <a:prstClr val="black">
                    <a:tint val="75000"/>
                  </a:prstClr>
                </a:solidFill>
              </a:rPr>
              <a:pPr/>
              <a:t>11</a:t>
            </a:fld>
            <a:endParaRPr lang="fr-FR">
              <a:solidFill>
                <a:prstClr val="black">
                  <a:tint val="75000"/>
                </a:prstClr>
              </a:solidFill>
            </a:endParaRPr>
          </a:p>
        </p:txBody>
      </p:sp>
    </p:spTree>
    <p:extLst>
      <p:ext uri="{BB962C8B-B14F-4D97-AF65-F5344CB8AC3E}">
        <p14:creationId xmlns:p14="http://schemas.microsoft.com/office/powerpoint/2010/main" val="239163390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509103" cy="921545"/>
          </a:xfrm>
        </p:spPr>
        <p:txBody>
          <a:bodyPr>
            <a:normAutofit fontScale="90000"/>
          </a:bodyPr>
          <a:lstStyle/>
          <a:p>
            <a:r>
              <a:rPr lang="fr-FR" sz="3200" b="1" dirty="0"/>
              <a:t>1 site internet dédié à la Santé - Sécurité accessible à tous</a:t>
            </a:r>
          </a:p>
        </p:txBody>
      </p:sp>
      <p:grpSp>
        <p:nvGrpSpPr>
          <p:cNvPr id="9" name="object 6">
            <a:extLst>
              <a:ext uri="{FF2B5EF4-FFF2-40B4-BE49-F238E27FC236}">
                <a16:creationId xmlns:a16="http://schemas.microsoft.com/office/drawing/2014/main" id="{0B054BE9-A68E-007F-19ED-39D7DC909C7D}"/>
              </a:ext>
            </a:extLst>
          </p:cNvPr>
          <p:cNvGrpSpPr/>
          <p:nvPr/>
        </p:nvGrpSpPr>
        <p:grpSpPr>
          <a:xfrm>
            <a:off x="333636" y="1299463"/>
            <a:ext cx="11524727" cy="5309378"/>
            <a:chOff x="0" y="932687"/>
            <a:chExt cx="9144000" cy="4212590"/>
          </a:xfrm>
        </p:grpSpPr>
        <p:pic>
          <p:nvPicPr>
            <p:cNvPr id="10" name="object 7">
              <a:extLst>
                <a:ext uri="{FF2B5EF4-FFF2-40B4-BE49-F238E27FC236}">
                  <a16:creationId xmlns:a16="http://schemas.microsoft.com/office/drawing/2014/main" id="{1635961C-4B7C-6D3E-7C9D-D5DB580987C3}"/>
                </a:ext>
              </a:extLst>
            </p:cNvPr>
            <p:cNvPicPr/>
            <p:nvPr/>
          </p:nvPicPr>
          <p:blipFill>
            <a:blip r:embed="rId2" cstate="print"/>
            <a:stretch>
              <a:fillRect/>
            </a:stretch>
          </p:blipFill>
          <p:spPr>
            <a:xfrm>
              <a:off x="5580888" y="2627375"/>
              <a:ext cx="3563111" cy="2517647"/>
            </a:xfrm>
            <a:prstGeom prst="rect">
              <a:avLst/>
            </a:prstGeom>
          </p:spPr>
        </p:pic>
        <p:pic>
          <p:nvPicPr>
            <p:cNvPr id="11" name="object 8">
              <a:extLst>
                <a:ext uri="{FF2B5EF4-FFF2-40B4-BE49-F238E27FC236}">
                  <a16:creationId xmlns:a16="http://schemas.microsoft.com/office/drawing/2014/main" id="{24605190-E08C-5289-AF68-17A14D216326}"/>
                </a:ext>
              </a:extLst>
            </p:cNvPr>
            <p:cNvPicPr/>
            <p:nvPr/>
          </p:nvPicPr>
          <p:blipFill>
            <a:blip r:embed="rId3" cstate="print"/>
            <a:stretch>
              <a:fillRect/>
            </a:stretch>
          </p:blipFill>
          <p:spPr>
            <a:xfrm>
              <a:off x="0" y="2273807"/>
              <a:ext cx="6041136" cy="2871215"/>
            </a:xfrm>
            <a:prstGeom prst="rect">
              <a:avLst/>
            </a:prstGeom>
          </p:spPr>
        </p:pic>
        <p:pic>
          <p:nvPicPr>
            <p:cNvPr id="12" name="object 9">
              <a:extLst>
                <a:ext uri="{FF2B5EF4-FFF2-40B4-BE49-F238E27FC236}">
                  <a16:creationId xmlns:a16="http://schemas.microsoft.com/office/drawing/2014/main" id="{84BDF633-CB8F-DD4E-B776-D02E24451B95}"/>
                </a:ext>
              </a:extLst>
            </p:cNvPr>
            <p:cNvPicPr/>
            <p:nvPr/>
          </p:nvPicPr>
          <p:blipFill>
            <a:blip r:embed="rId4" cstate="print"/>
            <a:stretch>
              <a:fillRect/>
            </a:stretch>
          </p:blipFill>
          <p:spPr>
            <a:xfrm>
              <a:off x="176784" y="2621280"/>
              <a:ext cx="5516880" cy="2292070"/>
            </a:xfrm>
            <a:prstGeom prst="rect">
              <a:avLst/>
            </a:prstGeom>
          </p:spPr>
        </p:pic>
        <p:sp>
          <p:nvSpPr>
            <p:cNvPr id="13" name="object 10">
              <a:extLst>
                <a:ext uri="{FF2B5EF4-FFF2-40B4-BE49-F238E27FC236}">
                  <a16:creationId xmlns:a16="http://schemas.microsoft.com/office/drawing/2014/main" id="{FDDE8C1E-1E45-48A6-F778-FCFBC8E3D58F}"/>
                </a:ext>
              </a:extLst>
            </p:cNvPr>
            <p:cNvSpPr/>
            <p:nvPr/>
          </p:nvSpPr>
          <p:spPr>
            <a:xfrm>
              <a:off x="132587" y="2577083"/>
              <a:ext cx="5605780" cy="2381250"/>
            </a:xfrm>
            <a:custGeom>
              <a:avLst/>
              <a:gdLst/>
              <a:ahLst/>
              <a:cxnLst/>
              <a:rect l="l" t="t" r="r" b="b"/>
              <a:pathLst>
                <a:path w="5605780" h="2381250">
                  <a:moveTo>
                    <a:pt x="425259" y="0"/>
                  </a:moveTo>
                  <a:lnTo>
                    <a:pt x="5605399" y="0"/>
                  </a:lnTo>
                  <a:lnTo>
                    <a:pt x="5605399" y="1955482"/>
                  </a:lnTo>
                  <a:lnTo>
                    <a:pt x="5603240" y="1997798"/>
                  </a:lnTo>
                  <a:lnTo>
                    <a:pt x="5596636" y="2040140"/>
                  </a:lnTo>
                  <a:lnTo>
                    <a:pt x="5586349" y="2080945"/>
                  </a:lnTo>
                  <a:lnTo>
                    <a:pt x="5571744" y="2120404"/>
                  </a:lnTo>
                  <a:lnTo>
                    <a:pt x="5554091" y="2157552"/>
                  </a:lnTo>
                  <a:lnTo>
                    <a:pt x="5532755" y="2192629"/>
                  </a:lnTo>
                  <a:lnTo>
                    <a:pt x="5507990" y="2225814"/>
                  </a:lnTo>
                  <a:lnTo>
                    <a:pt x="5480558" y="2255913"/>
                  </a:lnTo>
                  <a:lnTo>
                    <a:pt x="5450586" y="2283256"/>
                  </a:lnTo>
                  <a:lnTo>
                    <a:pt x="5417693" y="2308136"/>
                  </a:lnTo>
                  <a:lnTo>
                    <a:pt x="5382006" y="2329497"/>
                  </a:lnTo>
                  <a:lnTo>
                    <a:pt x="5345049" y="2347099"/>
                  </a:lnTo>
                  <a:lnTo>
                    <a:pt x="5306060" y="2361742"/>
                  </a:lnTo>
                  <a:lnTo>
                    <a:pt x="5265166" y="2371966"/>
                  </a:lnTo>
                  <a:lnTo>
                    <a:pt x="5222748" y="2378583"/>
                  </a:lnTo>
                  <a:lnTo>
                    <a:pt x="5180457" y="2380741"/>
                  </a:lnTo>
                  <a:lnTo>
                    <a:pt x="0" y="2380741"/>
                  </a:lnTo>
                  <a:lnTo>
                    <a:pt x="0" y="425322"/>
                  </a:lnTo>
                  <a:lnTo>
                    <a:pt x="2158" y="382904"/>
                  </a:lnTo>
                  <a:lnTo>
                    <a:pt x="8775" y="340613"/>
                  </a:lnTo>
                  <a:lnTo>
                    <a:pt x="18973" y="299846"/>
                  </a:lnTo>
                  <a:lnTo>
                    <a:pt x="33604" y="260350"/>
                  </a:lnTo>
                  <a:lnTo>
                    <a:pt x="51295" y="223138"/>
                  </a:lnTo>
                  <a:lnTo>
                    <a:pt x="72605" y="188087"/>
                  </a:lnTo>
                  <a:lnTo>
                    <a:pt x="97396" y="154939"/>
                  </a:lnTo>
                  <a:lnTo>
                    <a:pt x="124828" y="124840"/>
                  </a:lnTo>
                  <a:lnTo>
                    <a:pt x="154927" y="97408"/>
                  </a:lnTo>
                  <a:lnTo>
                    <a:pt x="188112" y="72643"/>
                  </a:lnTo>
                  <a:lnTo>
                    <a:pt x="223189" y="51307"/>
                  </a:lnTo>
                  <a:lnTo>
                    <a:pt x="260337" y="33654"/>
                  </a:lnTo>
                  <a:lnTo>
                    <a:pt x="299796" y="18922"/>
                  </a:lnTo>
                  <a:lnTo>
                    <a:pt x="340601" y="8762"/>
                  </a:lnTo>
                  <a:lnTo>
                    <a:pt x="382943" y="2158"/>
                  </a:lnTo>
                  <a:lnTo>
                    <a:pt x="425259" y="0"/>
                  </a:lnTo>
                  <a:close/>
                </a:path>
              </a:pathLst>
            </a:custGeom>
            <a:ln w="88392">
              <a:solidFill>
                <a:srgbClr val="FFFFFF"/>
              </a:solidFill>
            </a:ln>
          </p:spPr>
          <p:txBody>
            <a:bodyPr wrap="square" lIns="0" tIns="0" rIns="0" bIns="0" rtlCol="0"/>
            <a:lstStyle/>
            <a:p>
              <a:endParaRPr sz="2397" kern="0">
                <a:solidFill>
                  <a:sysClr val="windowText" lastClr="000000"/>
                </a:solidFill>
              </a:endParaRPr>
            </a:p>
          </p:txBody>
        </p:sp>
        <p:pic>
          <p:nvPicPr>
            <p:cNvPr id="14" name="object 11">
              <a:extLst>
                <a:ext uri="{FF2B5EF4-FFF2-40B4-BE49-F238E27FC236}">
                  <a16:creationId xmlns:a16="http://schemas.microsoft.com/office/drawing/2014/main" id="{7D99FEE2-889B-45F3-9217-08105F2A1A64}"/>
                </a:ext>
              </a:extLst>
            </p:cNvPr>
            <p:cNvPicPr/>
            <p:nvPr/>
          </p:nvPicPr>
          <p:blipFill>
            <a:blip r:embed="rId5" cstate="print"/>
            <a:stretch>
              <a:fillRect/>
            </a:stretch>
          </p:blipFill>
          <p:spPr>
            <a:xfrm>
              <a:off x="0" y="932687"/>
              <a:ext cx="9144000" cy="1603248"/>
            </a:xfrm>
            <a:prstGeom prst="rect">
              <a:avLst/>
            </a:prstGeom>
          </p:spPr>
        </p:pic>
      </p:grpSp>
    </p:spTree>
    <p:extLst>
      <p:ext uri="{BB962C8B-B14F-4D97-AF65-F5344CB8AC3E}">
        <p14:creationId xmlns:p14="http://schemas.microsoft.com/office/powerpoint/2010/main" val="241191990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509103" cy="921545"/>
          </a:xfrm>
        </p:spPr>
        <p:txBody>
          <a:bodyPr>
            <a:normAutofit/>
          </a:bodyPr>
          <a:lstStyle/>
          <a:p>
            <a:r>
              <a:rPr lang="fr-FR" sz="3200" b="1" dirty="0"/>
              <a:t>« Semaine de la Sécurité » 2 fois par an</a:t>
            </a:r>
          </a:p>
        </p:txBody>
      </p:sp>
      <p:pic>
        <p:nvPicPr>
          <p:cNvPr id="2" name="object 5">
            <a:extLst>
              <a:ext uri="{FF2B5EF4-FFF2-40B4-BE49-F238E27FC236}">
                <a16:creationId xmlns:a16="http://schemas.microsoft.com/office/drawing/2014/main" id="{32476F19-016E-B271-6C99-D4871ED41AE3}"/>
              </a:ext>
            </a:extLst>
          </p:cNvPr>
          <p:cNvPicPr/>
          <p:nvPr/>
        </p:nvPicPr>
        <p:blipFill>
          <a:blip r:embed="rId2" cstate="print"/>
          <a:stretch>
            <a:fillRect/>
          </a:stretch>
        </p:blipFill>
        <p:spPr>
          <a:xfrm>
            <a:off x="791817" y="1247925"/>
            <a:ext cx="9914764" cy="5037127"/>
          </a:xfrm>
          <a:prstGeom prst="rect">
            <a:avLst/>
          </a:prstGeom>
        </p:spPr>
      </p:pic>
    </p:spTree>
    <p:extLst>
      <p:ext uri="{BB962C8B-B14F-4D97-AF65-F5344CB8AC3E}">
        <p14:creationId xmlns:p14="http://schemas.microsoft.com/office/powerpoint/2010/main" val="46069706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509103" cy="921545"/>
          </a:xfrm>
        </p:spPr>
        <p:txBody>
          <a:bodyPr>
            <a:normAutofit/>
          </a:bodyPr>
          <a:lstStyle/>
          <a:p>
            <a:r>
              <a:rPr lang="fr-FR" sz="3200" b="1" dirty="0"/>
              <a:t>Des kits Santé - Sécurité à animer tous les mois</a:t>
            </a:r>
          </a:p>
        </p:txBody>
      </p:sp>
      <p:grpSp>
        <p:nvGrpSpPr>
          <p:cNvPr id="3" name="object 5">
            <a:extLst>
              <a:ext uri="{FF2B5EF4-FFF2-40B4-BE49-F238E27FC236}">
                <a16:creationId xmlns:a16="http://schemas.microsoft.com/office/drawing/2014/main" id="{E04372C0-F5CB-1A85-5608-B263387AB100}"/>
              </a:ext>
            </a:extLst>
          </p:cNvPr>
          <p:cNvGrpSpPr/>
          <p:nvPr/>
        </p:nvGrpSpPr>
        <p:grpSpPr>
          <a:xfrm>
            <a:off x="314663" y="1776512"/>
            <a:ext cx="8747121" cy="4883471"/>
            <a:chOff x="387095" y="1237487"/>
            <a:chExt cx="6568440" cy="3667125"/>
          </a:xfrm>
        </p:grpSpPr>
        <p:pic>
          <p:nvPicPr>
            <p:cNvPr id="5" name="object 6">
              <a:extLst>
                <a:ext uri="{FF2B5EF4-FFF2-40B4-BE49-F238E27FC236}">
                  <a16:creationId xmlns:a16="http://schemas.microsoft.com/office/drawing/2014/main" id="{4BFA1135-9710-1B32-4A92-38A8DDC6AE90}"/>
                </a:ext>
              </a:extLst>
            </p:cNvPr>
            <p:cNvPicPr/>
            <p:nvPr/>
          </p:nvPicPr>
          <p:blipFill>
            <a:blip r:embed="rId2" cstate="print"/>
            <a:stretch>
              <a:fillRect/>
            </a:stretch>
          </p:blipFill>
          <p:spPr>
            <a:xfrm>
              <a:off x="2197587" y="2179286"/>
              <a:ext cx="2731048" cy="1615507"/>
            </a:xfrm>
            <a:prstGeom prst="rect">
              <a:avLst/>
            </a:prstGeom>
          </p:spPr>
        </p:pic>
        <p:pic>
          <p:nvPicPr>
            <p:cNvPr id="6" name="object 7">
              <a:extLst>
                <a:ext uri="{FF2B5EF4-FFF2-40B4-BE49-F238E27FC236}">
                  <a16:creationId xmlns:a16="http://schemas.microsoft.com/office/drawing/2014/main" id="{243FF5A0-061B-EFB0-786E-4B7F3C663A2A}"/>
                </a:ext>
              </a:extLst>
            </p:cNvPr>
            <p:cNvPicPr/>
            <p:nvPr/>
          </p:nvPicPr>
          <p:blipFill>
            <a:blip r:embed="rId3" cstate="print"/>
            <a:stretch>
              <a:fillRect/>
            </a:stretch>
          </p:blipFill>
          <p:spPr>
            <a:xfrm>
              <a:off x="4294631" y="1237487"/>
              <a:ext cx="2660904" cy="1990344"/>
            </a:xfrm>
            <a:prstGeom prst="rect">
              <a:avLst/>
            </a:prstGeom>
          </p:spPr>
        </p:pic>
        <p:pic>
          <p:nvPicPr>
            <p:cNvPr id="7" name="object 8">
              <a:extLst>
                <a:ext uri="{FF2B5EF4-FFF2-40B4-BE49-F238E27FC236}">
                  <a16:creationId xmlns:a16="http://schemas.microsoft.com/office/drawing/2014/main" id="{802DF5B4-E8F0-4FF2-1392-EE46DC65F10D}"/>
                </a:ext>
              </a:extLst>
            </p:cNvPr>
            <p:cNvPicPr/>
            <p:nvPr/>
          </p:nvPicPr>
          <p:blipFill>
            <a:blip r:embed="rId4" cstate="print"/>
            <a:stretch>
              <a:fillRect/>
            </a:stretch>
          </p:blipFill>
          <p:spPr>
            <a:xfrm>
              <a:off x="3404616" y="3422903"/>
              <a:ext cx="2249424" cy="1481327"/>
            </a:xfrm>
            <a:prstGeom prst="rect">
              <a:avLst/>
            </a:prstGeom>
          </p:spPr>
        </p:pic>
        <p:pic>
          <p:nvPicPr>
            <p:cNvPr id="8" name="object 9">
              <a:extLst>
                <a:ext uri="{FF2B5EF4-FFF2-40B4-BE49-F238E27FC236}">
                  <a16:creationId xmlns:a16="http://schemas.microsoft.com/office/drawing/2014/main" id="{8529A68B-EECF-AC08-F1CA-D8CE059C5E19}"/>
                </a:ext>
              </a:extLst>
            </p:cNvPr>
            <p:cNvPicPr/>
            <p:nvPr/>
          </p:nvPicPr>
          <p:blipFill>
            <a:blip r:embed="rId5" cstate="print"/>
            <a:stretch>
              <a:fillRect/>
            </a:stretch>
          </p:blipFill>
          <p:spPr>
            <a:xfrm>
              <a:off x="387095" y="2874263"/>
              <a:ext cx="2328672" cy="1664208"/>
            </a:xfrm>
            <a:prstGeom prst="rect">
              <a:avLst/>
            </a:prstGeom>
          </p:spPr>
        </p:pic>
      </p:grpSp>
      <p:grpSp>
        <p:nvGrpSpPr>
          <p:cNvPr id="9" name="object 11">
            <a:extLst>
              <a:ext uri="{FF2B5EF4-FFF2-40B4-BE49-F238E27FC236}">
                <a16:creationId xmlns:a16="http://schemas.microsoft.com/office/drawing/2014/main" id="{762BFB4A-C94A-50CB-EE48-9B65CF9CAA72}"/>
              </a:ext>
            </a:extLst>
          </p:cNvPr>
          <p:cNvGrpSpPr/>
          <p:nvPr/>
        </p:nvGrpSpPr>
        <p:grpSpPr>
          <a:xfrm>
            <a:off x="1305057" y="1058070"/>
            <a:ext cx="10489104" cy="5296981"/>
            <a:chOff x="1130808" y="697991"/>
            <a:chExt cx="7876540" cy="3977640"/>
          </a:xfrm>
        </p:grpSpPr>
        <p:pic>
          <p:nvPicPr>
            <p:cNvPr id="10" name="object 12">
              <a:extLst>
                <a:ext uri="{FF2B5EF4-FFF2-40B4-BE49-F238E27FC236}">
                  <a16:creationId xmlns:a16="http://schemas.microsoft.com/office/drawing/2014/main" id="{37C257F4-0B28-BCCE-A60D-796C1DE9E920}"/>
                </a:ext>
              </a:extLst>
            </p:cNvPr>
            <p:cNvPicPr/>
            <p:nvPr/>
          </p:nvPicPr>
          <p:blipFill>
            <a:blip r:embed="rId6" cstate="print"/>
            <a:stretch>
              <a:fillRect/>
            </a:stretch>
          </p:blipFill>
          <p:spPr>
            <a:xfrm>
              <a:off x="3874008" y="743711"/>
              <a:ext cx="2142743" cy="1295400"/>
            </a:xfrm>
            <a:prstGeom prst="rect">
              <a:avLst/>
            </a:prstGeom>
          </p:spPr>
        </p:pic>
        <p:pic>
          <p:nvPicPr>
            <p:cNvPr id="11" name="object 13">
              <a:extLst>
                <a:ext uri="{FF2B5EF4-FFF2-40B4-BE49-F238E27FC236}">
                  <a16:creationId xmlns:a16="http://schemas.microsoft.com/office/drawing/2014/main" id="{AE54D4E3-ACA0-EFB3-8307-5E558F36E470}"/>
                </a:ext>
              </a:extLst>
            </p:cNvPr>
            <p:cNvPicPr/>
            <p:nvPr/>
          </p:nvPicPr>
          <p:blipFill>
            <a:blip r:embed="rId7" cstate="print"/>
            <a:stretch>
              <a:fillRect/>
            </a:stretch>
          </p:blipFill>
          <p:spPr>
            <a:xfrm>
              <a:off x="6638543" y="2078735"/>
              <a:ext cx="2368296" cy="1426464"/>
            </a:xfrm>
            <a:prstGeom prst="rect">
              <a:avLst/>
            </a:prstGeom>
          </p:spPr>
        </p:pic>
        <p:pic>
          <p:nvPicPr>
            <p:cNvPr id="12" name="object 14">
              <a:extLst>
                <a:ext uri="{FF2B5EF4-FFF2-40B4-BE49-F238E27FC236}">
                  <a16:creationId xmlns:a16="http://schemas.microsoft.com/office/drawing/2014/main" id="{92951618-4EC3-FC00-A560-62B928C6A706}"/>
                </a:ext>
              </a:extLst>
            </p:cNvPr>
            <p:cNvPicPr/>
            <p:nvPr/>
          </p:nvPicPr>
          <p:blipFill>
            <a:blip r:embed="rId8" cstate="print"/>
            <a:stretch>
              <a:fillRect/>
            </a:stretch>
          </p:blipFill>
          <p:spPr>
            <a:xfrm>
              <a:off x="5035296" y="2572512"/>
              <a:ext cx="3008376" cy="2103120"/>
            </a:xfrm>
            <a:prstGeom prst="rect">
              <a:avLst/>
            </a:prstGeom>
          </p:spPr>
        </p:pic>
        <p:pic>
          <p:nvPicPr>
            <p:cNvPr id="13" name="object 15">
              <a:extLst>
                <a:ext uri="{FF2B5EF4-FFF2-40B4-BE49-F238E27FC236}">
                  <a16:creationId xmlns:a16="http://schemas.microsoft.com/office/drawing/2014/main" id="{E11E1137-8411-F8BF-481F-6773308C1D90}"/>
                </a:ext>
              </a:extLst>
            </p:cNvPr>
            <p:cNvPicPr/>
            <p:nvPr/>
          </p:nvPicPr>
          <p:blipFill>
            <a:blip r:embed="rId9" cstate="print"/>
            <a:stretch>
              <a:fillRect/>
            </a:stretch>
          </p:blipFill>
          <p:spPr>
            <a:xfrm>
              <a:off x="1130808" y="697991"/>
              <a:ext cx="3014472" cy="2103119"/>
            </a:xfrm>
            <a:prstGeom prst="rect">
              <a:avLst/>
            </a:prstGeom>
          </p:spPr>
        </p:pic>
      </p:grpSp>
      <p:pic>
        <p:nvPicPr>
          <p:cNvPr id="14" name="object 7">
            <a:extLst>
              <a:ext uri="{FF2B5EF4-FFF2-40B4-BE49-F238E27FC236}">
                <a16:creationId xmlns:a16="http://schemas.microsoft.com/office/drawing/2014/main" id="{4B4F8EEF-8750-4C30-4A49-CEF0FD1BAB6B}"/>
              </a:ext>
            </a:extLst>
          </p:cNvPr>
          <p:cNvPicPr/>
          <p:nvPr/>
        </p:nvPicPr>
        <p:blipFill>
          <a:blip r:embed="rId10"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336902876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891069" cy="921545"/>
          </a:xfrm>
        </p:spPr>
        <p:txBody>
          <a:bodyPr>
            <a:normAutofit fontScale="90000"/>
          </a:bodyPr>
          <a:lstStyle/>
          <a:p>
            <a:r>
              <a:rPr lang="fr-FR" sz="3200" b="1" dirty="0"/>
              <a:t>Des alertes accident et presqu’accident diffusées au réseau</a:t>
            </a:r>
          </a:p>
        </p:txBody>
      </p:sp>
      <p:pic>
        <p:nvPicPr>
          <p:cNvPr id="2" name="object 5">
            <a:extLst>
              <a:ext uri="{FF2B5EF4-FFF2-40B4-BE49-F238E27FC236}">
                <a16:creationId xmlns:a16="http://schemas.microsoft.com/office/drawing/2014/main" id="{8952BCC7-DA36-CD71-3902-AE3820801B88}"/>
              </a:ext>
            </a:extLst>
          </p:cNvPr>
          <p:cNvPicPr/>
          <p:nvPr/>
        </p:nvPicPr>
        <p:blipFill>
          <a:blip r:embed="rId2" cstate="print"/>
          <a:stretch>
            <a:fillRect/>
          </a:stretch>
        </p:blipFill>
        <p:spPr>
          <a:xfrm>
            <a:off x="1871414" y="1261973"/>
            <a:ext cx="3805004" cy="4656203"/>
          </a:xfrm>
          <a:prstGeom prst="rect">
            <a:avLst/>
          </a:prstGeom>
        </p:spPr>
      </p:pic>
      <p:pic>
        <p:nvPicPr>
          <p:cNvPr id="14" name="object 6">
            <a:extLst>
              <a:ext uri="{FF2B5EF4-FFF2-40B4-BE49-F238E27FC236}">
                <a16:creationId xmlns:a16="http://schemas.microsoft.com/office/drawing/2014/main" id="{D6D1AA67-F5C0-8714-1299-AE725AC2BCC3}"/>
              </a:ext>
            </a:extLst>
          </p:cNvPr>
          <p:cNvPicPr/>
          <p:nvPr/>
        </p:nvPicPr>
        <p:blipFill>
          <a:blip r:embed="rId3" cstate="print"/>
          <a:stretch>
            <a:fillRect/>
          </a:stretch>
        </p:blipFill>
        <p:spPr>
          <a:xfrm>
            <a:off x="6515583" y="1217003"/>
            <a:ext cx="3867351" cy="4732384"/>
          </a:xfrm>
          <a:prstGeom prst="rect">
            <a:avLst/>
          </a:prstGeom>
        </p:spPr>
      </p:pic>
      <p:pic>
        <p:nvPicPr>
          <p:cNvPr id="15" name="object 7">
            <a:extLst>
              <a:ext uri="{FF2B5EF4-FFF2-40B4-BE49-F238E27FC236}">
                <a16:creationId xmlns:a16="http://schemas.microsoft.com/office/drawing/2014/main" id="{3487F935-3811-8A3D-9628-88AC75380396}"/>
              </a:ext>
            </a:extLst>
          </p:cNvPr>
          <p:cNvPicPr/>
          <p:nvPr/>
        </p:nvPicPr>
        <p:blipFill>
          <a:blip r:embed="rId4"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386801832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891069" cy="921545"/>
          </a:xfrm>
        </p:spPr>
        <p:txBody>
          <a:bodyPr>
            <a:normAutofit/>
          </a:bodyPr>
          <a:lstStyle/>
          <a:p>
            <a:r>
              <a:rPr lang="fr-FR" sz="3200" b="1" dirty="0"/>
              <a:t>Des vidéos de sensibilisation et de formation</a:t>
            </a:r>
          </a:p>
        </p:txBody>
      </p:sp>
      <p:pic>
        <p:nvPicPr>
          <p:cNvPr id="3" name="object 8">
            <a:extLst>
              <a:ext uri="{FF2B5EF4-FFF2-40B4-BE49-F238E27FC236}">
                <a16:creationId xmlns:a16="http://schemas.microsoft.com/office/drawing/2014/main" id="{7DB48AE7-F088-A716-4D05-502A0DD3E9F3}"/>
              </a:ext>
            </a:extLst>
          </p:cNvPr>
          <p:cNvPicPr/>
          <p:nvPr/>
        </p:nvPicPr>
        <p:blipFill>
          <a:blip r:embed="rId2" cstate="print"/>
          <a:stretch>
            <a:fillRect/>
          </a:stretch>
        </p:blipFill>
        <p:spPr>
          <a:xfrm>
            <a:off x="6672467" y="2336141"/>
            <a:ext cx="5018783" cy="2782242"/>
          </a:xfrm>
          <a:prstGeom prst="rect">
            <a:avLst/>
          </a:prstGeom>
        </p:spPr>
      </p:pic>
      <p:pic>
        <p:nvPicPr>
          <p:cNvPr id="5" name="object 9">
            <a:extLst>
              <a:ext uri="{FF2B5EF4-FFF2-40B4-BE49-F238E27FC236}">
                <a16:creationId xmlns:a16="http://schemas.microsoft.com/office/drawing/2014/main" id="{6F058F72-A9F0-6AC6-4918-11980E5E701E}"/>
              </a:ext>
            </a:extLst>
          </p:cNvPr>
          <p:cNvPicPr/>
          <p:nvPr/>
        </p:nvPicPr>
        <p:blipFill>
          <a:blip r:embed="rId3" cstate="print"/>
          <a:stretch>
            <a:fillRect/>
          </a:stretch>
        </p:blipFill>
        <p:spPr>
          <a:xfrm>
            <a:off x="718621" y="1440540"/>
            <a:ext cx="5450273" cy="5114992"/>
          </a:xfrm>
          <a:prstGeom prst="rect">
            <a:avLst/>
          </a:prstGeom>
        </p:spPr>
      </p:pic>
      <p:sp>
        <p:nvSpPr>
          <p:cNvPr id="6" name="object 10">
            <a:extLst>
              <a:ext uri="{FF2B5EF4-FFF2-40B4-BE49-F238E27FC236}">
                <a16:creationId xmlns:a16="http://schemas.microsoft.com/office/drawing/2014/main" id="{D6A884F8-9702-2449-80C3-190C0E4B5F8A}"/>
              </a:ext>
            </a:extLst>
          </p:cNvPr>
          <p:cNvSpPr txBox="1"/>
          <p:nvPr/>
        </p:nvSpPr>
        <p:spPr>
          <a:xfrm>
            <a:off x="1899004" y="1128398"/>
            <a:ext cx="3012108" cy="312142"/>
          </a:xfrm>
          <a:prstGeom prst="roundRect">
            <a:avLst/>
          </a:prstGeom>
          <a:solidFill>
            <a:srgbClr val="006C36"/>
          </a:solidFill>
        </p:spPr>
        <p:txBody>
          <a:bodyPr vert="horz" wrap="square" lIns="0" tIns="0" rIns="0" bIns="0" rtlCol="0">
            <a:spAutoFit/>
          </a:bodyPr>
          <a:lstStyle/>
          <a:p>
            <a:pPr marL="499767">
              <a:lnSpc>
                <a:spcPts val="2216"/>
              </a:lnSpc>
            </a:pPr>
            <a:r>
              <a:rPr sz="1864" b="1" kern="0" dirty="0">
                <a:solidFill>
                  <a:srgbClr val="FFFFFF"/>
                </a:solidFill>
                <a:latin typeface="Arial"/>
                <a:cs typeface="Arial"/>
              </a:rPr>
              <a:t>MOP</a:t>
            </a:r>
            <a:r>
              <a:rPr sz="1864" b="1" kern="0" spc="-47" dirty="0">
                <a:solidFill>
                  <a:srgbClr val="FFFFFF"/>
                </a:solidFill>
                <a:latin typeface="Arial"/>
                <a:cs typeface="Arial"/>
              </a:rPr>
              <a:t> </a:t>
            </a:r>
            <a:r>
              <a:rPr sz="1864" b="1" kern="0" dirty="0">
                <a:solidFill>
                  <a:srgbClr val="FFFFFF"/>
                </a:solidFill>
                <a:latin typeface="Arial"/>
                <a:cs typeface="Arial"/>
              </a:rPr>
              <a:t>GÉNIE</a:t>
            </a:r>
            <a:r>
              <a:rPr sz="1864" b="1" kern="0" spc="-20" dirty="0">
                <a:solidFill>
                  <a:srgbClr val="FFFFFF"/>
                </a:solidFill>
                <a:latin typeface="Arial"/>
                <a:cs typeface="Arial"/>
              </a:rPr>
              <a:t> </a:t>
            </a:r>
            <a:r>
              <a:rPr sz="1864" b="1" kern="0" spc="-13" dirty="0">
                <a:solidFill>
                  <a:srgbClr val="FFFFFF"/>
                </a:solidFill>
                <a:latin typeface="Arial"/>
                <a:cs typeface="Arial"/>
              </a:rPr>
              <a:t>CIVIL</a:t>
            </a:r>
            <a:endParaRPr sz="1864" kern="0">
              <a:solidFill>
                <a:sysClr val="windowText" lastClr="000000"/>
              </a:solidFill>
              <a:latin typeface="Arial"/>
              <a:cs typeface="Arial"/>
            </a:endParaRPr>
          </a:p>
        </p:txBody>
      </p:sp>
      <p:sp>
        <p:nvSpPr>
          <p:cNvPr id="7" name="object 11">
            <a:extLst>
              <a:ext uri="{FF2B5EF4-FFF2-40B4-BE49-F238E27FC236}">
                <a16:creationId xmlns:a16="http://schemas.microsoft.com/office/drawing/2014/main" id="{C1DD1AA7-58EF-7C5C-271A-3EB98193A25A}"/>
              </a:ext>
            </a:extLst>
          </p:cNvPr>
          <p:cNvSpPr txBox="1"/>
          <p:nvPr/>
        </p:nvSpPr>
        <p:spPr>
          <a:xfrm>
            <a:off x="7642475" y="1952373"/>
            <a:ext cx="3012108" cy="312142"/>
          </a:xfrm>
          <a:prstGeom prst="roundRect">
            <a:avLst/>
          </a:prstGeom>
          <a:solidFill>
            <a:srgbClr val="274EA1"/>
          </a:solidFill>
        </p:spPr>
        <p:txBody>
          <a:bodyPr vert="horz" wrap="square" lIns="0" tIns="0" rIns="0" bIns="0" rtlCol="0">
            <a:spAutoFit/>
          </a:bodyPr>
          <a:lstStyle/>
          <a:p>
            <a:pPr marL="851549">
              <a:lnSpc>
                <a:spcPts val="2237"/>
              </a:lnSpc>
            </a:pPr>
            <a:r>
              <a:rPr sz="1864" b="1" kern="0" spc="-13" dirty="0">
                <a:solidFill>
                  <a:srgbClr val="FFFFFF"/>
                </a:solidFill>
                <a:latin typeface="Arial"/>
                <a:cs typeface="Arial"/>
              </a:rPr>
              <a:t>INTERVIEW</a:t>
            </a:r>
            <a:endParaRPr sz="1864" kern="0" dirty="0">
              <a:solidFill>
                <a:sysClr val="windowText" lastClr="000000"/>
              </a:solidFill>
              <a:latin typeface="Arial"/>
              <a:cs typeface="Arial"/>
            </a:endParaRPr>
          </a:p>
        </p:txBody>
      </p:sp>
    </p:spTree>
    <p:extLst>
      <p:ext uri="{BB962C8B-B14F-4D97-AF65-F5344CB8AC3E}">
        <p14:creationId xmlns:p14="http://schemas.microsoft.com/office/powerpoint/2010/main" val="164605863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A1213EE-D78A-D04A-CD2F-E79026AF3A9A}"/>
              </a:ext>
            </a:extLst>
          </p:cNvPr>
          <p:cNvSpPr>
            <a:spLocks noGrp="1"/>
          </p:cNvSpPr>
          <p:nvPr>
            <p:ph type="ctrTitle"/>
          </p:nvPr>
        </p:nvSpPr>
        <p:spPr>
          <a:xfrm>
            <a:off x="-73153" y="1905587"/>
            <a:ext cx="6169153" cy="2387600"/>
          </a:xfrm>
        </p:spPr>
        <p:txBody>
          <a:bodyPr/>
          <a:lstStyle/>
          <a:p>
            <a:r>
              <a:rPr lang="fr-FR" dirty="0"/>
              <a:t>Fiche d’engagement à la performance Plurielle Véolia</a:t>
            </a:r>
          </a:p>
        </p:txBody>
      </p:sp>
      <p:sp>
        <p:nvSpPr>
          <p:cNvPr id="3" name="Rectangle : coins arrondis 2">
            <a:extLst>
              <a:ext uri="{FF2B5EF4-FFF2-40B4-BE49-F238E27FC236}">
                <a16:creationId xmlns:a16="http://schemas.microsoft.com/office/drawing/2014/main" id="{D5AA6D9E-7B61-D5D3-62A1-51866D8C5B6D}"/>
              </a:ext>
            </a:extLst>
          </p:cNvPr>
          <p:cNvSpPr/>
          <p:nvPr/>
        </p:nvSpPr>
        <p:spPr>
          <a:xfrm rot="1330092">
            <a:off x="7732698" y="3528212"/>
            <a:ext cx="5102551" cy="3826339"/>
          </a:xfrm>
          <a:prstGeom prst="roundRect">
            <a:avLst>
              <a:gd name="adj" fmla="val 50000"/>
            </a:avLst>
          </a:prstGeom>
          <a:blipFill dpi="0" rotWithShape="0">
            <a:blip r:embed="rId2">
              <a:duotone>
                <a:schemeClr val="accent3">
                  <a:shade val="45000"/>
                  <a:satMod val="135000"/>
                </a:schemeClr>
                <a:prstClr val="white"/>
              </a:duotone>
            </a:blip>
            <a:srcRect/>
            <a:stretch>
              <a:fillRect l="-3000" t="-1000" r="-12000" b="-2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08318839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1182000" cy="921545"/>
          </a:xfrm>
          <a:noFill/>
          <a:ln>
            <a:noFill/>
          </a:ln>
        </p:spPr>
        <p:txBody>
          <a:bodyPr vert="horz" lIns="91440" tIns="45720" rIns="91440" bIns="45720" rtlCol="0" anchor="ctr">
            <a:noAutofit/>
          </a:bodyPr>
          <a:lstStyle/>
          <a:p>
            <a:pPr>
              <a:lnSpc>
                <a:spcPts val="2600"/>
              </a:lnSpc>
            </a:pPr>
            <a:r>
              <a:rPr lang="fr-FR" sz="3200" b="1" dirty="0"/>
              <a:t>Fiche d’engagement à la performance Plurielle </a:t>
            </a:r>
            <a:br>
              <a:rPr lang="fr-FR" sz="3200" b="1" dirty="0"/>
            </a:br>
            <a:r>
              <a:rPr lang="fr-FR" sz="3200" b="1" dirty="0"/>
              <a:t>de VEOLIA</a:t>
            </a:r>
          </a:p>
        </p:txBody>
      </p:sp>
      <p:pic>
        <p:nvPicPr>
          <p:cNvPr id="10" name="bg object 18">
            <a:extLst>
              <a:ext uri="{FF2B5EF4-FFF2-40B4-BE49-F238E27FC236}">
                <a16:creationId xmlns:a16="http://schemas.microsoft.com/office/drawing/2014/main" id="{FA3054E8-3B4E-4CED-950F-6F0EF6D5E753}"/>
              </a:ext>
            </a:extLst>
          </p:cNvPr>
          <p:cNvPicPr/>
          <p:nvPr/>
        </p:nvPicPr>
        <p:blipFill>
          <a:blip r:embed="rId2" cstate="print"/>
          <a:stretch>
            <a:fillRect/>
          </a:stretch>
        </p:blipFill>
        <p:spPr>
          <a:xfrm>
            <a:off x="80280" y="5948548"/>
            <a:ext cx="1122219" cy="886426"/>
          </a:xfrm>
          <a:prstGeom prst="rect">
            <a:avLst/>
          </a:prstGeom>
        </p:spPr>
      </p:pic>
      <p:pic>
        <p:nvPicPr>
          <p:cNvPr id="9" name="Espace réservé du contenu 4">
            <a:extLst>
              <a:ext uri="{FF2B5EF4-FFF2-40B4-BE49-F238E27FC236}">
                <a16:creationId xmlns:a16="http://schemas.microsoft.com/office/drawing/2014/main" id="{598E5DAE-EE48-F487-4D49-8D6A96B0ADFC}"/>
              </a:ext>
            </a:extLst>
          </p:cNvPr>
          <p:cNvPicPr>
            <a:picLocks noGrp="1" noChangeAspect="1"/>
          </p:cNvPicPr>
          <p:nvPr>
            <p:ph idx="1"/>
          </p:nvPr>
        </p:nvPicPr>
        <p:blipFill>
          <a:blip r:embed="rId3"/>
          <a:stretch>
            <a:fillRect/>
          </a:stretch>
        </p:blipFill>
        <p:spPr>
          <a:xfrm>
            <a:off x="481764" y="1440538"/>
            <a:ext cx="11228472" cy="4125542"/>
          </a:xfrm>
          <a:prstGeom prst="rect">
            <a:avLst/>
          </a:prstGeom>
        </p:spPr>
      </p:pic>
    </p:spTree>
    <p:extLst>
      <p:ext uri="{BB962C8B-B14F-4D97-AF65-F5344CB8AC3E}">
        <p14:creationId xmlns:p14="http://schemas.microsoft.com/office/powerpoint/2010/main" val="295879437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A1213EE-D78A-D04A-CD2F-E79026AF3A9A}"/>
              </a:ext>
            </a:extLst>
          </p:cNvPr>
          <p:cNvSpPr>
            <a:spLocks noGrp="1"/>
          </p:cNvSpPr>
          <p:nvPr>
            <p:ph type="ctrTitle"/>
          </p:nvPr>
        </p:nvSpPr>
        <p:spPr>
          <a:xfrm>
            <a:off x="-73153" y="1905587"/>
            <a:ext cx="6169153" cy="2387600"/>
          </a:xfrm>
        </p:spPr>
        <p:txBody>
          <a:bodyPr/>
          <a:lstStyle/>
          <a:p>
            <a:r>
              <a:rPr lang="fr-FR" dirty="0"/>
              <a:t>Contenu de l’offre</a:t>
            </a:r>
          </a:p>
        </p:txBody>
      </p:sp>
      <p:sp>
        <p:nvSpPr>
          <p:cNvPr id="3" name="Rectangle : coins arrondis 2">
            <a:extLst>
              <a:ext uri="{FF2B5EF4-FFF2-40B4-BE49-F238E27FC236}">
                <a16:creationId xmlns:a16="http://schemas.microsoft.com/office/drawing/2014/main" id="{D5AA6D9E-7B61-D5D3-62A1-51866D8C5B6D}"/>
              </a:ext>
            </a:extLst>
          </p:cNvPr>
          <p:cNvSpPr/>
          <p:nvPr/>
        </p:nvSpPr>
        <p:spPr>
          <a:xfrm rot="1330092">
            <a:off x="7732698" y="3528212"/>
            <a:ext cx="5102551" cy="3826339"/>
          </a:xfrm>
          <a:prstGeom prst="roundRect">
            <a:avLst>
              <a:gd name="adj" fmla="val 50000"/>
            </a:avLst>
          </a:prstGeom>
          <a:blipFill dpi="0" rotWithShape="0">
            <a:blip r:embed="rId2">
              <a:duotone>
                <a:schemeClr val="accent3">
                  <a:shade val="45000"/>
                  <a:satMod val="135000"/>
                </a:schemeClr>
                <a:prstClr val="white"/>
              </a:duotone>
            </a:blip>
            <a:srcRect/>
            <a:stretch>
              <a:fillRect l="-3000" t="-1000" r="-12000" b="-2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95168763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1182000" cy="921545"/>
          </a:xfrm>
          <a:noFill/>
          <a:ln>
            <a:noFill/>
          </a:ln>
        </p:spPr>
        <p:txBody>
          <a:bodyPr vert="horz" lIns="91440" tIns="45720" rIns="91440" bIns="45720" rtlCol="0" anchor="ctr">
            <a:noAutofit/>
          </a:bodyPr>
          <a:lstStyle/>
          <a:p>
            <a:pPr>
              <a:lnSpc>
                <a:spcPts val="2600"/>
              </a:lnSpc>
            </a:pPr>
            <a:r>
              <a:rPr lang="fr-FR" sz="3200" b="1" dirty="0"/>
              <a:t>Récapitulatifs des Annexes</a:t>
            </a:r>
          </a:p>
        </p:txBody>
      </p:sp>
      <p:pic>
        <p:nvPicPr>
          <p:cNvPr id="10" name="bg object 18">
            <a:extLst>
              <a:ext uri="{FF2B5EF4-FFF2-40B4-BE49-F238E27FC236}">
                <a16:creationId xmlns:a16="http://schemas.microsoft.com/office/drawing/2014/main" id="{FA3054E8-3B4E-4CED-950F-6F0EF6D5E753}"/>
              </a:ext>
            </a:extLst>
          </p:cNvPr>
          <p:cNvPicPr/>
          <p:nvPr/>
        </p:nvPicPr>
        <p:blipFill>
          <a:blip r:embed="rId2" cstate="print"/>
          <a:stretch>
            <a:fillRect/>
          </a:stretch>
        </p:blipFill>
        <p:spPr>
          <a:xfrm>
            <a:off x="80280" y="5948548"/>
            <a:ext cx="1122219" cy="886426"/>
          </a:xfrm>
          <a:prstGeom prst="rect">
            <a:avLst/>
          </a:prstGeom>
        </p:spPr>
      </p:pic>
      <p:sp>
        <p:nvSpPr>
          <p:cNvPr id="5" name="Espace réservé du contenu 2">
            <a:extLst>
              <a:ext uri="{FF2B5EF4-FFF2-40B4-BE49-F238E27FC236}">
                <a16:creationId xmlns:a16="http://schemas.microsoft.com/office/drawing/2014/main" id="{AFDB8DCB-EC30-4017-E697-F88444A359D0}"/>
              </a:ext>
            </a:extLst>
          </p:cNvPr>
          <p:cNvSpPr>
            <a:spLocks noGrp="1"/>
          </p:cNvSpPr>
          <p:nvPr>
            <p:ph idx="1"/>
          </p:nvPr>
        </p:nvSpPr>
        <p:spPr>
          <a:xfrm>
            <a:off x="1034970" y="1352353"/>
            <a:ext cx="10515600" cy="5039408"/>
          </a:xfrm>
        </p:spPr>
        <p:txBody>
          <a:bodyPr/>
          <a:lstStyle/>
          <a:p>
            <a:pPr marL="0" indent="0">
              <a:buNone/>
            </a:pPr>
            <a:r>
              <a:rPr lang="fr-FR" dirty="0"/>
              <a:t>Contenu de l’offre </a:t>
            </a:r>
          </a:p>
          <a:p>
            <a:endParaRPr lang="fr-FR" dirty="0"/>
          </a:p>
          <a:p>
            <a:pPr marL="457200" indent="-457200">
              <a:buAutoNum type="arabicPeriod"/>
            </a:pPr>
            <a:r>
              <a:rPr lang="fr-FR" dirty="0"/>
              <a:t>Mémoire Technique</a:t>
            </a:r>
          </a:p>
          <a:p>
            <a:pPr marL="457200" indent="-457200">
              <a:buAutoNum type="arabicPeriod"/>
            </a:pPr>
            <a:r>
              <a:rPr lang="fr-FR" dirty="0"/>
              <a:t>Bordereaux de prix</a:t>
            </a:r>
          </a:p>
          <a:p>
            <a:pPr marL="457200" indent="-457200">
              <a:buAutoNum type="arabicPeriod"/>
            </a:pPr>
            <a:r>
              <a:rPr lang="fr-FR" dirty="0"/>
              <a:t>Projet de contrat et ses annexes</a:t>
            </a:r>
          </a:p>
          <a:p>
            <a:pPr marL="457200" indent="-457200">
              <a:buAutoNum type="arabicPeriod"/>
            </a:pPr>
            <a:r>
              <a:rPr lang="fr-FR" dirty="0"/>
              <a:t>Lutte contre le travail dissimulés</a:t>
            </a:r>
          </a:p>
          <a:p>
            <a:pPr marL="457200" indent="-457200">
              <a:buAutoNum type="arabicPeriod"/>
            </a:pPr>
            <a:r>
              <a:rPr lang="fr-FR" dirty="0"/>
              <a:t>Dossier administratif</a:t>
            </a:r>
          </a:p>
          <a:p>
            <a:pPr marL="457200" indent="-457200">
              <a:buAutoNum type="arabicPeriod"/>
            </a:pPr>
            <a:r>
              <a:rPr lang="fr-FR" dirty="0"/>
              <a:t>Evaluation RSE et ECOVADIS</a:t>
            </a:r>
          </a:p>
          <a:p>
            <a:pPr marL="457200" indent="-457200">
              <a:buAutoNum type="arabicPeriod"/>
            </a:pPr>
            <a:r>
              <a:rPr lang="fr-FR" dirty="0"/>
              <a:t>Autres éléments</a:t>
            </a:r>
          </a:p>
          <a:p>
            <a:pPr marL="1143000" lvl="1" indent="-457200">
              <a:buAutoNum type="arabicPeriod"/>
            </a:pPr>
            <a:endParaRPr lang="fr-FR" dirty="0"/>
          </a:p>
        </p:txBody>
      </p:sp>
    </p:spTree>
    <p:extLst>
      <p:ext uri="{BB962C8B-B14F-4D97-AF65-F5344CB8AC3E}">
        <p14:creationId xmlns:p14="http://schemas.microsoft.com/office/powerpoint/2010/main" val="21262697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144C9-29E2-698D-926E-71CC154FF32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B4277EF-10B9-926D-E99C-3CF7197295A8}"/>
              </a:ext>
            </a:extLst>
          </p:cNvPr>
          <p:cNvSpPr>
            <a:spLocks noGrp="1"/>
          </p:cNvSpPr>
          <p:nvPr>
            <p:ph type="ctrTitle"/>
          </p:nvPr>
        </p:nvSpPr>
        <p:spPr>
          <a:xfrm>
            <a:off x="147760" y="1041400"/>
            <a:ext cx="4313129" cy="2387600"/>
          </a:xfrm>
        </p:spPr>
        <p:txBody>
          <a:bodyPr/>
          <a:lstStyle/>
          <a:p>
            <a:r>
              <a:rPr lang="fr-FR" dirty="0">
                <a:solidFill>
                  <a:schemeClr val="bg1"/>
                </a:solidFill>
              </a:rPr>
              <a:t>Contrat cadre</a:t>
            </a:r>
          </a:p>
        </p:txBody>
      </p:sp>
      <p:pic>
        <p:nvPicPr>
          <p:cNvPr id="2" name="Image 1" descr="Une image contenant logo, Police, Graphique, symbole&#10;&#10;Description générée automatiquement">
            <a:extLst>
              <a:ext uri="{FF2B5EF4-FFF2-40B4-BE49-F238E27FC236}">
                <a16:creationId xmlns:a16="http://schemas.microsoft.com/office/drawing/2014/main" id="{307953C4-7E00-9745-FE63-4E6A4E991A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4875" y="430647"/>
            <a:ext cx="2920433" cy="674945"/>
          </a:xfrm>
          <a:prstGeom prst="rect">
            <a:avLst/>
          </a:prstGeom>
        </p:spPr>
      </p:pic>
    </p:spTree>
    <p:extLst>
      <p:ext uri="{BB962C8B-B14F-4D97-AF65-F5344CB8AC3E}">
        <p14:creationId xmlns:p14="http://schemas.microsoft.com/office/powerpoint/2010/main" val="3210572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D2D10B9-21B6-6699-4C12-715B805F3B0B}"/>
              </a:ext>
            </a:extLst>
          </p:cNvPr>
          <p:cNvSpPr>
            <a:spLocks noGrp="1"/>
          </p:cNvSpPr>
          <p:nvPr>
            <p:ph type="ctrTitle"/>
          </p:nvPr>
        </p:nvSpPr>
        <p:spPr>
          <a:xfrm>
            <a:off x="0" y="1363134"/>
            <a:ext cx="5981874" cy="2387600"/>
          </a:xfrm>
        </p:spPr>
        <p:txBody>
          <a:bodyPr/>
          <a:lstStyle/>
          <a:p>
            <a:r>
              <a:rPr lang="fr-FR" sz="6600" b="1" dirty="0"/>
              <a:t>M</a:t>
            </a:r>
            <a:r>
              <a:rPr lang="fr-FR" b="1" dirty="0"/>
              <a:t>ASTER</a:t>
            </a:r>
            <a:r>
              <a:rPr lang="fr-FR" sz="6600" b="1" dirty="0"/>
              <a:t>C</a:t>
            </a:r>
            <a:r>
              <a:rPr lang="fr-FR" b="1" dirty="0"/>
              <a:t>ARE </a:t>
            </a:r>
            <a:br>
              <a:rPr lang="fr-FR" b="1" dirty="0"/>
            </a:br>
            <a:r>
              <a:rPr lang="fr-FR" b="1" dirty="0"/>
              <a:t>EASYLISS Génie Civil</a:t>
            </a:r>
            <a:br>
              <a:rPr lang="fr-FR" b="1" dirty="0"/>
            </a:br>
            <a:endParaRPr lang="fr-FR" dirty="0"/>
          </a:p>
        </p:txBody>
      </p:sp>
      <p:sp>
        <p:nvSpPr>
          <p:cNvPr id="5" name="Rectangle : coins arrondis 4">
            <a:extLst>
              <a:ext uri="{FF2B5EF4-FFF2-40B4-BE49-F238E27FC236}">
                <a16:creationId xmlns:a16="http://schemas.microsoft.com/office/drawing/2014/main" id="{88149E47-CA56-10E9-FAC0-355FB7E79239}"/>
              </a:ext>
            </a:extLst>
          </p:cNvPr>
          <p:cNvSpPr/>
          <p:nvPr/>
        </p:nvSpPr>
        <p:spPr>
          <a:xfrm rot="1330092">
            <a:off x="7732698" y="3528212"/>
            <a:ext cx="5102551" cy="3826339"/>
          </a:xfrm>
          <a:prstGeom prst="roundRect">
            <a:avLst>
              <a:gd name="adj" fmla="val 50000"/>
            </a:avLst>
          </a:prstGeom>
          <a:blipFill dpi="0" rotWithShape="0">
            <a:blip r:embed="rId2">
              <a:duotone>
                <a:schemeClr val="accent3">
                  <a:shade val="45000"/>
                  <a:satMod val="135000"/>
                </a:schemeClr>
                <a:prstClr val="white"/>
              </a:duotone>
            </a:blip>
            <a:srcRect/>
            <a:stretch>
              <a:fillRect l="-3000" t="-1000" r="-12000" b="-2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60BABBC1-F5FB-8028-0ACC-8D6B6942EFF7}"/>
              </a:ext>
            </a:extLst>
          </p:cNvPr>
          <p:cNvSpPr txBox="1"/>
          <p:nvPr/>
        </p:nvSpPr>
        <p:spPr>
          <a:xfrm>
            <a:off x="434904" y="2965904"/>
            <a:ext cx="5035517" cy="1569660"/>
          </a:xfrm>
          <a:prstGeom prst="rect">
            <a:avLst/>
          </a:prstGeom>
          <a:noFill/>
        </p:spPr>
        <p:txBody>
          <a:bodyPr wrap="square">
            <a:spAutoFit/>
          </a:bodyPr>
          <a:lstStyle/>
          <a:p>
            <a:pPr algn="ctr"/>
            <a:r>
              <a:rPr lang="fr-FR" sz="2400" b="1" dirty="0">
                <a:solidFill>
                  <a:schemeClr val="bg1"/>
                </a:solidFill>
                <a:latin typeface="Arial" panose="020B0604020202020204" pitchFamily="34" charset="0"/>
                <a:cs typeface="Arial" panose="020B0604020202020204" pitchFamily="34" charset="0"/>
              </a:rPr>
              <a:t>Lissez vos dépenses selon le nombre d’heures travaillées de vos engins et sécurisez votre parc grâce au suivi préventif</a:t>
            </a:r>
          </a:p>
        </p:txBody>
      </p:sp>
      <p:cxnSp>
        <p:nvCxnSpPr>
          <p:cNvPr id="3" name="Connecteur droit 2">
            <a:extLst>
              <a:ext uri="{FF2B5EF4-FFF2-40B4-BE49-F238E27FC236}">
                <a16:creationId xmlns:a16="http://schemas.microsoft.com/office/drawing/2014/main" id="{6472FA25-C760-DA49-7ED4-F0290D6919DB}"/>
              </a:ext>
            </a:extLst>
          </p:cNvPr>
          <p:cNvCxnSpPr/>
          <p:nvPr/>
        </p:nvCxnSpPr>
        <p:spPr>
          <a:xfrm>
            <a:off x="2294467" y="2861733"/>
            <a:ext cx="1253066"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695667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891069" cy="921545"/>
          </a:xfrm>
        </p:spPr>
        <p:txBody>
          <a:bodyPr>
            <a:normAutofit/>
          </a:bodyPr>
          <a:lstStyle/>
          <a:p>
            <a:r>
              <a:rPr lang="fr-FR" sz="3200" b="1" dirty="0"/>
              <a:t>Contrat Cadre</a:t>
            </a:r>
          </a:p>
        </p:txBody>
      </p:sp>
    </p:spTree>
    <p:extLst>
      <p:ext uri="{BB962C8B-B14F-4D97-AF65-F5344CB8AC3E}">
        <p14:creationId xmlns:p14="http://schemas.microsoft.com/office/powerpoint/2010/main" val="402305545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891069" cy="921545"/>
          </a:xfrm>
        </p:spPr>
        <p:txBody>
          <a:bodyPr>
            <a:normAutofit/>
          </a:bodyPr>
          <a:lstStyle/>
          <a:p>
            <a:r>
              <a:rPr lang="fr-FR" sz="3200" b="1" dirty="0"/>
              <a:t>Contrat Cadre</a:t>
            </a:r>
          </a:p>
        </p:txBody>
      </p:sp>
    </p:spTree>
    <p:extLst>
      <p:ext uri="{BB962C8B-B14F-4D97-AF65-F5344CB8AC3E}">
        <p14:creationId xmlns:p14="http://schemas.microsoft.com/office/powerpoint/2010/main" val="340212093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891069" cy="921545"/>
          </a:xfrm>
        </p:spPr>
        <p:txBody>
          <a:bodyPr>
            <a:normAutofit/>
          </a:bodyPr>
          <a:lstStyle/>
          <a:p>
            <a:r>
              <a:rPr lang="fr-FR" sz="3200" b="1" dirty="0"/>
              <a:t>Contrat Cadre</a:t>
            </a:r>
          </a:p>
        </p:txBody>
      </p:sp>
    </p:spTree>
    <p:extLst>
      <p:ext uri="{BB962C8B-B14F-4D97-AF65-F5344CB8AC3E}">
        <p14:creationId xmlns:p14="http://schemas.microsoft.com/office/powerpoint/2010/main" val="143456421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891069" cy="921545"/>
          </a:xfrm>
        </p:spPr>
        <p:txBody>
          <a:bodyPr>
            <a:normAutofit/>
          </a:bodyPr>
          <a:lstStyle/>
          <a:p>
            <a:r>
              <a:rPr lang="fr-FR" sz="3200" b="1" dirty="0"/>
              <a:t>Contrat Cadre</a:t>
            </a:r>
          </a:p>
        </p:txBody>
      </p:sp>
    </p:spTree>
    <p:extLst>
      <p:ext uri="{BB962C8B-B14F-4D97-AF65-F5344CB8AC3E}">
        <p14:creationId xmlns:p14="http://schemas.microsoft.com/office/powerpoint/2010/main" val="19920702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a:xfrm>
            <a:off x="197478" y="136525"/>
            <a:ext cx="10891069" cy="921545"/>
          </a:xfrm>
        </p:spPr>
        <p:txBody>
          <a:bodyPr>
            <a:normAutofit/>
          </a:bodyPr>
          <a:lstStyle/>
          <a:p>
            <a:r>
              <a:rPr lang="fr-FR" sz="3200" b="1" dirty="0"/>
              <a:t>Contrat Cadre</a:t>
            </a:r>
          </a:p>
        </p:txBody>
      </p:sp>
    </p:spTree>
    <p:extLst>
      <p:ext uri="{BB962C8B-B14F-4D97-AF65-F5344CB8AC3E}">
        <p14:creationId xmlns:p14="http://schemas.microsoft.com/office/powerpoint/2010/main" val="267875715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Tree>
    <p:extLst>
      <p:ext uri="{BB962C8B-B14F-4D97-AF65-F5344CB8AC3E}">
        <p14:creationId xmlns:p14="http://schemas.microsoft.com/office/powerpoint/2010/main" val="2467797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grpSp>
        <p:nvGrpSpPr>
          <p:cNvPr id="3" name="object 3"/>
          <p:cNvGrpSpPr/>
          <p:nvPr/>
        </p:nvGrpSpPr>
        <p:grpSpPr>
          <a:xfrm>
            <a:off x="9538716" y="1670304"/>
            <a:ext cx="2567940" cy="3148965"/>
            <a:chOff x="9538716" y="1670304"/>
            <a:chExt cx="2567940" cy="3148965"/>
          </a:xfrm>
        </p:grpSpPr>
        <p:pic>
          <p:nvPicPr>
            <p:cNvPr id="4" name="object 4"/>
            <p:cNvPicPr/>
            <p:nvPr/>
          </p:nvPicPr>
          <p:blipFill>
            <a:blip r:embed="rId3" cstate="print"/>
            <a:stretch>
              <a:fillRect/>
            </a:stretch>
          </p:blipFill>
          <p:spPr>
            <a:xfrm>
              <a:off x="9945624" y="2657856"/>
              <a:ext cx="2161031" cy="2161032"/>
            </a:xfrm>
            <a:prstGeom prst="rect">
              <a:avLst/>
            </a:prstGeom>
          </p:spPr>
        </p:pic>
        <p:pic>
          <p:nvPicPr>
            <p:cNvPr id="5" name="object 5"/>
            <p:cNvPicPr/>
            <p:nvPr/>
          </p:nvPicPr>
          <p:blipFill>
            <a:blip r:embed="rId4" cstate="print"/>
            <a:stretch>
              <a:fillRect/>
            </a:stretch>
          </p:blipFill>
          <p:spPr>
            <a:xfrm>
              <a:off x="9538716" y="1670304"/>
              <a:ext cx="2161031" cy="2161032"/>
            </a:xfrm>
            <a:prstGeom prst="rect">
              <a:avLst/>
            </a:prstGeom>
          </p:spPr>
        </p:pic>
        <p:sp>
          <p:nvSpPr>
            <p:cNvPr id="6" name="object 6"/>
            <p:cNvSpPr/>
            <p:nvPr/>
          </p:nvSpPr>
          <p:spPr>
            <a:xfrm>
              <a:off x="9872472" y="2141219"/>
              <a:ext cx="1965960" cy="350520"/>
            </a:xfrm>
            <a:custGeom>
              <a:avLst/>
              <a:gdLst/>
              <a:ahLst/>
              <a:cxnLst/>
              <a:rect l="l" t="t" r="r" b="b"/>
              <a:pathLst>
                <a:path w="1965959" h="350519">
                  <a:moveTo>
                    <a:pt x="1620012" y="0"/>
                  </a:moveTo>
                  <a:lnTo>
                    <a:pt x="7620" y="0"/>
                  </a:lnTo>
                  <a:lnTo>
                    <a:pt x="7620" y="106680"/>
                  </a:lnTo>
                  <a:lnTo>
                    <a:pt x="1620012" y="106680"/>
                  </a:lnTo>
                  <a:lnTo>
                    <a:pt x="1620012" y="0"/>
                  </a:lnTo>
                  <a:close/>
                </a:path>
                <a:path w="1965959" h="350519">
                  <a:moveTo>
                    <a:pt x="1965960" y="243840"/>
                  </a:moveTo>
                  <a:lnTo>
                    <a:pt x="0" y="243840"/>
                  </a:lnTo>
                  <a:lnTo>
                    <a:pt x="0" y="350520"/>
                  </a:lnTo>
                  <a:lnTo>
                    <a:pt x="1965960" y="350520"/>
                  </a:lnTo>
                  <a:lnTo>
                    <a:pt x="1965960" y="243840"/>
                  </a:lnTo>
                  <a:close/>
                </a:path>
              </a:pathLst>
            </a:custGeom>
            <a:solidFill>
              <a:srgbClr val="229F46"/>
            </a:solidFill>
          </p:spPr>
          <p:txBody>
            <a:bodyPr wrap="square" lIns="0" tIns="0" rIns="0" bIns="0" rtlCol="0"/>
            <a:lstStyle/>
            <a:p>
              <a:endParaRPr>
                <a:solidFill>
                  <a:prstClr val="black"/>
                </a:solidFill>
              </a:endParaRPr>
            </a:p>
          </p:txBody>
        </p:sp>
      </p:grpSp>
      <p:pic>
        <p:nvPicPr>
          <p:cNvPr id="7" name="object 7"/>
          <p:cNvPicPr/>
          <p:nvPr/>
        </p:nvPicPr>
        <p:blipFill>
          <a:blip r:embed="rId5" cstate="print"/>
          <a:stretch>
            <a:fillRect/>
          </a:stretch>
        </p:blipFill>
        <p:spPr>
          <a:xfrm>
            <a:off x="11094719" y="284988"/>
            <a:ext cx="826007" cy="1097280"/>
          </a:xfrm>
          <a:prstGeom prst="rect">
            <a:avLst/>
          </a:prstGeom>
        </p:spPr>
      </p:pic>
      <p:sp>
        <p:nvSpPr>
          <p:cNvPr id="8" name="object 8"/>
          <p:cNvSpPr txBox="1"/>
          <p:nvPr/>
        </p:nvSpPr>
        <p:spPr>
          <a:xfrm>
            <a:off x="1131519" y="3994801"/>
            <a:ext cx="1446530" cy="1235075"/>
          </a:xfrm>
          <a:prstGeom prst="rect">
            <a:avLst/>
          </a:prstGeom>
        </p:spPr>
        <p:txBody>
          <a:bodyPr vert="horz" wrap="square" lIns="0" tIns="64769" rIns="0" bIns="0" rtlCol="0">
            <a:spAutoFit/>
          </a:bodyPr>
          <a:lstStyle/>
          <a:p>
            <a:pPr marL="12700">
              <a:spcBef>
                <a:spcPts val="509"/>
              </a:spcBef>
            </a:pPr>
            <a:r>
              <a:rPr b="1" spc="-215" dirty="0">
                <a:solidFill>
                  <a:srgbClr val="393B8B"/>
                </a:solidFill>
                <a:latin typeface="Arial"/>
                <a:cs typeface="Arial"/>
              </a:rPr>
              <a:t>2022</a:t>
            </a:r>
            <a:endParaRPr>
              <a:solidFill>
                <a:prstClr val="black"/>
              </a:solidFill>
              <a:latin typeface="Arial"/>
              <a:cs typeface="Arial"/>
            </a:endParaRPr>
          </a:p>
          <a:p>
            <a:pPr marL="12700" marR="5080">
              <a:spcBef>
                <a:spcPts val="254"/>
              </a:spcBef>
            </a:pPr>
            <a:r>
              <a:rPr sz="1100" b="1" spc="-5" dirty="0">
                <a:solidFill>
                  <a:srgbClr val="393B8B"/>
                </a:solidFill>
                <a:latin typeface="Arial"/>
                <a:cs typeface="Arial"/>
              </a:rPr>
              <a:t>E</a:t>
            </a:r>
            <a:r>
              <a:rPr sz="1100" b="1" dirty="0">
                <a:solidFill>
                  <a:srgbClr val="393B8B"/>
                </a:solidFill>
                <a:latin typeface="Arial"/>
                <a:cs typeface="Arial"/>
              </a:rPr>
              <a:t>uroma</a:t>
            </a:r>
            <a:r>
              <a:rPr sz="1100" b="1" spc="-5" dirty="0">
                <a:solidFill>
                  <a:srgbClr val="393B8B"/>
                </a:solidFill>
                <a:latin typeface="Arial"/>
                <a:cs typeface="Arial"/>
              </a:rPr>
              <a:t>s</a:t>
            </a:r>
            <a:r>
              <a:rPr sz="1100" b="1" dirty="0">
                <a:solidFill>
                  <a:srgbClr val="393B8B"/>
                </a:solidFill>
                <a:latin typeface="Arial"/>
                <a:cs typeface="Arial"/>
              </a:rPr>
              <a:t>t</a:t>
            </a:r>
            <a:r>
              <a:rPr sz="1100" b="1" spc="-5" dirty="0">
                <a:solidFill>
                  <a:srgbClr val="393B8B"/>
                </a:solidFill>
                <a:latin typeface="Arial"/>
                <a:cs typeface="Arial"/>
              </a:rPr>
              <a:t>e</a:t>
            </a:r>
            <a:r>
              <a:rPr sz="1100" b="1" dirty="0">
                <a:solidFill>
                  <a:srgbClr val="393B8B"/>
                </a:solidFill>
                <a:latin typeface="Arial"/>
                <a:cs typeface="Arial"/>
              </a:rPr>
              <a:t>r</a:t>
            </a:r>
            <a:r>
              <a:rPr sz="1100" b="1" spc="-30" dirty="0">
                <a:solidFill>
                  <a:srgbClr val="393B8B"/>
                </a:solidFill>
                <a:latin typeface="Arial"/>
                <a:cs typeface="Arial"/>
              </a:rPr>
              <a:t> </a:t>
            </a:r>
            <a:r>
              <a:rPr sz="1100" b="1" spc="-5" dirty="0">
                <a:solidFill>
                  <a:srgbClr val="393B8B"/>
                </a:solidFill>
                <a:latin typeface="Arial"/>
                <a:cs typeface="Arial"/>
              </a:rPr>
              <a:t>s’engag</a:t>
            </a:r>
            <a:r>
              <a:rPr sz="1100" b="1" dirty="0">
                <a:solidFill>
                  <a:srgbClr val="393B8B"/>
                </a:solidFill>
                <a:latin typeface="Arial"/>
                <a:cs typeface="Arial"/>
              </a:rPr>
              <a:t>e  comme </a:t>
            </a:r>
            <a:r>
              <a:rPr sz="1100" b="1" spc="-5" dirty="0">
                <a:solidFill>
                  <a:srgbClr val="393B8B"/>
                </a:solidFill>
                <a:latin typeface="Arial"/>
                <a:cs typeface="Arial"/>
              </a:rPr>
              <a:t>enseigne </a:t>
            </a:r>
            <a:r>
              <a:rPr sz="1100" b="1" dirty="0">
                <a:solidFill>
                  <a:srgbClr val="393B8B"/>
                </a:solidFill>
                <a:latin typeface="Arial"/>
                <a:cs typeface="Arial"/>
              </a:rPr>
              <a:t> responsable.</a:t>
            </a:r>
            <a:endParaRPr sz="1100">
              <a:solidFill>
                <a:prstClr val="black"/>
              </a:solidFill>
              <a:latin typeface="Arial"/>
              <a:cs typeface="Arial"/>
            </a:endParaRPr>
          </a:p>
          <a:p>
            <a:pPr marL="12700" marR="33020">
              <a:spcBef>
                <a:spcPts val="95"/>
              </a:spcBef>
            </a:pPr>
            <a:r>
              <a:rPr sz="1100" b="1" dirty="0">
                <a:solidFill>
                  <a:srgbClr val="393B8B"/>
                </a:solidFill>
                <a:latin typeface="Arial"/>
                <a:cs typeface="Arial"/>
              </a:rPr>
              <a:t>Plus de 450 centres </a:t>
            </a:r>
            <a:r>
              <a:rPr sz="1100" b="1" spc="5" dirty="0">
                <a:solidFill>
                  <a:srgbClr val="393B8B"/>
                </a:solidFill>
                <a:latin typeface="Arial"/>
                <a:cs typeface="Arial"/>
              </a:rPr>
              <a:t> </a:t>
            </a:r>
            <a:r>
              <a:rPr sz="1100" b="1" spc="-5" dirty="0">
                <a:solidFill>
                  <a:srgbClr val="393B8B"/>
                </a:solidFill>
                <a:latin typeface="Arial"/>
                <a:cs typeface="Arial"/>
              </a:rPr>
              <a:t>dont</a:t>
            </a:r>
            <a:r>
              <a:rPr sz="1100" b="1" spc="-30" dirty="0">
                <a:solidFill>
                  <a:srgbClr val="393B8B"/>
                </a:solidFill>
                <a:latin typeface="Arial"/>
                <a:cs typeface="Arial"/>
              </a:rPr>
              <a:t> </a:t>
            </a:r>
            <a:r>
              <a:rPr sz="1100" b="1" dirty="0">
                <a:solidFill>
                  <a:srgbClr val="393B8B"/>
                </a:solidFill>
                <a:latin typeface="Arial"/>
                <a:cs typeface="Arial"/>
              </a:rPr>
              <a:t>150</a:t>
            </a:r>
            <a:r>
              <a:rPr sz="1100" b="1" spc="260" dirty="0">
                <a:solidFill>
                  <a:srgbClr val="393B8B"/>
                </a:solidFill>
                <a:latin typeface="Arial"/>
                <a:cs typeface="Arial"/>
              </a:rPr>
              <a:t> </a:t>
            </a:r>
            <a:r>
              <a:rPr sz="1100" b="1" dirty="0">
                <a:solidFill>
                  <a:srgbClr val="393B8B"/>
                </a:solidFill>
                <a:latin typeface="Arial"/>
                <a:cs typeface="Arial"/>
              </a:rPr>
              <a:t>franchisés.</a:t>
            </a:r>
            <a:endParaRPr sz="1100">
              <a:solidFill>
                <a:prstClr val="black"/>
              </a:solidFill>
              <a:latin typeface="Arial"/>
              <a:cs typeface="Arial"/>
            </a:endParaRPr>
          </a:p>
        </p:txBody>
      </p:sp>
      <p:sp>
        <p:nvSpPr>
          <p:cNvPr id="9" name="object 9"/>
          <p:cNvSpPr txBox="1"/>
          <p:nvPr/>
        </p:nvSpPr>
        <p:spPr>
          <a:xfrm>
            <a:off x="5385308" y="4040820"/>
            <a:ext cx="1633855" cy="1184910"/>
          </a:xfrm>
          <a:prstGeom prst="rect">
            <a:avLst/>
          </a:prstGeom>
        </p:spPr>
        <p:txBody>
          <a:bodyPr vert="horz" wrap="square" lIns="0" tIns="32384" rIns="0" bIns="0" rtlCol="0">
            <a:spAutoFit/>
          </a:bodyPr>
          <a:lstStyle/>
          <a:p>
            <a:pPr marL="12700">
              <a:spcBef>
                <a:spcPts val="254"/>
              </a:spcBef>
            </a:pPr>
            <a:r>
              <a:rPr b="1" spc="-215" dirty="0">
                <a:solidFill>
                  <a:srgbClr val="393B8B"/>
                </a:solidFill>
                <a:latin typeface="Arial"/>
                <a:cs typeface="Arial"/>
              </a:rPr>
              <a:t>2016</a:t>
            </a:r>
            <a:endParaRPr>
              <a:solidFill>
                <a:prstClr val="black"/>
              </a:solidFill>
              <a:latin typeface="Arial"/>
              <a:cs typeface="Arial"/>
            </a:endParaRPr>
          </a:p>
          <a:p>
            <a:pPr marL="27305" marR="5080">
              <a:lnSpc>
                <a:spcPct val="102000"/>
              </a:lnSpc>
              <a:spcBef>
                <a:spcPts val="75"/>
              </a:spcBef>
            </a:pPr>
            <a:r>
              <a:rPr sz="1100" b="1" spc="-20" dirty="0">
                <a:solidFill>
                  <a:srgbClr val="393B8B"/>
                </a:solidFill>
                <a:latin typeface="Arial"/>
                <a:cs typeface="Arial"/>
              </a:rPr>
              <a:t>D</a:t>
            </a:r>
            <a:r>
              <a:rPr sz="1100" b="1" spc="-10" dirty="0">
                <a:solidFill>
                  <a:srgbClr val="393B8B"/>
                </a:solidFill>
                <a:latin typeface="Arial"/>
                <a:cs typeface="Arial"/>
              </a:rPr>
              <a:t>i</a:t>
            </a:r>
            <a:r>
              <a:rPr sz="1100" b="1" spc="-15" dirty="0">
                <a:solidFill>
                  <a:srgbClr val="393B8B"/>
                </a:solidFill>
                <a:latin typeface="Arial"/>
                <a:cs typeface="Arial"/>
              </a:rPr>
              <a:t>g</a:t>
            </a:r>
            <a:r>
              <a:rPr sz="1100" b="1" spc="-10" dirty="0">
                <a:solidFill>
                  <a:srgbClr val="393B8B"/>
                </a:solidFill>
                <a:latin typeface="Arial"/>
                <a:cs typeface="Arial"/>
              </a:rPr>
              <a:t>it</a:t>
            </a:r>
            <a:r>
              <a:rPr sz="1100" b="1" spc="-15" dirty="0">
                <a:solidFill>
                  <a:srgbClr val="393B8B"/>
                </a:solidFill>
                <a:latin typeface="Arial"/>
                <a:cs typeface="Arial"/>
              </a:rPr>
              <a:t>a</a:t>
            </a:r>
            <a:r>
              <a:rPr sz="1100" b="1" spc="-10" dirty="0">
                <a:solidFill>
                  <a:srgbClr val="393B8B"/>
                </a:solidFill>
                <a:latin typeface="Arial"/>
                <a:cs typeface="Arial"/>
              </a:rPr>
              <a:t>li</a:t>
            </a:r>
            <a:r>
              <a:rPr sz="1100" b="1" spc="-15" dirty="0">
                <a:solidFill>
                  <a:srgbClr val="393B8B"/>
                </a:solidFill>
                <a:latin typeface="Arial"/>
                <a:cs typeface="Arial"/>
              </a:rPr>
              <a:t>sa</a:t>
            </a:r>
            <a:r>
              <a:rPr sz="1100" b="1" spc="-10" dirty="0">
                <a:solidFill>
                  <a:srgbClr val="393B8B"/>
                </a:solidFill>
                <a:latin typeface="Arial"/>
                <a:cs typeface="Arial"/>
              </a:rPr>
              <a:t>t</a:t>
            </a:r>
            <a:r>
              <a:rPr sz="1100" b="1" spc="-20" dirty="0">
                <a:solidFill>
                  <a:srgbClr val="393B8B"/>
                </a:solidFill>
                <a:latin typeface="Arial"/>
                <a:cs typeface="Arial"/>
              </a:rPr>
              <a:t>i</a:t>
            </a:r>
            <a:r>
              <a:rPr sz="1100" b="1" spc="-15" dirty="0">
                <a:solidFill>
                  <a:srgbClr val="393B8B"/>
                </a:solidFill>
                <a:latin typeface="Arial"/>
                <a:cs typeface="Arial"/>
              </a:rPr>
              <a:t>o</a:t>
            </a:r>
            <a:r>
              <a:rPr sz="1100" b="1" dirty="0">
                <a:solidFill>
                  <a:srgbClr val="393B8B"/>
                </a:solidFill>
                <a:latin typeface="Arial"/>
                <a:cs typeface="Arial"/>
              </a:rPr>
              <a:t>n</a:t>
            </a:r>
            <a:r>
              <a:rPr sz="1100" b="1" spc="-60" dirty="0">
                <a:solidFill>
                  <a:srgbClr val="393B8B"/>
                </a:solidFill>
                <a:latin typeface="Arial"/>
                <a:cs typeface="Arial"/>
              </a:rPr>
              <a:t> </a:t>
            </a:r>
            <a:r>
              <a:rPr sz="1100" b="1" spc="-15" dirty="0">
                <a:solidFill>
                  <a:srgbClr val="393B8B"/>
                </a:solidFill>
                <a:latin typeface="Arial"/>
                <a:cs typeface="Arial"/>
              </a:rPr>
              <a:t>d</a:t>
            </a:r>
            <a:r>
              <a:rPr sz="1100" b="1" dirty="0">
                <a:solidFill>
                  <a:srgbClr val="393B8B"/>
                </a:solidFill>
                <a:latin typeface="Arial"/>
                <a:cs typeface="Arial"/>
              </a:rPr>
              <a:t>e</a:t>
            </a:r>
            <a:r>
              <a:rPr sz="1100" b="1" spc="-20" dirty="0">
                <a:solidFill>
                  <a:srgbClr val="393B8B"/>
                </a:solidFill>
                <a:latin typeface="Arial"/>
                <a:cs typeface="Arial"/>
              </a:rPr>
              <a:t> </a:t>
            </a:r>
            <a:r>
              <a:rPr sz="1100" b="1" spc="-15" dirty="0">
                <a:solidFill>
                  <a:srgbClr val="393B8B"/>
                </a:solidFill>
                <a:latin typeface="Arial"/>
                <a:cs typeface="Arial"/>
              </a:rPr>
              <a:t>no</a:t>
            </a:r>
            <a:r>
              <a:rPr sz="1100" b="1" dirty="0">
                <a:solidFill>
                  <a:srgbClr val="393B8B"/>
                </a:solidFill>
                <a:latin typeface="Arial"/>
                <a:cs typeface="Arial"/>
              </a:rPr>
              <a:t>s  </a:t>
            </a:r>
            <a:r>
              <a:rPr sz="1100" b="1" spc="-10" dirty="0">
                <a:solidFill>
                  <a:srgbClr val="393B8B"/>
                </a:solidFill>
                <a:latin typeface="Arial"/>
                <a:cs typeface="Arial"/>
              </a:rPr>
              <a:t>offres et nos </a:t>
            </a:r>
            <a:r>
              <a:rPr sz="1100" b="1" spc="-15" dirty="0">
                <a:solidFill>
                  <a:srgbClr val="393B8B"/>
                </a:solidFill>
                <a:latin typeface="Arial"/>
                <a:cs typeface="Arial"/>
              </a:rPr>
              <a:t>services </a:t>
            </a:r>
            <a:r>
              <a:rPr sz="1100" b="1" spc="-10" dirty="0">
                <a:solidFill>
                  <a:srgbClr val="393B8B"/>
                </a:solidFill>
                <a:latin typeface="Arial"/>
                <a:cs typeface="Arial"/>
              </a:rPr>
              <a:t> </a:t>
            </a:r>
            <a:r>
              <a:rPr sz="1100" spc="-15" dirty="0">
                <a:solidFill>
                  <a:srgbClr val="393B8B"/>
                </a:solidFill>
                <a:latin typeface="Microsoft Sans Serif"/>
                <a:cs typeface="Microsoft Sans Serif"/>
              </a:rPr>
              <a:t>accessibles</a:t>
            </a:r>
            <a:r>
              <a:rPr sz="1100" spc="5" dirty="0">
                <a:solidFill>
                  <a:srgbClr val="393B8B"/>
                </a:solidFill>
                <a:latin typeface="Microsoft Sans Serif"/>
                <a:cs typeface="Microsoft Sans Serif"/>
              </a:rPr>
              <a:t> </a:t>
            </a:r>
            <a:r>
              <a:rPr sz="1100" spc="-20" dirty="0">
                <a:solidFill>
                  <a:srgbClr val="393B8B"/>
                </a:solidFill>
                <a:latin typeface="Microsoft Sans Serif"/>
                <a:cs typeface="Microsoft Sans Serif"/>
              </a:rPr>
              <a:t>via</a:t>
            </a:r>
            <a:r>
              <a:rPr sz="1100" spc="-10" dirty="0">
                <a:solidFill>
                  <a:srgbClr val="393B8B"/>
                </a:solidFill>
                <a:latin typeface="Microsoft Sans Serif"/>
                <a:cs typeface="Microsoft Sans Serif"/>
              </a:rPr>
              <a:t> nos</a:t>
            </a:r>
            <a:r>
              <a:rPr sz="1100" spc="-15" dirty="0">
                <a:solidFill>
                  <a:srgbClr val="393B8B"/>
                </a:solidFill>
                <a:latin typeface="Microsoft Sans Serif"/>
                <a:cs typeface="Microsoft Sans Serif"/>
              </a:rPr>
              <a:t> sites </a:t>
            </a:r>
            <a:r>
              <a:rPr sz="1100" spc="-10" dirty="0">
                <a:solidFill>
                  <a:srgbClr val="393B8B"/>
                </a:solidFill>
                <a:latin typeface="Microsoft Sans Serif"/>
                <a:cs typeface="Microsoft Sans Serif"/>
              </a:rPr>
              <a:t> </a:t>
            </a:r>
            <a:r>
              <a:rPr sz="1100" spc="-15" dirty="0">
                <a:solidFill>
                  <a:srgbClr val="393B8B"/>
                </a:solidFill>
                <a:latin typeface="Microsoft Sans Serif"/>
                <a:cs typeface="Microsoft Sans Serif"/>
              </a:rPr>
              <a:t>businesspro.euromaster.fr </a:t>
            </a:r>
            <a:r>
              <a:rPr sz="1100" spc="-280" dirty="0">
                <a:solidFill>
                  <a:srgbClr val="393B8B"/>
                </a:solidFill>
                <a:latin typeface="Microsoft Sans Serif"/>
                <a:cs typeface="Microsoft Sans Serif"/>
              </a:rPr>
              <a:t> </a:t>
            </a:r>
            <a:r>
              <a:rPr sz="1100" spc="-10" dirty="0">
                <a:solidFill>
                  <a:srgbClr val="393B8B"/>
                </a:solidFill>
                <a:latin typeface="Microsoft Sans Serif"/>
                <a:cs typeface="Microsoft Sans Serif"/>
              </a:rPr>
              <a:t>et</a:t>
            </a:r>
            <a:r>
              <a:rPr sz="1100" spc="-20" dirty="0">
                <a:solidFill>
                  <a:srgbClr val="393B8B"/>
                </a:solidFill>
                <a:latin typeface="Microsoft Sans Serif"/>
                <a:cs typeface="Microsoft Sans Serif"/>
              </a:rPr>
              <a:t> </a:t>
            </a:r>
            <a:r>
              <a:rPr sz="1100" spc="-15" dirty="0">
                <a:solidFill>
                  <a:srgbClr val="393B8B"/>
                </a:solidFill>
                <a:latin typeface="Microsoft Sans Serif"/>
                <a:cs typeface="Microsoft Sans Serif"/>
              </a:rPr>
              <a:t>euromaster.fr</a:t>
            </a:r>
            <a:endParaRPr sz="1100">
              <a:solidFill>
                <a:prstClr val="black"/>
              </a:solidFill>
              <a:latin typeface="Microsoft Sans Serif"/>
              <a:cs typeface="Microsoft Sans Serif"/>
            </a:endParaRPr>
          </a:p>
        </p:txBody>
      </p:sp>
      <p:sp>
        <p:nvSpPr>
          <p:cNvPr id="10" name="object 10"/>
          <p:cNvSpPr txBox="1"/>
          <p:nvPr/>
        </p:nvSpPr>
        <p:spPr>
          <a:xfrm>
            <a:off x="1119835" y="2255136"/>
            <a:ext cx="1569085" cy="1184275"/>
          </a:xfrm>
          <a:prstGeom prst="rect">
            <a:avLst/>
          </a:prstGeom>
        </p:spPr>
        <p:txBody>
          <a:bodyPr vert="horz" wrap="square" lIns="0" tIns="40640" rIns="0" bIns="0" rtlCol="0">
            <a:spAutoFit/>
          </a:bodyPr>
          <a:lstStyle/>
          <a:p>
            <a:pPr marL="38100">
              <a:spcBef>
                <a:spcPts val="320"/>
              </a:spcBef>
            </a:pPr>
            <a:r>
              <a:rPr b="1" spc="-210" dirty="0">
                <a:solidFill>
                  <a:srgbClr val="393B8B"/>
                </a:solidFill>
                <a:latin typeface="Arial"/>
                <a:cs typeface="Arial"/>
              </a:rPr>
              <a:t>1992</a:t>
            </a:r>
            <a:endParaRPr>
              <a:solidFill>
                <a:prstClr val="black"/>
              </a:solidFill>
              <a:latin typeface="Arial"/>
              <a:cs typeface="Arial"/>
            </a:endParaRPr>
          </a:p>
          <a:p>
            <a:pPr marL="38100">
              <a:spcBef>
                <a:spcPts val="140"/>
              </a:spcBef>
            </a:pPr>
            <a:r>
              <a:rPr sz="1100" b="1" dirty="0">
                <a:solidFill>
                  <a:srgbClr val="393B8B"/>
                </a:solidFill>
                <a:latin typeface="Arial"/>
                <a:cs typeface="Arial"/>
              </a:rPr>
              <a:t>Mise</a:t>
            </a:r>
            <a:r>
              <a:rPr sz="1100" b="1" spc="-10" dirty="0">
                <a:solidFill>
                  <a:srgbClr val="393B8B"/>
                </a:solidFill>
                <a:latin typeface="Arial"/>
                <a:cs typeface="Arial"/>
              </a:rPr>
              <a:t> </a:t>
            </a:r>
            <a:r>
              <a:rPr sz="1100" b="1" spc="-5" dirty="0">
                <a:solidFill>
                  <a:srgbClr val="393B8B"/>
                </a:solidFill>
                <a:latin typeface="Arial"/>
                <a:cs typeface="Arial"/>
              </a:rPr>
              <a:t>aux</a:t>
            </a:r>
            <a:r>
              <a:rPr sz="1100" b="1" spc="10" dirty="0">
                <a:solidFill>
                  <a:srgbClr val="393B8B"/>
                </a:solidFill>
                <a:latin typeface="Arial"/>
                <a:cs typeface="Arial"/>
              </a:rPr>
              <a:t> </a:t>
            </a:r>
            <a:r>
              <a:rPr sz="1100" b="1" spc="-10" dirty="0">
                <a:solidFill>
                  <a:srgbClr val="393B8B"/>
                </a:solidFill>
                <a:latin typeface="Arial"/>
                <a:cs typeface="Arial"/>
              </a:rPr>
              <a:t>couleurs</a:t>
            </a:r>
            <a:endParaRPr sz="1100">
              <a:solidFill>
                <a:prstClr val="black"/>
              </a:solidFill>
              <a:latin typeface="Arial"/>
              <a:cs typeface="Arial"/>
            </a:endParaRPr>
          </a:p>
          <a:p>
            <a:pPr marL="38100" marR="30480" algn="just"/>
            <a:r>
              <a:rPr sz="1100" spc="-5" dirty="0">
                <a:solidFill>
                  <a:srgbClr val="393B8B"/>
                </a:solidFill>
                <a:latin typeface="Microsoft Sans Serif"/>
                <a:cs typeface="Microsoft Sans Serif"/>
              </a:rPr>
              <a:t>d</a:t>
            </a:r>
            <a:r>
              <a:rPr sz="1100" dirty="0">
                <a:solidFill>
                  <a:srgbClr val="393B8B"/>
                </a:solidFill>
                <a:latin typeface="Microsoft Sans Serif"/>
                <a:cs typeface="Microsoft Sans Serif"/>
              </a:rPr>
              <a:t>u</a:t>
            </a:r>
            <a:r>
              <a:rPr sz="1100" spc="-45" dirty="0">
                <a:solidFill>
                  <a:srgbClr val="393B8B"/>
                </a:solidFill>
                <a:latin typeface="Microsoft Sans Serif"/>
                <a:cs typeface="Microsoft Sans Serif"/>
              </a:rPr>
              <a:t> </a:t>
            </a:r>
            <a:r>
              <a:rPr sz="1100" spc="-5" dirty="0">
                <a:solidFill>
                  <a:srgbClr val="393B8B"/>
                </a:solidFill>
                <a:latin typeface="Microsoft Sans Serif"/>
                <a:cs typeface="Microsoft Sans Serif"/>
              </a:rPr>
              <a:t>1</a:t>
            </a:r>
            <a:r>
              <a:rPr sz="975" spc="-15" baseline="25641" dirty="0">
                <a:solidFill>
                  <a:srgbClr val="393B8B"/>
                </a:solidFill>
                <a:latin typeface="Microsoft Sans Serif"/>
                <a:cs typeface="Microsoft Sans Serif"/>
              </a:rPr>
              <a:t>e</a:t>
            </a:r>
            <a:r>
              <a:rPr sz="975" spc="-7" baseline="25641" dirty="0">
                <a:solidFill>
                  <a:srgbClr val="393B8B"/>
                </a:solidFill>
                <a:latin typeface="Microsoft Sans Serif"/>
                <a:cs typeface="Microsoft Sans Serif"/>
              </a:rPr>
              <a:t>r</a:t>
            </a:r>
            <a:r>
              <a:rPr sz="975" spc="112" baseline="25641" dirty="0">
                <a:solidFill>
                  <a:srgbClr val="393B8B"/>
                </a:solidFill>
                <a:latin typeface="Microsoft Sans Serif"/>
                <a:cs typeface="Microsoft Sans Serif"/>
              </a:rPr>
              <a:t> </a:t>
            </a:r>
            <a:r>
              <a:rPr sz="1100" spc="-15" dirty="0">
                <a:solidFill>
                  <a:srgbClr val="393B8B"/>
                </a:solidFill>
                <a:latin typeface="Microsoft Sans Serif"/>
                <a:cs typeface="Microsoft Sans Serif"/>
              </a:rPr>
              <a:t>cen</a:t>
            </a:r>
            <a:r>
              <a:rPr sz="1100" spc="-10" dirty="0">
                <a:solidFill>
                  <a:srgbClr val="393B8B"/>
                </a:solidFill>
                <a:latin typeface="Microsoft Sans Serif"/>
                <a:cs typeface="Microsoft Sans Serif"/>
              </a:rPr>
              <a:t>tr</a:t>
            </a:r>
            <a:r>
              <a:rPr sz="1100" dirty="0">
                <a:solidFill>
                  <a:srgbClr val="393B8B"/>
                </a:solidFill>
                <a:latin typeface="Microsoft Sans Serif"/>
                <a:cs typeface="Microsoft Sans Serif"/>
              </a:rPr>
              <a:t>e</a:t>
            </a:r>
            <a:r>
              <a:rPr sz="1100" spc="-65" dirty="0">
                <a:solidFill>
                  <a:srgbClr val="393B8B"/>
                </a:solidFill>
                <a:latin typeface="Microsoft Sans Serif"/>
                <a:cs typeface="Microsoft Sans Serif"/>
              </a:rPr>
              <a:t> </a:t>
            </a:r>
            <a:r>
              <a:rPr sz="1100" spc="-20" dirty="0">
                <a:solidFill>
                  <a:srgbClr val="393B8B"/>
                </a:solidFill>
                <a:latin typeface="Microsoft Sans Serif"/>
                <a:cs typeface="Microsoft Sans Serif"/>
              </a:rPr>
              <a:t>E</a:t>
            </a:r>
            <a:r>
              <a:rPr sz="1100" spc="-15" dirty="0">
                <a:solidFill>
                  <a:srgbClr val="393B8B"/>
                </a:solidFill>
                <a:latin typeface="Microsoft Sans Serif"/>
                <a:cs typeface="Microsoft Sans Serif"/>
              </a:rPr>
              <a:t>u</a:t>
            </a:r>
            <a:r>
              <a:rPr sz="1100" spc="-10" dirty="0">
                <a:solidFill>
                  <a:srgbClr val="393B8B"/>
                </a:solidFill>
                <a:latin typeface="Microsoft Sans Serif"/>
                <a:cs typeface="Microsoft Sans Serif"/>
              </a:rPr>
              <a:t>r</a:t>
            </a:r>
            <a:r>
              <a:rPr sz="1100" spc="-15" dirty="0">
                <a:solidFill>
                  <a:srgbClr val="393B8B"/>
                </a:solidFill>
                <a:latin typeface="Microsoft Sans Serif"/>
                <a:cs typeface="Microsoft Sans Serif"/>
              </a:rPr>
              <a:t>o</a:t>
            </a:r>
            <a:r>
              <a:rPr sz="1100" spc="-10" dirty="0">
                <a:solidFill>
                  <a:srgbClr val="393B8B"/>
                </a:solidFill>
                <a:latin typeface="Microsoft Sans Serif"/>
                <a:cs typeface="Microsoft Sans Serif"/>
              </a:rPr>
              <a:t>m</a:t>
            </a:r>
            <a:r>
              <a:rPr sz="1100" spc="-15" dirty="0">
                <a:solidFill>
                  <a:srgbClr val="393B8B"/>
                </a:solidFill>
                <a:latin typeface="Microsoft Sans Serif"/>
                <a:cs typeface="Microsoft Sans Serif"/>
              </a:rPr>
              <a:t>as</a:t>
            </a:r>
            <a:r>
              <a:rPr sz="1100" spc="-10" dirty="0">
                <a:solidFill>
                  <a:srgbClr val="393B8B"/>
                </a:solidFill>
                <a:latin typeface="Microsoft Sans Serif"/>
                <a:cs typeface="Microsoft Sans Serif"/>
              </a:rPr>
              <a:t>t</a:t>
            </a:r>
            <a:r>
              <a:rPr sz="1100" spc="-15" dirty="0">
                <a:solidFill>
                  <a:srgbClr val="393B8B"/>
                </a:solidFill>
                <a:latin typeface="Microsoft Sans Serif"/>
                <a:cs typeface="Microsoft Sans Serif"/>
              </a:rPr>
              <a:t>e</a:t>
            </a:r>
            <a:r>
              <a:rPr sz="1100" dirty="0">
                <a:solidFill>
                  <a:srgbClr val="393B8B"/>
                </a:solidFill>
                <a:latin typeface="Microsoft Sans Serif"/>
                <a:cs typeface="Microsoft Sans Serif"/>
              </a:rPr>
              <a:t>r  à</a:t>
            </a:r>
            <a:r>
              <a:rPr sz="1100" spc="-80" dirty="0">
                <a:solidFill>
                  <a:srgbClr val="393B8B"/>
                </a:solidFill>
                <a:latin typeface="Microsoft Sans Serif"/>
                <a:cs typeface="Microsoft Sans Serif"/>
              </a:rPr>
              <a:t> </a:t>
            </a:r>
            <a:r>
              <a:rPr sz="1100" spc="-20" dirty="0">
                <a:solidFill>
                  <a:srgbClr val="393B8B"/>
                </a:solidFill>
                <a:latin typeface="Microsoft Sans Serif"/>
                <a:cs typeface="Microsoft Sans Serif"/>
              </a:rPr>
              <a:t>A</a:t>
            </a:r>
            <a:r>
              <a:rPr sz="1100" spc="-30" dirty="0">
                <a:solidFill>
                  <a:srgbClr val="393B8B"/>
                </a:solidFill>
                <a:latin typeface="Microsoft Sans Serif"/>
                <a:cs typeface="Microsoft Sans Serif"/>
              </a:rPr>
              <a:t>l</a:t>
            </a:r>
            <a:r>
              <a:rPr sz="1100" spc="-15" dirty="0">
                <a:solidFill>
                  <a:srgbClr val="393B8B"/>
                </a:solidFill>
                <a:latin typeface="Microsoft Sans Serif"/>
                <a:cs typeface="Microsoft Sans Serif"/>
              </a:rPr>
              <a:t>be</a:t>
            </a:r>
            <a:r>
              <a:rPr sz="1100" spc="-10" dirty="0">
                <a:solidFill>
                  <a:srgbClr val="393B8B"/>
                </a:solidFill>
                <a:latin typeface="Microsoft Sans Serif"/>
                <a:cs typeface="Microsoft Sans Serif"/>
              </a:rPr>
              <a:t>rt</a:t>
            </a:r>
            <a:r>
              <a:rPr sz="1100" spc="-25" dirty="0">
                <a:solidFill>
                  <a:srgbClr val="393B8B"/>
                </a:solidFill>
                <a:latin typeface="Microsoft Sans Serif"/>
                <a:cs typeface="Microsoft Sans Serif"/>
              </a:rPr>
              <a:t>v</a:t>
            </a:r>
            <a:r>
              <a:rPr sz="1100" spc="-30" dirty="0">
                <a:solidFill>
                  <a:srgbClr val="393B8B"/>
                </a:solidFill>
                <a:latin typeface="Microsoft Sans Serif"/>
                <a:cs typeface="Microsoft Sans Serif"/>
              </a:rPr>
              <a:t>ill</a:t>
            </a:r>
            <a:r>
              <a:rPr sz="1100" dirty="0">
                <a:solidFill>
                  <a:srgbClr val="393B8B"/>
                </a:solidFill>
                <a:latin typeface="Microsoft Sans Serif"/>
                <a:cs typeface="Microsoft Sans Serif"/>
              </a:rPr>
              <a:t>e</a:t>
            </a:r>
            <a:r>
              <a:rPr sz="1100" spc="-20" dirty="0">
                <a:solidFill>
                  <a:srgbClr val="393B8B"/>
                </a:solidFill>
                <a:latin typeface="Microsoft Sans Serif"/>
                <a:cs typeface="Microsoft Sans Serif"/>
              </a:rPr>
              <a:t> l</a:t>
            </a:r>
            <a:r>
              <a:rPr sz="1100" dirty="0">
                <a:solidFill>
                  <a:srgbClr val="393B8B"/>
                </a:solidFill>
                <a:latin typeface="Microsoft Sans Serif"/>
                <a:cs typeface="Microsoft Sans Serif"/>
              </a:rPr>
              <a:t>ors</a:t>
            </a:r>
            <a:r>
              <a:rPr sz="1100" spc="-65" dirty="0">
                <a:solidFill>
                  <a:srgbClr val="393B8B"/>
                </a:solidFill>
                <a:latin typeface="Microsoft Sans Serif"/>
                <a:cs typeface="Microsoft Sans Serif"/>
              </a:rPr>
              <a:t> </a:t>
            </a:r>
            <a:r>
              <a:rPr sz="1100" spc="-5" dirty="0">
                <a:solidFill>
                  <a:srgbClr val="393B8B"/>
                </a:solidFill>
                <a:latin typeface="Microsoft Sans Serif"/>
                <a:cs typeface="Microsoft Sans Serif"/>
              </a:rPr>
              <a:t>de</a:t>
            </a:r>
            <a:r>
              <a:rPr sz="1100" dirty="0">
                <a:solidFill>
                  <a:srgbClr val="393B8B"/>
                </a:solidFill>
                <a:latin typeface="Microsoft Sans Serif"/>
                <a:cs typeface="Microsoft Sans Serif"/>
              </a:rPr>
              <a:t>s</a:t>
            </a:r>
            <a:r>
              <a:rPr sz="1100" spc="-45" dirty="0">
                <a:solidFill>
                  <a:srgbClr val="393B8B"/>
                </a:solidFill>
                <a:latin typeface="Microsoft Sans Serif"/>
                <a:cs typeface="Microsoft Sans Serif"/>
              </a:rPr>
              <a:t> </a:t>
            </a:r>
            <a:r>
              <a:rPr sz="1100" spc="-25" dirty="0">
                <a:solidFill>
                  <a:srgbClr val="393B8B"/>
                </a:solidFill>
                <a:latin typeface="Microsoft Sans Serif"/>
                <a:cs typeface="Microsoft Sans Serif"/>
              </a:rPr>
              <a:t>J</a:t>
            </a:r>
            <a:r>
              <a:rPr sz="1100" spc="-20" dirty="0">
                <a:solidFill>
                  <a:srgbClr val="393B8B"/>
                </a:solidFill>
                <a:latin typeface="Microsoft Sans Serif"/>
                <a:cs typeface="Microsoft Sans Serif"/>
              </a:rPr>
              <a:t>.O</a:t>
            </a:r>
            <a:r>
              <a:rPr sz="1100" dirty="0">
                <a:solidFill>
                  <a:srgbClr val="393B8B"/>
                </a:solidFill>
                <a:latin typeface="Microsoft Sans Serif"/>
                <a:cs typeface="Microsoft Sans Serif"/>
              </a:rPr>
              <a:t>.  </a:t>
            </a:r>
            <a:r>
              <a:rPr sz="1100" b="1" spc="-30" dirty="0">
                <a:solidFill>
                  <a:srgbClr val="393B8B"/>
                </a:solidFill>
                <a:latin typeface="Arial"/>
                <a:cs typeface="Arial"/>
              </a:rPr>
              <a:t>F</a:t>
            </a:r>
            <a:r>
              <a:rPr sz="1100" b="1" spc="-20" dirty="0">
                <a:solidFill>
                  <a:srgbClr val="393B8B"/>
                </a:solidFill>
                <a:latin typeface="Arial"/>
                <a:cs typeface="Arial"/>
              </a:rPr>
              <a:t>ili</a:t>
            </a:r>
            <a:r>
              <a:rPr sz="1100" b="1" spc="-30" dirty="0">
                <a:solidFill>
                  <a:srgbClr val="393B8B"/>
                </a:solidFill>
                <a:latin typeface="Arial"/>
                <a:cs typeface="Arial"/>
              </a:rPr>
              <a:t>a</a:t>
            </a:r>
            <a:r>
              <a:rPr sz="1100" b="1" spc="-20" dirty="0">
                <a:solidFill>
                  <a:srgbClr val="393B8B"/>
                </a:solidFill>
                <a:latin typeface="Arial"/>
                <a:cs typeface="Arial"/>
              </a:rPr>
              <a:t>l</a:t>
            </a:r>
            <a:r>
              <a:rPr sz="1100" b="1" dirty="0">
                <a:solidFill>
                  <a:srgbClr val="393B8B"/>
                </a:solidFill>
                <a:latin typeface="Arial"/>
                <a:cs typeface="Arial"/>
              </a:rPr>
              <a:t>e</a:t>
            </a:r>
            <a:r>
              <a:rPr sz="1100" b="1" spc="-70" dirty="0">
                <a:solidFill>
                  <a:srgbClr val="393B8B"/>
                </a:solidFill>
                <a:latin typeface="Arial"/>
                <a:cs typeface="Arial"/>
              </a:rPr>
              <a:t> </a:t>
            </a:r>
            <a:r>
              <a:rPr sz="1100" b="1" spc="-30" dirty="0">
                <a:solidFill>
                  <a:srgbClr val="393B8B"/>
                </a:solidFill>
                <a:latin typeface="Arial"/>
                <a:cs typeface="Arial"/>
              </a:rPr>
              <a:t>100</a:t>
            </a:r>
            <a:r>
              <a:rPr sz="1100" b="1" dirty="0">
                <a:solidFill>
                  <a:srgbClr val="393B8B"/>
                </a:solidFill>
                <a:latin typeface="Arial"/>
                <a:cs typeface="Arial"/>
              </a:rPr>
              <a:t>%</a:t>
            </a:r>
            <a:r>
              <a:rPr sz="1100" b="1" spc="-40" dirty="0">
                <a:solidFill>
                  <a:srgbClr val="393B8B"/>
                </a:solidFill>
                <a:latin typeface="Arial"/>
                <a:cs typeface="Arial"/>
              </a:rPr>
              <a:t> </a:t>
            </a:r>
            <a:r>
              <a:rPr sz="1100" b="1" spc="-30" dirty="0">
                <a:solidFill>
                  <a:srgbClr val="393B8B"/>
                </a:solidFill>
                <a:latin typeface="Arial"/>
                <a:cs typeface="Arial"/>
              </a:rPr>
              <a:t>d</a:t>
            </a:r>
            <a:r>
              <a:rPr sz="1100" b="1" dirty="0">
                <a:solidFill>
                  <a:srgbClr val="393B8B"/>
                </a:solidFill>
                <a:latin typeface="Arial"/>
                <a:cs typeface="Arial"/>
              </a:rPr>
              <a:t>u</a:t>
            </a:r>
            <a:r>
              <a:rPr sz="1100" b="1" spc="-35" dirty="0">
                <a:solidFill>
                  <a:srgbClr val="393B8B"/>
                </a:solidFill>
                <a:latin typeface="Arial"/>
                <a:cs typeface="Arial"/>
              </a:rPr>
              <a:t> </a:t>
            </a:r>
            <a:r>
              <a:rPr sz="1100" b="1" spc="-30" dirty="0">
                <a:solidFill>
                  <a:srgbClr val="393B8B"/>
                </a:solidFill>
                <a:latin typeface="Arial"/>
                <a:cs typeface="Arial"/>
              </a:rPr>
              <a:t>g</a:t>
            </a:r>
            <a:r>
              <a:rPr sz="1100" b="1" spc="-25" dirty="0">
                <a:solidFill>
                  <a:srgbClr val="393B8B"/>
                </a:solidFill>
                <a:latin typeface="Arial"/>
                <a:cs typeface="Arial"/>
              </a:rPr>
              <a:t>r</a:t>
            </a:r>
            <a:r>
              <a:rPr sz="1100" b="1" spc="-30" dirty="0">
                <a:solidFill>
                  <a:srgbClr val="393B8B"/>
                </a:solidFill>
                <a:latin typeface="Arial"/>
                <a:cs typeface="Arial"/>
              </a:rPr>
              <a:t>oup</a:t>
            </a:r>
            <a:r>
              <a:rPr sz="1100" b="1" dirty="0">
                <a:solidFill>
                  <a:srgbClr val="393B8B"/>
                </a:solidFill>
                <a:latin typeface="Arial"/>
                <a:cs typeface="Arial"/>
              </a:rPr>
              <a:t>e  </a:t>
            </a:r>
            <a:r>
              <a:rPr sz="1100" b="1" spc="-25" dirty="0">
                <a:solidFill>
                  <a:srgbClr val="393B8B"/>
                </a:solidFill>
                <a:latin typeface="Arial"/>
                <a:cs typeface="Arial"/>
              </a:rPr>
              <a:t>MICHELIN</a:t>
            </a:r>
            <a:r>
              <a:rPr sz="1100" spc="-25" dirty="0">
                <a:solidFill>
                  <a:srgbClr val="393B8B"/>
                </a:solidFill>
                <a:latin typeface="Microsoft Sans Serif"/>
                <a:cs typeface="Microsoft Sans Serif"/>
              </a:rPr>
              <a:t>.</a:t>
            </a:r>
            <a:endParaRPr sz="1100">
              <a:solidFill>
                <a:prstClr val="black"/>
              </a:solidFill>
              <a:latin typeface="Microsoft Sans Serif"/>
              <a:cs typeface="Microsoft Sans Serif"/>
            </a:endParaRPr>
          </a:p>
        </p:txBody>
      </p:sp>
      <p:sp>
        <p:nvSpPr>
          <p:cNvPr id="11" name="object 11"/>
          <p:cNvSpPr txBox="1"/>
          <p:nvPr/>
        </p:nvSpPr>
        <p:spPr>
          <a:xfrm>
            <a:off x="3216910" y="4040820"/>
            <a:ext cx="1581785" cy="1003300"/>
          </a:xfrm>
          <a:prstGeom prst="rect">
            <a:avLst/>
          </a:prstGeom>
        </p:spPr>
        <p:txBody>
          <a:bodyPr vert="horz" wrap="square" lIns="0" tIns="32384" rIns="0" bIns="0" rtlCol="0">
            <a:spAutoFit/>
          </a:bodyPr>
          <a:lstStyle/>
          <a:p>
            <a:pPr marL="12700">
              <a:spcBef>
                <a:spcPts val="254"/>
              </a:spcBef>
            </a:pPr>
            <a:r>
              <a:rPr b="1" spc="-215" dirty="0">
                <a:solidFill>
                  <a:srgbClr val="393B8B"/>
                </a:solidFill>
                <a:latin typeface="Arial"/>
                <a:cs typeface="Arial"/>
              </a:rPr>
              <a:t>2020</a:t>
            </a:r>
            <a:endParaRPr>
              <a:solidFill>
                <a:prstClr val="black"/>
              </a:solidFill>
              <a:latin typeface="Arial"/>
              <a:cs typeface="Arial"/>
            </a:endParaRPr>
          </a:p>
          <a:p>
            <a:pPr marL="12700" marR="5080">
              <a:spcBef>
                <a:spcPts val="100"/>
              </a:spcBef>
            </a:pPr>
            <a:r>
              <a:rPr sz="1100" b="1" dirty="0">
                <a:solidFill>
                  <a:srgbClr val="393B8B"/>
                </a:solidFill>
                <a:latin typeface="Arial"/>
                <a:cs typeface="Arial"/>
              </a:rPr>
              <a:t>1/3</a:t>
            </a:r>
            <a:r>
              <a:rPr sz="1100" b="1" spc="20" dirty="0">
                <a:solidFill>
                  <a:srgbClr val="393B8B"/>
                </a:solidFill>
                <a:latin typeface="Arial"/>
                <a:cs typeface="Arial"/>
              </a:rPr>
              <a:t> </a:t>
            </a:r>
            <a:r>
              <a:rPr sz="1100" b="1" spc="-5" dirty="0">
                <a:solidFill>
                  <a:srgbClr val="393B8B"/>
                </a:solidFill>
                <a:latin typeface="Arial"/>
                <a:cs typeface="Arial"/>
              </a:rPr>
              <a:t>du</a:t>
            </a:r>
            <a:r>
              <a:rPr sz="1100" b="1" spc="35" dirty="0">
                <a:solidFill>
                  <a:srgbClr val="393B8B"/>
                </a:solidFill>
                <a:latin typeface="Arial"/>
                <a:cs typeface="Arial"/>
              </a:rPr>
              <a:t> </a:t>
            </a:r>
            <a:r>
              <a:rPr sz="1100" b="1" dirty="0">
                <a:solidFill>
                  <a:srgbClr val="393B8B"/>
                </a:solidFill>
                <a:latin typeface="Arial"/>
                <a:cs typeface="Arial"/>
              </a:rPr>
              <a:t>réseau</a:t>
            </a:r>
            <a:r>
              <a:rPr sz="1100" b="1" spc="30" dirty="0">
                <a:solidFill>
                  <a:srgbClr val="393B8B"/>
                </a:solidFill>
                <a:latin typeface="Arial"/>
                <a:cs typeface="Arial"/>
              </a:rPr>
              <a:t> </a:t>
            </a:r>
            <a:r>
              <a:rPr sz="1100" b="1" spc="-20" dirty="0">
                <a:solidFill>
                  <a:srgbClr val="393B8B"/>
                </a:solidFill>
                <a:latin typeface="Arial"/>
                <a:cs typeface="Arial"/>
              </a:rPr>
              <a:t>est </a:t>
            </a:r>
            <a:r>
              <a:rPr sz="1100" b="1" spc="-15" dirty="0">
                <a:solidFill>
                  <a:srgbClr val="393B8B"/>
                </a:solidFill>
                <a:latin typeface="Arial"/>
                <a:cs typeface="Arial"/>
              </a:rPr>
              <a:t> </a:t>
            </a:r>
            <a:r>
              <a:rPr sz="1100" b="1" dirty="0">
                <a:solidFill>
                  <a:srgbClr val="393B8B"/>
                </a:solidFill>
                <a:latin typeface="Arial"/>
                <a:cs typeface="Arial"/>
              </a:rPr>
              <a:t>composé</a:t>
            </a:r>
            <a:r>
              <a:rPr sz="1100" b="1" spc="30" dirty="0">
                <a:solidFill>
                  <a:srgbClr val="393B8B"/>
                </a:solidFill>
                <a:latin typeface="Arial"/>
                <a:cs typeface="Arial"/>
              </a:rPr>
              <a:t> </a:t>
            </a:r>
            <a:r>
              <a:rPr sz="1100" b="1" spc="-5" dirty="0">
                <a:solidFill>
                  <a:srgbClr val="393B8B"/>
                </a:solidFill>
                <a:latin typeface="Arial"/>
                <a:cs typeface="Arial"/>
              </a:rPr>
              <a:t>de</a:t>
            </a:r>
            <a:r>
              <a:rPr sz="1100" b="1" spc="35" dirty="0">
                <a:solidFill>
                  <a:srgbClr val="393B8B"/>
                </a:solidFill>
                <a:latin typeface="Arial"/>
                <a:cs typeface="Arial"/>
              </a:rPr>
              <a:t> </a:t>
            </a:r>
            <a:r>
              <a:rPr sz="1100" b="1" spc="-15" dirty="0">
                <a:solidFill>
                  <a:srgbClr val="393B8B"/>
                </a:solidFill>
                <a:latin typeface="Arial"/>
                <a:cs typeface="Arial"/>
              </a:rPr>
              <a:t>franchisés </a:t>
            </a:r>
            <a:r>
              <a:rPr sz="1100" b="1" spc="-290" dirty="0">
                <a:solidFill>
                  <a:srgbClr val="393B8B"/>
                </a:solidFill>
                <a:latin typeface="Arial"/>
                <a:cs typeface="Arial"/>
              </a:rPr>
              <a:t> </a:t>
            </a:r>
            <a:r>
              <a:rPr sz="1100" spc="-5" dirty="0">
                <a:solidFill>
                  <a:srgbClr val="393B8B"/>
                </a:solidFill>
                <a:latin typeface="Microsoft Sans Serif"/>
                <a:cs typeface="Microsoft Sans Serif"/>
              </a:rPr>
              <a:t>avec plus de 130 </a:t>
            </a:r>
            <a:r>
              <a:rPr sz="1100" spc="-15" dirty="0">
                <a:solidFill>
                  <a:srgbClr val="393B8B"/>
                </a:solidFill>
                <a:latin typeface="Microsoft Sans Serif"/>
                <a:cs typeface="Microsoft Sans Serif"/>
              </a:rPr>
              <a:t>points </a:t>
            </a:r>
            <a:r>
              <a:rPr sz="1100" spc="-10" dirty="0">
                <a:solidFill>
                  <a:srgbClr val="393B8B"/>
                </a:solidFill>
                <a:latin typeface="Microsoft Sans Serif"/>
                <a:cs typeface="Microsoft Sans Serif"/>
              </a:rPr>
              <a:t> </a:t>
            </a:r>
            <a:r>
              <a:rPr sz="1100" spc="-5" dirty="0">
                <a:solidFill>
                  <a:srgbClr val="393B8B"/>
                </a:solidFill>
                <a:latin typeface="Microsoft Sans Serif"/>
                <a:cs typeface="Microsoft Sans Serif"/>
              </a:rPr>
              <a:t>de</a:t>
            </a:r>
            <a:r>
              <a:rPr sz="1100" spc="-35" dirty="0">
                <a:solidFill>
                  <a:srgbClr val="393B8B"/>
                </a:solidFill>
                <a:latin typeface="Microsoft Sans Serif"/>
                <a:cs typeface="Microsoft Sans Serif"/>
              </a:rPr>
              <a:t> </a:t>
            </a:r>
            <a:r>
              <a:rPr sz="1100" spc="-15" dirty="0">
                <a:solidFill>
                  <a:srgbClr val="393B8B"/>
                </a:solidFill>
                <a:latin typeface="Microsoft Sans Serif"/>
                <a:cs typeface="Microsoft Sans Serif"/>
              </a:rPr>
              <a:t>vente.</a:t>
            </a:r>
            <a:endParaRPr sz="1100">
              <a:solidFill>
                <a:prstClr val="black"/>
              </a:solidFill>
              <a:latin typeface="Microsoft Sans Serif"/>
              <a:cs typeface="Microsoft Sans Serif"/>
            </a:endParaRPr>
          </a:p>
        </p:txBody>
      </p:sp>
      <p:sp>
        <p:nvSpPr>
          <p:cNvPr id="12" name="object 12"/>
          <p:cNvSpPr txBox="1"/>
          <p:nvPr/>
        </p:nvSpPr>
        <p:spPr>
          <a:xfrm>
            <a:off x="7531354" y="4040820"/>
            <a:ext cx="1798955" cy="1170940"/>
          </a:xfrm>
          <a:prstGeom prst="rect">
            <a:avLst/>
          </a:prstGeom>
        </p:spPr>
        <p:txBody>
          <a:bodyPr vert="horz" wrap="square" lIns="0" tIns="32384" rIns="0" bIns="0" rtlCol="0">
            <a:spAutoFit/>
          </a:bodyPr>
          <a:lstStyle/>
          <a:p>
            <a:pPr marL="12700">
              <a:spcBef>
                <a:spcPts val="254"/>
              </a:spcBef>
            </a:pPr>
            <a:r>
              <a:rPr b="1" spc="-215" dirty="0">
                <a:solidFill>
                  <a:srgbClr val="393B8B"/>
                </a:solidFill>
                <a:latin typeface="Arial"/>
                <a:cs typeface="Arial"/>
              </a:rPr>
              <a:t>2012</a:t>
            </a:r>
            <a:endParaRPr>
              <a:solidFill>
                <a:prstClr val="black"/>
              </a:solidFill>
              <a:latin typeface="Arial"/>
              <a:cs typeface="Arial"/>
            </a:endParaRPr>
          </a:p>
          <a:p>
            <a:pPr marL="12700" marR="5080">
              <a:spcBef>
                <a:spcPts val="100"/>
              </a:spcBef>
            </a:pPr>
            <a:r>
              <a:rPr sz="1100" spc="-15" dirty="0">
                <a:solidFill>
                  <a:srgbClr val="393B8B"/>
                </a:solidFill>
                <a:latin typeface="Microsoft Sans Serif"/>
                <a:cs typeface="Microsoft Sans Serif"/>
              </a:rPr>
              <a:t>Euromaster élargit </a:t>
            </a:r>
            <a:r>
              <a:rPr sz="1100" spc="-10" dirty="0">
                <a:solidFill>
                  <a:srgbClr val="393B8B"/>
                </a:solidFill>
                <a:latin typeface="Microsoft Sans Serif"/>
                <a:cs typeface="Microsoft Sans Serif"/>
              </a:rPr>
              <a:t>son offre </a:t>
            </a:r>
            <a:r>
              <a:rPr sz="1100" spc="-5" dirty="0">
                <a:solidFill>
                  <a:srgbClr val="393B8B"/>
                </a:solidFill>
                <a:latin typeface="Microsoft Sans Serif"/>
                <a:cs typeface="Microsoft Sans Serif"/>
              </a:rPr>
              <a:t> </a:t>
            </a:r>
            <a:r>
              <a:rPr sz="1100" spc="-10" dirty="0">
                <a:solidFill>
                  <a:srgbClr val="393B8B"/>
                </a:solidFill>
                <a:latin typeface="Microsoft Sans Serif"/>
                <a:cs typeface="Microsoft Sans Serif"/>
              </a:rPr>
              <a:t>en </a:t>
            </a:r>
            <a:r>
              <a:rPr sz="1100" spc="-15" dirty="0">
                <a:solidFill>
                  <a:srgbClr val="393B8B"/>
                </a:solidFill>
                <a:latin typeface="Microsoft Sans Serif"/>
                <a:cs typeface="Microsoft Sans Serif"/>
              </a:rPr>
              <a:t>proposant </a:t>
            </a:r>
            <a:r>
              <a:rPr sz="1100" spc="-10" dirty="0">
                <a:solidFill>
                  <a:srgbClr val="393B8B"/>
                </a:solidFill>
                <a:latin typeface="Microsoft Sans Serif"/>
                <a:cs typeface="Microsoft Sans Serif"/>
              </a:rPr>
              <a:t>dans </a:t>
            </a:r>
            <a:r>
              <a:rPr sz="1100" spc="-5" dirty="0">
                <a:solidFill>
                  <a:srgbClr val="393B8B"/>
                </a:solidFill>
                <a:latin typeface="Microsoft Sans Serif"/>
                <a:cs typeface="Microsoft Sans Serif"/>
              </a:rPr>
              <a:t> </a:t>
            </a:r>
            <a:r>
              <a:rPr sz="1100" spc="-15" dirty="0">
                <a:solidFill>
                  <a:srgbClr val="393B8B"/>
                </a:solidFill>
                <a:latin typeface="Microsoft Sans Serif"/>
                <a:cs typeface="Microsoft Sans Serif"/>
              </a:rPr>
              <a:t>l’ensemble</a:t>
            </a:r>
            <a:r>
              <a:rPr sz="1100" spc="-5" dirty="0">
                <a:solidFill>
                  <a:srgbClr val="393B8B"/>
                </a:solidFill>
                <a:latin typeface="Microsoft Sans Serif"/>
                <a:cs typeface="Microsoft Sans Serif"/>
              </a:rPr>
              <a:t> </a:t>
            </a:r>
            <a:r>
              <a:rPr sz="1100" spc="-10" dirty="0">
                <a:solidFill>
                  <a:srgbClr val="393B8B"/>
                </a:solidFill>
                <a:latin typeface="Microsoft Sans Serif"/>
                <a:cs typeface="Microsoft Sans Serif"/>
              </a:rPr>
              <a:t>de</a:t>
            </a:r>
            <a:r>
              <a:rPr sz="1100" spc="-20" dirty="0">
                <a:solidFill>
                  <a:srgbClr val="393B8B"/>
                </a:solidFill>
                <a:latin typeface="Microsoft Sans Serif"/>
                <a:cs typeface="Microsoft Sans Serif"/>
              </a:rPr>
              <a:t> </a:t>
            </a:r>
            <a:r>
              <a:rPr sz="1100" spc="-10" dirty="0">
                <a:solidFill>
                  <a:srgbClr val="393B8B"/>
                </a:solidFill>
                <a:latin typeface="Microsoft Sans Serif"/>
                <a:cs typeface="Microsoft Sans Serif"/>
              </a:rPr>
              <a:t>ses</a:t>
            </a:r>
            <a:r>
              <a:rPr sz="1100" spc="-35" dirty="0">
                <a:solidFill>
                  <a:srgbClr val="393B8B"/>
                </a:solidFill>
                <a:latin typeface="Microsoft Sans Serif"/>
                <a:cs typeface="Microsoft Sans Serif"/>
              </a:rPr>
              <a:t> </a:t>
            </a:r>
            <a:r>
              <a:rPr sz="1100" spc="-10" dirty="0">
                <a:solidFill>
                  <a:srgbClr val="393B8B"/>
                </a:solidFill>
                <a:latin typeface="Microsoft Sans Serif"/>
                <a:cs typeface="Microsoft Sans Serif"/>
              </a:rPr>
              <a:t>centres</a:t>
            </a:r>
            <a:r>
              <a:rPr sz="1100" spc="-35" dirty="0">
                <a:solidFill>
                  <a:srgbClr val="393B8B"/>
                </a:solidFill>
                <a:latin typeface="Microsoft Sans Serif"/>
                <a:cs typeface="Microsoft Sans Serif"/>
              </a:rPr>
              <a:t> </a:t>
            </a:r>
            <a:r>
              <a:rPr sz="1100" spc="-10" dirty="0">
                <a:solidFill>
                  <a:srgbClr val="393B8B"/>
                </a:solidFill>
                <a:latin typeface="Microsoft Sans Serif"/>
                <a:cs typeface="Microsoft Sans Serif"/>
              </a:rPr>
              <a:t>de </a:t>
            </a:r>
            <a:r>
              <a:rPr sz="1100" spc="-275" dirty="0">
                <a:solidFill>
                  <a:srgbClr val="393B8B"/>
                </a:solidFill>
                <a:latin typeface="Microsoft Sans Serif"/>
                <a:cs typeface="Microsoft Sans Serif"/>
              </a:rPr>
              <a:t> </a:t>
            </a:r>
            <a:r>
              <a:rPr sz="1100" spc="-15" dirty="0">
                <a:solidFill>
                  <a:srgbClr val="393B8B"/>
                </a:solidFill>
                <a:latin typeface="Microsoft Sans Serif"/>
                <a:cs typeface="Microsoft Sans Serif"/>
              </a:rPr>
              <a:t>se</a:t>
            </a:r>
            <a:r>
              <a:rPr sz="1100" spc="-10" dirty="0">
                <a:solidFill>
                  <a:srgbClr val="393B8B"/>
                </a:solidFill>
                <a:latin typeface="Microsoft Sans Serif"/>
                <a:cs typeface="Microsoft Sans Serif"/>
              </a:rPr>
              <a:t>r</a:t>
            </a:r>
            <a:r>
              <a:rPr sz="1100" spc="-25" dirty="0">
                <a:solidFill>
                  <a:srgbClr val="393B8B"/>
                </a:solidFill>
                <a:latin typeface="Microsoft Sans Serif"/>
                <a:cs typeface="Microsoft Sans Serif"/>
              </a:rPr>
              <a:t>v</a:t>
            </a:r>
            <a:r>
              <a:rPr sz="1100" spc="-30" dirty="0">
                <a:solidFill>
                  <a:srgbClr val="393B8B"/>
                </a:solidFill>
                <a:latin typeface="Microsoft Sans Serif"/>
                <a:cs typeface="Microsoft Sans Serif"/>
              </a:rPr>
              <a:t>i</a:t>
            </a:r>
            <a:r>
              <a:rPr sz="1100" spc="-15" dirty="0">
                <a:solidFill>
                  <a:srgbClr val="393B8B"/>
                </a:solidFill>
                <a:latin typeface="Microsoft Sans Serif"/>
                <a:cs typeface="Microsoft Sans Serif"/>
              </a:rPr>
              <a:t>c</a:t>
            </a:r>
            <a:r>
              <a:rPr sz="1100" dirty="0">
                <a:solidFill>
                  <a:srgbClr val="393B8B"/>
                </a:solidFill>
                <a:latin typeface="Microsoft Sans Serif"/>
                <a:cs typeface="Microsoft Sans Serif"/>
              </a:rPr>
              <a:t>e</a:t>
            </a:r>
            <a:r>
              <a:rPr sz="1100" spc="5" dirty="0">
                <a:solidFill>
                  <a:srgbClr val="393B8B"/>
                </a:solidFill>
                <a:latin typeface="Microsoft Sans Serif"/>
                <a:cs typeface="Microsoft Sans Serif"/>
              </a:rPr>
              <a:t> </a:t>
            </a:r>
            <a:r>
              <a:rPr sz="1100" b="1" spc="-10" dirty="0">
                <a:solidFill>
                  <a:srgbClr val="393B8B"/>
                </a:solidFill>
                <a:latin typeface="Arial"/>
                <a:cs typeface="Arial"/>
              </a:rPr>
              <a:t>l’</a:t>
            </a:r>
            <a:r>
              <a:rPr sz="1100" b="1" spc="-20" dirty="0">
                <a:solidFill>
                  <a:srgbClr val="393B8B"/>
                </a:solidFill>
                <a:latin typeface="Arial"/>
                <a:cs typeface="Arial"/>
              </a:rPr>
              <a:t>E</a:t>
            </a:r>
            <a:r>
              <a:rPr sz="1100" b="1" spc="-15" dirty="0">
                <a:solidFill>
                  <a:srgbClr val="393B8B"/>
                </a:solidFill>
                <a:latin typeface="Arial"/>
                <a:cs typeface="Arial"/>
              </a:rPr>
              <a:t>n</a:t>
            </a:r>
            <a:r>
              <a:rPr sz="1100" b="1" spc="-10" dirty="0">
                <a:solidFill>
                  <a:srgbClr val="393B8B"/>
                </a:solidFill>
                <a:latin typeface="Arial"/>
                <a:cs typeface="Arial"/>
              </a:rPr>
              <a:t>t</a:t>
            </a:r>
            <a:r>
              <a:rPr sz="1100" b="1" spc="-15" dirty="0">
                <a:solidFill>
                  <a:srgbClr val="393B8B"/>
                </a:solidFill>
                <a:latin typeface="Arial"/>
                <a:cs typeface="Arial"/>
              </a:rPr>
              <a:t>re</a:t>
            </a:r>
            <a:r>
              <a:rPr sz="1100" b="1" spc="-10" dirty="0">
                <a:solidFill>
                  <a:srgbClr val="393B8B"/>
                </a:solidFill>
                <a:latin typeface="Arial"/>
                <a:cs typeface="Arial"/>
              </a:rPr>
              <a:t>ti</a:t>
            </a:r>
            <a:r>
              <a:rPr sz="1100" b="1" spc="-15" dirty="0">
                <a:solidFill>
                  <a:srgbClr val="393B8B"/>
                </a:solidFill>
                <a:latin typeface="Arial"/>
                <a:cs typeface="Arial"/>
              </a:rPr>
              <a:t>e</a:t>
            </a:r>
            <a:r>
              <a:rPr sz="1100" b="1" dirty="0">
                <a:solidFill>
                  <a:srgbClr val="393B8B"/>
                </a:solidFill>
                <a:latin typeface="Arial"/>
                <a:cs typeface="Arial"/>
              </a:rPr>
              <a:t>n</a:t>
            </a:r>
            <a:r>
              <a:rPr sz="1100" b="1" spc="-60" dirty="0">
                <a:solidFill>
                  <a:srgbClr val="393B8B"/>
                </a:solidFill>
                <a:latin typeface="Arial"/>
                <a:cs typeface="Arial"/>
              </a:rPr>
              <a:t> </a:t>
            </a:r>
            <a:r>
              <a:rPr sz="1100" b="1" spc="-20" dirty="0">
                <a:solidFill>
                  <a:srgbClr val="393B8B"/>
                </a:solidFill>
                <a:latin typeface="Arial"/>
                <a:cs typeface="Arial"/>
              </a:rPr>
              <a:t>C</a:t>
            </a:r>
            <a:r>
              <a:rPr sz="1100" b="1" spc="-15" dirty="0">
                <a:solidFill>
                  <a:srgbClr val="393B8B"/>
                </a:solidFill>
                <a:latin typeface="Arial"/>
                <a:cs typeface="Arial"/>
              </a:rPr>
              <a:t>ouran</a:t>
            </a:r>
            <a:r>
              <a:rPr sz="1100" b="1" dirty="0">
                <a:solidFill>
                  <a:srgbClr val="393B8B"/>
                </a:solidFill>
                <a:latin typeface="Arial"/>
                <a:cs typeface="Arial"/>
              </a:rPr>
              <a:t>t  </a:t>
            </a:r>
            <a:r>
              <a:rPr sz="1100" b="1" spc="-10" dirty="0">
                <a:solidFill>
                  <a:srgbClr val="393B8B"/>
                </a:solidFill>
                <a:latin typeface="Arial"/>
                <a:cs typeface="Arial"/>
              </a:rPr>
              <a:t>des</a:t>
            </a:r>
            <a:r>
              <a:rPr sz="1100" b="1" spc="-25" dirty="0">
                <a:solidFill>
                  <a:srgbClr val="393B8B"/>
                </a:solidFill>
                <a:latin typeface="Arial"/>
                <a:cs typeface="Arial"/>
              </a:rPr>
              <a:t> </a:t>
            </a:r>
            <a:r>
              <a:rPr sz="1100" b="1" spc="-15" dirty="0">
                <a:solidFill>
                  <a:srgbClr val="393B8B"/>
                </a:solidFill>
                <a:latin typeface="Arial"/>
                <a:cs typeface="Arial"/>
              </a:rPr>
              <a:t>véhicules.</a:t>
            </a:r>
            <a:endParaRPr sz="1100">
              <a:solidFill>
                <a:prstClr val="black"/>
              </a:solidFill>
              <a:latin typeface="Arial"/>
              <a:cs typeface="Arial"/>
            </a:endParaRPr>
          </a:p>
        </p:txBody>
      </p:sp>
      <p:sp>
        <p:nvSpPr>
          <p:cNvPr id="13" name="object 13"/>
          <p:cNvSpPr txBox="1"/>
          <p:nvPr/>
        </p:nvSpPr>
        <p:spPr>
          <a:xfrm>
            <a:off x="5443220" y="2255136"/>
            <a:ext cx="1417955" cy="848994"/>
          </a:xfrm>
          <a:prstGeom prst="rect">
            <a:avLst/>
          </a:prstGeom>
        </p:spPr>
        <p:txBody>
          <a:bodyPr vert="horz" wrap="square" lIns="0" tIns="40640" rIns="0" bIns="0" rtlCol="0">
            <a:spAutoFit/>
          </a:bodyPr>
          <a:lstStyle/>
          <a:p>
            <a:pPr marL="12700">
              <a:spcBef>
                <a:spcPts val="320"/>
              </a:spcBef>
            </a:pPr>
            <a:r>
              <a:rPr b="1" spc="-210" dirty="0">
                <a:solidFill>
                  <a:srgbClr val="393B8B"/>
                </a:solidFill>
                <a:latin typeface="Arial"/>
                <a:cs typeface="Arial"/>
              </a:rPr>
              <a:t>2008</a:t>
            </a:r>
            <a:endParaRPr>
              <a:solidFill>
                <a:prstClr val="black"/>
              </a:solidFill>
              <a:latin typeface="Arial"/>
              <a:cs typeface="Arial"/>
            </a:endParaRPr>
          </a:p>
          <a:p>
            <a:pPr marL="12700">
              <a:spcBef>
                <a:spcPts val="140"/>
              </a:spcBef>
            </a:pPr>
            <a:r>
              <a:rPr sz="1100" spc="-10" dirty="0">
                <a:solidFill>
                  <a:srgbClr val="393B8B"/>
                </a:solidFill>
                <a:latin typeface="Microsoft Sans Serif"/>
                <a:cs typeface="Microsoft Sans Serif"/>
              </a:rPr>
              <a:t>O</a:t>
            </a:r>
            <a:r>
              <a:rPr sz="1100" spc="-15" dirty="0">
                <a:solidFill>
                  <a:srgbClr val="393B8B"/>
                </a:solidFill>
                <a:latin typeface="Microsoft Sans Serif"/>
                <a:cs typeface="Microsoft Sans Serif"/>
              </a:rPr>
              <a:t>u</a:t>
            </a:r>
            <a:r>
              <a:rPr sz="1100" spc="-25" dirty="0">
                <a:solidFill>
                  <a:srgbClr val="393B8B"/>
                </a:solidFill>
                <a:latin typeface="Microsoft Sans Serif"/>
                <a:cs typeface="Microsoft Sans Serif"/>
              </a:rPr>
              <a:t>v</a:t>
            </a:r>
            <a:r>
              <a:rPr sz="1100" spc="-15" dirty="0">
                <a:solidFill>
                  <a:srgbClr val="393B8B"/>
                </a:solidFill>
                <a:latin typeface="Microsoft Sans Serif"/>
                <a:cs typeface="Microsoft Sans Serif"/>
              </a:rPr>
              <a:t>e</a:t>
            </a:r>
            <a:r>
              <a:rPr sz="1100" spc="-10" dirty="0">
                <a:solidFill>
                  <a:srgbClr val="393B8B"/>
                </a:solidFill>
                <a:latin typeface="Microsoft Sans Serif"/>
                <a:cs typeface="Microsoft Sans Serif"/>
              </a:rPr>
              <a:t>rt</a:t>
            </a:r>
            <a:r>
              <a:rPr sz="1100" spc="-15" dirty="0">
                <a:solidFill>
                  <a:srgbClr val="393B8B"/>
                </a:solidFill>
                <a:latin typeface="Microsoft Sans Serif"/>
                <a:cs typeface="Microsoft Sans Serif"/>
              </a:rPr>
              <a:t>u</a:t>
            </a:r>
            <a:r>
              <a:rPr sz="1100" spc="-10" dirty="0">
                <a:solidFill>
                  <a:srgbClr val="393B8B"/>
                </a:solidFill>
                <a:latin typeface="Microsoft Sans Serif"/>
                <a:cs typeface="Microsoft Sans Serif"/>
              </a:rPr>
              <a:t>r</a:t>
            </a:r>
            <a:r>
              <a:rPr sz="1100" dirty="0">
                <a:solidFill>
                  <a:srgbClr val="393B8B"/>
                </a:solidFill>
                <a:latin typeface="Microsoft Sans Serif"/>
                <a:cs typeface="Microsoft Sans Serif"/>
              </a:rPr>
              <a:t>e</a:t>
            </a:r>
            <a:r>
              <a:rPr sz="1100" spc="-75" dirty="0">
                <a:solidFill>
                  <a:srgbClr val="393B8B"/>
                </a:solidFill>
                <a:latin typeface="Microsoft Sans Serif"/>
                <a:cs typeface="Microsoft Sans Serif"/>
              </a:rPr>
              <a:t> </a:t>
            </a:r>
            <a:r>
              <a:rPr sz="1100" spc="-30" dirty="0">
                <a:solidFill>
                  <a:srgbClr val="393B8B"/>
                </a:solidFill>
                <a:latin typeface="Microsoft Sans Serif"/>
                <a:cs typeface="Microsoft Sans Serif"/>
              </a:rPr>
              <a:t>du</a:t>
            </a:r>
            <a:endParaRPr sz="1100">
              <a:solidFill>
                <a:prstClr val="black"/>
              </a:solidFill>
              <a:latin typeface="Microsoft Sans Serif"/>
              <a:cs typeface="Microsoft Sans Serif"/>
            </a:endParaRPr>
          </a:p>
          <a:p>
            <a:pPr marL="12700"/>
            <a:r>
              <a:rPr sz="1100" b="1" spc="-5" dirty="0">
                <a:solidFill>
                  <a:srgbClr val="393B8B"/>
                </a:solidFill>
                <a:latin typeface="Arial"/>
                <a:cs typeface="Arial"/>
              </a:rPr>
              <a:t>1er</a:t>
            </a:r>
            <a:r>
              <a:rPr sz="1100" b="1" spc="20" dirty="0">
                <a:solidFill>
                  <a:srgbClr val="393B8B"/>
                </a:solidFill>
                <a:latin typeface="Arial"/>
                <a:cs typeface="Arial"/>
              </a:rPr>
              <a:t> </a:t>
            </a:r>
            <a:r>
              <a:rPr sz="1100" b="1" dirty="0">
                <a:solidFill>
                  <a:srgbClr val="393B8B"/>
                </a:solidFill>
                <a:latin typeface="Arial"/>
                <a:cs typeface="Arial"/>
              </a:rPr>
              <a:t>centre</a:t>
            </a:r>
            <a:r>
              <a:rPr sz="1100" b="1" spc="15" dirty="0">
                <a:solidFill>
                  <a:srgbClr val="393B8B"/>
                </a:solidFill>
                <a:latin typeface="Arial"/>
                <a:cs typeface="Arial"/>
              </a:rPr>
              <a:t> </a:t>
            </a:r>
            <a:r>
              <a:rPr sz="1100" b="1" spc="-15" dirty="0">
                <a:solidFill>
                  <a:srgbClr val="393B8B"/>
                </a:solidFill>
                <a:latin typeface="Arial"/>
                <a:cs typeface="Arial"/>
              </a:rPr>
              <a:t>Franchisé</a:t>
            </a:r>
            <a:endParaRPr sz="1100">
              <a:solidFill>
                <a:prstClr val="black"/>
              </a:solidFill>
              <a:latin typeface="Arial"/>
              <a:cs typeface="Arial"/>
            </a:endParaRPr>
          </a:p>
          <a:p>
            <a:pPr marL="12700"/>
            <a:r>
              <a:rPr sz="1100" spc="-20" dirty="0">
                <a:solidFill>
                  <a:srgbClr val="393B8B"/>
                </a:solidFill>
                <a:latin typeface="Microsoft Sans Serif"/>
                <a:cs typeface="Microsoft Sans Serif"/>
              </a:rPr>
              <a:t>E</a:t>
            </a:r>
            <a:r>
              <a:rPr sz="1100" spc="-15" dirty="0">
                <a:solidFill>
                  <a:srgbClr val="393B8B"/>
                </a:solidFill>
                <a:latin typeface="Microsoft Sans Serif"/>
                <a:cs typeface="Microsoft Sans Serif"/>
              </a:rPr>
              <a:t>u</a:t>
            </a:r>
            <a:r>
              <a:rPr sz="1100" spc="-10" dirty="0">
                <a:solidFill>
                  <a:srgbClr val="393B8B"/>
                </a:solidFill>
                <a:latin typeface="Microsoft Sans Serif"/>
                <a:cs typeface="Microsoft Sans Serif"/>
              </a:rPr>
              <a:t>r</a:t>
            </a:r>
            <a:r>
              <a:rPr sz="1100" spc="-15" dirty="0">
                <a:solidFill>
                  <a:srgbClr val="393B8B"/>
                </a:solidFill>
                <a:latin typeface="Microsoft Sans Serif"/>
                <a:cs typeface="Microsoft Sans Serif"/>
              </a:rPr>
              <a:t>o</a:t>
            </a:r>
            <a:r>
              <a:rPr sz="1100" spc="-10" dirty="0">
                <a:solidFill>
                  <a:srgbClr val="393B8B"/>
                </a:solidFill>
                <a:latin typeface="Microsoft Sans Serif"/>
                <a:cs typeface="Microsoft Sans Serif"/>
              </a:rPr>
              <a:t>m</a:t>
            </a:r>
            <a:r>
              <a:rPr sz="1100" spc="-15" dirty="0">
                <a:solidFill>
                  <a:srgbClr val="393B8B"/>
                </a:solidFill>
                <a:latin typeface="Microsoft Sans Serif"/>
                <a:cs typeface="Microsoft Sans Serif"/>
              </a:rPr>
              <a:t>as</a:t>
            </a:r>
            <a:r>
              <a:rPr sz="1100" spc="-10" dirty="0">
                <a:solidFill>
                  <a:srgbClr val="393B8B"/>
                </a:solidFill>
                <a:latin typeface="Microsoft Sans Serif"/>
                <a:cs typeface="Microsoft Sans Serif"/>
              </a:rPr>
              <a:t>t</a:t>
            </a:r>
            <a:r>
              <a:rPr sz="1100" spc="-15" dirty="0">
                <a:solidFill>
                  <a:srgbClr val="393B8B"/>
                </a:solidFill>
                <a:latin typeface="Microsoft Sans Serif"/>
                <a:cs typeface="Microsoft Sans Serif"/>
              </a:rPr>
              <a:t>e</a:t>
            </a:r>
            <a:r>
              <a:rPr sz="1100" dirty="0">
                <a:solidFill>
                  <a:srgbClr val="393B8B"/>
                </a:solidFill>
                <a:latin typeface="Microsoft Sans Serif"/>
                <a:cs typeface="Microsoft Sans Serif"/>
              </a:rPr>
              <a:t>r</a:t>
            </a:r>
            <a:r>
              <a:rPr sz="1100" spc="-70" dirty="0">
                <a:solidFill>
                  <a:srgbClr val="393B8B"/>
                </a:solidFill>
                <a:latin typeface="Microsoft Sans Serif"/>
                <a:cs typeface="Microsoft Sans Serif"/>
              </a:rPr>
              <a:t> </a:t>
            </a:r>
            <a:r>
              <a:rPr sz="1100" spc="-5" dirty="0">
                <a:solidFill>
                  <a:srgbClr val="393B8B"/>
                </a:solidFill>
                <a:latin typeface="Microsoft Sans Serif"/>
                <a:cs typeface="Microsoft Sans Serif"/>
              </a:rPr>
              <a:t>e</a:t>
            </a:r>
            <a:r>
              <a:rPr sz="1100" dirty="0">
                <a:solidFill>
                  <a:srgbClr val="393B8B"/>
                </a:solidFill>
                <a:latin typeface="Microsoft Sans Serif"/>
                <a:cs typeface="Microsoft Sans Serif"/>
              </a:rPr>
              <a:t>n</a:t>
            </a:r>
            <a:r>
              <a:rPr sz="1100" spc="-45" dirty="0">
                <a:solidFill>
                  <a:srgbClr val="393B8B"/>
                </a:solidFill>
                <a:latin typeface="Microsoft Sans Serif"/>
                <a:cs typeface="Microsoft Sans Serif"/>
              </a:rPr>
              <a:t> </a:t>
            </a:r>
            <a:r>
              <a:rPr sz="1100" spc="-15" dirty="0">
                <a:solidFill>
                  <a:srgbClr val="393B8B"/>
                </a:solidFill>
                <a:latin typeface="Microsoft Sans Serif"/>
                <a:cs typeface="Microsoft Sans Serif"/>
              </a:rPr>
              <a:t>F</a:t>
            </a:r>
            <a:r>
              <a:rPr sz="1100" spc="-10" dirty="0">
                <a:solidFill>
                  <a:srgbClr val="393B8B"/>
                </a:solidFill>
                <a:latin typeface="Microsoft Sans Serif"/>
                <a:cs typeface="Microsoft Sans Serif"/>
              </a:rPr>
              <a:t>r</a:t>
            </a:r>
            <a:r>
              <a:rPr sz="1100" spc="-15" dirty="0">
                <a:solidFill>
                  <a:srgbClr val="393B8B"/>
                </a:solidFill>
                <a:latin typeface="Microsoft Sans Serif"/>
                <a:cs typeface="Microsoft Sans Serif"/>
              </a:rPr>
              <a:t>ance</a:t>
            </a:r>
            <a:r>
              <a:rPr sz="1100" dirty="0">
                <a:solidFill>
                  <a:srgbClr val="393B8B"/>
                </a:solidFill>
                <a:latin typeface="Microsoft Sans Serif"/>
                <a:cs typeface="Microsoft Sans Serif"/>
              </a:rPr>
              <a:t>.</a:t>
            </a:r>
            <a:endParaRPr sz="1100">
              <a:solidFill>
                <a:prstClr val="black"/>
              </a:solidFill>
              <a:latin typeface="Microsoft Sans Serif"/>
              <a:cs typeface="Microsoft Sans Serif"/>
            </a:endParaRPr>
          </a:p>
        </p:txBody>
      </p:sp>
      <p:sp>
        <p:nvSpPr>
          <p:cNvPr id="14" name="object 14"/>
          <p:cNvSpPr txBox="1"/>
          <p:nvPr/>
        </p:nvSpPr>
        <p:spPr>
          <a:xfrm>
            <a:off x="7544181" y="2255136"/>
            <a:ext cx="1336675" cy="678180"/>
          </a:xfrm>
          <a:prstGeom prst="rect">
            <a:avLst/>
          </a:prstGeom>
        </p:spPr>
        <p:txBody>
          <a:bodyPr vert="horz" wrap="square" lIns="0" tIns="40640" rIns="0" bIns="0" rtlCol="0">
            <a:spAutoFit/>
          </a:bodyPr>
          <a:lstStyle/>
          <a:p>
            <a:pPr marL="12700">
              <a:spcBef>
                <a:spcPts val="320"/>
              </a:spcBef>
            </a:pPr>
            <a:r>
              <a:rPr b="1" spc="-229" dirty="0">
                <a:solidFill>
                  <a:srgbClr val="393B8B"/>
                </a:solidFill>
                <a:latin typeface="Arial"/>
                <a:cs typeface="Arial"/>
              </a:rPr>
              <a:t>2011</a:t>
            </a:r>
            <a:endParaRPr>
              <a:solidFill>
                <a:prstClr val="black"/>
              </a:solidFill>
              <a:latin typeface="Arial"/>
              <a:cs typeface="Arial"/>
            </a:endParaRPr>
          </a:p>
          <a:p>
            <a:pPr marL="12700" marR="5080">
              <a:lnSpc>
                <a:spcPts val="1300"/>
              </a:lnSpc>
              <a:spcBef>
                <a:spcPts val="200"/>
              </a:spcBef>
            </a:pPr>
            <a:r>
              <a:rPr sz="1100" b="1" dirty="0">
                <a:solidFill>
                  <a:srgbClr val="393B8B"/>
                </a:solidFill>
                <a:latin typeface="Arial"/>
                <a:cs typeface="Arial"/>
              </a:rPr>
              <a:t>Plus </a:t>
            </a:r>
            <a:r>
              <a:rPr sz="1100" b="1" spc="-5" dirty="0">
                <a:solidFill>
                  <a:srgbClr val="393B8B"/>
                </a:solidFill>
                <a:latin typeface="Arial"/>
                <a:cs typeface="Arial"/>
              </a:rPr>
              <a:t>de</a:t>
            </a:r>
            <a:r>
              <a:rPr sz="1100" b="1" spc="15" dirty="0">
                <a:solidFill>
                  <a:srgbClr val="393B8B"/>
                </a:solidFill>
                <a:latin typeface="Arial"/>
                <a:cs typeface="Arial"/>
              </a:rPr>
              <a:t> </a:t>
            </a:r>
            <a:r>
              <a:rPr sz="1100" b="1" spc="-5" dirty="0">
                <a:solidFill>
                  <a:srgbClr val="393B8B"/>
                </a:solidFill>
                <a:latin typeface="Arial"/>
                <a:cs typeface="Arial"/>
              </a:rPr>
              <a:t>350</a:t>
            </a:r>
            <a:r>
              <a:rPr sz="1100" b="1" spc="5" dirty="0">
                <a:solidFill>
                  <a:srgbClr val="393B8B"/>
                </a:solidFill>
                <a:latin typeface="Arial"/>
                <a:cs typeface="Arial"/>
              </a:rPr>
              <a:t> </a:t>
            </a:r>
            <a:r>
              <a:rPr sz="1100" b="1" spc="-10" dirty="0">
                <a:solidFill>
                  <a:srgbClr val="393B8B"/>
                </a:solidFill>
                <a:latin typeface="Arial"/>
                <a:cs typeface="Arial"/>
              </a:rPr>
              <a:t>centres </a:t>
            </a:r>
            <a:r>
              <a:rPr sz="1100" b="1" spc="-295" dirty="0">
                <a:solidFill>
                  <a:srgbClr val="393B8B"/>
                </a:solidFill>
                <a:latin typeface="Arial"/>
                <a:cs typeface="Arial"/>
              </a:rPr>
              <a:t> </a:t>
            </a:r>
            <a:r>
              <a:rPr sz="1100" b="1" spc="-5" dirty="0">
                <a:solidFill>
                  <a:srgbClr val="393B8B"/>
                </a:solidFill>
                <a:latin typeface="Arial"/>
                <a:cs typeface="Arial"/>
              </a:rPr>
              <a:t>de</a:t>
            </a:r>
            <a:r>
              <a:rPr sz="1100" b="1" spc="20" dirty="0">
                <a:solidFill>
                  <a:srgbClr val="393B8B"/>
                </a:solidFill>
                <a:latin typeface="Arial"/>
                <a:cs typeface="Arial"/>
              </a:rPr>
              <a:t> </a:t>
            </a:r>
            <a:r>
              <a:rPr sz="1100" b="1" spc="-15" dirty="0">
                <a:solidFill>
                  <a:srgbClr val="393B8B"/>
                </a:solidFill>
                <a:latin typeface="Arial"/>
                <a:cs typeface="Arial"/>
              </a:rPr>
              <a:t>service.</a:t>
            </a:r>
            <a:endParaRPr sz="1100">
              <a:solidFill>
                <a:prstClr val="black"/>
              </a:solidFill>
              <a:latin typeface="Arial"/>
              <a:cs typeface="Arial"/>
            </a:endParaRPr>
          </a:p>
        </p:txBody>
      </p:sp>
      <p:sp>
        <p:nvSpPr>
          <p:cNvPr id="15" name="object 15"/>
          <p:cNvSpPr txBox="1"/>
          <p:nvPr/>
        </p:nvSpPr>
        <p:spPr>
          <a:xfrm>
            <a:off x="3271520" y="2255136"/>
            <a:ext cx="1120775" cy="842644"/>
          </a:xfrm>
          <a:prstGeom prst="rect">
            <a:avLst/>
          </a:prstGeom>
        </p:spPr>
        <p:txBody>
          <a:bodyPr vert="horz" wrap="square" lIns="0" tIns="40640" rIns="0" bIns="0" rtlCol="0">
            <a:spAutoFit/>
          </a:bodyPr>
          <a:lstStyle/>
          <a:p>
            <a:pPr marL="12700">
              <a:spcBef>
                <a:spcPts val="320"/>
              </a:spcBef>
            </a:pPr>
            <a:r>
              <a:rPr b="1" spc="-210" dirty="0">
                <a:solidFill>
                  <a:srgbClr val="393B8B"/>
                </a:solidFill>
                <a:latin typeface="Arial"/>
                <a:cs typeface="Arial"/>
              </a:rPr>
              <a:t>2003</a:t>
            </a:r>
            <a:endParaRPr>
              <a:solidFill>
                <a:prstClr val="black"/>
              </a:solidFill>
              <a:latin typeface="Arial"/>
              <a:cs typeface="Arial"/>
            </a:endParaRPr>
          </a:p>
          <a:p>
            <a:pPr marL="12700" marR="263525">
              <a:lnSpc>
                <a:spcPts val="1300"/>
              </a:lnSpc>
              <a:spcBef>
                <a:spcPts val="200"/>
              </a:spcBef>
            </a:pPr>
            <a:r>
              <a:rPr sz="1100" spc="-30" dirty="0">
                <a:solidFill>
                  <a:srgbClr val="393B8B"/>
                </a:solidFill>
                <a:latin typeface="Microsoft Sans Serif"/>
                <a:cs typeface="Microsoft Sans Serif"/>
              </a:rPr>
              <a:t>é</a:t>
            </a:r>
            <a:r>
              <a:rPr sz="1100" spc="-40" dirty="0">
                <a:solidFill>
                  <a:srgbClr val="393B8B"/>
                </a:solidFill>
                <a:latin typeface="Microsoft Sans Serif"/>
                <a:cs typeface="Microsoft Sans Serif"/>
              </a:rPr>
              <a:t>l</a:t>
            </a:r>
            <a:r>
              <a:rPr sz="1100" spc="-30" dirty="0">
                <a:solidFill>
                  <a:srgbClr val="393B8B"/>
                </a:solidFill>
                <a:latin typeface="Microsoft Sans Serif"/>
                <a:cs typeface="Microsoft Sans Serif"/>
              </a:rPr>
              <a:t>a</a:t>
            </a:r>
            <a:r>
              <a:rPr sz="1100" spc="-20" dirty="0">
                <a:solidFill>
                  <a:srgbClr val="393B8B"/>
                </a:solidFill>
                <a:latin typeface="Microsoft Sans Serif"/>
                <a:cs typeface="Microsoft Sans Serif"/>
              </a:rPr>
              <a:t>r</a:t>
            </a:r>
            <a:r>
              <a:rPr sz="1100" spc="-15" dirty="0">
                <a:solidFill>
                  <a:srgbClr val="393B8B"/>
                </a:solidFill>
                <a:latin typeface="Microsoft Sans Serif"/>
                <a:cs typeface="Microsoft Sans Serif"/>
              </a:rPr>
              <a:t>g</a:t>
            </a:r>
            <a:r>
              <a:rPr sz="1100" spc="-40" dirty="0">
                <a:solidFill>
                  <a:srgbClr val="393B8B"/>
                </a:solidFill>
                <a:latin typeface="Microsoft Sans Serif"/>
                <a:cs typeface="Microsoft Sans Serif"/>
              </a:rPr>
              <a:t>i</a:t>
            </a:r>
            <a:r>
              <a:rPr sz="1100" spc="-25" dirty="0">
                <a:solidFill>
                  <a:srgbClr val="393B8B"/>
                </a:solidFill>
                <a:latin typeface="Microsoft Sans Serif"/>
                <a:cs typeface="Microsoft Sans Serif"/>
              </a:rPr>
              <a:t>ss</a:t>
            </a:r>
            <a:r>
              <a:rPr sz="1100" spc="-30" dirty="0">
                <a:solidFill>
                  <a:srgbClr val="393B8B"/>
                </a:solidFill>
                <a:latin typeface="Microsoft Sans Serif"/>
                <a:cs typeface="Microsoft Sans Serif"/>
              </a:rPr>
              <a:t>e</a:t>
            </a:r>
            <a:r>
              <a:rPr sz="1100" spc="-20" dirty="0">
                <a:solidFill>
                  <a:srgbClr val="393B8B"/>
                </a:solidFill>
                <a:latin typeface="Microsoft Sans Serif"/>
                <a:cs typeface="Microsoft Sans Serif"/>
              </a:rPr>
              <a:t>m</a:t>
            </a:r>
            <a:r>
              <a:rPr sz="1100" spc="-30" dirty="0">
                <a:solidFill>
                  <a:srgbClr val="393B8B"/>
                </a:solidFill>
                <a:latin typeface="Microsoft Sans Serif"/>
                <a:cs typeface="Microsoft Sans Serif"/>
              </a:rPr>
              <a:t>en</a:t>
            </a:r>
            <a:r>
              <a:rPr sz="1100" dirty="0">
                <a:solidFill>
                  <a:srgbClr val="393B8B"/>
                </a:solidFill>
                <a:latin typeface="Microsoft Sans Serif"/>
                <a:cs typeface="Microsoft Sans Serif"/>
              </a:rPr>
              <a:t>t  </a:t>
            </a:r>
            <a:r>
              <a:rPr sz="1100" spc="-5" dirty="0">
                <a:solidFill>
                  <a:srgbClr val="393B8B"/>
                </a:solidFill>
                <a:latin typeface="Microsoft Sans Serif"/>
                <a:cs typeface="Microsoft Sans Serif"/>
              </a:rPr>
              <a:t>d</a:t>
            </a:r>
            <a:r>
              <a:rPr sz="1100" dirty="0">
                <a:solidFill>
                  <a:srgbClr val="393B8B"/>
                </a:solidFill>
                <a:latin typeface="Microsoft Sans Serif"/>
                <a:cs typeface="Microsoft Sans Serif"/>
              </a:rPr>
              <a:t>u</a:t>
            </a:r>
            <a:r>
              <a:rPr sz="1100" spc="-30" dirty="0">
                <a:solidFill>
                  <a:srgbClr val="393B8B"/>
                </a:solidFill>
                <a:latin typeface="Microsoft Sans Serif"/>
                <a:cs typeface="Microsoft Sans Serif"/>
              </a:rPr>
              <a:t> </a:t>
            </a:r>
            <a:r>
              <a:rPr sz="1100" spc="-10" dirty="0">
                <a:solidFill>
                  <a:srgbClr val="393B8B"/>
                </a:solidFill>
                <a:latin typeface="Microsoft Sans Serif"/>
                <a:cs typeface="Microsoft Sans Serif"/>
              </a:rPr>
              <a:t>r</a:t>
            </a:r>
            <a:r>
              <a:rPr sz="1100" spc="-15" dirty="0">
                <a:solidFill>
                  <a:srgbClr val="393B8B"/>
                </a:solidFill>
                <a:latin typeface="Microsoft Sans Serif"/>
                <a:cs typeface="Microsoft Sans Serif"/>
              </a:rPr>
              <a:t>ésea</a:t>
            </a:r>
            <a:r>
              <a:rPr sz="1100" dirty="0">
                <a:solidFill>
                  <a:srgbClr val="393B8B"/>
                </a:solidFill>
                <a:latin typeface="Microsoft Sans Serif"/>
                <a:cs typeface="Microsoft Sans Serif"/>
              </a:rPr>
              <a:t>u</a:t>
            </a:r>
            <a:r>
              <a:rPr sz="1100" spc="-45" dirty="0">
                <a:solidFill>
                  <a:srgbClr val="393B8B"/>
                </a:solidFill>
                <a:latin typeface="Microsoft Sans Serif"/>
                <a:cs typeface="Microsoft Sans Serif"/>
              </a:rPr>
              <a:t> </a:t>
            </a:r>
            <a:r>
              <a:rPr sz="1100" spc="-40" dirty="0">
                <a:solidFill>
                  <a:srgbClr val="393B8B"/>
                </a:solidFill>
                <a:latin typeface="Microsoft Sans Serif"/>
                <a:cs typeface="Microsoft Sans Serif"/>
              </a:rPr>
              <a:t>au</a:t>
            </a:r>
            <a:endParaRPr sz="1100">
              <a:solidFill>
                <a:prstClr val="black"/>
              </a:solidFill>
              <a:latin typeface="Microsoft Sans Serif"/>
              <a:cs typeface="Microsoft Sans Serif"/>
            </a:endParaRPr>
          </a:p>
          <a:p>
            <a:pPr marL="12700">
              <a:lnSpc>
                <a:spcPts val="1250"/>
              </a:lnSpc>
            </a:pPr>
            <a:r>
              <a:rPr sz="1100" spc="-15" dirty="0">
                <a:solidFill>
                  <a:srgbClr val="393B8B"/>
                </a:solidFill>
                <a:latin typeface="Microsoft Sans Serif"/>
                <a:cs typeface="Microsoft Sans Serif"/>
              </a:rPr>
              <a:t>niveau</a:t>
            </a:r>
            <a:r>
              <a:rPr sz="1100" spc="-50" dirty="0">
                <a:solidFill>
                  <a:srgbClr val="393B8B"/>
                </a:solidFill>
                <a:latin typeface="Microsoft Sans Serif"/>
                <a:cs typeface="Microsoft Sans Serif"/>
              </a:rPr>
              <a:t> </a:t>
            </a:r>
            <a:r>
              <a:rPr sz="1100" b="1" spc="-15" dirty="0">
                <a:solidFill>
                  <a:srgbClr val="393B8B"/>
                </a:solidFill>
                <a:latin typeface="Arial"/>
                <a:cs typeface="Arial"/>
              </a:rPr>
              <a:t>européen.</a:t>
            </a:r>
            <a:endParaRPr sz="1100">
              <a:solidFill>
                <a:prstClr val="black"/>
              </a:solidFill>
              <a:latin typeface="Arial"/>
              <a:cs typeface="Arial"/>
            </a:endParaRPr>
          </a:p>
        </p:txBody>
      </p:sp>
      <p:pic>
        <p:nvPicPr>
          <p:cNvPr id="16" name="object 16"/>
          <p:cNvPicPr/>
          <p:nvPr/>
        </p:nvPicPr>
        <p:blipFill>
          <a:blip r:embed="rId6" cstate="print"/>
          <a:stretch>
            <a:fillRect/>
          </a:stretch>
        </p:blipFill>
        <p:spPr>
          <a:xfrm>
            <a:off x="1144524" y="1665732"/>
            <a:ext cx="719327" cy="719327"/>
          </a:xfrm>
          <a:prstGeom prst="rect">
            <a:avLst/>
          </a:prstGeom>
        </p:spPr>
      </p:pic>
      <p:pic>
        <p:nvPicPr>
          <p:cNvPr id="17" name="object 17"/>
          <p:cNvPicPr/>
          <p:nvPr/>
        </p:nvPicPr>
        <p:blipFill>
          <a:blip r:embed="rId7" cstate="print"/>
          <a:stretch>
            <a:fillRect/>
          </a:stretch>
        </p:blipFill>
        <p:spPr>
          <a:xfrm>
            <a:off x="3296411" y="1665732"/>
            <a:ext cx="719327" cy="719327"/>
          </a:xfrm>
          <a:prstGeom prst="rect">
            <a:avLst/>
          </a:prstGeom>
        </p:spPr>
      </p:pic>
      <p:pic>
        <p:nvPicPr>
          <p:cNvPr id="18" name="object 18"/>
          <p:cNvPicPr/>
          <p:nvPr/>
        </p:nvPicPr>
        <p:blipFill>
          <a:blip r:embed="rId8" cstate="print"/>
          <a:stretch>
            <a:fillRect/>
          </a:stretch>
        </p:blipFill>
        <p:spPr>
          <a:xfrm>
            <a:off x="5411723" y="1671827"/>
            <a:ext cx="719327" cy="719327"/>
          </a:xfrm>
          <a:prstGeom prst="rect">
            <a:avLst/>
          </a:prstGeom>
        </p:spPr>
      </p:pic>
      <p:pic>
        <p:nvPicPr>
          <p:cNvPr id="19" name="object 19"/>
          <p:cNvPicPr/>
          <p:nvPr/>
        </p:nvPicPr>
        <p:blipFill>
          <a:blip r:embed="rId9" cstate="print"/>
          <a:stretch>
            <a:fillRect/>
          </a:stretch>
        </p:blipFill>
        <p:spPr>
          <a:xfrm>
            <a:off x="7546847" y="1658111"/>
            <a:ext cx="719327" cy="719327"/>
          </a:xfrm>
          <a:prstGeom prst="rect">
            <a:avLst/>
          </a:prstGeom>
        </p:spPr>
      </p:pic>
      <p:pic>
        <p:nvPicPr>
          <p:cNvPr id="20" name="object 20"/>
          <p:cNvPicPr/>
          <p:nvPr/>
        </p:nvPicPr>
        <p:blipFill>
          <a:blip r:embed="rId10" cstate="print"/>
          <a:stretch>
            <a:fillRect/>
          </a:stretch>
        </p:blipFill>
        <p:spPr>
          <a:xfrm>
            <a:off x="1120139" y="3392423"/>
            <a:ext cx="719328" cy="719327"/>
          </a:xfrm>
          <a:prstGeom prst="rect">
            <a:avLst/>
          </a:prstGeom>
        </p:spPr>
      </p:pic>
      <p:pic>
        <p:nvPicPr>
          <p:cNvPr id="21" name="object 21"/>
          <p:cNvPicPr/>
          <p:nvPr/>
        </p:nvPicPr>
        <p:blipFill>
          <a:blip r:embed="rId11" cstate="print"/>
          <a:stretch>
            <a:fillRect/>
          </a:stretch>
        </p:blipFill>
        <p:spPr>
          <a:xfrm>
            <a:off x="7546847" y="3392423"/>
            <a:ext cx="719327" cy="719327"/>
          </a:xfrm>
          <a:prstGeom prst="rect">
            <a:avLst/>
          </a:prstGeom>
        </p:spPr>
      </p:pic>
      <p:pic>
        <p:nvPicPr>
          <p:cNvPr id="22" name="object 22"/>
          <p:cNvPicPr/>
          <p:nvPr/>
        </p:nvPicPr>
        <p:blipFill>
          <a:blip r:embed="rId12" cstate="print"/>
          <a:stretch>
            <a:fillRect/>
          </a:stretch>
        </p:blipFill>
        <p:spPr>
          <a:xfrm>
            <a:off x="5402579" y="3392423"/>
            <a:ext cx="719327" cy="719327"/>
          </a:xfrm>
          <a:prstGeom prst="rect">
            <a:avLst/>
          </a:prstGeom>
        </p:spPr>
      </p:pic>
      <p:pic>
        <p:nvPicPr>
          <p:cNvPr id="23" name="object 23"/>
          <p:cNvPicPr/>
          <p:nvPr/>
        </p:nvPicPr>
        <p:blipFill>
          <a:blip r:embed="rId13" cstate="print"/>
          <a:stretch>
            <a:fillRect/>
          </a:stretch>
        </p:blipFill>
        <p:spPr>
          <a:xfrm>
            <a:off x="3255264" y="3392423"/>
            <a:ext cx="719327" cy="719327"/>
          </a:xfrm>
          <a:prstGeom prst="rect">
            <a:avLst/>
          </a:prstGeom>
        </p:spPr>
      </p:pic>
      <p:sp>
        <p:nvSpPr>
          <p:cNvPr id="24" name="object 24"/>
          <p:cNvSpPr txBox="1"/>
          <p:nvPr/>
        </p:nvSpPr>
        <p:spPr>
          <a:xfrm>
            <a:off x="1198575" y="5602020"/>
            <a:ext cx="7365365" cy="568325"/>
          </a:xfrm>
          <a:prstGeom prst="rect">
            <a:avLst/>
          </a:prstGeom>
        </p:spPr>
        <p:txBody>
          <a:bodyPr vert="horz" wrap="square" lIns="0" tIns="26670" rIns="0" bIns="0" rtlCol="0">
            <a:spAutoFit/>
          </a:bodyPr>
          <a:lstStyle/>
          <a:p>
            <a:pPr marL="12700" marR="5080">
              <a:lnSpc>
                <a:spcPts val="2110"/>
              </a:lnSpc>
              <a:spcBef>
                <a:spcPts val="210"/>
              </a:spcBef>
            </a:pPr>
            <a:r>
              <a:rPr spc="-5" dirty="0">
                <a:solidFill>
                  <a:srgbClr val="393C8B"/>
                </a:solidFill>
                <a:latin typeface="Microsoft Sans Serif"/>
                <a:cs typeface="Microsoft Sans Serif"/>
              </a:rPr>
              <a:t>Leader</a:t>
            </a:r>
            <a:r>
              <a:rPr spc="35" dirty="0">
                <a:solidFill>
                  <a:srgbClr val="393C8B"/>
                </a:solidFill>
                <a:latin typeface="Microsoft Sans Serif"/>
                <a:cs typeface="Microsoft Sans Serif"/>
              </a:rPr>
              <a:t> </a:t>
            </a:r>
            <a:r>
              <a:rPr b="1" spc="-5" dirty="0">
                <a:solidFill>
                  <a:srgbClr val="393B8B"/>
                </a:solidFill>
                <a:latin typeface="Arial"/>
                <a:cs typeface="Arial"/>
              </a:rPr>
              <a:t>européen</a:t>
            </a:r>
            <a:r>
              <a:rPr b="1" dirty="0">
                <a:solidFill>
                  <a:srgbClr val="393B8B"/>
                </a:solidFill>
                <a:latin typeface="Arial"/>
                <a:cs typeface="Arial"/>
              </a:rPr>
              <a:t> </a:t>
            </a:r>
            <a:r>
              <a:rPr b="1" spc="-15" dirty="0">
                <a:solidFill>
                  <a:srgbClr val="393B8B"/>
                </a:solidFill>
                <a:latin typeface="Arial"/>
                <a:cs typeface="Arial"/>
              </a:rPr>
              <a:t>avec</a:t>
            </a:r>
            <a:r>
              <a:rPr b="1" spc="20" dirty="0">
                <a:solidFill>
                  <a:srgbClr val="393B8B"/>
                </a:solidFill>
                <a:latin typeface="Arial"/>
                <a:cs typeface="Arial"/>
              </a:rPr>
              <a:t> </a:t>
            </a:r>
            <a:r>
              <a:rPr b="1" dirty="0">
                <a:solidFill>
                  <a:srgbClr val="393B8B"/>
                </a:solidFill>
                <a:latin typeface="Arial"/>
                <a:cs typeface="Arial"/>
              </a:rPr>
              <a:t>plus</a:t>
            </a:r>
            <a:r>
              <a:rPr b="1" spc="-25" dirty="0">
                <a:solidFill>
                  <a:srgbClr val="393B8B"/>
                </a:solidFill>
                <a:latin typeface="Arial"/>
                <a:cs typeface="Arial"/>
              </a:rPr>
              <a:t> </a:t>
            </a:r>
            <a:r>
              <a:rPr b="1" spc="-5" dirty="0">
                <a:solidFill>
                  <a:srgbClr val="393B8B"/>
                </a:solidFill>
                <a:latin typeface="Arial"/>
                <a:cs typeface="Arial"/>
              </a:rPr>
              <a:t>de</a:t>
            </a:r>
            <a:r>
              <a:rPr b="1" spc="-10" dirty="0">
                <a:solidFill>
                  <a:srgbClr val="393B8B"/>
                </a:solidFill>
                <a:latin typeface="Arial"/>
                <a:cs typeface="Arial"/>
              </a:rPr>
              <a:t> </a:t>
            </a:r>
            <a:r>
              <a:rPr b="1" spc="-5" dirty="0">
                <a:solidFill>
                  <a:srgbClr val="393B8B"/>
                </a:solidFill>
                <a:latin typeface="Arial"/>
                <a:cs typeface="Arial"/>
              </a:rPr>
              <a:t>2500</a:t>
            </a:r>
            <a:r>
              <a:rPr b="1" spc="-10" dirty="0">
                <a:solidFill>
                  <a:srgbClr val="393B8B"/>
                </a:solidFill>
                <a:latin typeface="Arial"/>
                <a:cs typeface="Arial"/>
              </a:rPr>
              <a:t> </a:t>
            </a:r>
            <a:r>
              <a:rPr b="1" spc="-5" dirty="0">
                <a:solidFill>
                  <a:srgbClr val="393B8B"/>
                </a:solidFill>
                <a:latin typeface="Arial"/>
                <a:cs typeface="Arial"/>
              </a:rPr>
              <a:t>centres</a:t>
            </a:r>
            <a:r>
              <a:rPr b="1" dirty="0">
                <a:solidFill>
                  <a:srgbClr val="393B8B"/>
                </a:solidFill>
                <a:latin typeface="Arial"/>
                <a:cs typeface="Arial"/>
              </a:rPr>
              <a:t> </a:t>
            </a:r>
            <a:r>
              <a:rPr b="1" spc="-5" dirty="0">
                <a:solidFill>
                  <a:srgbClr val="393B8B"/>
                </a:solidFill>
                <a:latin typeface="Arial"/>
                <a:cs typeface="Arial"/>
              </a:rPr>
              <a:t>de</a:t>
            </a:r>
            <a:r>
              <a:rPr b="1" spc="-10" dirty="0">
                <a:solidFill>
                  <a:srgbClr val="393B8B"/>
                </a:solidFill>
                <a:latin typeface="Arial"/>
                <a:cs typeface="Arial"/>
              </a:rPr>
              <a:t> </a:t>
            </a:r>
            <a:r>
              <a:rPr b="1" spc="-20" dirty="0">
                <a:solidFill>
                  <a:srgbClr val="393B8B"/>
                </a:solidFill>
                <a:latin typeface="Arial"/>
                <a:cs typeface="Arial"/>
              </a:rPr>
              <a:t>service</a:t>
            </a:r>
            <a:r>
              <a:rPr b="1" spc="30" dirty="0">
                <a:solidFill>
                  <a:srgbClr val="393B8B"/>
                </a:solidFill>
                <a:latin typeface="Arial"/>
                <a:cs typeface="Arial"/>
              </a:rPr>
              <a:t> </a:t>
            </a:r>
            <a:r>
              <a:rPr b="1" spc="-5" dirty="0">
                <a:solidFill>
                  <a:srgbClr val="393B8B"/>
                </a:solidFill>
                <a:latin typeface="Arial"/>
                <a:cs typeface="Arial"/>
              </a:rPr>
              <a:t>dans</a:t>
            </a:r>
            <a:r>
              <a:rPr b="1" spc="-20" dirty="0">
                <a:solidFill>
                  <a:srgbClr val="393B8B"/>
                </a:solidFill>
                <a:latin typeface="Arial"/>
                <a:cs typeface="Arial"/>
              </a:rPr>
              <a:t> </a:t>
            </a:r>
            <a:r>
              <a:rPr b="1" spc="-5" dirty="0">
                <a:solidFill>
                  <a:srgbClr val="393B8B"/>
                </a:solidFill>
                <a:latin typeface="Arial"/>
                <a:cs typeface="Arial"/>
              </a:rPr>
              <a:t>17</a:t>
            </a:r>
            <a:r>
              <a:rPr b="1" dirty="0">
                <a:solidFill>
                  <a:srgbClr val="393B8B"/>
                </a:solidFill>
                <a:latin typeface="Arial"/>
                <a:cs typeface="Arial"/>
              </a:rPr>
              <a:t> </a:t>
            </a:r>
            <a:r>
              <a:rPr b="1" spc="-10" dirty="0">
                <a:solidFill>
                  <a:srgbClr val="393B8B"/>
                </a:solidFill>
                <a:latin typeface="Arial"/>
                <a:cs typeface="Arial"/>
              </a:rPr>
              <a:t>pays </a:t>
            </a:r>
            <a:r>
              <a:rPr b="1" spc="-484" dirty="0">
                <a:solidFill>
                  <a:srgbClr val="393B8B"/>
                </a:solidFill>
                <a:latin typeface="Arial"/>
                <a:cs typeface="Arial"/>
              </a:rPr>
              <a:t> </a:t>
            </a:r>
            <a:r>
              <a:rPr b="1" dirty="0">
                <a:solidFill>
                  <a:srgbClr val="393B8B"/>
                </a:solidFill>
                <a:latin typeface="Arial"/>
                <a:cs typeface="Arial"/>
              </a:rPr>
              <a:t>dont</a:t>
            </a:r>
            <a:r>
              <a:rPr b="1" spc="-25" dirty="0">
                <a:solidFill>
                  <a:srgbClr val="393B8B"/>
                </a:solidFill>
                <a:latin typeface="Arial"/>
                <a:cs typeface="Arial"/>
              </a:rPr>
              <a:t> </a:t>
            </a:r>
            <a:r>
              <a:rPr b="1" spc="-5" dirty="0">
                <a:solidFill>
                  <a:srgbClr val="393B8B"/>
                </a:solidFill>
                <a:latin typeface="Arial"/>
                <a:cs typeface="Arial"/>
              </a:rPr>
              <a:t>50% en </a:t>
            </a:r>
            <a:r>
              <a:rPr b="1" spc="-15" dirty="0">
                <a:solidFill>
                  <a:srgbClr val="393B8B"/>
                </a:solidFill>
                <a:latin typeface="Arial"/>
                <a:cs typeface="Arial"/>
              </a:rPr>
              <a:t>franchise.</a:t>
            </a:r>
            <a:endParaRPr>
              <a:solidFill>
                <a:prstClr val="black"/>
              </a:solidFill>
              <a:latin typeface="Arial"/>
              <a:cs typeface="Arial"/>
            </a:endParaRPr>
          </a:p>
        </p:txBody>
      </p:sp>
      <p:sp>
        <p:nvSpPr>
          <p:cNvPr id="25" name="object 25"/>
          <p:cNvSpPr txBox="1"/>
          <p:nvPr/>
        </p:nvSpPr>
        <p:spPr>
          <a:xfrm>
            <a:off x="9910953" y="1979802"/>
            <a:ext cx="1522095" cy="269240"/>
          </a:xfrm>
          <a:prstGeom prst="rect">
            <a:avLst/>
          </a:prstGeom>
        </p:spPr>
        <p:txBody>
          <a:bodyPr vert="horz" wrap="square" lIns="0" tIns="12065" rIns="0" bIns="0" rtlCol="0">
            <a:spAutoFit/>
          </a:bodyPr>
          <a:lstStyle/>
          <a:p>
            <a:pPr marL="12700">
              <a:spcBef>
                <a:spcPts val="95"/>
              </a:spcBef>
            </a:pPr>
            <a:r>
              <a:rPr sz="1600" b="1" spc="-5" dirty="0">
                <a:solidFill>
                  <a:srgbClr val="FFFFFF"/>
                </a:solidFill>
                <a:latin typeface="Arial"/>
                <a:cs typeface="Arial"/>
              </a:rPr>
              <a:t>Expert</a:t>
            </a:r>
            <a:r>
              <a:rPr sz="1600" b="1" spc="-40" dirty="0">
                <a:solidFill>
                  <a:srgbClr val="FFFFFF"/>
                </a:solidFill>
                <a:latin typeface="Arial"/>
                <a:cs typeface="Arial"/>
              </a:rPr>
              <a:t> </a:t>
            </a:r>
            <a:r>
              <a:rPr sz="1600" b="1" spc="-10" dirty="0">
                <a:solidFill>
                  <a:srgbClr val="FFFFFF"/>
                </a:solidFill>
                <a:latin typeface="Arial"/>
                <a:cs typeface="Arial"/>
              </a:rPr>
              <a:t>services</a:t>
            </a:r>
            <a:endParaRPr sz="1600">
              <a:solidFill>
                <a:prstClr val="black"/>
              </a:solidFill>
              <a:latin typeface="Arial"/>
              <a:cs typeface="Arial"/>
            </a:endParaRPr>
          </a:p>
        </p:txBody>
      </p:sp>
      <p:sp>
        <p:nvSpPr>
          <p:cNvPr id="26" name="object 26"/>
          <p:cNvSpPr txBox="1"/>
          <p:nvPr/>
        </p:nvSpPr>
        <p:spPr>
          <a:xfrm>
            <a:off x="9910953" y="2223642"/>
            <a:ext cx="1919605" cy="269240"/>
          </a:xfrm>
          <a:prstGeom prst="rect">
            <a:avLst/>
          </a:prstGeom>
        </p:spPr>
        <p:txBody>
          <a:bodyPr vert="horz" wrap="square" lIns="0" tIns="12065" rIns="0" bIns="0" rtlCol="0">
            <a:spAutoFit/>
          </a:bodyPr>
          <a:lstStyle/>
          <a:p>
            <a:pPr marL="12700">
              <a:spcBef>
                <a:spcPts val="95"/>
              </a:spcBef>
            </a:pPr>
            <a:r>
              <a:rPr sz="1600" b="1" spc="-5" dirty="0">
                <a:solidFill>
                  <a:srgbClr val="FFFFFF"/>
                </a:solidFill>
                <a:latin typeface="Arial"/>
                <a:cs typeface="Arial"/>
              </a:rPr>
              <a:t>du</a:t>
            </a:r>
            <a:r>
              <a:rPr sz="1600" b="1" spc="-20" dirty="0">
                <a:solidFill>
                  <a:srgbClr val="FFFFFF"/>
                </a:solidFill>
                <a:latin typeface="Arial"/>
                <a:cs typeface="Arial"/>
              </a:rPr>
              <a:t> </a:t>
            </a:r>
            <a:r>
              <a:rPr sz="1600" b="1" spc="-10" dirty="0">
                <a:solidFill>
                  <a:srgbClr val="FFFFFF"/>
                </a:solidFill>
                <a:latin typeface="Arial"/>
                <a:cs typeface="Arial"/>
              </a:rPr>
              <a:t>Groupe</a:t>
            </a:r>
            <a:r>
              <a:rPr sz="1600" b="1" spc="-5" dirty="0">
                <a:solidFill>
                  <a:srgbClr val="FFFFFF"/>
                </a:solidFill>
                <a:latin typeface="Arial"/>
                <a:cs typeface="Arial"/>
              </a:rPr>
              <a:t> Michelin</a:t>
            </a:r>
            <a:endParaRPr sz="1600">
              <a:solidFill>
                <a:prstClr val="black"/>
              </a:solidFill>
              <a:latin typeface="Arial"/>
              <a:cs typeface="Arial"/>
            </a:endParaRPr>
          </a:p>
        </p:txBody>
      </p:sp>
      <p:sp>
        <p:nvSpPr>
          <p:cNvPr id="27" name="object 27"/>
          <p:cNvSpPr txBox="1"/>
          <p:nvPr/>
        </p:nvSpPr>
        <p:spPr>
          <a:xfrm>
            <a:off x="9910953" y="2467482"/>
            <a:ext cx="1764664" cy="1840230"/>
          </a:xfrm>
          <a:prstGeom prst="rect">
            <a:avLst/>
          </a:prstGeom>
        </p:spPr>
        <p:txBody>
          <a:bodyPr vert="horz" wrap="square" lIns="0" tIns="12065" rIns="0" bIns="0" rtlCol="0">
            <a:spAutoFit/>
          </a:bodyPr>
          <a:lstStyle/>
          <a:p>
            <a:pPr marL="12700" marR="62230">
              <a:spcBef>
                <a:spcPts val="95"/>
              </a:spcBef>
            </a:pPr>
            <a:r>
              <a:rPr sz="1600" b="1" spc="-5" dirty="0">
                <a:solidFill>
                  <a:srgbClr val="FFFFFF"/>
                </a:solidFill>
                <a:latin typeface="Arial"/>
                <a:cs typeface="Arial"/>
              </a:rPr>
              <a:t>pour</a:t>
            </a:r>
            <a:r>
              <a:rPr sz="1600" b="1" spc="-20" dirty="0">
                <a:solidFill>
                  <a:srgbClr val="FFFFFF"/>
                </a:solidFill>
                <a:latin typeface="Arial"/>
                <a:cs typeface="Arial"/>
              </a:rPr>
              <a:t> </a:t>
            </a:r>
            <a:r>
              <a:rPr sz="1600" b="1" spc="-5" dirty="0">
                <a:solidFill>
                  <a:srgbClr val="FFFFFF"/>
                </a:solidFill>
                <a:latin typeface="Arial"/>
                <a:cs typeface="Arial"/>
              </a:rPr>
              <a:t>les</a:t>
            </a:r>
            <a:r>
              <a:rPr sz="1600" b="1" spc="-15" dirty="0">
                <a:solidFill>
                  <a:srgbClr val="FFFFFF"/>
                </a:solidFill>
                <a:latin typeface="Arial"/>
                <a:cs typeface="Arial"/>
              </a:rPr>
              <a:t> </a:t>
            </a:r>
            <a:r>
              <a:rPr sz="1600" b="1" spc="-5" dirty="0">
                <a:solidFill>
                  <a:srgbClr val="FFFFFF"/>
                </a:solidFill>
                <a:latin typeface="Arial"/>
                <a:cs typeface="Arial"/>
              </a:rPr>
              <a:t>pneus</a:t>
            </a:r>
            <a:r>
              <a:rPr sz="1600" b="1" spc="-20" dirty="0">
                <a:solidFill>
                  <a:srgbClr val="FFFFFF"/>
                </a:solidFill>
                <a:latin typeface="Arial"/>
                <a:cs typeface="Arial"/>
              </a:rPr>
              <a:t> </a:t>
            </a:r>
            <a:r>
              <a:rPr sz="1600" b="1" spc="-5" dirty="0">
                <a:solidFill>
                  <a:srgbClr val="FFFFFF"/>
                </a:solidFill>
                <a:latin typeface="Arial"/>
                <a:cs typeface="Arial"/>
              </a:rPr>
              <a:t>et </a:t>
            </a:r>
            <a:r>
              <a:rPr sz="1600" b="1" spc="-430" dirty="0">
                <a:solidFill>
                  <a:srgbClr val="FFFFFF"/>
                </a:solidFill>
                <a:latin typeface="Arial"/>
                <a:cs typeface="Arial"/>
              </a:rPr>
              <a:t> </a:t>
            </a:r>
            <a:r>
              <a:rPr sz="1600" b="1" spc="-5" dirty="0">
                <a:solidFill>
                  <a:srgbClr val="FFFFFF"/>
                </a:solidFill>
                <a:latin typeface="Arial"/>
                <a:cs typeface="Arial"/>
              </a:rPr>
              <a:t>l’entretien</a:t>
            </a:r>
            <a:r>
              <a:rPr sz="1600" b="1" spc="25" dirty="0">
                <a:solidFill>
                  <a:srgbClr val="FFFFFF"/>
                </a:solidFill>
                <a:latin typeface="Arial"/>
                <a:cs typeface="Arial"/>
              </a:rPr>
              <a:t> </a:t>
            </a:r>
            <a:r>
              <a:rPr sz="1600" b="1" spc="-5" dirty="0">
                <a:solidFill>
                  <a:srgbClr val="FFFFFF"/>
                </a:solidFill>
                <a:latin typeface="Arial"/>
                <a:cs typeface="Arial"/>
              </a:rPr>
              <a:t>des </a:t>
            </a:r>
            <a:r>
              <a:rPr sz="1600" b="1" dirty="0">
                <a:solidFill>
                  <a:srgbClr val="FFFFFF"/>
                </a:solidFill>
                <a:latin typeface="Arial"/>
                <a:cs typeface="Arial"/>
              </a:rPr>
              <a:t> </a:t>
            </a:r>
            <a:r>
              <a:rPr sz="1600" b="1" spc="-10" dirty="0">
                <a:solidFill>
                  <a:srgbClr val="FFFFFF"/>
                </a:solidFill>
                <a:latin typeface="Arial"/>
                <a:cs typeface="Arial"/>
              </a:rPr>
              <a:t>véhicules</a:t>
            </a:r>
            <a:r>
              <a:rPr sz="1600" b="1" spc="35" dirty="0">
                <a:solidFill>
                  <a:srgbClr val="FFFFFF"/>
                </a:solidFill>
                <a:latin typeface="Arial"/>
                <a:cs typeface="Arial"/>
              </a:rPr>
              <a:t> </a:t>
            </a:r>
            <a:r>
              <a:rPr sz="1600" b="1" spc="-5" dirty="0">
                <a:solidFill>
                  <a:srgbClr val="FFFFFF"/>
                </a:solidFill>
                <a:latin typeface="Arial"/>
                <a:cs typeface="Arial"/>
              </a:rPr>
              <a:t>légers</a:t>
            </a:r>
            <a:endParaRPr sz="1600">
              <a:solidFill>
                <a:prstClr val="black"/>
              </a:solidFill>
              <a:latin typeface="Arial"/>
              <a:cs typeface="Arial"/>
            </a:endParaRPr>
          </a:p>
          <a:p>
            <a:pPr marL="12700" marR="276860">
              <a:spcBef>
                <a:spcPts val="10"/>
              </a:spcBef>
            </a:pPr>
            <a:r>
              <a:rPr sz="1100" b="1" spc="-5" dirty="0">
                <a:solidFill>
                  <a:srgbClr val="FFFFFF"/>
                </a:solidFill>
                <a:latin typeface="Arial"/>
                <a:cs typeface="Arial"/>
              </a:rPr>
              <a:t>(particuliers, </a:t>
            </a:r>
            <a:r>
              <a:rPr sz="1100" b="1" dirty="0">
                <a:solidFill>
                  <a:srgbClr val="FFFFFF"/>
                </a:solidFill>
                <a:latin typeface="Arial"/>
                <a:cs typeface="Arial"/>
              </a:rPr>
              <a:t>flottes </a:t>
            </a:r>
            <a:r>
              <a:rPr sz="1100" b="1" spc="5" dirty="0">
                <a:solidFill>
                  <a:srgbClr val="FFFFFF"/>
                </a:solidFill>
                <a:latin typeface="Arial"/>
                <a:cs typeface="Arial"/>
              </a:rPr>
              <a:t> </a:t>
            </a:r>
            <a:r>
              <a:rPr sz="1100" b="1" dirty="0">
                <a:solidFill>
                  <a:srgbClr val="FFFFFF"/>
                </a:solidFill>
                <a:latin typeface="Arial"/>
                <a:cs typeface="Arial"/>
              </a:rPr>
              <a:t>professionnelles, </a:t>
            </a:r>
            <a:r>
              <a:rPr sz="1100" b="1" spc="5" dirty="0">
                <a:solidFill>
                  <a:srgbClr val="FFFFFF"/>
                </a:solidFill>
                <a:latin typeface="Arial"/>
                <a:cs typeface="Arial"/>
              </a:rPr>
              <a:t> </a:t>
            </a:r>
            <a:r>
              <a:rPr sz="1100" b="1" spc="-5" dirty="0">
                <a:solidFill>
                  <a:srgbClr val="FFFFFF"/>
                </a:solidFill>
                <a:latin typeface="Arial"/>
                <a:cs typeface="Arial"/>
              </a:rPr>
              <a:t>loueurs</a:t>
            </a:r>
            <a:r>
              <a:rPr sz="1100" b="1" spc="-40" dirty="0">
                <a:solidFill>
                  <a:srgbClr val="FFFFFF"/>
                </a:solidFill>
                <a:latin typeface="Arial"/>
                <a:cs typeface="Arial"/>
              </a:rPr>
              <a:t> </a:t>
            </a:r>
            <a:r>
              <a:rPr sz="1100" b="1" spc="-5" dirty="0">
                <a:solidFill>
                  <a:srgbClr val="FFFFFF"/>
                </a:solidFill>
                <a:latin typeface="Arial"/>
                <a:cs typeface="Arial"/>
              </a:rPr>
              <a:t>longue</a:t>
            </a:r>
            <a:r>
              <a:rPr sz="1100" b="1" spc="-30" dirty="0">
                <a:solidFill>
                  <a:srgbClr val="FFFFFF"/>
                </a:solidFill>
                <a:latin typeface="Arial"/>
                <a:cs typeface="Arial"/>
              </a:rPr>
              <a:t> </a:t>
            </a:r>
            <a:r>
              <a:rPr sz="1100" b="1" dirty="0">
                <a:solidFill>
                  <a:srgbClr val="FFFFFF"/>
                </a:solidFill>
                <a:latin typeface="Arial"/>
                <a:cs typeface="Arial"/>
              </a:rPr>
              <a:t>durée)</a:t>
            </a:r>
            <a:endParaRPr sz="1100">
              <a:solidFill>
                <a:prstClr val="black"/>
              </a:solidFill>
              <a:latin typeface="Arial"/>
              <a:cs typeface="Arial"/>
            </a:endParaRPr>
          </a:p>
          <a:p>
            <a:pPr marL="12700">
              <a:lnSpc>
                <a:spcPts val="1910"/>
              </a:lnSpc>
            </a:pPr>
            <a:r>
              <a:rPr sz="1600" b="1" spc="-5" dirty="0">
                <a:solidFill>
                  <a:srgbClr val="FFFFFF"/>
                </a:solidFill>
                <a:latin typeface="Arial"/>
                <a:cs typeface="Arial"/>
              </a:rPr>
              <a:t>et</a:t>
            </a:r>
            <a:r>
              <a:rPr sz="1600" b="1" spc="-35" dirty="0">
                <a:solidFill>
                  <a:srgbClr val="FFFFFF"/>
                </a:solidFill>
                <a:latin typeface="Arial"/>
                <a:cs typeface="Arial"/>
              </a:rPr>
              <a:t> </a:t>
            </a:r>
            <a:r>
              <a:rPr sz="1600" b="1" spc="-5" dirty="0">
                <a:solidFill>
                  <a:srgbClr val="FFFFFF"/>
                </a:solidFill>
                <a:latin typeface="Arial"/>
                <a:cs typeface="Arial"/>
              </a:rPr>
              <a:t>industriels</a:t>
            </a:r>
            <a:endParaRPr sz="1600">
              <a:solidFill>
                <a:prstClr val="black"/>
              </a:solidFill>
              <a:latin typeface="Arial"/>
              <a:cs typeface="Arial"/>
            </a:endParaRPr>
          </a:p>
          <a:p>
            <a:pPr marL="12700">
              <a:spcBef>
                <a:spcPts val="10"/>
              </a:spcBef>
            </a:pPr>
            <a:r>
              <a:rPr sz="1100" b="1" dirty="0">
                <a:solidFill>
                  <a:srgbClr val="FFFFFF"/>
                </a:solidFill>
                <a:latin typeface="Arial"/>
                <a:cs typeface="Arial"/>
              </a:rPr>
              <a:t>(poids</a:t>
            </a:r>
            <a:r>
              <a:rPr sz="1100" b="1" spc="-45" dirty="0">
                <a:solidFill>
                  <a:srgbClr val="FFFFFF"/>
                </a:solidFill>
                <a:latin typeface="Arial"/>
                <a:cs typeface="Arial"/>
              </a:rPr>
              <a:t> </a:t>
            </a:r>
            <a:r>
              <a:rPr sz="1100" b="1" dirty="0">
                <a:solidFill>
                  <a:srgbClr val="FFFFFF"/>
                </a:solidFill>
                <a:latin typeface="Arial"/>
                <a:cs typeface="Arial"/>
              </a:rPr>
              <a:t>lourds,</a:t>
            </a:r>
            <a:r>
              <a:rPr sz="1100" b="1" spc="-45" dirty="0">
                <a:solidFill>
                  <a:srgbClr val="FFFFFF"/>
                </a:solidFill>
                <a:latin typeface="Arial"/>
                <a:cs typeface="Arial"/>
              </a:rPr>
              <a:t> </a:t>
            </a:r>
            <a:r>
              <a:rPr sz="1100" b="1" dirty="0">
                <a:solidFill>
                  <a:srgbClr val="FFFFFF"/>
                </a:solidFill>
                <a:latin typeface="Arial"/>
                <a:cs typeface="Arial"/>
              </a:rPr>
              <a:t>génie</a:t>
            </a:r>
            <a:r>
              <a:rPr sz="1100" b="1" spc="-25" dirty="0">
                <a:solidFill>
                  <a:srgbClr val="FFFFFF"/>
                </a:solidFill>
                <a:latin typeface="Arial"/>
                <a:cs typeface="Arial"/>
              </a:rPr>
              <a:t> </a:t>
            </a:r>
            <a:r>
              <a:rPr sz="1100" b="1" spc="-5" dirty="0">
                <a:solidFill>
                  <a:srgbClr val="FFFFFF"/>
                </a:solidFill>
                <a:latin typeface="Arial"/>
                <a:cs typeface="Arial"/>
              </a:rPr>
              <a:t>civil,</a:t>
            </a:r>
            <a:endParaRPr sz="1100">
              <a:solidFill>
                <a:prstClr val="black"/>
              </a:solidFill>
              <a:latin typeface="Arial"/>
              <a:cs typeface="Arial"/>
            </a:endParaRPr>
          </a:p>
          <a:p>
            <a:pPr marL="12700"/>
            <a:r>
              <a:rPr sz="1100" b="1" dirty="0">
                <a:solidFill>
                  <a:srgbClr val="FFFFFF"/>
                </a:solidFill>
                <a:latin typeface="Arial"/>
                <a:cs typeface="Arial"/>
              </a:rPr>
              <a:t>manutention</a:t>
            </a:r>
            <a:r>
              <a:rPr sz="1100" b="1" spc="-70" dirty="0">
                <a:solidFill>
                  <a:srgbClr val="FFFFFF"/>
                </a:solidFill>
                <a:latin typeface="Arial"/>
                <a:cs typeface="Arial"/>
              </a:rPr>
              <a:t> </a:t>
            </a:r>
            <a:r>
              <a:rPr sz="1100" b="1" dirty="0">
                <a:solidFill>
                  <a:srgbClr val="FFFFFF"/>
                </a:solidFill>
                <a:latin typeface="Arial"/>
                <a:cs typeface="Arial"/>
              </a:rPr>
              <a:t>et</a:t>
            </a:r>
            <a:r>
              <a:rPr sz="1100" b="1" spc="-55" dirty="0">
                <a:solidFill>
                  <a:srgbClr val="FFFFFF"/>
                </a:solidFill>
                <a:latin typeface="Arial"/>
                <a:cs typeface="Arial"/>
              </a:rPr>
              <a:t> </a:t>
            </a:r>
            <a:r>
              <a:rPr sz="1100" b="1" dirty="0">
                <a:solidFill>
                  <a:srgbClr val="FFFFFF"/>
                </a:solidFill>
                <a:latin typeface="Arial"/>
                <a:cs typeface="Arial"/>
              </a:rPr>
              <a:t>agricoles).</a:t>
            </a:r>
            <a:endParaRPr sz="1100">
              <a:solidFill>
                <a:prstClr val="black"/>
              </a:solidFill>
              <a:latin typeface="Arial"/>
              <a:cs typeface="Arial"/>
            </a:endParaRPr>
          </a:p>
        </p:txBody>
      </p:sp>
    </p:spTree>
    <p:extLst>
      <p:ext uri="{BB962C8B-B14F-4D97-AF65-F5344CB8AC3E}">
        <p14:creationId xmlns:p14="http://schemas.microsoft.com/office/powerpoint/2010/main" val="386088159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pic>
        <p:nvPicPr>
          <p:cNvPr id="3" name="object 3"/>
          <p:cNvPicPr/>
          <p:nvPr/>
        </p:nvPicPr>
        <p:blipFill>
          <a:blip r:embed="rId3" cstate="print"/>
          <a:stretch>
            <a:fillRect/>
          </a:stretch>
        </p:blipFill>
        <p:spPr>
          <a:xfrm>
            <a:off x="6515100" y="3907535"/>
            <a:ext cx="2880359" cy="2880360"/>
          </a:xfrm>
          <a:prstGeom prst="rect">
            <a:avLst/>
          </a:prstGeom>
        </p:spPr>
      </p:pic>
      <p:grpSp>
        <p:nvGrpSpPr>
          <p:cNvPr id="4" name="object 4"/>
          <p:cNvGrpSpPr/>
          <p:nvPr/>
        </p:nvGrpSpPr>
        <p:grpSpPr>
          <a:xfrm>
            <a:off x="2761488" y="2179320"/>
            <a:ext cx="3107690" cy="2880360"/>
            <a:chOff x="2761488" y="2179320"/>
            <a:chExt cx="3107690" cy="2880360"/>
          </a:xfrm>
        </p:grpSpPr>
        <p:pic>
          <p:nvPicPr>
            <p:cNvPr id="5" name="object 5"/>
            <p:cNvPicPr/>
            <p:nvPr/>
          </p:nvPicPr>
          <p:blipFill>
            <a:blip r:embed="rId4" cstate="print"/>
            <a:stretch>
              <a:fillRect/>
            </a:stretch>
          </p:blipFill>
          <p:spPr>
            <a:xfrm>
              <a:off x="2761488" y="2179320"/>
              <a:ext cx="2880360" cy="2880360"/>
            </a:xfrm>
            <a:prstGeom prst="rect">
              <a:avLst/>
            </a:prstGeom>
          </p:spPr>
        </p:pic>
        <p:sp>
          <p:nvSpPr>
            <p:cNvPr id="6" name="object 6"/>
            <p:cNvSpPr/>
            <p:nvPr/>
          </p:nvSpPr>
          <p:spPr>
            <a:xfrm>
              <a:off x="3663696" y="3078492"/>
              <a:ext cx="2205355" cy="883919"/>
            </a:xfrm>
            <a:custGeom>
              <a:avLst/>
              <a:gdLst/>
              <a:ahLst/>
              <a:cxnLst/>
              <a:rect l="l" t="t" r="r" b="b"/>
              <a:pathLst>
                <a:path w="2205354" h="883920">
                  <a:moveTo>
                    <a:pt x="1970532" y="775703"/>
                  </a:moveTo>
                  <a:lnTo>
                    <a:pt x="0" y="775703"/>
                  </a:lnTo>
                  <a:lnTo>
                    <a:pt x="0" y="883907"/>
                  </a:lnTo>
                  <a:lnTo>
                    <a:pt x="1970532" y="883907"/>
                  </a:lnTo>
                  <a:lnTo>
                    <a:pt x="1970532" y="775703"/>
                  </a:lnTo>
                  <a:close/>
                </a:path>
                <a:path w="2205354" h="883920">
                  <a:moveTo>
                    <a:pt x="2205228" y="0"/>
                  </a:moveTo>
                  <a:lnTo>
                    <a:pt x="0" y="0"/>
                  </a:lnTo>
                  <a:lnTo>
                    <a:pt x="0" y="106667"/>
                  </a:lnTo>
                  <a:lnTo>
                    <a:pt x="2205228" y="106667"/>
                  </a:lnTo>
                  <a:lnTo>
                    <a:pt x="2205228" y="0"/>
                  </a:lnTo>
                  <a:close/>
                </a:path>
              </a:pathLst>
            </a:custGeom>
            <a:solidFill>
              <a:srgbClr val="D2E6D2"/>
            </a:solidFill>
          </p:spPr>
          <p:txBody>
            <a:bodyPr wrap="square" lIns="0" tIns="0" rIns="0" bIns="0" rtlCol="0"/>
            <a:lstStyle/>
            <a:p>
              <a:endParaRPr>
                <a:solidFill>
                  <a:prstClr val="black"/>
                </a:solidFill>
              </a:endParaRPr>
            </a:p>
          </p:txBody>
        </p:sp>
      </p:grpSp>
      <p:sp>
        <p:nvSpPr>
          <p:cNvPr id="7" name="object 7"/>
          <p:cNvSpPr txBox="1">
            <a:spLocks noGrp="1"/>
          </p:cNvSpPr>
          <p:nvPr>
            <p:ph type="title"/>
          </p:nvPr>
        </p:nvSpPr>
        <p:spPr>
          <a:xfrm>
            <a:off x="3313557" y="1461338"/>
            <a:ext cx="4032250" cy="567690"/>
          </a:xfrm>
          <a:prstGeom prst="rect">
            <a:avLst/>
          </a:prstGeom>
        </p:spPr>
        <p:txBody>
          <a:bodyPr vert="horz" wrap="square" lIns="0" tIns="13335" rIns="0" bIns="0" rtlCol="0">
            <a:spAutoFit/>
          </a:bodyPr>
          <a:lstStyle/>
          <a:p>
            <a:pPr marL="12700">
              <a:lnSpc>
                <a:spcPct val="100000"/>
              </a:lnSpc>
              <a:spcBef>
                <a:spcPts val="105"/>
              </a:spcBef>
            </a:pPr>
            <a:r>
              <a:rPr sz="3550" dirty="0">
                <a:solidFill>
                  <a:srgbClr val="393C8B"/>
                </a:solidFill>
              </a:rPr>
              <a:t>EN</a:t>
            </a:r>
            <a:r>
              <a:rPr sz="3550" spc="-25" dirty="0">
                <a:solidFill>
                  <a:srgbClr val="393C8B"/>
                </a:solidFill>
              </a:rPr>
              <a:t> </a:t>
            </a:r>
            <a:r>
              <a:rPr sz="3550" dirty="0">
                <a:solidFill>
                  <a:srgbClr val="393C8B"/>
                </a:solidFill>
              </a:rPr>
              <a:t>UN</a:t>
            </a:r>
            <a:r>
              <a:rPr sz="3550" spc="-45" dirty="0">
                <a:solidFill>
                  <a:srgbClr val="393C8B"/>
                </a:solidFill>
              </a:rPr>
              <a:t> </a:t>
            </a:r>
            <a:r>
              <a:rPr sz="3550" spc="-5" dirty="0">
                <a:solidFill>
                  <a:srgbClr val="393C8B"/>
                </a:solidFill>
              </a:rPr>
              <a:t>CLIN</a:t>
            </a:r>
            <a:r>
              <a:rPr sz="3550" spc="-40" dirty="0">
                <a:solidFill>
                  <a:srgbClr val="393C8B"/>
                </a:solidFill>
              </a:rPr>
              <a:t> </a:t>
            </a:r>
            <a:r>
              <a:rPr sz="3550" spc="-5" dirty="0">
                <a:solidFill>
                  <a:srgbClr val="393C8B"/>
                </a:solidFill>
              </a:rPr>
              <a:t>D’ŒIL</a:t>
            </a:r>
            <a:endParaRPr sz="3550"/>
          </a:p>
        </p:txBody>
      </p:sp>
      <p:pic>
        <p:nvPicPr>
          <p:cNvPr id="8" name="object 8"/>
          <p:cNvPicPr/>
          <p:nvPr/>
        </p:nvPicPr>
        <p:blipFill>
          <a:blip r:embed="rId5" cstate="print"/>
          <a:stretch>
            <a:fillRect/>
          </a:stretch>
        </p:blipFill>
        <p:spPr>
          <a:xfrm>
            <a:off x="10017252" y="4081271"/>
            <a:ext cx="1562100" cy="653795"/>
          </a:xfrm>
          <a:prstGeom prst="rect">
            <a:avLst/>
          </a:prstGeom>
        </p:spPr>
      </p:pic>
      <p:pic>
        <p:nvPicPr>
          <p:cNvPr id="9" name="object 9"/>
          <p:cNvPicPr/>
          <p:nvPr/>
        </p:nvPicPr>
        <p:blipFill>
          <a:blip r:embed="rId6" cstate="print"/>
          <a:stretch>
            <a:fillRect/>
          </a:stretch>
        </p:blipFill>
        <p:spPr>
          <a:xfrm>
            <a:off x="9430511" y="3057144"/>
            <a:ext cx="2592324" cy="725423"/>
          </a:xfrm>
          <a:prstGeom prst="rect">
            <a:avLst/>
          </a:prstGeom>
        </p:spPr>
      </p:pic>
      <p:sp>
        <p:nvSpPr>
          <p:cNvPr id="10" name="object 10"/>
          <p:cNvSpPr/>
          <p:nvPr/>
        </p:nvSpPr>
        <p:spPr>
          <a:xfrm>
            <a:off x="3663696" y="5205984"/>
            <a:ext cx="2674620" cy="108585"/>
          </a:xfrm>
          <a:custGeom>
            <a:avLst/>
            <a:gdLst/>
            <a:ahLst/>
            <a:cxnLst/>
            <a:rect l="l" t="t" r="r" b="b"/>
            <a:pathLst>
              <a:path w="2674620" h="108585">
                <a:moveTo>
                  <a:pt x="2674620" y="0"/>
                </a:moveTo>
                <a:lnTo>
                  <a:pt x="0" y="0"/>
                </a:lnTo>
                <a:lnTo>
                  <a:pt x="0" y="108204"/>
                </a:lnTo>
                <a:lnTo>
                  <a:pt x="2674620" y="108204"/>
                </a:lnTo>
                <a:lnTo>
                  <a:pt x="2674620" y="0"/>
                </a:lnTo>
                <a:close/>
              </a:path>
            </a:pathLst>
          </a:custGeom>
          <a:solidFill>
            <a:srgbClr val="D2E6D2"/>
          </a:solidFill>
        </p:spPr>
        <p:txBody>
          <a:bodyPr wrap="square" lIns="0" tIns="0" rIns="0" bIns="0" rtlCol="0"/>
          <a:lstStyle/>
          <a:p>
            <a:endParaRPr>
              <a:solidFill>
                <a:prstClr val="black"/>
              </a:solidFill>
            </a:endParaRPr>
          </a:p>
        </p:txBody>
      </p:sp>
      <p:sp>
        <p:nvSpPr>
          <p:cNvPr id="11" name="object 11"/>
          <p:cNvSpPr/>
          <p:nvPr/>
        </p:nvSpPr>
        <p:spPr>
          <a:xfrm>
            <a:off x="3663696" y="6275832"/>
            <a:ext cx="1125220" cy="108585"/>
          </a:xfrm>
          <a:custGeom>
            <a:avLst/>
            <a:gdLst/>
            <a:ahLst/>
            <a:cxnLst/>
            <a:rect l="l" t="t" r="r" b="b"/>
            <a:pathLst>
              <a:path w="1125220" h="108585">
                <a:moveTo>
                  <a:pt x="1124712" y="0"/>
                </a:moveTo>
                <a:lnTo>
                  <a:pt x="0" y="0"/>
                </a:lnTo>
                <a:lnTo>
                  <a:pt x="0" y="108204"/>
                </a:lnTo>
                <a:lnTo>
                  <a:pt x="1124712" y="108204"/>
                </a:lnTo>
                <a:lnTo>
                  <a:pt x="1124712" y="0"/>
                </a:lnTo>
                <a:close/>
              </a:path>
            </a:pathLst>
          </a:custGeom>
          <a:solidFill>
            <a:srgbClr val="D2E6D2"/>
          </a:solidFill>
        </p:spPr>
        <p:txBody>
          <a:bodyPr wrap="square" lIns="0" tIns="0" rIns="0" bIns="0" rtlCol="0"/>
          <a:lstStyle/>
          <a:p>
            <a:endParaRPr>
              <a:solidFill>
                <a:prstClr val="black"/>
              </a:solidFill>
            </a:endParaRPr>
          </a:p>
        </p:txBody>
      </p:sp>
      <p:grpSp>
        <p:nvGrpSpPr>
          <p:cNvPr id="12" name="object 12"/>
          <p:cNvGrpSpPr/>
          <p:nvPr/>
        </p:nvGrpSpPr>
        <p:grpSpPr>
          <a:xfrm>
            <a:off x="9433559" y="5030723"/>
            <a:ext cx="2531745" cy="890269"/>
            <a:chOff x="9433559" y="5030723"/>
            <a:chExt cx="2531745" cy="890269"/>
          </a:xfrm>
        </p:grpSpPr>
        <p:pic>
          <p:nvPicPr>
            <p:cNvPr id="13" name="object 13"/>
            <p:cNvPicPr/>
            <p:nvPr/>
          </p:nvPicPr>
          <p:blipFill>
            <a:blip r:embed="rId7" cstate="print"/>
            <a:stretch>
              <a:fillRect/>
            </a:stretch>
          </p:blipFill>
          <p:spPr>
            <a:xfrm>
              <a:off x="11081003" y="5035295"/>
              <a:ext cx="883920" cy="883919"/>
            </a:xfrm>
            <a:prstGeom prst="rect">
              <a:avLst/>
            </a:prstGeom>
          </p:spPr>
        </p:pic>
        <p:pic>
          <p:nvPicPr>
            <p:cNvPr id="14" name="object 14"/>
            <p:cNvPicPr/>
            <p:nvPr/>
          </p:nvPicPr>
          <p:blipFill>
            <a:blip r:embed="rId8" cstate="print"/>
            <a:stretch>
              <a:fillRect/>
            </a:stretch>
          </p:blipFill>
          <p:spPr>
            <a:xfrm>
              <a:off x="10294619" y="5035295"/>
              <a:ext cx="883920" cy="883919"/>
            </a:xfrm>
            <a:prstGeom prst="rect">
              <a:avLst/>
            </a:prstGeom>
          </p:spPr>
        </p:pic>
        <p:pic>
          <p:nvPicPr>
            <p:cNvPr id="15" name="object 15"/>
            <p:cNvPicPr/>
            <p:nvPr/>
          </p:nvPicPr>
          <p:blipFill>
            <a:blip r:embed="rId9" cstate="print"/>
            <a:stretch>
              <a:fillRect/>
            </a:stretch>
          </p:blipFill>
          <p:spPr>
            <a:xfrm>
              <a:off x="10352531" y="5129783"/>
              <a:ext cx="746759" cy="746759"/>
            </a:xfrm>
            <a:prstGeom prst="rect">
              <a:avLst/>
            </a:prstGeom>
          </p:spPr>
        </p:pic>
        <p:pic>
          <p:nvPicPr>
            <p:cNvPr id="16" name="object 16"/>
            <p:cNvPicPr/>
            <p:nvPr/>
          </p:nvPicPr>
          <p:blipFill>
            <a:blip r:embed="rId10" cstate="print"/>
            <a:stretch>
              <a:fillRect/>
            </a:stretch>
          </p:blipFill>
          <p:spPr>
            <a:xfrm>
              <a:off x="9433559" y="5030723"/>
              <a:ext cx="890016" cy="890016"/>
            </a:xfrm>
            <a:prstGeom prst="rect">
              <a:avLst/>
            </a:prstGeom>
          </p:spPr>
        </p:pic>
        <p:pic>
          <p:nvPicPr>
            <p:cNvPr id="17" name="object 17"/>
            <p:cNvPicPr/>
            <p:nvPr/>
          </p:nvPicPr>
          <p:blipFill>
            <a:blip r:embed="rId11" cstate="print"/>
            <a:stretch>
              <a:fillRect/>
            </a:stretch>
          </p:blipFill>
          <p:spPr>
            <a:xfrm>
              <a:off x="10254995" y="5030723"/>
              <a:ext cx="890016" cy="890016"/>
            </a:xfrm>
            <a:prstGeom prst="rect">
              <a:avLst/>
            </a:prstGeom>
          </p:spPr>
        </p:pic>
      </p:grpSp>
      <p:sp>
        <p:nvSpPr>
          <p:cNvPr id="18" name="object 18"/>
          <p:cNvSpPr txBox="1"/>
          <p:nvPr/>
        </p:nvSpPr>
        <p:spPr>
          <a:xfrm>
            <a:off x="3462654" y="2876194"/>
            <a:ext cx="5457190" cy="3513454"/>
          </a:xfrm>
          <a:prstGeom prst="rect">
            <a:avLst/>
          </a:prstGeom>
        </p:spPr>
        <p:txBody>
          <a:bodyPr vert="horz" wrap="square" lIns="0" tIns="36830" rIns="0" bIns="0" rtlCol="0">
            <a:spAutoFit/>
          </a:bodyPr>
          <a:lstStyle/>
          <a:p>
            <a:pPr marL="241300" indent="-228600">
              <a:spcBef>
                <a:spcPts val="290"/>
              </a:spcBef>
              <a:buFont typeface="Microsoft Sans Serif"/>
              <a:buChar char="•"/>
              <a:tabLst>
                <a:tab pos="240665" algn="l"/>
                <a:tab pos="241300" algn="l"/>
              </a:tabLst>
            </a:pPr>
            <a:r>
              <a:rPr sz="1600" b="1" spc="-5" dirty="0">
                <a:solidFill>
                  <a:srgbClr val="393C8B"/>
                </a:solidFill>
                <a:latin typeface="Arial"/>
                <a:cs typeface="Arial"/>
              </a:rPr>
              <a:t>450 centres</a:t>
            </a:r>
            <a:r>
              <a:rPr sz="1600" b="1" spc="20" dirty="0">
                <a:solidFill>
                  <a:srgbClr val="393C8B"/>
                </a:solidFill>
                <a:latin typeface="Arial"/>
                <a:cs typeface="Arial"/>
              </a:rPr>
              <a:t> </a:t>
            </a:r>
            <a:r>
              <a:rPr sz="1600" b="1" spc="-5" dirty="0">
                <a:solidFill>
                  <a:srgbClr val="393C8B"/>
                </a:solidFill>
                <a:latin typeface="Arial"/>
                <a:cs typeface="Arial"/>
              </a:rPr>
              <a:t>de</a:t>
            </a:r>
            <a:r>
              <a:rPr sz="1600" b="1" spc="5" dirty="0">
                <a:solidFill>
                  <a:srgbClr val="393C8B"/>
                </a:solidFill>
                <a:latin typeface="Arial"/>
                <a:cs typeface="Arial"/>
              </a:rPr>
              <a:t> </a:t>
            </a:r>
            <a:r>
              <a:rPr sz="1600" b="1" spc="-10" dirty="0">
                <a:solidFill>
                  <a:srgbClr val="393C8B"/>
                </a:solidFill>
                <a:latin typeface="Arial"/>
                <a:cs typeface="Arial"/>
              </a:rPr>
              <a:t>service</a:t>
            </a:r>
            <a:r>
              <a:rPr sz="1600" b="1" spc="35" dirty="0">
                <a:solidFill>
                  <a:srgbClr val="393C8B"/>
                </a:solidFill>
                <a:latin typeface="Arial"/>
                <a:cs typeface="Arial"/>
              </a:rPr>
              <a:t> </a:t>
            </a:r>
            <a:r>
              <a:rPr sz="1600" b="1" spc="-5" dirty="0">
                <a:solidFill>
                  <a:srgbClr val="393C8B"/>
                </a:solidFill>
                <a:latin typeface="Arial"/>
                <a:cs typeface="Arial"/>
              </a:rPr>
              <a:t>en</a:t>
            </a:r>
            <a:r>
              <a:rPr sz="1600" b="1" spc="10" dirty="0">
                <a:solidFill>
                  <a:srgbClr val="393C8B"/>
                </a:solidFill>
                <a:latin typeface="Arial"/>
                <a:cs typeface="Arial"/>
              </a:rPr>
              <a:t> </a:t>
            </a:r>
            <a:r>
              <a:rPr sz="1600" b="1" spc="-5" dirty="0">
                <a:solidFill>
                  <a:srgbClr val="393C8B"/>
                </a:solidFill>
                <a:latin typeface="Arial"/>
                <a:cs typeface="Arial"/>
              </a:rPr>
              <a:t>France</a:t>
            </a:r>
            <a:r>
              <a:rPr sz="1600" b="1" spc="5" dirty="0">
                <a:solidFill>
                  <a:srgbClr val="393C8B"/>
                </a:solidFill>
                <a:latin typeface="Arial"/>
                <a:cs typeface="Arial"/>
              </a:rPr>
              <a:t> </a:t>
            </a:r>
            <a:r>
              <a:rPr sz="1600" b="1" spc="-5" dirty="0">
                <a:solidFill>
                  <a:srgbClr val="393C8B"/>
                </a:solidFill>
                <a:latin typeface="Arial"/>
                <a:cs typeface="Arial"/>
              </a:rPr>
              <a:t>dont</a:t>
            </a:r>
            <a:r>
              <a:rPr sz="1600" b="1" spc="15" dirty="0">
                <a:solidFill>
                  <a:srgbClr val="393C8B"/>
                </a:solidFill>
                <a:latin typeface="Arial"/>
                <a:cs typeface="Arial"/>
              </a:rPr>
              <a:t> </a:t>
            </a:r>
            <a:r>
              <a:rPr sz="1600" b="1" spc="-5" dirty="0">
                <a:solidFill>
                  <a:srgbClr val="393C8B"/>
                </a:solidFill>
                <a:latin typeface="Arial"/>
                <a:cs typeface="Arial"/>
              </a:rPr>
              <a:t>155</a:t>
            </a:r>
            <a:r>
              <a:rPr sz="1600" b="1" spc="10" dirty="0">
                <a:solidFill>
                  <a:srgbClr val="393C8B"/>
                </a:solidFill>
                <a:latin typeface="Arial"/>
                <a:cs typeface="Arial"/>
              </a:rPr>
              <a:t> </a:t>
            </a:r>
            <a:r>
              <a:rPr sz="1600" b="1" spc="-5" dirty="0">
                <a:solidFill>
                  <a:srgbClr val="393C8B"/>
                </a:solidFill>
                <a:latin typeface="Arial"/>
                <a:cs typeface="Arial"/>
              </a:rPr>
              <a:t>franchisés.</a:t>
            </a:r>
            <a:endParaRPr sz="1600">
              <a:solidFill>
                <a:prstClr val="black"/>
              </a:solidFill>
              <a:latin typeface="Arial"/>
              <a:cs typeface="Arial"/>
            </a:endParaRPr>
          </a:p>
          <a:p>
            <a:pPr marL="241300" indent="-228600">
              <a:spcBef>
                <a:spcPts val="195"/>
              </a:spcBef>
              <a:buFont typeface="Microsoft Sans Serif"/>
              <a:buChar char="•"/>
              <a:tabLst>
                <a:tab pos="240665" algn="l"/>
                <a:tab pos="241300" algn="l"/>
              </a:tabLst>
            </a:pPr>
            <a:r>
              <a:rPr sz="1600" b="1" spc="-5" dirty="0">
                <a:solidFill>
                  <a:srgbClr val="393C8B"/>
                </a:solidFill>
                <a:latin typeface="Arial"/>
                <a:cs typeface="Arial"/>
              </a:rPr>
              <a:t>3500</a:t>
            </a:r>
            <a:r>
              <a:rPr sz="1600" b="1" spc="-30" dirty="0">
                <a:solidFill>
                  <a:srgbClr val="393C8B"/>
                </a:solidFill>
                <a:latin typeface="Arial"/>
                <a:cs typeface="Arial"/>
              </a:rPr>
              <a:t> </a:t>
            </a:r>
            <a:r>
              <a:rPr sz="1600" b="1" spc="-5" dirty="0">
                <a:solidFill>
                  <a:srgbClr val="393C8B"/>
                </a:solidFill>
                <a:latin typeface="Arial"/>
                <a:cs typeface="Arial"/>
              </a:rPr>
              <a:t>collaborateurs.</a:t>
            </a:r>
            <a:endParaRPr sz="1600">
              <a:solidFill>
                <a:prstClr val="black"/>
              </a:solidFill>
              <a:latin typeface="Arial"/>
              <a:cs typeface="Arial"/>
            </a:endParaRPr>
          </a:p>
          <a:p>
            <a:pPr marL="241300" indent="-228600">
              <a:spcBef>
                <a:spcPts val="190"/>
              </a:spcBef>
              <a:buFont typeface="Microsoft Sans Serif"/>
              <a:buChar char="•"/>
              <a:tabLst>
                <a:tab pos="240665" algn="l"/>
                <a:tab pos="241300" algn="l"/>
              </a:tabLst>
            </a:pPr>
            <a:r>
              <a:rPr sz="1600" b="1" spc="-5" dirty="0">
                <a:solidFill>
                  <a:srgbClr val="393C8B"/>
                </a:solidFill>
                <a:latin typeface="Arial"/>
                <a:cs typeface="Arial"/>
              </a:rPr>
              <a:t>800</a:t>
            </a:r>
            <a:r>
              <a:rPr sz="1600" b="1" spc="-25" dirty="0">
                <a:solidFill>
                  <a:srgbClr val="393C8B"/>
                </a:solidFill>
                <a:latin typeface="Arial"/>
                <a:cs typeface="Arial"/>
              </a:rPr>
              <a:t> </a:t>
            </a:r>
            <a:r>
              <a:rPr sz="1600" b="1" spc="-5" dirty="0">
                <a:solidFill>
                  <a:srgbClr val="393C8B"/>
                </a:solidFill>
                <a:latin typeface="Arial"/>
                <a:cs typeface="Arial"/>
              </a:rPr>
              <a:t>M€</a:t>
            </a:r>
            <a:r>
              <a:rPr sz="1600" b="1" spc="-10" dirty="0">
                <a:solidFill>
                  <a:srgbClr val="393C8B"/>
                </a:solidFill>
                <a:latin typeface="Arial"/>
                <a:cs typeface="Arial"/>
              </a:rPr>
              <a:t> </a:t>
            </a:r>
            <a:r>
              <a:rPr sz="1600" b="1" spc="-5" dirty="0">
                <a:solidFill>
                  <a:srgbClr val="393C8B"/>
                </a:solidFill>
                <a:latin typeface="Arial"/>
                <a:cs typeface="Arial"/>
              </a:rPr>
              <a:t>de</a:t>
            </a:r>
            <a:r>
              <a:rPr sz="1600" b="1" spc="-15" dirty="0">
                <a:solidFill>
                  <a:srgbClr val="393C8B"/>
                </a:solidFill>
                <a:latin typeface="Arial"/>
                <a:cs typeface="Arial"/>
              </a:rPr>
              <a:t> </a:t>
            </a:r>
            <a:r>
              <a:rPr sz="1600" b="1" spc="-5" dirty="0">
                <a:solidFill>
                  <a:srgbClr val="393C8B"/>
                </a:solidFill>
                <a:latin typeface="Arial"/>
                <a:cs typeface="Arial"/>
              </a:rPr>
              <a:t>CA</a:t>
            </a:r>
            <a:endParaRPr sz="1600">
              <a:solidFill>
                <a:prstClr val="black"/>
              </a:solidFill>
              <a:latin typeface="Arial"/>
              <a:cs typeface="Arial"/>
            </a:endParaRPr>
          </a:p>
          <a:p>
            <a:pPr marL="241300" indent="-228600">
              <a:spcBef>
                <a:spcPts val="195"/>
              </a:spcBef>
              <a:buFont typeface="Microsoft Sans Serif"/>
              <a:buChar char="•"/>
              <a:tabLst>
                <a:tab pos="240665" algn="l"/>
                <a:tab pos="241300" algn="l"/>
              </a:tabLst>
            </a:pPr>
            <a:r>
              <a:rPr sz="1600" b="1" spc="-5" dirty="0">
                <a:solidFill>
                  <a:srgbClr val="393C8B"/>
                </a:solidFill>
                <a:latin typeface="Arial"/>
                <a:cs typeface="Arial"/>
              </a:rPr>
              <a:t>900</a:t>
            </a:r>
            <a:r>
              <a:rPr sz="1600" b="1" spc="-10" dirty="0">
                <a:solidFill>
                  <a:srgbClr val="393C8B"/>
                </a:solidFill>
                <a:latin typeface="Arial"/>
                <a:cs typeface="Arial"/>
              </a:rPr>
              <a:t> </a:t>
            </a:r>
            <a:r>
              <a:rPr sz="1600" b="1" spc="-5" dirty="0">
                <a:solidFill>
                  <a:srgbClr val="393C8B"/>
                </a:solidFill>
                <a:latin typeface="Arial"/>
                <a:cs typeface="Arial"/>
              </a:rPr>
              <a:t>ateliers</a:t>
            </a:r>
            <a:r>
              <a:rPr sz="1600" b="1" spc="35" dirty="0">
                <a:solidFill>
                  <a:srgbClr val="393C8B"/>
                </a:solidFill>
                <a:latin typeface="Arial"/>
                <a:cs typeface="Arial"/>
              </a:rPr>
              <a:t> </a:t>
            </a:r>
            <a:r>
              <a:rPr sz="1600" b="1" spc="-5" dirty="0">
                <a:solidFill>
                  <a:srgbClr val="393C8B"/>
                </a:solidFill>
                <a:latin typeface="Arial"/>
                <a:cs typeface="Arial"/>
              </a:rPr>
              <a:t>mobiles</a:t>
            </a:r>
            <a:r>
              <a:rPr sz="1600" b="1" spc="20" dirty="0">
                <a:solidFill>
                  <a:srgbClr val="393C8B"/>
                </a:solidFill>
                <a:latin typeface="Arial"/>
                <a:cs typeface="Arial"/>
              </a:rPr>
              <a:t> </a:t>
            </a:r>
            <a:r>
              <a:rPr sz="1600" b="1" spc="-5" dirty="0">
                <a:solidFill>
                  <a:srgbClr val="393C8B"/>
                </a:solidFill>
                <a:latin typeface="Arial"/>
                <a:cs typeface="Arial"/>
              </a:rPr>
              <a:t>partout</a:t>
            </a:r>
            <a:r>
              <a:rPr sz="1600" b="1" spc="25" dirty="0">
                <a:solidFill>
                  <a:srgbClr val="393C8B"/>
                </a:solidFill>
                <a:latin typeface="Arial"/>
                <a:cs typeface="Arial"/>
              </a:rPr>
              <a:t> </a:t>
            </a:r>
            <a:r>
              <a:rPr sz="1600" b="1" spc="-5" dirty="0">
                <a:solidFill>
                  <a:srgbClr val="393C8B"/>
                </a:solidFill>
                <a:latin typeface="Arial"/>
                <a:cs typeface="Arial"/>
              </a:rPr>
              <a:t>en</a:t>
            </a:r>
            <a:r>
              <a:rPr sz="1600" b="1" spc="5" dirty="0">
                <a:solidFill>
                  <a:srgbClr val="393C8B"/>
                </a:solidFill>
                <a:latin typeface="Arial"/>
                <a:cs typeface="Arial"/>
              </a:rPr>
              <a:t> </a:t>
            </a:r>
            <a:r>
              <a:rPr sz="1600" b="1" spc="-5" dirty="0">
                <a:solidFill>
                  <a:srgbClr val="393C8B"/>
                </a:solidFill>
                <a:latin typeface="Arial"/>
                <a:cs typeface="Arial"/>
              </a:rPr>
              <a:t>France</a:t>
            </a:r>
            <a:r>
              <a:rPr sz="1600" b="1" spc="5" dirty="0">
                <a:solidFill>
                  <a:srgbClr val="393C8B"/>
                </a:solidFill>
                <a:latin typeface="Arial"/>
                <a:cs typeface="Arial"/>
              </a:rPr>
              <a:t> </a:t>
            </a:r>
            <a:r>
              <a:rPr sz="1600" b="1" spc="-5" dirty="0">
                <a:solidFill>
                  <a:srgbClr val="393C8B"/>
                </a:solidFill>
                <a:latin typeface="Arial"/>
                <a:cs typeface="Arial"/>
              </a:rPr>
              <a:t>sur</a:t>
            </a:r>
            <a:r>
              <a:rPr sz="1600" b="1" spc="10" dirty="0">
                <a:solidFill>
                  <a:srgbClr val="393C8B"/>
                </a:solidFill>
                <a:latin typeface="Arial"/>
                <a:cs typeface="Arial"/>
              </a:rPr>
              <a:t> </a:t>
            </a:r>
            <a:r>
              <a:rPr sz="1600" b="1" spc="-5" dirty="0">
                <a:solidFill>
                  <a:srgbClr val="393C8B"/>
                </a:solidFill>
                <a:latin typeface="Arial"/>
                <a:cs typeface="Arial"/>
              </a:rPr>
              <a:t>site.</a:t>
            </a:r>
            <a:endParaRPr sz="1600">
              <a:solidFill>
                <a:prstClr val="black"/>
              </a:solidFill>
              <a:latin typeface="Arial"/>
              <a:cs typeface="Arial"/>
            </a:endParaRPr>
          </a:p>
          <a:p>
            <a:pPr marL="241300" indent="-228600">
              <a:spcBef>
                <a:spcPts val="190"/>
              </a:spcBef>
              <a:buFont typeface="Microsoft Sans Serif"/>
              <a:buChar char="•"/>
              <a:tabLst>
                <a:tab pos="240665" algn="l"/>
                <a:tab pos="241300" algn="l"/>
              </a:tabLst>
            </a:pPr>
            <a:r>
              <a:rPr sz="1600" b="1" spc="-5" dirty="0">
                <a:solidFill>
                  <a:srgbClr val="393C8B"/>
                </a:solidFill>
                <a:latin typeface="Arial"/>
                <a:cs typeface="Arial"/>
              </a:rPr>
              <a:t>3</a:t>
            </a:r>
            <a:r>
              <a:rPr sz="1600" b="1" spc="-25" dirty="0">
                <a:solidFill>
                  <a:srgbClr val="393C8B"/>
                </a:solidFill>
                <a:latin typeface="Arial"/>
                <a:cs typeface="Arial"/>
              </a:rPr>
              <a:t> </a:t>
            </a:r>
            <a:r>
              <a:rPr sz="1600" b="1" spc="-5" dirty="0">
                <a:solidFill>
                  <a:srgbClr val="393C8B"/>
                </a:solidFill>
                <a:latin typeface="Arial"/>
                <a:cs typeface="Arial"/>
              </a:rPr>
              <a:t>plateformes</a:t>
            </a:r>
            <a:r>
              <a:rPr sz="1600" b="1" spc="20" dirty="0">
                <a:solidFill>
                  <a:srgbClr val="393C8B"/>
                </a:solidFill>
                <a:latin typeface="Arial"/>
                <a:cs typeface="Arial"/>
              </a:rPr>
              <a:t> </a:t>
            </a:r>
            <a:r>
              <a:rPr sz="1600" b="1" spc="-5" dirty="0">
                <a:solidFill>
                  <a:srgbClr val="393C8B"/>
                </a:solidFill>
                <a:latin typeface="Arial"/>
                <a:cs typeface="Arial"/>
              </a:rPr>
              <a:t>d’approvisionnement.</a:t>
            </a:r>
            <a:endParaRPr sz="1600">
              <a:solidFill>
                <a:prstClr val="black"/>
              </a:solidFill>
              <a:latin typeface="Arial"/>
              <a:cs typeface="Arial"/>
            </a:endParaRPr>
          </a:p>
          <a:p>
            <a:pPr marL="241300" indent="-228600">
              <a:spcBef>
                <a:spcPts val="195"/>
              </a:spcBef>
              <a:buFont typeface="Microsoft Sans Serif"/>
              <a:buChar char="•"/>
              <a:tabLst>
                <a:tab pos="240665" algn="l"/>
                <a:tab pos="241300" algn="l"/>
              </a:tabLst>
            </a:pPr>
            <a:r>
              <a:rPr sz="1600" b="1" spc="-5" dirty="0">
                <a:solidFill>
                  <a:srgbClr val="393C8B"/>
                </a:solidFill>
                <a:latin typeface="Arial"/>
                <a:cs typeface="Arial"/>
              </a:rPr>
              <a:t>35</a:t>
            </a:r>
            <a:r>
              <a:rPr sz="1600" b="1" spc="-20" dirty="0">
                <a:solidFill>
                  <a:srgbClr val="393C8B"/>
                </a:solidFill>
                <a:latin typeface="Arial"/>
                <a:cs typeface="Arial"/>
              </a:rPr>
              <a:t> </a:t>
            </a:r>
            <a:r>
              <a:rPr sz="1600" b="1" spc="-5" dirty="0">
                <a:solidFill>
                  <a:srgbClr val="393C8B"/>
                </a:solidFill>
                <a:latin typeface="Arial"/>
                <a:cs typeface="Arial"/>
              </a:rPr>
              <a:t>000 heures de</a:t>
            </a:r>
            <a:r>
              <a:rPr sz="1600" b="1" spc="-20" dirty="0">
                <a:solidFill>
                  <a:srgbClr val="393C8B"/>
                </a:solidFill>
                <a:latin typeface="Arial"/>
                <a:cs typeface="Arial"/>
              </a:rPr>
              <a:t> </a:t>
            </a:r>
            <a:r>
              <a:rPr sz="1600" b="1" spc="-5" dirty="0">
                <a:solidFill>
                  <a:srgbClr val="393C8B"/>
                </a:solidFill>
                <a:latin typeface="Arial"/>
                <a:cs typeface="Arial"/>
              </a:rPr>
              <a:t>formation.</a:t>
            </a:r>
            <a:endParaRPr sz="1600">
              <a:solidFill>
                <a:prstClr val="black"/>
              </a:solidFill>
              <a:latin typeface="Arial"/>
              <a:cs typeface="Arial"/>
            </a:endParaRPr>
          </a:p>
          <a:p>
            <a:pPr marL="241300" indent="-228600">
              <a:spcBef>
                <a:spcPts val="190"/>
              </a:spcBef>
              <a:buFont typeface="Microsoft Sans Serif"/>
              <a:buChar char="•"/>
              <a:tabLst>
                <a:tab pos="240665" algn="l"/>
                <a:tab pos="241300" algn="l"/>
              </a:tabLst>
            </a:pPr>
            <a:r>
              <a:rPr sz="1600" b="1" spc="-35" dirty="0">
                <a:solidFill>
                  <a:srgbClr val="393C8B"/>
                </a:solidFill>
                <a:latin typeface="Arial"/>
                <a:cs typeface="Arial"/>
              </a:rPr>
              <a:t>Taux</a:t>
            </a:r>
            <a:r>
              <a:rPr sz="1600" b="1" spc="-5" dirty="0">
                <a:solidFill>
                  <a:srgbClr val="393C8B"/>
                </a:solidFill>
                <a:latin typeface="Arial"/>
                <a:cs typeface="Arial"/>
              </a:rPr>
              <a:t> de promotion</a:t>
            </a:r>
            <a:r>
              <a:rPr sz="1600" b="1" spc="25" dirty="0">
                <a:solidFill>
                  <a:srgbClr val="393C8B"/>
                </a:solidFill>
                <a:latin typeface="Arial"/>
                <a:cs typeface="Arial"/>
              </a:rPr>
              <a:t> </a:t>
            </a:r>
            <a:r>
              <a:rPr sz="1600" b="1" spc="-5" dirty="0">
                <a:solidFill>
                  <a:srgbClr val="393C8B"/>
                </a:solidFill>
                <a:latin typeface="Arial"/>
                <a:cs typeface="Arial"/>
              </a:rPr>
              <a:t>interne</a:t>
            </a:r>
            <a:r>
              <a:rPr sz="1600" b="1" spc="10" dirty="0">
                <a:solidFill>
                  <a:srgbClr val="393C8B"/>
                </a:solidFill>
                <a:latin typeface="Arial"/>
                <a:cs typeface="Arial"/>
              </a:rPr>
              <a:t> </a:t>
            </a:r>
            <a:r>
              <a:rPr sz="1600" b="1" spc="-5" dirty="0">
                <a:solidFill>
                  <a:srgbClr val="393C8B"/>
                </a:solidFill>
                <a:latin typeface="Arial"/>
                <a:cs typeface="Arial"/>
              </a:rPr>
              <a:t>: </a:t>
            </a:r>
            <a:r>
              <a:rPr sz="1600" b="1" spc="-15" dirty="0">
                <a:solidFill>
                  <a:srgbClr val="393C8B"/>
                </a:solidFill>
                <a:latin typeface="Arial"/>
                <a:cs typeface="Arial"/>
              </a:rPr>
              <a:t>50%.</a:t>
            </a:r>
            <a:endParaRPr sz="1600">
              <a:solidFill>
                <a:prstClr val="black"/>
              </a:solidFill>
              <a:latin typeface="Arial"/>
              <a:cs typeface="Arial"/>
            </a:endParaRPr>
          </a:p>
          <a:p>
            <a:pPr marL="241300" indent="-228600">
              <a:spcBef>
                <a:spcPts val="195"/>
              </a:spcBef>
              <a:buFont typeface="Microsoft Sans Serif"/>
              <a:buChar char="•"/>
              <a:tabLst>
                <a:tab pos="240665" algn="l"/>
                <a:tab pos="241300" algn="l"/>
              </a:tabLst>
            </a:pPr>
            <a:r>
              <a:rPr sz="1600" b="1" spc="-5" dirty="0">
                <a:solidFill>
                  <a:srgbClr val="393C8B"/>
                </a:solidFill>
                <a:latin typeface="Arial"/>
                <a:cs typeface="Arial"/>
              </a:rPr>
              <a:t>160</a:t>
            </a:r>
            <a:r>
              <a:rPr sz="1600" b="1" spc="-40" dirty="0">
                <a:solidFill>
                  <a:srgbClr val="393C8B"/>
                </a:solidFill>
                <a:latin typeface="Arial"/>
                <a:cs typeface="Arial"/>
              </a:rPr>
              <a:t> </a:t>
            </a:r>
            <a:r>
              <a:rPr sz="1600" b="1" spc="-5" dirty="0">
                <a:solidFill>
                  <a:srgbClr val="393C8B"/>
                </a:solidFill>
                <a:latin typeface="Arial"/>
                <a:cs typeface="Arial"/>
              </a:rPr>
              <a:t>commerciaux.</a:t>
            </a:r>
            <a:endParaRPr sz="1600">
              <a:solidFill>
                <a:prstClr val="black"/>
              </a:solidFill>
              <a:latin typeface="Arial"/>
              <a:cs typeface="Arial"/>
            </a:endParaRPr>
          </a:p>
          <a:p>
            <a:pPr marL="241300" indent="-228600">
              <a:spcBef>
                <a:spcPts val="190"/>
              </a:spcBef>
              <a:buFont typeface="Microsoft Sans Serif"/>
              <a:buChar char="•"/>
              <a:tabLst>
                <a:tab pos="240665" algn="l"/>
                <a:tab pos="241300" algn="l"/>
              </a:tabLst>
            </a:pPr>
            <a:r>
              <a:rPr sz="1600" b="1" spc="-5" dirty="0">
                <a:solidFill>
                  <a:srgbClr val="393C8B"/>
                </a:solidFill>
                <a:latin typeface="Arial"/>
                <a:cs typeface="Arial"/>
              </a:rPr>
              <a:t>Référence</a:t>
            </a:r>
            <a:r>
              <a:rPr sz="1600" b="1" dirty="0">
                <a:solidFill>
                  <a:srgbClr val="393C8B"/>
                </a:solidFill>
                <a:latin typeface="Arial"/>
                <a:cs typeface="Arial"/>
              </a:rPr>
              <a:t> </a:t>
            </a:r>
            <a:r>
              <a:rPr sz="1600" b="1" spc="-5" dirty="0">
                <a:solidFill>
                  <a:srgbClr val="393C8B"/>
                </a:solidFill>
                <a:latin typeface="Arial"/>
                <a:cs typeface="Arial"/>
              </a:rPr>
              <a:t>de</a:t>
            </a:r>
            <a:r>
              <a:rPr sz="1600" b="1" spc="5" dirty="0">
                <a:solidFill>
                  <a:srgbClr val="393C8B"/>
                </a:solidFill>
                <a:latin typeface="Arial"/>
                <a:cs typeface="Arial"/>
              </a:rPr>
              <a:t> </a:t>
            </a:r>
            <a:r>
              <a:rPr sz="1600" b="1" spc="-5" dirty="0">
                <a:solidFill>
                  <a:srgbClr val="393C8B"/>
                </a:solidFill>
                <a:latin typeface="Arial"/>
                <a:cs typeface="Arial"/>
              </a:rPr>
              <a:t>la</a:t>
            </a:r>
            <a:r>
              <a:rPr sz="1600" b="1" spc="10" dirty="0">
                <a:solidFill>
                  <a:srgbClr val="393C8B"/>
                </a:solidFill>
                <a:latin typeface="Arial"/>
                <a:cs typeface="Arial"/>
              </a:rPr>
              <a:t> </a:t>
            </a:r>
            <a:r>
              <a:rPr sz="1600" b="1" spc="-5" dirty="0">
                <a:solidFill>
                  <a:srgbClr val="393C8B"/>
                </a:solidFill>
                <a:latin typeface="Arial"/>
                <a:cs typeface="Arial"/>
              </a:rPr>
              <a:t>profession</a:t>
            </a:r>
            <a:r>
              <a:rPr sz="1600" b="1" spc="25" dirty="0">
                <a:solidFill>
                  <a:srgbClr val="393C8B"/>
                </a:solidFill>
                <a:latin typeface="Arial"/>
                <a:cs typeface="Arial"/>
              </a:rPr>
              <a:t> </a:t>
            </a:r>
            <a:r>
              <a:rPr sz="1600" b="1" spc="-5" dirty="0">
                <a:solidFill>
                  <a:srgbClr val="393C8B"/>
                </a:solidFill>
                <a:latin typeface="Arial"/>
                <a:cs typeface="Arial"/>
              </a:rPr>
              <a:t>en terme</a:t>
            </a:r>
            <a:r>
              <a:rPr sz="1600" b="1" spc="20" dirty="0">
                <a:solidFill>
                  <a:srgbClr val="393C8B"/>
                </a:solidFill>
                <a:latin typeface="Arial"/>
                <a:cs typeface="Arial"/>
              </a:rPr>
              <a:t> </a:t>
            </a:r>
            <a:r>
              <a:rPr sz="1600" b="1" spc="-5" dirty="0">
                <a:solidFill>
                  <a:srgbClr val="393C8B"/>
                </a:solidFill>
                <a:latin typeface="Arial"/>
                <a:cs typeface="Arial"/>
              </a:rPr>
              <a:t>de</a:t>
            </a:r>
            <a:r>
              <a:rPr sz="1600" b="1" spc="5" dirty="0">
                <a:solidFill>
                  <a:srgbClr val="393C8B"/>
                </a:solidFill>
                <a:latin typeface="Arial"/>
                <a:cs typeface="Arial"/>
              </a:rPr>
              <a:t> </a:t>
            </a:r>
            <a:r>
              <a:rPr sz="1600" b="1" spc="-5" dirty="0">
                <a:solidFill>
                  <a:srgbClr val="393C8B"/>
                </a:solidFill>
                <a:latin typeface="Arial"/>
                <a:cs typeface="Arial"/>
              </a:rPr>
              <a:t>sécurité.</a:t>
            </a:r>
            <a:endParaRPr sz="1600">
              <a:solidFill>
                <a:prstClr val="black"/>
              </a:solidFill>
              <a:latin typeface="Arial"/>
              <a:cs typeface="Arial"/>
            </a:endParaRPr>
          </a:p>
          <a:p>
            <a:pPr marL="241300" indent="-228600">
              <a:spcBef>
                <a:spcPts val="195"/>
              </a:spcBef>
              <a:buFont typeface="Microsoft Sans Serif"/>
              <a:buChar char="•"/>
              <a:tabLst>
                <a:tab pos="240665" algn="l"/>
                <a:tab pos="241300" algn="l"/>
              </a:tabLst>
            </a:pPr>
            <a:r>
              <a:rPr sz="1600" b="1" spc="-5" dirty="0">
                <a:solidFill>
                  <a:srgbClr val="393C8B"/>
                </a:solidFill>
                <a:latin typeface="Arial"/>
                <a:cs typeface="Arial"/>
              </a:rPr>
              <a:t>Site dédié</a:t>
            </a:r>
            <a:r>
              <a:rPr sz="1600" b="1" spc="5" dirty="0">
                <a:solidFill>
                  <a:srgbClr val="393C8B"/>
                </a:solidFill>
                <a:latin typeface="Arial"/>
                <a:cs typeface="Arial"/>
              </a:rPr>
              <a:t> </a:t>
            </a:r>
            <a:r>
              <a:rPr sz="1600" b="1" spc="-5" dirty="0">
                <a:solidFill>
                  <a:srgbClr val="393C8B"/>
                </a:solidFill>
                <a:latin typeface="Arial"/>
                <a:cs typeface="Arial"/>
              </a:rPr>
              <a:t>aux</a:t>
            </a:r>
            <a:r>
              <a:rPr sz="1600" b="1" spc="-15" dirty="0">
                <a:solidFill>
                  <a:srgbClr val="393C8B"/>
                </a:solidFill>
                <a:latin typeface="Arial"/>
                <a:cs typeface="Arial"/>
              </a:rPr>
              <a:t> </a:t>
            </a:r>
            <a:r>
              <a:rPr sz="1600" b="1" spc="-5" dirty="0">
                <a:solidFill>
                  <a:srgbClr val="393C8B"/>
                </a:solidFill>
                <a:latin typeface="Arial"/>
                <a:cs typeface="Arial"/>
              </a:rPr>
              <a:t>professionnels</a:t>
            </a:r>
            <a:endParaRPr sz="1600">
              <a:solidFill>
                <a:prstClr val="black"/>
              </a:solidFill>
              <a:latin typeface="Arial"/>
              <a:cs typeface="Arial"/>
            </a:endParaRPr>
          </a:p>
          <a:p>
            <a:pPr marL="241300" indent="-228600">
              <a:spcBef>
                <a:spcPts val="190"/>
              </a:spcBef>
              <a:buFont typeface="Microsoft Sans Serif"/>
              <a:buChar char="•"/>
              <a:tabLst>
                <a:tab pos="240665" algn="l"/>
                <a:tab pos="241300" algn="l"/>
              </a:tabLst>
            </a:pPr>
            <a:r>
              <a:rPr sz="1600" b="1" spc="-5" dirty="0">
                <a:solidFill>
                  <a:srgbClr val="393C8B"/>
                </a:solidFill>
                <a:latin typeface="Arial"/>
                <a:cs typeface="Arial"/>
              </a:rPr>
              <a:t>Solutions</a:t>
            </a:r>
            <a:r>
              <a:rPr sz="1600" b="1" spc="5" dirty="0">
                <a:solidFill>
                  <a:srgbClr val="393C8B"/>
                </a:solidFill>
                <a:latin typeface="Arial"/>
                <a:cs typeface="Arial"/>
              </a:rPr>
              <a:t> </a:t>
            </a:r>
            <a:r>
              <a:rPr sz="1600" b="1" spc="-5" dirty="0">
                <a:solidFill>
                  <a:srgbClr val="393C8B"/>
                </a:solidFill>
                <a:latin typeface="Arial"/>
                <a:cs typeface="Arial"/>
              </a:rPr>
              <a:t>servicielles</a:t>
            </a:r>
            <a:r>
              <a:rPr sz="1600" b="1" spc="35" dirty="0">
                <a:solidFill>
                  <a:srgbClr val="393C8B"/>
                </a:solidFill>
                <a:latin typeface="Arial"/>
                <a:cs typeface="Arial"/>
              </a:rPr>
              <a:t> </a:t>
            </a:r>
            <a:r>
              <a:rPr sz="1600" b="1" spc="-5" dirty="0">
                <a:solidFill>
                  <a:srgbClr val="393C8B"/>
                </a:solidFill>
                <a:latin typeface="Arial"/>
                <a:cs typeface="Arial"/>
              </a:rPr>
              <a:t>adaptées.</a:t>
            </a:r>
            <a:endParaRPr sz="1600">
              <a:solidFill>
                <a:prstClr val="black"/>
              </a:solidFill>
              <a:latin typeface="Arial"/>
              <a:cs typeface="Arial"/>
            </a:endParaRPr>
          </a:p>
          <a:p>
            <a:pPr marL="241300" indent="-228600">
              <a:spcBef>
                <a:spcPts val="195"/>
              </a:spcBef>
              <a:buFont typeface="Microsoft Sans Serif"/>
              <a:buChar char="•"/>
              <a:tabLst>
                <a:tab pos="240665" algn="l"/>
                <a:tab pos="241300" algn="l"/>
              </a:tabLst>
            </a:pPr>
            <a:r>
              <a:rPr sz="1600" b="1" spc="-5" dirty="0">
                <a:solidFill>
                  <a:srgbClr val="393C8B"/>
                </a:solidFill>
                <a:latin typeface="Arial"/>
                <a:cs typeface="Arial"/>
              </a:rPr>
              <a:t>Meilleur</a:t>
            </a:r>
            <a:r>
              <a:rPr sz="1600" b="1" spc="35" dirty="0">
                <a:solidFill>
                  <a:srgbClr val="393C8B"/>
                </a:solidFill>
                <a:latin typeface="Arial"/>
                <a:cs typeface="Arial"/>
              </a:rPr>
              <a:t> </a:t>
            </a:r>
            <a:r>
              <a:rPr sz="1600" b="1" spc="-5" dirty="0">
                <a:solidFill>
                  <a:srgbClr val="393C8B"/>
                </a:solidFill>
                <a:latin typeface="Arial"/>
                <a:cs typeface="Arial"/>
              </a:rPr>
              <a:t>Centre</a:t>
            </a:r>
            <a:r>
              <a:rPr sz="1600" b="1" spc="-55" dirty="0">
                <a:solidFill>
                  <a:srgbClr val="393C8B"/>
                </a:solidFill>
                <a:latin typeface="Arial"/>
                <a:cs typeface="Arial"/>
              </a:rPr>
              <a:t> </a:t>
            </a:r>
            <a:r>
              <a:rPr sz="1600" b="1" spc="-20" dirty="0">
                <a:solidFill>
                  <a:srgbClr val="393C8B"/>
                </a:solidFill>
                <a:latin typeface="Arial"/>
                <a:cs typeface="Arial"/>
              </a:rPr>
              <a:t>Auto</a:t>
            </a:r>
            <a:r>
              <a:rPr sz="1600" b="1" spc="65" dirty="0">
                <a:solidFill>
                  <a:srgbClr val="393C8B"/>
                </a:solidFill>
                <a:latin typeface="Arial"/>
                <a:cs typeface="Arial"/>
              </a:rPr>
              <a:t> </a:t>
            </a:r>
            <a:r>
              <a:rPr sz="1600" b="1" spc="-5" dirty="0">
                <a:solidFill>
                  <a:srgbClr val="393C8B"/>
                </a:solidFill>
                <a:latin typeface="Arial"/>
                <a:cs typeface="Arial"/>
              </a:rPr>
              <a:t>2023.</a:t>
            </a:r>
            <a:r>
              <a:rPr sz="1600" b="1" spc="10" dirty="0">
                <a:solidFill>
                  <a:srgbClr val="393C8B"/>
                </a:solidFill>
                <a:latin typeface="Arial"/>
                <a:cs typeface="Arial"/>
              </a:rPr>
              <a:t> </a:t>
            </a:r>
            <a:r>
              <a:rPr sz="1600" b="1" spc="-5" dirty="0">
                <a:solidFill>
                  <a:srgbClr val="393C8B"/>
                </a:solidFill>
                <a:latin typeface="Arial"/>
                <a:cs typeface="Arial"/>
              </a:rPr>
              <a:t>Depuis</a:t>
            </a:r>
            <a:r>
              <a:rPr sz="1600" b="1" spc="5" dirty="0">
                <a:solidFill>
                  <a:srgbClr val="393C8B"/>
                </a:solidFill>
                <a:latin typeface="Arial"/>
                <a:cs typeface="Arial"/>
              </a:rPr>
              <a:t> </a:t>
            </a:r>
            <a:r>
              <a:rPr sz="1600" b="1" spc="-5" dirty="0">
                <a:solidFill>
                  <a:srgbClr val="393C8B"/>
                </a:solidFill>
                <a:latin typeface="Arial"/>
                <a:cs typeface="Arial"/>
              </a:rPr>
              <a:t>plus</a:t>
            </a:r>
            <a:r>
              <a:rPr sz="1600" b="1" dirty="0">
                <a:solidFill>
                  <a:srgbClr val="393C8B"/>
                </a:solidFill>
                <a:latin typeface="Arial"/>
                <a:cs typeface="Arial"/>
              </a:rPr>
              <a:t> </a:t>
            </a:r>
            <a:r>
              <a:rPr sz="1600" b="1" spc="-5" dirty="0">
                <a:solidFill>
                  <a:srgbClr val="393C8B"/>
                </a:solidFill>
                <a:latin typeface="Arial"/>
                <a:cs typeface="Arial"/>
              </a:rPr>
              <a:t>de</a:t>
            </a:r>
            <a:r>
              <a:rPr sz="1600" b="1" dirty="0">
                <a:solidFill>
                  <a:srgbClr val="393C8B"/>
                </a:solidFill>
                <a:latin typeface="Arial"/>
                <a:cs typeface="Arial"/>
              </a:rPr>
              <a:t> </a:t>
            </a:r>
            <a:r>
              <a:rPr sz="1600" b="1" spc="-5" dirty="0">
                <a:solidFill>
                  <a:srgbClr val="393C8B"/>
                </a:solidFill>
                <a:latin typeface="Arial"/>
                <a:cs typeface="Arial"/>
              </a:rPr>
              <a:t>6</a:t>
            </a:r>
            <a:r>
              <a:rPr sz="1600" b="1" dirty="0">
                <a:solidFill>
                  <a:srgbClr val="393C8B"/>
                </a:solidFill>
                <a:latin typeface="Arial"/>
                <a:cs typeface="Arial"/>
              </a:rPr>
              <a:t> </a:t>
            </a:r>
            <a:r>
              <a:rPr sz="1600" b="1" spc="-5" dirty="0">
                <a:solidFill>
                  <a:srgbClr val="393C8B"/>
                </a:solidFill>
                <a:latin typeface="Arial"/>
                <a:cs typeface="Arial"/>
              </a:rPr>
              <a:t>ans.</a:t>
            </a:r>
            <a:endParaRPr sz="1600">
              <a:solidFill>
                <a:prstClr val="black"/>
              </a:solidFill>
              <a:latin typeface="Arial"/>
              <a:cs typeface="Arial"/>
            </a:endParaRPr>
          </a:p>
          <a:p>
            <a:pPr marL="241300" indent="-228600">
              <a:spcBef>
                <a:spcPts val="190"/>
              </a:spcBef>
              <a:buFont typeface="Microsoft Sans Serif"/>
              <a:buChar char="•"/>
              <a:tabLst>
                <a:tab pos="240665" algn="l"/>
                <a:tab pos="241300" algn="l"/>
              </a:tabLst>
            </a:pPr>
            <a:r>
              <a:rPr sz="1600" b="1" spc="-5" dirty="0">
                <a:solidFill>
                  <a:srgbClr val="393C8B"/>
                </a:solidFill>
                <a:latin typeface="Arial"/>
                <a:cs typeface="Arial"/>
              </a:rPr>
              <a:t>Label</a:t>
            </a:r>
            <a:r>
              <a:rPr sz="1600" b="1" dirty="0">
                <a:solidFill>
                  <a:srgbClr val="393C8B"/>
                </a:solidFill>
                <a:latin typeface="Arial"/>
                <a:cs typeface="Arial"/>
              </a:rPr>
              <a:t> </a:t>
            </a:r>
            <a:r>
              <a:rPr sz="1600" b="1" spc="-5" dirty="0">
                <a:solidFill>
                  <a:srgbClr val="393C8B"/>
                </a:solidFill>
                <a:latin typeface="Arial"/>
                <a:cs typeface="Arial"/>
              </a:rPr>
              <a:t>RSE –</a:t>
            </a:r>
            <a:r>
              <a:rPr sz="1600" b="1" spc="-10" dirty="0">
                <a:solidFill>
                  <a:srgbClr val="393C8B"/>
                </a:solidFill>
                <a:latin typeface="Arial"/>
                <a:cs typeface="Arial"/>
              </a:rPr>
              <a:t> </a:t>
            </a:r>
            <a:r>
              <a:rPr sz="1600" b="1" spc="-5" dirty="0">
                <a:solidFill>
                  <a:srgbClr val="393C8B"/>
                </a:solidFill>
                <a:latin typeface="Arial"/>
                <a:cs typeface="Arial"/>
              </a:rPr>
              <a:t>Enseigne Responsable.</a:t>
            </a:r>
            <a:endParaRPr sz="1600">
              <a:solidFill>
                <a:prstClr val="black"/>
              </a:solidFill>
              <a:latin typeface="Arial"/>
              <a:cs typeface="Arial"/>
            </a:endParaRPr>
          </a:p>
        </p:txBody>
      </p:sp>
    </p:spTree>
    <p:extLst>
      <p:ext uri="{BB962C8B-B14F-4D97-AF65-F5344CB8AC3E}">
        <p14:creationId xmlns:p14="http://schemas.microsoft.com/office/powerpoint/2010/main" val="19312508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pic>
        <p:nvPicPr>
          <p:cNvPr id="3" name="object 3"/>
          <p:cNvPicPr/>
          <p:nvPr/>
        </p:nvPicPr>
        <p:blipFill>
          <a:blip r:embed="rId3" cstate="print"/>
          <a:stretch>
            <a:fillRect/>
          </a:stretch>
        </p:blipFill>
        <p:spPr>
          <a:xfrm>
            <a:off x="6231635" y="3625596"/>
            <a:ext cx="2880360" cy="2880360"/>
          </a:xfrm>
          <a:prstGeom prst="rect">
            <a:avLst/>
          </a:prstGeom>
        </p:spPr>
      </p:pic>
      <p:grpSp>
        <p:nvGrpSpPr>
          <p:cNvPr id="4" name="object 4"/>
          <p:cNvGrpSpPr/>
          <p:nvPr/>
        </p:nvGrpSpPr>
        <p:grpSpPr>
          <a:xfrm>
            <a:off x="420623" y="2973323"/>
            <a:ext cx="3926204" cy="2880360"/>
            <a:chOff x="420623" y="2973323"/>
            <a:chExt cx="3926204" cy="2880360"/>
          </a:xfrm>
        </p:grpSpPr>
        <p:pic>
          <p:nvPicPr>
            <p:cNvPr id="5" name="object 5"/>
            <p:cNvPicPr/>
            <p:nvPr/>
          </p:nvPicPr>
          <p:blipFill>
            <a:blip r:embed="rId4" cstate="print"/>
            <a:stretch>
              <a:fillRect/>
            </a:stretch>
          </p:blipFill>
          <p:spPr>
            <a:xfrm>
              <a:off x="420623" y="2973323"/>
              <a:ext cx="2880360" cy="2880360"/>
            </a:xfrm>
            <a:prstGeom prst="rect">
              <a:avLst/>
            </a:prstGeom>
          </p:spPr>
        </p:pic>
        <p:sp>
          <p:nvSpPr>
            <p:cNvPr id="6" name="object 6"/>
            <p:cNvSpPr/>
            <p:nvPr/>
          </p:nvSpPr>
          <p:spPr>
            <a:xfrm>
              <a:off x="1178052" y="3907535"/>
              <a:ext cx="3168650" cy="1196340"/>
            </a:xfrm>
            <a:custGeom>
              <a:avLst/>
              <a:gdLst/>
              <a:ahLst/>
              <a:cxnLst/>
              <a:rect l="l" t="t" r="r" b="b"/>
              <a:pathLst>
                <a:path w="3168650" h="1196339">
                  <a:moveTo>
                    <a:pt x="1403604" y="403860"/>
                  </a:moveTo>
                  <a:lnTo>
                    <a:pt x="0" y="403860"/>
                  </a:lnTo>
                  <a:lnTo>
                    <a:pt x="0" y="512064"/>
                  </a:lnTo>
                  <a:lnTo>
                    <a:pt x="1403604" y="512064"/>
                  </a:lnTo>
                  <a:lnTo>
                    <a:pt x="1403604" y="403860"/>
                  </a:lnTo>
                  <a:close/>
                </a:path>
                <a:path w="3168650" h="1196339">
                  <a:moveTo>
                    <a:pt x="2627376" y="1088136"/>
                  </a:moveTo>
                  <a:lnTo>
                    <a:pt x="0" y="1088136"/>
                  </a:lnTo>
                  <a:lnTo>
                    <a:pt x="0" y="1196340"/>
                  </a:lnTo>
                  <a:lnTo>
                    <a:pt x="2627376" y="1196340"/>
                  </a:lnTo>
                  <a:lnTo>
                    <a:pt x="2627376" y="1088136"/>
                  </a:lnTo>
                  <a:close/>
                </a:path>
                <a:path w="3168650" h="1196339">
                  <a:moveTo>
                    <a:pt x="3168396" y="0"/>
                  </a:moveTo>
                  <a:lnTo>
                    <a:pt x="0" y="0"/>
                  </a:lnTo>
                  <a:lnTo>
                    <a:pt x="0" y="108204"/>
                  </a:lnTo>
                  <a:lnTo>
                    <a:pt x="3168396" y="108204"/>
                  </a:lnTo>
                  <a:lnTo>
                    <a:pt x="3168396" y="0"/>
                  </a:lnTo>
                  <a:close/>
                </a:path>
              </a:pathLst>
            </a:custGeom>
            <a:solidFill>
              <a:srgbClr val="F5E669"/>
            </a:solidFill>
          </p:spPr>
          <p:txBody>
            <a:bodyPr wrap="square" lIns="0" tIns="0" rIns="0" bIns="0" rtlCol="0"/>
            <a:lstStyle/>
            <a:p>
              <a:endParaRPr>
                <a:solidFill>
                  <a:prstClr val="black"/>
                </a:solidFill>
              </a:endParaRPr>
            </a:p>
          </p:txBody>
        </p:sp>
      </p:grpSp>
      <p:sp>
        <p:nvSpPr>
          <p:cNvPr id="7" name="object 7"/>
          <p:cNvSpPr txBox="1">
            <a:spLocks noGrp="1"/>
          </p:cNvSpPr>
          <p:nvPr>
            <p:ph type="title"/>
          </p:nvPr>
        </p:nvSpPr>
        <p:spPr>
          <a:xfrm>
            <a:off x="901700" y="1528394"/>
            <a:ext cx="2176780" cy="1123315"/>
          </a:xfrm>
          <a:prstGeom prst="rect">
            <a:avLst/>
          </a:prstGeom>
        </p:spPr>
        <p:txBody>
          <a:bodyPr vert="horz" wrap="square" lIns="0" tIns="12700" rIns="0" bIns="0" rtlCol="0">
            <a:spAutoFit/>
          </a:bodyPr>
          <a:lstStyle/>
          <a:p>
            <a:pPr marL="12700" marR="5080">
              <a:lnSpc>
                <a:spcPct val="100000"/>
              </a:lnSpc>
              <a:spcBef>
                <a:spcPts val="100"/>
              </a:spcBef>
            </a:pPr>
            <a:r>
              <a:rPr sz="2400" spc="-5" dirty="0">
                <a:solidFill>
                  <a:srgbClr val="393C8B"/>
                </a:solidFill>
              </a:rPr>
              <a:t>Nos valeurs </a:t>
            </a:r>
            <a:r>
              <a:rPr sz="2400" dirty="0">
                <a:solidFill>
                  <a:srgbClr val="393C8B"/>
                </a:solidFill>
              </a:rPr>
              <a:t> </a:t>
            </a:r>
            <a:r>
              <a:rPr sz="2400" spc="-5" dirty="0">
                <a:solidFill>
                  <a:srgbClr val="393C8B"/>
                </a:solidFill>
              </a:rPr>
              <a:t>Notre </a:t>
            </a:r>
            <a:r>
              <a:rPr sz="2400" dirty="0">
                <a:solidFill>
                  <a:srgbClr val="393C8B"/>
                </a:solidFill>
              </a:rPr>
              <a:t>mission </a:t>
            </a:r>
            <a:r>
              <a:rPr sz="2400" spc="5" dirty="0">
                <a:solidFill>
                  <a:srgbClr val="393C8B"/>
                </a:solidFill>
              </a:rPr>
              <a:t> </a:t>
            </a:r>
            <a:r>
              <a:rPr sz="2400" spc="-5" dirty="0">
                <a:solidFill>
                  <a:srgbClr val="393C8B"/>
                </a:solidFill>
              </a:rPr>
              <a:t>Notre</a:t>
            </a:r>
            <a:r>
              <a:rPr sz="2400" spc="-80" dirty="0">
                <a:solidFill>
                  <a:srgbClr val="393C8B"/>
                </a:solidFill>
              </a:rPr>
              <a:t> </a:t>
            </a:r>
            <a:r>
              <a:rPr sz="2400" dirty="0">
                <a:solidFill>
                  <a:srgbClr val="393C8B"/>
                </a:solidFill>
              </a:rPr>
              <a:t>ambition</a:t>
            </a:r>
            <a:endParaRPr sz="2400"/>
          </a:p>
        </p:txBody>
      </p:sp>
      <p:sp>
        <p:nvSpPr>
          <p:cNvPr id="8" name="object 8"/>
          <p:cNvSpPr/>
          <p:nvPr/>
        </p:nvSpPr>
        <p:spPr>
          <a:xfrm>
            <a:off x="5503164" y="5756147"/>
            <a:ext cx="3096895" cy="108585"/>
          </a:xfrm>
          <a:custGeom>
            <a:avLst/>
            <a:gdLst/>
            <a:ahLst/>
            <a:cxnLst/>
            <a:rect l="l" t="t" r="r" b="b"/>
            <a:pathLst>
              <a:path w="3096895" h="108585">
                <a:moveTo>
                  <a:pt x="3096767" y="0"/>
                </a:moveTo>
                <a:lnTo>
                  <a:pt x="0" y="0"/>
                </a:lnTo>
                <a:lnTo>
                  <a:pt x="0" y="108203"/>
                </a:lnTo>
                <a:lnTo>
                  <a:pt x="3096767" y="108203"/>
                </a:lnTo>
                <a:lnTo>
                  <a:pt x="3096767" y="0"/>
                </a:lnTo>
                <a:close/>
              </a:path>
            </a:pathLst>
          </a:custGeom>
          <a:solidFill>
            <a:srgbClr val="F5E669"/>
          </a:solidFill>
        </p:spPr>
        <p:txBody>
          <a:bodyPr wrap="square" lIns="0" tIns="0" rIns="0" bIns="0" rtlCol="0"/>
          <a:lstStyle/>
          <a:p>
            <a:endParaRPr>
              <a:solidFill>
                <a:prstClr val="black"/>
              </a:solidFill>
            </a:endParaRPr>
          </a:p>
        </p:txBody>
      </p:sp>
      <p:sp>
        <p:nvSpPr>
          <p:cNvPr id="9" name="object 9"/>
          <p:cNvSpPr txBox="1"/>
          <p:nvPr/>
        </p:nvSpPr>
        <p:spPr>
          <a:xfrm>
            <a:off x="1191564" y="3757676"/>
            <a:ext cx="7412990" cy="2259965"/>
          </a:xfrm>
          <a:prstGeom prst="rect">
            <a:avLst/>
          </a:prstGeom>
        </p:spPr>
        <p:txBody>
          <a:bodyPr vert="horz" wrap="square" lIns="0" tIns="12065" rIns="0" bIns="0" rtlCol="0">
            <a:spAutoFit/>
          </a:bodyPr>
          <a:lstStyle/>
          <a:p>
            <a:pPr marL="12700">
              <a:spcBef>
                <a:spcPts val="95"/>
              </a:spcBef>
            </a:pPr>
            <a:r>
              <a:rPr sz="1600" b="1" spc="-5" dirty="0">
                <a:solidFill>
                  <a:srgbClr val="393B8B"/>
                </a:solidFill>
                <a:latin typeface="Arial"/>
                <a:cs typeface="Arial"/>
              </a:rPr>
              <a:t>Nos</a:t>
            </a:r>
            <a:r>
              <a:rPr sz="1600" b="1" spc="-25" dirty="0">
                <a:solidFill>
                  <a:srgbClr val="393B8B"/>
                </a:solidFill>
                <a:latin typeface="Arial"/>
                <a:cs typeface="Arial"/>
              </a:rPr>
              <a:t> </a:t>
            </a:r>
            <a:r>
              <a:rPr sz="1600" b="1" spc="-10" dirty="0">
                <a:solidFill>
                  <a:srgbClr val="393B8B"/>
                </a:solidFill>
                <a:latin typeface="Arial"/>
                <a:cs typeface="Arial"/>
              </a:rPr>
              <a:t>valeurs</a:t>
            </a:r>
            <a:r>
              <a:rPr sz="1600" b="1" spc="30" dirty="0">
                <a:solidFill>
                  <a:srgbClr val="393B8B"/>
                </a:solidFill>
                <a:latin typeface="Arial"/>
                <a:cs typeface="Arial"/>
              </a:rPr>
              <a:t> </a:t>
            </a:r>
            <a:r>
              <a:rPr sz="1600" b="1" spc="-5" dirty="0">
                <a:solidFill>
                  <a:srgbClr val="393B8B"/>
                </a:solidFill>
                <a:latin typeface="Arial"/>
                <a:cs typeface="Arial"/>
              </a:rPr>
              <a:t>guident</a:t>
            </a:r>
            <a:r>
              <a:rPr sz="1600" b="1" spc="15" dirty="0">
                <a:solidFill>
                  <a:srgbClr val="393B8B"/>
                </a:solidFill>
                <a:latin typeface="Arial"/>
                <a:cs typeface="Arial"/>
              </a:rPr>
              <a:t> </a:t>
            </a:r>
            <a:r>
              <a:rPr sz="1600" b="1" spc="-10" dirty="0">
                <a:solidFill>
                  <a:srgbClr val="393B8B"/>
                </a:solidFill>
                <a:latin typeface="Arial"/>
                <a:cs typeface="Arial"/>
              </a:rPr>
              <a:t>nos</a:t>
            </a:r>
            <a:r>
              <a:rPr sz="1600" b="1" spc="5" dirty="0">
                <a:solidFill>
                  <a:srgbClr val="393B8B"/>
                </a:solidFill>
                <a:latin typeface="Arial"/>
                <a:cs typeface="Arial"/>
              </a:rPr>
              <a:t> </a:t>
            </a:r>
            <a:r>
              <a:rPr sz="1600" b="1" spc="-5" dirty="0">
                <a:solidFill>
                  <a:srgbClr val="393B8B"/>
                </a:solidFill>
                <a:latin typeface="Arial"/>
                <a:cs typeface="Arial"/>
              </a:rPr>
              <a:t>actions</a:t>
            </a:r>
            <a:r>
              <a:rPr sz="1600" b="1" spc="5" dirty="0">
                <a:solidFill>
                  <a:srgbClr val="393B8B"/>
                </a:solidFill>
                <a:latin typeface="Arial"/>
                <a:cs typeface="Arial"/>
              </a:rPr>
              <a:t> </a:t>
            </a:r>
            <a:r>
              <a:rPr sz="1600" b="1" spc="-5" dirty="0">
                <a:solidFill>
                  <a:srgbClr val="393B8B"/>
                </a:solidFill>
                <a:latin typeface="Arial"/>
                <a:cs typeface="Arial"/>
              </a:rPr>
              <a:t>:</a:t>
            </a:r>
            <a:r>
              <a:rPr sz="1600" b="1" spc="-15" dirty="0">
                <a:solidFill>
                  <a:srgbClr val="393B8B"/>
                </a:solidFill>
                <a:latin typeface="Arial"/>
                <a:cs typeface="Arial"/>
              </a:rPr>
              <a:t> </a:t>
            </a:r>
            <a:r>
              <a:rPr sz="1600" spc="-10" dirty="0">
                <a:solidFill>
                  <a:srgbClr val="393B8B"/>
                </a:solidFill>
                <a:latin typeface="Microsoft Sans Serif"/>
                <a:cs typeface="Microsoft Sans Serif"/>
              </a:rPr>
              <a:t>l’expertise,</a:t>
            </a:r>
            <a:r>
              <a:rPr sz="1600" spc="15" dirty="0">
                <a:solidFill>
                  <a:srgbClr val="393B8B"/>
                </a:solidFill>
                <a:latin typeface="Microsoft Sans Serif"/>
                <a:cs typeface="Microsoft Sans Serif"/>
              </a:rPr>
              <a:t> </a:t>
            </a:r>
            <a:r>
              <a:rPr sz="1600" spc="-10" dirty="0">
                <a:solidFill>
                  <a:srgbClr val="393B8B"/>
                </a:solidFill>
                <a:latin typeface="Microsoft Sans Serif"/>
                <a:cs typeface="Microsoft Sans Serif"/>
              </a:rPr>
              <a:t>l’honnêteté,</a:t>
            </a:r>
            <a:r>
              <a:rPr sz="1600" dirty="0">
                <a:solidFill>
                  <a:srgbClr val="393B8B"/>
                </a:solidFill>
                <a:latin typeface="Microsoft Sans Serif"/>
                <a:cs typeface="Microsoft Sans Serif"/>
              </a:rPr>
              <a:t> </a:t>
            </a:r>
            <a:r>
              <a:rPr sz="1600" spc="-5" dirty="0">
                <a:solidFill>
                  <a:srgbClr val="393B8B"/>
                </a:solidFill>
                <a:latin typeface="Microsoft Sans Serif"/>
                <a:cs typeface="Microsoft Sans Serif"/>
              </a:rPr>
              <a:t>la</a:t>
            </a:r>
            <a:r>
              <a:rPr sz="1600" dirty="0">
                <a:solidFill>
                  <a:srgbClr val="393B8B"/>
                </a:solidFill>
                <a:latin typeface="Microsoft Sans Serif"/>
                <a:cs typeface="Microsoft Sans Serif"/>
              </a:rPr>
              <a:t> </a:t>
            </a:r>
            <a:r>
              <a:rPr sz="1600" spc="-5" dirty="0">
                <a:solidFill>
                  <a:srgbClr val="393B8B"/>
                </a:solidFill>
                <a:latin typeface="Microsoft Sans Serif"/>
                <a:cs typeface="Microsoft Sans Serif"/>
              </a:rPr>
              <a:t>satisfaction</a:t>
            </a:r>
            <a:r>
              <a:rPr sz="1600" spc="5" dirty="0">
                <a:solidFill>
                  <a:srgbClr val="393B8B"/>
                </a:solidFill>
                <a:latin typeface="Microsoft Sans Serif"/>
                <a:cs typeface="Microsoft Sans Serif"/>
              </a:rPr>
              <a:t> </a:t>
            </a:r>
            <a:r>
              <a:rPr sz="1600" spc="-15" dirty="0">
                <a:solidFill>
                  <a:srgbClr val="393B8B"/>
                </a:solidFill>
                <a:latin typeface="Microsoft Sans Serif"/>
                <a:cs typeface="Microsoft Sans Serif"/>
              </a:rPr>
              <a:t>client.</a:t>
            </a:r>
            <a:endParaRPr sz="1600">
              <a:solidFill>
                <a:prstClr val="black"/>
              </a:solidFill>
              <a:latin typeface="Microsoft Sans Serif"/>
              <a:cs typeface="Microsoft Sans Serif"/>
            </a:endParaRPr>
          </a:p>
          <a:p>
            <a:pPr marL="12700" marR="403860">
              <a:lnSpc>
                <a:spcPct val="110000"/>
              </a:lnSpc>
              <a:spcBef>
                <a:spcPts val="1000"/>
              </a:spcBef>
            </a:pPr>
            <a:r>
              <a:rPr sz="1600" b="1" spc="-5" dirty="0">
                <a:solidFill>
                  <a:srgbClr val="393B8B"/>
                </a:solidFill>
                <a:latin typeface="Arial"/>
                <a:cs typeface="Arial"/>
              </a:rPr>
              <a:t>Notre mission</a:t>
            </a:r>
            <a:r>
              <a:rPr sz="1600" b="1" spc="10" dirty="0">
                <a:solidFill>
                  <a:srgbClr val="393B8B"/>
                </a:solidFill>
                <a:latin typeface="Arial"/>
                <a:cs typeface="Arial"/>
              </a:rPr>
              <a:t> </a:t>
            </a:r>
            <a:r>
              <a:rPr sz="1600" b="1" spc="-5" dirty="0">
                <a:solidFill>
                  <a:srgbClr val="393B8B"/>
                </a:solidFill>
                <a:latin typeface="Arial"/>
                <a:cs typeface="Arial"/>
              </a:rPr>
              <a:t>:</a:t>
            </a:r>
            <a:r>
              <a:rPr sz="1600" b="1" dirty="0">
                <a:solidFill>
                  <a:srgbClr val="393B8B"/>
                </a:solidFill>
                <a:latin typeface="Arial"/>
                <a:cs typeface="Arial"/>
              </a:rPr>
              <a:t> </a:t>
            </a:r>
            <a:r>
              <a:rPr sz="1600" spc="-5" dirty="0">
                <a:solidFill>
                  <a:srgbClr val="393B8B"/>
                </a:solidFill>
                <a:latin typeface="Microsoft Sans Serif"/>
                <a:cs typeface="Microsoft Sans Serif"/>
              </a:rPr>
              <a:t>Notre</a:t>
            </a:r>
            <a:r>
              <a:rPr sz="1600" spc="25" dirty="0">
                <a:solidFill>
                  <a:srgbClr val="393B8B"/>
                </a:solidFill>
                <a:latin typeface="Microsoft Sans Serif"/>
                <a:cs typeface="Microsoft Sans Serif"/>
              </a:rPr>
              <a:t> </a:t>
            </a:r>
            <a:r>
              <a:rPr sz="1600" spc="-5" dirty="0">
                <a:solidFill>
                  <a:srgbClr val="393B8B"/>
                </a:solidFill>
                <a:latin typeface="Microsoft Sans Serif"/>
                <a:cs typeface="Microsoft Sans Serif"/>
              </a:rPr>
              <a:t>réseau</a:t>
            </a:r>
            <a:r>
              <a:rPr sz="1600" spc="30" dirty="0">
                <a:solidFill>
                  <a:srgbClr val="393B8B"/>
                </a:solidFill>
                <a:latin typeface="Microsoft Sans Serif"/>
                <a:cs typeface="Microsoft Sans Serif"/>
              </a:rPr>
              <a:t> </a:t>
            </a:r>
            <a:r>
              <a:rPr sz="1600" spc="-5" dirty="0">
                <a:solidFill>
                  <a:srgbClr val="393B8B"/>
                </a:solidFill>
                <a:latin typeface="Microsoft Sans Serif"/>
                <a:cs typeface="Microsoft Sans Serif"/>
              </a:rPr>
              <a:t>propose</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des</a:t>
            </a:r>
            <a:r>
              <a:rPr sz="1600" spc="20" dirty="0">
                <a:solidFill>
                  <a:srgbClr val="393B8B"/>
                </a:solidFill>
                <a:latin typeface="Microsoft Sans Serif"/>
                <a:cs typeface="Microsoft Sans Serif"/>
              </a:rPr>
              <a:t> </a:t>
            </a:r>
            <a:r>
              <a:rPr sz="1600" spc="-5" dirty="0">
                <a:solidFill>
                  <a:srgbClr val="393B8B"/>
                </a:solidFill>
                <a:latin typeface="Microsoft Sans Serif"/>
                <a:cs typeface="Microsoft Sans Serif"/>
              </a:rPr>
              <a:t>services</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pour</a:t>
            </a:r>
            <a:r>
              <a:rPr sz="1600" spc="5" dirty="0">
                <a:solidFill>
                  <a:srgbClr val="393B8B"/>
                </a:solidFill>
                <a:latin typeface="Microsoft Sans Serif"/>
                <a:cs typeface="Microsoft Sans Serif"/>
              </a:rPr>
              <a:t> </a:t>
            </a:r>
            <a:r>
              <a:rPr sz="1600" spc="-5" dirty="0">
                <a:solidFill>
                  <a:srgbClr val="393B8B"/>
                </a:solidFill>
                <a:latin typeface="Microsoft Sans Serif"/>
                <a:cs typeface="Microsoft Sans Serif"/>
              </a:rPr>
              <a:t>les</a:t>
            </a:r>
            <a:r>
              <a:rPr sz="1600" spc="5" dirty="0">
                <a:solidFill>
                  <a:srgbClr val="393B8B"/>
                </a:solidFill>
                <a:latin typeface="Microsoft Sans Serif"/>
                <a:cs typeface="Microsoft Sans Serif"/>
              </a:rPr>
              <a:t> </a:t>
            </a:r>
            <a:r>
              <a:rPr sz="1600" spc="-20" dirty="0">
                <a:solidFill>
                  <a:srgbClr val="393B8B"/>
                </a:solidFill>
                <a:latin typeface="Microsoft Sans Serif"/>
                <a:cs typeface="Microsoft Sans Serif"/>
              </a:rPr>
              <a:t>pneumatiques</a:t>
            </a:r>
            <a:r>
              <a:rPr sz="1600" spc="35" dirty="0">
                <a:solidFill>
                  <a:srgbClr val="393B8B"/>
                </a:solidFill>
                <a:latin typeface="Microsoft Sans Serif"/>
                <a:cs typeface="Microsoft Sans Serif"/>
              </a:rPr>
              <a:t> </a:t>
            </a:r>
            <a:r>
              <a:rPr sz="1600" spc="-5" dirty="0">
                <a:solidFill>
                  <a:srgbClr val="393B8B"/>
                </a:solidFill>
                <a:latin typeface="Microsoft Sans Serif"/>
                <a:cs typeface="Microsoft Sans Serif"/>
              </a:rPr>
              <a:t>et </a:t>
            </a:r>
            <a:r>
              <a:rPr sz="1600" spc="-409" dirty="0">
                <a:solidFill>
                  <a:srgbClr val="393B8B"/>
                </a:solidFill>
                <a:latin typeface="Microsoft Sans Serif"/>
                <a:cs typeface="Microsoft Sans Serif"/>
              </a:rPr>
              <a:t> </a:t>
            </a:r>
            <a:r>
              <a:rPr sz="1600" spc="-10" dirty="0">
                <a:solidFill>
                  <a:srgbClr val="393B8B"/>
                </a:solidFill>
                <a:latin typeface="Microsoft Sans Serif"/>
                <a:cs typeface="Microsoft Sans Serif"/>
              </a:rPr>
              <a:t>l’entretien</a:t>
            </a:r>
            <a:r>
              <a:rPr sz="1600" dirty="0">
                <a:solidFill>
                  <a:srgbClr val="393B8B"/>
                </a:solidFill>
                <a:latin typeface="Microsoft Sans Serif"/>
                <a:cs typeface="Microsoft Sans Serif"/>
              </a:rPr>
              <a:t> </a:t>
            </a:r>
            <a:r>
              <a:rPr sz="1600" spc="-5" dirty="0">
                <a:solidFill>
                  <a:srgbClr val="393B8B"/>
                </a:solidFill>
                <a:latin typeface="Microsoft Sans Serif"/>
                <a:cs typeface="Microsoft Sans Serif"/>
              </a:rPr>
              <a:t>des</a:t>
            </a:r>
            <a:r>
              <a:rPr sz="1600" dirty="0">
                <a:solidFill>
                  <a:srgbClr val="393B8B"/>
                </a:solidFill>
                <a:latin typeface="Microsoft Sans Serif"/>
                <a:cs typeface="Microsoft Sans Serif"/>
              </a:rPr>
              <a:t> </a:t>
            </a:r>
            <a:r>
              <a:rPr sz="1600" spc="-5" dirty="0">
                <a:solidFill>
                  <a:srgbClr val="393B8B"/>
                </a:solidFill>
                <a:latin typeface="Microsoft Sans Serif"/>
                <a:cs typeface="Microsoft Sans Serif"/>
              </a:rPr>
              <a:t>véhicules.</a:t>
            </a:r>
            <a:r>
              <a:rPr sz="1600" spc="10" dirty="0">
                <a:solidFill>
                  <a:srgbClr val="393B8B"/>
                </a:solidFill>
                <a:latin typeface="Microsoft Sans Serif"/>
                <a:cs typeface="Microsoft Sans Serif"/>
              </a:rPr>
              <a:t> </a:t>
            </a:r>
            <a:r>
              <a:rPr sz="1600" spc="-10" dirty="0">
                <a:solidFill>
                  <a:srgbClr val="393B8B"/>
                </a:solidFill>
                <a:latin typeface="Microsoft Sans Serif"/>
                <a:cs typeface="Microsoft Sans Serif"/>
              </a:rPr>
              <a:t>Nous</a:t>
            </a:r>
            <a:r>
              <a:rPr sz="1600" dirty="0">
                <a:solidFill>
                  <a:srgbClr val="393B8B"/>
                </a:solidFill>
                <a:latin typeface="Microsoft Sans Serif"/>
                <a:cs typeface="Microsoft Sans Serif"/>
              </a:rPr>
              <a:t> </a:t>
            </a:r>
            <a:r>
              <a:rPr sz="1600" spc="-5" dirty="0">
                <a:solidFill>
                  <a:srgbClr val="393B8B"/>
                </a:solidFill>
                <a:latin typeface="Microsoft Sans Serif"/>
                <a:cs typeface="Microsoft Sans Serif"/>
              </a:rPr>
              <a:t>agissons</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sans</a:t>
            </a:r>
            <a:r>
              <a:rPr sz="1600" spc="20" dirty="0">
                <a:solidFill>
                  <a:srgbClr val="393B8B"/>
                </a:solidFill>
                <a:latin typeface="Microsoft Sans Serif"/>
                <a:cs typeface="Microsoft Sans Serif"/>
              </a:rPr>
              <a:t> </a:t>
            </a:r>
            <a:r>
              <a:rPr sz="1600" spc="-5" dirty="0">
                <a:solidFill>
                  <a:srgbClr val="393B8B"/>
                </a:solidFill>
                <a:latin typeface="Microsoft Sans Serif"/>
                <a:cs typeface="Microsoft Sans Serif"/>
              </a:rPr>
              <a:t>compromis</a:t>
            </a:r>
            <a:r>
              <a:rPr sz="1600" spc="15" dirty="0">
                <a:solidFill>
                  <a:srgbClr val="393B8B"/>
                </a:solidFill>
                <a:latin typeface="Microsoft Sans Serif"/>
                <a:cs typeface="Microsoft Sans Serif"/>
              </a:rPr>
              <a:t> </a:t>
            </a:r>
            <a:r>
              <a:rPr sz="1600" spc="-5" dirty="0">
                <a:solidFill>
                  <a:srgbClr val="393B8B"/>
                </a:solidFill>
                <a:latin typeface="Microsoft Sans Serif"/>
                <a:cs typeface="Microsoft Sans Serif"/>
              </a:rPr>
              <a:t>pour</a:t>
            </a:r>
            <a:r>
              <a:rPr sz="1600" spc="20" dirty="0">
                <a:solidFill>
                  <a:srgbClr val="393B8B"/>
                </a:solidFill>
                <a:latin typeface="Microsoft Sans Serif"/>
                <a:cs typeface="Microsoft Sans Serif"/>
              </a:rPr>
              <a:t> </a:t>
            </a:r>
            <a:r>
              <a:rPr sz="1600" spc="-5" dirty="0">
                <a:solidFill>
                  <a:srgbClr val="393B8B"/>
                </a:solidFill>
                <a:latin typeface="Microsoft Sans Serif"/>
                <a:cs typeface="Microsoft Sans Serif"/>
              </a:rPr>
              <a:t>la </a:t>
            </a:r>
            <a:r>
              <a:rPr sz="1600" spc="-15" dirty="0">
                <a:solidFill>
                  <a:srgbClr val="393B8B"/>
                </a:solidFill>
                <a:latin typeface="Microsoft Sans Serif"/>
                <a:cs typeface="Microsoft Sans Serif"/>
              </a:rPr>
              <a:t>sécurité.</a:t>
            </a:r>
            <a:endParaRPr sz="1600">
              <a:solidFill>
                <a:prstClr val="black"/>
              </a:solidFill>
              <a:latin typeface="Microsoft Sans Serif"/>
              <a:cs typeface="Microsoft Sans Serif"/>
            </a:endParaRPr>
          </a:p>
          <a:p>
            <a:pPr marL="12700" marR="62230">
              <a:spcBef>
                <a:spcPts val="1460"/>
              </a:spcBef>
            </a:pPr>
            <a:r>
              <a:rPr sz="1600" b="1" spc="-15" dirty="0">
                <a:solidFill>
                  <a:srgbClr val="393B8B"/>
                </a:solidFill>
                <a:latin typeface="Arial"/>
                <a:cs typeface="Arial"/>
              </a:rPr>
              <a:t>Notre</a:t>
            </a:r>
            <a:r>
              <a:rPr sz="1600" b="1" spc="-240" dirty="0">
                <a:solidFill>
                  <a:srgbClr val="393B8B"/>
                </a:solidFill>
                <a:latin typeface="Arial"/>
                <a:cs typeface="Arial"/>
              </a:rPr>
              <a:t> </a:t>
            </a:r>
            <a:r>
              <a:rPr sz="1600" b="1" spc="-20" dirty="0">
                <a:solidFill>
                  <a:srgbClr val="393B8B"/>
                </a:solidFill>
                <a:latin typeface="Arial"/>
                <a:cs typeface="Arial"/>
              </a:rPr>
              <a:t>ambition</a:t>
            </a:r>
            <a:r>
              <a:rPr sz="1600" b="1" spc="-190" dirty="0">
                <a:solidFill>
                  <a:srgbClr val="393B8B"/>
                </a:solidFill>
                <a:latin typeface="Arial"/>
                <a:cs typeface="Arial"/>
              </a:rPr>
              <a:t> </a:t>
            </a:r>
            <a:r>
              <a:rPr sz="1600" b="1" spc="-10" dirty="0">
                <a:solidFill>
                  <a:srgbClr val="393B8B"/>
                </a:solidFill>
                <a:latin typeface="Arial"/>
                <a:cs typeface="Arial"/>
              </a:rPr>
              <a:t>au</a:t>
            </a:r>
            <a:r>
              <a:rPr sz="1600" b="1" spc="-235" dirty="0">
                <a:solidFill>
                  <a:srgbClr val="393B8B"/>
                </a:solidFill>
                <a:latin typeface="Arial"/>
                <a:cs typeface="Arial"/>
              </a:rPr>
              <a:t> </a:t>
            </a:r>
            <a:r>
              <a:rPr sz="1600" b="1" spc="-5" dirty="0">
                <a:solidFill>
                  <a:srgbClr val="393B8B"/>
                </a:solidFill>
                <a:latin typeface="Arial"/>
                <a:cs typeface="Arial"/>
              </a:rPr>
              <a:t>quotidien</a:t>
            </a:r>
            <a:r>
              <a:rPr sz="1600" b="1" spc="-204" dirty="0">
                <a:solidFill>
                  <a:srgbClr val="393B8B"/>
                </a:solidFill>
                <a:latin typeface="Arial"/>
                <a:cs typeface="Arial"/>
              </a:rPr>
              <a:t> </a:t>
            </a:r>
            <a:r>
              <a:rPr sz="1600" b="1" spc="-5" dirty="0">
                <a:solidFill>
                  <a:srgbClr val="393B8B"/>
                </a:solidFill>
                <a:latin typeface="Arial"/>
                <a:cs typeface="Arial"/>
              </a:rPr>
              <a:t>:</a:t>
            </a:r>
            <a:r>
              <a:rPr sz="1600" b="1" spc="-229" dirty="0">
                <a:solidFill>
                  <a:srgbClr val="393B8B"/>
                </a:solidFill>
                <a:latin typeface="Arial"/>
                <a:cs typeface="Arial"/>
              </a:rPr>
              <a:t> </a:t>
            </a:r>
            <a:r>
              <a:rPr sz="1600" spc="-15" dirty="0">
                <a:solidFill>
                  <a:srgbClr val="393B8B"/>
                </a:solidFill>
                <a:latin typeface="Microsoft Sans Serif"/>
                <a:cs typeface="Microsoft Sans Serif"/>
              </a:rPr>
              <a:t>être</a:t>
            </a:r>
            <a:r>
              <a:rPr sz="1600" spc="-195" dirty="0">
                <a:solidFill>
                  <a:srgbClr val="393B8B"/>
                </a:solidFill>
                <a:latin typeface="Microsoft Sans Serif"/>
                <a:cs typeface="Microsoft Sans Serif"/>
              </a:rPr>
              <a:t> </a:t>
            </a:r>
            <a:r>
              <a:rPr sz="1600" spc="-15" dirty="0">
                <a:solidFill>
                  <a:srgbClr val="393B8B"/>
                </a:solidFill>
                <a:latin typeface="Microsoft Sans Serif"/>
                <a:cs typeface="Microsoft Sans Serif"/>
              </a:rPr>
              <a:t>le</a:t>
            </a:r>
            <a:r>
              <a:rPr sz="1600" spc="-229" dirty="0">
                <a:solidFill>
                  <a:srgbClr val="393B8B"/>
                </a:solidFill>
                <a:latin typeface="Microsoft Sans Serif"/>
                <a:cs typeface="Microsoft Sans Serif"/>
              </a:rPr>
              <a:t> </a:t>
            </a:r>
            <a:r>
              <a:rPr sz="1600" spc="-20" dirty="0">
                <a:solidFill>
                  <a:srgbClr val="393B8B"/>
                </a:solidFill>
                <a:latin typeface="Microsoft Sans Serif"/>
                <a:cs typeface="Microsoft Sans Serif"/>
              </a:rPr>
              <a:t>partenaire</a:t>
            </a:r>
            <a:r>
              <a:rPr sz="1600" spc="-195" dirty="0">
                <a:solidFill>
                  <a:srgbClr val="393B8B"/>
                </a:solidFill>
                <a:latin typeface="Microsoft Sans Serif"/>
                <a:cs typeface="Microsoft Sans Serif"/>
              </a:rPr>
              <a:t> </a:t>
            </a:r>
            <a:r>
              <a:rPr sz="1600" spc="-10" dirty="0">
                <a:solidFill>
                  <a:srgbClr val="393B8B"/>
                </a:solidFill>
                <a:latin typeface="Microsoft Sans Serif"/>
                <a:cs typeface="Microsoft Sans Serif"/>
              </a:rPr>
              <a:t>de</a:t>
            </a:r>
            <a:r>
              <a:rPr sz="1600" spc="-215" dirty="0">
                <a:solidFill>
                  <a:srgbClr val="393B8B"/>
                </a:solidFill>
                <a:latin typeface="Microsoft Sans Serif"/>
                <a:cs typeface="Microsoft Sans Serif"/>
              </a:rPr>
              <a:t> </a:t>
            </a:r>
            <a:r>
              <a:rPr sz="1600" spc="-5" dirty="0">
                <a:solidFill>
                  <a:srgbClr val="393B8B"/>
                </a:solidFill>
                <a:latin typeface="Microsoft Sans Serif"/>
                <a:cs typeface="Microsoft Sans Serif"/>
              </a:rPr>
              <a:t>mobilité</a:t>
            </a:r>
            <a:r>
              <a:rPr sz="1600" spc="-240" dirty="0">
                <a:solidFill>
                  <a:srgbClr val="393B8B"/>
                </a:solidFill>
                <a:latin typeface="Microsoft Sans Serif"/>
                <a:cs typeface="Microsoft Sans Serif"/>
              </a:rPr>
              <a:t> </a:t>
            </a:r>
            <a:r>
              <a:rPr sz="1600" spc="-15" dirty="0">
                <a:solidFill>
                  <a:srgbClr val="393B8B"/>
                </a:solidFill>
                <a:latin typeface="Microsoft Sans Serif"/>
                <a:cs typeface="Microsoft Sans Serif"/>
              </a:rPr>
              <a:t>N</a:t>
            </a:r>
            <a:r>
              <a:rPr sz="1600" spc="-15" dirty="0">
                <a:solidFill>
                  <a:srgbClr val="393B8B"/>
                </a:solidFill>
                <a:latin typeface="Times New Roman"/>
                <a:cs typeface="Times New Roman"/>
              </a:rPr>
              <a:t>°</a:t>
            </a:r>
            <a:r>
              <a:rPr sz="1600" spc="-15" dirty="0">
                <a:solidFill>
                  <a:srgbClr val="393B8B"/>
                </a:solidFill>
                <a:latin typeface="Microsoft Sans Serif"/>
                <a:cs typeface="Microsoft Sans Serif"/>
              </a:rPr>
              <a:t>1</a:t>
            </a:r>
            <a:r>
              <a:rPr sz="1600" spc="-220" dirty="0">
                <a:solidFill>
                  <a:srgbClr val="393B8B"/>
                </a:solidFill>
                <a:latin typeface="Microsoft Sans Serif"/>
                <a:cs typeface="Microsoft Sans Serif"/>
              </a:rPr>
              <a:t> </a:t>
            </a:r>
            <a:r>
              <a:rPr sz="1600" spc="-15" dirty="0">
                <a:solidFill>
                  <a:srgbClr val="393B8B"/>
                </a:solidFill>
                <a:latin typeface="Microsoft Sans Serif"/>
                <a:cs typeface="Microsoft Sans Serif"/>
              </a:rPr>
              <a:t>pour</a:t>
            </a:r>
            <a:r>
              <a:rPr sz="1600" spc="-210" dirty="0">
                <a:solidFill>
                  <a:srgbClr val="393B8B"/>
                </a:solidFill>
                <a:latin typeface="Microsoft Sans Serif"/>
                <a:cs typeface="Microsoft Sans Serif"/>
              </a:rPr>
              <a:t> </a:t>
            </a:r>
            <a:r>
              <a:rPr sz="1600" spc="-5" dirty="0">
                <a:solidFill>
                  <a:srgbClr val="393B8B"/>
                </a:solidFill>
                <a:latin typeface="Microsoft Sans Serif"/>
                <a:cs typeface="Microsoft Sans Serif"/>
              </a:rPr>
              <a:t>lesconducteurs </a:t>
            </a:r>
            <a:r>
              <a:rPr sz="1600" spc="-409" dirty="0">
                <a:solidFill>
                  <a:srgbClr val="393B8B"/>
                </a:solidFill>
                <a:latin typeface="Microsoft Sans Serif"/>
                <a:cs typeface="Microsoft Sans Serif"/>
              </a:rPr>
              <a:t> </a:t>
            </a:r>
            <a:r>
              <a:rPr sz="1600" spc="-30" dirty="0">
                <a:solidFill>
                  <a:srgbClr val="393B8B"/>
                </a:solidFill>
                <a:latin typeface="Microsoft Sans Serif"/>
                <a:cs typeface="Microsoft Sans Serif"/>
              </a:rPr>
              <a:t>et </a:t>
            </a:r>
            <a:r>
              <a:rPr sz="1600" spc="-45" dirty="0">
                <a:solidFill>
                  <a:srgbClr val="393B8B"/>
                </a:solidFill>
                <a:latin typeface="Microsoft Sans Serif"/>
                <a:cs typeface="Microsoft Sans Serif"/>
              </a:rPr>
              <a:t>les </a:t>
            </a:r>
            <a:r>
              <a:rPr sz="1600" spc="-75" dirty="0">
                <a:solidFill>
                  <a:srgbClr val="393B8B"/>
                </a:solidFill>
                <a:latin typeface="Microsoft Sans Serif"/>
                <a:cs typeface="Microsoft Sans Serif"/>
              </a:rPr>
              <a:t>gestionnaires </a:t>
            </a:r>
            <a:r>
              <a:rPr sz="1600" spc="-30" dirty="0">
                <a:solidFill>
                  <a:srgbClr val="393B8B"/>
                </a:solidFill>
                <a:latin typeface="Microsoft Sans Serif"/>
                <a:cs typeface="Microsoft Sans Serif"/>
              </a:rPr>
              <a:t>de </a:t>
            </a:r>
            <a:r>
              <a:rPr sz="1600" spc="-60" dirty="0">
                <a:solidFill>
                  <a:srgbClr val="393B8B"/>
                </a:solidFill>
                <a:latin typeface="Microsoft Sans Serif"/>
                <a:cs typeface="Microsoft Sans Serif"/>
              </a:rPr>
              <a:t>flottes </a:t>
            </a:r>
            <a:r>
              <a:rPr sz="1600" spc="-45" dirty="0">
                <a:solidFill>
                  <a:srgbClr val="393B8B"/>
                </a:solidFill>
                <a:latin typeface="Microsoft Sans Serif"/>
                <a:cs typeface="Microsoft Sans Serif"/>
              </a:rPr>
              <a:t>en </a:t>
            </a:r>
            <a:r>
              <a:rPr sz="1600" spc="-80" dirty="0">
                <a:solidFill>
                  <a:srgbClr val="393B8B"/>
                </a:solidFill>
                <a:latin typeface="Microsoft Sans Serif"/>
                <a:cs typeface="Microsoft Sans Serif"/>
              </a:rPr>
              <a:t>proposant </a:t>
            </a:r>
            <a:r>
              <a:rPr sz="1600" spc="-45" dirty="0">
                <a:solidFill>
                  <a:srgbClr val="393B8B"/>
                </a:solidFill>
                <a:latin typeface="Microsoft Sans Serif"/>
                <a:cs typeface="Microsoft Sans Serif"/>
              </a:rPr>
              <a:t>une </a:t>
            </a:r>
            <a:r>
              <a:rPr sz="1600" spc="-70" dirty="0">
                <a:solidFill>
                  <a:srgbClr val="393B8B"/>
                </a:solidFill>
                <a:latin typeface="Microsoft Sans Serif"/>
                <a:cs typeface="Microsoft Sans Serif"/>
              </a:rPr>
              <a:t>expérience </a:t>
            </a:r>
            <a:r>
              <a:rPr sz="1600" spc="-60" dirty="0">
                <a:solidFill>
                  <a:srgbClr val="393B8B"/>
                </a:solidFill>
                <a:latin typeface="Microsoft Sans Serif"/>
                <a:cs typeface="Microsoft Sans Serif"/>
              </a:rPr>
              <a:t>clients </a:t>
            </a:r>
            <a:r>
              <a:rPr sz="1600" spc="-55" dirty="0">
                <a:solidFill>
                  <a:srgbClr val="393B8B"/>
                </a:solidFill>
                <a:latin typeface="Microsoft Sans Serif"/>
                <a:cs typeface="Microsoft Sans Serif"/>
              </a:rPr>
              <a:t>fluide </a:t>
            </a:r>
            <a:r>
              <a:rPr sz="1600" spc="-30" dirty="0">
                <a:solidFill>
                  <a:srgbClr val="393B8B"/>
                </a:solidFill>
                <a:latin typeface="Microsoft Sans Serif"/>
                <a:cs typeface="Microsoft Sans Serif"/>
              </a:rPr>
              <a:t>et </a:t>
            </a:r>
            <a:r>
              <a:rPr sz="1600" spc="-45" dirty="0">
                <a:solidFill>
                  <a:srgbClr val="393B8B"/>
                </a:solidFill>
                <a:latin typeface="Microsoft Sans Serif"/>
                <a:cs typeface="Microsoft Sans Serif"/>
              </a:rPr>
              <a:t>des </a:t>
            </a:r>
            <a:r>
              <a:rPr sz="1600" spc="-65" dirty="0">
                <a:solidFill>
                  <a:srgbClr val="393B8B"/>
                </a:solidFill>
                <a:latin typeface="Microsoft Sans Serif"/>
                <a:cs typeface="Microsoft Sans Serif"/>
              </a:rPr>
              <a:t>solutions </a:t>
            </a:r>
            <a:r>
              <a:rPr sz="1600" spc="-60" dirty="0">
                <a:solidFill>
                  <a:srgbClr val="393B8B"/>
                </a:solidFill>
                <a:latin typeface="Microsoft Sans Serif"/>
                <a:cs typeface="Microsoft Sans Serif"/>
              </a:rPr>
              <a:t> </a:t>
            </a:r>
            <a:r>
              <a:rPr sz="1600" spc="-50" dirty="0">
                <a:solidFill>
                  <a:srgbClr val="393B8B"/>
                </a:solidFill>
                <a:latin typeface="Microsoft Sans Serif"/>
                <a:cs typeface="Microsoft Sans Serif"/>
              </a:rPr>
              <a:t>durables.</a:t>
            </a:r>
            <a:endParaRPr sz="1600">
              <a:solidFill>
                <a:prstClr val="black"/>
              </a:solidFill>
              <a:latin typeface="Microsoft Sans Serif"/>
              <a:cs typeface="Microsoft Sans Serif"/>
            </a:endParaRPr>
          </a:p>
          <a:p>
            <a:pPr marL="12700">
              <a:spcBef>
                <a:spcPts val="1310"/>
              </a:spcBef>
            </a:pPr>
            <a:r>
              <a:rPr sz="1600" spc="-55" dirty="0">
                <a:solidFill>
                  <a:srgbClr val="393B8B"/>
                </a:solidFill>
                <a:latin typeface="Microsoft Sans Serif"/>
                <a:cs typeface="Microsoft Sans Serif"/>
              </a:rPr>
              <a:t>Notre</a:t>
            </a:r>
            <a:r>
              <a:rPr sz="1600" spc="-175" dirty="0">
                <a:solidFill>
                  <a:srgbClr val="393B8B"/>
                </a:solidFill>
                <a:latin typeface="Microsoft Sans Serif"/>
                <a:cs typeface="Microsoft Sans Serif"/>
              </a:rPr>
              <a:t> </a:t>
            </a:r>
            <a:r>
              <a:rPr sz="1600" spc="-55" dirty="0">
                <a:solidFill>
                  <a:srgbClr val="393B8B"/>
                </a:solidFill>
                <a:latin typeface="Microsoft Sans Serif"/>
                <a:cs typeface="Microsoft Sans Serif"/>
              </a:rPr>
              <a:t>réseau</a:t>
            </a:r>
            <a:r>
              <a:rPr sz="1600" spc="-195" dirty="0">
                <a:solidFill>
                  <a:srgbClr val="393B8B"/>
                </a:solidFill>
                <a:latin typeface="Microsoft Sans Serif"/>
                <a:cs typeface="Microsoft Sans Serif"/>
              </a:rPr>
              <a:t> </a:t>
            </a:r>
            <a:r>
              <a:rPr sz="1600" spc="-45" dirty="0">
                <a:solidFill>
                  <a:srgbClr val="393B8B"/>
                </a:solidFill>
                <a:latin typeface="Microsoft Sans Serif"/>
                <a:cs typeface="Microsoft Sans Serif"/>
              </a:rPr>
              <a:t>est</a:t>
            </a:r>
            <a:r>
              <a:rPr sz="1600" spc="-135" dirty="0">
                <a:solidFill>
                  <a:srgbClr val="393B8B"/>
                </a:solidFill>
                <a:latin typeface="Microsoft Sans Serif"/>
                <a:cs typeface="Microsoft Sans Serif"/>
              </a:rPr>
              <a:t> </a:t>
            </a:r>
            <a:r>
              <a:rPr sz="1600" spc="-55" dirty="0">
                <a:solidFill>
                  <a:srgbClr val="393B8B"/>
                </a:solidFill>
                <a:latin typeface="Microsoft Sans Serif"/>
                <a:cs typeface="Microsoft Sans Serif"/>
              </a:rPr>
              <a:t>animé</a:t>
            </a:r>
            <a:r>
              <a:rPr sz="1600" spc="-200" dirty="0">
                <a:solidFill>
                  <a:srgbClr val="393B8B"/>
                </a:solidFill>
                <a:latin typeface="Microsoft Sans Serif"/>
                <a:cs typeface="Microsoft Sans Serif"/>
              </a:rPr>
              <a:t> </a:t>
            </a:r>
            <a:r>
              <a:rPr sz="1600" spc="-45" dirty="0">
                <a:solidFill>
                  <a:srgbClr val="393B8B"/>
                </a:solidFill>
                <a:latin typeface="Microsoft Sans Serif"/>
                <a:cs typeface="Microsoft Sans Serif"/>
              </a:rPr>
              <a:t>par</a:t>
            </a:r>
            <a:r>
              <a:rPr sz="1600" spc="-135" dirty="0">
                <a:solidFill>
                  <a:srgbClr val="393B8B"/>
                </a:solidFill>
                <a:latin typeface="Microsoft Sans Serif"/>
                <a:cs typeface="Microsoft Sans Serif"/>
              </a:rPr>
              <a:t> </a:t>
            </a:r>
            <a:r>
              <a:rPr sz="1600" spc="-30" dirty="0">
                <a:solidFill>
                  <a:srgbClr val="393B8B"/>
                </a:solidFill>
                <a:latin typeface="Microsoft Sans Serif"/>
                <a:cs typeface="Microsoft Sans Serif"/>
              </a:rPr>
              <a:t>un</a:t>
            </a:r>
            <a:r>
              <a:rPr sz="1600" spc="-160" dirty="0">
                <a:solidFill>
                  <a:srgbClr val="393B8B"/>
                </a:solidFill>
                <a:latin typeface="Microsoft Sans Serif"/>
                <a:cs typeface="Microsoft Sans Serif"/>
              </a:rPr>
              <a:t> </a:t>
            </a:r>
            <a:r>
              <a:rPr sz="1600" spc="-55" dirty="0">
                <a:solidFill>
                  <a:srgbClr val="393B8B"/>
                </a:solidFill>
                <a:latin typeface="Microsoft Sans Serif"/>
                <a:cs typeface="Microsoft Sans Serif"/>
              </a:rPr>
              <a:t>esprit</a:t>
            </a:r>
            <a:r>
              <a:rPr sz="1600" spc="-160" dirty="0">
                <a:solidFill>
                  <a:srgbClr val="393B8B"/>
                </a:solidFill>
                <a:latin typeface="Microsoft Sans Serif"/>
                <a:cs typeface="Microsoft Sans Serif"/>
              </a:rPr>
              <a:t> </a:t>
            </a:r>
            <a:r>
              <a:rPr sz="1600" spc="-75" dirty="0">
                <a:solidFill>
                  <a:srgbClr val="393B8B"/>
                </a:solidFill>
                <a:latin typeface="Microsoft Sans Serif"/>
                <a:cs typeface="Microsoft Sans Serif"/>
              </a:rPr>
              <a:t>entrepreneurial,</a:t>
            </a:r>
            <a:r>
              <a:rPr sz="1600" spc="-120" dirty="0">
                <a:solidFill>
                  <a:srgbClr val="393B8B"/>
                </a:solidFill>
                <a:latin typeface="Microsoft Sans Serif"/>
                <a:cs typeface="Microsoft Sans Serif"/>
              </a:rPr>
              <a:t> </a:t>
            </a:r>
            <a:r>
              <a:rPr sz="1600" b="1" spc="-30" dirty="0">
                <a:solidFill>
                  <a:srgbClr val="393B8B"/>
                </a:solidFill>
                <a:latin typeface="Arial"/>
                <a:cs typeface="Arial"/>
              </a:rPr>
              <a:t>au</a:t>
            </a:r>
            <a:r>
              <a:rPr sz="1600" b="1" spc="-95" dirty="0">
                <a:solidFill>
                  <a:srgbClr val="393B8B"/>
                </a:solidFill>
                <a:latin typeface="Arial"/>
                <a:cs typeface="Arial"/>
              </a:rPr>
              <a:t> </a:t>
            </a:r>
            <a:r>
              <a:rPr sz="1600" b="1" spc="-60" dirty="0">
                <a:solidFill>
                  <a:srgbClr val="393B8B"/>
                </a:solidFill>
                <a:latin typeface="Arial"/>
                <a:cs typeface="Arial"/>
              </a:rPr>
              <a:t>service</a:t>
            </a:r>
            <a:r>
              <a:rPr sz="1600" b="1" spc="-170" dirty="0">
                <a:solidFill>
                  <a:srgbClr val="393B8B"/>
                </a:solidFill>
                <a:latin typeface="Arial"/>
                <a:cs typeface="Arial"/>
              </a:rPr>
              <a:t> </a:t>
            </a:r>
            <a:r>
              <a:rPr sz="1600" b="1" spc="-30" dirty="0">
                <a:solidFill>
                  <a:srgbClr val="393B8B"/>
                </a:solidFill>
                <a:latin typeface="Arial"/>
                <a:cs typeface="Arial"/>
              </a:rPr>
              <a:t>de</a:t>
            </a:r>
            <a:r>
              <a:rPr sz="1600" b="1" spc="-175" dirty="0">
                <a:solidFill>
                  <a:srgbClr val="393B8B"/>
                </a:solidFill>
                <a:latin typeface="Arial"/>
                <a:cs typeface="Arial"/>
              </a:rPr>
              <a:t> </a:t>
            </a:r>
            <a:r>
              <a:rPr sz="1600" b="1" spc="-30" dirty="0">
                <a:solidFill>
                  <a:srgbClr val="393B8B"/>
                </a:solidFill>
                <a:latin typeface="Arial"/>
                <a:cs typeface="Arial"/>
              </a:rPr>
              <a:t>la</a:t>
            </a:r>
            <a:r>
              <a:rPr sz="1600" b="1" spc="-155" dirty="0">
                <a:solidFill>
                  <a:srgbClr val="393B8B"/>
                </a:solidFill>
                <a:latin typeface="Arial"/>
                <a:cs typeface="Arial"/>
              </a:rPr>
              <a:t> </a:t>
            </a:r>
            <a:r>
              <a:rPr sz="1600" b="1" spc="-70" dirty="0">
                <a:solidFill>
                  <a:srgbClr val="393B8B"/>
                </a:solidFill>
                <a:latin typeface="Arial"/>
                <a:cs typeface="Arial"/>
              </a:rPr>
              <a:t>satisfaction</a:t>
            </a:r>
            <a:r>
              <a:rPr sz="1600" b="1" spc="-130" dirty="0">
                <a:solidFill>
                  <a:srgbClr val="393B8B"/>
                </a:solidFill>
                <a:latin typeface="Arial"/>
                <a:cs typeface="Arial"/>
              </a:rPr>
              <a:t> </a:t>
            </a:r>
            <a:r>
              <a:rPr sz="1600" b="1" spc="-25" dirty="0">
                <a:solidFill>
                  <a:srgbClr val="393B8B"/>
                </a:solidFill>
                <a:latin typeface="Arial"/>
                <a:cs typeface="Arial"/>
              </a:rPr>
              <a:t>client.</a:t>
            </a:r>
            <a:endParaRPr sz="1600">
              <a:solidFill>
                <a:prstClr val="black"/>
              </a:solidFill>
              <a:latin typeface="Arial"/>
              <a:cs typeface="Arial"/>
            </a:endParaRPr>
          </a:p>
        </p:txBody>
      </p:sp>
    </p:spTree>
    <p:extLst>
      <p:ext uri="{BB962C8B-B14F-4D97-AF65-F5344CB8AC3E}">
        <p14:creationId xmlns:p14="http://schemas.microsoft.com/office/powerpoint/2010/main" val="157239856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grpSp>
        <p:nvGrpSpPr>
          <p:cNvPr id="3" name="object 3"/>
          <p:cNvGrpSpPr/>
          <p:nvPr/>
        </p:nvGrpSpPr>
        <p:grpSpPr>
          <a:xfrm>
            <a:off x="7153656" y="969263"/>
            <a:ext cx="4002404" cy="4422775"/>
            <a:chOff x="7153656" y="969263"/>
            <a:chExt cx="4002404" cy="4422775"/>
          </a:xfrm>
        </p:grpSpPr>
        <p:pic>
          <p:nvPicPr>
            <p:cNvPr id="4" name="object 4"/>
            <p:cNvPicPr/>
            <p:nvPr/>
          </p:nvPicPr>
          <p:blipFill>
            <a:blip r:embed="rId3" cstate="print"/>
            <a:stretch>
              <a:fillRect/>
            </a:stretch>
          </p:blipFill>
          <p:spPr>
            <a:xfrm>
              <a:off x="7153656" y="969263"/>
              <a:ext cx="2880359" cy="2880360"/>
            </a:xfrm>
            <a:prstGeom prst="rect">
              <a:avLst/>
            </a:prstGeom>
          </p:spPr>
        </p:pic>
        <p:pic>
          <p:nvPicPr>
            <p:cNvPr id="5" name="object 5"/>
            <p:cNvPicPr/>
            <p:nvPr/>
          </p:nvPicPr>
          <p:blipFill>
            <a:blip r:embed="rId4" cstate="print"/>
            <a:stretch>
              <a:fillRect/>
            </a:stretch>
          </p:blipFill>
          <p:spPr>
            <a:xfrm>
              <a:off x="8275320" y="2511552"/>
              <a:ext cx="2880360" cy="2880360"/>
            </a:xfrm>
            <a:prstGeom prst="rect">
              <a:avLst/>
            </a:prstGeom>
          </p:spPr>
        </p:pic>
        <p:sp>
          <p:nvSpPr>
            <p:cNvPr id="6" name="object 6"/>
            <p:cNvSpPr/>
            <p:nvPr/>
          </p:nvSpPr>
          <p:spPr>
            <a:xfrm>
              <a:off x="8138160" y="1958339"/>
              <a:ext cx="2628900" cy="2967355"/>
            </a:xfrm>
            <a:custGeom>
              <a:avLst/>
              <a:gdLst/>
              <a:ahLst/>
              <a:cxnLst/>
              <a:rect l="l" t="t" r="r" b="b"/>
              <a:pathLst>
                <a:path w="2628900" h="2967354">
                  <a:moveTo>
                    <a:pt x="864095" y="1676412"/>
                  </a:moveTo>
                  <a:lnTo>
                    <a:pt x="0" y="1676412"/>
                  </a:lnTo>
                  <a:lnTo>
                    <a:pt x="0" y="1856232"/>
                  </a:lnTo>
                  <a:lnTo>
                    <a:pt x="864095" y="1856232"/>
                  </a:lnTo>
                  <a:lnTo>
                    <a:pt x="864095" y="1676412"/>
                  </a:lnTo>
                  <a:close/>
                </a:path>
                <a:path w="2628900" h="2967354">
                  <a:moveTo>
                    <a:pt x="1728216" y="1107948"/>
                  </a:moveTo>
                  <a:lnTo>
                    <a:pt x="0" y="1107948"/>
                  </a:lnTo>
                  <a:lnTo>
                    <a:pt x="0" y="1287780"/>
                  </a:lnTo>
                  <a:lnTo>
                    <a:pt x="1728216" y="1287780"/>
                  </a:lnTo>
                  <a:lnTo>
                    <a:pt x="1728216" y="1107948"/>
                  </a:lnTo>
                  <a:close/>
                </a:path>
                <a:path w="2628900" h="2967354">
                  <a:moveTo>
                    <a:pt x="1836420" y="0"/>
                  </a:moveTo>
                  <a:lnTo>
                    <a:pt x="0" y="0"/>
                  </a:lnTo>
                  <a:lnTo>
                    <a:pt x="0" y="179832"/>
                  </a:lnTo>
                  <a:lnTo>
                    <a:pt x="1836420" y="179832"/>
                  </a:lnTo>
                  <a:lnTo>
                    <a:pt x="1836420" y="0"/>
                  </a:lnTo>
                  <a:close/>
                </a:path>
                <a:path w="2628900" h="2967354">
                  <a:moveTo>
                    <a:pt x="2087867" y="2787396"/>
                  </a:moveTo>
                  <a:lnTo>
                    <a:pt x="0" y="2787396"/>
                  </a:lnTo>
                  <a:lnTo>
                    <a:pt x="0" y="2967228"/>
                  </a:lnTo>
                  <a:lnTo>
                    <a:pt x="2087867" y="2967228"/>
                  </a:lnTo>
                  <a:lnTo>
                    <a:pt x="2087867" y="2787396"/>
                  </a:lnTo>
                  <a:close/>
                </a:path>
                <a:path w="2628900" h="2967354">
                  <a:moveTo>
                    <a:pt x="2555748" y="557784"/>
                  </a:moveTo>
                  <a:lnTo>
                    <a:pt x="0" y="557784"/>
                  </a:lnTo>
                  <a:lnTo>
                    <a:pt x="0" y="737616"/>
                  </a:lnTo>
                  <a:lnTo>
                    <a:pt x="2555748" y="737616"/>
                  </a:lnTo>
                  <a:lnTo>
                    <a:pt x="2555748" y="557784"/>
                  </a:lnTo>
                  <a:close/>
                </a:path>
                <a:path w="2628900" h="2967354">
                  <a:moveTo>
                    <a:pt x="2628900" y="2231136"/>
                  </a:moveTo>
                  <a:lnTo>
                    <a:pt x="0" y="2231136"/>
                  </a:lnTo>
                  <a:lnTo>
                    <a:pt x="0" y="2410968"/>
                  </a:lnTo>
                  <a:lnTo>
                    <a:pt x="2628900" y="2410968"/>
                  </a:lnTo>
                  <a:lnTo>
                    <a:pt x="2628900" y="2231136"/>
                  </a:lnTo>
                  <a:close/>
                </a:path>
              </a:pathLst>
            </a:custGeom>
            <a:solidFill>
              <a:srgbClr val="280E54"/>
            </a:solidFill>
          </p:spPr>
          <p:txBody>
            <a:bodyPr wrap="square" lIns="0" tIns="0" rIns="0" bIns="0" rtlCol="0"/>
            <a:lstStyle/>
            <a:p>
              <a:endParaRPr>
                <a:solidFill>
                  <a:prstClr val="black"/>
                </a:solidFill>
              </a:endParaRPr>
            </a:p>
          </p:txBody>
        </p:sp>
      </p:grpSp>
      <p:sp>
        <p:nvSpPr>
          <p:cNvPr id="7" name="object 7"/>
          <p:cNvSpPr txBox="1"/>
          <p:nvPr/>
        </p:nvSpPr>
        <p:spPr>
          <a:xfrm>
            <a:off x="7913369" y="1577655"/>
            <a:ext cx="2787015" cy="3361690"/>
          </a:xfrm>
          <a:prstGeom prst="rect">
            <a:avLst/>
          </a:prstGeom>
        </p:spPr>
        <p:txBody>
          <a:bodyPr vert="horz" wrap="square" lIns="0" tIns="80010" rIns="0" bIns="0" rtlCol="0">
            <a:spAutoFit/>
          </a:bodyPr>
          <a:lstStyle/>
          <a:p>
            <a:pPr marL="259079" indent="-247015">
              <a:spcBef>
                <a:spcPts val="630"/>
              </a:spcBef>
              <a:buFontTx/>
              <a:buChar char="-"/>
              <a:tabLst>
                <a:tab pos="259715" algn="l"/>
              </a:tabLst>
            </a:pPr>
            <a:r>
              <a:rPr sz="3200" b="1" spc="-15" dirty="0">
                <a:solidFill>
                  <a:srgbClr val="FFFFFF"/>
                </a:solidFill>
                <a:latin typeface="Arial"/>
                <a:cs typeface="Arial"/>
              </a:rPr>
              <a:t>Humaine</a:t>
            </a:r>
            <a:endParaRPr sz="3200">
              <a:solidFill>
                <a:prstClr val="black"/>
              </a:solidFill>
              <a:latin typeface="Arial"/>
              <a:cs typeface="Arial"/>
            </a:endParaRPr>
          </a:p>
          <a:p>
            <a:pPr marL="259079" indent="-247015">
              <a:spcBef>
                <a:spcPts val="530"/>
              </a:spcBef>
              <a:buFontTx/>
              <a:buChar char="-"/>
              <a:tabLst>
                <a:tab pos="259715" algn="l"/>
              </a:tabLst>
            </a:pPr>
            <a:r>
              <a:rPr sz="3200" b="1" dirty="0">
                <a:solidFill>
                  <a:srgbClr val="FFFFFF"/>
                </a:solidFill>
                <a:latin typeface="Arial"/>
                <a:cs typeface="Arial"/>
              </a:rPr>
              <a:t>De</a:t>
            </a:r>
            <a:r>
              <a:rPr sz="3200" b="1" spc="-105" dirty="0">
                <a:solidFill>
                  <a:srgbClr val="FFFFFF"/>
                </a:solidFill>
                <a:latin typeface="Arial"/>
                <a:cs typeface="Arial"/>
              </a:rPr>
              <a:t> </a:t>
            </a:r>
            <a:r>
              <a:rPr sz="3200" b="1" spc="-15" dirty="0">
                <a:solidFill>
                  <a:srgbClr val="FFFFFF"/>
                </a:solidFill>
                <a:latin typeface="Arial"/>
                <a:cs typeface="Arial"/>
              </a:rPr>
              <a:t>proximité</a:t>
            </a:r>
            <a:endParaRPr sz="3200">
              <a:solidFill>
                <a:prstClr val="black"/>
              </a:solidFill>
              <a:latin typeface="Arial"/>
              <a:cs typeface="Arial"/>
            </a:endParaRPr>
          </a:p>
          <a:p>
            <a:pPr marL="245745" indent="-233679">
              <a:spcBef>
                <a:spcPts val="540"/>
              </a:spcBef>
              <a:buFontTx/>
              <a:buChar char="-"/>
              <a:tabLst>
                <a:tab pos="246379" algn="l"/>
              </a:tabLst>
            </a:pPr>
            <a:r>
              <a:rPr sz="3200" b="1" spc="-15" dirty="0">
                <a:solidFill>
                  <a:srgbClr val="FFFFFF"/>
                </a:solidFill>
                <a:latin typeface="Arial"/>
                <a:cs typeface="Arial"/>
              </a:rPr>
              <a:t>Adaptée</a:t>
            </a:r>
            <a:endParaRPr sz="3200">
              <a:solidFill>
                <a:prstClr val="black"/>
              </a:solidFill>
              <a:latin typeface="Arial"/>
              <a:cs typeface="Arial"/>
            </a:endParaRPr>
          </a:p>
          <a:p>
            <a:pPr marL="12700">
              <a:spcBef>
                <a:spcPts val="545"/>
              </a:spcBef>
            </a:pPr>
            <a:r>
              <a:rPr sz="3200" b="1" dirty="0">
                <a:solidFill>
                  <a:srgbClr val="FFFFFF"/>
                </a:solidFill>
                <a:latin typeface="Arial"/>
                <a:cs typeface="Arial"/>
              </a:rPr>
              <a:t>-</a:t>
            </a:r>
            <a:r>
              <a:rPr sz="3200" b="1" spc="-60" dirty="0">
                <a:solidFill>
                  <a:srgbClr val="FFFFFF"/>
                </a:solidFill>
                <a:latin typeface="Arial"/>
                <a:cs typeface="Arial"/>
              </a:rPr>
              <a:t> </a:t>
            </a:r>
            <a:r>
              <a:rPr sz="3200" b="1" spc="-15" dirty="0">
                <a:solidFill>
                  <a:srgbClr val="FFFFFF"/>
                </a:solidFill>
                <a:latin typeface="Arial"/>
                <a:cs typeface="Arial"/>
              </a:rPr>
              <a:t>24/7</a:t>
            </a:r>
            <a:endParaRPr sz="3200">
              <a:solidFill>
                <a:prstClr val="black"/>
              </a:solidFill>
              <a:latin typeface="Arial"/>
              <a:cs typeface="Arial"/>
            </a:endParaRPr>
          </a:p>
          <a:p>
            <a:pPr marL="259079" indent="-247015">
              <a:spcBef>
                <a:spcPts val="540"/>
              </a:spcBef>
              <a:buFontTx/>
              <a:buChar char="-"/>
              <a:tabLst>
                <a:tab pos="259715" algn="l"/>
              </a:tabLst>
            </a:pPr>
            <a:r>
              <a:rPr sz="3200" b="1" spc="-15" dirty="0">
                <a:solidFill>
                  <a:srgbClr val="FFFFFF"/>
                </a:solidFill>
                <a:latin typeface="Arial"/>
                <a:cs typeface="Arial"/>
              </a:rPr>
              <a:t>Responsable</a:t>
            </a:r>
            <a:endParaRPr sz="3200">
              <a:solidFill>
                <a:prstClr val="black"/>
              </a:solidFill>
              <a:latin typeface="Arial"/>
              <a:cs typeface="Arial"/>
            </a:endParaRPr>
          </a:p>
          <a:p>
            <a:pPr marL="259079" indent="-247015">
              <a:spcBef>
                <a:spcPts val="540"/>
              </a:spcBef>
              <a:buFontTx/>
              <a:buChar char="-"/>
              <a:tabLst>
                <a:tab pos="259715" algn="l"/>
              </a:tabLst>
            </a:pPr>
            <a:r>
              <a:rPr sz="3200" b="1" spc="-15" dirty="0">
                <a:solidFill>
                  <a:srgbClr val="FFFFFF"/>
                </a:solidFill>
                <a:latin typeface="Arial"/>
                <a:cs typeface="Arial"/>
              </a:rPr>
              <a:t>Reconnue</a:t>
            </a:r>
            <a:endParaRPr sz="3200">
              <a:solidFill>
                <a:prstClr val="black"/>
              </a:solidFill>
              <a:latin typeface="Arial"/>
              <a:cs typeface="Arial"/>
            </a:endParaRPr>
          </a:p>
        </p:txBody>
      </p:sp>
    </p:spTree>
    <p:extLst>
      <p:ext uri="{BB962C8B-B14F-4D97-AF65-F5344CB8AC3E}">
        <p14:creationId xmlns:p14="http://schemas.microsoft.com/office/powerpoint/2010/main" val="1275965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FF322D4-4012-61C1-0233-A1A959FF8FCD}"/>
              </a:ext>
            </a:extLst>
          </p:cNvPr>
          <p:cNvSpPr>
            <a:spLocks noGrp="1"/>
          </p:cNvSpPr>
          <p:nvPr>
            <p:ph type="title"/>
          </p:nvPr>
        </p:nvSpPr>
        <p:spPr>
          <a:xfrm>
            <a:off x="5957988" y="2899711"/>
            <a:ext cx="5539774" cy="2852737"/>
          </a:xfrm>
        </p:spPr>
        <p:txBody>
          <a:bodyPr/>
          <a:lstStyle/>
          <a:p>
            <a:r>
              <a:rPr lang="fr-FR" sz="4800" b="1" dirty="0" err="1"/>
              <a:t>Easyliss</a:t>
            </a:r>
            <a:r>
              <a:rPr lang="fr-FR" sz="4800" b="1" dirty="0"/>
              <a:t> : </a:t>
            </a:r>
            <a:r>
              <a:rPr lang="fr-FR" sz="4800" dirty="0"/>
              <a:t> </a:t>
            </a:r>
            <a:br>
              <a:rPr lang="fr-FR" sz="4800" dirty="0"/>
            </a:br>
            <a:r>
              <a:rPr lang="fr-FR" sz="4800" dirty="0"/>
              <a:t>Lissez vos dépenses selon le nombre d’heures travaillées de vos engins</a:t>
            </a:r>
          </a:p>
        </p:txBody>
      </p:sp>
      <p:pic>
        <p:nvPicPr>
          <p:cNvPr id="1028" name="Picture 4" descr="Le suivi des pneus pour limiter les risques d'immobilisations des engins |  TP Aménagements">
            <a:extLst>
              <a:ext uri="{FF2B5EF4-FFF2-40B4-BE49-F238E27FC236}">
                <a16:creationId xmlns:a16="http://schemas.microsoft.com/office/drawing/2014/main" id="{CB91AE30-25EF-6002-7711-7DD8C0E42D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096" t="2469" r="11722"/>
          <a:stretch/>
        </p:blipFill>
        <p:spPr bwMode="auto">
          <a:xfrm>
            <a:off x="0" y="169332"/>
            <a:ext cx="5384800" cy="6688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02761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Tree>
    <p:extLst>
      <p:ext uri="{BB962C8B-B14F-4D97-AF65-F5344CB8AC3E}">
        <p14:creationId xmlns:p14="http://schemas.microsoft.com/office/powerpoint/2010/main" val="84289010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00560" cy="6858000"/>
            <a:chOff x="0" y="0"/>
            <a:chExt cx="12100560" cy="6858000"/>
          </a:xfrm>
        </p:grpSpPr>
        <p:pic>
          <p:nvPicPr>
            <p:cNvPr id="3" name="object 3"/>
            <p:cNvPicPr/>
            <p:nvPr/>
          </p:nvPicPr>
          <p:blipFill>
            <a:blip r:embed="rId2" cstate="print"/>
            <a:stretch>
              <a:fillRect/>
            </a:stretch>
          </p:blipFill>
          <p:spPr>
            <a:xfrm>
              <a:off x="0" y="0"/>
              <a:ext cx="12100560" cy="6857999"/>
            </a:xfrm>
            <a:prstGeom prst="rect">
              <a:avLst/>
            </a:prstGeom>
          </p:spPr>
        </p:pic>
        <p:pic>
          <p:nvPicPr>
            <p:cNvPr id="4" name="object 4"/>
            <p:cNvPicPr/>
            <p:nvPr/>
          </p:nvPicPr>
          <p:blipFill>
            <a:blip r:embed="rId3" cstate="print"/>
            <a:stretch>
              <a:fillRect/>
            </a:stretch>
          </p:blipFill>
          <p:spPr>
            <a:xfrm>
              <a:off x="8898635" y="2712720"/>
              <a:ext cx="2880360" cy="2880360"/>
            </a:xfrm>
            <a:prstGeom prst="rect">
              <a:avLst/>
            </a:prstGeom>
          </p:spPr>
        </p:pic>
        <p:pic>
          <p:nvPicPr>
            <p:cNvPr id="5" name="object 5"/>
            <p:cNvPicPr/>
            <p:nvPr/>
          </p:nvPicPr>
          <p:blipFill>
            <a:blip r:embed="rId4" cstate="print"/>
            <a:stretch>
              <a:fillRect/>
            </a:stretch>
          </p:blipFill>
          <p:spPr>
            <a:xfrm>
              <a:off x="6199632" y="170687"/>
              <a:ext cx="2880360" cy="2880359"/>
            </a:xfrm>
            <a:prstGeom prst="rect">
              <a:avLst/>
            </a:prstGeom>
          </p:spPr>
        </p:pic>
      </p:grpSp>
      <p:sp>
        <p:nvSpPr>
          <p:cNvPr id="6" name="object 6"/>
          <p:cNvSpPr txBox="1"/>
          <p:nvPr/>
        </p:nvSpPr>
        <p:spPr>
          <a:xfrm>
            <a:off x="350011" y="5498998"/>
            <a:ext cx="5171440" cy="756920"/>
          </a:xfrm>
          <a:prstGeom prst="rect">
            <a:avLst/>
          </a:prstGeom>
        </p:spPr>
        <p:txBody>
          <a:bodyPr vert="horz" wrap="square" lIns="0" tIns="12065" rIns="0" bIns="0" rtlCol="0">
            <a:spAutoFit/>
          </a:bodyPr>
          <a:lstStyle/>
          <a:p>
            <a:pPr marL="12700">
              <a:spcBef>
                <a:spcPts val="95"/>
              </a:spcBef>
            </a:pPr>
            <a:r>
              <a:rPr sz="1600" b="1" spc="-5" dirty="0">
                <a:solidFill>
                  <a:srgbClr val="393B8B"/>
                </a:solidFill>
                <a:latin typeface="Arial"/>
                <a:cs typeface="Arial"/>
              </a:rPr>
              <a:t>Une</a:t>
            </a:r>
            <a:r>
              <a:rPr sz="1600" b="1" spc="-25" dirty="0">
                <a:solidFill>
                  <a:srgbClr val="393B8B"/>
                </a:solidFill>
                <a:latin typeface="Arial"/>
                <a:cs typeface="Arial"/>
              </a:rPr>
              <a:t> </a:t>
            </a:r>
            <a:r>
              <a:rPr sz="1600" b="1" spc="-5" dirty="0">
                <a:solidFill>
                  <a:srgbClr val="393B8B"/>
                </a:solidFill>
                <a:latin typeface="Arial"/>
                <a:cs typeface="Arial"/>
              </a:rPr>
              <a:t>passion</a:t>
            </a:r>
            <a:r>
              <a:rPr sz="1600" b="1" dirty="0">
                <a:solidFill>
                  <a:srgbClr val="393B8B"/>
                </a:solidFill>
                <a:latin typeface="Arial"/>
                <a:cs typeface="Arial"/>
              </a:rPr>
              <a:t> </a:t>
            </a:r>
            <a:r>
              <a:rPr sz="1600" b="1" spc="-5" dirty="0">
                <a:solidFill>
                  <a:srgbClr val="393B8B"/>
                </a:solidFill>
                <a:latin typeface="Arial"/>
                <a:cs typeface="Arial"/>
              </a:rPr>
              <a:t>commune</a:t>
            </a:r>
            <a:r>
              <a:rPr sz="1600" b="1" spc="5" dirty="0">
                <a:solidFill>
                  <a:srgbClr val="393B8B"/>
                </a:solidFill>
                <a:latin typeface="Arial"/>
                <a:cs typeface="Arial"/>
              </a:rPr>
              <a:t> </a:t>
            </a:r>
            <a:r>
              <a:rPr sz="1600" b="1" spc="-15" dirty="0">
                <a:solidFill>
                  <a:srgbClr val="393B8B"/>
                </a:solidFill>
                <a:latin typeface="Arial"/>
                <a:cs typeface="Arial"/>
              </a:rPr>
              <a:t>avec</a:t>
            </a:r>
            <a:r>
              <a:rPr sz="1600" b="1" spc="20" dirty="0">
                <a:solidFill>
                  <a:srgbClr val="393B8B"/>
                </a:solidFill>
                <a:latin typeface="Arial"/>
                <a:cs typeface="Arial"/>
              </a:rPr>
              <a:t> </a:t>
            </a:r>
            <a:r>
              <a:rPr sz="1600" b="1" spc="-10" dirty="0">
                <a:solidFill>
                  <a:srgbClr val="393B8B"/>
                </a:solidFill>
                <a:latin typeface="Arial"/>
                <a:cs typeface="Arial"/>
              </a:rPr>
              <a:t>nos</a:t>
            </a:r>
            <a:r>
              <a:rPr sz="1600" b="1" spc="-5" dirty="0">
                <a:solidFill>
                  <a:srgbClr val="393B8B"/>
                </a:solidFill>
                <a:latin typeface="Arial"/>
                <a:cs typeface="Arial"/>
              </a:rPr>
              <a:t> </a:t>
            </a:r>
            <a:r>
              <a:rPr sz="1600" b="1" spc="-20" dirty="0">
                <a:solidFill>
                  <a:srgbClr val="393B8B"/>
                </a:solidFill>
                <a:latin typeface="Arial"/>
                <a:cs typeface="Arial"/>
              </a:rPr>
              <a:t>clients</a:t>
            </a:r>
            <a:endParaRPr sz="1600">
              <a:solidFill>
                <a:prstClr val="black"/>
              </a:solidFill>
              <a:latin typeface="Arial"/>
              <a:cs typeface="Arial"/>
            </a:endParaRPr>
          </a:p>
          <a:p>
            <a:pPr marL="12700" marR="5080"/>
            <a:r>
              <a:rPr sz="1600" b="1" spc="-10" dirty="0">
                <a:solidFill>
                  <a:srgbClr val="393B8B"/>
                </a:solidFill>
                <a:latin typeface="Arial"/>
                <a:cs typeface="Arial"/>
              </a:rPr>
              <a:t>pour</a:t>
            </a:r>
            <a:r>
              <a:rPr sz="1600" b="1" dirty="0">
                <a:solidFill>
                  <a:srgbClr val="393B8B"/>
                </a:solidFill>
                <a:latin typeface="Arial"/>
                <a:cs typeface="Arial"/>
              </a:rPr>
              <a:t> </a:t>
            </a:r>
            <a:r>
              <a:rPr sz="1600" b="1" spc="-5" dirty="0">
                <a:solidFill>
                  <a:srgbClr val="393B8B"/>
                </a:solidFill>
                <a:latin typeface="Arial"/>
                <a:cs typeface="Arial"/>
              </a:rPr>
              <a:t>garantir</a:t>
            </a:r>
            <a:r>
              <a:rPr sz="1600" b="1" spc="30" dirty="0">
                <a:solidFill>
                  <a:srgbClr val="393B8B"/>
                </a:solidFill>
                <a:latin typeface="Arial"/>
                <a:cs typeface="Arial"/>
              </a:rPr>
              <a:t> </a:t>
            </a:r>
            <a:r>
              <a:rPr sz="1600" b="1" spc="-5" dirty="0">
                <a:solidFill>
                  <a:srgbClr val="393B8B"/>
                </a:solidFill>
                <a:latin typeface="Arial"/>
                <a:cs typeface="Arial"/>
              </a:rPr>
              <a:t>la</a:t>
            </a:r>
            <a:r>
              <a:rPr sz="1600" b="1" dirty="0">
                <a:solidFill>
                  <a:srgbClr val="393B8B"/>
                </a:solidFill>
                <a:latin typeface="Arial"/>
                <a:cs typeface="Arial"/>
              </a:rPr>
              <a:t> </a:t>
            </a:r>
            <a:r>
              <a:rPr sz="1600" b="1" spc="-5" dirty="0">
                <a:solidFill>
                  <a:srgbClr val="393B8B"/>
                </a:solidFill>
                <a:latin typeface="Arial"/>
                <a:cs typeface="Arial"/>
              </a:rPr>
              <a:t>mobilité</a:t>
            </a:r>
            <a:r>
              <a:rPr sz="1600" b="1" spc="40" dirty="0">
                <a:solidFill>
                  <a:srgbClr val="393B8B"/>
                </a:solidFill>
                <a:latin typeface="Arial"/>
                <a:cs typeface="Arial"/>
              </a:rPr>
              <a:t> </a:t>
            </a:r>
            <a:r>
              <a:rPr sz="1600" b="1" spc="-5" dirty="0">
                <a:solidFill>
                  <a:srgbClr val="393B8B"/>
                </a:solidFill>
                <a:latin typeface="Arial"/>
                <a:cs typeface="Arial"/>
              </a:rPr>
              <a:t>et</a:t>
            </a:r>
            <a:r>
              <a:rPr sz="1600" b="1" dirty="0">
                <a:solidFill>
                  <a:srgbClr val="393B8B"/>
                </a:solidFill>
                <a:latin typeface="Arial"/>
                <a:cs typeface="Arial"/>
              </a:rPr>
              <a:t> </a:t>
            </a:r>
            <a:r>
              <a:rPr sz="1600" b="1" spc="-5" dirty="0">
                <a:solidFill>
                  <a:srgbClr val="393B8B"/>
                </a:solidFill>
                <a:latin typeface="Arial"/>
                <a:cs typeface="Arial"/>
              </a:rPr>
              <a:t>la</a:t>
            </a:r>
            <a:r>
              <a:rPr sz="1600" b="1" spc="10" dirty="0">
                <a:solidFill>
                  <a:srgbClr val="393B8B"/>
                </a:solidFill>
                <a:latin typeface="Arial"/>
                <a:cs typeface="Arial"/>
              </a:rPr>
              <a:t> </a:t>
            </a:r>
            <a:r>
              <a:rPr sz="1600" b="1" spc="-5" dirty="0">
                <a:solidFill>
                  <a:srgbClr val="393B8B"/>
                </a:solidFill>
                <a:latin typeface="Arial"/>
                <a:cs typeface="Arial"/>
              </a:rPr>
              <a:t>sécurité</a:t>
            </a:r>
            <a:r>
              <a:rPr sz="1600" b="1" spc="15" dirty="0">
                <a:solidFill>
                  <a:srgbClr val="393B8B"/>
                </a:solidFill>
                <a:latin typeface="Arial"/>
                <a:cs typeface="Arial"/>
              </a:rPr>
              <a:t> </a:t>
            </a:r>
            <a:r>
              <a:rPr sz="1600" b="1" spc="-5" dirty="0">
                <a:solidFill>
                  <a:srgbClr val="393B8B"/>
                </a:solidFill>
                <a:latin typeface="Arial"/>
                <a:cs typeface="Arial"/>
              </a:rPr>
              <a:t>de</a:t>
            </a:r>
            <a:r>
              <a:rPr sz="1600" b="1" spc="-10" dirty="0">
                <a:solidFill>
                  <a:srgbClr val="393B8B"/>
                </a:solidFill>
                <a:latin typeface="Arial"/>
                <a:cs typeface="Arial"/>
              </a:rPr>
              <a:t> nos</a:t>
            </a:r>
            <a:r>
              <a:rPr sz="1600" b="1" spc="10" dirty="0">
                <a:solidFill>
                  <a:srgbClr val="393B8B"/>
                </a:solidFill>
                <a:latin typeface="Arial"/>
                <a:cs typeface="Arial"/>
              </a:rPr>
              <a:t> </a:t>
            </a:r>
            <a:r>
              <a:rPr sz="1600" b="1" spc="-20" dirty="0">
                <a:solidFill>
                  <a:srgbClr val="393B8B"/>
                </a:solidFill>
                <a:latin typeface="Arial"/>
                <a:cs typeface="Arial"/>
              </a:rPr>
              <a:t>équipes </a:t>
            </a:r>
            <a:r>
              <a:rPr sz="1600" b="1" spc="-430" dirty="0">
                <a:solidFill>
                  <a:srgbClr val="393B8B"/>
                </a:solidFill>
                <a:latin typeface="Arial"/>
                <a:cs typeface="Arial"/>
              </a:rPr>
              <a:t> </a:t>
            </a:r>
            <a:r>
              <a:rPr sz="1600" b="1" spc="-5" dirty="0">
                <a:solidFill>
                  <a:srgbClr val="393B8B"/>
                </a:solidFill>
                <a:latin typeface="Arial"/>
                <a:cs typeface="Arial"/>
              </a:rPr>
              <a:t>et</a:t>
            </a:r>
            <a:r>
              <a:rPr sz="1600" b="1" spc="-10" dirty="0">
                <a:solidFill>
                  <a:srgbClr val="393B8B"/>
                </a:solidFill>
                <a:latin typeface="Arial"/>
                <a:cs typeface="Arial"/>
              </a:rPr>
              <a:t> </a:t>
            </a:r>
            <a:r>
              <a:rPr sz="1600" b="1" spc="-5" dirty="0">
                <a:solidFill>
                  <a:srgbClr val="393B8B"/>
                </a:solidFill>
                <a:latin typeface="Arial"/>
                <a:cs typeface="Arial"/>
              </a:rPr>
              <a:t>des</a:t>
            </a:r>
            <a:r>
              <a:rPr sz="1600" b="1" spc="5" dirty="0">
                <a:solidFill>
                  <a:srgbClr val="393B8B"/>
                </a:solidFill>
                <a:latin typeface="Arial"/>
                <a:cs typeface="Arial"/>
              </a:rPr>
              <a:t> </a:t>
            </a:r>
            <a:r>
              <a:rPr sz="1600" b="1" spc="-20" dirty="0">
                <a:solidFill>
                  <a:srgbClr val="393B8B"/>
                </a:solidFill>
                <a:latin typeface="Arial"/>
                <a:cs typeface="Arial"/>
              </a:rPr>
              <a:t>conducteurs.</a:t>
            </a:r>
            <a:endParaRPr sz="1600">
              <a:solidFill>
                <a:prstClr val="black"/>
              </a:solidFill>
              <a:latin typeface="Arial"/>
              <a:cs typeface="Arial"/>
            </a:endParaRPr>
          </a:p>
        </p:txBody>
      </p:sp>
      <p:sp>
        <p:nvSpPr>
          <p:cNvPr id="7" name="object 7"/>
          <p:cNvSpPr/>
          <p:nvPr/>
        </p:nvSpPr>
        <p:spPr>
          <a:xfrm>
            <a:off x="6976872" y="5821679"/>
            <a:ext cx="4320540" cy="361315"/>
          </a:xfrm>
          <a:custGeom>
            <a:avLst/>
            <a:gdLst/>
            <a:ahLst/>
            <a:cxnLst/>
            <a:rect l="l" t="t" r="r" b="b"/>
            <a:pathLst>
              <a:path w="4320540" h="361314">
                <a:moveTo>
                  <a:pt x="3599688" y="0"/>
                </a:moveTo>
                <a:lnTo>
                  <a:pt x="0" y="0"/>
                </a:lnTo>
                <a:lnTo>
                  <a:pt x="0" y="108204"/>
                </a:lnTo>
                <a:lnTo>
                  <a:pt x="3599688" y="108204"/>
                </a:lnTo>
                <a:lnTo>
                  <a:pt x="3599688" y="0"/>
                </a:lnTo>
                <a:close/>
              </a:path>
              <a:path w="4320540" h="361314">
                <a:moveTo>
                  <a:pt x="4320540" y="252996"/>
                </a:moveTo>
                <a:lnTo>
                  <a:pt x="0" y="252996"/>
                </a:lnTo>
                <a:lnTo>
                  <a:pt x="0" y="361188"/>
                </a:lnTo>
                <a:lnTo>
                  <a:pt x="4320540" y="361188"/>
                </a:lnTo>
                <a:lnTo>
                  <a:pt x="4320540" y="252996"/>
                </a:lnTo>
                <a:close/>
              </a:path>
            </a:pathLst>
          </a:custGeom>
          <a:solidFill>
            <a:srgbClr val="F5E669"/>
          </a:solidFill>
        </p:spPr>
        <p:txBody>
          <a:bodyPr wrap="square" lIns="0" tIns="0" rIns="0" bIns="0" rtlCol="0"/>
          <a:lstStyle/>
          <a:p>
            <a:endParaRPr>
              <a:solidFill>
                <a:prstClr val="black"/>
              </a:solidFill>
            </a:endParaRPr>
          </a:p>
        </p:txBody>
      </p:sp>
      <p:sp>
        <p:nvSpPr>
          <p:cNvPr id="8" name="object 8"/>
          <p:cNvSpPr txBox="1"/>
          <p:nvPr/>
        </p:nvSpPr>
        <p:spPr>
          <a:xfrm>
            <a:off x="6988302" y="5667247"/>
            <a:ext cx="3540125" cy="269240"/>
          </a:xfrm>
          <a:prstGeom prst="rect">
            <a:avLst/>
          </a:prstGeom>
        </p:spPr>
        <p:txBody>
          <a:bodyPr vert="horz" wrap="square" lIns="0" tIns="12065" rIns="0" bIns="0" rtlCol="0">
            <a:spAutoFit/>
          </a:bodyPr>
          <a:lstStyle/>
          <a:p>
            <a:pPr marL="12700">
              <a:spcBef>
                <a:spcPts val="95"/>
              </a:spcBef>
            </a:pPr>
            <a:r>
              <a:rPr sz="1600" b="1" spc="-5" dirty="0">
                <a:solidFill>
                  <a:srgbClr val="393B8B"/>
                </a:solidFill>
                <a:latin typeface="Arial"/>
                <a:cs typeface="Arial"/>
              </a:rPr>
              <a:t>Une</a:t>
            </a:r>
            <a:r>
              <a:rPr sz="1600" b="1" spc="-25" dirty="0">
                <a:solidFill>
                  <a:srgbClr val="393B8B"/>
                </a:solidFill>
                <a:latin typeface="Arial"/>
                <a:cs typeface="Arial"/>
              </a:rPr>
              <a:t> </a:t>
            </a:r>
            <a:r>
              <a:rPr sz="1600" b="1" spc="-5" dirty="0">
                <a:solidFill>
                  <a:srgbClr val="393B8B"/>
                </a:solidFill>
                <a:latin typeface="Arial"/>
                <a:cs typeface="Arial"/>
              </a:rPr>
              <a:t>culture</a:t>
            </a:r>
            <a:r>
              <a:rPr sz="1600" b="1" spc="5" dirty="0">
                <a:solidFill>
                  <a:srgbClr val="393B8B"/>
                </a:solidFill>
                <a:latin typeface="Arial"/>
                <a:cs typeface="Arial"/>
              </a:rPr>
              <a:t> </a:t>
            </a:r>
            <a:r>
              <a:rPr sz="1600" b="1" spc="-5" dirty="0">
                <a:solidFill>
                  <a:srgbClr val="393B8B"/>
                </a:solidFill>
                <a:latin typeface="Arial"/>
                <a:cs typeface="Arial"/>
              </a:rPr>
              <a:t>d’entreprise</a:t>
            </a:r>
            <a:r>
              <a:rPr sz="1600" b="1" spc="30" dirty="0">
                <a:solidFill>
                  <a:srgbClr val="393B8B"/>
                </a:solidFill>
                <a:latin typeface="Arial"/>
                <a:cs typeface="Arial"/>
              </a:rPr>
              <a:t> </a:t>
            </a:r>
            <a:r>
              <a:rPr sz="1600" b="1" spc="-10" dirty="0">
                <a:solidFill>
                  <a:srgbClr val="393B8B"/>
                </a:solidFill>
                <a:latin typeface="Arial"/>
                <a:cs typeface="Arial"/>
              </a:rPr>
              <a:t>qui</a:t>
            </a:r>
            <a:r>
              <a:rPr sz="1600" b="1" spc="-5" dirty="0">
                <a:solidFill>
                  <a:srgbClr val="393B8B"/>
                </a:solidFill>
                <a:latin typeface="Arial"/>
                <a:cs typeface="Arial"/>
              </a:rPr>
              <a:t> </a:t>
            </a:r>
            <a:r>
              <a:rPr sz="1600" b="1" spc="-20" dirty="0">
                <a:solidFill>
                  <a:srgbClr val="393B8B"/>
                </a:solidFill>
                <a:latin typeface="Arial"/>
                <a:cs typeface="Arial"/>
              </a:rPr>
              <a:t>favorise</a:t>
            </a:r>
            <a:endParaRPr sz="1600">
              <a:solidFill>
                <a:prstClr val="black"/>
              </a:solidFill>
              <a:latin typeface="Arial"/>
              <a:cs typeface="Arial"/>
            </a:endParaRPr>
          </a:p>
        </p:txBody>
      </p:sp>
      <p:sp>
        <p:nvSpPr>
          <p:cNvPr id="9" name="object 9"/>
          <p:cNvSpPr txBox="1"/>
          <p:nvPr/>
        </p:nvSpPr>
        <p:spPr>
          <a:xfrm>
            <a:off x="6988302" y="5910783"/>
            <a:ext cx="4290060" cy="269240"/>
          </a:xfrm>
          <a:prstGeom prst="rect">
            <a:avLst/>
          </a:prstGeom>
        </p:spPr>
        <p:txBody>
          <a:bodyPr vert="horz" wrap="square" lIns="0" tIns="12065" rIns="0" bIns="0" rtlCol="0">
            <a:spAutoFit/>
          </a:bodyPr>
          <a:lstStyle/>
          <a:p>
            <a:pPr marL="12700">
              <a:spcBef>
                <a:spcPts val="95"/>
              </a:spcBef>
            </a:pPr>
            <a:r>
              <a:rPr sz="1600" b="1" spc="-5" dirty="0">
                <a:solidFill>
                  <a:srgbClr val="393B8B"/>
                </a:solidFill>
                <a:latin typeface="Arial"/>
                <a:cs typeface="Arial"/>
              </a:rPr>
              <a:t>la</a:t>
            </a:r>
            <a:r>
              <a:rPr sz="1600" b="1" spc="-15" dirty="0">
                <a:solidFill>
                  <a:srgbClr val="393B8B"/>
                </a:solidFill>
                <a:latin typeface="Arial"/>
                <a:cs typeface="Arial"/>
              </a:rPr>
              <a:t> </a:t>
            </a:r>
            <a:r>
              <a:rPr sz="1600" b="1" spc="-5" dirty="0">
                <a:solidFill>
                  <a:srgbClr val="393B8B"/>
                </a:solidFill>
                <a:latin typeface="Arial"/>
                <a:cs typeface="Arial"/>
              </a:rPr>
              <a:t>responsabilisation</a:t>
            </a:r>
            <a:r>
              <a:rPr sz="1600" b="1" spc="20" dirty="0">
                <a:solidFill>
                  <a:srgbClr val="393B8B"/>
                </a:solidFill>
                <a:latin typeface="Arial"/>
                <a:cs typeface="Arial"/>
              </a:rPr>
              <a:t> </a:t>
            </a:r>
            <a:r>
              <a:rPr sz="1600" b="1" spc="-5" dirty="0">
                <a:solidFill>
                  <a:srgbClr val="393B8B"/>
                </a:solidFill>
                <a:latin typeface="Arial"/>
                <a:cs typeface="Arial"/>
              </a:rPr>
              <a:t>et</a:t>
            </a:r>
            <a:r>
              <a:rPr sz="1600" b="1" spc="-15" dirty="0">
                <a:solidFill>
                  <a:srgbClr val="393B8B"/>
                </a:solidFill>
                <a:latin typeface="Arial"/>
                <a:cs typeface="Arial"/>
              </a:rPr>
              <a:t> </a:t>
            </a:r>
            <a:r>
              <a:rPr sz="1600" b="1" spc="-5" dirty="0">
                <a:solidFill>
                  <a:srgbClr val="393B8B"/>
                </a:solidFill>
                <a:latin typeface="Arial"/>
                <a:cs typeface="Arial"/>
              </a:rPr>
              <a:t>l’esprit</a:t>
            </a:r>
            <a:r>
              <a:rPr sz="1600" b="1" spc="20" dirty="0">
                <a:solidFill>
                  <a:srgbClr val="393B8B"/>
                </a:solidFill>
                <a:latin typeface="Arial"/>
                <a:cs typeface="Arial"/>
              </a:rPr>
              <a:t> </a:t>
            </a:r>
            <a:r>
              <a:rPr sz="1600" b="1" spc="-20" dirty="0">
                <a:solidFill>
                  <a:srgbClr val="393B8B"/>
                </a:solidFill>
                <a:latin typeface="Arial"/>
                <a:cs typeface="Arial"/>
              </a:rPr>
              <a:t>entrepreneur</a:t>
            </a:r>
            <a:endParaRPr sz="1600">
              <a:solidFill>
                <a:prstClr val="black"/>
              </a:solidFill>
              <a:latin typeface="Arial"/>
              <a:cs typeface="Arial"/>
            </a:endParaRPr>
          </a:p>
        </p:txBody>
      </p:sp>
      <p:sp>
        <p:nvSpPr>
          <p:cNvPr id="10" name="object 10"/>
          <p:cNvSpPr/>
          <p:nvPr/>
        </p:nvSpPr>
        <p:spPr>
          <a:xfrm>
            <a:off x="7120128" y="1100327"/>
            <a:ext cx="3095625" cy="1369060"/>
          </a:xfrm>
          <a:custGeom>
            <a:avLst/>
            <a:gdLst/>
            <a:ahLst/>
            <a:cxnLst/>
            <a:rect l="l" t="t" r="r" b="b"/>
            <a:pathLst>
              <a:path w="3095625" h="1369060">
                <a:moveTo>
                  <a:pt x="2124456" y="0"/>
                </a:moveTo>
                <a:lnTo>
                  <a:pt x="0" y="0"/>
                </a:lnTo>
                <a:lnTo>
                  <a:pt x="0" y="179832"/>
                </a:lnTo>
                <a:lnTo>
                  <a:pt x="2124456" y="179832"/>
                </a:lnTo>
                <a:lnTo>
                  <a:pt x="2124456" y="0"/>
                </a:lnTo>
                <a:close/>
              </a:path>
              <a:path w="3095625" h="1369060">
                <a:moveTo>
                  <a:pt x="2627376" y="397764"/>
                </a:moveTo>
                <a:lnTo>
                  <a:pt x="0" y="397764"/>
                </a:lnTo>
                <a:lnTo>
                  <a:pt x="0" y="577596"/>
                </a:lnTo>
                <a:lnTo>
                  <a:pt x="2627376" y="577596"/>
                </a:lnTo>
                <a:lnTo>
                  <a:pt x="2627376" y="397764"/>
                </a:lnTo>
                <a:close/>
              </a:path>
              <a:path w="3095625" h="1369060">
                <a:moveTo>
                  <a:pt x="3095244" y="1168908"/>
                </a:moveTo>
                <a:lnTo>
                  <a:pt x="0" y="1168908"/>
                </a:lnTo>
                <a:lnTo>
                  <a:pt x="0" y="1368552"/>
                </a:lnTo>
                <a:lnTo>
                  <a:pt x="3095244" y="1368552"/>
                </a:lnTo>
                <a:lnTo>
                  <a:pt x="3095244" y="1168908"/>
                </a:lnTo>
                <a:close/>
              </a:path>
              <a:path w="3095625" h="1369060">
                <a:moveTo>
                  <a:pt x="3095244" y="783336"/>
                </a:moveTo>
                <a:lnTo>
                  <a:pt x="0" y="783336"/>
                </a:lnTo>
                <a:lnTo>
                  <a:pt x="0" y="963168"/>
                </a:lnTo>
                <a:lnTo>
                  <a:pt x="3095244" y="963168"/>
                </a:lnTo>
                <a:lnTo>
                  <a:pt x="3095244" y="783336"/>
                </a:lnTo>
                <a:close/>
              </a:path>
            </a:pathLst>
          </a:custGeom>
          <a:solidFill>
            <a:srgbClr val="F9F5DC"/>
          </a:solidFill>
        </p:spPr>
        <p:txBody>
          <a:bodyPr wrap="square" lIns="0" tIns="0" rIns="0" bIns="0" rtlCol="0"/>
          <a:lstStyle/>
          <a:p>
            <a:endParaRPr>
              <a:solidFill>
                <a:prstClr val="black"/>
              </a:solidFill>
            </a:endParaRPr>
          </a:p>
        </p:txBody>
      </p:sp>
      <p:sp>
        <p:nvSpPr>
          <p:cNvPr id="11" name="object 11"/>
          <p:cNvSpPr txBox="1">
            <a:spLocks noGrp="1"/>
          </p:cNvSpPr>
          <p:nvPr>
            <p:ph type="title"/>
          </p:nvPr>
        </p:nvSpPr>
        <p:spPr>
          <a:xfrm>
            <a:off x="7065644" y="833449"/>
            <a:ext cx="2033270" cy="452120"/>
          </a:xfrm>
          <a:prstGeom prst="rect">
            <a:avLst/>
          </a:prstGeom>
        </p:spPr>
        <p:txBody>
          <a:bodyPr vert="horz" wrap="square" lIns="0" tIns="12065" rIns="0" bIns="0" rtlCol="0">
            <a:spAutoFit/>
          </a:bodyPr>
          <a:lstStyle/>
          <a:p>
            <a:pPr marL="12700">
              <a:lnSpc>
                <a:spcPct val="100000"/>
              </a:lnSpc>
              <a:spcBef>
                <a:spcPts val="95"/>
              </a:spcBef>
            </a:pPr>
            <a:r>
              <a:rPr sz="2800" spc="-5" dirty="0"/>
              <a:t>Des</a:t>
            </a:r>
            <a:r>
              <a:rPr sz="2800" spc="-90" dirty="0"/>
              <a:t> </a:t>
            </a:r>
            <a:r>
              <a:rPr sz="2800" spc="-10" dirty="0"/>
              <a:t>experts</a:t>
            </a:r>
            <a:endParaRPr sz="2800"/>
          </a:p>
        </p:txBody>
      </p:sp>
      <p:sp>
        <p:nvSpPr>
          <p:cNvPr id="12" name="object 12"/>
          <p:cNvSpPr txBox="1"/>
          <p:nvPr/>
        </p:nvSpPr>
        <p:spPr>
          <a:xfrm>
            <a:off x="7065644" y="1240917"/>
            <a:ext cx="3229610" cy="1239520"/>
          </a:xfrm>
          <a:prstGeom prst="rect">
            <a:avLst/>
          </a:prstGeom>
        </p:spPr>
        <p:txBody>
          <a:bodyPr vert="horz" wrap="square" lIns="0" tIns="12065" rIns="0" bIns="0" rtlCol="0">
            <a:spAutoFit/>
          </a:bodyPr>
          <a:lstStyle/>
          <a:p>
            <a:pPr marL="12700">
              <a:lnSpc>
                <a:spcPts val="3229"/>
              </a:lnSpc>
              <a:spcBef>
                <a:spcPts val="95"/>
              </a:spcBef>
            </a:pPr>
            <a:r>
              <a:rPr sz="2800" b="1" spc="-5" dirty="0">
                <a:solidFill>
                  <a:srgbClr val="393B8B"/>
                </a:solidFill>
                <a:latin typeface="Arial"/>
                <a:cs typeface="Arial"/>
              </a:rPr>
              <a:t>à</a:t>
            </a:r>
            <a:r>
              <a:rPr sz="2800" b="1" spc="-30" dirty="0">
                <a:solidFill>
                  <a:srgbClr val="393B8B"/>
                </a:solidFill>
                <a:latin typeface="Arial"/>
                <a:cs typeface="Arial"/>
              </a:rPr>
              <a:t> </a:t>
            </a:r>
            <a:r>
              <a:rPr sz="2800" b="1" spc="-5" dirty="0">
                <a:solidFill>
                  <a:srgbClr val="393B8B"/>
                </a:solidFill>
                <a:latin typeface="Arial"/>
                <a:cs typeface="Arial"/>
              </a:rPr>
              <a:t>votre</a:t>
            </a:r>
            <a:r>
              <a:rPr sz="2800" b="1" spc="-25" dirty="0">
                <a:solidFill>
                  <a:srgbClr val="393B8B"/>
                </a:solidFill>
                <a:latin typeface="Arial"/>
                <a:cs typeface="Arial"/>
              </a:rPr>
              <a:t> </a:t>
            </a:r>
            <a:r>
              <a:rPr sz="2800" b="1" spc="-10" dirty="0">
                <a:solidFill>
                  <a:srgbClr val="393B8B"/>
                </a:solidFill>
                <a:latin typeface="Arial"/>
                <a:cs typeface="Arial"/>
              </a:rPr>
              <a:t>service</a:t>
            </a:r>
            <a:endParaRPr sz="2800">
              <a:solidFill>
                <a:prstClr val="black"/>
              </a:solidFill>
              <a:latin typeface="Arial"/>
              <a:cs typeface="Arial"/>
            </a:endParaRPr>
          </a:p>
          <a:p>
            <a:pPr marL="12700" marR="5080">
              <a:lnSpc>
                <a:spcPts val="3110"/>
              </a:lnSpc>
              <a:spcBef>
                <a:spcPts val="180"/>
              </a:spcBef>
            </a:pPr>
            <a:r>
              <a:rPr sz="2800" b="1" spc="-5" dirty="0">
                <a:solidFill>
                  <a:srgbClr val="393B8B"/>
                </a:solidFill>
                <a:latin typeface="Arial"/>
                <a:cs typeface="Arial"/>
              </a:rPr>
              <a:t>à chaque </a:t>
            </a:r>
            <a:r>
              <a:rPr sz="2800" b="1" spc="-20" dirty="0">
                <a:solidFill>
                  <a:srgbClr val="393B8B"/>
                </a:solidFill>
                <a:latin typeface="Arial"/>
                <a:cs typeface="Arial"/>
              </a:rPr>
              <a:t>moment </a:t>
            </a:r>
            <a:r>
              <a:rPr sz="2800" b="1" spc="-15" dirty="0">
                <a:solidFill>
                  <a:srgbClr val="393B8B"/>
                </a:solidFill>
                <a:latin typeface="Arial"/>
                <a:cs typeface="Arial"/>
              </a:rPr>
              <a:t> </a:t>
            </a:r>
            <a:r>
              <a:rPr sz="2800" b="1" spc="-5" dirty="0">
                <a:solidFill>
                  <a:srgbClr val="393B8B"/>
                </a:solidFill>
                <a:latin typeface="Arial"/>
                <a:cs typeface="Arial"/>
              </a:rPr>
              <a:t>de</a:t>
            </a:r>
            <a:r>
              <a:rPr sz="2800" b="1" spc="-15" dirty="0">
                <a:solidFill>
                  <a:srgbClr val="393B8B"/>
                </a:solidFill>
                <a:latin typeface="Arial"/>
                <a:cs typeface="Arial"/>
              </a:rPr>
              <a:t> </a:t>
            </a:r>
            <a:r>
              <a:rPr sz="2800" b="1" spc="-5" dirty="0">
                <a:solidFill>
                  <a:srgbClr val="393B8B"/>
                </a:solidFill>
                <a:latin typeface="Arial"/>
                <a:cs typeface="Arial"/>
              </a:rPr>
              <a:t>la </a:t>
            </a:r>
            <a:r>
              <a:rPr sz="2800" b="1" spc="-15" dirty="0">
                <a:solidFill>
                  <a:srgbClr val="393B8B"/>
                </a:solidFill>
                <a:latin typeface="Arial"/>
                <a:cs typeface="Arial"/>
              </a:rPr>
              <a:t>relation</a:t>
            </a:r>
            <a:r>
              <a:rPr sz="2800" b="1" spc="-25" dirty="0">
                <a:solidFill>
                  <a:srgbClr val="393B8B"/>
                </a:solidFill>
                <a:latin typeface="Arial"/>
                <a:cs typeface="Arial"/>
              </a:rPr>
              <a:t> </a:t>
            </a:r>
            <a:r>
              <a:rPr sz="2800" b="1" spc="-15" dirty="0">
                <a:solidFill>
                  <a:srgbClr val="393B8B"/>
                </a:solidFill>
                <a:latin typeface="Arial"/>
                <a:cs typeface="Arial"/>
              </a:rPr>
              <a:t>client</a:t>
            </a:r>
            <a:endParaRPr sz="2800">
              <a:solidFill>
                <a:prstClr val="black"/>
              </a:solidFill>
              <a:latin typeface="Arial"/>
              <a:cs typeface="Arial"/>
            </a:endParaRPr>
          </a:p>
        </p:txBody>
      </p:sp>
      <p:sp>
        <p:nvSpPr>
          <p:cNvPr id="13" name="object 13"/>
          <p:cNvSpPr txBox="1"/>
          <p:nvPr/>
        </p:nvSpPr>
        <p:spPr>
          <a:xfrm>
            <a:off x="7065644" y="2728722"/>
            <a:ext cx="3873500" cy="2463800"/>
          </a:xfrm>
          <a:prstGeom prst="rect">
            <a:avLst/>
          </a:prstGeom>
        </p:spPr>
        <p:txBody>
          <a:bodyPr vert="horz" wrap="square" lIns="0" tIns="12065" rIns="0" bIns="0" rtlCol="0">
            <a:spAutoFit/>
          </a:bodyPr>
          <a:lstStyle/>
          <a:p>
            <a:pPr marL="137160" indent="-125095">
              <a:spcBef>
                <a:spcPts val="95"/>
              </a:spcBef>
              <a:buFont typeface="Microsoft Sans Serif"/>
              <a:buChar char="-"/>
              <a:tabLst>
                <a:tab pos="137795" algn="l"/>
              </a:tabLst>
            </a:pPr>
            <a:r>
              <a:rPr sz="1600" b="1" spc="-5" dirty="0">
                <a:solidFill>
                  <a:srgbClr val="393B8B"/>
                </a:solidFill>
                <a:latin typeface="Arial"/>
                <a:cs typeface="Arial"/>
              </a:rPr>
              <a:t>1</a:t>
            </a:r>
            <a:r>
              <a:rPr sz="1600" b="1" spc="-40" dirty="0">
                <a:solidFill>
                  <a:srgbClr val="393B8B"/>
                </a:solidFill>
                <a:latin typeface="Arial"/>
                <a:cs typeface="Arial"/>
              </a:rPr>
              <a:t> </a:t>
            </a:r>
            <a:r>
              <a:rPr sz="1600" b="1" spc="-5" dirty="0">
                <a:solidFill>
                  <a:srgbClr val="393B8B"/>
                </a:solidFill>
                <a:latin typeface="Arial"/>
                <a:cs typeface="Arial"/>
              </a:rPr>
              <a:t>interlocuteur</a:t>
            </a:r>
            <a:r>
              <a:rPr sz="1600" b="1" spc="15" dirty="0">
                <a:solidFill>
                  <a:srgbClr val="393B8B"/>
                </a:solidFill>
                <a:latin typeface="Arial"/>
                <a:cs typeface="Arial"/>
              </a:rPr>
              <a:t> </a:t>
            </a:r>
            <a:r>
              <a:rPr sz="1600" b="1" spc="-5" dirty="0">
                <a:solidFill>
                  <a:srgbClr val="393B8B"/>
                </a:solidFill>
                <a:latin typeface="Arial"/>
                <a:cs typeface="Arial"/>
              </a:rPr>
              <a:t>commercial</a:t>
            </a:r>
            <a:r>
              <a:rPr sz="1600" b="1" spc="10" dirty="0">
                <a:solidFill>
                  <a:srgbClr val="393B8B"/>
                </a:solidFill>
                <a:latin typeface="Arial"/>
                <a:cs typeface="Arial"/>
              </a:rPr>
              <a:t> </a:t>
            </a:r>
            <a:r>
              <a:rPr sz="1600" b="1" spc="-15" dirty="0">
                <a:solidFill>
                  <a:srgbClr val="393B8B"/>
                </a:solidFill>
                <a:latin typeface="Arial"/>
                <a:cs typeface="Arial"/>
              </a:rPr>
              <a:t>unique</a:t>
            </a:r>
            <a:endParaRPr sz="1600">
              <a:solidFill>
                <a:prstClr val="black"/>
              </a:solidFill>
              <a:latin typeface="Arial"/>
              <a:cs typeface="Arial"/>
            </a:endParaRPr>
          </a:p>
          <a:p>
            <a:pPr marL="125095" marR="5080" indent="-113030">
              <a:buFont typeface="Microsoft Sans Serif"/>
              <a:buChar char="-"/>
              <a:tabLst>
                <a:tab pos="125730" algn="l"/>
              </a:tabLst>
            </a:pPr>
            <a:r>
              <a:rPr sz="1600" b="1" spc="-10" dirty="0">
                <a:solidFill>
                  <a:srgbClr val="393B8B"/>
                </a:solidFill>
                <a:latin typeface="Arial"/>
                <a:cs typeface="Arial"/>
              </a:rPr>
              <a:t>Des</a:t>
            </a:r>
            <a:r>
              <a:rPr sz="1600" b="1" spc="-35" dirty="0">
                <a:solidFill>
                  <a:srgbClr val="393B8B"/>
                </a:solidFill>
                <a:latin typeface="Arial"/>
                <a:cs typeface="Arial"/>
              </a:rPr>
              <a:t> </a:t>
            </a:r>
            <a:r>
              <a:rPr sz="1600" b="1" spc="-5" dirty="0">
                <a:solidFill>
                  <a:srgbClr val="393B8B"/>
                </a:solidFill>
                <a:latin typeface="Arial"/>
                <a:cs typeface="Arial"/>
              </a:rPr>
              <a:t>responsables de</a:t>
            </a:r>
            <a:r>
              <a:rPr sz="1600" b="1" spc="-30" dirty="0">
                <a:solidFill>
                  <a:srgbClr val="393B8B"/>
                </a:solidFill>
                <a:latin typeface="Arial"/>
                <a:cs typeface="Arial"/>
              </a:rPr>
              <a:t> </a:t>
            </a:r>
            <a:r>
              <a:rPr sz="1600" b="1" spc="-5" dirty="0">
                <a:solidFill>
                  <a:srgbClr val="393B8B"/>
                </a:solidFill>
                <a:latin typeface="Arial"/>
                <a:cs typeface="Arial"/>
              </a:rPr>
              <a:t>centres</a:t>
            </a:r>
            <a:r>
              <a:rPr sz="1600" b="1" spc="-10" dirty="0">
                <a:solidFill>
                  <a:srgbClr val="393B8B"/>
                </a:solidFill>
                <a:latin typeface="Arial"/>
                <a:cs typeface="Arial"/>
              </a:rPr>
              <a:t> </a:t>
            </a:r>
            <a:r>
              <a:rPr sz="1600" spc="-5" dirty="0">
                <a:solidFill>
                  <a:srgbClr val="393B8B"/>
                </a:solidFill>
                <a:latin typeface="Microsoft Sans Serif"/>
                <a:cs typeface="Microsoft Sans Serif"/>
              </a:rPr>
              <a:t>pour </a:t>
            </a:r>
            <a:r>
              <a:rPr sz="1600" spc="-20" dirty="0">
                <a:solidFill>
                  <a:srgbClr val="393B8B"/>
                </a:solidFill>
                <a:latin typeface="Microsoft Sans Serif"/>
                <a:cs typeface="Microsoft Sans Serif"/>
              </a:rPr>
              <a:t>vous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conseiller</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et</a:t>
            </a:r>
            <a:r>
              <a:rPr sz="1600" spc="15" dirty="0">
                <a:solidFill>
                  <a:srgbClr val="393B8B"/>
                </a:solidFill>
                <a:latin typeface="Microsoft Sans Serif"/>
                <a:cs typeface="Microsoft Sans Serif"/>
              </a:rPr>
              <a:t> </a:t>
            </a:r>
            <a:r>
              <a:rPr sz="1600" spc="-10" dirty="0">
                <a:solidFill>
                  <a:srgbClr val="393B8B"/>
                </a:solidFill>
                <a:latin typeface="Microsoft Sans Serif"/>
                <a:cs typeface="Microsoft Sans Serif"/>
              </a:rPr>
              <a:t>veiller</a:t>
            </a:r>
            <a:r>
              <a:rPr sz="1600" spc="-5" dirty="0">
                <a:solidFill>
                  <a:srgbClr val="393B8B"/>
                </a:solidFill>
                <a:latin typeface="Microsoft Sans Serif"/>
                <a:cs typeface="Microsoft Sans Serif"/>
              </a:rPr>
              <a:t> au</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respect</a:t>
            </a:r>
            <a:r>
              <a:rPr sz="1600" spc="30" dirty="0">
                <a:solidFill>
                  <a:srgbClr val="393B8B"/>
                </a:solidFill>
                <a:latin typeface="Microsoft Sans Serif"/>
                <a:cs typeface="Microsoft Sans Serif"/>
              </a:rPr>
              <a:t> </a:t>
            </a:r>
            <a:r>
              <a:rPr sz="1600" spc="-5" dirty="0">
                <a:solidFill>
                  <a:srgbClr val="393B8B"/>
                </a:solidFill>
                <a:latin typeface="Microsoft Sans Serif"/>
                <a:cs typeface="Microsoft Sans Serif"/>
              </a:rPr>
              <a:t>du</a:t>
            </a:r>
            <a:r>
              <a:rPr sz="1600" spc="15" dirty="0">
                <a:solidFill>
                  <a:srgbClr val="393B8B"/>
                </a:solidFill>
                <a:latin typeface="Microsoft Sans Serif"/>
                <a:cs typeface="Microsoft Sans Serif"/>
              </a:rPr>
              <a:t> </a:t>
            </a:r>
            <a:r>
              <a:rPr sz="1600" spc="-15" dirty="0">
                <a:solidFill>
                  <a:srgbClr val="393B8B"/>
                </a:solidFill>
                <a:latin typeface="Microsoft Sans Serif"/>
                <a:cs typeface="Microsoft Sans Serif"/>
              </a:rPr>
              <a:t>cahier </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des </a:t>
            </a:r>
            <a:r>
              <a:rPr sz="1600" spc="-15" dirty="0">
                <a:solidFill>
                  <a:srgbClr val="393B8B"/>
                </a:solidFill>
                <a:latin typeface="Microsoft Sans Serif"/>
                <a:cs typeface="Microsoft Sans Serif"/>
              </a:rPr>
              <a:t>charges</a:t>
            </a:r>
            <a:endParaRPr sz="1600">
              <a:solidFill>
                <a:prstClr val="black"/>
              </a:solidFill>
              <a:latin typeface="Microsoft Sans Serif"/>
              <a:cs typeface="Microsoft Sans Serif"/>
            </a:endParaRPr>
          </a:p>
          <a:p>
            <a:pPr marL="125095" marR="339090" indent="-113030">
              <a:buFont typeface="Microsoft Sans Serif"/>
              <a:buChar char="-"/>
              <a:tabLst>
                <a:tab pos="125730" algn="l"/>
              </a:tabLst>
            </a:pPr>
            <a:r>
              <a:rPr sz="1600" b="1" spc="-10" dirty="0">
                <a:solidFill>
                  <a:srgbClr val="393B8B"/>
                </a:solidFill>
                <a:latin typeface="Arial"/>
                <a:cs typeface="Arial"/>
              </a:rPr>
              <a:t>Des</a:t>
            </a:r>
            <a:r>
              <a:rPr sz="1600" b="1" spc="-25" dirty="0">
                <a:solidFill>
                  <a:srgbClr val="393B8B"/>
                </a:solidFill>
                <a:latin typeface="Arial"/>
                <a:cs typeface="Arial"/>
              </a:rPr>
              <a:t> </a:t>
            </a:r>
            <a:r>
              <a:rPr sz="1600" b="1" spc="-5" dirty="0">
                <a:solidFill>
                  <a:srgbClr val="393B8B"/>
                </a:solidFill>
                <a:latin typeface="Arial"/>
                <a:cs typeface="Arial"/>
              </a:rPr>
              <a:t>techniciens</a:t>
            </a:r>
            <a:r>
              <a:rPr sz="1600" b="1" spc="10" dirty="0">
                <a:solidFill>
                  <a:srgbClr val="393B8B"/>
                </a:solidFill>
                <a:latin typeface="Arial"/>
                <a:cs typeface="Arial"/>
              </a:rPr>
              <a:t> </a:t>
            </a:r>
            <a:r>
              <a:rPr sz="1600" b="1" spc="-5" dirty="0">
                <a:solidFill>
                  <a:srgbClr val="393B8B"/>
                </a:solidFill>
                <a:latin typeface="Arial"/>
                <a:cs typeface="Arial"/>
              </a:rPr>
              <a:t>formés,</a:t>
            </a:r>
            <a:r>
              <a:rPr sz="1600" b="1" spc="20" dirty="0">
                <a:solidFill>
                  <a:srgbClr val="393B8B"/>
                </a:solidFill>
                <a:latin typeface="Arial"/>
                <a:cs typeface="Arial"/>
              </a:rPr>
              <a:t> </a:t>
            </a:r>
            <a:r>
              <a:rPr sz="1600" spc="-5" dirty="0">
                <a:solidFill>
                  <a:srgbClr val="393B8B"/>
                </a:solidFill>
                <a:latin typeface="Microsoft Sans Serif"/>
                <a:cs typeface="Microsoft Sans Serif"/>
              </a:rPr>
              <a:t>experts</a:t>
            </a:r>
            <a:r>
              <a:rPr sz="1600" spc="20" dirty="0">
                <a:solidFill>
                  <a:srgbClr val="393B8B"/>
                </a:solidFill>
                <a:latin typeface="Microsoft Sans Serif"/>
                <a:cs typeface="Microsoft Sans Serif"/>
              </a:rPr>
              <a:t> </a:t>
            </a:r>
            <a:r>
              <a:rPr sz="1600" spc="-20" dirty="0">
                <a:solidFill>
                  <a:srgbClr val="393B8B"/>
                </a:solidFill>
                <a:latin typeface="Microsoft Sans Serif"/>
                <a:cs typeface="Microsoft Sans Serif"/>
              </a:rPr>
              <a:t>par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métier, notamment multi-marques </a:t>
            </a:r>
            <a:r>
              <a:rPr sz="1600" spc="-30" dirty="0">
                <a:solidFill>
                  <a:srgbClr val="393B8B"/>
                </a:solidFill>
                <a:latin typeface="Microsoft Sans Serif"/>
                <a:cs typeface="Microsoft Sans Serif"/>
              </a:rPr>
              <a:t>et </a:t>
            </a:r>
            <a:r>
              <a:rPr sz="1600" spc="-25" dirty="0">
                <a:solidFill>
                  <a:srgbClr val="393B8B"/>
                </a:solidFill>
                <a:latin typeface="Microsoft Sans Serif"/>
                <a:cs typeface="Microsoft Sans Serif"/>
              </a:rPr>
              <a:t> </a:t>
            </a:r>
            <a:r>
              <a:rPr sz="1600" spc="-5" dirty="0">
                <a:solidFill>
                  <a:srgbClr val="393B8B"/>
                </a:solidFill>
                <a:latin typeface="Microsoft Sans Serif"/>
                <a:cs typeface="Microsoft Sans Serif"/>
              </a:rPr>
              <a:t>multi-motorisations</a:t>
            </a:r>
            <a:r>
              <a:rPr sz="1600" spc="25" dirty="0">
                <a:solidFill>
                  <a:srgbClr val="393B8B"/>
                </a:solidFill>
                <a:latin typeface="Microsoft Sans Serif"/>
                <a:cs typeface="Microsoft Sans Serif"/>
              </a:rPr>
              <a:t> </a:t>
            </a:r>
            <a:r>
              <a:rPr sz="1600" spc="-5" dirty="0">
                <a:solidFill>
                  <a:srgbClr val="393B8B"/>
                </a:solidFill>
                <a:latin typeface="Microsoft Sans Serif"/>
                <a:cs typeface="Microsoft Sans Serif"/>
              </a:rPr>
              <a:t>au</a:t>
            </a:r>
            <a:r>
              <a:rPr sz="1600" spc="10" dirty="0">
                <a:solidFill>
                  <a:srgbClr val="393B8B"/>
                </a:solidFill>
                <a:latin typeface="Microsoft Sans Serif"/>
                <a:cs typeface="Microsoft Sans Serif"/>
              </a:rPr>
              <a:t> </a:t>
            </a:r>
            <a:r>
              <a:rPr sz="1600" spc="-30" dirty="0">
                <a:solidFill>
                  <a:srgbClr val="393B8B"/>
                </a:solidFill>
                <a:latin typeface="Microsoft Sans Serif"/>
                <a:cs typeface="Microsoft Sans Serif"/>
              </a:rPr>
              <a:t>VL</a:t>
            </a:r>
            <a:endParaRPr sz="1600">
              <a:solidFill>
                <a:prstClr val="black"/>
              </a:solidFill>
              <a:latin typeface="Microsoft Sans Serif"/>
              <a:cs typeface="Microsoft Sans Serif"/>
            </a:endParaRPr>
          </a:p>
          <a:p>
            <a:pPr marL="125095" marR="424815" indent="-113030">
              <a:buFont typeface="Microsoft Sans Serif"/>
              <a:buChar char="-"/>
              <a:tabLst>
                <a:tab pos="125730" algn="l"/>
              </a:tabLst>
            </a:pPr>
            <a:r>
              <a:rPr sz="1600" b="1" spc="-10" dirty="0">
                <a:solidFill>
                  <a:srgbClr val="393B8B"/>
                </a:solidFill>
                <a:latin typeface="Arial"/>
                <a:cs typeface="Arial"/>
              </a:rPr>
              <a:t>Un</a:t>
            </a:r>
            <a:r>
              <a:rPr sz="1600" b="1" spc="-25" dirty="0">
                <a:solidFill>
                  <a:srgbClr val="393B8B"/>
                </a:solidFill>
                <a:latin typeface="Arial"/>
                <a:cs typeface="Arial"/>
              </a:rPr>
              <a:t> </a:t>
            </a:r>
            <a:r>
              <a:rPr sz="1600" b="1" spc="-5" dirty="0">
                <a:solidFill>
                  <a:srgbClr val="393B8B"/>
                </a:solidFill>
                <a:latin typeface="Arial"/>
                <a:cs typeface="Arial"/>
              </a:rPr>
              <a:t>“Pôle </a:t>
            </a:r>
            <a:r>
              <a:rPr sz="1600" b="1" spc="-10" dirty="0">
                <a:solidFill>
                  <a:srgbClr val="393B8B"/>
                </a:solidFill>
                <a:latin typeface="Arial"/>
                <a:cs typeface="Arial"/>
              </a:rPr>
              <a:t>Flottes”</a:t>
            </a:r>
            <a:r>
              <a:rPr sz="1600" b="1" spc="25" dirty="0">
                <a:solidFill>
                  <a:srgbClr val="393B8B"/>
                </a:solidFill>
                <a:latin typeface="Arial"/>
                <a:cs typeface="Arial"/>
              </a:rPr>
              <a:t> </a:t>
            </a:r>
            <a:r>
              <a:rPr sz="1600" spc="-5" dirty="0">
                <a:solidFill>
                  <a:srgbClr val="393B8B"/>
                </a:solidFill>
                <a:latin typeface="Microsoft Sans Serif"/>
                <a:cs typeface="Microsoft Sans Serif"/>
              </a:rPr>
              <a:t>dédié</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à</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la</a:t>
            </a:r>
            <a:r>
              <a:rPr sz="1600" spc="5" dirty="0">
                <a:solidFill>
                  <a:srgbClr val="393B8B"/>
                </a:solidFill>
                <a:latin typeface="Microsoft Sans Serif"/>
                <a:cs typeface="Microsoft Sans Serif"/>
              </a:rPr>
              <a:t> </a:t>
            </a:r>
            <a:r>
              <a:rPr sz="1600" spc="-15" dirty="0">
                <a:solidFill>
                  <a:srgbClr val="393B8B"/>
                </a:solidFill>
                <a:latin typeface="Microsoft Sans Serif"/>
                <a:cs typeface="Microsoft Sans Serif"/>
              </a:rPr>
              <a:t>gestion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administrative</a:t>
            </a:r>
            <a:r>
              <a:rPr sz="1600" spc="-20" dirty="0">
                <a:solidFill>
                  <a:srgbClr val="393B8B"/>
                </a:solidFill>
                <a:latin typeface="Microsoft Sans Serif"/>
                <a:cs typeface="Microsoft Sans Serif"/>
              </a:rPr>
              <a:t> </a:t>
            </a:r>
            <a:r>
              <a:rPr sz="1600" spc="-5" dirty="0">
                <a:solidFill>
                  <a:srgbClr val="393B8B"/>
                </a:solidFill>
                <a:latin typeface="Microsoft Sans Serif"/>
                <a:cs typeface="Microsoft Sans Serif"/>
              </a:rPr>
              <a:t>de</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votre</a:t>
            </a:r>
            <a:r>
              <a:rPr sz="1600" spc="15" dirty="0">
                <a:solidFill>
                  <a:srgbClr val="393B8B"/>
                </a:solidFill>
                <a:latin typeface="Microsoft Sans Serif"/>
                <a:cs typeface="Microsoft Sans Serif"/>
              </a:rPr>
              <a:t> </a:t>
            </a:r>
            <a:r>
              <a:rPr sz="1600" spc="-15" dirty="0">
                <a:solidFill>
                  <a:srgbClr val="393B8B"/>
                </a:solidFill>
                <a:latin typeface="Microsoft Sans Serif"/>
                <a:cs typeface="Microsoft Sans Serif"/>
              </a:rPr>
              <a:t>compte</a:t>
            </a:r>
            <a:endParaRPr sz="1600">
              <a:solidFill>
                <a:prstClr val="black"/>
              </a:solidFill>
              <a:latin typeface="Microsoft Sans Serif"/>
              <a:cs typeface="Microsoft Sans Serif"/>
            </a:endParaRPr>
          </a:p>
          <a:p>
            <a:pPr marL="125095">
              <a:spcBef>
                <a:spcPts val="5"/>
              </a:spcBef>
            </a:pPr>
            <a:r>
              <a:rPr sz="1600" spc="-10" dirty="0">
                <a:solidFill>
                  <a:srgbClr val="393B8B"/>
                </a:solidFill>
                <a:latin typeface="Microsoft Sans Serif"/>
                <a:cs typeface="Microsoft Sans Serif"/>
              </a:rPr>
              <a:t>(portail</a:t>
            </a:r>
            <a:r>
              <a:rPr sz="1600" spc="20" dirty="0">
                <a:solidFill>
                  <a:srgbClr val="393B8B"/>
                </a:solidFill>
                <a:latin typeface="Microsoft Sans Serif"/>
                <a:cs typeface="Microsoft Sans Serif"/>
              </a:rPr>
              <a:t> </a:t>
            </a:r>
            <a:r>
              <a:rPr sz="1600" spc="-10" dirty="0">
                <a:solidFill>
                  <a:srgbClr val="393B8B"/>
                </a:solidFill>
                <a:latin typeface="Microsoft Sans Serif"/>
                <a:cs typeface="Microsoft Sans Serif"/>
              </a:rPr>
              <a:t>d’info,</a:t>
            </a:r>
            <a:r>
              <a:rPr sz="1600" spc="5" dirty="0">
                <a:solidFill>
                  <a:srgbClr val="393B8B"/>
                </a:solidFill>
                <a:latin typeface="Microsoft Sans Serif"/>
                <a:cs typeface="Microsoft Sans Serif"/>
              </a:rPr>
              <a:t> </a:t>
            </a:r>
            <a:r>
              <a:rPr sz="1600" spc="-5" dirty="0">
                <a:solidFill>
                  <a:srgbClr val="393B8B"/>
                </a:solidFill>
                <a:latin typeface="Microsoft Sans Serif"/>
                <a:cs typeface="Microsoft Sans Serif"/>
              </a:rPr>
              <a:t>état</a:t>
            </a:r>
            <a:r>
              <a:rPr sz="1600" spc="25" dirty="0">
                <a:solidFill>
                  <a:srgbClr val="393B8B"/>
                </a:solidFill>
                <a:latin typeface="Microsoft Sans Serif"/>
                <a:cs typeface="Microsoft Sans Serif"/>
              </a:rPr>
              <a:t> </a:t>
            </a:r>
            <a:r>
              <a:rPr sz="1600" spc="-5" dirty="0">
                <a:solidFill>
                  <a:srgbClr val="393B8B"/>
                </a:solidFill>
                <a:latin typeface="Microsoft Sans Serif"/>
                <a:cs typeface="Microsoft Sans Serif"/>
              </a:rPr>
              <a:t>de</a:t>
            </a:r>
            <a:r>
              <a:rPr sz="1600" dirty="0">
                <a:solidFill>
                  <a:srgbClr val="393B8B"/>
                </a:solidFill>
                <a:latin typeface="Microsoft Sans Serif"/>
                <a:cs typeface="Microsoft Sans Serif"/>
              </a:rPr>
              <a:t> </a:t>
            </a:r>
            <a:r>
              <a:rPr sz="1600" spc="-5" dirty="0">
                <a:solidFill>
                  <a:srgbClr val="393B8B"/>
                </a:solidFill>
                <a:latin typeface="Microsoft Sans Serif"/>
                <a:cs typeface="Microsoft Sans Serif"/>
              </a:rPr>
              <a:t>parc,</a:t>
            </a:r>
            <a:r>
              <a:rPr sz="1600" spc="25" dirty="0">
                <a:solidFill>
                  <a:srgbClr val="393B8B"/>
                </a:solidFill>
                <a:latin typeface="Microsoft Sans Serif"/>
                <a:cs typeface="Microsoft Sans Serif"/>
              </a:rPr>
              <a:t> </a:t>
            </a:r>
            <a:r>
              <a:rPr sz="1600" spc="35" dirty="0">
                <a:solidFill>
                  <a:srgbClr val="393B8B"/>
                </a:solidFill>
                <a:latin typeface="Microsoft Sans Serif"/>
                <a:cs typeface="Microsoft Sans Serif"/>
              </a:rPr>
              <a:t>facturation…)</a:t>
            </a:r>
            <a:endParaRPr sz="1600">
              <a:solidFill>
                <a:prstClr val="black"/>
              </a:solidFill>
              <a:latin typeface="Microsoft Sans Serif"/>
              <a:cs typeface="Microsoft Sans Serif"/>
            </a:endParaRPr>
          </a:p>
        </p:txBody>
      </p:sp>
    </p:spTree>
    <p:extLst>
      <p:ext uri="{BB962C8B-B14F-4D97-AF65-F5344CB8AC3E}">
        <p14:creationId xmlns:p14="http://schemas.microsoft.com/office/powerpoint/2010/main" val="183960841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Tree>
    <p:extLst>
      <p:ext uri="{BB962C8B-B14F-4D97-AF65-F5344CB8AC3E}">
        <p14:creationId xmlns:p14="http://schemas.microsoft.com/office/powerpoint/2010/main" val="246546977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00560" cy="6858000"/>
            <a:chOff x="0" y="0"/>
            <a:chExt cx="12100560" cy="6858000"/>
          </a:xfrm>
        </p:grpSpPr>
        <p:pic>
          <p:nvPicPr>
            <p:cNvPr id="3" name="object 3"/>
            <p:cNvPicPr/>
            <p:nvPr/>
          </p:nvPicPr>
          <p:blipFill>
            <a:blip r:embed="rId2" cstate="print"/>
            <a:stretch>
              <a:fillRect/>
            </a:stretch>
          </p:blipFill>
          <p:spPr>
            <a:xfrm>
              <a:off x="0" y="0"/>
              <a:ext cx="12100560" cy="6857999"/>
            </a:xfrm>
            <a:prstGeom prst="rect">
              <a:avLst/>
            </a:prstGeom>
          </p:spPr>
        </p:pic>
        <p:pic>
          <p:nvPicPr>
            <p:cNvPr id="4" name="object 4"/>
            <p:cNvPicPr/>
            <p:nvPr/>
          </p:nvPicPr>
          <p:blipFill>
            <a:blip r:embed="rId3" cstate="print"/>
            <a:stretch>
              <a:fillRect/>
            </a:stretch>
          </p:blipFill>
          <p:spPr>
            <a:xfrm>
              <a:off x="8633459" y="2712720"/>
              <a:ext cx="2880359" cy="2880360"/>
            </a:xfrm>
            <a:prstGeom prst="rect">
              <a:avLst/>
            </a:prstGeom>
          </p:spPr>
        </p:pic>
        <p:pic>
          <p:nvPicPr>
            <p:cNvPr id="5" name="object 5"/>
            <p:cNvPicPr/>
            <p:nvPr/>
          </p:nvPicPr>
          <p:blipFill>
            <a:blip r:embed="rId4" cstate="print"/>
            <a:stretch>
              <a:fillRect/>
            </a:stretch>
          </p:blipFill>
          <p:spPr>
            <a:xfrm>
              <a:off x="6490715" y="1019555"/>
              <a:ext cx="2880360" cy="2880360"/>
            </a:xfrm>
            <a:prstGeom prst="rect">
              <a:avLst/>
            </a:prstGeom>
          </p:spPr>
        </p:pic>
      </p:grpSp>
      <p:sp>
        <p:nvSpPr>
          <p:cNvPr id="6" name="object 6"/>
          <p:cNvSpPr txBox="1"/>
          <p:nvPr/>
        </p:nvSpPr>
        <p:spPr>
          <a:xfrm>
            <a:off x="392684" y="5172557"/>
            <a:ext cx="633730" cy="635000"/>
          </a:xfrm>
          <a:prstGeom prst="rect">
            <a:avLst/>
          </a:prstGeom>
        </p:spPr>
        <p:txBody>
          <a:bodyPr vert="horz" wrap="square" lIns="0" tIns="12065" rIns="0" bIns="0" rtlCol="0">
            <a:spAutoFit/>
          </a:bodyPr>
          <a:lstStyle/>
          <a:p>
            <a:pPr marL="12700">
              <a:spcBef>
                <a:spcPts val="95"/>
              </a:spcBef>
            </a:pPr>
            <a:r>
              <a:rPr sz="4000" spc="-505" dirty="0">
                <a:solidFill>
                  <a:srgbClr val="FFFFFF"/>
                </a:solidFill>
                <a:latin typeface="Trebuchet MS"/>
                <a:cs typeface="Trebuchet MS"/>
              </a:rPr>
              <a:t>450</a:t>
            </a:r>
            <a:endParaRPr sz="4000">
              <a:solidFill>
                <a:prstClr val="black"/>
              </a:solidFill>
              <a:latin typeface="Trebuchet MS"/>
              <a:cs typeface="Trebuchet MS"/>
            </a:endParaRPr>
          </a:p>
        </p:txBody>
      </p:sp>
      <p:sp>
        <p:nvSpPr>
          <p:cNvPr id="7" name="object 7"/>
          <p:cNvSpPr txBox="1"/>
          <p:nvPr/>
        </p:nvSpPr>
        <p:spPr>
          <a:xfrm>
            <a:off x="3925570" y="5186273"/>
            <a:ext cx="633730" cy="635000"/>
          </a:xfrm>
          <a:prstGeom prst="rect">
            <a:avLst/>
          </a:prstGeom>
        </p:spPr>
        <p:txBody>
          <a:bodyPr vert="horz" wrap="square" lIns="0" tIns="12065" rIns="0" bIns="0" rtlCol="0">
            <a:spAutoFit/>
          </a:bodyPr>
          <a:lstStyle/>
          <a:p>
            <a:pPr marL="12700">
              <a:spcBef>
                <a:spcPts val="95"/>
              </a:spcBef>
            </a:pPr>
            <a:r>
              <a:rPr sz="4000" spc="-505" dirty="0">
                <a:solidFill>
                  <a:srgbClr val="FFFFFF"/>
                </a:solidFill>
                <a:latin typeface="Trebuchet MS"/>
                <a:cs typeface="Trebuchet MS"/>
              </a:rPr>
              <a:t>900</a:t>
            </a:r>
            <a:endParaRPr sz="4000">
              <a:solidFill>
                <a:prstClr val="black"/>
              </a:solidFill>
              <a:latin typeface="Trebuchet MS"/>
              <a:cs typeface="Trebuchet MS"/>
            </a:endParaRPr>
          </a:p>
        </p:txBody>
      </p:sp>
      <p:sp>
        <p:nvSpPr>
          <p:cNvPr id="8" name="object 8"/>
          <p:cNvSpPr/>
          <p:nvPr/>
        </p:nvSpPr>
        <p:spPr>
          <a:xfrm>
            <a:off x="7342632" y="2209799"/>
            <a:ext cx="3025140" cy="1870075"/>
          </a:xfrm>
          <a:custGeom>
            <a:avLst/>
            <a:gdLst/>
            <a:ahLst/>
            <a:cxnLst/>
            <a:rect l="l" t="t" r="r" b="b"/>
            <a:pathLst>
              <a:path w="3025140" h="1870075">
                <a:moveTo>
                  <a:pt x="2676144" y="1690116"/>
                </a:moveTo>
                <a:lnTo>
                  <a:pt x="10668" y="1690116"/>
                </a:lnTo>
                <a:lnTo>
                  <a:pt x="10668" y="1869948"/>
                </a:lnTo>
                <a:lnTo>
                  <a:pt x="2676144" y="1869948"/>
                </a:lnTo>
                <a:lnTo>
                  <a:pt x="2676144" y="1690116"/>
                </a:lnTo>
                <a:close/>
              </a:path>
              <a:path w="3025140" h="1870075">
                <a:moveTo>
                  <a:pt x="3025127" y="0"/>
                </a:moveTo>
                <a:lnTo>
                  <a:pt x="0" y="0"/>
                </a:lnTo>
                <a:lnTo>
                  <a:pt x="0" y="179832"/>
                </a:lnTo>
                <a:lnTo>
                  <a:pt x="3025127" y="179832"/>
                </a:lnTo>
                <a:lnTo>
                  <a:pt x="3025127" y="0"/>
                </a:lnTo>
                <a:close/>
              </a:path>
            </a:pathLst>
          </a:custGeom>
          <a:solidFill>
            <a:srgbClr val="D2E6D2"/>
          </a:solidFill>
        </p:spPr>
        <p:txBody>
          <a:bodyPr wrap="square" lIns="0" tIns="0" rIns="0" bIns="0" rtlCol="0"/>
          <a:lstStyle/>
          <a:p>
            <a:endParaRPr>
              <a:solidFill>
                <a:prstClr val="black"/>
              </a:solidFill>
            </a:endParaRPr>
          </a:p>
        </p:txBody>
      </p:sp>
      <p:sp>
        <p:nvSpPr>
          <p:cNvPr id="9" name="object 9"/>
          <p:cNvSpPr txBox="1">
            <a:spLocks noGrp="1"/>
          </p:cNvSpPr>
          <p:nvPr>
            <p:ph type="title"/>
          </p:nvPr>
        </p:nvSpPr>
        <p:spPr>
          <a:xfrm>
            <a:off x="7373493" y="1923414"/>
            <a:ext cx="3168015" cy="452120"/>
          </a:xfrm>
          <a:prstGeom prst="rect">
            <a:avLst/>
          </a:prstGeom>
        </p:spPr>
        <p:txBody>
          <a:bodyPr vert="horz" wrap="square" lIns="0" tIns="12065" rIns="0" bIns="0" rtlCol="0">
            <a:spAutoFit/>
          </a:bodyPr>
          <a:lstStyle/>
          <a:p>
            <a:pPr marL="12700">
              <a:lnSpc>
                <a:spcPct val="100000"/>
              </a:lnSpc>
              <a:spcBef>
                <a:spcPts val="95"/>
              </a:spcBef>
            </a:pPr>
            <a:r>
              <a:rPr sz="2800" spc="-5" dirty="0"/>
              <a:t>Réseau</a:t>
            </a:r>
            <a:r>
              <a:rPr sz="2800" spc="-30" dirty="0"/>
              <a:t> </a:t>
            </a:r>
            <a:r>
              <a:rPr sz="2800" spc="-10" dirty="0"/>
              <a:t>physique</a:t>
            </a:r>
            <a:r>
              <a:rPr sz="2800" spc="30" dirty="0"/>
              <a:t> </a:t>
            </a:r>
            <a:r>
              <a:rPr sz="2800" spc="-5" dirty="0"/>
              <a:t>:</a:t>
            </a:r>
            <a:endParaRPr sz="2800"/>
          </a:p>
        </p:txBody>
      </p:sp>
      <p:sp>
        <p:nvSpPr>
          <p:cNvPr id="10" name="object 10"/>
          <p:cNvSpPr txBox="1"/>
          <p:nvPr/>
        </p:nvSpPr>
        <p:spPr>
          <a:xfrm>
            <a:off x="7373493" y="2366898"/>
            <a:ext cx="3585845" cy="756920"/>
          </a:xfrm>
          <a:prstGeom prst="rect">
            <a:avLst/>
          </a:prstGeom>
        </p:spPr>
        <p:txBody>
          <a:bodyPr vert="horz" wrap="square" lIns="0" tIns="12065" rIns="0" bIns="0" rtlCol="0">
            <a:spAutoFit/>
          </a:bodyPr>
          <a:lstStyle/>
          <a:p>
            <a:pPr marL="12700" marR="5080">
              <a:spcBef>
                <a:spcPts val="95"/>
              </a:spcBef>
            </a:pPr>
            <a:r>
              <a:rPr sz="1600" b="1" spc="-5" dirty="0">
                <a:solidFill>
                  <a:srgbClr val="393B8B"/>
                </a:solidFill>
                <a:latin typeface="Arial"/>
                <a:cs typeface="Arial"/>
              </a:rPr>
              <a:t>Une présence partout sur le </a:t>
            </a:r>
            <a:r>
              <a:rPr sz="1600" b="1" spc="-15" dirty="0">
                <a:solidFill>
                  <a:srgbClr val="393B8B"/>
                </a:solidFill>
                <a:latin typeface="Arial"/>
                <a:cs typeface="Arial"/>
              </a:rPr>
              <a:t>territoire </a:t>
            </a:r>
            <a:r>
              <a:rPr sz="1600" b="1" spc="-430" dirty="0">
                <a:solidFill>
                  <a:srgbClr val="393B8B"/>
                </a:solidFill>
                <a:latin typeface="Arial"/>
                <a:cs typeface="Arial"/>
              </a:rPr>
              <a:t> </a:t>
            </a:r>
            <a:r>
              <a:rPr sz="1600" b="1" spc="-15" dirty="0">
                <a:solidFill>
                  <a:srgbClr val="393B8B"/>
                </a:solidFill>
                <a:latin typeface="Arial"/>
                <a:cs typeface="Arial"/>
              </a:rPr>
              <a:t>avec</a:t>
            </a:r>
            <a:r>
              <a:rPr sz="1600" b="1" spc="20" dirty="0">
                <a:solidFill>
                  <a:srgbClr val="393B8B"/>
                </a:solidFill>
                <a:latin typeface="Arial"/>
                <a:cs typeface="Arial"/>
              </a:rPr>
              <a:t> </a:t>
            </a:r>
            <a:r>
              <a:rPr sz="1600" b="1" spc="-10" dirty="0">
                <a:solidFill>
                  <a:srgbClr val="393B8B"/>
                </a:solidFill>
                <a:latin typeface="Arial"/>
                <a:cs typeface="Arial"/>
              </a:rPr>
              <a:t>une</a:t>
            </a:r>
            <a:r>
              <a:rPr sz="1600" b="1" spc="10" dirty="0">
                <a:solidFill>
                  <a:srgbClr val="393B8B"/>
                </a:solidFill>
                <a:latin typeface="Arial"/>
                <a:cs typeface="Arial"/>
              </a:rPr>
              <a:t> </a:t>
            </a:r>
            <a:r>
              <a:rPr sz="1600" b="1" spc="-5" dirty="0">
                <a:solidFill>
                  <a:srgbClr val="393B8B"/>
                </a:solidFill>
                <a:latin typeface="Arial"/>
                <a:cs typeface="Arial"/>
              </a:rPr>
              <a:t>qualité</a:t>
            </a:r>
            <a:r>
              <a:rPr sz="1600" b="1" spc="25" dirty="0">
                <a:solidFill>
                  <a:srgbClr val="393B8B"/>
                </a:solidFill>
                <a:latin typeface="Arial"/>
                <a:cs typeface="Arial"/>
              </a:rPr>
              <a:t> </a:t>
            </a:r>
            <a:r>
              <a:rPr sz="1600" b="1" spc="-5" dirty="0">
                <a:solidFill>
                  <a:srgbClr val="393B8B"/>
                </a:solidFill>
                <a:latin typeface="Arial"/>
                <a:cs typeface="Arial"/>
              </a:rPr>
              <a:t>de</a:t>
            </a:r>
            <a:r>
              <a:rPr sz="1600" b="1" spc="-10" dirty="0">
                <a:solidFill>
                  <a:srgbClr val="393B8B"/>
                </a:solidFill>
                <a:latin typeface="Arial"/>
                <a:cs typeface="Arial"/>
              </a:rPr>
              <a:t> </a:t>
            </a:r>
            <a:r>
              <a:rPr sz="1600" b="1" spc="-5" dirty="0">
                <a:solidFill>
                  <a:srgbClr val="393B8B"/>
                </a:solidFill>
                <a:latin typeface="Arial"/>
                <a:cs typeface="Arial"/>
              </a:rPr>
              <a:t>prise</a:t>
            </a:r>
            <a:r>
              <a:rPr sz="1600" b="1" spc="5" dirty="0">
                <a:solidFill>
                  <a:srgbClr val="393B8B"/>
                </a:solidFill>
                <a:latin typeface="Arial"/>
                <a:cs typeface="Arial"/>
              </a:rPr>
              <a:t> </a:t>
            </a:r>
            <a:r>
              <a:rPr sz="1600" b="1" spc="-5" dirty="0">
                <a:solidFill>
                  <a:srgbClr val="393B8B"/>
                </a:solidFill>
                <a:latin typeface="Arial"/>
                <a:cs typeface="Arial"/>
              </a:rPr>
              <a:t>en </a:t>
            </a:r>
            <a:r>
              <a:rPr sz="1600" b="1" spc="-15" dirty="0">
                <a:solidFill>
                  <a:srgbClr val="393B8B"/>
                </a:solidFill>
                <a:latin typeface="Arial"/>
                <a:cs typeface="Arial"/>
              </a:rPr>
              <a:t>charge </a:t>
            </a:r>
            <a:r>
              <a:rPr sz="1600" b="1" spc="-10" dirty="0">
                <a:solidFill>
                  <a:srgbClr val="393B8B"/>
                </a:solidFill>
                <a:latin typeface="Arial"/>
                <a:cs typeface="Arial"/>
              </a:rPr>
              <a:t> </a:t>
            </a:r>
            <a:r>
              <a:rPr sz="1600" b="1" spc="-5" dirty="0">
                <a:solidFill>
                  <a:srgbClr val="393B8B"/>
                </a:solidFill>
                <a:latin typeface="Arial"/>
                <a:cs typeface="Arial"/>
              </a:rPr>
              <a:t>et</a:t>
            </a:r>
            <a:r>
              <a:rPr sz="1600" b="1" spc="-10" dirty="0">
                <a:solidFill>
                  <a:srgbClr val="393B8B"/>
                </a:solidFill>
                <a:latin typeface="Arial"/>
                <a:cs typeface="Arial"/>
              </a:rPr>
              <a:t> </a:t>
            </a:r>
            <a:r>
              <a:rPr sz="1600" b="1" spc="-5" dirty="0">
                <a:solidFill>
                  <a:srgbClr val="393B8B"/>
                </a:solidFill>
                <a:latin typeface="Arial"/>
                <a:cs typeface="Arial"/>
              </a:rPr>
              <a:t>des</a:t>
            </a:r>
            <a:r>
              <a:rPr sz="1600" b="1" spc="-15" dirty="0">
                <a:solidFill>
                  <a:srgbClr val="393B8B"/>
                </a:solidFill>
                <a:latin typeface="Arial"/>
                <a:cs typeface="Arial"/>
              </a:rPr>
              <a:t> </a:t>
            </a:r>
            <a:r>
              <a:rPr sz="1600" b="1" spc="-10" dirty="0">
                <a:solidFill>
                  <a:srgbClr val="393B8B"/>
                </a:solidFill>
                <a:latin typeface="Arial"/>
                <a:cs typeface="Arial"/>
              </a:rPr>
              <a:t>services</a:t>
            </a:r>
            <a:r>
              <a:rPr sz="1600" b="1" spc="30" dirty="0">
                <a:solidFill>
                  <a:srgbClr val="393B8B"/>
                </a:solidFill>
                <a:latin typeface="Arial"/>
                <a:cs typeface="Arial"/>
              </a:rPr>
              <a:t> </a:t>
            </a:r>
            <a:r>
              <a:rPr sz="1600" b="1" spc="-20" dirty="0">
                <a:solidFill>
                  <a:srgbClr val="393B8B"/>
                </a:solidFill>
                <a:latin typeface="Arial"/>
                <a:cs typeface="Arial"/>
              </a:rPr>
              <a:t>homogènes.</a:t>
            </a:r>
            <a:endParaRPr sz="1600">
              <a:solidFill>
                <a:prstClr val="black"/>
              </a:solidFill>
              <a:latin typeface="Arial"/>
              <a:cs typeface="Arial"/>
            </a:endParaRPr>
          </a:p>
        </p:txBody>
      </p:sp>
      <p:sp>
        <p:nvSpPr>
          <p:cNvPr id="11" name="object 11"/>
          <p:cNvSpPr txBox="1"/>
          <p:nvPr/>
        </p:nvSpPr>
        <p:spPr>
          <a:xfrm>
            <a:off x="7373493" y="3619880"/>
            <a:ext cx="2831465" cy="452120"/>
          </a:xfrm>
          <a:prstGeom prst="rect">
            <a:avLst/>
          </a:prstGeom>
        </p:spPr>
        <p:txBody>
          <a:bodyPr vert="horz" wrap="square" lIns="0" tIns="12065" rIns="0" bIns="0" rtlCol="0">
            <a:spAutoFit/>
          </a:bodyPr>
          <a:lstStyle/>
          <a:p>
            <a:pPr marL="12700">
              <a:spcBef>
                <a:spcPts val="95"/>
              </a:spcBef>
            </a:pPr>
            <a:r>
              <a:rPr sz="2800" b="1" spc="-5" dirty="0">
                <a:solidFill>
                  <a:srgbClr val="393B8B"/>
                </a:solidFill>
                <a:latin typeface="Arial"/>
                <a:cs typeface="Arial"/>
              </a:rPr>
              <a:t>Réseau</a:t>
            </a:r>
            <a:r>
              <a:rPr sz="2800" b="1" spc="-25" dirty="0">
                <a:solidFill>
                  <a:srgbClr val="393B8B"/>
                </a:solidFill>
                <a:latin typeface="Arial"/>
                <a:cs typeface="Arial"/>
              </a:rPr>
              <a:t> </a:t>
            </a:r>
            <a:r>
              <a:rPr sz="2800" b="1" spc="-5" dirty="0">
                <a:solidFill>
                  <a:srgbClr val="393B8B"/>
                </a:solidFill>
                <a:latin typeface="Arial"/>
                <a:cs typeface="Arial"/>
              </a:rPr>
              <a:t>flexible</a:t>
            </a:r>
            <a:r>
              <a:rPr sz="2800" b="1" spc="-15" dirty="0">
                <a:solidFill>
                  <a:srgbClr val="393B8B"/>
                </a:solidFill>
                <a:latin typeface="Arial"/>
                <a:cs typeface="Arial"/>
              </a:rPr>
              <a:t> </a:t>
            </a:r>
            <a:r>
              <a:rPr sz="2800" b="1" spc="-5" dirty="0">
                <a:solidFill>
                  <a:srgbClr val="393B8B"/>
                </a:solidFill>
                <a:latin typeface="Arial"/>
                <a:cs typeface="Arial"/>
              </a:rPr>
              <a:t>:</a:t>
            </a:r>
            <a:endParaRPr sz="2800">
              <a:solidFill>
                <a:prstClr val="black"/>
              </a:solidFill>
              <a:latin typeface="Arial"/>
              <a:cs typeface="Arial"/>
            </a:endParaRPr>
          </a:p>
        </p:txBody>
      </p:sp>
      <p:sp>
        <p:nvSpPr>
          <p:cNvPr id="12" name="object 12"/>
          <p:cNvSpPr txBox="1"/>
          <p:nvPr/>
        </p:nvSpPr>
        <p:spPr>
          <a:xfrm>
            <a:off x="7373493" y="4063365"/>
            <a:ext cx="3179445" cy="756920"/>
          </a:xfrm>
          <a:prstGeom prst="rect">
            <a:avLst/>
          </a:prstGeom>
        </p:spPr>
        <p:txBody>
          <a:bodyPr vert="horz" wrap="square" lIns="0" tIns="12065" rIns="0" bIns="0" rtlCol="0">
            <a:spAutoFit/>
          </a:bodyPr>
          <a:lstStyle/>
          <a:p>
            <a:pPr marL="12700">
              <a:spcBef>
                <a:spcPts val="95"/>
              </a:spcBef>
            </a:pPr>
            <a:r>
              <a:rPr sz="1600" b="1" spc="-5" dirty="0">
                <a:solidFill>
                  <a:srgbClr val="393B8B"/>
                </a:solidFill>
                <a:latin typeface="Arial"/>
                <a:cs typeface="Arial"/>
              </a:rPr>
              <a:t>900</a:t>
            </a:r>
            <a:r>
              <a:rPr sz="1600" b="1" spc="-35" dirty="0">
                <a:solidFill>
                  <a:srgbClr val="393B8B"/>
                </a:solidFill>
                <a:latin typeface="Arial"/>
                <a:cs typeface="Arial"/>
              </a:rPr>
              <a:t> </a:t>
            </a:r>
            <a:r>
              <a:rPr sz="1600" b="1" spc="-5" dirty="0">
                <a:solidFill>
                  <a:srgbClr val="393B8B"/>
                </a:solidFill>
                <a:latin typeface="Arial"/>
                <a:cs typeface="Arial"/>
              </a:rPr>
              <a:t>ateliers </a:t>
            </a:r>
            <a:r>
              <a:rPr sz="1600" b="1" spc="-20" dirty="0">
                <a:solidFill>
                  <a:srgbClr val="393B8B"/>
                </a:solidFill>
                <a:latin typeface="Arial"/>
                <a:cs typeface="Arial"/>
              </a:rPr>
              <a:t>mobiles.</a:t>
            </a:r>
            <a:endParaRPr sz="1600">
              <a:solidFill>
                <a:prstClr val="black"/>
              </a:solidFill>
              <a:latin typeface="Arial"/>
              <a:cs typeface="Arial"/>
            </a:endParaRPr>
          </a:p>
          <a:p>
            <a:pPr marL="12700" marR="5080"/>
            <a:r>
              <a:rPr sz="1600" b="1" spc="-5" dirty="0">
                <a:solidFill>
                  <a:srgbClr val="393B8B"/>
                </a:solidFill>
                <a:latin typeface="Arial"/>
                <a:cs typeface="Arial"/>
              </a:rPr>
              <a:t>Solution agile et adaptable </a:t>
            </a:r>
            <a:r>
              <a:rPr sz="1600" b="1" spc="-10" dirty="0">
                <a:solidFill>
                  <a:srgbClr val="393B8B"/>
                </a:solidFill>
                <a:latin typeface="Arial"/>
                <a:cs typeface="Arial"/>
              </a:rPr>
              <a:t>de </a:t>
            </a:r>
            <a:r>
              <a:rPr sz="1600" b="1" spc="-5" dirty="0">
                <a:solidFill>
                  <a:srgbClr val="393B8B"/>
                </a:solidFill>
                <a:latin typeface="Arial"/>
                <a:cs typeface="Arial"/>
              </a:rPr>
              <a:t> </a:t>
            </a:r>
            <a:r>
              <a:rPr sz="1600" b="1" spc="-20" dirty="0">
                <a:solidFill>
                  <a:srgbClr val="393B8B"/>
                </a:solidFill>
                <a:latin typeface="Arial"/>
                <a:cs typeface="Arial"/>
              </a:rPr>
              <a:t>satellites</a:t>
            </a:r>
            <a:r>
              <a:rPr sz="1600" b="1" spc="35" dirty="0">
                <a:solidFill>
                  <a:srgbClr val="393B8B"/>
                </a:solidFill>
                <a:latin typeface="Arial"/>
                <a:cs typeface="Arial"/>
              </a:rPr>
              <a:t> </a:t>
            </a:r>
            <a:r>
              <a:rPr sz="1600" b="1" spc="-5" dirty="0">
                <a:solidFill>
                  <a:srgbClr val="393B8B"/>
                </a:solidFill>
                <a:latin typeface="Arial"/>
                <a:cs typeface="Arial"/>
              </a:rPr>
              <a:t>stores</a:t>
            </a:r>
            <a:r>
              <a:rPr sz="1600" b="1" dirty="0">
                <a:solidFill>
                  <a:srgbClr val="393B8B"/>
                </a:solidFill>
                <a:latin typeface="Arial"/>
                <a:cs typeface="Arial"/>
              </a:rPr>
              <a:t> </a:t>
            </a:r>
            <a:r>
              <a:rPr sz="1600" b="1" spc="-5" dirty="0">
                <a:solidFill>
                  <a:srgbClr val="393B8B"/>
                </a:solidFill>
                <a:latin typeface="Arial"/>
                <a:cs typeface="Arial"/>
              </a:rPr>
              <a:t>sur</a:t>
            </a:r>
            <a:r>
              <a:rPr sz="1600" b="1" spc="-25" dirty="0">
                <a:solidFill>
                  <a:srgbClr val="393B8B"/>
                </a:solidFill>
                <a:latin typeface="Arial"/>
                <a:cs typeface="Arial"/>
              </a:rPr>
              <a:t> </a:t>
            </a:r>
            <a:r>
              <a:rPr sz="1600" b="1" spc="-5" dirty="0">
                <a:solidFill>
                  <a:srgbClr val="393B8B"/>
                </a:solidFill>
                <a:latin typeface="Arial"/>
                <a:cs typeface="Arial"/>
              </a:rPr>
              <a:t>sites </a:t>
            </a:r>
            <a:r>
              <a:rPr sz="1600" b="1" spc="-20" dirty="0">
                <a:solidFill>
                  <a:srgbClr val="393B8B"/>
                </a:solidFill>
                <a:latin typeface="Arial"/>
                <a:cs typeface="Arial"/>
              </a:rPr>
              <a:t>clients.</a:t>
            </a:r>
            <a:endParaRPr sz="1600">
              <a:solidFill>
                <a:prstClr val="black"/>
              </a:solidFill>
              <a:latin typeface="Arial"/>
              <a:cs typeface="Arial"/>
            </a:endParaRPr>
          </a:p>
        </p:txBody>
      </p:sp>
    </p:spTree>
    <p:extLst>
      <p:ext uri="{BB962C8B-B14F-4D97-AF65-F5344CB8AC3E}">
        <p14:creationId xmlns:p14="http://schemas.microsoft.com/office/powerpoint/2010/main" val="174306432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Tree>
    <p:extLst>
      <p:ext uri="{BB962C8B-B14F-4D97-AF65-F5344CB8AC3E}">
        <p14:creationId xmlns:p14="http://schemas.microsoft.com/office/powerpoint/2010/main" val="269173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00560" cy="6858000"/>
            <a:chOff x="0" y="0"/>
            <a:chExt cx="12100560" cy="6858000"/>
          </a:xfrm>
        </p:grpSpPr>
        <p:pic>
          <p:nvPicPr>
            <p:cNvPr id="3" name="object 3"/>
            <p:cNvPicPr/>
            <p:nvPr/>
          </p:nvPicPr>
          <p:blipFill>
            <a:blip r:embed="rId2" cstate="print"/>
            <a:stretch>
              <a:fillRect/>
            </a:stretch>
          </p:blipFill>
          <p:spPr>
            <a:xfrm>
              <a:off x="0" y="0"/>
              <a:ext cx="12100560" cy="6857999"/>
            </a:xfrm>
            <a:prstGeom prst="rect">
              <a:avLst/>
            </a:prstGeom>
          </p:spPr>
        </p:pic>
        <p:sp>
          <p:nvSpPr>
            <p:cNvPr id="4" name="object 4"/>
            <p:cNvSpPr/>
            <p:nvPr/>
          </p:nvSpPr>
          <p:spPr>
            <a:xfrm>
              <a:off x="6676643" y="4443984"/>
              <a:ext cx="2569845" cy="1385570"/>
            </a:xfrm>
            <a:custGeom>
              <a:avLst/>
              <a:gdLst/>
              <a:ahLst/>
              <a:cxnLst/>
              <a:rect l="l" t="t" r="r" b="b"/>
              <a:pathLst>
                <a:path w="2569845" h="1385570">
                  <a:moveTo>
                    <a:pt x="2569463" y="0"/>
                  </a:moveTo>
                  <a:lnTo>
                    <a:pt x="0" y="0"/>
                  </a:lnTo>
                  <a:lnTo>
                    <a:pt x="0" y="1385315"/>
                  </a:lnTo>
                  <a:lnTo>
                    <a:pt x="2569463" y="1385315"/>
                  </a:lnTo>
                  <a:lnTo>
                    <a:pt x="2569463" y="0"/>
                  </a:lnTo>
                  <a:close/>
                </a:path>
              </a:pathLst>
            </a:custGeom>
            <a:solidFill>
              <a:srgbClr val="D2E6E6"/>
            </a:solidFill>
          </p:spPr>
          <p:txBody>
            <a:bodyPr wrap="square" lIns="0" tIns="0" rIns="0" bIns="0" rtlCol="0"/>
            <a:lstStyle/>
            <a:p>
              <a:endParaRPr>
                <a:solidFill>
                  <a:prstClr val="black"/>
                </a:solidFill>
              </a:endParaRPr>
            </a:p>
          </p:txBody>
        </p:sp>
        <p:pic>
          <p:nvPicPr>
            <p:cNvPr id="5" name="object 5"/>
            <p:cNvPicPr/>
            <p:nvPr/>
          </p:nvPicPr>
          <p:blipFill>
            <a:blip r:embed="rId3" cstate="print"/>
            <a:stretch>
              <a:fillRect/>
            </a:stretch>
          </p:blipFill>
          <p:spPr>
            <a:xfrm>
              <a:off x="8883395" y="3409188"/>
              <a:ext cx="2880359" cy="2880360"/>
            </a:xfrm>
            <a:prstGeom prst="rect">
              <a:avLst/>
            </a:prstGeom>
          </p:spPr>
        </p:pic>
        <p:pic>
          <p:nvPicPr>
            <p:cNvPr id="6" name="object 6"/>
            <p:cNvPicPr/>
            <p:nvPr/>
          </p:nvPicPr>
          <p:blipFill>
            <a:blip r:embed="rId4" cstate="print"/>
            <a:stretch>
              <a:fillRect/>
            </a:stretch>
          </p:blipFill>
          <p:spPr>
            <a:xfrm>
              <a:off x="6196584" y="71627"/>
              <a:ext cx="2880360" cy="2880360"/>
            </a:xfrm>
            <a:prstGeom prst="rect">
              <a:avLst/>
            </a:prstGeom>
          </p:spPr>
        </p:pic>
        <p:pic>
          <p:nvPicPr>
            <p:cNvPr id="7" name="object 7"/>
            <p:cNvPicPr/>
            <p:nvPr/>
          </p:nvPicPr>
          <p:blipFill>
            <a:blip r:embed="rId5" cstate="print"/>
            <a:stretch>
              <a:fillRect/>
            </a:stretch>
          </p:blipFill>
          <p:spPr>
            <a:xfrm>
              <a:off x="6746747" y="5033771"/>
              <a:ext cx="1709927" cy="198119"/>
            </a:xfrm>
            <a:prstGeom prst="rect">
              <a:avLst/>
            </a:prstGeom>
          </p:spPr>
        </p:pic>
        <p:pic>
          <p:nvPicPr>
            <p:cNvPr id="8" name="object 8"/>
            <p:cNvPicPr/>
            <p:nvPr/>
          </p:nvPicPr>
          <p:blipFill>
            <a:blip r:embed="rId6" cstate="print"/>
            <a:stretch>
              <a:fillRect/>
            </a:stretch>
          </p:blipFill>
          <p:spPr>
            <a:xfrm>
              <a:off x="6746747" y="4501896"/>
              <a:ext cx="1388363" cy="196595"/>
            </a:xfrm>
            <a:prstGeom prst="rect">
              <a:avLst/>
            </a:prstGeom>
          </p:spPr>
        </p:pic>
        <p:pic>
          <p:nvPicPr>
            <p:cNvPr id="9" name="object 9"/>
            <p:cNvPicPr/>
            <p:nvPr/>
          </p:nvPicPr>
          <p:blipFill>
            <a:blip r:embed="rId7" cstate="print"/>
            <a:stretch>
              <a:fillRect/>
            </a:stretch>
          </p:blipFill>
          <p:spPr>
            <a:xfrm>
              <a:off x="6746747" y="4767071"/>
              <a:ext cx="1501140" cy="196595"/>
            </a:xfrm>
            <a:prstGeom prst="rect">
              <a:avLst/>
            </a:prstGeom>
          </p:spPr>
        </p:pic>
        <p:pic>
          <p:nvPicPr>
            <p:cNvPr id="10" name="object 10"/>
            <p:cNvPicPr/>
            <p:nvPr/>
          </p:nvPicPr>
          <p:blipFill>
            <a:blip r:embed="rId8" cstate="print"/>
            <a:stretch>
              <a:fillRect/>
            </a:stretch>
          </p:blipFill>
          <p:spPr>
            <a:xfrm>
              <a:off x="6746747" y="5559552"/>
              <a:ext cx="1461516" cy="196596"/>
            </a:xfrm>
            <a:prstGeom prst="rect">
              <a:avLst/>
            </a:prstGeom>
          </p:spPr>
        </p:pic>
        <p:pic>
          <p:nvPicPr>
            <p:cNvPr id="11" name="object 11"/>
            <p:cNvPicPr/>
            <p:nvPr/>
          </p:nvPicPr>
          <p:blipFill>
            <a:blip r:embed="rId9" cstate="print"/>
            <a:stretch>
              <a:fillRect/>
            </a:stretch>
          </p:blipFill>
          <p:spPr>
            <a:xfrm>
              <a:off x="6746747" y="5300471"/>
              <a:ext cx="2389631" cy="237744"/>
            </a:xfrm>
            <a:prstGeom prst="rect">
              <a:avLst/>
            </a:prstGeom>
          </p:spPr>
        </p:pic>
        <p:sp>
          <p:nvSpPr>
            <p:cNvPr id="12" name="object 12"/>
            <p:cNvSpPr/>
            <p:nvPr/>
          </p:nvSpPr>
          <p:spPr>
            <a:xfrm>
              <a:off x="7057643" y="1103375"/>
              <a:ext cx="4575175" cy="140335"/>
            </a:xfrm>
            <a:custGeom>
              <a:avLst/>
              <a:gdLst/>
              <a:ahLst/>
              <a:cxnLst/>
              <a:rect l="l" t="t" r="r" b="b"/>
              <a:pathLst>
                <a:path w="4575175" h="140334">
                  <a:moveTo>
                    <a:pt x="4575048" y="0"/>
                  </a:moveTo>
                  <a:lnTo>
                    <a:pt x="0" y="0"/>
                  </a:lnTo>
                  <a:lnTo>
                    <a:pt x="0" y="140208"/>
                  </a:lnTo>
                  <a:lnTo>
                    <a:pt x="4575048" y="140208"/>
                  </a:lnTo>
                  <a:lnTo>
                    <a:pt x="4575048" y="0"/>
                  </a:lnTo>
                  <a:close/>
                </a:path>
              </a:pathLst>
            </a:custGeom>
            <a:solidFill>
              <a:srgbClr val="D2E6E6"/>
            </a:solidFill>
          </p:spPr>
          <p:txBody>
            <a:bodyPr wrap="square" lIns="0" tIns="0" rIns="0" bIns="0" rtlCol="0"/>
            <a:lstStyle/>
            <a:p>
              <a:endParaRPr>
                <a:solidFill>
                  <a:prstClr val="black"/>
                </a:solidFill>
              </a:endParaRPr>
            </a:p>
          </p:txBody>
        </p:sp>
      </p:grpSp>
      <p:sp>
        <p:nvSpPr>
          <p:cNvPr id="13" name="object 13"/>
          <p:cNvSpPr txBox="1">
            <a:spLocks noGrp="1"/>
          </p:cNvSpPr>
          <p:nvPr>
            <p:ph type="title"/>
          </p:nvPr>
        </p:nvSpPr>
        <p:spPr>
          <a:xfrm>
            <a:off x="7000493" y="831926"/>
            <a:ext cx="4573270" cy="452120"/>
          </a:xfrm>
          <a:prstGeom prst="rect">
            <a:avLst/>
          </a:prstGeom>
        </p:spPr>
        <p:txBody>
          <a:bodyPr vert="horz" wrap="square" lIns="0" tIns="12065" rIns="0" bIns="0" rtlCol="0">
            <a:spAutoFit/>
          </a:bodyPr>
          <a:lstStyle/>
          <a:p>
            <a:pPr marL="12700">
              <a:lnSpc>
                <a:spcPct val="100000"/>
              </a:lnSpc>
              <a:spcBef>
                <a:spcPts val="95"/>
              </a:spcBef>
            </a:pPr>
            <a:r>
              <a:rPr sz="2800" spc="-5" dirty="0"/>
              <a:t>Des</a:t>
            </a:r>
            <a:r>
              <a:rPr sz="2800" spc="-35" dirty="0"/>
              <a:t> </a:t>
            </a:r>
            <a:r>
              <a:rPr sz="2800" spc="-5" dirty="0"/>
              <a:t>solutions</a:t>
            </a:r>
            <a:r>
              <a:rPr sz="2800" dirty="0"/>
              <a:t> </a:t>
            </a:r>
            <a:r>
              <a:rPr sz="2800" spc="-15" dirty="0"/>
              <a:t>intégrées</a:t>
            </a:r>
            <a:r>
              <a:rPr sz="2800" spc="-5" dirty="0"/>
              <a:t> </a:t>
            </a:r>
            <a:r>
              <a:rPr sz="2800" spc="-15" dirty="0"/>
              <a:t>VL</a:t>
            </a:r>
            <a:endParaRPr sz="2800"/>
          </a:p>
        </p:txBody>
      </p:sp>
      <p:sp>
        <p:nvSpPr>
          <p:cNvPr id="14" name="object 14"/>
          <p:cNvSpPr txBox="1"/>
          <p:nvPr/>
        </p:nvSpPr>
        <p:spPr>
          <a:xfrm>
            <a:off x="7000493" y="1275968"/>
            <a:ext cx="4366260" cy="4471035"/>
          </a:xfrm>
          <a:prstGeom prst="rect">
            <a:avLst/>
          </a:prstGeom>
        </p:spPr>
        <p:txBody>
          <a:bodyPr vert="horz" wrap="square" lIns="0" tIns="12065" rIns="0" bIns="0" rtlCol="0">
            <a:spAutoFit/>
          </a:bodyPr>
          <a:lstStyle/>
          <a:p>
            <a:pPr marL="12700">
              <a:spcBef>
                <a:spcPts val="95"/>
              </a:spcBef>
            </a:pPr>
            <a:r>
              <a:rPr sz="1600" spc="-5" dirty="0">
                <a:solidFill>
                  <a:srgbClr val="393B8B"/>
                </a:solidFill>
                <a:latin typeface="Microsoft Sans Serif"/>
                <a:cs typeface="Microsoft Sans Serif"/>
              </a:rPr>
              <a:t>pour</a:t>
            </a:r>
            <a:r>
              <a:rPr sz="1600" spc="-40" dirty="0">
                <a:solidFill>
                  <a:srgbClr val="393B8B"/>
                </a:solidFill>
                <a:latin typeface="Microsoft Sans Serif"/>
                <a:cs typeface="Microsoft Sans Serif"/>
              </a:rPr>
              <a:t> </a:t>
            </a:r>
            <a:r>
              <a:rPr sz="1600" spc="-5" dirty="0">
                <a:solidFill>
                  <a:srgbClr val="393B8B"/>
                </a:solidFill>
                <a:latin typeface="Microsoft Sans Serif"/>
                <a:cs typeface="Microsoft Sans Serif"/>
              </a:rPr>
              <a:t>faciliter</a:t>
            </a:r>
            <a:r>
              <a:rPr sz="1600" spc="-40" dirty="0">
                <a:solidFill>
                  <a:srgbClr val="393B8B"/>
                </a:solidFill>
                <a:latin typeface="Microsoft Sans Serif"/>
                <a:cs typeface="Microsoft Sans Serif"/>
              </a:rPr>
              <a:t> </a:t>
            </a:r>
            <a:r>
              <a:rPr sz="1600" spc="-5" dirty="0">
                <a:solidFill>
                  <a:srgbClr val="393B8B"/>
                </a:solidFill>
                <a:latin typeface="Microsoft Sans Serif"/>
                <a:cs typeface="Microsoft Sans Serif"/>
              </a:rPr>
              <a:t>la</a:t>
            </a:r>
            <a:r>
              <a:rPr sz="1600" spc="-40" dirty="0">
                <a:solidFill>
                  <a:srgbClr val="393B8B"/>
                </a:solidFill>
                <a:latin typeface="Microsoft Sans Serif"/>
                <a:cs typeface="Microsoft Sans Serif"/>
              </a:rPr>
              <a:t> </a:t>
            </a:r>
            <a:r>
              <a:rPr sz="1600" spc="-5" dirty="0">
                <a:solidFill>
                  <a:srgbClr val="393B8B"/>
                </a:solidFill>
                <a:latin typeface="Microsoft Sans Serif"/>
                <a:cs typeface="Microsoft Sans Serif"/>
              </a:rPr>
              <a:t>prise</a:t>
            </a:r>
            <a:r>
              <a:rPr sz="1600" spc="-30" dirty="0">
                <a:solidFill>
                  <a:srgbClr val="393B8B"/>
                </a:solidFill>
                <a:latin typeface="Microsoft Sans Serif"/>
                <a:cs typeface="Microsoft Sans Serif"/>
              </a:rPr>
              <a:t> </a:t>
            </a:r>
            <a:r>
              <a:rPr sz="1600" spc="-5" dirty="0">
                <a:solidFill>
                  <a:srgbClr val="393B8B"/>
                </a:solidFill>
                <a:latin typeface="Microsoft Sans Serif"/>
                <a:cs typeface="Microsoft Sans Serif"/>
              </a:rPr>
              <a:t>en</a:t>
            </a:r>
            <a:r>
              <a:rPr sz="1600" spc="-40" dirty="0">
                <a:solidFill>
                  <a:srgbClr val="393B8B"/>
                </a:solidFill>
                <a:latin typeface="Microsoft Sans Serif"/>
                <a:cs typeface="Microsoft Sans Serif"/>
              </a:rPr>
              <a:t> </a:t>
            </a:r>
            <a:r>
              <a:rPr sz="1600" spc="-15" dirty="0">
                <a:solidFill>
                  <a:srgbClr val="393B8B"/>
                </a:solidFill>
                <a:latin typeface="Microsoft Sans Serif"/>
                <a:cs typeface="Microsoft Sans Serif"/>
              </a:rPr>
              <a:t>charge,</a:t>
            </a:r>
            <a:endParaRPr sz="1600">
              <a:solidFill>
                <a:prstClr val="black"/>
              </a:solidFill>
              <a:latin typeface="Microsoft Sans Serif"/>
              <a:cs typeface="Microsoft Sans Serif"/>
            </a:endParaRPr>
          </a:p>
          <a:p>
            <a:pPr marL="12700" marR="504190"/>
            <a:r>
              <a:rPr sz="1600" spc="-5" dirty="0">
                <a:solidFill>
                  <a:srgbClr val="393B8B"/>
                </a:solidFill>
                <a:latin typeface="Microsoft Sans Serif"/>
                <a:cs typeface="Microsoft Sans Serif"/>
              </a:rPr>
              <a:t>la gestion des </a:t>
            </a:r>
            <a:r>
              <a:rPr sz="1600" spc="-20" dirty="0">
                <a:solidFill>
                  <a:srgbClr val="393B8B"/>
                </a:solidFill>
                <a:latin typeface="Microsoft Sans Serif"/>
                <a:cs typeface="Microsoft Sans Serif"/>
              </a:rPr>
              <a:t>interventions </a:t>
            </a:r>
            <a:r>
              <a:rPr sz="1600" spc="-5" dirty="0">
                <a:solidFill>
                  <a:srgbClr val="393B8B"/>
                </a:solidFill>
                <a:latin typeface="Microsoft Sans Serif"/>
                <a:cs typeface="Microsoft Sans Serif"/>
              </a:rPr>
              <a:t>et la </a:t>
            </a:r>
            <a:r>
              <a:rPr sz="1600" spc="-15" dirty="0">
                <a:solidFill>
                  <a:srgbClr val="393B8B"/>
                </a:solidFill>
                <a:latin typeface="Microsoft Sans Serif"/>
                <a:cs typeface="Microsoft Sans Serif"/>
              </a:rPr>
              <a:t>gestion </a:t>
            </a:r>
            <a:r>
              <a:rPr sz="1600" spc="-5" dirty="0">
                <a:solidFill>
                  <a:srgbClr val="393B8B"/>
                </a:solidFill>
                <a:latin typeface="Microsoft Sans Serif"/>
                <a:cs typeface="Microsoft Sans Serif"/>
              </a:rPr>
              <a:t>de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la</a:t>
            </a:r>
            <a:r>
              <a:rPr sz="1600" spc="-35" dirty="0">
                <a:solidFill>
                  <a:srgbClr val="393B8B"/>
                </a:solidFill>
                <a:latin typeface="Microsoft Sans Serif"/>
                <a:cs typeface="Microsoft Sans Serif"/>
              </a:rPr>
              <a:t> </a:t>
            </a:r>
            <a:r>
              <a:rPr sz="1600" spc="-5" dirty="0">
                <a:solidFill>
                  <a:srgbClr val="393B8B"/>
                </a:solidFill>
                <a:latin typeface="Microsoft Sans Serif"/>
                <a:cs typeface="Microsoft Sans Serif"/>
              </a:rPr>
              <a:t>trésorerie</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a:t>
            </a:r>
            <a:endParaRPr sz="1600">
              <a:solidFill>
                <a:prstClr val="black"/>
              </a:solidFill>
              <a:latin typeface="Microsoft Sans Serif"/>
              <a:cs typeface="Microsoft Sans Serif"/>
            </a:endParaRPr>
          </a:p>
          <a:p>
            <a:pPr marL="137160" indent="-125095">
              <a:spcBef>
                <a:spcPts val="95"/>
              </a:spcBef>
              <a:buFont typeface="Microsoft Sans Serif"/>
              <a:buChar char="-"/>
              <a:tabLst>
                <a:tab pos="137795" algn="l"/>
              </a:tabLst>
            </a:pPr>
            <a:r>
              <a:rPr sz="1600" b="1" spc="-5" dirty="0">
                <a:solidFill>
                  <a:srgbClr val="393B8B"/>
                </a:solidFill>
                <a:latin typeface="Arial"/>
                <a:cs typeface="Arial"/>
              </a:rPr>
              <a:t>Reconnaissance</a:t>
            </a:r>
            <a:r>
              <a:rPr sz="1600" b="1" spc="-55" dirty="0">
                <a:solidFill>
                  <a:srgbClr val="393B8B"/>
                </a:solidFill>
                <a:latin typeface="Arial"/>
                <a:cs typeface="Arial"/>
              </a:rPr>
              <a:t> </a:t>
            </a:r>
            <a:r>
              <a:rPr sz="1600" b="1" spc="-5" dirty="0">
                <a:solidFill>
                  <a:srgbClr val="393B8B"/>
                </a:solidFill>
                <a:latin typeface="Arial"/>
                <a:cs typeface="Arial"/>
              </a:rPr>
              <a:t>à</a:t>
            </a:r>
            <a:r>
              <a:rPr sz="1600" b="1" spc="-35" dirty="0">
                <a:solidFill>
                  <a:srgbClr val="393B8B"/>
                </a:solidFill>
                <a:latin typeface="Arial"/>
                <a:cs typeface="Arial"/>
              </a:rPr>
              <a:t> </a:t>
            </a:r>
            <a:r>
              <a:rPr sz="1600" b="1" spc="-15" dirty="0">
                <a:solidFill>
                  <a:srgbClr val="393B8B"/>
                </a:solidFill>
                <a:latin typeface="Arial"/>
                <a:cs typeface="Arial"/>
              </a:rPr>
              <a:t>l’immatriculation</a:t>
            </a:r>
            <a:endParaRPr sz="1600">
              <a:solidFill>
                <a:prstClr val="black"/>
              </a:solidFill>
              <a:latin typeface="Arial"/>
              <a:cs typeface="Arial"/>
            </a:endParaRPr>
          </a:p>
          <a:p>
            <a:pPr marL="127000" indent="-114300">
              <a:buFont typeface="Microsoft Sans Serif"/>
              <a:buChar char="-"/>
              <a:tabLst>
                <a:tab pos="127000" algn="l"/>
              </a:tabLst>
            </a:pPr>
            <a:r>
              <a:rPr sz="1600" b="1" spc="-5" dirty="0">
                <a:solidFill>
                  <a:srgbClr val="393B8B"/>
                </a:solidFill>
                <a:latin typeface="Arial"/>
                <a:cs typeface="Arial"/>
              </a:rPr>
              <a:t>Intégration</a:t>
            </a:r>
            <a:r>
              <a:rPr sz="1600" b="1" spc="20" dirty="0">
                <a:solidFill>
                  <a:srgbClr val="393B8B"/>
                </a:solidFill>
                <a:latin typeface="Arial"/>
                <a:cs typeface="Arial"/>
              </a:rPr>
              <a:t> </a:t>
            </a:r>
            <a:r>
              <a:rPr sz="1600" b="1" spc="-5" dirty="0">
                <a:solidFill>
                  <a:srgbClr val="393B8B"/>
                </a:solidFill>
                <a:latin typeface="Arial"/>
                <a:cs typeface="Arial"/>
              </a:rPr>
              <a:t>et</a:t>
            </a:r>
            <a:r>
              <a:rPr sz="1600" b="1" spc="-10" dirty="0">
                <a:solidFill>
                  <a:srgbClr val="393B8B"/>
                </a:solidFill>
                <a:latin typeface="Arial"/>
                <a:cs typeface="Arial"/>
              </a:rPr>
              <a:t> </a:t>
            </a:r>
            <a:r>
              <a:rPr sz="1600" b="1" spc="-5" dirty="0">
                <a:solidFill>
                  <a:srgbClr val="393B8B"/>
                </a:solidFill>
                <a:latin typeface="Arial"/>
                <a:cs typeface="Arial"/>
              </a:rPr>
              <a:t>respect</a:t>
            </a:r>
            <a:r>
              <a:rPr sz="1600" b="1" spc="-15" dirty="0">
                <a:solidFill>
                  <a:srgbClr val="393B8B"/>
                </a:solidFill>
                <a:latin typeface="Arial"/>
                <a:cs typeface="Arial"/>
              </a:rPr>
              <a:t> </a:t>
            </a:r>
            <a:r>
              <a:rPr sz="1600" b="1" spc="-5" dirty="0">
                <a:solidFill>
                  <a:srgbClr val="393B8B"/>
                </a:solidFill>
                <a:latin typeface="Arial"/>
                <a:cs typeface="Arial"/>
              </a:rPr>
              <a:t>du</a:t>
            </a:r>
            <a:r>
              <a:rPr sz="1600" b="1" spc="-10" dirty="0">
                <a:solidFill>
                  <a:srgbClr val="393B8B"/>
                </a:solidFill>
                <a:latin typeface="Arial"/>
                <a:cs typeface="Arial"/>
              </a:rPr>
              <a:t> </a:t>
            </a:r>
            <a:r>
              <a:rPr sz="1600" b="1" spc="-5" dirty="0">
                <a:solidFill>
                  <a:srgbClr val="393B8B"/>
                </a:solidFill>
                <a:latin typeface="Arial"/>
                <a:cs typeface="Arial"/>
              </a:rPr>
              <a:t>cahier </a:t>
            </a:r>
            <a:r>
              <a:rPr sz="1600" b="1" spc="-20" dirty="0">
                <a:solidFill>
                  <a:srgbClr val="393B8B"/>
                </a:solidFill>
                <a:latin typeface="Arial"/>
                <a:cs typeface="Arial"/>
              </a:rPr>
              <a:t>des</a:t>
            </a:r>
            <a:endParaRPr sz="1600">
              <a:solidFill>
                <a:prstClr val="black"/>
              </a:solidFill>
              <a:latin typeface="Arial"/>
              <a:cs typeface="Arial"/>
            </a:endParaRPr>
          </a:p>
          <a:p>
            <a:pPr marL="127000">
              <a:spcBef>
                <a:spcPts val="5"/>
              </a:spcBef>
            </a:pPr>
            <a:r>
              <a:rPr sz="1600" b="1" spc="-15" dirty="0">
                <a:solidFill>
                  <a:srgbClr val="393B8B"/>
                </a:solidFill>
                <a:latin typeface="Arial"/>
                <a:cs typeface="Arial"/>
              </a:rPr>
              <a:t>charges</a:t>
            </a:r>
            <a:endParaRPr sz="1600">
              <a:solidFill>
                <a:prstClr val="black"/>
              </a:solidFill>
              <a:latin typeface="Arial"/>
              <a:cs typeface="Arial"/>
            </a:endParaRPr>
          </a:p>
          <a:p>
            <a:pPr marL="125095" marR="118110" indent="-113030">
              <a:buFont typeface="Microsoft Sans Serif"/>
              <a:buChar char="-"/>
              <a:tabLst>
                <a:tab pos="125730" algn="l"/>
              </a:tabLst>
            </a:pPr>
            <a:r>
              <a:rPr sz="1600" b="1" spc="-30" dirty="0">
                <a:solidFill>
                  <a:srgbClr val="393B8B"/>
                </a:solidFill>
                <a:latin typeface="Arial"/>
                <a:cs typeface="Arial"/>
              </a:rPr>
              <a:t>S</a:t>
            </a:r>
            <a:r>
              <a:rPr sz="1600" b="1" spc="-35" dirty="0">
                <a:solidFill>
                  <a:srgbClr val="393B8B"/>
                </a:solidFill>
                <a:latin typeface="Arial"/>
                <a:cs typeface="Arial"/>
              </a:rPr>
              <a:t>u</a:t>
            </a:r>
            <a:r>
              <a:rPr sz="1600" b="1" spc="-30" dirty="0">
                <a:solidFill>
                  <a:srgbClr val="393B8B"/>
                </a:solidFill>
                <a:latin typeface="Arial"/>
                <a:cs typeface="Arial"/>
              </a:rPr>
              <a:t>i</a:t>
            </a:r>
            <a:r>
              <a:rPr sz="1600" b="1" spc="-65" dirty="0">
                <a:solidFill>
                  <a:srgbClr val="393B8B"/>
                </a:solidFill>
                <a:latin typeface="Arial"/>
                <a:cs typeface="Arial"/>
              </a:rPr>
              <a:t>v</a:t>
            </a:r>
            <a:r>
              <a:rPr sz="1600" b="1" spc="-5" dirty="0">
                <a:solidFill>
                  <a:srgbClr val="393B8B"/>
                </a:solidFill>
                <a:latin typeface="Arial"/>
                <a:cs typeface="Arial"/>
              </a:rPr>
              <a:t>i</a:t>
            </a:r>
            <a:r>
              <a:rPr sz="1600" b="1" spc="-25" dirty="0">
                <a:solidFill>
                  <a:srgbClr val="393B8B"/>
                </a:solidFill>
                <a:latin typeface="Arial"/>
                <a:cs typeface="Arial"/>
              </a:rPr>
              <a:t> </a:t>
            </a:r>
            <a:r>
              <a:rPr sz="1600" b="1" spc="-5" dirty="0">
                <a:solidFill>
                  <a:srgbClr val="393B8B"/>
                </a:solidFill>
                <a:latin typeface="Arial"/>
                <a:cs typeface="Arial"/>
              </a:rPr>
              <a:t>des</a:t>
            </a:r>
            <a:r>
              <a:rPr sz="1600" b="1" spc="-75" dirty="0">
                <a:solidFill>
                  <a:srgbClr val="393B8B"/>
                </a:solidFill>
                <a:latin typeface="Arial"/>
                <a:cs typeface="Arial"/>
              </a:rPr>
              <a:t> </a:t>
            </a:r>
            <a:r>
              <a:rPr sz="1600" b="1" spc="-30" dirty="0">
                <a:solidFill>
                  <a:srgbClr val="393B8B"/>
                </a:solidFill>
                <a:latin typeface="Arial"/>
                <a:cs typeface="Arial"/>
              </a:rPr>
              <a:t>e</a:t>
            </a:r>
            <a:r>
              <a:rPr sz="1600" b="1" spc="-35" dirty="0">
                <a:solidFill>
                  <a:srgbClr val="393B8B"/>
                </a:solidFill>
                <a:latin typeface="Arial"/>
                <a:cs typeface="Arial"/>
              </a:rPr>
              <a:t>nt</a:t>
            </a:r>
            <a:r>
              <a:rPr sz="1600" b="1" spc="-30" dirty="0">
                <a:solidFill>
                  <a:srgbClr val="393B8B"/>
                </a:solidFill>
                <a:latin typeface="Arial"/>
                <a:cs typeface="Arial"/>
              </a:rPr>
              <a:t>re</a:t>
            </a:r>
            <a:r>
              <a:rPr sz="1600" b="1" spc="-35" dirty="0">
                <a:solidFill>
                  <a:srgbClr val="393B8B"/>
                </a:solidFill>
                <a:latin typeface="Arial"/>
                <a:cs typeface="Arial"/>
              </a:rPr>
              <a:t>t</a:t>
            </a:r>
            <a:r>
              <a:rPr sz="1600" b="1" spc="-30" dirty="0">
                <a:solidFill>
                  <a:srgbClr val="393B8B"/>
                </a:solidFill>
                <a:latin typeface="Arial"/>
                <a:cs typeface="Arial"/>
              </a:rPr>
              <a:t>ie</a:t>
            </a:r>
            <a:r>
              <a:rPr sz="1600" b="1" spc="-35" dirty="0">
                <a:solidFill>
                  <a:srgbClr val="393B8B"/>
                </a:solidFill>
                <a:latin typeface="Arial"/>
                <a:cs typeface="Arial"/>
              </a:rPr>
              <a:t>n</a:t>
            </a:r>
            <a:r>
              <a:rPr sz="1600" b="1" spc="-5" dirty="0">
                <a:solidFill>
                  <a:srgbClr val="393B8B"/>
                </a:solidFill>
                <a:latin typeface="Arial"/>
                <a:cs typeface="Arial"/>
              </a:rPr>
              <a:t>s</a:t>
            </a:r>
            <a:r>
              <a:rPr sz="1600" b="1" spc="-60" dirty="0">
                <a:solidFill>
                  <a:srgbClr val="393B8B"/>
                </a:solidFill>
                <a:latin typeface="Arial"/>
                <a:cs typeface="Arial"/>
              </a:rPr>
              <a:t> </a:t>
            </a:r>
            <a:r>
              <a:rPr sz="1600" spc="-5" dirty="0">
                <a:solidFill>
                  <a:srgbClr val="393B8B"/>
                </a:solidFill>
                <a:latin typeface="Microsoft Sans Serif"/>
                <a:cs typeface="Microsoft Sans Serif"/>
              </a:rPr>
              <a:t>et</a:t>
            </a:r>
            <a:r>
              <a:rPr sz="1600" spc="-40" dirty="0">
                <a:solidFill>
                  <a:srgbClr val="393B8B"/>
                </a:solidFill>
                <a:latin typeface="Microsoft Sans Serif"/>
                <a:cs typeface="Microsoft Sans Serif"/>
              </a:rPr>
              <a:t> </a:t>
            </a:r>
            <a:r>
              <a:rPr sz="1600" spc="-25" dirty="0">
                <a:solidFill>
                  <a:srgbClr val="393B8B"/>
                </a:solidFill>
                <a:latin typeface="Microsoft Sans Serif"/>
                <a:cs typeface="Microsoft Sans Serif"/>
              </a:rPr>
              <a:t>c</a:t>
            </a:r>
            <a:r>
              <a:rPr sz="1600" spc="-30" dirty="0">
                <a:solidFill>
                  <a:srgbClr val="393B8B"/>
                </a:solidFill>
                <a:latin typeface="Microsoft Sans Serif"/>
                <a:cs typeface="Microsoft Sans Serif"/>
              </a:rPr>
              <a:t>ont</a:t>
            </a:r>
            <a:r>
              <a:rPr sz="1600" spc="-35" dirty="0">
                <a:solidFill>
                  <a:srgbClr val="393B8B"/>
                </a:solidFill>
                <a:latin typeface="Microsoft Sans Serif"/>
                <a:cs typeface="Microsoft Sans Serif"/>
              </a:rPr>
              <a:t>r</a:t>
            </a:r>
            <a:r>
              <a:rPr sz="1600" spc="-30" dirty="0">
                <a:solidFill>
                  <a:srgbClr val="393B8B"/>
                </a:solidFill>
                <a:latin typeface="Microsoft Sans Serif"/>
                <a:cs typeface="Microsoft Sans Serif"/>
              </a:rPr>
              <a:t>ô</a:t>
            </a:r>
            <a:r>
              <a:rPr sz="1600" spc="-35" dirty="0">
                <a:solidFill>
                  <a:srgbClr val="393B8B"/>
                </a:solidFill>
                <a:latin typeface="Microsoft Sans Serif"/>
                <a:cs typeface="Microsoft Sans Serif"/>
              </a:rPr>
              <a:t>l</a:t>
            </a:r>
            <a:r>
              <a:rPr sz="1600" spc="-5" dirty="0">
                <a:solidFill>
                  <a:srgbClr val="393B8B"/>
                </a:solidFill>
                <a:latin typeface="Microsoft Sans Serif"/>
                <a:cs typeface="Microsoft Sans Serif"/>
              </a:rPr>
              <a:t>e</a:t>
            </a:r>
            <a:r>
              <a:rPr sz="1600" spc="-80" dirty="0">
                <a:solidFill>
                  <a:srgbClr val="393B8B"/>
                </a:solidFill>
                <a:latin typeface="Microsoft Sans Serif"/>
                <a:cs typeface="Microsoft Sans Serif"/>
              </a:rPr>
              <a:t> </a:t>
            </a:r>
            <a:r>
              <a:rPr sz="1600" spc="-5" dirty="0">
                <a:solidFill>
                  <a:srgbClr val="393B8B"/>
                </a:solidFill>
                <a:latin typeface="Microsoft Sans Serif"/>
                <a:cs typeface="Microsoft Sans Serif"/>
              </a:rPr>
              <a:t>des</a:t>
            </a:r>
            <a:r>
              <a:rPr sz="1600" spc="-50" dirty="0">
                <a:solidFill>
                  <a:srgbClr val="393B8B"/>
                </a:solidFill>
                <a:latin typeface="Microsoft Sans Serif"/>
                <a:cs typeface="Microsoft Sans Serif"/>
              </a:rPr>
              <a:t> </a:t>
            </a:r>
            <a:r>
              <a:rPr sz="1600" spc="-20" dirty="0">
                <a:solidFill>
                  <a:srgbClr val="393B8B"/>
                </a:solidFill>
                <a:latin typeface="Microsoft Sans Serif"/>
                <a:cs typeface="Microsoft Sans Serif"/>
              </a:rPr>
              <a:t>dépen</a:t>
            </a:r>
            <a:r>
              <a:rPr sz="1600" spc="-15" dirty="0">
                <a:solidFill>
                  <a:srgbClr val="393B8B"/>
                </a:solidFill>
                <a:latin typeface="Microsoft Sans Serif"/>
                <a:cs typeface="Microsoft Sans Serif"/>
              </a:rPr>
              <a:t>s</a:t>
            </a:r>
            <a:r>
              <a:rPr sz="1600" spc="-20" dirty="0">
                <a:solidFill>
                  <a:srgbClr val="393B8B"/>
                </a:solidFill>
                <a:latin typeface="Microsoft Sans Serif"/>
                <a:cs typeface="Microsoft Sans Serif"/>
              </a:rPr>
              <a:t>e</a:t>
            </a:r>
            <a:r>
              <a:rPr sz="1600" spc="-5" dirty="0">
                <a:solidFill>
                  <a:srgbClr val="393B8B"/>
                </a:solidFill>
                <a:latin typeface="Microsoft Sans Serif"/>
                <a:cs typeface="Microsoft Sans Serif"/>
              </a:rPr>
              <a:t>s  par </a:t>
            </a:r>
            <a:r>
              <a:rPr sz="1600" spc="-15" dirty="0">
                <a:solidFill>
                  <a:srgbClr val="393B8B"/>
                </a:solidFill>
                <a:latin typeface="Microsoft Sans Serif"/>
                <a:cs typeface="Microsoft Sans Serif"/>
              </a:rPr>
              <a:t>véhicule</a:t>
            </a:r>
            <a:endParaRPr sz="1600">
              <a:solidFill>
                <a:prstClr val="black"/>
              </a:solidFill>
              <a:latin typeface="Microsoft Sans Serif"/>
              <a:cs typeface="Microsoft Sans Serif"/>
            </a:endParaRPr>
          </a:p>
          <a:p>
            <a:pPr marL="137160" indent="-125095">
              <a:buFont typeface="Microsoft Sans Serif"/>
              <a:buChar char="-"/>
              <a:tabLst>
                <a:tab pos="137795" algn="l"/>
              </a:tabLst>
            </a:pPr>
            <a:r>
              <a:rPr sz="1600" b="1" spc="-5" dirty="0">
                <a:solidFill>
                  <a:srgbClr val="393B8B"/>
                </a:solidFill>
                <a:latin typeface="Arial"/>
                <a:cs typeface="Arial"/>
              </a:rPr>
              <a:t>Partage</a:t>
            </a:r>
            <a:r>
              <a:rPr sz="1600" b="1" spc="5" dirty="0">
                <a:solidFill>
                  <a:srgbClr val="393B8B"/>
                </a:solidFill>
                <a:latin typeface="Arial"/>
                <a:cs typeface="Arial"/>
              </a:rPr>
              <a:t> </a:t>
            </a:r>
            <a:r>
              <a:rPr sz="1600" spc="-5" dirty="0">
                <a:solidFill>
                  <a:srgbClr val="393B8B"/>
                </a:solidFill>
                <a:latin typeface="Microsoft Sans Serif"/>
                <a:cs typeface="Microsoft Sans Serif"/>
              </a:rPr>
              <a:t>en</a:t>
            </a:r>
            <a:r>
              <a:rPr sz="1600" spc="5" dirty="0">
                <a:solidFill>
                  <a:srgbClr val="393B8B"/>
                </a:solidFill>
                <a:latin typeface="Microsoft Sans Serif"/>
                <a:cs typeface="Microsoft Sans Serif"/>
              </a:rPr>
              <a:t> </a:t>
            </a:r>
            <a:r>
              <a:rPr sz="1600" spc="-5" dirty="0">
                <a:solidFill>
                  <a:srgbClr val="393B8B"/>
                </a:solidFill>
                <a:latin typeface="Microsoft Sans Serif"/>
                <a:cs typeface="Microsoft Sans Serif"/>
              </a:rPr>
              <a:t>temps</a:t>
            </a:r>
            <a:r>
              <a:rPr sz="1600" spc="30" dirty="0">
                <a:solidFill>
                  <a:srgbClr val="393B8B"/>
                </a:solidFill>
                <a:latin typeface="Microsoft Sans Serif"/>
                <a:cs typeface="Microsoft Sans Serif"/>
              </a:rPr>
              <a:t> </a:t>
            </a:r>
            <a:r>
              <a:rPr sz="1600" spc="-5" dirty="0">
                <a:solidFill>
                  <a:srgbClr val="393B8B"/>
                </a:solidFill>
                <a:latin typeface="Microsoft Sans Serif"/>
                <a:cs typeface="Microsoft Sans Serif"/>
              </a:rPr>
              <a:t>réel</a:t>
            </a:r>
            <a:r>
              <a:rPr sz="1600" spc="25" dirty="0">
                <a:solidFill>
                  <a:srgbClr val="393B8B"/>
                </a:solidFill>
                <a:latin typeface="Microsoft Sans Serif"/>
                <a:cs typeface="Microsoft Sans Serif"/>
              </a:rPr>
              <a:t> </a:t>
            </a:r>
            <a:r>
              <a:rPr sz="1600" spc="-5" dirty="0">
                <a:solidFill>
                  <a:srgbClr val="393B8B"/>
                </a:solidFill>
                <a:latin typeface="Microsoft Sans Serif"/>
                <a:cs typeface="Microsoft Sans Serif"/>
              </a:rPr>
              <a:t>des</a:t>
            </a:r>
            <a:r>
              <a:rPr sz="1600" spc="25" dirty="0">
                <a:solidFill>
                  <a:srgbClr val="393B8B"/>
                </a:solidFill>
                <a:latin typeface="Microsoft Sans Serif"/>
                <a:cs typeface="Microsoft Sans Serif"/>
              </a:rPr>
              <a:t> </a:t>
            </a:r>
            <a:r>
              <a:rPr sz="1600" spc="-20" dirty="0">
                <a:solidFill>
                  <a:srgbClr val="393B8B"/>
                </a:solidFill>
                <a:latin typeface="Microsoft Sans Serif"/>
                <a:cs typeface="Microsoft Sans Serif"/>
              </a:rPr>
              <a:t>informations</a:t>
            </a:r>
            <a:endParaRPr sz="1600">
              <a:solidFill>
                <a:prstClr val="black"/>
              </a:solidFill>
              <a:latin typeface="Microsoft Sans Serif"/>
              <a:cs typeface="Microsoft Sans Serif"/>
            </a:endParaRPr>
          </a:p>
          <a:p>
            <a:pPr marL="137160" indent="-125095">
              <a:buFont typeface="Microsoft Sans Serif"/>
              <a:buChar char="-"/>
              <a:tabLst>
                <a:tab pos="137795" algn="l"/>
              </a:tabLst>
            </a:pPr>
            <a:r>
              <a:rPr sz="1600" b="1" spc="-5" dirty="0">
                <a:solidFill>
                  <a:srgbClr val="393B8B"/>
                </a:solidFill>
                <a:latin typeface="Arial"/>
                <a:cs typeface="Arial"/>
              </a:rPr>
              <a:t>Facturation</a:t>
            </a:r>
            <a:r>
              <a:rPr sz="1600" b="1" spc="30" dirty="0">
                <a:solidFill>
                  <a:srgbClr val="393B8B"/>
                </a:solidFill>
                <a:latin typeface="Arial"/>
                <a:cs typeface="Arial"/>
              </a:rPr>
              <a:t> </a:t>
            </a:r>
            <a:r>
              <a:rPr sz="1600" b="1" spc="-5" dirty="0">
                <a:solidFill>
                  <a:srgbClr val="393B8B"/>
                </a:solidFill>
                <a:latin typeface="Arial"/>
                <a:cs typeface="Arial"/>
              </a:rPr>
              <a:t>au</a:t>
            </a:r>
            <a:r>
              <a:rPr sz="1600" b="1" dirty="0">
                <a:solidFill>
                  <a:srgbClr val="393B8B"/>
                </a:solidFill>
                <a:latin typeface="Arial"/>
                <a:cs typeface="Arial"/>
              </a:rPr>
              <a:t> </a:t>
            </a:r>
            <a:r>
              <a:rPr sz="1600" b="1" spc="-5" dirty="0">
                <a:solidFill>
                  <a:srgbClr val="393B8B"/>
                </a:solidFill>
                <a:latin typeface="Arial"/>
                <a:cs typeface="Arial"/>
              </a:rPr>
              <a:t>fil</a:t>
            </a:r>
            <a:r>
              <a:rPr sz="1600" b="1" spc="25" dirty="0">
                <a:solidFill>
                  <a:srgbClr val="393B8B"/>
                </a:solidFill>
                <a:latin typeface="Arial"/>
                <a:cs typeface="Arial"/>
              </a:rPr>
              <a:t> </a:t>
            </a:r>
            <a:r>
              <a:rPr sz="1600" b="1" spc="-5" dirty="0">
                <a:solidFill>
                  <a:srgbClr val="393B8B"/>
                </a:solidFill>
                <a:latin typeface="Arial"/>
                <a:cs typeface="Arial"/>
              </a:rPr>
              <a:t>de</a:t>
            </a:r>
            <a:r>
              <a:rPr sz="1600" b="1" dirty="0">
                <a:solidFill>
                  <a:srgbClr val="393B8B"/>
                </a:solidFill>
                <a:latin typeface="Arial"/>
                <a:cs typeface="Arial"/>
              </a:rPr>
              <a:t> </a:t>
            </a:r>
            <a:r>
              <a:rPr sz="1600" b="1" spc="-5" dirty="0">
                <a:solidFill>
                  <a:srgbClr val="393B8B"/>
                </a:solidFill>
                <a:latin typeface="Arial"/>
                <a:cs typeface="Arial"/>
              </a:rPr>
              <a:t>l’eau</a:t>
            </a:r>
            <a:r>
              <a:rPr sz="1600" b="1" spc="15" dirty="0">
                <a:solidFill>
                  <a:srgbClr val="393B8B"/>
                </a:solidFill>
                <a:latin typeface="Arial"/>
                <a:cs typeface="Arial"/>
              </a:rPr>
              <a:t> </a:t>
            </a:r>
            <a:r>
              <a:rPr sz="1600" b="1" spc="-5" dirty="0">
                <a:solidFill>
                  <a:srgbClr val="393B8B"/>
                </a:solidFill>
                <a:latin typeface="Arial"/>
                <a:cs typeface="Arial"/>
              </a:rPr>
              <a:t>ou</a:t>
            </a:r>
            <a:r>
              <a:rPr sz="1600" b="1" spc="10" dirty="0">
                <a:solidFill>
                  <a:srgbClr val="393B8B"/>
                </a:solidFill>
                <a:latin typeface="Arial"/>
                <a:cs typeface="Arial"/>
              </a:rPr>
              <a:t> </a:t>
            </a:r>
            <a:r>
              <a:rPr sz="1600" b="1" spc="-20" dirty="0">
                <a:solidFill>
                  <a:srgbClr val="393B8B"/>
                </a:solidFill>
                <a:latin typeface="Arial"/>
                <a:cs typeface="Arial"/>
              </a:rPr>
              <a:t>mensualisée</a:t>
            </a:r>
            <a:endParaRPr sz="1600">
              <a:solidFill>
                <a:prstClr val="black"/>
              </a:solidFill>
              <a:latin typeface="Arial"/>
              <a:cs typeface="Arial"/>
            </a:endParaRPr>
          </a:p>
          <a:p>
            <a:pPr marL="137160" indent="-125095">
              <a:buFont typeface="Microsoft Sans Serif"/>
              <a:buChar char="-"/>
              <a:tabLst>
                <a:tab pos="137795" algn="l"/>
              </a:tabLst>
            </a:pPr>
            <a:r>
              <a:rPr sz="1600" b="1" spc="-5" dirty="0">
                <a:solidFill>
                  <a:srgbClr val="393B8B"/>
                </a:solidFill>
                <a:latin typeface="Arial"/>
                <a:cs typeface="Arial"/>
              </a:rPr>
              <a:t>Pilotage </a:t>
            </a:r>
            <a:r>
              <a:rPr sz="1600" spc="-5" dirty="0">
                <a:solidFill>
                  <a:srgbClr val="393B8B"/>
                </a:solidFill>
                <a:latin typeface="Microsoft Sans Serif"/>
                <a:cs typeface="Microsoft Sans Serif"/>
              </a:rPr>
              <a:t>avec</a:t>
            </a:r>
            <a:r>
              <a:rPr sz="1600" dirty="0">
                <a:solidFill>
                  <a:srgbClr val="393B8B"/>
                </a:solidFill>
                <a:latin typeface="Microsoft Sans Serif"/>
                <a:cs typeface="Microsoft Sans Serif"/>
              </a:rPr>
              <a:t> </a:t>
            </a:r>
            <a:r>
              <a:rPr sz="1600" spc="-5" dirty="0">
                <a:solidFill>
                  <a:srgbClr val="393B8B"/>
                </a:solidFill>
                <a:latin typeface="Microsoft Sans Serif"/>
                <a:cs typeface="Microsoft Sans Serif"/>
              </a:rPr>
              <a:t>indicateurs</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de</a:t>
            </a:r>
            <a:r>
              <a:rPr sz="1600" spc="5" dirty="0">
                <a:solidFill>
                  <a:srgbClr val="393B8B"/>
                </a:solidFill>
                <a:latin typeface="Microsoft Sans Serif"/>
                <a:cs typeface="Microsoft Sans Serif"/>
              </a:rPr>
              <a:t> </a:t>
            </a:r>
            <a:r>
              <a:rPr sz="1600" spc="-20" dirty="0">
                <a:solidFill>
                  <a:srgbClr val="393B8B"/>
                </a:solidFill>
                <a:latin typeface="Microsoft Sans Serif"/>
                <a:cs typeface="Microsoft Sans Serif"/>
              </a:rPr>
              <a:t>performance</a:t>
            </a:r>
            <a:endParaRPr sz="1600">
              <a:solidFill>
                <a:prstClr val="black"/>
              </a:solidFill>
              <a:latin typeface="Microsoft Sans Serif"/>
              <a:cs typeface="Microsoft Sans Serif"/>
            </a:endParaRPr>
          </a:p>
          <a:p>
            <a:endParaRPr>
              <a:solidFill>
                <a:prstClr val="black"/>
              </a:solidFill>
              <a:latin typeface="Microsoft Sans Serif"/>
              <a:cs typeface="Microsoft Sans Serif"/>
            </a:endParaRPr>
          </a:p>
          <a:p>
            <a:endParaRPr sz="1900">
              <a:solidFill>
                <a:prstClr val="black"/>
              </a:solidFill>
              <a:latin typeface="Microsoft Sans Serif"/>
              <a:cs typeface="Microsoft Sans Serif"/>
            </a:endParaRPr>
          </a:p>
          <a:p>
            <a:pPr marL="2313305" marR="5080" algn="just"/>
            <a:r>
              <a:rPr sz="1600" b="1" spc="-20" dirty="0">
                <a:solidFill>
                  <a:srgbClr val="393B8B"/>
                </a:solidFill>
                <a:latin typeface="Arial"/>
                <a:cs typeface="Arial"/>
              </a:rPr>
              <a:t>Tous</a:t>
            </a:r>
            <a:r>
              <a:rPr sz="1600" b="1" spc="-40" dirty="0">
                <a:solidFill>
                  <a:srgbClr val="393B8B"/>
                </a:solidFill>
                <a:latin typeface="Arial"/>
                <a:cs typeface="Arial"/>
              </a:rPr>
              <a:t> </a:t>
            </a:r>
            <a:r>
              <a:rPr sz="1600" b="1" spc="-5" dirty="0">
                <a:solidFill>
                  <a:srgbClr val="393B8B"/>
                </a:solidFill>
                <a:latin typeface="Arial"/>
                <a:cs typeface="Arial"/>
              </a:rPr>
              <a:t>les</a:t>
            </a:r>
            <a:r>
              <a:rPr sz="1600" b="1" spc="-20" dirty="0">
                <a:solidFill>
                  <a:srgbClr val="393B8B"/>
                </a:solidFill>
                <a:latin typeface="Arial"/>
                <a:cs typeface="Arial"/>
              </a:rPr>
              <a:t> </a:t>
            </a:r>
            <a:r>
              <a:rPr sz="1600" b="1" spc="-5" dirty="0">
                <a:solidFill>
                  <a:srgbClr val="393B8B"/>
                </a:solidFill>
                <a:latin typeface="Arial"/>
                <a:cs typeface="Arial"/>
              </a:rPr>
              <a:t>pneus</a:t>
            </a:r>
            <a:r>
              <a:rPr sz="1600" b="1" spc="-15" dirty="0">
                <a:solidFill>
                  <a:srgbClr val="393B8B"/>
                </a:solidFill>
                <a:latin typeface="Arial"/>
                <a:cs typeface="Arial"/>
              </a:rPr>
              <a:t> </a:t>
            </a:r>
            <a:r>
              <a:rPr sz="1600" b="1" spc="-5" dirty="0">
                <a:solidFill>
                  <a:srgbClr val="393B8B"/>
                </a:solidFill>
                <a:latin typeface="Arial"/>
                <a:cs typeface="Arial"/>
              </a:rPr>
              <a:t>et</a:t>
            </a:r>
            <a:r>
              <a:rPr sz="1600" b="1" spc="-35" dirty="0">
                <a:solidFill>
                  <a:srgbClr val="393B8B"/>
                </a:solidFill>
                <a:latin typeface="Arial"/>
                <a:cs typeface="Arial"/>
              </a:rPr>
              <a:t> </a:t>
            </a:r>
            <a:r>
              <a:rPr sz="1600" b="1" spc="-10" dirty="0">
                <a:solidFill>
                  <a:srgbClr val="393B8B"/>
                </a:solidFill>
                <a:latin typeface="Arial"/>
                <a:cs typeface="Arial"/>
              </a:rPr>
              <a:t>les </a:t>
            </a:r>
            <a:r>
              <a:rPr sz="1600" b="1" spc="-434" dirty="0">
                <a:solidFill>
                  <a:srgbClr val="393B8B"/>
                </a:solidFill>
                <a:latin typeface="Arial"/>
                <a:cs typeface="Arial"/>
              </a:rPr>
              <a:t> </a:t>
            </a:r>
            <a:r>
              <a:rPr sz="1600" b="1" spc="-20" dirty="0">
                <a:solidFill>
                  <a:srgbClr val="393B8B"/>
                </a:solidFill>
                <a:latin typeface="Arial"/>
                <a:cs typeface="Arial"/>
              </a:rPr>
              <a:t>services </a:t>
            </a:r>
            <a:r>
              <a:rPr sz="1600" b="1" spc="-5" dirty="0">
                <a:solidFill>
                  <a:srgbClr val="393B8B"/>
                </a:solidFill>
                <a:latin typeface="Arial"/>
                <a:cs typeface="Arial"/>
              </a:rPr>
              <a:t>Euromaster </a:t>
            </a:r>
            <a:r>
              <a:rPr sz="1600" b="1" dirty="0">
                <a:solidFill>
                  <a:srgbClr val="393B8B"/>
                </a:solidFill>
                <a:latin typeface="Arial"/>
                <a:cs typeface="Arial"/>
              </a:rPr>
              <a:t> </a:t>
            </a:r>
            <a:r>
              <a:rPr sz="1600" b="1" spc="-5" dirty="0">
                <a:solidFill>
                  <a:srgbClr val="393B8B"/>
                </a:solidFill>
                <a:latin typeface="Arial"/>
                <a:cs typeface="Arial"/>
              </a:rPr>
              <a:t>à la carte,</a:t>
            </a:r>
            <a:endParaRPr sz="1600">
              <a:solidFill>
                <a:prstClr val="black"/>
              </a:solidFill>
              <a:latin typeface="Arial"/>
              <a:cs typeface="Arial"/>
            </a:endParaRPr>
          </a:p>
          <a:p>
            <a:pPr marL="2313305" marR="304800" algn="just"/>
            <a:r>
              <a:rPr sz="1600" b="1" spc="-10" dirty="0">
                <a:solidFill>
                  <a:srgbClr val="393B8B"/>
                </a:solidFill>
                <a:latin typeface="Arial"/>
                <a:cs typeface="Arial"/>
              </a:rPr>
              <a:t>tous </a:t>
            </a:r>
            <a:r>
              <a:rPr sz="1600" b="1" spc="-20" dirty="0">
                <a:solidFill>
                  <a:srgbClr val="393B8B"/>
                </a:solidFill>
                <a:latin typeface="Arial"/>
                <a:cs typeface="Arial"/>
              </a:rPr>
              <a:t>métiers, </a:t>
            </a:r>
            <a:r>
              <a:rPr sz="1600" b="1" spc="-5" dirty="0">
                <a:solidFill>
                  <a:srgbClr val="393B8B"/>
                </a:solidFill>
                <a:latin typeface="Arial"/>
                <a:cs typeface="Arial"/>
              </a:rPr>
              <a:t>tous </a:t>
            </a:r>
            <a:r>
              <a:rPr sz="1600" b="1" spc="-430" dirty="0">
                <a:solidFill>
                  <a:srgbClr val="393B8B"/>
                </a:solidFill>
                <a:latin typeface="Arial"/>
                <a:cs typeface="Arial"/>
              </a:rPr>
              <a:t> </a:t>
            </a:r>
            <a:r>
              <a:rPr sz="1600" b="1" spc="-20" dirty="0">
                <a:solidFill>
                  <a:srgbClr val="393B8B"/>
                </a:solidFill>
                <a:latin typeface="Arial"/>
                <a:cs typeface="Arial"/>
              </a:rPr>
              <a:t>véhicules</a:t>
            </a:r>
            <a:endParaRPr sz="1600">
              <a:solidFill>
                <a:prstClr val="black"/>
              </a:solidFill>
              <a:latin typeface="Arial"/>
              <a:cs typeface="Arial"/>
            </a:endParaRPr>
          </a:p>
        </p:txBody>
      </p:sp>
    </p:spTree>
    <p:extLst>
      <p:ext uri="{BB962C8B-B14F-4D97-AF65-F5344CB8AC3E}">
        <p14:creationId xmlns:p14="http://schemas.microsoft.com/office/powerpoint/2010/main" val="104842850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00560" cy="6838315"/>
            <a:chOff x="0" y="0"/>
            <a:chExt cx="12100560" cy="6838315"/>
          </a:xfrm>
        </p:grpSpPr>
        <p:pic>
          <p:nvPicPr>
            <p:cNvPr id="3" name="object 3"/>
            <p:cNvPicPr/>
            <p:nvPr/>
          </p:nvPicPr>
          <p:blipFill>
            <a:blip r:embed="rId2" cstate="print"/>
            <a:stretch>
              <a:fillRect/>
            </a:stretch>
          </p:blipFill>
          <p:spPr>
            <a:xfrm>
              <a:off x="0" y="0"/>
              <a:ext cx="12100560" cy="6838186"/>
            </a:xfrm>
            <a:prstGeom prst="rect">
              <a:avLst/>
            </a:prstGeom>
          </p:spPr>
        </p:pic>
        <p:pic>
          <p:nvPicPr>
            <p:cNvPr id="4" name="object 4"/>
            <p:cNvPicPr/>
            <p:nvPr/>
          </p:nvPicPr>
          <p:blipFill>
            <a:blip r:embed="rId3" cstate="print"/>
            <a:stretch>
              <a:fillRect/>
            </a:stretch>
          </p:blipFill>
          <p:spPr>
            <a:xfrm>
              <a:off x="8883395" y="3409188"/>
              <a:ext cx="2880359" cy="2880360"/>
            </a:xfrm>
            <a:prstGeom prst="rect">
              <a:avLst/>
            </a:prstGeom>
          </p:spPr>
        </p:pic>
        <p:pic>
          <p:nvPicPr>
            <p:cNvPr id="5" name="object 5"/>
            <p:cNvPicPr/>
            <p:nvPr/>
          </p:nvPicPr>
          <p:blipFill>
            <a:blip r:embed="rId4" cstate="print"/>
            <a:stretch>
              <a:fillRect/>
            </a:stretch>
          </p:blipFill>
          <p:spPr>
            <a:xfrm>
              <a:off x="6196584" y="71627"/>
              <a:ext cx="2880360" cy="2880360"/>
            </a:xfrm>
            <a:prstGeom prst="rect">
              <a:avLst/>
            </a:prstGeom>
          </p:spPr>
        </p:pic>
        <p:sp>
          <p:nvSpPr>
            <p:cNvPr id="6" name="object 6"/>
            <p:cNvSpPr/>
            <p:nvPr/>
          </p:nvSpPr>
          <p:spPr>
            <a:xfrm>
              <a:off x="6999731" y="4547615"/>
              <a:ext cx="2162810" cy="1377950"/>
            </a:xfrm>
            <a:custGeom>
              <a:avLst/>
              <a:gdLst/>
              <a:ahLst/>
              <a:cxnLst/>
              <a:rect l="l" t="t" r="r" b="b"/>
              <a:pathLst>
                <a:path w="2162809" h="1377950">
                  <a:moveTo>
                    <a:pt x="2162555" y="0"/>
                  </a:moveTo>
                  <a:lnTo>
                    <a:pt x="0" y="0"/>
                  </a:lnTo>
                  <a:lnTo>
                    <a:pt x="0" y="1377696"/>
                  </a:lnTo>
                  <a:lnTo>
                    <a:pt x="2162555" y="1377696"/>
                  </a:lnTo>
                  <a:lnTo>
                    <a:pt x="2162555" y="0"/>
                  </a:lnTo>
                  <a:close/>
                </a:path>
              </a:pathLst>
            </a:custGeom>
            <a:solidFill>
              <a:srgbClr val="D2E6E6"/>
            </a:solidFill>
          </p:spPr>
          <p:txBody>
            <a:bodyPr wrap="square" lIns="0" tIns="0" rIns="0" bIns="0" rtlCol="0"/>
            <a:lstStyle/>
            <a:p>
              <a:endParaRPr>
                <a:solidFill>
                  <a:prstClr val="black"/>
                </a:solidFill>
              </a:endParaRPr>
            </a:p>
          </p:txBody>
        </p:sp>
        <p:pic>
          <p:nvPicPr>
            <p:cNvPr id="7" name="object 7"/>
            <p:cNvPicPr/>
            <p:nvPr/>
          </p:nvPicPr>
          <p:blipFill>
            <a:blip r:embed="rId5" cstate="print"/>
            <a:stretch>
              <a:fillRect/>
            </a:stretch>
          </p:blipFill>
          <p:spPr>
            <a:xfrm>
              <a:off x="7120128" y="5250179"/>
              <a:ext cx="1906524" cy="237744"/>
            </a:xfrm>
            <a:prstGeom prst="rect">
              <a:avLst/>
            </a:prstGeom>
          </p:spPr>
        </p:pic>
        <p:pic>
          <p:nvPicPr>
            <p:cNvPr id="8" name="object 8"/>
            <p:cNvPicPr/>
            <p:nvPr/>
          </p:nvPicPr>
          <p:blipFill>
            <a:blip r:embed="rId6" cstate="print"/>
            <a:stretch>
              <a:fillRect/>
            </a:stretch>
          </p:blipFill>
          <p:spPr>
            <a:xfrm>
              <a:off x="7120128" y="4957571"/>
              <a:ext cx="1459992" cy="196595"/>
            </a:xfrm>
            <a:prstGeom prst="rect">
              <a:avLst/>
            </a:prstGeom>
          </p:spPr>
        </p:pic>
        <p:pic>
          <p:nvPicPr>
            <p:cNvPr id="9" name="object 9"/>
            <p:cNvPicPr/>
            <p:nvPr/>
          </p:nvPicPr>
          <p:blipFill>
            <a:blip r:embed="rId7" cstate="print"/>
            <a:stretch>
              <a:fillRect/>
            </a:stretch>
          </p:blipFill>
          <p:spPr>
            <a:xfrm>
              <a:off x="7120128" y="5582411"/>
              <a:ext cx="1754124" cy="196596"/>
            </a:xfrm>
            <a:prstGeom prst="rect">
              <a:avLst/>
            </a:prstGeom>
          </p:spPr>
        </p:pic>
        <p:pic>
          <p:nvPicPr>
            <p:cNvPr id="10" name="object 10"/>
            <p:cNvPicPr/>
            <p:nvPr/>
          </p:nvPicPr>
          <p:blipFill>
            <a:blip r:embed="rId8" cstate="print"/>
            <a:stretch>
              <a:fillRect/>
            </a:stretch>
          </p:blipFill>
          <p:spPr>
            <a:xfrm>
              <a:off x="7120128" y="4666488"/>
              <a:ext cx="1386840" cy="196595"/>
            </a:xfrm>
            <a:prstGeom prst="rect">
              <a:avLst/>
            </a:prstGeom>
          </p:spPr>
        </p:pic>
      </p:grpSp>
      <p:sp>
        <p:nvSpPr>
          <p:cNvPr id="11" name="object 11"/>
          <p:cNvSpPr txBox="1"/>
          <p:nvPr/>
        </p:nvSpPr>
        <p:spPr>
          <a:xfrm>
            <a:off x="9242297" y="4586985"/>
            <a:ext cx="2065020" cy="1244600"/>
          </a:xfrm>
          <a:prstGeom prst="rect">
            <a:avLst/>
          </a:prstGeom>
        </p:spPr>
        <p:txBody>
          <a:bodyPr vert="horz" wrap="square" lIns="0" tIns="12065" rIns="0" bIns="0" rtlCol="0">
            <a:spAutoFit/>
          </a:bodyPr>
          <a:lstStyle/>
          <a:p>
            <a:pPr marL="12700" marR="5080" algn="just">
              <a:spcBef>
                <a:spcPts val="95"/>
              </a:spcBef>
            </a:pPr>
            <a:r>
              <a:rPr sz="1600" b="1" spc="-20" dirty="0">
                <a:solidFill>
                  <a:srgbClr val="393B8B"/>
                </a:solidFill>
                <a:latin typeface="Arial"/>
                <a:cs typeface="Arial"/>
              </a:rPr>
              <a:t>Tous</a:t>
            </a:r>
            <a:r>
              <a:rPr sz="1600" b="1" spc="-40" dirty="0">
                <a:solidFill>
                  <a:srgbClr val="393B8B"/>
                </a:solidFill>
                <a:latin typeface="Arial"/>
                <a:cs typeface="Arial"/>
              </a:rPr>
              <a:t> </a:t>
            </a:r>
            <a:r>
              <a:rPr sz="1600" b="1" spc="-5" dirty="0">
                <a:solidFill>
                  <a:srgbClr val="393B8B"/>
                </a:solidFill>
                <a:latin typeface="Arial"/>
                <a:cs typeface="Arial"/>
              </a:rPr>
              <a:t>les</a:t>
            </a:r>
            <a:r>
              <a:rPr sz="1600" b="1" spc="-20" dirty="0">
                <a:solidFill>
                  <a:srgbClr val="393B8B"/>
                </a:solidFill>
                <a:latin typeface="Arial"/>
                <a:cs typeface="Arial"/>
              </a:rPr>
              <a:t> </a:t>
            </a:r>
            <a:r>
              <a:rPr sz="1600" b="1" spc="-5" dirty="0">
                <a:solidFill>
                  <a:srgbClr val="393B8B"/>
                </a:solidFill>
                <a:latin typeface="Arial"/>
                <a:cs typeface="Arial"/>
              </a:rPr>
              <a:t>pneus</a:t>
            </a:r>
            <a:r>
              <a:rPr sz="1600" b="1" spc="-20" dirty="0">
                <a:solidFill>
                  <a:srgbClr val="393B8B"/>
                </a:solidFill>
                <a:latin typeface="Arial"/>
                <a:cs typeface="Arial"/>
              </a:rPr>
              <a:t> </a:t>
            </a:r>
            <a:r>
              <a:rPr sz="1600" b="1" spc="-5" dirty="0">
                <a:solidFill>
                  <a:srgbClr val="393B8B"/>
                </a:solidFill>
                <a:latin typeface="Arial"/>
                <a:cs typeface="Arial"/>
              </a:rPr>
              <a:t>et</a:t>
            </a:r>
            <a:r>
              <a:rPr sz="1600" b="1" spc="-35" dirty="0">
                <a:solidFill>
                  <a:srgbClr val="393B8B"/>
                </a:solidFill>
                <a:latin typeface="Arial"/>
                <a:cs typeface="Arial"/>
              </a:rPr>
              <a:t> </a:t>
            </a:r>
            <a:r>
              <a:rPr sz="1600" b="1" spc="-5" dirty="0">
                <a:solidFill>
                  <a:srgbClr val="393B8B"/>
                </a:solidFill>
                <a:latin typeface="Arial"/>
                <a:cs typeface="Arial"/>
              </a:rPr>
              <a:t>les </a:t>
            </a:r>
            <a:r>
              <a:rPr sz="1600" b="1" spc="-430" dirty="0">
                <a:solidFill>
                  <a:srgbClr val="393B8B"/>
                </a:solidFill>
                <a:latin typeface="Arial"/>
                <a:cs typeface="Arial"/>
              </a:rPr>
              <a:t> </a:t>
            </a:r>
            <a:r>
              <a:rPr sz="1600" b="1" spc="-20" dirty="0">
                <a:solidFill>
                  <a:srgbClr val="393B8B"/>
                </a:solidFill>
                <a:latin typeface="Arial"/>
                <a:cs typeface="Arial"/>
              </a:rPr>
              <a:t>services </a:t>
            </a:r>
            <a:r>
              <a:rPr sz="1600" b="1" spc="-5" dirty="0">
                <a:solidFill>
                  <a:srgbClr val="393B8B"/>
                </a:solidFill>
                <a:latin typeface="Arial"/>
                <a:cs typeface="Arial"/>
              </a:rPr>
              <a:t>Euromaster </a:t>
            </a:r>
            <a:r>
              <a:rPr sz="1600" b="1" dirty="0">
                <a:solidFill>
                  <a:srgbClr val="393B8B"/>
                </a:solidFill>
                <a:latin typeface="Arial"/>
                <a:cs typeface="Arial"/>
              </a:rPr>
              <a:t> </a:t>
            </a:r>
            <a:r>
              <a:rPr sz="1600" b="1" spc="-5" dirty="0">
                <a:solidFill>
                  <a:srgbClr val="393B8B"/>
                </a:solidFill>
                <a:latin typeface="Arial"/>
                <a:cs typeface="Arial"/>
              </a:rPr>
              <a:t>à</a:t>
            </a:r>
            <a:r>
              <a:rPr sz="1600" b="1" spc="-10" dirty="0">
                <a:solidFill>
                  <a:srgbClr val="393B8B"/>
                </a:solidFill>
                <a:latin typeface="Arial"/>
                <a:cs typeface="Arial"/>
              </a:rPr>
              <a:t> </a:t>
            </a:r>
            <a:r>
              <a:rPr sz="1600" b="1" spc="-5" dirty="0">
                <a:solidFill>
                  <a:srgbClr val="393B8B"/>
                </a:solidFill>
                <a:latin typeface="Arial"/>
                <a:cs typeface="Arial"/>
              </a:rPr>
              <a:t>la</a:t>
            </a:r>
            <a:r>
              <a:rPr sz="1600" b="1" spc="-10" dirty="0">
                <a:solidFill>
                  <a:srgbClr val="393B8B"/>
                </a:solidFill>
                <a:latin typeface="Arial"/>
                <a:cs typeface="Arial"/>
              </a:rPr>
              <a:t> </a:t>
            </a:r>
            <a:r>
              <a:rPr sz="1600" b="1" spc="-5" dirty="0">
                <a:solidFill>
                  <a:srgbClr val="393B8B"/>
                </a:solidFill>
                <a:latin typeface="Arial"/>
                <a:cs typeface="Arial"/>
              </a:rPr>
              <a:t>carte,</a:t>
            </a:r>
            <a:endParaRPr sz="1600">
              <a:solidFill>
                <a:prstClr val="black"/>
              </a:solidFill>
              <a:latin typeface="Arial"/>
              <a:cs typeface="Arial"/>
            </a:endParaRPr>
          </a:p>
          <a:p>
            <a:pPr marL="12700" marR="304800" algn="just"/>
            <a:r>
              <a:rPr sz="1600" b="1" spc="-10" dirty="0">
                <a:solidFill>
                  <a:srgbClr val="393B8B"/>
                </a:solidFill>
                <a:latin typeface="Arial"/>
                <a:cs typeface="Arial"/>
              </a:rPr>
              <a:t>tous </a:t>
            </a:r>
            <a:r>
              <a:rPr sz="1600" b="1" spc="-20" dirty="0">
                <a:solidFill>
                  <a:srgbClr val="393B8B"/>
                </a:solidFill>
                <a:latin typeface="Arial"/>
                <a:cs typeface="Arial"/>
              </a:rPr>
              <a:t>métiers, </a:t>
            </a:r>
            <a:r>
              <a:rPr sz="1600" b="1" spc="-5" dirty="0">
                <a:solidFill>
                  <a:srgbClr val="393B8B"/>
                </a:solidFill>
                <a:latin typeface="Arial"/>
                <a:cs typeface="Arial"/>
              </a:rPr>
              <a:t>tous </a:t>
            </a:r>
            <a:r>
              <a:rPr sz="1600" b="1" spc="-430" dirty="0">
                <a:solidFill>
                  <a:srgbClr val="393B8B"/>
                </a:solidFill>
                <a:latin typeface="Arial"/>
                <a:cs typeface="Arial"/>
              </a:rPr>
              <a:t> </a:t>
            </a:r>
            <a:r>
              <a:rPr sz="1600" b="1" spc="-20" dirty="0">
                <a:solidFill>
                  <a:srgbClr val="393B8B"/>
                </a:solidFill>
                <a:latin typeface="Arial"/>
                <a:cs typeface="Arial"/>
              </a:rPr>
              <a:t>véhicules</a:t>
            </a:r>
            <a:endParaRPr sz="1600">
              <a:solidFill>
                <a:prstClr val="black"/>
              </a:solidFill>
              <a:latin typeface="Arial"/>
              <a:cs typeface="Arial"/>
            </a:endParaRPr>
          </a:p>
        </p:txBody>
      </p:sp>
      <p:sp>
        <p:nvSpPr>
          <p:cNvPr id="12" name="object 12"/>
          <p:cNvSpPr/>
          <p:nvPr/>
        </p:nvSpPr>
        <p:spPr>
          <a:xfrm>
            <a:off x="7063740" y="1063752"/>
            <a:ext cx="4486910" cy="157480"/>
          </a:xfrm>
          <a:custGeom>
            <a:avLst/>
            <a:gdLst/>
            <a:ahLst/>
            <a:cxnLst/>
            <a:rect l="l" t="t" r="r" b="b"/>
            <a:pathLst>
              <a:path w="4486909" h="157480">
                <a:moveTo>
                  <a:pt x="4486656" y="0"/>
                </a:moveTo>
                <a:lnTo>
                  <a:pt x="0" y="0"/>
                </a:lnTo>
                <a:lnTo>
                  <a:pt x="0" y="156972"/>
                </a:lnTo>
                <a:lnTo>
                  <a:pt x="4486656" y="156972"/>
                </a:lnTo>
                <a:lnTo>
                  <a:pt x="4486656" y="0"/>
                </a:lnTo>
                <a:close/>
              </a:path>
            </a:pathLst>
          </a:custGeom>
          <a:solidFill>
            <a:srgbClr val="D2E6E6"/>
          </a:solidFill>
        </p:spPr>
        <p:txBody>
          <a:bodyPr wrap="square" lIns="0" tIns="0" rIns="0" bIns="0" rtlCol="0"/>
          <a:lstStyle/>
          <a:p>
            <a:endParaRPr>
              <a:solidFill>
                <a:prstClr val="black"/>
              </a:solidFill>
            </a:endParaRPr>
          </a:p>
        </p:txBody>
      </p:sp>
      <p:sp>
        <p:nvSpPr>
          <p:cNvPr id="13" name="object 13"/>
          <p:cNvSpPr txBox="1">
            <a:spLocks noGrp="1"/>
          </p:cNvSpPr>
          <p:nvPr>
            <p:ph type="title"/>
          </p:nvPr>
        </p:nvSpPr>
        <p:spPr>
          <a:xfrm>
            <a:off x="7141209" y="771601"/>
            <a:ext cx="4455160" cy="452120"/>
          </a:xfrm>
          <a:prstGeom prst="rect">
            <a:avLst/>
          </a:prstGeom>
        </p:spPr>
        <p:txBody>
          <a:bodyPr vert="horz" wrap="square" lIns="0" tIns="12065" rIns="0" bIns="0" rtlCol="0">
            <a:spAutoFit/>
          </a:bodyPr>
          <a:lstStyle/>
          <a:p>
            <a:pPr marL="12700">
              <a:lnSpc>
                <a:spcPct val="100000"/>
              </a:lnSpc>
              <a:spcBef>
                <a:spcPts val="95"/>
              </a:spcBef>
            </a:pPr>
            <a:r>
              <a:rPr sz="2800" spc="-5" dirty="0"/>
              <a:t>Des</a:t>
            </a:r>
            <a:r>
              <a:rPr sz="2800" spc="-35" dirty="0"/>
              <a:t> </a:t>
            </a:r>
            <a:r>
              <a:rPr sz="2800" spc="-5" dirty="0"/>
              <a:t>solutions</a:t>
            </a:r>
            <a:r>
              <a:rPr sz="2800" dirty="0"/>
              <a:t> </a:t>
            </a:r>
            <a:r>
              <a:rPr sz="2800" spc="-15" dirty="0"/>
              <a:t>intégrées</a:t>
            </a:r>
            <a:r>
              <a:rPr sz="2800" spc="-5" dirty="0"/>
              <a:t> </a:t>
            </a:r>
            <a:r>
              <a:rPr sz="2800" spc="-15" dirty="0"/>
              <a:t>VI</a:t>
            </a:r>
            <a:endParaRPr sz="2800"/>
          </a:p>
        </p:txBody>
      </p:sp>
      <p:sp>
        <p:nvSpPr>
          <p:cNvPr id="14" name="object 14"/>
          <p:cNvSpPr txBox="1"/>
          <p:nvPr/>
        </p:nvSpPr>
        <p:spPr>
          <a:xfrm>
            <a:off x="7141209" y="1215643"/>
            <a:ext cx="4253230" cy="2720340"/>
          </a:xfrm>
          <a:prstGeom prst="rect">
            <a:avLst/>
          </a:prstGeom>
        </p:spPr>
        <p:txBody>
          <a:bodyPr vert="horz" wrap="square" lIns="0" tIns="12065" rIns="0" bIns="0" rtlCol="0">
            <a:spAutoFit/>
          </a:bodyPr>
          <a:lstStyle/>
          <a:p>
            <a:pPr marL="12700">
              <a:spcBef>
                <a:spcPts val="95"/>
              </a:spcBef>
            </a:pPr>
            <a:r>
              <a:rPr sz="1600" spc="-5" dirty="0">
                <a:solidFill>
                  <a:srgbClr val="393B8B"/>
                </a:solidFill>
                <a:latin typeface="Microsoft Sans Serif"/>
                <a:cs typeface="Microsoft Sans Serif"/>
              </a:rPr>
              <a:t>pour</a:t>
            </a:r>
            <a:r>
              <a:rPr sz="1600" spc="-40" dirty="0">
                <a:solidFill>
                  <a:srgbClr val="393B8B"/>
                </a:solidFill>
                <a:latin typeface="Microsoft Sans Serif"/>
                <a:cs typeface="Microsoft Sans Serif"/>
              </a:rPr>
              <a:t> </a:t>
            </a:r>
            <a:r>
              <a:rPr sz="1600" spc="-5" dirty="0">
                <a:solidFill>
                  <a:srgbClr val="393B8B"/>
                </a:solidFill>
                <a:latin typeface="Microsoft Sans Serif"/>
                <a:cs typeface="Microsoft Sans Serif"/>
              </a:rPr>
              <a:t>faciliter</a:t>
            </a:r>
            <a:r>
              <a:rPr sz="1600" spc="-40" dirty="0">
                <a:solidFill>
                  <a:srgbClr val="393B8B"/>
                </a:solidFill>
                <a:latin typeface="Microsoft Sans Serif"/>
                <a:cs typeface="Microsoft Sans Serif"/>
              </a:rPr>
              <a:t> </a:t>
            </a:r>
            <a:r>
              <a:rPr sz="1600" spc="-5" dirty="0">
                <a:solidFill>
                  <a:srgbClr val="393B8B"/>
                </a:solidFill>
                <a:latin typeface="Microsoft Sans Serif"/>
                <a:cs typeface="Microsoft Sans Serif"/>
              </a:rPr>
              <a:t>la</a:t>
            </a:r>
            <a:r>
              <a:rPr sz="1600" spc="-40" dirty="0">
                <a:solidFill>
                  <a:srgbClr val="393B8B"/>
                </a:solidFill>
                <a:latin typeface="Microsoft Sans Serif"/>
                <a:cs typeface="Microsoft Sans Serif"/>
              </a:rPr>
              <a:t> </a:t>
            </a:r>
            <a:r>
              <a:rPr sz="1600" spc="-5" dirty="0">
                <a:solidFill>
                  <a:srgbClr val="393B8B"/>
                </a:solidFill>
                <a:latin typeface="Microsoft Sans Serif"/>
                <a:cs typeface="Microsoft Sans Serif"/>
              </a:rPr>
              <a:t>prise</a:t>
            </a:r>
            <a:r>
              <a:rPr sz="1600" spc="-25" dirty="0">
                <a:solidFill>
                  <a:srgbClr val="393B8B"/>
                </a:solidFill>
                <a:latin typeface="Microsoft Sans Serif"/>
                <a:cs typeface="Microsoft Sans Serif"/>
              </a:rPr>
              <a:t> </a:t>
            </a:r>
            <a:r>
              <a:rPr sz="1600" spc="-5" dirty="0">
                <a:solidFill>
                  <a:srgbClr val="393B8B"/>
                </a:solidFill>
                <a:latin typeface="Microsoft Sans Serif"/>
                <a:cs typeface="Microsoft Sans Serif"/>
              </a:rPr>
              <a:t>en</a:t>
            </a:r>
            <a:r>
              <a:rPr sz="1600" spc="-40" dirty="0">
                <a:solidFill>
                  <a:srgbClr val="393B8B"/>
                </a:solidFill>
                <a:latin typeface="Microsoft Sans Serif"/>
                <a:cs typeface="Microsoft Sans Serif"/>
              </a:rPr>
              <a:t> </a:t>
            </a:r>
            <a:r>
              <a:rPr sz="1600" spc="-15" dirty="0">
                <a:solidFill>
                  <a:srgbClr val="393B8B"/>
                </a:solidFill>
                <a:latin typeface="Microsoft Sans Serif"/>
                <a:cs typeface="Microsoft Sans Serif"/>
              </a:rPr>
              <a:t>charge,</a:t>
            </a:r>
            <a:endParaRPr sz="1600">
              <a:solidFill>
                <a:prstClr val="black"/>
              </a:solidFill>
              <a:latin typeface="Microsoft Sans Serif"/>
              <a:cs typeface="Microsoft Sans Serif"/>
            </a:endParaRPr>
          </a:p>
          <a:p>
            <a:pPr marL="12700" marR="671830"/>
            <a:r>
              <a:rPr sz="1600" spc="-5" dirty="0">
                <a:solidFill>
                  <a:srgbClr val="393B8B"/>
                </a:solidFill>
                <a:latin typeface="Microsoft Sans Serif"/>
                <a:cs typeface="Microsoft Sans Serif"/>
              </a:rPr>
              <a:t>la gestion des </a:t>
            </a:r>
            <a:r>
              <a:rPr sz="1600" spc="-20" dirty="0">
                <a:solidFill>
                  <a:srgbClr val="393B8B"/>
                </a:solidFill>
                <a:latin typeface="Microsoft Sans Serif"/>
                <a:cs typeface="Microsoft Sans Serif"/>
              </a:rPr>
              <a:t>interventions </a:t>
            </a:r>
            <a:r>
              <a:rPr sz="1600" spc="-5" dirty="0">
                <a:solidFill>
                  <a:srgbClr val="393B8B"/>
                </a:solidFill>
                <a:latin typeface="Microsoft Sans Serif"/>
                <a:cs typeface="Microsoft Sans Serif"/>
              </a:rPr>
              <a:t>et la </a:t>
            </a:r>
            <a:r>
              <a:rPr sz="1600" spc="-15" dirty="0">
                <a:solidFill>
                  <a:srgbClr val="393B8B"/>
                </a:solidFill>
                <a:latin typeface="Microsoft Sans Serif"/>
                <a:cs typeface="Microsoft Sans Serif"/>
              </a:rPr>
              <a:t>gestion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de</a:t>
            </a:r>
            <a:r>
              <a:rPr sz="1600" spc="-25" dirty="0">
                <a:solidFill>
                  <a:srgbClr val="393B8B"/>
                </a:solidFill>
                <a:latin typeface="Microsoft Sans Serif"/>
                <a:cs typeface="Microsoft Sans Serif"/>
              </a:rPr>
              <a:t> </a:t>
            </a:r>
            <a:r>
              <a:rPr sz="1600" spc="-5" dirty="0">
                <a:solidFill>
                  <a:srgbClr val="393B8B"/>
                </a:solidFill>
                <a:latin typeface="Microsoft Sans Serif"/>
                <a:cs typeface="Microsoft Sans Serif"/>
              </a:rPr>
              <a:t>la</a:t>
            </a:r>
            <a:r>
              <a:rPr sz="1600" spc="-30" dirty="0">
                <a:solidFill>
                  <a:srgbClr val="393B8B"/>
                </a:solidFill>
                <a:latin typeface="Microsoft Sans Serif"/>
                <a:cs typeface="Microsoft Sans Serif"/>
              </a:rPr>
              <a:t> </a:t>
            </a:r>
            <a:r>
              <a:rPr sz="1600" spc="-5" dirty="0">
                <a:solidFill>
                  <a:srgbClr val="393B8B"/>
                </a:solidFill>
                <a:latin typeface="Microsoft Sans Serif"/>
                <a:cs typeface="Microsoft Sans Serif"/>
              </a:rPr>
              <a:t>trésorerie</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a:t>
            </a:r>
            <a:endParaRPr sz="1600">
              <a:solidFill>
                <a:prstClr val="black"/>
              </a:solidFill>
              <a:latin typeface="Microsoft Sans Serif"/>
              <a:cs typeface="Microsoft Sans Serif"/>
            </a:endParaRPr>
          </a:p>
          <a:p>
            <a:pPr marL="137160" indent="-125095">
              <a:spcBef>
                <a:spcPts val="95"/>
              </a:spcBef>
              <a:buFont typeface="Microsoft Sans Serif"/>
              <a:buChar char="-"/>
              <a:tabLst>
                <a:tab pos="137795" algn="l"/>
              </a:tabLst>
            </a:pPr>
            <a:r>
              <a:rPr sz="1600" b="1" spc="-5" dirty="0">
                <a:solidFill>
                  <a:srgbClr val="393B8B"/>
                </a:solidFill>
                <a:latin typeface="Arial"/>
                <a:cs typeface="Arial"/>
              </a:rPr>
              <a:t>Reconnaissance</a:t>
            </a:r>
            <a:r>
              <a:rPr sz="1600" b="1" spc="-50" dirty="0">
                <a:solidFill>
                  <a:srgbClr val="393B8B"/>
                </a:solidFill>
                <a:latin typeface="Arial"/>
                <a:cs typeface="Arial"/>
              </a:rPr>
              <a:t> </a:t>
            </a:r>
            <a:r>
              <a:rPr sz="1600" b="1" spc="-5" dirty="0">
                <a:solidFill>
                  <a:srgbClr val="393B8B"/>
                </a:solidFill>
                <a:latin typeface="Arial"/>
                <a:cs typeface="Arial"/>
              </a:rPr>
              <a:t>à</a:t>
            </a:r>
            <a:r>
              <a:rPr sz="1600" b="1" spc="-30" dirty="0">
                <a:solidFill>
                  <a:srgbClr val="393B8B"/>
                </a:solidFill>
                <a:latin typeface="Arial"/>
                <a:cs typeface="Arial"/>
              </a:rPr>
              <a:t> </a:t>
            </a:r>
            <a:r>
              <a:rPr sz="1600" b="1" spc="-15" dirty="0">
                <a:solidFill>
                  <a:srgbClr val="393B8B"/>
                </a:solidFill>
                <a:latin typeface="Arial"/>
                <a:cs typeface="Arial"/>
              </a:rPr>
              <a:t>l’immatriculation</a:t>
            </a:r>
            <a:endParaRPr sz="1600">
              <a:solidFill>
                <a:prstClr val="black"/>
              </a:solidFill>
              <a:latin typeface="Arial"/>
              <a:cs typeface="Arial"/>
            </a:endParaRPr>
          </a:p>
          <a:p>
            <a:pPr marL="127000" marR="697865" indent="-114300">
              <a:buFont typeface="Microsoft Sans Serif"/>
              <a:buChar char="-"/>
              <a:tabLst>
                <a:tab pos="127000" algn="l"/>
              </a:tabLst>
            </a:pPr>
            <a:r>
              <a:rPr sz="1600" b="1" spc="-5" dirty="0">
                <a:solidFill>
                  <a:srgbClr val="393B8B"/>
                </a:solidFill>
                <a:latin typeface="Arial"/>
                <a:cs typeface="Arial"/>
              </a:rPr>
              <a:t>Intégration</a:t>
            </a:r>
            <a:r>
              <a:rPr sz="1600" b="1" spc="20" dirty="0">
                <a:solidFill>
                  <a:srgbClr val="393B8B"/>
                </a:solidFill>
                <a:latin typeface="Arial"/>
                <a:cs typeface="Arial"/>
              </a:rPr>
              <a:t> </a:t>
            </a:r>
            <a:r>
              <a:rPr sz="1600" b="1" spc="-5" dirty="0">
                <a:solidFill>
                  <a:srgbClr val="393B8B"/>
                </a:solidFill>
                <a:latin typeface="Arial"/>
                <a:cs typeface="Arial"/>
              </a:rPr>
              <a:t>et</a:t>
            </a:r>
            <a:r>
              <a:rPr sz="1600" b="1" spc="-10" dirty="0">
                <a:solidFill>
                  <a:srgbClr val="393B8B"/>
                </a:solidFill>
                <a:latin typeface="Arial"/>
                <a:cs typeface="Arial"/>
              </a:rPr>
              <a:t> </a:t>
            </a:r>
            <a:r>
              <a:rPr sz="1600" b="1" spc="-5" dirty="0">
                <a:solidFill>
                  <a:srgbClr val="393B8B"/>
                </a:solidFill>
                <a:latin typeface="Arial"/>
                <a:cs typeface="Arial"/>
              </a:rPr>
              <a:t>respect du</a:t>
            </a:r>
            <a:r>
              <a:rPr sz="1600" b="1" spc="-10" dirty="0">
                <a:solidFill>
                  <a:srgbClr val="393B8B"/>
                </a:solidFill>
                <a:latin typeface="Arial"/>
                <a:cs typeface="Arial"/>
              </a:rPr>
              <a:t> </a:t>
            </a:r>
            <a:r>
              <a:rPr sz="1600" b="1" spc="-5" dirty="0">
                <a:solidFill>
                  <a:srgbClr val="393B8B"/>
                </a:solidFill>
                <a:latin typeface="Arial"/>
                <a:cs typeface="Arial"/>
              </a:rPr>
              <a:t>cahier </a:t>
            </a:r>
            <a:r>
              <a:rPr sz="1600" b="1" spc="-25" dirty="0">
                <a:solidFill>
                  <a:srgbClr val="393B8B"/>
                </a:solidFill>
                <a:latin typeface="Arial"/>
                <a:cs typeface="Arial"/>
              </a:rPr>
              <a:t>des </a:t>
            </a:r>
            <a:r>
              <a:rPr sz="1600" b="1" spc="-425" dirty="0">
                <a:solidFill>
                  <a:srgbClr val="393B8B"/>
                </a:solidFill>
                <a:latin typeface="Arial"/>
                <a:cs typeface="Arial"/>
              </a:rPr>
              <a:t> </a:t>
            </a:r>
            <a:r>
              <a:rPr sz="1600" b="1" spc="-15" dirty="0">
                <a:solidFill>
                  <a:srgbClr val="393B8B"/>
                </a:solidFill>
                <a:latin typeface="Arial"/>
                <a:cs typeface="Arial"/>
              </a:rPr>
              <a:t>charges</a:t>
            </a:r>
            <a:endParaRPr sz="1600">
              <a:solidFill>
                <a:prstClr val="black"/>
              </a:solidFill>
              <a:latin typeface="Arial"/>
              <a:cs typeface="Arial"/>
            </a:endParaRPr>
          </a:p>
          <a:p>
            <a:pPr marL="125095" marR="5080" indent="-113030">
              <a:buFont typeface="Microsoft Sans Serif"/>
              <a:buChar char="-"/>
              <a:tabLst>
                <a:tab pos="125730" algn="l"/>
              </a:tabLst>
            </a:pPr>
            <a:r>
              <a:rPr sz="1600" b="1" spc="-30" dirty="0">
                <a:solidFill>
                  <a:srgbClr val="393B8B"/>
                </a:solidFill>
                <a:latin typeface="Arial"/>
                <a:cs typeface="Arial"/>
              </a:rPr>
              <a:t>S</a:t>
            </a:r>
            <a:r>
              <a:rPr sz="1600" b="1" spc="-35" dirty="0">
                <a:solidFill>
                  <a:srgbClr val="393B8B"/>
                </a:solidFill>
                <a:latin typeface="Arial"/>
                <a:cs typeface="Arial"/>
              </a:rPr>
              <a:t>u</a:t>
            </a:r>
            <a:r>
              <a:rPr sz="1600" b="1" spc="-30" dirty="0">
                <a:solidFill>
                  <a:srgbClr val="393B8B"/>
                </a:solidFill>
                <a:latin typeface="Arial"/>
                <a:cs typeface="Arial"/>
              </a:rPr>
              <a:t>i</a:t>
            </a:r>
            <a:r>
              <a:rPr sz="1600" b="1" spc="-65" dirty="0">
                <a:solidFill>
                  <a:srgbClr val="393B8B"/>
                </a:solidFill>
                <a:latin typeface="Arial"/>
                <a:cs typeface="Arial"/>
              </a:rPr>
              <a:t>v</a:t>
            </a:r>
            <a:r>
              <a:rPr sz="1600" b="1" spc="-5" dirty="0">
                <a:solidFill>
                  <a:srgbClr val="393B8B"/>
                </a:solidFill>
                <a:latin typeface="Arial"/>
                <a:cs typeface="Arial"/>
              </a:rPr>
              <a:t>i</a:t>
            </a:r>
            <a:r>
              <a:rPr sz="1600" b="1" spc="-25" dirty="0">
                <a:solidFill>
                  <a:srgbClr val="393B8B"/>
                </a:solidFill>
                <a:latin typeface="Arial"/>
                <a:cs typeface="Arial"/>
              </a:rPr>
              <a:t> </a:t>
            </a:r>
            <a:r>
              <a:rPr sz="1600" b="1" spc="-5" dirty="0">
                <a:solidFill>
                  <a:srgbClr val="393B8B"/>
                </a:solidFill>
                <a:latin typeface="Arial"/>
                <a:cs typeface="Arial"/>
              </a:rPr>
              <a:t>des</a:t>
            </a:r>
            <a:r>
              <a:rPr sz="1600" b="1" spc="-75" dirty="0">
                <a:solidFill>
                  <a:srgbClr val="393B8B"/>
                </a:solidFill>
                <a:latin typeface="Arial"/>
                <a:cs typeface="Arial"/>
              </a:rPr>
              <a:t> </a:t>
            </a:r>
            <a:r>
              <a:rPr sz="1600" b="1" spc="-30" dirty="0">
                <a:solidFill>
                  <a:srgbClr val="393B8B"/>
                </a:solidFill>
                <a:latin typeface="Arial"/>
                <a:cs typeface="Arial"/>
              </a:rPr>
              <a:t>e</a:t>
            </a:r>
            <a:r>
              <a:rPr sz="1600" b="1" spc="-35" dirty="0">
                <a:solidFill>
                  <a:srgbClr val="393B8B"/>
                </a:solidFill>
                <a:latin typeface="Arial"/>
                <a:cs typeface="Arial"/>
              </a:rPr>
              <a:t>nt</a:t>
            </a:r>
            <a:r>
              <a:rPr sz="1600" b="1" spc="-30" dirty="0">
                <a:solidFill>
                  <a:srgbClr val="393B8B"/>
                </a:solidFill>
                <a:latin typeface="Arial"/>
                <a:cs typeface="Arial"/>
              </a:rPr>
              <a:t>re</a:t>
            </a:r>
            <a:r>
              <a:rPr sz="1600" b="1" spc="-35" dirty="0">
                <a:solidFill>
                  <a:srgbClr val="393B8B"/>
                </a:solidFill>
                <a:latin typeface="Arial"/>
                <a:cs typeface="Arial"/>
              </a:rPr>
              <a:t>t</a:t>
            </a:r>
            <a:r>
              <a:rPr sz="1600" b="1" spc="-30" dirty="0">
                <a:solidFill>
                  <a:srgbClr val="393B8B"/>
                </a:solidFill>
                <a:latin typeface="Arial"/>
                <a:cs typeface="Arial"/>
              </a:rPr>
              <a:t>ie</a:t>
            </a:r>
            <a:r>
              <a:rPr sz="1600" b="1" spc="-35" dirty="0">
                <a:solidFill>
                  <a:srgbClr val="393B8B"/>
                </a:solidFill>
                <a:latin typeface="Arial"/>
                <a:cs typeface="Arial"/>
              </a:rPr>
              <a:t>n</a:t>
            </a:r>
            <a:r>
              <a:rPr sz="1600" b="1" spc="-5" dirty="0">
                <a:solidFill>
                  <a:srgbClr val="393B8B"/>
                </a:solidFill>
                <a:latin typeface="Arial"/>
                <a:cs typeface="Arial"/>
              </a:rPr>
              <a:t>s</a:t>
            </a:r>
            <a:r>
              <a:rPr sz="1600" b="1" spc="-60" dirty="0">
                <a:solidFill>
                  <a:srgbClr val="393B8B"/>
                </a:solidFill>
                <a:latin typeface="Arial"/>
                <a:cs typeface="Arial"/>
              </a:rPr>
              <a:t> </a:t>
            </a:r>
            <a:r>
              <a:rPr sz="1600" spc="-5" dirty="0">
                <a:solidFill>
                  <a:srgbClr val="393B8B"/>
                </a:solidFill>
                <a:latin typeface="Microsoft Sans Serif"/>
                <a:cs typeface="Microsoft Sans Serif"/>
              </a:rPr>
              <a:t>et</a:t>
            </a:r>
            <a:r>
              <a:rPr sz="1600" spc="-45" dirty="0">
                <a:solidFill>
                  <a:srgbClr val="393B8B"/>
                </a:solidFill>
                <a:latin typeface="Microsoft Sans Serif"/>
                <a:cs typeface="Microsoft Sans Serif"/>
              </a:rPr>
              <a:t> </a:t>
            </a:r>
            <a:r>
              <a:rPr sz="1600" spc="-25" dirty="0">
                <a:solidFill>
                  <a:srgbClr val="393B8B"/>
                </a:solidFill>
                <a:latin typeface="Microsoft Sans Serif"/>
                <a:cs typeface="Microsoft Sans Serif"/>
              </a:rPr>
              <a:t>c</a:t>
            </a:r>
            <a:r>
              <a:rPr sz="1600" spc="-30" dirty="0">
                <a:solidFill>
                  <a:srgbClr val="393B8B"/>
                </a:solidFill>
                <a:latin typeface="Microsoft Sans Serif"/>
                <a:cs typeface="Microsoft Sans Serif"/>
              </a:rPr>
              <a:t>ont</a:t>
            </a:r>
            <a:r>
              <a:rPr sz="1600" spc="-35" dirty="0">
                <a:solidFill>
                  <a:srgbClr val="393B8B"/>
                </a:solidFill>
                <a:latin typeface="Microsoft Sans Serif"/>
                <a:cs typeface="Microsoft Sans Serif"/>
              </a:rPr>
              <a:t>r</a:t>
            </a:r>
            <a:r>
              <a:rPr sz="1600" spc="-30" dirty="0">
                <a:solidFill>
                  <a:srgbClr val="393B8B"/>
                </a:solidFill>
                <a:latin typeface="Microsoft Sans Serif"/>
                <a:cs typeface="Microsoft Sans Serif"/>
              </a:rPr>
              <a:t>ô</a:t>
            </a:r>
            <a:r>
              <a:rPr sz="1600" spc="-35" dirty="0">
                <a:solidFill>
                  <a:srgbClr val="393B8B"/>
                </a:solidFill>
                <a:latin typeface="Microsoft Sans Serif"/>
                <a:cs typeface="Microsoft Sans Serif"/>
              </a:rPr>
              <a:t>l</a:t>
            </a:r>
            <a:r>
              <a:rPr sz="1600" spc="-5" dirty="0">
                <a:solidFill>
                  <a:srgbClr val="393B8B"/>
                </a:solidFill>
                <a:latin typeface="Microsoft Sans Serif"/>
                <a:cs typeface="Microsoft Sans Serif"/>
              </a:rPr>
              <a:t>e</a:t>
            </a:r>
            <a:r>
              <a:rPr sz="1600" spc="-80" dirty="0">
                <a:solidFill>
                  <a:srgbClr val="393B8B"/>
                </a:solidFill>
                <a:latin typeface="Microsoft Sans Serif"/>
                <a:cs typeface="Microsoft Sans Serif"/>
              </a:rPr>
              <a:t> </a:t>
            </a:r>
            <a:r>
              <a:rPr sz="1600" spc="-5" dirty="0">
                <a:solidFill>
                  <a:srgbClr val="393B8B"/>
                </a:solidFill>
                <a:latin typeface="Microsoft Sans Serif"/>
                <a:cs typeface="Microsoft Sans Serif"/>
              </a:rPr>
              <a:t>des</a:t>
            </a:r>
            <a:r>
              <a:rPr sz="1600" spc="-50" dirty="0">
                <a:solidFill>
                  <a:srgbClr val="393B8B"/>
                </a:solidFill>
                <a:latin typeface="Microsoft Sans Serif"/>
                <a:cs typeface="Microsoft Sans Serif"/>
              </a:rPr>
              <a:t> </a:t>
            </a:r>
            <a:r>
              <a:rPr sz="1600" spc="-20" dirty="0">
                <a:solidFill>
                  <a:srgbClr val="393B8B"/>
                </a:solidFill>
                <a:latin typeface="Microsoft Sans Serif"/>
                <a:cs typeface="Microsoft Sans Serif"/>
              </a:rPr>
              <a:t>dépen</a:t>
            </a:r>
            <a:r>
              <a:rPr sz="1600" spc="-15" dirty="0">
                <a:solidFill>
                  <a:srgbClr val="393B8B"/>
                </a:solidFill>
                <a:latin typeface="Microsoft Sans Serif"/>
                <a:cs typeface="Microsoft Sans Serif"/>
              </a:rPr>
              <a:t>s</a:t>
            </a:r>
            <a:r>
              <a:rPr sz="1600" spc="-20" dirty="0">
                <a:solidFill>
                  <a:srgbClr val="393B8B"/>
                </a:solidFill>
                <a:latin typeface="Microsoft Sans Serif"/>
                <a:cs typeface="Microsoft Sans Serif"/>
              </a:rPr>
              <a:t>e</a:t>
            </a:r>
            <a:r>
              <a:rPr sz="1600" spc="-5" dirty="0">
                <a:solidFill>
                  <a:srgbClr val="393B8B"/>
                </a:solidFill>
                <a:latin typeface="Microsoft Sans Serif"/>
                <a:cs typeface="Microsoft Sans Serif"/>
              </a:rPr>
              <a:t>s  par </a:t>
            </a:r>
            <a:r>
              <a:rPr sz="1600" spc="-15" dirty="0">
                <a:solidFill>
                  <a:srgbClr val="393B8B"/>
                </a:solidFill>
                <a:latin typeface="Microsoft Sans Serif"/>
                <a:cs typeface="Microsoft Sans Serif"/>
              </a:rPr>
              <a:t>véhicule</a:t>
            </a:r>
            <a:endParaRPr sz="1600">
              <a:solidFill>
                <a:prstClr val="black"/>
              </a:solidFill>
              <a:latin typeface="Microsoft Sans Serif"/>
              <a:cs typeface="Microsoft Sans Serif"/>
            </a:endParaRPr>
          </a:p>
          <a:p>
            <a:pPr marL="137160" indent="-125095">
              <a:spcBef>
                <a:spcPts val="5"/>
              </a:spcBef>
              <a:buFont typeface="Microsoft Sans Serif"/>
              <a:buChar char="-"/>
              <a:tabLst>
                <a:tab pos="137795" algn="l"/>
              </a:tabLst>
            </a:pPr>
            <a:r>
              <a:rPr sz="1600" b="1" spc="-5" dirty="0">
                <a:solidFill>
                  <a:srgbClr val="393B8B"/>
                </a:solidFill>
                <a:latin typeface="Arial"/>
                <a:cs typeface="Arial"/>
              </a:rPr>
              <a:t>Partage</a:t>
            </a:r>
            <a:r>
              <a:rPr sz="1600" b="1" spc="5" dirty="0">
                <a:solidFill>
                  <a:srgbClr val="393B8B"/>
                </a:solidFill>
                <a:latin typeface="Arial"/>
                <a:cs typeface="Arial"/>
              </a:rPr>
              <a:t> </a:t>
            </a:r>
            <a:r>
              <a:rPr sz="1600" spc="-5" dirty="0">
                <a:solidFill>
                  <a:srgbClr val="393B8B"/>
                </a:solidFill>
                <a:latin typeface="Microsoft Sans Serif"/>
                <a:cs typeface="Microsoft Sans Serif"/>
              </a:rPr>
              <a:t>en</a:t>
            </a:r>
            <a:r>
              <a:rPr sz="1600" spc="5" dirty="0">
                <a:solidFill>
                  <a:srgbClr val="393B8B"/>
                </a:solidFill>
                <a:latin typeface="Microsoft Sans Serif"/>
                <a:cs typeface="Microsoft Sans Serif"/>
              </a:rPr>
              <a:t> </a:t>
            </a:r>
            <a:r>
              <a:rPr sz="1600" spc="-5" dirty="0">
                <a:solidFill>
                  <a:srgbClr val="393B8B"/>
                </a:solidFill>
                <a:latin typeface="Microsoft Sans Serif"/>
                <a:cs typeface="Microsoft Sans Serif"/>
              </a:rPr>
              <a:t>temps</a:t>
            </a:r>
            <a:r>
              <a:rPr sz="1600" spc="30" dirty="0">
                <a:solidFill>
                  <a:srgbClr val="393B8B"/>
                </a:solidFill>
                <a:latin typeface="Microsoft Sans Serif"/>
                <a:cs typeface="Microsoft Sans Serif"/>
              </a:rPr>
              <a:t> </a:t>
            </a:r>
            <a:r>
              <a:rPr sz="1600" spc="-5" dirty="0">
                <a:solidFill>
                  <a:srgbClr val="393B8B"/>
                </a:solidFill>
                <a:latin typeface="Microsoft Sans Serif"/>
                <a:cs typeface="Microsoft Sans Serif"/>
              </a:rPr>
              <a:t>réel</a:t>
            </a:r>
            <a:r>
              <a:rPr sz="1600" spc="25" dirty="0">
                <a:solidFill>
                  <a:srgbClr val="393B8B"/>
                </a:solidFill>
                <a:latin typeface="Microsoft Sans Serif"/>
                <a:cs typeface="Microsoft Sans Serif"/>
              </a:rPr>
              <a:t> </a:t>
            </a:r>
            <a:r>
              <a:rPr sz="1600" spc="-5" dirty="0">
                <a:solidFill>
                  <a:srgbClr val="393B8B"/>
                </a:solidFill>
                <a:latin typeface="Microsoft Sans Serif"/>
                <a:cs typeface="Microsoft Sans Serif"/>
              </a:rPr>
              <a:t>des</a:t>
            </a:r>
            <a:r>
              <a:rPr sz="1600" spc="25" dirty="0">
                <a:solidFill>
                  <a:srgbClr val="393B8B"/>
                </a:solidFill>
                <a:latin typeface="Microsoft Sans Serif"/>
                <a:cs typeface="Microsoft Sans Serif"/>
              </a:rPr>
              <a:t> </a:t>
            </a:r>
            <a:r>
              <a:rPr sz="1600" spc="-20" dirty="0">
                <a:solidFill>
                  <a:srgbClr val="393B8B"/>
                </a:solidFill>
                <a:latin typeface="Microsoft Sans Serif"/>
                <a:cs typeface="Microsoft Sans Serif"/>
              </a:rPr>
              <a:t>informations</a:t>
            </a:r>
            <a:endParaRPr sz="1600">
              <a:solidFill>
                <a:prstClr val="black"/>
              </a:solidFill>
              <a:latin typeface="Microsoft Sans Serif"/>
              <a:cs typeface="Microsoft Sans Serif"/>
            </a:endParaRPr>
          </a:p>
          <a:p>
            <a:pPr marL="137160" indent="-125095">
              <a:buFont typeface="Microsoft Sans Serif"/>
              <a:buChar char="-"/>
              <a:tabLst>
                <a:tab pos="137795" algn="l"/>
              </a:tabLst>
            </a:pPr>
            <a:r>
              <a:rPr sz="1600" b="1" spc="-5" dirty="0">
                <a:solidFill>
                  <a:srgbClr val="393B8B"/>
                </a:solidFill>
                <a:latin typeface="Arial"/>
                <a:cs typeface="Arial"/>
              </a:rPr>
              <a:t>Facturation</a:t>
            </a:r>
            <a:r>
              <a:rPr sz="1600" b="1" spc="30" dirty="0">
                <a:solidFill>
                  <a:srgbClr val="393B8B"/>
                </a:solidFill>
                <a:latin typeface="Arial"/>
                <a:cs typeface="Arial"/>
              </a:rPr>
              <a:t> </a:t>
            </a:r>
            <a:r>
              <a:rPr sz="1600" b="1" spc="-5" dirty="0">
                <a:solidFill>
                  <a:srgbClr val="393B8B"/>
                </a:solidFill>
                <a:latin typeface="Arial"/>
                <a:cs typeface="Arial"/>
              </a:rPr>
              <a:t>au fil</a:t>
            </a:r>
            <a:r>
              <a:rPr sz="1600" b="1" spc="30" dirty="0">
                <a:solidFill>
                  <a:srgbClr val="393B8B"/>
                </a:solidFill>
                <a:latin typeface="Arial"/>
                <a:cs typeface="Arial"/>
              </a:rPr>
              <a:t> </a:t>
            </a:r>
            <a:r>
              <a:rPr sz="1600" b="1" spc="-5" dirty="0">
                <a:solidFill>
                  <a:srgbClr val="393B8B"/>
                </a:solidFill>
                <a:latin typeface="Arial"/>
                <a:cs typeface="Arial"/>
              </a:rPr>
              <a:t>de l’eau</a:t>
            </a:r>
            <a:r>
              <a:rPr sz="1600" b="1" spc="15" dirty="0">
                <a:solidFill>
                  <a:srgbClr val="393B8B"/>
                </a:solidFill>
                <a:latin typeface="Arial"/>
                <a:cs typeface="Arial"/>
              </a:rPr>
              <a:t> </a:t>
            </a:r>
            <a:r>
              <a:rPr sz="1600" b="1" spc="-5" dirty="0">
                <a:solidFill>
                  <a:srgbClr val="393B8B"/>
                </a:solidFill>
                <a:latin typeface="Arial"/>
                <a:cs typeface="Arial"/>
              </a:rPr>
              <a:t>ou</a:t>
            </a:r>
            <a:r>
              <a:rPr sz="1600" b="1" spc="5" dirty="0">
                <a:solidFill>
                  <a:srgbClr val="393B8B"/>
                </a:solidFill>
                <a:latin typeface="Arial"/>
                <a:cs typeface="Arial"/>
              </a:rPr>
              <a:t> </a:t>
            </a:r>
            <a:r>
              <a:rPr sz="1600" b="1" spc="-20" dirty="0">
                <a:solidFill>
                  <a:srgbClr val="393B8B"/>
                </a:solidFill>
                <a:latin typeface="Arial"/>
                <a:cs typeface="Arial"/>
              </a:rPr>
              <a:t>mensualisée</a:t>
            </a:r>
            <a:endParaRPr sz="1600">
              <a:solidFill>
                <a:prstClr val="black"/>
              </a:solidFill>
              <a:latin typeface="Arial"/>
              <a:cs typeface="Arial"/>
            </a:endParaRPr>
          </a:p>
          <a:p>
            <a:pPr marL="137160" indent="-125095">
              <a:buFont typeface="Microsoft Sans Serif"/>
              <a:buChar char="-"/>
              <a:tabLst>
                <a:tab pos="137795" algn="l"/>
              </a:tabLst>
            </a:pPr>
            <a:r>
              <a:rPr sz="1600" b="1" spc="-5" dirty="0">
                <a:solidFill>
                  <a:srgbClr val="393B8B"/>
                </a:solidFill>
                <a:latin typeface="Arial"/>
                <a:cs typeface="Arial"/>
              </a:rPr>
              <a:t>Pilotage </a:t>
            </a:r>
            <a:r>
              <a:rPr sz="1600" spc="-5" dirty="0">
                <a:solidFill>
                  <a:srgbClr val="393B8B"/>
                </a:solidFill>
                <a:latin typeface="Microsoft Sans Serif"/>
                <a:cs typeface="Microsoft Sans Serif"/>
              </a:rPr>
              <a:t>avec</a:t>
            </a:r>
            <a:r>
              <a:rPr sz="1600" dirty="0">
                <a:solidFill>
                  <a:srgbClr val="393B8B"/>
                </a:solidFill>
                <a:latin typeface="Microsoft Sans Serif"/>
                <a:cs typeface="Microsoft Sans Serif"/>
              </a:rPr>
              <a:t> </a:t>
            </a:r>
            <a:r>
              <a:rPr sz="1600" spc="-5" dirty="0">
                <a:solidFill>
                  <a:srgbClr val="393B8B"/>
                </a:solidFill>
                <a:latin typeface="Microsoft Sans Serif"/>
                <a:cs typeface="Microsoft Sans Serif"/>
              </a:rPr>
              <a:t>indicateurs de</a:t>
            </a:r>
            <a:r>
              <a:rPr sz="1600" spc="5" dirty="0">
                <a:solidFill>
                  <a:srgbClr val="393B8B"/>
                </a:solidFill>
                <a:latin typeface="Microsoft Sans Serif"/>
                <a:cs typeface="Microsoft Sans Serif"/>
              </a:rPr>
              <a:t> </a:t>
            </a:r>
            <a:r>
              <a:rPr sz="1600" spc="-20" dirty="0">
                <a:solidFill>
                  <a:srgbClr val="393B8B"/>
                </a:solidFill>
                <a:latin typeface="Microsoft Sans Serif"/>
                <a:cs typeface="Microsoft Sans Serif"/>
              </a:rPr>
              <a:t>performance</a:t>
            </a:r>
            <a:endParaRPr sz="1600">
              <a:solidFill>
                <a:prstClr val="black"/>
              </a:solidFill>
              <a:latin typeface="Microsoft Sans Serif"/>
              <a:cs typeface="Microsoft Sans Serif"/>
            </a:endParaRPr>
          </a:p>
        </p:txBody>
      </p:sp>
    </p:spTree>
    <p:extLst>
      <p:ext uri="{BB962C8B-B14F-4D97-AF65-F5344CB8AC3E}">
        <p14:creationId xmlns:p14="http://schemas.microsoft.com/office/powerpoint/2010/main" val="335802577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Tree>
    <p:extLst>
      <p:ext uri="{BB962C8B-B14F-4D97-AF65-F5344CB8AC3E}">
        <p14:creationId xmlns:p14="http://schemas.microsoft.com/office/powerpoint/2010/main" val="37778707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00560" cy="6858000"/>
            <a:chOff x="0" y="0"/>
            <a:chExt cx="12100560" cy="6858000"/>
          </a:xfrm>
        </p:grpSpPr>
        <p:pic>
          <p:nvPicPr>
            <p:cNvPr id="3" name="object 3"/>
            <p:cNvPicPr/>
            <p:nvPr/>
          </p:nvPicPr>
          <p:blipFill>
            <a:blip r:embed="rId2" cstate="print"/>
            <a:stretch>
              <a:fillRect/>
            </a:stretch>
          </p:blipFill>
          <p:spPr>
            <a:xfrm>
              <a:off x="0" y="0"/>
              <a:ext cx="12100560" cy="6857999"/>
            </a:xfrm>
            <a:prstGeom prst="rect">
              <a:avLst/>
            </a:prstGeom>
          </p:spPr>
        </p:pic>
        <p:pic>
          <p:nvPicPr>
            <p:cNvPr id="4" name="object 4"/>
            <p:cNvPicPr/>
            <p:nvPr/>
          </p:nvPicPr>
          <p:blipFill>
            <a:blip r:embed="rId3" cstate="print"/>
            <a:stretch>
              <a:fillRect/>
            </a:stretch>
          </p:blipFill>
          <p:spPr>
            <a:xfrm>
              <a:off x="8883395" y="3409188"/>
              <a:ext cx="2880359" cy="2880360"/>
            </a:xfrm>
            <a:prstGeom prst="rect">
              <a:avLst/>
            </a:prstGeom>
          </p:spPr>
        </p:pic>
        <p:pic>
          <p:nvPicPr>
            <p:cNvPr id="5" name="object 5"/>
            <p:cNvPicPr/>
            <p:nvPr/>
          </p:nvPicPr>
          <p:blipFill>
            <a:blip r:embed="rId4" cstate="print"/>
            <a:stretch>
              <a:fillRect/>
            </a:stretch>
          </p:blipFill>
          <p:spPr>
            <a:xfrm>
              <a:off x="6196584" y="71627"/>
              <a:ext cx="2880360" cy="2880360"/>
            </a:xfrm>
            <a:prstGeom prst="rect">
              <a:avLst/>
            </a:prstGeom>
          </p:spPr>
        </p:pic>
        <p:sp>
          <p:nvSpPr>
            <p:cNvPr id="6" name="object 6"/>
            <p:cNvSpPr/>
            <p:nvPr/>
          </p:nvSpPr>
          <p:spPr>
            <a:xfrm>
              <a:off x="7042404" y="979931"/>
              <a:ext cx="3560445" cy="4243070"/>
            </a:xfrm>
            <a:custGeom>
              <a:avLst/>
              <a:gdLst/>
              <a:ahLst/>
              <a:cxnLst/>
              <a:rect l="l" t="t" r="r" b="b"/>
              <a:pathLst>
                <a:path w="3560445" h="4243070">
                  <a:moveTo>
                    <a:pt x="1164336" y="1450860"/>
                  </a:moveTo>
                  <a:lnTo>
                    <a:pt x="120396" y="1450860"/>
                  </a:lnTo>
                  <a:lnTo>
                    <a:pt x="120396" y="1559052"/>
                  </a:lnTo>
                  <a:lnTo>
                    <a:pt x="1164336" y="1559052"/>
                  </a:lnTo>
                  <a:lnTo>
                    <a:pt x="1164336" y="1450860"/>
                  </a:lnTo>
                  <a:close/>
                </a:path>
                <a:path w="3560445" h="4243070">
                  <a:moveTo>
                    <a:pt x="1908048" y="1994916"/>
                  </a:moveTo>
                  <a:lnTo>
                    <a:pt x="612648" y="1994916"/>
                  </a:lnTo>
                  <a:lnTo>
                    <a:pt x="612648" y="2101596"/>
                  </a:lnTo>
                  <a:lnTo>
                    <a:pt x="1908048" y="2101596"/>
                  </a:lnTo>
                  <a:lnTo>
                    <a:pt x="1908048" y="1994916"/>
                  </a:lnTo>
                  <a:close/>
                </a:path>
                <a:path w="3560445" h="4243070">
                  <a:moveTo>
                    <a:pt x="2019300" y="3328416"/>
                  </a:moveTo>
                  <a:lnTo>
                    <a:pt x="723900" y="3328416"/>
                  </a:lnTo>
                  <a:lnTo>
                    <a:pt x="723900" y="3436620"/>
                  </a:lnTo>
                  <a:lnTo>
                    <a:pt x="2019300" y="3436620"/>
                  </a:lnTo>
                  <a:lnTo>
                    <a:pt x="2019300" y="3328416"/>
                  </a:lnTo>
                  <a:close/>
                </a:path>
                <a:path w="3560445" h="4243070">
                  <a:moveTo>
                    <a:pt x="2208276" y="3867912"/>
                  </a:moveTo>
                  <a:lnTo>
                    <a:pt x="120396" y="3867912"/>
                  </a:lnTo>
                  <a:lnTo>
                    <a:pt x="120396" y="3976116"/>
                  </a:lnTo>
                  <a:lnTo>
                    <a:pt x="2208276" y="3976116"/>
                  </a:lnTo>
                  <a:lnTo>
                    <a:pt x="2208276" y="3867912"/>
                  </a:lnTo>
                  <a:close/>
                </a:path>
                <a:path w="3560445" h="4243070">
                  <a:moveTo>
                    <a:pt x="2302764" y="2526792"/>
                  </a:moveTo>
                  <a:lnTo>
                    <a:pt x="574548" y="2526792"/>
                  </a:lnTo>
                  <a:lnTo>
                    <a:pt x="574548" y="2634996"/>
                  </a:lnTo>
                  <a:lnTo>
                    <a:pt x="2302764" y="2634996"/>
                  </a:lnTo>
                  <a:lnTo>
                    <a:pt x="2302764" y="2526792"/>
                  </a:lnTo>
                  <a:close/>
                </a:path>
                <a:path w="3560445" h="4243070">
                  <a:moveTo>
                    <a:pt x="2415540" y="4134612"/>
                  </a:moveTo>
                  <a:lnTo>
                    <a:pt x="1226820" y="4134612"/>
                  </a:lnTo>
                  <a:lnTo>
                    <a:pt x="1226820" y="4242828"/>
                  </a:lnTo>
                  <a:lnTo>
                    <a:pt x="2415540" y="4242828"/>
                  </a:lnTo>
                  <a:lnTo>
                    <a:pt x="2415540" y="4134612"/>
                  </a:lnTo>
                  <a:close/>
                </a:path>
                <a:path w="3560445" h="4243070">
                  <a:moveTo>
                    <a:pt x="2449068" y="0"/>
                  </a:moveTo>
                  <a:lnTo>
                    <a:pt x="0" y="0"/>
                  </a:lnTo>
                  <a:lnTo>
                    <a:pt x="0" y="179832"/>
                  </a:lnTo>
                  <a:lnTo>
                    <a:pt x="2449068" y="179832"/>
                  </a:lnTo>
                  <a:lnTo>
                    <a:pt x="2449068" y="0"/>
                  </a:lnTo>
                  <a:close/>
                </a:path>
                <a:path w="3560445" h="4243070">
                  <a:moveTo>
                    <a:pt x="3493008" y="422148"/>
                  </a:moveTo>
                  <a:lnTo>
                    <a:pt x="0" y="422148"/>
                  </a:lnTo>
                  <a:lnTo>
                    <a:pt x="0" y="601980"/>
                  </a:lnTo>
                  <a:lnTo>
                    <a:pt x="3493008" y="601980"/>
                  </a:lnTo>
                  <a:lnTo>
                    <a:pt x="3493008" y="422148"/>
                  </a:lnTo>
                  <a:close/>
                </a:path>
                <a:path w="3560445" h="4243070">
                  <a:moveTo>
                    <a:pt x="3560064" y="908304"/>
                  </a:moveTo>
                  <a:lnTo>
                    <a:pt x="2948940" y="908304"/>
                  </a:lnTo>
                  <a:lnTo>
                    <a:pt x="2948940" y="1016508"/>
                  </a:lnTo>
                  <a:lnTo>
                    <a:pt x="3560064" y="1016508"/>
                  </a:lnTo>
                  <a:lnTo>
                    <a:pt x="3560064" y="908304"/>
                  </a:lnTo>
                  <a:close/>
                </a:path>
              </a:pathLst>
            </a:custGeom>
            <a:solidFill>
              <a:srgbClr val="F9F5DC"/>
            </a:solidFill>
          </p:spPr>
          <p:txBody>
            <a:bodyPr wrap="square" lIns="0" tIns="0" rIns="0" bIns="0" rtlCol="0"/>
            <a:lstStyle/>
            <a:p>
              <a:endParaRPr>
                <a:solidFill>
                  <a:prstClr val="black"/>
                </a:solidFill>
              </a:endParaRPr>
            </a:p>
          </p:txBody>
        </p:sp>
      </p:grpSp>
      <p:sp>
        <p:nvSpPr>
          <p:cNvPr id="7" name="object 7"/>
          <p:cNvSpPr txBox="1">
            <a:spLocks noGrp="1"/>
          </p:cNvSpPr>
          <p:nvPr>
            <p:ph type="title"/>
          </p:nvPr>
        </p:nvSpPr>
        <p:spPr>
          <a:xfrm>
            <a:off x="7091298" y="680669"/>
            <a:ext cx="2303780" cy="452120"/>
          </a:xfrm>
          <a:prstGeom prst="rect">
            <a:avLst/>
          </a:prstGeom>
        </p:spPr>
        <p:txBody>
          <a:bodyPr vert="horz" wrap="square" lIns="0" tIns="12065" rIns="0" bIns="0" rtlCol="0">
            <a:spAutoFit/>
          </a:bodyPr>
          <a:lstStyle/>
          <a:p>
            <a:pPr marL="12700">
              <a:lnSpc>
                <a:spcPct val="100000"/>
              </a:lnSpc>
              <a:spcBef>
                <a:spcPts val="95"/>
              </a:spcBef>
            </a:pPr>
            <a:r>
              <a:rPr sz="2800" spc="-5" dirty="0"/>
              <a:t>Un</a:t>
            </a:r>
            <a:r>
              <a:rPr sz="2800" spc="-65" dirty="0"/>
              <a:t> </a:t>
            </a:r>
            <a:r>
              <a:rPr sz="2800" spc="-15" dirty="0"/>
              <a:t>partenaire</a:t>
            </a:r>
            <a:endParaRPr sz="2800"/>
          </a:p>
        </p:txBody>
      </p:sp>
      <p:sp>
        <p:nvSpPr>
          <p:cNvPr id="8" name="object 8"/>
          <p:cNvSpPr txBox="1"/>
          <p:nvPr/>
        </p:nvSpPr>
        <p:spPr>
          <a:xfrm>
            <a:off x="7146163" y="1120267"/>
            <a:ext cx="3309620" cy="452120"/>
          </a:xfrm>
          <a:prstGeom prst="rect">
            <a:avLst/>
          </a:prstGeom>
        </p:spPr>
        <p:txBody>
          <a:bodyPr vert="horz" wrap="square" lIns="0" tIns="12065" rIns="0" bIns="0" rtlCol="0">
            <a:spAutoFit/>
          </a:bodyPr>
          <a:lstStyle/>
          <a:p>
            <a:pPr marL="12700">
              <a:spcBef>
                <a:spcPts val="95"/>
              </a:spcBef>
            </a:pPr>
            <a:r>
              <a:rPr sz="2800" b="1" spc="-5" dirty="0">
                <a:solidFill>
                  <a:srgbClr val="393B8B"/>
                </a:solidFill>
                <a:latin typeface="Arial"/>
                <a:cs typeface="Arial"/>
              </a:rPr>
              <a:t>toujours</a:t>
            </a:r>
            <a:r>
              <a:rPr sz="2800" b="1" dirty="0">
                <a:solidFill>
                  <a:srgbClr val="393B8B"/>
                </a:solidFill>
                <a:latin typeface="Arial"/>
                <a:cs typeface="Arial"/>
              </a:rPr>
              <a:t> </a:t>
            </a:r>
            <a:r>
              <a:rPr sz="2800" b="1" spc="-20" dirty="0">
                <a:solidFill>
                  <a:srgbClr val="393B8B"/>
                </a:solidFill>
                <a:latin typeface="Arial"/>
                <a:cs typeface="Arial"/>
              </a:rPr>
              <a:t>disponible</a:t>
            </a:r>
            <a:endParaRPr sz="2800">
              <a:solidFill>
                <a:prstClr val="black"/>
              </a:solidFill>
              <a:latin typeface="Arial"/>
              <a:cs typeface="Arial"/>
            </a:endParaRPr>
          </a:p>
        </p:txBody>
      </p:sp>
      <p:sp>
        <p:nvSpPr>
          <p:cNvPr id="9" name="object 9"/>
          <p:cNvSpPr txBox="1"/>
          <p:nvPr/>
        </p:nvSpPr>
        <p:spPr>
          <a:xfrm>
            <a:off x="7091298" y="1695729"/>
            <a:ext cx="3884929" cy="4050029"/>
          </a:xfrm>
          <a:prstGeom prst="rect">
            <a:avLst/>
          </a:prstGeom>
        </p:spPr>
        <p:txBody>
          <a:bodyPr vert="horz" wrap="square" lIns="0" tIns="36830" rIns="0" bIns="0" rtlCol="0">
            <a:spAutoFit/>
          </a:bodyPr>
          <a:lstStyle/>
          <a:p>
            <a:pPr marL="137160" indent="-125095" algn="just">
              <a:spcBef>
                <a:spcPts val="290"/>
              </a:spcBef>
              <a:buFont typeface="Microsoft Sans Serif"/>
              <a:buChar char="-"/>
              <a:tabLst>
                <a:tab pos="137795" algn="l"/>
              </a:tabLst>
            </a:pPr>
            <a:r>
              <a:rPr sz="1600" b="1" spc="-5" dirty="0">
                <a:solidFill>
                  <a:srgbClr val="393B8B"/>
                </a:solidFill>
                <a:latin typeface="Arial"/>
                <a:cs typeface="Arial"/>
              </a:rPr>
              <a:t>Un</a:t>
            </a:r>
            <a:r>
              <a:rPr sz="1600" b="1" spc="-20" dirty="0">
                <a:solidFill>
                  <a:srgbClr val="393B8B"/>
                </a:solidFill>
                <a:latin typeface="Arial"/>
                <a:cs typeface="Arial"/>
              </a:rPr>
              <a:t> </a:t>
            </a:r>
            <a:r>
              <a:rPr sz="1600" b="1" spc="-5" dirty="0">
                <a:solidFill>
                  <a:srgbClr val="393B8B"/>
                </a:solidFill>
                <a:latin typeface="Arial"/>
                <a:cs typeface="Arial"/>
              </a:rPr>
              <a:t>interlocuteur</a:t>
            </a:r>
            <a:r>
              <a:rPr sz="1600" b="1" spc="25" dirty="0">
                <a:solidFill>
                  <a:srgbClr val="393B8B"/>
                </a:solidFill>
                <a:latin typeface="Arial"/>
                <a:cs typeface="Arial"/>
              </a:rPr>
              <a:t> </a:t>
            </a:r>
            <a:r>
              <a:rPr sz="1600" b="1" spc="-5" dirty="0">
                <a:solidFill>
                  <a:srgbClr val="393B8B"/>
                </a:solidFill>
                <a:latin typeface="Arial"/>
                <a:cs typeface="Arial"/>
              </a:rPr>
              <a:t>commercial</a:t>
            </a:r>
            <a:r>
              <a:rPr sz="1600" b="1" spc="5" dirty="0">
                <a:solidFill>
                  <a:srgbClr val="393B8B"/>
                </a:solidFill>
                <a:latin typeface="Arial"/>
                <a:cs typeface="Arial"/>
              </a:rPr>
              <a:t> </a:t>
            </a:r>
            <a:r>
              <a:rPr sz="1600" b="1" spc="-15" dirty="0">
                <a:solidFill>
                  <a:srgbClr val="393B8B"/>
                </a:solidFill>
                <a:latin typeface="Arial"/>
                <a:cs typeface="Arial"/>
              </a:rPr>
              <a:t>dédié</a:t>
            </a:r>
            <a:endParaRPr sz="1600">
              <a:solidFill>
                <a:prstClr val="black"/>
              </a:solidFill>
              <a:latin typeface="Arial"/>
              <a:cs typeface="Arial"/>
            </a:endParaRPr>
          </a:p>
          <a:p>
            <a:pPr marL="137160" indent="-125095">
              <a:spcBef>
                <a:spcPts val="195"/>
              </a:spcBef>
              <a:buFont typeface="Microsoft Sans Serif"/>
              <a:buChar char="-"/>
              <a:tabLst>
                <a:tab pos="137795" algn="l"/>
              </a:tabLst>
            </a:pPr>
            <a:r>
              <a:rPr sz="1600" b="1" spc="-5" dirty="0">
                <a:solidFill>
                  <a:srgbClr val="393B8B"/>
                </a:solidFill>
                <a:latin typeface="Arial"/>
                <a:cs typeface="Arial"/>
              </a:rPr>
              <a:t>Des</a:t>
            </a:r>
            <a:r>
              <a:rPr sz="1600" b="1" spc="-20" dirty="0">
                <a:solidFill>
                  <a:srgbClr val="393B8B"/>
                </a:solidFill>
                <a:latin typeface="Arial"/>
                <a:cs typeface="Arial"/>
              </a:rPr>
              <a:t> </a:t>
            </a:r>
            <a:r>
              <a:rPr sz="1600" b="1" spc="-5" dirty="0">
                <a:solidFill>
                  <a:srgbClr val="393B8B"/>
                </a:solidFill>
                <a:latin typeface="Arial"/>
                <a:cs typeface="Arial"/>
              </a:rPr>
              <a:t>équipes</a:t>
            </a:r>
            <a:r>
              <a:rPr sz="1600" b="1" spc="-10" dirty="0">
                <a:solidFill>
                  <a:srgbClr val="393B8B"/>
                </a:solidFill>
                <a:latin typeface="Arial"/>
                <a:cs typeface="Arial"/>
              </a:rPr>
              <a:t> </a:t>
            </a:r>
            <a:r>
              <a:rPr sz="1600" spc="-5" dirty="0">
                <a:solidFill>
                  <a:srgbClr val="393B8B"/>
                </a:solidFill>
                <a:latin typeface="Microsoft Sans Serif"/>
                <a:cs typeface="Microsoft Sans Serif"/>
              </a:rPr>
              <a:t>dans</a:t>
            </a:r>
            <a:r>
              <a:rPr sz="1600" spc="5" dirty="0">
                <a:solidFill>
                  <a:srgbClr val="393B8B"/>
                </a:solidFill>
                <a:latin typeface="Microsoft Sans Serif"/>
                <a:cs typeface="Microsoft Sans Serif"/>
              </a:rPr>
              <a:t> </a:t>
            </a:r>
            <a:r>
              <a:rPr sz="1600" spc="-5" dirty="0">
                <a:solidFill>
                  <a:srgbClr val="393B8B"/>
                </a:solidFill>
                <a:latin typeface="Microsoft Sans Serif"/>
                <a:cs typeface="Microsoft Sans Serif"/>
              </a:rPr>
              <a:t>les centres</a:t>
            </a:r>
            <a:r>
              <a:rPr sz="1600" spc="20" dirty="0">
                <a:solidFill>
                  <a:srgbClr val="393B8B"/>
                </a:solidFill>
                <a:latin typeface="Microsoft Sans Serif"/>
                <a:cs typeface="Microsoft Sans Serif"/>
              </a:rPr>
              <a:t> </a:t>
            </a:r>
            <a:r>
              <a:rPr sz="1600" spc="-5" dirty="0">
                <a:solidFill>
                  <a:srgbClr val="393B8B"/>
                </a:solidFill>
                <a:latin typeface="Microsoft Sans Serif"/>
                <a:cs typeface="Microsoft Sans Serif"/>
              </a:rPr>
              <a:t>de</a:t>
            </a:r>
            <a:r>
              <a:rPr sz="1600" dirty="0">
                <a:solidFill>
                  <a:srgbClr val="393B8B"/>
                </a:solidFill>
                <a:latin typeface="Microsoft Sans Serif"/>
                <a:cs typeface="Microsoft Sans Serif"/>
              </a:rPr>
              <a:t> </a:t>
            </a:r>
            <a:r>
              <a:rPr sz="1600" spc="-15" dirty="0">
                <a:solidFill>
                  <a:srgbClr val="393B8B"/>
                </a:solidFill>
                <a:latin typeface="Microsoft Sans Serif"/>
                <a:cs typeface="Microsoft Sans Serif"/>
              </a:rPr>
              <a:t>service</a:t>
            </a:r>
            <a:endParaRPr sz="1600">
              <a:solidFill>
                <a:prstClr val="black"/>
              </a:solidFill>
              <a:latin typeface="Microsoft Sans Serif"/>
              <a:cs typeface="Microsoft Sans Serif"/>
            </a:endParaRPr>
          </a:p>
          <a:p>
            <a:pPr marL="125095" marR="462915" algn="just">
              <a:lnSpc>
                <a:spcPct val="110000"/>
              </a:lnSpc>
            </a:pPr>
            <a:r>
              <a:rPr sz="1600" b="1" spc="-5" dirty="0">
                <a:solidFill>
                  <a:srgbClr val="393B8B"/>
                </a:solidFill>
                <a:latin typeface="Arial"/>
                <a:cs typeface="Arial"/>
              </a:rPr>
              <a:t>qualifiées et informées </a:t>
            </a:r>
            <a:r>
              <a:rPr sz="1600" spc="-5" dirty="0">
                <a:solidFill>
                  <a:srgbClr val="393B8B"/>
                </a:solidFill>
                <a:latin typeface="Microsoft Sans Serif"/>
                <a:cs typeface="Microsoft Sans Serif"/>
              </a:rPr>
              <a:t>des </a:t>
            </a:r>
            <a:r>
              <a:rPr sz="1600" spc="-20" dirty="0">
                <a:solidFill>
                  <a:srgbClr val="393B8B"/>
                </a:solidFill>
                <a:latin typeface="Microsoft Sans Serif"/>
                <a:cs typeface="Microsoft Sans Serif"/>
              </a:rPr>
              <a:t>cahiers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des </a:t>
            </a:r>
            <a:r>
              <a:rPr sz="1600" spc="-15" dirty="0">
                <a:solidFill>
                  <a:srgbClr val="393B8B"/>
                </a:solidFill>
                <a:latin typeface="Microsoft Sans Serif"/>
                <a:cs typeface="Microsoft Sans Serif"/>
              </a:rPr>
              <a:t>charges</a:t>
            </a:r>
            <a:endParaRPr sz="1600">
              <a:solidFill>
                <a:prstClr val="black"/>
              </a:solidFill>
              <a:latin typeface="Microsoft Sans Serif"/>
              <a:cs typeface="Microsoft Sans Serif"/>
            </a:endParaRPr>
          </a:p>
          <a:p>
            <a:pPr marL="125095" marR="183515" indent="-113030" algn="just">
              <a:lnSpc>
                <a:spcPct val="110000"/>
              </a:lnSpc>
              <a:buFont typeface="Microsoft Sans Serif"/>
              <a:buChar char="-"/>
              <a:tabLst>
                <a:tab pos="125730" algn="l"/>
              </a:tabLst>
            </a:pPr>
            <a:r>
              <a:rPr sz="1600" b="1" spc="-5" dirty="0">
                <a:solidFill>
                  <a:srgbClr val="393B8B"/>
                </a:solidFill>
                <a:latin typeface="Arial"/>
                <a:cs typeface="Arial"/>
              </a:rPr>
              <a:t>Des</a:t>
            </a:r>
            <a:r>
              <a:rPr sz="1600" b="1" spc="-40" dirty="0">
                <a:solidFill>
                  <a:srgbClr val="393B8B"/>
                </a:solidFill>
                <a:latin typeface="Arial"/>
                <a:cs typeface="Arial"/>
              </a:rPr>
              <a:t> </a:t>
            </a:r>
            <a:r>
              <a:rPr sz="1600" b="1" spc="-10" dirty="0">
                <a:solidFill>
                  <a:srgbClr val="393B8B"/>
                </a:solidFill>
                <a:latin typeface="Arial"/>
                <a:cs typeface="Arial"/>
              </a:rPr>
              <a:t>services</a:t>
            </a:r>
            <a:r>
              <a:rPr sz="1600" b="1" spc="15" dirty="0">
                <a:solidFill>
                  <a:srgbClr val="393B8B"/>
                </a:solidFill>
                <a:latin typeface="Arial"/>
                <a:cs typeface="Arial"/>
              </a:rPr>
              <a:t> </a:t>
            </a:r>
            <a:r>
              <a:rPr sz="1600" b="1" spc="-5" dirty="0">
                <a:solidFill>
                  <a:srgbClr val="393B8B"/>
                </a:solidFill>
                <a:latin typeface="Arial"/>
                <a:cs typeface="Arial"/>
              </a:rPr>
              <a:t>24/7</a:t>
            </a:r>
            <a:r>
              <a:rPr sz="1600" b="1" spc="409" dirty="0">
                <a:solidFill>
                  <a:srgbClr val="393B8B"/>
                </a:solidFill>
                <a:latin typeface="Arial"/>
                <a:cs typeface="Arial"/>
              </a:rPr>
              <a:t> </a:t>
            </a:r>
            <a:r>
              <a:rPr sz="1600" b="1" spc="-5" dirty="0">
                <a:solidFill>
                  <a:srgbClr val="393B8B"/>
                </a:solidFill>
                <a:latin typeface="Arial"/>
                <a:cs typeface="Arial"/>
              </a:rPr>
              <a:t>:</a:t>
            </a:r>
            <a:r>
              <a:rPr sz="1600" b="1" spc="-30" dirty="0">
                <a:solidFill>
                  <a:srgbClr val="393B8B"/>
                </a:solidFill>
                <a:latin typeface="Arial"/>
                <a:cs typeface="Arial"/>
              </a:rPr>
              <a:t> </a:t>
            </a:r>
            <a:r>
              <a:rPr sz="1600" b="1" spc="-5" dirty="0">
                <a:solidFill>
                  <a:srgbClr val="393B8B"/>
                </a:solidFill>
                <a:latin typeface="Arial"/>
                <a:cs typeface="Arial"/>
              </a:rPr>
              <a:t>dépannage </a:t>
            </a:r>
            <a:r>
              <a:rPr sz="1600" b="1" spc="-30" dirty="0">
                <a:solidFill>
                  <a:srgbClr val="393B8B"/>
                </a:solidFill>
                <a:latin typeface="Arial"/>
                <a:cs typeface="Arial"/>
              </a:rPr>
              <a:t>poids </a:t>
            </a:r>
            <a:r>
              <a:rPr sz="1600" b="1" spc="-434" dirty="0">
                <a:solidFill>
                  <a:srgbClr val="393B8B"/>
                </a:solidFill>
                <a:latin typeface="Arial"/>
                <a:cs typeface="Arial"/>
              </a:rPr>
              <a:t> </a:t>
            </a:r>
            <a:r>
              <a:rPr sz="1600" b="1" spc="-30" dirty="0">
                <a:solidFill>
                  <a:srgbClr val="393B8B"/>
                </a:solidFill>
                <a:latin typeface="Arial"/>
                <a:cs typeface="Arial"/>
              </a:rPr>
              <a:t>lourds, </a:t>
            </a:r>
            <a:r>
              <a:rPr sz="1600" b="1" spc="-5" dirty="0">
                <a:solidFill>
                  <a:srgbClr val="393B8B"/>
                </a:solidFill>
                <a:latin typeface="Arial"/>
                <a:cs typeface="Arial"/>
              </a:rPr>
              <a:t>SOS</a:t>
            </a:r>
            <a:r>
              <a:rPr sz="1600" b="1" dirty="0">
                <a:solidFill>
                  <a:srgbClr val="393B8B"/>
                </a:solidFill>
                <a:latin typeface="Arial"/>
                <a:cs typeface="Arial"/>
              </a:rPr>
              <a:t> </a:t>
            </a:r>
            <a:r>
              <a:rPr sz="1600" b="1" spc="-20" dirty="0">
                <a:solidFill>
                  <a:srgbClr val="393B8B"/>
                </a:solidFill>
                <a:latin typeface="Arial"/>
                <a:cs typeface="Arial"/>
              </a:rPr>
              <a:t>récoltes</a:t>
            </a:r>
            <a:endParaRPr sz="1600">
              <a:solidFill>
                <a:prstClr val="black"/>
              </a:solidFill>
              <a:latin typeface="Arial"/>
              <a:cs typeface="Arial"/>
            </a:endParaRPr>
          </a:p>
          <a:p>
            <a:pPr marL="125095" indent="-113030" algn="just">
              <a:spcBef>
                <a:spcPts val="190"/>
              </a:spcBef>
              <a:buFont typeface="Microsoft Sans Serif"/>
              <a:buChar char="-"/>
              <a:tabLst>
                <a:tab pos="125730" algn="l"/>
              </a:tabLst>
            </a:pPr>
            <a:r>
              <a:rPr sz="1600" b="1" spc="-5" dirty="0">
                <a:solidFill>
                  <a:srgbClr val="393B8B"/>
                </a:solidFill>
                <a:latin typeface="Arial"/>
                <a:cs typeface="Arial"/>
              </a:rPr>
              <a:t>Des</a:t>
            </a:r>
            <a:r>
              <a:rPr sz="1600" b="1" spc="-20" dirty="0">
                <a:solidFill>
                  <a:srgbClr val="393B8B"/>
                </a:solidFill>
                <a:latin typeface="Arial"/>
                <a:cs typeface="Arial"/>
              </a:rPr>
              <a:t> </a:t>
            </a:r>
            <a:r>
              <a:rPr sz="1600" b="1" spc="-10" dirty="0">
                <a:solidFill>
                  <a:srgbClr val="393B8B"/>
                </a:solidFill>
                <a:latin typeface="Arial"/>
                <a:cs typeface="Arial"/>
              </a:rPr>
              <a:t>services</a:t>
            </a:r>
            <a:r>
              <a:rPr sz="1600" b="1" spc="15" dirty="0">
                <a:solidFill>
                  <a:srgbClr val="393B8B"/>
                </a:solidFill>
                <a:latin typeface="Arial"/>
                <a:cs typeface="Arial"/>
              </a:rPr>
              <a:t> </a:t>
            </a:r>
            <a:r>
              <a:rPr sz="1600" b="1" spc="-5" dirty="0">
                <a:solidFill>
                  <a:srgbClr val="393B8B"/>
                </a:solidFill>
                <a:latin typeface="Arial"/>
                <a:cs typeface="Arial"/>
              </a:rPr>
              <a:t>en</a:t>
            </a:r>
            <a:r>
              <a:rPr sz="1600" b="1" spc="-10" dirty="0">
                <a:solidFill>
                  <a:srgbClr val="393B8B"/>
                </a:solidFill>
                <a:latin typeface="Arial"/>
                <a:cs typeface="Arial"/>
              </a:rPr>
              <a:t> </a:t>
            </a:r>
            <a:r>
              <a:rPr sz="1600" b="1" spc="-5" dirty="0">
                <a:solidFill>
                  <a:srgbClr val="393B8B"/>
                </a:solidFill>
                <a:latin typeface="Arial"/>
                <a:cs typeface="Arial"/>
              </a:rPr>
              <a:t>ligne</a:t>
            </a:r>
            <a:r>
              <a:rPr sz="1600" b="1" spc="15" dirty="0">
                <a:solidFill>
                  <a:srgbClr val="393B8B"/>
                </a:solidFill>
                <a:latin typeface="Arial"/>
                <a:cs typeface="Arial"/>
              </a:rPr>
              <a:t> </a:t>
            </a:r>
            <a:r>
              <a:rPr sz="1600" b="1" spc="-5" dirty="0">
                <a:solidFill>
                  <a:srgbClr val="393B8B"/>
                </a:solidFill>
                <a:latin typeface="Arial"/>
                <a:cs typeface="Arial"/>
              </a:rPr>
              <a:t>:</a:t>
            </a:r>
            <a:r>
              <a:rPr sz="1600" b="1" dirty="0">
                <a:solidFill>
                  <a:srgbClr val="393B8B"/>
                </a:solidFill>
                <a:latin typeface="Arial"/>
                <a:cs typeface="Arial"/>
              </a:rPr>
              <a:t> </a:t>
            </a:r>
            <a:r>
              <a:rPr sz="1600" b="1" spc="-5" dirty="0">
                <a:solidFill>
                  <a:srgbClr val="393B8B"/>
                </a:solidFill>
                <a:latin typeface="Arial"/>
                <a:cs typeface="Arial"/>
              </a:rPr>
              <a:t>e-booking</a:t>
            </a:r>
            <a:endParaRPr sz="1600">
              <a:solidFill>
                <a:prstClr val="black"/>
              </a:solidFill>
              <a:latin typeface="Arial"/>
              <a:cs typeface="Arial"/>
            </a:endParaRPr>
          </a:p>
          <a:p>
            <a:pPr marL="125095" marR="71120" indent="-113030" algn="just">
              <a:lnSpc>
                <a:spcPct val="110000"/>
              </a:lnSpc>
              <a:spcBef>
                <a:spcPts val="5"/>
              </a:spcBef>
              <a:buFont typeface="Microsoft Sans Serif"/>
              <a:buChar char="-"/>
              <a:tabLst>
                <a:tab pos="125730" algn="l"/>
              </a:tabLst>
            </a:pPr>
            <a:r>
              <a:rPr sz="1600" b="1" spc="-15" dirty="0">
                <a:solidFill>
                  <a:srgbClr val="393B8B"/>
                </a:solidFill>
                <a:latin typeface="Arial"/>
                <a:cs typeface="Arial"/>
              </a:rPr>
              <a:t>Accès </a:t>
            </a:r>
            <a:r>
              <a:rPr sz="1600" b="1" spc="-5" dirty="0">
                <a:solidFill>
                  <a:srgbClr val="393B8B"/>
                </a:solidFill>
                <a:latin typeface="Arial"/>
                <a:cs typeface="Arial"/>
              </a:rPr>
              <a:t>à </a:t>
            </a:r>
            <a:r>
              <a:rPr sz="1600" b="1" spc="-10" dirty="0">
                <a:solidFill>
                  <a:srgbClr val="393B8B"/>
                </a:solidFill>
                <a:latin typeface="Arial"/>
                <a:cs typeface="Arial"/>
              </a:rPr>
              <a:t>toutes </a:t>
            </a:r>
            <a:r>
              <a:rPr sz="1600" b="1" spc="-5" dirty="0">
                <a:solidFill>
                  <a:srgbClr val="393B8B"/>
                </a:solidFill>
                <a:latin typeface="Arial"/>
                <a:cs typeface="Arial"/>
              </a:rPr>
              <a:t>les informations sur le </a:t>
            </a:r>
            <a:r>
              <a:rPr sz="1600" b="1" spc="-430" dirty="0">
                <a:solidFill>
                  <a:srgbClr val="393B8B"/>
                </a:solidFill>
                <a:latin typeface="Arial"/>
                <a:cs typeface="Arial"/>
              </a:rPr>
              <a:t> </a:t>
            </a:r>
            <a:r>
              <a:rPr sz="1600" b="1" spc="-5" dirty="0">
                <a:solidFill>
                  <a:srgbClr val="393B8B"/>
                </a:solidFill>
                <a:latin typeface="Arial"/>
                <a:cs typeface="Arial"/>
              </a:rPr>
              <a:t>portail </a:t>
            </a:r>
            <a:r>
              <a:rPr sz="1600" b="1" spc="-15" dirty="0">
                <a:solidFill>
                  <a:srgbClr val="393B8B"/>
                </a:solidFill>
                <a:latin typeface="Arial"/>
                <a:cs typeface="Arial"/>
              </a:rPr>
              <a:t>en </a:t>
            </a:r>
            <a:r>
              <a:rPr sz="1600" b="1" spc="-5" dirty="0">
                <a:solidFill>
                  <a:srgbClr val="393B8B"/>
                </a:solidFill>
                <a:latin typeface="Arial"/>
                <a:cs typeface="Arial"/>
              </a:rPr>
              <a:t>ligne Businesspro : </a:t>
            </a:r>
            <a:r>
              <a:rPr sz="1600" spc="-5" dirty="0">
                <a:solidFill>
                  <a:srgbClr val="393B8B"/>
                </a:solidFill>
                <a:latin typeface="Microsoft Sans Serif"/>
                <a:cs typeface="Microsoft Sans Serif"/>
              </a:rPr>
              <a:t>factures, </a:t>
            </a:r>
            <a:r>
              <a:rPr sz="1600" spc="-409" dirty="0">
                <a:solidFill>
                  <a:srgbClr val="393B8B"/>
                </a:solidFill>
                <a:latin typeface="Microsoft Sans Serif"/>
                <a:cs typeface="Microsoft Sans Serif"/>
              </a:rPr>
              <a:t> </a:t>
            </a:r>
            <a:r>
              <a:rPr sz="1600" spc="-20" dirty="0">
                <a:solidFill>
                  <a:srgbClr val="393B8B"/>
                </a:solidFill>
                <a:latin typeface="Microsoft Sans Serif"/>
                <a:cs typeface="Microsoft Sans Serif"/>
              </a:rPr>
              <a:t>interventions,</a:t>
            </a:r>
            <a:r>
              <a:rPr sz="1600" spc="25" dirty="0">
                <a:solidFill>
                  <a:srgbClr val="393B8B"/>
                </a:solidFill>
                <a:latin typeface="Microsoft Sans Serif"/>
                <a:cs typeface="Microsoft Sans Serif"/>
              </a:rPr>
              <a:t> </a:t>
            </a:r>
            <a:r>
              <a:rPr sz="1600" spc="40" dirty="0">
                <a:solidFill>
                  <a:srgbClr val="393B8B"/>
                </a:solidFill>
                <a:latin typeface="Microsoft Sans Serif"/>
                <a:cs typeface="Microsoft Sans Serif"/>
              </a:rPr>
              <a:t>gardiennage…</a:t>
            </a:r>
            <a:endParaRPr sz="1600">
              <a:solidFill>
                <a:prstClr val="black"/>
              </a:solidFill>
              <a:latin typeface="Microsoft Sans Serif"/>
              <a:cs typeface="Microsoft Sans Serif"/>
            </a:endParaRPr>
          </a:p>
          <a:p>
            <a:pPr marL="125095" marR="5080" indent="-113030">
              <a:lnSpc>
                <a:spcPct val="110000"/>
              </a:lnSpc>
              <a:buFont typeface="Microsoft Sans Serif"/>
              <a:buChar char="-"/>
              <a:tabLst>
                <a:tab pos="125730" algn="l"/>
              </a:tabLst>
            </a:pPr>
            <a:r>
              <a:rPr sz="1600" b="1" spc="-5" dirty="0">
                <a:solidFill>
                  <a:srgbClr val="393B8B"/>
                </a:solidFill>
                <a:latin typeface="Arial"/>
                <a:cs typeface="Arial"/>
              </a:rPr>
              <a:t>100%</a:t>
            </a:r>
            <a:r>
              <a:rPr sz="1600" b="1" spc="-15" dirty="0">
                <a:solidFill>
                  <a:srgbClr val="393B8B"/>
                </a:solidFill>
                <a:latin typeface="Arial"/>
                <a:cs typeface="Arial"/>
              </a:rPr>
              <a:t> </a:t>
            </a:r>
            <a:r>
              <a:rPr sz="1600" b="1" spc="-5" dirty="0">
                <a:solidFill>
                  <a:srgbClr val="393B8B"/>
                </a:solidFill>
                <a:latin typeface="Arial"/>
                <a:cs typeface="Arial"/>
              </a:rPr>
              <a:t>des</a:t>
            </a:r>
            <a:r>
              <a:rPr sz="1600" b="1" dirty="0">
                <a:solidFill>
                  <a:srgbClr val="393B8B"/>
                </a:solidFill>
                <a:latin typeface="Arial"/>
                <a:cs typeface="Arial"/>
              </a:rPr>
              <a:t> </a:t>
            </a:r>
            <a:r>
              <a:rPr sz="1600" b="1" spc="-5" dirty="0">
                <a:solidFill>
                  <a:srgbClr val="393B8B"/>
                </a:solidFill>
                <a:latin typeface="Arial"/>
                <a:cs typeface="Arial"/>
              </a:rPr>
              <a:t>opérations</a:t>
            </a:r>
            <a:r>
              <a:rPr sz="1600" b="1" spc="15" dirty="0">
                <a:solidFill>
                  <a:srgbClr val="393B8B"/>
                </a:solidFill>
                <a:latin typeface="Arial"/>
                <a:cs typeface="Arial"/>
              </a:rPr>
              <a:t> </a:t>
            </a:r>
            <a:r>
              <a:rPr sz="1600" b="1" spc="-15" dirty="0">
                <a:solidFill>
                  <a:srgbClr val="393B8B"/>
                </a:solidFill>
                <a:latin typeface="Arial"/>
                <a:cs typeface="Arial"/>
              </a:rPr>
              <a:t>sur</a:t>
            </a:r>
            <a:r>
              <a:rPr sz="1600" b="1" spc="-20" dirty="0">
                <a:solidFill>
                  <a:srgbClr val="393B8B"/>
                </a:solidFill>
                <a:latin typeface="Arial"/>
                <a:cs typeface="Arial"/>
              </a:rPr>
              <a:t> </a:t>
            </a:r>
            <a:r>
              <a:rPr sz="1600" b="1" spc="-15" dirty="0">
                <a:solidFill>
                  <a:srgbClr val="393B8B"/>
                </a:solidFill>
                <a:latin typeface="Arial"/>
                <a:cs typeface="Arial"/>
              </a:rPr>
              <a:t>les</a:t>
            </a:r>
            <a:r>
              <a:rPr sz="1600" b="1" spc="-10" dirty="0">
                <a:solidFill>
                  <a:srgbClr val="393B8B"/>
                </a:solidFill>
                <a:latin typeface="Arial"/>
                <a:cs typeface="Arial"/>
              </a:rPr>
              <a:t> </a:t>
            </a:r>
            <a:r>
              <a:rPr sz="1600" b="1" spc="-20" dirty="0">
                <a:solidFill>
                  <a:srgbClr val="393B8B"/>
                </a:solidFill>
                <a:latin typeface="Arial"/>
                <a:cs typeface="Arial"/>
              </a:rPr>
              <a:t>véhicules </a:t>
            </a:r>
            <a:r>
              <a:rPr sz="1600" b="1" spc="-15" dirty="0">
                <a:solidFill>
                  <a:srgbClr val="393B8B"/>
                </a:solidFill>
                <a:latin typeface="Arial"/>
                <a:cs typeface="Arial"/>
              </a:rPr>
              <a:t> </a:t>
            </a:r>
            <a:r>
              <a:rPr sz="1600" b="1" spc="-5" dirty="0">
                <a:solidFill>
                  <a:srgbClr val="393B8B"/>
                </a:solidFill>
                <a:latin typeface="Arial"/>
                <a:cs typeface="Arial"/>
              </a:rPr>
              <a:t>industriels</a:t>
            </a:r>
            <a:r>
              <a:rPr sz="1600" b="1" spc="25" dirty="0">
                <a:solidFill>
                  <a:srgbClr val="393B8B"/>
                </a:solidFill>
                <a:latin typeface="Arial"/>
                <a:cs typeface="Arial"/>
              </a:rPr>
              <a:t> </a:t>
            </a:r>
            <a:r>
              <a:rPr sz="1600" b="1" spc="-5" dirty="0">
                <a:solidFill>
                  <a:srgbClr val="393B8B"/>
                </a:solidFill>
                <a:latin typeface="Arial"/>
                <a:cs typeface="Arial"/>
              </a:rPr>
              <a:t>digitalisées</a:t>
            </a:r>
            <a:r>
              <a:rPr sz="1600" b="1" spc="40" dirty="0">
                <a:solidFill>
                  <a:srgbClr val="393B8B"/>
                </a:solidFill>
                <a:latin typeface="Arial"/>
                <a:cs typeface="Arial"/>
              </a:rPr>
              <a:t> </a:t>
            </a:r>
            <a:r>
              <a:rPr sz="1600" b="1" spc="-5" dirty="0">
                <a:solidFill>
                  <a:srgbClr val="393B8B"/>
                </a:solidFill>
                <a:latin typeface="Arial"/>
                <a:cs typeface="Arial"/>
              </a:rPr>
              <a:t>:</a:t>
            </a:r>
            <a:r>
              <a:rPr sz="1600" b="1" dirty="0">
                <a:solidFill>
                  <a:srgbClr val="393B8B"/>
                </a:solidFill>
                <a:latin typeface="Arial"/>
                <a:cs typeface="Arial"/>
              </a:rPr>
              <a:t> </a:t>
            </a:r>
            <a:r>
              <a:rPr sz="1600" spc="-5" dirty="0">
                <a:solidFill>
                  <a:srgbClr val="393B8B"/>
                </a:solidFill>
                <a:latin typeface="Microsoft Sans Serif"/>
                <a:cs typeface="Microsoft Sans Serif"/>
              </a:rPr>
              <a:t>fluidité</a:t>
            </a:r>
            <a:r>
              <a:rPr sz="1600" dirty="0">
                <a:solidFill>
                  <a:srgbClr val="393B8B"/>
                </a:solidFill>
                <a:latin typeface="Microsoft Sans Serif"/>
                <a:cs typeface="Microsoft Sans Serif"/>
              </a:rPr>
              <a:t> </a:t>
            </a:r>
            <a:r>
              <a:rPr sz="1600" spc="-20" dirty="0">
                <a:solidFill>
                  <a:srgbClr val="393B8B"/>
                </a:solidFill>
                <a:latin typeface="Microsoft Sans Serif"/>
                <a:cs typeface="Microsoft Sans Serif"/>
              </a:rPr>
              <a:t>des </a:t>
            </a:r>
            <a:r>
              <a:rPr sz="1600" spc="-15" dirty="0">
                <a:solidFill>
                  <a:srgbClr val="393B8B"/>
                </a:solidFill>
                <a:latin typeface="Microsoft Sans Serif"/>
                <a:cs typeface="Microsoft Sans Serif"/>
              </a:rPr>
              <a:t> </a:t>
            </a:r>
            <a:r>
              <a:rPr sz="1600" spc="-5" dirty="0">
                <a:solidFill>
                  <a:srgbClr val="393B8B"/>
                </a:solidFill>
                <a:latin typeface="Microsoft Sans Serif"/>
                <a:cs typeface="Microsoft Sans Serif"/>
              </a:rPr>
              <a:t>échanges, amélioration de la prise </a:t>
            </a:r>
            <a:r>
              <a:rPr sz="1600" spc="-45" dirty="0">
                <a:solidFill>
                  <a:srgbClr val="393B8B"/>
                </a:solidFill>
                <a:latin typeface="Microsoft Sans Serif"/>
                <a:cs typeface="Microsoft Sans Serif"/>
              </a:rPr>
              <a:t>en </a:t>
            </a:r>
            <a:r>
              <a:rPr sz="1600" spc="-40" dirty="0">
                <a:solidFill>
                  <a:srgbClr val="393B8B"/>
                </a:solidFill>
                <a:latin typeface="Microsoft Sans Serif"/>
                <a:cs typeface="Microsoft Sans Serif"/>
              </a:rPr>
              <a:t> </a:t>
            </a:r>
            <a:r>
              <a:rPr sz="1600" spc="-5" dirty="0">
                <a:solidFill>
                  <a:srgbClr val="393B8B"/>
                </a:solidFill>
                <a:latin typeface="Microsoft Sans Serif"/>
                <a:cs typeface="Microsoft Sans Serif"/>
              </a:rPr>
              <a:t>charge</a:t>
            </a:r>
            <a:r>
              <a:rPr sz="1600" dirty="0">
                <a:solidFill>
                  <a:srgbClr val="393B8B"/>
                </a:solidFill>
                <a:latin typeface="Microsoft Sans Serif"/>
                <a:cs typeface="Microsoft Sans Serif"/>
              </a:rPr>
              <a:t> </a:t>
            </a:r>
            <a:r>
              <a:rPr sz="1600" spc="-5" dirty="0">
                <a:solidFill>
                  <a:srgbClr val="393B8B"/>
                </a:solidFill>
                <a:latin typeface="Microsoft Sans Serif"/>
                <a:cs typeface="Microsoft Sans Serif"/>
              </a:rPr>
              <a:t>des</a:t>
            </a:r>
            <a:r>
              <a:rPr sz="1600" spc="10" dirty="0">
                <a:solidFill>
                  <a:srgbClr val="393B8B"/>
                </a:solidFill>
                <a:latin typeface="Microsoft Sans Serif"/>
                <a:cs typeface="Microsoft Sans Serif"/>
              </a:rPr>
              <a:t> </a:t>
            </a:r>
            <a:r>
              <a:rPr sz="1600" spc="-5" dirty="0">
                <a:solidFill>
                  <a:srgbClr val="393B8B"/>
                </a:solidFill>
                <a:latin typeface="Microsoft Sans Serif"/>
                <a:cs typeface="Microsoft Sans Serif"/>
              </a:rPr>
              <a:t>dépannages,</a:t>
            </a:r>
            <a:r>
              <a:rPr sz="1600" spc="5" dirty="0">
                <a:solidFill>
                  <a:srgbClr val="393B8B"/>
                </a:solidFill>
                <a:latin typeface="Microsoft Sans Serif"/>
                <a:cs typeface="Microsoft Sans Serif"/>
              </a:rPr>
              <a:t> </a:t>
            </a:r>
            <a:r>
              <a:rPr sz="1600" spc="-5" dirty="0">
                <a:solidFill>
                  <a:srgbClr val="393B8B"/>
                </a:solidFill>
                <a:latin typeface="Microsoft Sans Serif"/>
                <a:cs typeface="Microsoft Sans Serif"/>
              </a:rPr>
              <a:t>transparence</a:t>
            </a:r>
            <a:r>
              <a:rPr sz="1600" spc="25" dirty="0">
                <a:solidFill>
                  <a:srgbClr val="393B8B"/>
                </a:solidFill>
                <a:latin typeface="Microsoft Sans Serif"/>
                <a:cs typeface="Microsoft Sans Serif"/>
              </a:rPr>
              <a:t> </a:t>
            </a:r>
            <a:r>
              <a:rPr sz="1600" spc="-30" dirty="0">
                <a:solidFill>
                  <a:srgbClr val="393B8B"/>
                </a:solidFill>
                <a:latin typeface="Microsoft Sans Serif"/>
                <a:cs typeface="Microsoft Sans Serif"/>
              </a:rPr>
              <a:t>de </a:t>
            </a:r>
            <a:r>
              <a:rPr sz="1600" spc="-409" dirty="0">
                <a:solidFill>
                  <a:srgbClr val="393B8B"/>
                </a:solidFill>
                <a:latin typeface="Microsoft Sans Serif"/>
                <a:cs typeface="Microsoft Sans Serif"/>
              </a:rPr>
              <a:t> </a:t>
            </a:r>
            <a:r>
              <a:rPr sz="1600" spc="-20" dirty="0">
                <a:solidFill>
                  <a:srgbClr val="393B8B"/>
                </a:solidFill>
                <a:latin typeface="Microsoft Sans Serif"/>
                <a:cs typeface="Microsoft Sans Serif"/>
              </a:rPr>
              <a:t>l’information</a:t>
            </a:r>
            <a:endParaRPr sz="1600">
              <a:solidFill>
                <a:prstClr val="black"/>
              </a:solidFill>
              <a:latin typeface="Microsoft Sans Serif"/>
              <a:cs typeface="Microsoft Sans Serif"/>
            </a:endParaRPr>
          </a:p>
        </p:txBody>
      </p:sp>
    </p:spTree>
    <p:extLst>
      <p:ext uri="{BB962C8B-B14F-4D97-AF65-F5344CB8AC3E}">
        <p14:creationId xmlns:p14="http://schemas.microsoft.com/office/powerpoint/2010/main" val="328037170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Tree>
    <p:extLst>
      <p:ext uri="{BB962C8B-B14F-4D97-AF65-F5344CB8AC3E}">
        <p14:creationId xmlns:p14="http://schemas.microsoft.com/office/powerpoint/2010/main" val="2228521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9D358D43-1FAE-5948-5E89-25E2DD3D1FB3}"/>
              </a:ext>
            </a:extLst>
          </p:cNvPr>
          <p:cNvSpPr>
            <a:spLocks noGrp="1"/>
          </p:cNvSpPr>
          <p:nvPr>
            <p:ph type="title"/>
          </p:nvPr>
        </p:nvSpPr>
        <p:spPr>
          <a:xfrm>
            <a:off x="172765" y="1"/>
            <a:ext cx="11225920" cy="1058070"/>
          </a:xfrm>
        </p:spPr>
        <p:txBody>
          <a:bodyPr>
            <a:noAutofit/>
          </a:bodyPr>
          <a:lstStyle/>
          <a:p>
            <a:pPr>
              <a:lnSpc>
                <a:spcPts val="3900"/>
              </a:lnSpc>
            </a:pPr>
            <a:r>
              <a:rPr lang="fr-FR" b="1" dirty="0"/>
              <a:t>En complément du préventif : une facturation par mensualités adaptée à l’utilisation de vos engins</a:t>
            </a:r>
          </a:p>
        </p:txBody>
      </p:sp>
      <p:sp>
        <p:nvSpPr>
          <p:cNvPr id="4" name="Rectangle : coins arrondis 3">
            <a:extLst>
              <a:ext uri="{FF2B5EF4-FFF2-40B4-BE49-F238E27FC236}">
                <a16:creationId xmlns:a16="http://schemas.microsoft.com/office/drawing/2014/main" id="{9B7F4D48-4F10-3989-43BE-C2BCDEF8035B}"/>
              </a:ext>
            </a:extLst>
          </p:cNvPr>
          <p:cNvSpPr/>
          <p:nvPr/>
        </p:nvSpPr>
        <p:spPr>
          <a:xfrm>
            <a:off x="318912" y="2068597"/>
            <a:ext cx="2576418" cy="801511"/>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a:solidFill>
                  <a:srgbClr val="F6DA0A"/>
                </a:solidFill>
              </a:rPr>
              <a:t>LES PNEUMATIQUES</a:t>
            </a:r>
          </a:p>
        </p:txBody>
      </p:sp>
      <p:sp>
        <p:nvSpPr>
          <p:cNvPr id="5" name="Rectangle : coins arrondis 4">
            <a:extLst>
              <a:ext uri="{FF2B5EF4-FFF2-40B4-BE49-F238E27FC236}">
                <a16:creationId xmlns:a16="http://schemas.microsoft.com/office/drawing/2014/main" id="{8E4F3B32-BFB2-F21E-E56E-F25141D3411F}"/>
              </a:ext>
            </a:extLst>
          </p:cNvPr>
          <p:cNvSpPr/>
          <p:nvPr/>
        </p:nvSpPr>
        <p:spPr>
          <a:xfrm>
            <a:off x="3293470" y="2068596"/>
            <a:ext cx="2576418" cy="801511"/>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cap="all" dirty="0" err="1">
                <a:solidFill>
                  <a:srgbClr val="F6DA0A"/>
                </a:solidFill>
              </a:rPr>
              <a:t>LEs</a:t>
            </a:r>
            <a:r>
              <a:rPr lang="fr-FR" sz="2200" b="1" cap="all" dirty="0">
                <a:solidFill>
                  <a:srgbClr val="F6DA0A"/>
                </a:solidFill>
              </a:rPr>
              <a:t> </a:t>
            </a:r>
            <a:r>
              <a:rPr lang="fr-FR" sz="2200" b="1" cap="all" dirty="0" err="1">
                <a:solidFill>
                  <a:srgbClr val="F6DA0A"/>
                </a:solidFill>
              </a:rPr>
              <a:t>SERVICEs</a:t>
            </a:r>
            <a:endParaRPr lang="fr-FR" sz="2200" b="1" cap="all" dirty="0">
              <a:solidFill>
                <a:srgbClr val="F6DA0A"/>
              </a:solidFill>
            </a:endParaRPr>
          </a:p>
        </p:txBody>
      </p:sp>
      <p:sp>
        <p:nvSpPr>
          <p:cNvPr id="6" name="Rectangle : coins arrondis 5">
            <a:extLst>
              <a:ext uri="{FF2B5EF4-FFF2-40B4-BE49-F238E27FC236}">
                <a16:creationId xmlns:a16="http://schemas.microsoft.com/office/drawing/2014/main" id="{542D77CD-390E-F368-CE3E-3C01E0A65F2C}"/>
              </a:ext>
            </a:extLst>
          </p:cNvPr>
          <p:cNvSpPr/>
          <p:nvPr/>
        </p:nvSpPr>
        <p:spPr>
          <a:xfrm>
            <a:off x="6268028" y="2068596"/>
            <a:ext cx="2576418" cy="801511"/>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cap="all" dirty="0">
                <a:solidFill>
                  <a:srgbClr val="F6DA0A"/>
                </a:solidFill>
              </a:rPr>
              <a:t>LE Préventif </a:t>
            </a:r>
          </a:p>
        </p:txBody>
      </p:sp>
      <p:sp>
        <p:nvSpPr>
          <p:cNvPr id="7" name="Rectangle : coins arrondis 6">
            <a:extLst>
              <a:ext uri="{FF2B5EF4-FFF2-40B4-BE49-F238E27FC236}">
                <a16:creationId xmlns:a16="http://schemas.microsoft.com/office/drawing/2014/main" id="{1B3129EE-E186-0A50-E432-359A7BD1A140}"/>
              </a:ext>
            </a:extLst>
          </p:cNvPr>
          <p:cNvSpPr/>
          <p:nvPr/>
        </p:nvSpPr>
        <p:spPr>
          <a:xfrm>
            <a:off x="318911" y="3030035"/>
            <a:ext cx="2576418" cy="247691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Des marques premium</a:t>
            </a:r>
          </a:p>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Des technologies adaptées à votre activité</a:t>
            </a:r>
          </a:p>
        </p:txBody>
      </p:sp>
      <p:sp>
        <p:nvSpPr>
          <p:cNvPr id="8" name="Rectangle : coins arrondis 7">
            <a:extLst>
              <a:ext uri="{FF2B5EF4-FFF2-40B4-BE49-F238E27FC236}">
                <a16:creationId xmlns:a16="http://schemas.microsoft.com/office/drawing/2014/main" id="{413A74AE-5BA4-40A0-EE51-1E3D2AC16677}"/>
              </a:ext>
            </a:extLst>
          </p:cNvPr>
          <p:cNvSpPr/>
          <p:nvPr/>
        </p:nvSpPr>
        <p:spPr>
          <a:xfrm>
            <a:off x="3293469" y="3030031"/>
            <a:ext cx="2576418" cy="247691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Montage/démontage</a:t>
            </a:r>
          </a:p>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Permutation à mi-usure</a:t>
            </a:r>
          </a:p>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Remises en pression</a:t>
            </a:r>
          </a:p>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Intervention sur site</a:t>
            </a:r>
          </a:p>
        </p:txBody>
      </p:sp>
      <p:sp>
        <p:nvSpPr>
          <p:cNvPr id="9" name="Rectangle : coins arrondis 8">
            <a:extLst>
              <a:ext uri="{FF2B5EF4-FFF2-40B4-BE49-F238E27FC236}">
                <a16:creationId xmlns:a16="http://schemas.microsoft.com/office/drawing/2014/main" id="{D9A1685B-762F-BF8B-FEEC-49D975322B13}"/>
              </a:ext>
            </a:extLst>
          </p:cNvPr>
          <p:cNvSpPr/>
          <p:nvPr/>
        </p:nvSpPr>
        <p:spPr>
          <a:xfrm>
            <a:off x="6268027" y="3030031"/>
            <a:ext cx="2576418" cy="247691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Un suivi technique grâce à des inspections régulières</a:t>
            </a:r>
          </a:p>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Le contrôle des pneus et des pressions</a:t>
            </a:r>
          </a:p>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Accès à des reporting</a:t>
            </a:r>
          </a:p>
        </p:txBody>
      </p:sp>
      <p:sp>
        <p:nvSpPr>
          <p:cNvPr id="10" name="Rectangle : coins arrondis 9">
            <a:extLst>
              <a:ext uri="{FF2B5EF4-FFF2-40B4-BE49-F238E27FC236}">
                <a16:creationId xmlns:a16="http://schemas.microsoft.com/office/drawing/2014/main" id="{CD0198B2-CD80-8852-096C-BC0ADAD1AAE8}"/>
              </a:ext>
            </a:extLst>
          </p:cNvPr>
          <p:cNvSpPr/>
          <p:nvPr/>
        </p:nvSpPr>
        <p:spPr>
          <a:xfrm>
            <a:off x="9242586" y="2068595"/>
            <a:ext cx="2576418" cy="801511"/>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cap="all" dirty="0">
                <a:solidFill>
                  <a:srgbClr val="F6DA0A"/>
                </a:solidFill>
              </a:rPr>
              <a:t>LE CURATIF</a:t>
            </a:r>
          </a:p>
        </p:txBody>
      </p:sp>
      <p:pic>
        <p:nvPicPr>
          <p:cNvPr id="12" name="Image 11">
            <a:extLst>
              <a:ext uri="{FF2B5EF4-FFF2-40B4-BE49-F238E27FC236}">
                <a16:creationId xmlns:a16="http://schemas.microsoft.com/office/drawing/2014/main" id="{1248B537-3391-989A-1BCF-8DB571DA492B}"/>
              </a:ext>
            </a:extLst>
          </p:cNvPr>
          <p:cNvPicPr>
            <a:picLocks noChangeAspect="1"/>
          </p:cNvPicPr>
          <p:nvPr/>
        </p:nvPicPr>
        <p:blipFill>
          <a:blip r:embed="rId2"/>
          <a:stretch>
            <a:fillRect/>
          </a:stretch>
        </p:blipFill>
        <p:spPr>
          <a:xfrm>
            <a:off x="2971849" y="2346675"/>
            <a:ext cx="245347" cy="245347"/>
          </a:xfrm>
          <a:prstGeom prst="rect">
            <a:avLst/>
          </a:prstGeom>
        </p:spPr>
      </p:pic>
      <p:sp>
        <p:nvSpPr>
          <p:cNvPr id="31" name="Rectangle : coins arrondis 30">
            <a:extLst>
              <a:ext uri="{FF2B5EF4-FFF2-40B4-BE49-F238E27FC236}">
                <a16:creationId xmlns:a16="http://schemas.microsoft.com/office/drawing/2014/main" id="{93E24C97-DB5F-C375-10DF-BFBFFD5D9743}"/>
              </a:ext>
            </a:extLst>
          </p:cNvPr>
          <p:cNvSpPr/>
          <p:nvPr/>
        </p:nvSpPr>
        <p:spPr>
          <a:xfrm>
            <a:off x="9242585" y="3030031"/>
            <a:ext cx="2576418" cy="247691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r>
              <a:rPr lang="fr-FR" sz="1500" dirty="0">
                <a:solidFill>
                  <a:srgbClr val="002060"/>
                </a:solidFill>
                <a:latin typeface="Arial" panose="020B0604020202020204" pitchFamily="34" charset="0"/>
                <a:cs typeface="Arial" panose="020B0604020202020204" pitchFamily="34" charset="0"/>
              </a:rPr>
              <a:t>En option : </a:t>
            </a: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Système de surveillance de la pression et de la température</a:t>
            </a:r>
          </a:p>
          <a:p>
            <a:pPr marL="285750" indent="-285750">
              <a:buFont typeface="Arial" panose="020B0604020202020204" pitchFamily="34" charset="0"/>
              <a:buChar char="•"/>
            </a:pPr>
            <a:endParaRPr lang="fr-FR" sz="1500"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1500" dirty="0">
                <a:solidFill>
                  <a:srgbClr val="002060"/>
                </a:solidFill>
                <a:latin typeface="Arial" panose="020B0604020202020204" pitchFamily="34" charset="0"/>
                <a:cs typeface="Arial" panose="020B0604020202020204" pitchFamily="34" charset="0"/>
              </a:rPr>
              <a:t>Alertes en temps réel et reporting</a:t>
            </a:r>
          </a:p>
        </p:txBody>
      </p:sp>
      <p:pic>
        <p:nvPicPr>
          <p:cNvPr id="35" name="Image 34">
            <a:extLst>
              <a:ext uri="{FF2B5EF4-FFF2-40B4-BE49-F238E27FC236}">
                <a16:creationId xmlns:a16="http://schemas.microsoft.com/office/drawing/2014/main" id="{47709691-17D7-E618-311B-D5C48FD85CB5}"/>
              </a:ext>
            </a:extLst>
          </p:cNvPr>
          <p:cNvPicPr>
            <a:picLocks noChangeAspect="1"/>
          </p:cNvPicPr>
          <p:nvPr/>
        </p:nvPicPr>
        <p:blipFill>
          <a:blip r:embed="rId2"/>
          <a:stretch>
            <a:fillRect/>
          </a:stretch>
        </p:blipFill>
        <p:spPr>
          <a:xfrm>
            <a:off x="5946284" y="2346675"/>
            <a:ext cx="245347" cy="245347"/>
          </a:xfrm>
          <a:prstGeom prst="rect">
            <a:avLst/>
          </a:prstGeom>
        </p:spPr>
      </p:pic>
      <p:pic>
        <p:nvPicPr>
          <p:cNvPr id="36" name="Image 35">
            <a:extLst>
              <a:ext uri="{FF2B5EF4-FFF2-40B4-BE49-F238E27FC236}">
                <a16:creationId xmlns:a16="http://schemas.microsoft.com/office/drawing/2014/main" id="{CC7A6D6D-9E6E-5566-37DA-FD0C83BD376C}"/>
              </a:ext>
            </a:extLst>
          </p:cNvPr>
          <p:cNvPicPr>
            <a:picLocks noChangeAspect="1"/>
          </p:cNvPicPr>
          <p:nvPr/>
        </p:nvPicPr>
        <p:blipFill>
          <a:blip r:embed="rId2"/>
          <a:stretch>
            <a:fillRect/>
          </a:stretch>
        </p:blipFill>
        <p:spPr>
          <a:xfrm>
            <a:off x="8920842" y="2346675"/>
            <a:ext cx="245347" cy="245347"/>
          </a:xfrm>
          <a:prstGeom prst="rect">
            <a:avLst/>
          </a:prstGeom>
        </p:spPr>
      </p:pic>
      <p:pic>
        <p:nvPicPr>
          <p:cNvPr id="39" name="Picture 2" descr="LOGO MICHELIN - Paname">
            <a:extLst>
              <a:ext uri="{FF2B5EF4-FFF2-40B4-BE49-F238E27FC236}">
                <a16:creationId xmlns:a16="http://schemas.microsoft.com/office/drawing/2014/main" id="{2D4E919D-5A12-17A5-5DDA-FA52F5715C9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9328" y="4526765"/>
            <a:ext cx="1232959" cy="363626"/>
          </a:xfrm>
          <a:prstGeom prst="rect">
            <a:avLst/>
          </a:prstGeom>
          <a:noFill/>
          <a:extLst>
            <a:ext uri="{909E8E84-426E-40DD-AFC4-6F175D3DCCD1}">
              <a14:hiddenFill xmlns:a14="http://schemas.microsoft.com/office/drawing/2010/main">
                <a:solidFill>
                  <a:srgbClr val="FFFFFF"/>
                </a:solidFill>
              </a14:hiddenFill>
            </a:ext>
          </a:extLst>
        </p:spPr>
      </p:pic>
      <p:pic>
        <p:nvPicPr>
          <p:cNvPr id="40" name="Image 39">
            <a:extLst>
              <a:ext uri="{FF2B5EF4-FFF2-40B4-BE49-F238E27FC236}">
                <a16:creationId xmlns:a16="http://schemas.microsoft.com/office/drawing/2014/main" id="{5385CC49-219E-A767-D125-50B2BC1CF592}"/>
              </a:ext>
            </a:extLst>
          </p:cNvPr>
          <p:cNvPicPr>
            <a:picLocks noChangeAspect="1"/>
          </p:cNvPicPr>
          <p:nvPr/>
        </p:nvPicPr>
        <p:blipFill rotWithShape="1">
          <a:blip r:embed="rId4"/>
          <a:srcRect t="19129" b="22542"/>
          <a:stretch/>
        </p:blipFill>
        <p:spPr>
          <a:xfrm>
            <a:off x="1609810" y="4970354"/>
            <a:ext cx="1084955" cy="181490"/>
          </a:xfrm>
          <a:prstGeom prst="rect">
            <a:avLst/>
          </a:prstGeom>
        </p:spPr>
      </p:pic>
      <p:pic>
        <p:nvPicPr>
          <p:cNvPr id="41" name="Image 40">
            <a:extLst>
              <a:ext uri="{FF2B5EF4-FFF2-40B4-BE49-F238E27FC236}">
                <a16:creationId xmlns:a16="http://schemas.microsoft.com/office/drawing/2014/main" id="{CBC8D637-94CB-E1C9-F92C-B9666A620F92}"/>
              </a:ext>
            </a:extLst>
          </p:cNvPr>
          <p:cNvPicPr>
            <a:picLocks noChangeAspect="1"/>
          </p:cNvPicPr>
          <p:nvPr/>
        </p:nvPicPr>
        <p:blipFill>
          <a:blip r:embed="rId5"/>
          <a:stretch>
            <a:fillRect/>
          </a:stretch>
        </p:blipFill>
        <p:spPr>
          <a:xfrm>
            <a:off x="488369" y="4939397"/>
            <a:ext cx="951983" cy="231930"/>
          </a:xfrm>
          <a:prstGeom prst="rect">
            <a:avLst/>
          </a:prstGeom>
        </p:spPr>
      </p:pic>
    </p:spTree>
    <p:extLst>
      <p:ext uri="{BB962C8B-B14F-4D97-AF65-F5344CB8AC3E}">
        <p14:creationId xmlns:p14="http://schemas.microsoft.com/office/powerpoint/2010/main" val="165184106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00560" cy="6858000"/>
            <a:chOff x="0" y="0"/>
            <a:chExt cx="12100560" cy="6858000"/>
          </a:xfrm>
        </p:grpSpPr>
        <p:pic>
          <p:nvPicPr>
            <p:cNvPr id="3" name="object 3"/>
            <p:cNvPicPr/>
            <p:nvPr/>
          </p:nvPicPr>
          <p:blipFill>
            <a:blip r:embed="rId2" cstate="print"/>
            <a:stretch>
              <a:fillRect/>
            </a:stretch>
          </p:blipFill>
          <p:spPr>
            <a:xfrm>
              <a:off x="0" y="0"/>
              <a:ext cx="12100560" cy="6857999"/>
            </a:xfrm>
            <a:prstGeom prst="rect">
              <a:avLst/>
            </a:prstGeom>
          </p:spPr>
        </p:pic>
        <p:pic>
          <p:nvPicPr>
            <p:cNvPr id="4" name="object 4"/>
            <p:cNvPicPr/>
            <p:nvPr/>
          </p:nvPicPr>
          <p:blipFill>
            <a:blip r:embed="rId3" cstate="print"/>
            <a:stretch>
              <a:fillRect/>
            </a:stretch>
          </p:blipFill>
          <p:spPr>
            <a:xfrm>
              <a:off x="6196584" y="71627"/>
              <a:ext cx="2880360" cy="2880360"/>
            </a:xfrm>
            <a:prstGeom prst="rect">
              <a:avLst/>
            </a:prstGeom>
          </p:spPr>
        </p:pic>
        <p:pic>
          <p:nvPicPr>
            <p:cNvPr id="5" name="object 5"/>
            <p:cNvPicPr/>
            <p:nvPr/>
          </p:nvPicPr>
          <p:blipFill>
            <a:blip r:embed="rId4" cstate="print"/>
            <a:stretch>
              <a:fillRect/>
            </a:stretch>
          </p:blipFill>
          <p:spPr>
            <a:xfrm>
              <a:off x="8883395" y="3409188"/>
              <a:ext cx="2880359" cy="2880360"/>
            </a:xfrm>
            <a:prstGeom prst="rect">
              <a:avLst/>
            </a:prstGeom>
          </p:spPr>
        </p:pic>
        <p:pic>
          <p:nvPicPr>
            <p:cNvPr id="6" name="object 6"/>
            <p:cNvPicPr/>
            <p:nvPr/>
          </p:nvPicPr>
          <p:blipFill>
            <a:blip r:embed="rId5" cstate="print"/>
            <a:stretch>
              <a:fillRect/>
            </a:stretch>
          </p:blipFill>
          <p:spPr>
            <a:xfrm>
              <a:off x="8447531" y="2386583"/>
              <a:ext cx="1158240" cy="484632"/>
            </a:xfrm>
            <a:prstGeom prst="rect">
              <a:avLst/>
            </a:prstGeom>
          </p:spPr>
        </p:pic>
        <p:sp>
          <p:nvSpPr>
            <p:cNvPr id="7" name="object 7"/>
            <p:cNvSpPr/>
            <p:nvPr/>
          </p:nvSpPr>
          <p:spPr>
            <a:xfrm>
              <a:off x="7217664" y="1082039"/>
              <a:ext cx="3782695" cy="4505325"/>
            </a:xfrm>
            <a:custGeom>
              <a:avLst/>
              <a:gdLst/>
              <a:ahLst/>
              <a:cxnLst/>
              <a:rect l="l" t="t" r="r" b="b"/>
              <a:pathLst>
                <a:path w="3782695" h="4505325">
                  <a:moveTo>
                    <a:pt x="1693164" y="3319272"/>
                  </a:moveTo>
                  <a:lnTo>
                    <a:pt x="0" y="3319272"/>
                  </a:lnTo>
                  <a:lnTo>
                    <a:pt x="0" y="3425952"/>
                  </a:lnTo>
                  <a:lnTo>
                    <a:pt x="1693164" y="3425952"/>
                  </a:lnTo>
                  <a:lnTo>
                    <a:pt x="1693164" y="3319272"/>
                  </a:lnTo>
                  <a:close/>
                </a:path>
                <a:path w="3782695" h="4505325">
                  <a:moveTo>
                    <a:pt x="2124456" y="4396740"/>
                  </a:moveTo>
                  <a:lnTo>
                    <a:pt x="0" y="4396740"/>
                  </a:lnTo>
                  <a:lnTo>
                    <a:pt x="0" y="4504944"/>
                  </a:lnTo>
                  <a:lnTo>
                    <a:pt x="2124456" y="4504944"/>
                  </a:lnTo>
                  <a:lnTo>
                    <a:pt x="2124456" y="4396740"/>
                  </a:lnTo>
                  <a:close/>
                </a:path>
                <a:path w="3782695" h="4505325">
                  <a:moveTo>
                    <a:pt x="2484120" y="2407920"/>
                  </a:moveTo>
                  <a:lnTo>
                    <a:pt x="0" y="2407920"/>
                  </a:lnTo>
                  <a:lnTo>
                    <a:pt x="0" y="2516124"/>
                  </a:lnTo>
                  <a:lnTo>
                    <a:pt x="2484120" y="2516124"/>
                  </a:lnTo>
                  <a:lnTo>
                    <a:pt x="2484120" y="2407920"/>
                  </a:lnTo>
                  <a:close/>
                </a:path>
                <a:path w="3782695" h="4505325">
                  <a:moveTo>
                    <a:pt x="3276600" y="598932"/>
                  </a:moveTo>
                  <a:lnTo>
                    <a:pt x="0" y="598932"/>
                  </a:lnTo>
                  <a:lnTo>
                    <a:pt x="0" y="707136"/>
                  </a:lnTo>
                  <a:lnTo>
                    <a:pt x="3276600" y="707136"/>
                  </a:lnTo>
                  <a:lnTo>
                    <a:pt x="3276600" y="598932"/>
                  </a:lnTo>
                  <a:close/>
                </a:path>
                <a:path w="3782695" h="4505325">
                  <a:moveTo>
                    <a:pt x="3276600" y="0"/>
                  </a:moveTo>
                  <a:lnTo>
                    <a:pt x="0" y="0"/>
                  </a:lnTo>
                  <a:lnTo>
                    <a:pt x="0" y="96012"/>
                  </a:lnTo>
                  <a:lnTo>
                    <a:pt x="3276600" y="96012"/>
                  </a:lnTo>
                  <a:lnTo>
                    <a:pt x="3276600" y="0"/>
                  </a:lnTo>
                  <a:close/>
                </a:path>
                <a:path w="3782695" h="4505325">
                  <a:moveTo>
                    <a:pt x="3419856" y="1205484"/>
                  </a:moveTo>
                  <a:lnTo>
                    <a:pt x="0" y="1205484"/>
                  </a:lnTo>
                  <a:lnTo>
                    <a:pt x="0" y="1313688"/>
                  </a:lnTo>
                  <a:lnTo>
                    <a:pt x="3419856" y="1313688"/>
                  </a:lnTo>
                  <a:lnTo>
                    <a:pt x="3419856" y="1205484"/>
                  </a:lnTo>
                  <a:close/>
                </a:path>
                <a:path w="3782695" h="4505325">
                  <a:moveTo>
                    <a:pt x="3782568" y="2119884"/>
                  </a:moveTo>
                  <a:lnTo>
                    <a:pt x="3026664" y="2119884"/>
                  </a:lnTo>
                  <a:lnTo>
                    <a:pt x="3026664" y="2228088"/>
                  </a:lnTo>
                  <a:lnTo>
                    <a:pt x="3782568" y="2228088"/>
                  </a:lnTo>
                  <a:lnTo>
                    <a:pt x="3782568" y="2119884"/>
                  </a:lnTo>
                  <a:close/>
                </a:path>
              </a:pathLst>
            </a:custGeom>
            <a:solidFill>
              <a:srgbClr val="D2E6D2"/>
            </a:solidFill>
          </p:spPr>
          <p:txBody>
            <a:bodyPr wrap="square" lIns="0" tIns="0" rIns="0" bIns="0" rtlCol="0"/>
            <a:lstStyle/>
            <a:p>
              <a:endParaRPr>
                <a:solidFill>
                  <a:prstClr val="black"/>
                </a:solidFill>
              </a:endParaRPr>
            </a:p>
          </p:txBody>
        </p:sp>
      </p:grpSp>
      <p:sp>
        <p:nvSpPr>
          <p:cNvPr id="8" name="object 8"/>
          <p:cNvSpPr txBox="1"/>
          <p:nvPr/>
        </p:nvSpPr>
        <p:spPr>
          <a:xfrm>
            <a:off x="7090409" y="912367"/>
            <a:ext cx="4304665" cy="5104130"/>
          </a:xfrm>
          <a:prstGeom prst="rect">
            <a:avLst/>
          </a:prstGeom>
        </p:spPr>
        <p:txBody>
          <a:bodyPr vert="horz" wrap="square" lIns="0" tIns="12065" rIns="0" bIns="0" rtlCol="0">
            <a:spAutoFit/>
          </a:bodyPr>
          <a:lstStyle/>
          <a:p>
            <a:pPr marL="24765">
              <a:spcBef>
                <a:spcPts val="95"/>
              </a:spcBef>
            </a:pPr>
            <a:r>
              <a:rPr sz="1600" b="1" spc="-5" dirty="0">
                <a:solidFill>
                  <a:srgbClr val="393B8B"/>
                </a:solidFill>
                <a:latin typeface="Arial"/>
                <a:cs typeface="Arial"/>
              </a:rPr>
              <a:t>- Label</a:t>
            </a:r>
            <a:r>
              <a:rPr sz="1600" b="1" spc="5" dirty="0">
                <a:solidFill>
                  <a:srgbClr val="393B8B"/>
                </a:solidFill>
                <a:latin typeface="Arial"/>
                <a:cs typeface="Arial"/>
              </a:rPr>
              <a:t> </a:t>
            </a:r>
            <a:r>
              <a:rPr sz="1600" b="1" spc="-5" dirty="0">
                <a:solidFill>
                  <a:srgbClr val="393B8B"/>
                </a:solidFill>
                <a:latin typeface="Arial"/>
                <a:cs typeface="Arial"/>
              </a:rPr>
              <a:t>RSE</a:t>
            </a:r>
            <a:r>
              <a:rPr sz="1600" b="1" spc="-10" dirty="0">
                <a:solidFill>
                  <a:srgbClr val="393B8B"/>
                </a:solidFill>
                <a:latin typeface="Arial"/>
                <a:cs typeface="Arial"/>
              </a:rPr>
              <a:t> </a:t>
            </a:r>
            <a:r>
              <a:rPr sz="1600" b="1" spc="-5" dirty="0">
                <a:solidFill>
                  <a:srgbClr val="393B8B"/>
                </a:solidFill>
                <a:latin typeface="Arial"/>
                <a:cs typeface="Arial"/>
              </a:rPr>
              <a:t>–</a:t>
            </a:r>
            <a:r>
              <a:rPr sz="1600" b="1" spc="-20" dirty="0">
                <a:solidFill>
                  <a:srgbClr val="393B8B"/>
                </a:solidFill>
                <a:latin typeface="Arial"/>
                <a:cs typeface="Arial"/>
              </a:rPr>
              <a:t> </a:t>
            </a:r>
            <a:r>
              <a:rPr sz="1600" b="1" spc="-15" dirty="0">
                <a:solidFill>
                  <a:srgbClr val="393B8B"/>
                </a:solidFill>
                <a:latin typeface="Arial"/>
                <a:cs typeface="Arial"/>
              </a:rPr>
              <a:t>Enseigne </a:t>
            </a:r>
            <a:r>
              <a:rPr sz="1600" b="1" spc="-20" dirty="0">
                <a:solidFill>
                  <a:srgbClr val="393B8B"/>
                </a:solidFill>
                <a:latin typeface="Arial"/>
                <a:cs typeface="Arial"/>
              </a:rPr>
              <a:t>Responsable</a:t>
            </a:r>
            <a:endParaRPr sz="1600">
              <a:solidFill>
                <a:prstClr val="black"/>
              </a:solidFill>
              <a:latin typeface="Arial"/>
              <a:cs typeface="Arial"/>
            </a:endParaRPr>
          </a:p>
          <a:p>
            <a:pPr>
              <a:spcBef>
                <a:spcPts val="20"/>
              </a:spcBef>
            </a:pPr>
            <a:endParaRPr sz="2500">
              <a:solidFill>
                <a:prstClr val="black"/>
              </a:solidFill>
              <a:latin typeface="Arial"/>
              <a:cs typeface="Arial"/>
            </a:endParaRPr>
          </a:p>
          <a:p>
            <a:pPr marL="24765"/>
            <a:r>
              <a:rPr sz="1600" spc="-5" dirty="0">
                <a:solidFill>
                  <a:srgbClr val="393B8B"/>
                </a:solidFill>
                <a:latin typeface="Microsoft Sans Serif"/>
                <a:cs typeface="Microsoft Sans Serif"/>
              </a:rPr>
              <a:t>-</a:t>
            </a:r>
            <a:r>
              <a:rPr sz="1600" spc="-15" dirty="0">
                <a:solidFill>
                  <a:srgbClr val="393B8B"/>
                </a:solidFill>
                <a:latin typeface="Microsoft Sans Serif"/>
                <a:cs typeface="Microsoft Sans Serif"/>
              </a:rPr>
              <a:t> </a:t>
            </a:r>
            <a:r>
              <a:rPr sz="1600" b="1" spc="-5" dirty="0">
                <a:solidFill>
                  <a:srgbClr val="393B8B"/>
                </a:solidFill>
                <a:latin typeface="Arial"/>
                <a:cs typeface="Arial"/>
              </a:rPr>
              <a:t>Une</a:t>
            </a:r>
            <a:r>
              <a:rPr sz="1600" b="1" spc="-20" dirty="0">
                <a:solidFill>
                  <a:srgbClr val="393B8B"/>
                </a:solidFill>
                <a:latin typeface="Arial"/>
                <a:cs typeface="Arial"/>
              </a:rPr>
              <a:t> </a:t>
            </a:r>
            <a:r>
              <a:rPr sz="1600" b="1" spc="-5" dirty="0">
                <a:solidFill>
                  <a:srgbClr val="393B8B"/>
                </a:solidFill>
                <a:latin typeface="Arial"/>
                <a:cs typeface="Arial"/>
              </a:rPr>
              <a:t>expérience</a:t>
            </a:r>
            <a:r>
              <a:rPr sz="1600" b="1" spc="-15" dirty="0">
                <a:solidFill>
                  <a:srgbClr val="393B8B"/>
                </a:solidFill>
                <a:latin typeface="Arial"/>
                <a:cs typeface="Arial"/>
              </a:rPr>
              <a:t> </a:t>
            </a:r>
            <a:r>
              <a:rPr sz="1600" b="1" spc="-5" dirty="0">
                <a:solidFill>
                  <a:srgbClr val="393B8B"/>
                </a:solidFill>
                <a:latin typeface="Arial"/>
                <a:cs typeface="Arial"/>
              </a:rPr>
              <a:t>client</a:t>
            </a:r>
            <a:r>
              <a:rPr sz="1600" b="1" spc="5" dirty="0">
                <a:solidFill>
                  <a:srgbClr val="393B8B"/>
                </a:solidFill>
                <a:latin typeface="Arial"/>
                <a:cs typeface="Arial"/>
              </a:rPr>
              <a:t> </a:t>
            </a:r>
            <a:r>
              <a:rPr sz="1600" b="1" spc="-20" dirty="0">
                <a:solidFill>
                  <a:srgbClr val="393B8B"/>
                </a:solidFill>
                <a:latin typeface="Arial"/>
                <a:cs typeface="Arial"/>
              </a:rPr>
              <a:t>mémorable</a:t>
            </a:r>
            <a:endParaRPr sz="1600">
              <a:solidFill>
                <a:prstClr val="black"/>
              </a:solidFill>
              <a:latin typeface="Arial"/>
              <a:cs typeface="Arial"/>
            </a:endParaRPr>
          </a:p>
          <a:p>
            <a:pPr>
              <a:spcBef>
                <a:spcPts val="5"/>
              </a:spcBef>
            </a:pPr>
            <a:endParaRPr sz="2500">
              <a:solidFill>
                <a:prstClr val="black"/>
              </a:solidFill>
              <a:latin typeface="Arial"/>
              <a:cs typeface="Arial"/>
            </a:endParaRPr>
          </a:p>
          <a:p>
            <a:pPr marL="146685" indent="-122555">
              <a:buFontTx/>
              <a:buChar char="-"/>
              <a:tabLst>
                <a:tab pos="147320" algn="l"/>
              </a:tabLst>
            </a:pPr>
            <a:r>
              <a:rPr sz="1600" b="1" spc="-5" dirty="0">
                <a:solidFill>
                  <a:srgbClr val="393B8B"/>
                </a:solidFill>
                <a:latin typeface="Arial"/>
                <a:cs typeface="Arial"/>
              </a:rPr>
              <a:t>Pas</a:t>
            </a:r>
            <a:r>
              <a:rPr sz="1600" b="1" spc="-20" dirty="0">
                <a:solidFill>
                  <a:srgbClr val="393B8B"/>
                </a:solidFill>
                <a:latin typeface="Arial"/>
                <a:cs typeface="Arial"/>
              </a:rPr>
              <a:t> </a:t>
            </a:r>
            <a:r>
              <a:rPr sz="1600" b="1" spc="-5" dirty="0">
                <a:solidFill>
                  <a:srgbClr val="393B8B"/>
                </a:solidFill>
                <a:latin typeface="Arial"/>
                <a:cs typeface="Arial"/>
              </a:rPr>
              <a:t>de compromis</a:t>
            </a:r>
            <a:r>
              <a:rPr sz="1600" b="1" spc="5" dirty="0">
                <a:solidFill>
                  <a:srgbClr val="393B8B"/>
                </a:solidFill>
                <a:latin typeface="Arial"/>
                <a:cs typeface="Arial"/>
              </a:rPr>
              <a:t> </a:t>
            </a:r>
            <a:r>
              <a:rPr sz="1600" b="1" spc="-15" dirty="0">
                <a:solidFill>
                  <a:srgbClr val="393B8B"/>
                </a:solidFill>
                <a:latin typeface="Arial"/>
                <a:cs typeface="Arial"/>
              </a:rPr>
              <a:t>avec</a:t>
            </a:r>
            <a:r>
              <a:rPr sz="1600" b="1" spc="20" dirty="0">
                <a:solidFill>
                  <a:srgbClr val="393B8B"/>
                </a:solidFill>
                <a:latin typeface="Arial"/>
                <a:cs typeface="Arial"/>
              </a:rPr>
              <a:t> </a:t>
            </a:r>
            <a:r>
              <a:rPr sz="1600" b="1" spc="-5" dirty="0">
                <a:solidFill>
                  <a:srgbClr val="393B8B"/>
                </a:solidFill>
                <a:latin typeface="Arial"/>
                <a:cs typeface="Arial"/>
              </a:rPr>
              <a:t>la sécurité</a:t>
            </a:r>
            <a:r>
              <a:rPr sz="1600" b="1" spc="5" dirty="0">
                <a:solidFill>
                  <a:srgbClr val="393B8B"/>
                </a:solidFill>
                <a:latin typeface="Arial"/>
                <a:cs typeface="Arial"/>
              </a:rPr>
              <a:t> </a:t>
            </a:r>
            <a:r>
              <a:rPr sz="1600" b="1" spc="-5" dirty="0">
                <a:solidFill>
                  <a:srgbClr val="393B8B"/>
                </a:solidFill>
                <a:latin typeface="Arial"/>
                <a:cs typeface="Arial"/>
              </a:rPr>
              <a:t>:</a:t>
            </a:r>
            <a:endParaRPr sz="1600">
              <a:solidFill>
                <a:prstClr val="black"/>
              </a:solidFill>
              <a:latin typeface="Arial"/>
              <a:cs typeface="Arial"/>
            </a:endParaRPr>
          </a:p>
          <a:p>
            <a:pPr marL="151130">
              <a:spcBef>
                <a:spcPts val="490"/>
              </a:spcBef>
            </a:pPr>
            <a:r>
              <a:rPr sz="1600" spc="-50" dirty="0">
                <a:solidFill>
                  <a:srgbClr val="393B8B"/>
                </a:solidFill>
                <a:latin typeface="Microsoft Sans Serif"/>
                <a:cs typeface="Microsoft Sans Serif"/>
              </a:rPr>
              <a:t>programme</a:t>
            </a:r>
            <a:endParaRPr sz="1600">
              <a:solidFill>
                <a:prstClr val="black"/>
              </a:solidFill>
              <a:latin typeface="Microsoft Sans Serif"/>
              <a:cs typeface="Microsoft Sans Serif"/>
            </a:endParaRPr>
          </a:p>
          <a:p>
            <a:pPr>
              <a:spcBef>
                <a:spcPts val="10"/>
              </a:spcBef>
            </a:pPr>
            <a:endParaRPr sz="2200">
              <a:solidFill>
                <a:prstClr val="black"/>
              </a:solidFill>
              <a:latin typeface="Microsoft Sans Serif"/>
              <a:cs typeface="Microsoft Sans Serif"/>
            </a:endParaRPr>
          </a:p>
          <a:p>
            <a:pPr marL="134620" marR="45720" indent="-134620">
              <a:lnSpc>
                <a:spcPct val="120000"/>
              </a:lnSpc>
              <a:buFontTx/>
              <a:buChar char="-"/>
              <a:tabLst>
                <a:tab pos="134620" algn="l"/>
              </a:tabLst>
            </a:pPr>
            <a:r>
              <a:rPr sz="1600" b="1" spc="-10" dirty="0">
                <a:solidFill>
                  <a:srgbClr val="393B8B"/>
                </a:solidFill>
                <a:latin typeface="Arial"/>
                <a:cs typeface="Arial"/>
              </a:rPr>
              <a:t>Un</a:t>
            </a:r>
            <a:r>
              <a:rPr sz="1600" b="1" dirty="0">
                <a:solidFill>
                  <a:srgbClr val="393B8B"/>
                </a:solidFill>
                <a:latin typeface="Arial"/>
                <a:cs typeface="Arial"/>
              </a:rPr>
              <a:t> </a:t>
            </a:r>
            <a:r>
              <a:rPr sz="1600" b="1" spc="-5" dirty="0">
                <a:solidFill>
                  <a:srgbClr val="393B8B"/>
                </a:solidFill>
                <a:latin typeface="Arial"/>
                <a:cs typeface="Arial"/>
              </a:rPr>
              <a:t>plan</a:t>
            </a:r>
            <a:r>
              <a:rPr sz="1600" b="1" spc="5" dirty="0">
                <a:solidFill>
                  <a:srgbClr val="393B8B"/>
                </a:solidFill>
                <a:latin typeface="Arial"/>
                <a:cs typeface="Arial"/>
              </a:rPr>
              <a:t> </a:t>
            </a:r>
            <a:r>
              <a:rPr sz="1600" b="1" spc="-5" dirty="0">
                <a:solidFill>
                  <a:srgbClr val="393B8B"/>
                </a:solidFill>
                <a:latin typeface="Arial"/>
                <a:cs typeface="Arial"/>
              </a:rPr>
              <a:t>d’actions</a:t>
            </a:r>
            <a:r>
              <a:rPr sz="1600" b="1" spc="30" dirty="0">
                <a:solidFill>
                  <a:srgbClr val="393B8B"/>
                </a:solidFill>
                <a:latin typeface="Arial"/>
                <a:cs typeface="Arial"/>
              </a:rPr>
              <a:t> </a:t>
            </a:r>
            <a:r>
              <a:rPr sz="1600" b="1" spc="-10" dirty="0">
                <a:solidFill>
                  <a:srgbClr val="393B8B"/>
                </a:solidFill>
                <a:latin typeface="Arial"/>
                <a:cs typeface="Arial"/>
              </a:rPr>
              <a:t>interne</a:t>
            </a:r>
            <a:r>
              <a:rPr sz="1600" b="1" spc="20" dirty="0">
                <a:solidFill>
                  <a:srgbClr val="393B8B"/>
                </a:solidFill>
                <a:latin typeface="Arial"/>
                <a:cs typeface="Arial"/>
              </a:rPr>
              <a:t> </a:t>
            </a:r>
            <a:r>
              <a:rPr sz="1600" b="1" spc="-10" dirty="0">
                <a:solidFill>
                  <a:srgbClr val="393B8B"/>
                </a:solidFill>
                <a:latin typeface="Arial"/>
                <a:cs typeface="Arial"/>
              </a:rPr>
              <a:t>visant</a:t>
            </a:r>
            <a:r>
              <a:rPr sz="1600" b="1" spc="50" dirty="0">
                <a:solidFill>
                  <a:srgbClr val="393B8B"/>
                </a:solidFill>
                <a:latin typeface="Arial"/>
                <a:cs typeface="Arial"/>
              </a:rPr>
              <a:t> </a:t>
            </a:r>
            <a:r>
              <a:rPr sz="1600" b="1" spc="-5" dirty="0">
                <a:solidFill>
                  <a:srgbClr val="393B8B"/>
                </a:solidFill>
                <a:latin typeface="Arial"/>
                <a:cs typeface="Arial"/>
              </a:rPr>
              <a:t>à</a:t>
            </a:r>
            <a:r>
              <a:rPr sz="1600" b="1" spc="5" dirty="0">
                <a:solidFill>
                  <a:srgbClr val="393B8B"/>
                </a:solidFill>
                <a:latin typeface="Arial"/>
                <a:cs typeface="Arial"/>
              </a:rPr>
              <a:t> </a:t>
            </a:r>
            <a:r>
              <a:rPr sz="1600" b="1" spc="-10" dirty="0">
                <a:solidFill>
                  <a:srgbClr val="393B8B"/>
                </a:solidFill>
                <a:latin typeface="Arial"/>
                <a:cs typeface="Arial"/>
              </a:rPr>
              <a:t>réduire </a:t>
            </a:r>
            <a:r>
              <a:rPr sz="1600" b="1" spc="-5" dirty="0">
                <a:solidFill>
                  <a:srgbClr val="393B8B"/>
                </a:solidFill>
                <a:latin typeface="Arial"/>
                <a:cs typeface="Arial"/>
              </a:rPr>
              <a:t> l’impact</a:t>
            </a:r>
            <a:r>
              <a:rPr sz="1600" b="1" spc="30" dirty="0">
                <a:solidFill>
                  <a:srgbClr val="393B8B"/>
                </a:solidFill>
                <a:latin typeface="Arial"/>
                <a:cs typeface="Arial"/>
              </a:rPr>
              <a:t> </a:t>
            </a:r>
            <a:r>
              <a:rPr sz="1600" b="1" spc="-10" dirty="0">
                <a:solidFill>
                  <a:srgbClr val="393B8B"/>
                </a:solidFill>
                <a:latin typeface="Arial"/>
                <a:cs typeface="Arial"/>
              </a:rPr>
              <a:t>environnemental</a:t>
            </a:r>
            <a:r>
              <a:rPr sz="1600" b="1" spc="55" dirty="0">
                <a:solidFill>
                  <a:srgbClr val="393B8B"/>
                </a:solidFill>
                <a:latin typeface="Arial"/>
                <a:cs typeface="Arial"/>
              </a:rPr>
              <a:t> </a:t>
            </a:r>
            <a:r>
              <a:rPr sz="1600" b="1" spc="-5" dirty="0">
                <a:solidFill>
                  <a:srgbClr val="393B8B"/>
                </a:solidFill>
                <a:latin typeface="Arial"/>
                <a:cs typeface="Arial"/>
              </a:rPr>
              <a:t>d’Euromaster</a:t>
            </a:r>
            <a:r>
              <a:rPr sz="1600" b="1" spc="30" dirty="0">
                <a:solidFill>
                  <a:srgbClr val="393B8B"/>
                </a:solidFill>
                <a:latin typeface="Arial"/>
                <a:cs typeface="Arial"/>
              </a:rPr>
              <a:t> </a:t>
            </a:r>
            <a:r>
              <a:rPr sz="1600" b="1" spc="-10" dirty="0">
                <a:solidFill>
                  <a:srgbClr val="393B8B"/>
                </a:solidFill>
                <a:latin typeface="Arial"/>
                <a:cs typeface="Arial"/>
              </a:rPr>
              <a:t>et </a:t>
            </a:r>
            <a:r>
              <a:rPr sz="1600" b="1" spc="-430" dirty="0">
                <a:solidFill>
                  <a:srgbClr val="393B8B"/>
                </a:solidFill>
                <a:latin typeface="Arial"/>
                <a:cs typeface="Arial"/>
              </a:rPr>
              <a:t> </a:t>
            </a:r>
            <a:r>
              <a:rPr sz="1600" b="1" spc="-5" dirty="0">
                <a:solidFill>
                  <a:srgbClr val="393B8B"/>
                </a:solidFill>
                <a:latin typeface="Arial"/>
                <a:cs typeface="Arial"/>
              </a:rPr>
              <a:t>celui</a:t>
            </a:r>
            <a:r>
              <a:rPr sz="1600" b="1" spc="10" dirty="0">
                <a:solidFill>
                  <a:srgbClr val="393B8B"/>
                </a:solidFill>
                <a:latin typeface="Arial"/>
                <a:cs typeface="Arial"/>
              </a:rPr>
              <a:t> </a:t>
            </a:r>
            <a:r>
              <a:rPr sz="1600" b="1" spc="-5" dirty="0">
                <a:solidFill>
                  <a:srgbClr val="393B8B"/>
                </a:solidFill>
                <a:latin typeface="Arial"/>
                <a:cs typeface="Arial"/>
              </a:rPr>
              <a:t>de ses</a:t>
            </a:r>
            <a:r>
              <a:rPr sz="1600" b="1" spc="5" dirty="0">
                <a:solidFill>
                  <a:srgbClr val="393B8B"/>
                </a:solidFill>
                <a:latin typeface="Arial"/>
                <a:cs typeface="Arial"/>
              </a:rPr>
              <a:t> </a:t>
            </a:r>
            <a:r>
              <a:rPr sz="1600" b="1" spc="-5" dirty="0">
                <a:solidFill>
                  <a:srgbClr val="393B8B"/>
                </a:solidFill>
                <a:latin typeface="Arial"/>
                <a:cs typeface="Arial"/>
              </a:rPr>
              <a:t>clients.</a:t>
            </a:r>
            <a:endParaRPr sz="1600">
              <a:solidFill>
                <a:prstClr val="black"/>
              </a:solidFill>
              <a:latin typeface="Arial"/>
              <a:cs typeface="Arial"/>
            </a:endParaRPr>
          </a:p>
          <a:p>
            <a:pPr>
              <a:spcBef>
                <a:spcPts val="20"/>
              </a:spcBef>
              <a:buClr>
                <a:srgbClr val="393B8B"/>
              </a:buClr>
              <a:buFont typeface="Arial"/>
              <a:buChar char="-"/>
            </a:pPr>
            <a:endParaRPr sz="2500">
              <a:solidFill>
                <a:prstClr val="black"/>
              </a:solidFill>
              <a:latin typeface="Arial"/>
              <a:cs typeface="Arial"/>
            </a:endParaRPr>
          </a:p>
          <a:p>
            <a:pPr marL="146685" indent="-122555">
              <a:buFontTx/>
              <a:buChar char="-"/>
              <a:tabLst>
                <a:tab pos="147320" algn="l"/>
              </a:tabLst>
            </a:pPr>
            <a:r>
              <a:rPr sz="1600" b="1" spc="-5" dirty="0">
                <a:solidFill>
                  <a:srgbClr val="393B8B"/>
                </a:solidFill>
                <a:latin typeface="Arial"/>
                <a:cs typeface="Arial"/>
              </a:rPr>
              <a:t>CEE</a:t>
            </a:r>
            <a:r>
              <a:rPr sz="1600" b="1" spc="-40" dirty="0">
                <a:solidFill>
                  <a:srgbClr val="393B8B"/>
                </a:solidFill>
                <a:latin typeface="Arial"/>
                <a:cs typeface="Arial"/>
              </a:rPr>
              <a:t> </a:t>
            </a:r>
            <a:r>
              <a:rPr sz="1600" b="1" spc="-5" dirty="0">
                <a:solidFill>
                  <a:srgbClr val="393B8B"/>
                </a:solidFill>
                <a:latin typeface="Arial"/>
                <a:cs typeface="Arial"/>
              </a:rPr>
              <a:t>et</a:t>
            </a:r>
            <a:r>
              <a:rPr sz="1600" b="1" spc="-20" dirty="0">
                <a:solidFill>
                  <a:srgbClr val="393B8B"/>
                </a:solidFill>
                <a:latin typeface="Arial"/>
                <a:cs typeface="Arial"/>
              </a:rPr>
              <a:t> </a:t>
            </a:r>
            <a:r>
              <a:rPr sz="1600" b="1" spc="-5" dirty="0">
                <a:solidFill>
                  <a:srgbClr val="393B8B"/>
                </a:solidFill>
                <a:latin typeface="Arial"/>
                <a:cs typeface="Arial"/>
              </a:rPr>
              <a:t>multi-vies</a:t>
            </a:r>
            <a:endParaRPr sz="1600">
              <a:solidFill>
                <a:prstClr val="black"/>
              </a:solidFill>
              <a:latin typeface="Arial"/>
              <a:cs typeface="Arial"/>
            </a:endParaRPr>
          </a:p>
          <a:p>
            <a:pPr marL="132715">
              <a:spcBef>
                <a:spcPts val="480"/>
              </a:spcBef>
            </a:pPr>
            <a:r>
              <a:rPr sz="1600" spc="-25" dirty="0">
                <a:solidFill>
                  <a:srgbClr val="393B8B"/>
                </a:solidFill>
                <a:latin typeface="Microsoft Sans Serif"/>
                <a:cs typeface="Microsoft Sans Serif"/>
              </a:rPr>
              <a:t>(</a:t>
            </a:r>
            <a:r>
              <a:rPr sz="1600" spc="-20" dirty="0">
                <a:solidFill>
                  <a:srgbClr val="393B8B"/>
                </a:solidFill>
                <a:latin typeface="Microsoft Sans Serif"/>
                <a:cs typeface="Microsoft Sans Serif"/>
              </a:rPr>
              <a:t>10</a:t>
            </a:r>
            <a:r>
              <a:rPr sz="1600" spc="-5" dirty="0">
                <a:solidFill>
                  <a:srgbClr val="393B8B"/>
                </a:solidFill>
                <a:latin typeface="Microsoft Sans Serif"/>
                <a:cs typeface="Microsoft Sans Serif"/>
              </a:rPr>
              <a:t>0</a:t>
            </a:r>
            <a:r>
              <a:rPr sz="1600" spc="-45" dirty="0">
                <a:solidFill>
                  <a:srgbClr val="393B8B"/>
                </a:solidFill>
                <a:latin typeface="Microsoft Sans Serif"/>
                <a:cs typeface="Microsoft Sans Serif"/>
              </a:rPr>
              <a:t> </a:t>
            </a:r>
            <a:r>
              <a:rPr sz="1600" spc="-5" dirty="0">
                <a:solidFill>
                  <a:srgbClr val="393B8B"/>
                </a:solidFill>
                <a:latin typeface="Microsoft Sans Serif"/>
                <a:cs typeface="Microsoft Sans Serif"/>
              </a:rPr>
              <a:t>%</a:t>
            </a:r>
            <a:r>
              <a:rPr sz="1600" spc="-45" dirty="0">
                <a:solidFill>
                  <a:srgbClr val="393B8B"/>
                </a:solidFill>
                <a:latin typeface="Microsoft Sans Serif"/>
                <a:cs typeface="Microsoft Sans Serif"/>
              </a:rPr>
              <a:t> </a:t>
            </a:r>
            <a:r>
              <a:rPr sz="1600" spc="-5" dirty="0">
                <a:solidFill>
                  <a:srgbClr val="393B8B"/>
                </a:solidFill>
                <a:latin typeface="Microsoft Sans Serif"/>
                <a:cs typeface="Microsoft Sans Serif"/>
              </a:rPr>
              <a:t>de</a:t>
            </a:r>
            <a:r>
              <a:rPr sz="1600" spc="-55" dirty="0">
                <a:solidFill>
                  <a:srgbClr val="393B8B"/>
                </a:solidFill>
                <a:latin typeface="Microsoft Sans Serif"/>
                <a:cs typeface="Microsoft Sans Serif"/>
              </a:rPr>
              <a:t> </a:t>
            </a:r>
            <a:r>
              <a:rPr sz="1600" spc="-5" dirty="0">
                <a:solidFill>
                  <a:srgbClr val="393B8B"/>
                </a:solidFill>
                <a:latin typeface="Microsoft Sans Serif"/>
                <a:cs typeface="Microsoft Sans Serif"/>
              </a:rPr>
              <a:t>nos</a:t>
            </a:r>
            <a:r>
              <a:rPr sz="1600" spc="-50" dirty="0">
                <a:solidFill>
                  <a:srgbClr val="393B8B"/>
                </a:solidFill>
                <a:latin typeface="Microsoft Sans Serif"/>
                <a:cs typeface="Microsoft Sans Serif"/>
              </a:rPr>
              <a:t> </a:t>
            </a:r>
            <a:r>
              <a:rPr sz="1600" spc="-30" dirty="0">
                <a:solidFill>
                  <a:srgbClr val="393B8B"/>
                </a:solidFill>
                <a:latin typeface="Microsoft Sans Serif"/>
                <a:cs typeface="Microsoft Sans Serif"/>
              </a:rPr>
              <a:t>dé</a:t>
            </a:r>
            <a:r>
              <a:rPr sz="1600" spc="-25" dirty="0">
                <a:solidFill>
                  <a:srgbClr val="393B8B"/>
                </a:solidFill>
                <a:latin typeface="Microsoft Sans Serif"/>
                <a:cs typeface="Microsoft Sans Serif"/>
              </a:rPr>
              <a:t>c</a:t>
            </a:r>
            <a:r>
              <a:rPr sz="1600" spc="-30" dirty="0">
                <a:solidFill>
                  <a:srgbClr val="393B8B"/>
                </a:solidFill>
                <a:latin typeface="Microsoft Sans Serif"/>
                <a:cs typeface="Microsoft Sans Serif"/>
              </a:rPr>
              <a:t>het</a:t>
            </a:r>
            <a:r>
              <a:rPr sz="1600" spc="-5" dirty="0">
                <a:solidFill>
                  <a:srgbClr val="393B8B"/>
                </a:solidFill>
                <a:latin typeface="Microsoft Sans Serif"/>
                <a:cs typeface="Microsoft Sans Serif"/>
              </a:rPr>
              <a:t>s</a:t>
            </a:r>
            <a:r>
              <a:rPr sz="1600" spc="-80" dirty="0">
                <a:solidFill>
                  <a:srgbClr val="393B8B"/>
                </a:solidFill>
                <a:latin typeface="Microsoft Sans Serif"/>
                <a:cs typeface="Microsoft Sans Serif"/>
              </a:rPr>
              <a:t> </a:t>
            </a:r>
            <a:r>
              <a:rPr sz="1600" spc="-25" dirty="0">
                <a:solidFill>
                  <a:srgbClr val="393B8B"/>
                </a:solidFill>
                <a:latin typeface="Microsoft Sans Serif"/>
                <a:cs typeface="Microsoft Sans Serif"/>
              </a:rPr>
              <a:t>r</a:t>
            </a:r>
            <a:r>
              <a:rPr sz="1600" spc="-20" dirty="0">
                <a:solidFill>
                  <a:srgbClr val="393B8B"/>
                </a:solidFill>
                <a:latin typeface="Microsoft Sans Serif"/>
                <a:cs typeface="Microsoft Sans Serif"/>
              </a:rPr>
              <a:t>e</a:t>
            </a:r>
            <a:r>
              <a:rPr sz="1600" spc="-15" dirty="0">
                <a:solidFill>
                  <a:srgbClr val="393B8B"/>
                </a:solidFill>
                <a:latin typeface="Microsoft Sans Serif"/>
                <a:cs typeface="Microsoft Sans Serif"/>
              </a:rPr>
              <a:t>c</a:t>
            </a:r>
            <a:r>
              <a:rPr sz="1600" spc="-40" dirty="0">
                <a:solidFill>
                  <a:srgbClr val="393B8B"/>
                </a:solidFill>
                <a:latin typeface="Microsoft Sans Serif"/>
                <a:cs typeface="Microsoft Sans Serif"/>
              </a:rPr>
              <a:t>y</a:t>
            </a:r>
            <a:r>
              <a:rPr sz="1600" spc="-15" dirty="0">
                <a:solidFill>
                  <a:srgbClr val="393B8B"/>
                </a:solidFill>
                <a:latin typeface="Microsoft Sans Serif"/>
                <a:cs typeface="Microsoft Sans Serif"/>
              </a:rPr>
              <a:t>c</a:t>
            </a:r>
            <a:r>
              <a:rPr sz="1600" spc="-25" dirty="0">
                <a:solidFill>
                  <a:srgbClr val="393B8B"/>
                </a:solidFill>
                <a:latin typeface="Microsoft Sans Serif"/>
                <a:cs typeface="Microsoft Sans Serif"/>
              </a:rPr>
              <a:t>l</a:t>
            </a:r>
            <a:r>
              <a:rPr sz="1600" spc="-20" dirty="0">
                <a:solidFill>
                  <a:srgbClr val="393B8B"/>
                </a:solidFill>
                <a:latin typeface="Microsoft Sans Serif"/>
                <a:cs typeface="Microsoft Sans Serif"/>
              </a:rPr>
              <a:t>é</a:t>
            </a:r>
            <a:r>
              <a:rPr sz="1600" spc="-15" dirty="0">
                <a:solidFill>
                  <a:srgbClr val="393B8B"/>
                </a:solidFill>
                <a:latin typeface="Microsoft Sans Serif"/>
                <a:cs typeface="Microsoft Sans Serif"/>
              </a:rPr>
              <a:t>s</a:t>
            </a:r>
            <a:r>
              <a:rPr sz="1600" spc="-25" dirty="0">
                <a:solidFill>
                  <a:srgbClr val="393B8B"/>
                </a:solidFill>
                <a:latin typeface="Microsoft Sans Serif"/>
                <a:cs typeface="Microsoft Sans Serif"/>
              </a:rPr>
              <a:t>)</a:t>
            </a:r>
            <a:r>
              <a:rPr sz="1600" spc="-5" dirty="0">
                <a:solidFill>
                  <a:srgbClr val="393B8B"/>
                </a:solidFill>
                <a:latin typeface="Microsoft Sans Serif"/>
                <a:cs typeface="Microsoft Sans Serif"/>
              </a:rPr>
              <a:t>.</a:t>
            </a:r>
            <a:endParaRPr sz="1600">
              <a:solidFill>
                <a:prstClr val="black"/>
              </a:solidFill>
              <a:latin typeface="Microsoft Sans Serif"/>
              <a:cs typeface="Microsoft Sans Serif"/>
            </a:endParaRPr>
          </a:p>
          <a:p>
            <a:pPr>
              <a:spcBef>
                <a:spcPts val="20"/>
              </a:spcBef>
            </a:pPr>
            <a:endParaRPr sz="2200">
              <a:solidFill>
                <a:prstClr val="black"/>
              </a:solidFill>
              <a:latin typeface="Microsoft Sans Serif"/>
              <a:cs typeface="Microsoft Sans Serif"/>
            </a:endParaRPr>
          </a:p>
          <a:p>
            <a:pPr marL="24765" marR="5080" algn="just">
              <a:lnSpc>
                <a:spcPct val="120000"/>
              </a:lnSpc>
              <a:buFontTx/>
              <a:buChar char="-"/>
              <a:tabLst>
                <a:tab pos="148590" algn="l"/>
              </a:tabLst>
            </a:pPr>
            <a:r>
              <a:rPr sz="1600" b="1" spc="-5" dirty="0">
                <a:solidFill>
                  <a:srgbClr val="393B8B"/>
                </a:solidFill>
                <a:latin typeface="Arial"/>
                <a:cs typeface="Arial"/>
              </a:rPr>
              <a:t>Un </a:t>
            </a:r>
            <a:r>
              <a:rPr sz="1600" b="1" spc="-10" dirty="0">
                <a:solidFill>
                  <a:srgbClr val="393B8B"/>
                </a:solidFill>
                <a:latin typeface="Arial"/>
                <a:cs typeface="Arial"/>
              </a:rPr>
              <a:t>employeur </a:t>
            </a:r>
            <a:r>
              <a:rPr sz="1600" b="1" spc="-5" dirty="0">
                <a:solidFill>
                  <a:srgbClr val="393B8B"/>
                </a:solidFill>
                <a:latin typeface="Arial"/>
                <a:cs typeface="Arial"/>
              </a:rPr>
              <a:t>engagé : promotion interne, </a:t>
            </a:r>
            <a:r>
              <a:rPr sz="1600" b="1" dirty="0">
                <a:solidFill>
                  <a:srgbClr val="393B8B"/>
                </a:solidFill>
                <a:latin typeface="Arial"/>
                <a:cs typeface="Arial"/>
              </a:rPr>
              <a:t> </a:t>
            </a:r>
            <a:r>
              <a:rPr sz="1600" b="1" spc="-5" dirty="0">
                <a:solidFill>
                  <a:srgbClr val="393B8B"/>
                </a:solidFill>
                <a:latin typeface="Arial"/>
                <a:cs typeface="Arial"/>
              </a:rPr>
              <a:t>parcours professionnel, formation, politique </a:t>
            </a:r>
            <a:r>
              <a:rPr sz="1600" b="1" spc="-430" dirty="0">
                <a:solidFill>
                  <a:srgbClr val="393B8B"/>
                </a:solidFill>
                <a:latin typeface="Arial"/>
                <a:cs typeface="Arial"/>
              </a:rPr>
              <a:t> </a:t>
            </a:r>
            <a:r>
              <a:rPr sz="1600" b="1" spc="-5" dirty="0">
                <a:solidFill>
                  <a:srgbClr val="393B8B"/>
                </a:solidFill>
                <a:latin typeface="Arial"/>
                <a:cs typeface="Arial"/>
              </a:rPr>
              <a:t>handicap.</a:t>
            </a:r>
            <a:endParaRPr sz="1600">
              <a:solidFill>
                <a:prstClr val="black"/>
              </a:solidFill>
              <a:latin typeface="Arial"/>
              <a:cs typeface="Arial"/>
            </a:endParaRPr>
          </a:p>
        </p:txBody>
      </p:sp>
      <p:grpSp>
        <p:nvGrpSpPr>
          <p:cNvPr id="9" name="object 9"/>
          <p:cNvGrpSpPr/>
          <p:nvPr/>
        </p:nvGrpSpPr>
        <p:grpSpPr>
          <a:xfrm>
            <a:off x="10671047" y="521207"/>
            <a:ext cx="881380" cy="1661160"/>
            <a:chOff x="10671047" y="521207"/>
            <a:chExt cx="881380" cy="1661160"/>
          </a:xfrm>
        </p:grpSpPr>
        <p:pic>
          <p:nvPicPr>
            <p:cNvPr id="10" name="object 10"/>
            <p:cNvPicPr/>
            <p:nvPr/>
          </p:nvPicPr>
          <p:blipFill>
            <a:blip r:embed="rId6" cstate="print"/>
            <a:stretch>
              <a:fillRect/>
            </a:stretch>
          </p:blipFill>
          <p:spPr>
            <a:xfrm>
              <a:off x="10739627" y="585216"/>
              <a:ext cx="746759" cy="746760"/>
            </a:xfrm>
            <a:prstGeom prst="rect">
              <a:avLst/>
            </a:prstGeom>
          </p:spPr>
        </p:pic>
        <p:pic>
          <p:nvPicPr>
            <p:cNvPr id="11" name="object 11"/>
            <p:cNvPicPr/>
            <p:nvPr/>
          </p:nvPicPr>
          <p:blipFill>
            <a:blip r:embed="rId7" cstate="print"/>
            <a:stretch>
              <a:fillRect/>
            </a:stretch>
          </p:blipFill>
          <p:spPr>
            <a:xfrm>
              <a:off x="10683239" y="1325880"/>
              <a:ext cx="856488" cy="856488"/>
            </a:xfrm>
            <a:prstGeom prst="rect">
              <a:avLst/>
            </a:prstGeom>
          </p:spPr>
        </p:pic>
        <p:pic>
          <p:nvPicPr>
            <p:cNvPr id="12" name="object 12"/>
            <p:cNvPicPr/>
            <p:nvPr/>
          </p:nvPicPr>
          <p:blipFill>
            <a:blip r:embed="rId8" cstate="print"/>
            <a:stretch>
              <a:fillRect/>
            </a:stretch>
          </p:blipFill>
          <p:spPr>
            <a:xfrm>
              <a:off x="10671047" y="521207"/>
              <a:ext cx="880872" cy="880872"/>
            </a:xfrm>
            <a:prstGeom prst="rect">
              <a:avLst/>
            </a:prstGeom>
          </p:spPr>
        </p:pic>
      </p:grpSp>
    </p:spTree>
    <p:extLst>
      <p:ext uri="{BB962C8B-B14F-4D97-AF65-F5344CB8AC3E}">
        <p14:creationId xmlns:p14="http://schemas.microsoft.com/office/powerpoint/2010/main" val="289855915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2650236" cy="6857997"/>
            </a:xfrm>
            <a:prstGeom prst="rect">
              <a:avLst/>
            </a:prstGeom>
          </p:spPr>
        </p:pic>
        <p:pic>
          <p:nvPicPr>
            <p:cNvPr id="4" name="object 4"/>
            <p:cNvPicPr/>
            <p:nvPr/>
          </p:nvPicPr>
          <p:blipFill>
            <a:blip r:embed="rId3" cstate="print"/>
            <a:stretch>
              <a:fillRect/>
            </a:stretch>
          </p:blipFill>
          <p:spPr>
            <a:xfrm>
              <a:off x="0" y="0"/>
              <a:ext cx="12192000" cy="6857999"/>
            </a:xfrm>
            <a:prstGeom prst="rect">
              <a:avLst/>
            </a:prstGeom>
          </p:spPr>
        </p:pic>
        <p:pic>
          <p:nvPicPr>
            <p:cNvPr id="5" name="object 5"/>
            <p:cNvPicPr/>
            <p:nvPr/>
          </p:nvPicPr>
          <p:blipFill>
            <a:blip r:embed="rId4" cstate="print"/>
            <a:stretch>
              <a:fillRect/>
            </a:stretch>
          </p:blipFill>
          <p:spPr>
            <a:xfrm>
              <a:off x="5250179" y="2345435"/>
              <a:ext cx="3974591" cy="3899916"/>
            </a:xfrm>
            <a:prstGeom prst="rect">
              <a:avLst/>
            </a:prstGeom>
          </p:spPr>
        </p:pic>
      </p:grpSp>
      <p:sp>
        <p:nvSpPr>
          <p:cNvPr id="6" name="object 6"/>
          <p:cNvSpPr txBox="1">
            <a:spLocks noGrp="1"/>
          </p:cNvSpPr>
          <p:nvPr>
            <p:ph type="title"/>
          </p:nvPr>
        </p:nvSpPr>
        <p:spPr>
          <a:xfrm>
            <a:off x="3237992" y="0"/>
            <a:ext cx="5025390" cy="940435"/>
          </a:xfrm>
          <a:prstGeom prst="rect">
            <a:avLst/>
          </a:prstGeom>
        </p:spPr>
        <p:txBody>
          <a:bodyPr vert="horz" wrap="square" lIns="0" tIns="12700" rIns="0" bIns="0" rtlCol="0">
            <a:spAutoFit/>
          </a:bodyPr>
          <a:lstStyle/>
          <a:p>
            <a:pPr marL="12700">
              <a:lnSpc>
                <a:spcPct val="100000"/>
              </a:lnSpc>
              <a:spcBef>
                <a:spcPts val="100"/>
              </a:spcBef>
            </a:pPr>
            <a:r>
              <a:rPr sz="6000" spc="-200" dirty="0">
                <a:solidFill>
                  <a:srgbClr val="009540"/>
                </a:solidFill>
              </a:rPr>
              <a:t>LE</a:t>
            </a:r>
            <a:r>
              <a:rPr sz="6000" dirty="0">
                <a:solidFill>
                  <a:srgbClr val="009540"/>
                </a:solidFill>
              </a:rPr>
              <a:t>S</a:t>
            </a:r>
            <a:r>
              <a:rPr sz="6000" spc="-380" dirty="0">
                <a:solidFill>
                  <a:srgbClr val="009540"/>
                </a:solidFill>
              </a:rPr>
              <a:t> </a:t>
            </a:r>
            <a:r>
              <a:rPr sz="6000" dirty="0">
                <a:solidFill>
                  <a:srgbClr val="009540"/>
                </a:solidFill>
              </a:rPr>
              <a:t>4</a:t>
            </a:r>
            <a:r>
              <a:rPr sz="6000" spc="-385" dirty="0">
                <a:solidFill>
                  <a:srgbClr val="009540"/>
                </a:solidFill>
              </a:rPr>
              <a:t> </a:t>
            </a:r>
            <a:r>
              <a:rPr sz="6000" spc="-200" dirty="0">
                <a:solidFill>
                  <a:srgbClr val="009540"/>
                </a:solidFill>
              </a:rPr>
              <a:t>P</a:t>
            </a:r>
            <a:r>
              <a:rPr sz="6000" spc="-195" dirty="0">
                <a:solidFill>
                  <a:srgbClr val="009540"/>
                </a:solidFill>
              </a:rPr>
              <a:t>I</a:t>
            </a:r>
            <a:r>
              <a:rPr sz="6000" spc="-200" dirty="0">
                <a:solidFill>
                  <a:srgbClr val="009540"/>
                </a:solidFill>
              </a:rPr>
              <a:t>L</a:t>
            </a:r>
            <a:r>
              <a:rPr sz="6000" spc="-195" dirty="0">
                <a:solidFill>
                  <a:srgbClr val="009540"/>
                </a:solidFill>
              </a:rPr>
              <a:t>I</a:t>
            </a:r>
            <a:r>
              <a:rPr sz="6000" spc="-200" dirty="0">
                <a:solidFill>
                  <a:srgbClr val="009540"/>
                </a:solidFill>
              </a:rPr>
              <a:t>E</a:t>
            </a:r>
            <a:r>
              <a:rPr sz="6000" spc="-195" dirty="0">
                <a:solidFill>
                  <a:srgbClr val="009540"/>
                </a:solidFill>
              </a:rPr>
              <a:t>R</a:t>
            </a:r>
            <a:r>
              <a:rPr sz="6000" dirty="0">
                <a:solidFill>
                  <a:srgbClr val="009540"/>
                </a:solidFill>
              </a:rPr>
              <a:t>S</a:t>
            </a:r>
            <a:endParaRPr sz="6000"/>
          </a:p>
        </p:txBody>
      </p:sp>
      <p:sp>
        <p:nvSpPr>
          <p:cNvPr id="7" name="object 7"/>
          <p:cNvSpPr txBox="1"/>
          <p:nvPr/>
        </p:nvSpPr>
        <p:spPr>
          <a:xfrm>
            <a:off x="3075177" y="1439671"/>
            <a:ext cx="5589905" cy="376555"/>
          </a:xfrm>
          <a:prstGeom prst="rect">
            <a:avLst/>
          </a:prstGeom>
        </p:spPr>
        <p:txBody>
          <a:bodyPr vert="horz" wrap="square" lIns="0" tIns="13335" rIns="0" bIns="0" rtlCol="0">
            <a:spAutoFit/>
          </a:bodyPr>
          <a:lstStyle/>
          <a:p>
            <a:pPr marL="12700">
              <a:spcBef>
                <a:spcPts val="105"/>
              </a:spcBef>
            </a:pPr>
            <a:r>
              <a:rPr sz="2300" b="1" dirty="0">
                <a:solidFill>
                  <a:srgbClr val="164193"/>
                </a:solidFill>
                <a:latin typeface="Arial"/>
                <a:cs typeface="Arial"/>
              </a:rPr>
              <a:t>DE</a:t>
            </a:r>
            <a:r>
              <a:rPr sz="2300" b="1" spc="-40" dirty="0">
                <a:solidFill>
                  <a:srgbClr val="164193"/>
                </a:solidFill>
                <a:latin typeface="Arial"/>
                <a:cs typeface="Arial"/>
              </a:rPr>
              <a:t> </a:t>
            </a:r>
            <a:r>
              <a:rPr sz="2300" b="1" dirty="0">
                <a:solidFill>
                  <a:srgbClr val="164193"/>
                </a:solidFill>
                <a:latin typeface="Arial"/>
                <a:cs typeface="Arial"/>
              </a:rPr>
              <a:t>NOTRE</a:t>
            </a:r>
            <a:r>
              <a:rPr sz="2300" b="1" spc="-50" dirty="0">
                <a:solidFill>
                  <a:srgbClr val="164193"/>
                </a:solidFill>
                <a:latin typeface="Arial"/>
                <a:cs typeface="Arial"/>
              </a:rPr>
              <a:t> </a:t>
            </a:r>
            <a:r>
              <a:rPr sz="2300" b="1" spc="5" dirty="0">
                <a:solidFill>
                  <a:srgbClr val="164193"/>
                </a:solidFill>
                <a:latin typeface="Arial"/>
                <a:cs typeface="Arial"/>
              </a:rPr>
              <a:t>DÉMARCHE</a:t>
            </a:r>
            <a:r>
              <a:rPr sz="2300" b="1" spc="-70" dirty="0">
                <a:solidFill>
                  <a:srgbClr val="164193"/>
                </a:solidFill>
                <a:latin typeface="Arial"/>
                <a:cs typeface="Arial"/>
              </a:rPr>
              <a:t> </a:t>
            </a:r>
            <a:r>
              <a:rPr sz="2300" b="1" spc="-15" dirty="0">
                <a:solidFill>
                  <a:srgbClr val="164193"/>
                </a:solidFill>
                <a:latin typeface="Arial"/>
                <a:cs typeface="Arial"/>
              </a:rPr>
              <a:t>RESPONSABLE</a:t>
            </a:r>
            <a:endParaRPr sz="2300">
              <a:solidFill>
                <a:prstClr val="black"/>
              </a:solidFill>
              <a:latin typeface="Arial"/>
              <a:cs typeface="Arial"/>
            </a:endParaRPr>
          </a:p>
        </p:txBody>
      </p:sp>
      <p:sp>
        <p:nvSpPr>
          <p:cNvPr id="8" name="object 8"/>
          <p:cNvSpPr txBox="1"/>
          <p:nvPr/>
        </p:nvSpPr>
        <p:spPr>
          <a:xfrm>
            <a:off x="4012819" y="5265801"/>
            <a:ext cx="1854200" cy="574675"/>
          </a:xfrm>
          <a:prstGeom prst="rect">
            <a:avLst/>
          </a:prstGeom>
        </p:spPr>
        <p:txBody>
          <a:bodyPr vert="horz" wrap="square" lIns="0" tIns="12700" rIns="0" bIns="0" rtlCol="0">
            <a:spAutoFit/>
          </a:bodyPr>
          <a:lstStyle/>
          <a:p>
            <a:pPr marL="12700" marR="5080" indent="309245" algn="just">
              <a:spcBef>
                <a:spcPts val="100"/>
              </a:spcBef>
            </a:pPr>
            <a:r>
              <a:rPr sz="1200" b="1" spc="-5" dirty="0">
                <a:solidFill>
                  <a:srgbClr val="009540"/>
                </a:solidFill>
                <a:latin typeface="Arial"/>
                <a:cs typeface="Arial"/>
              </a:rPr>
              <a:t>RENFORCER</a:t>
            </a:r>
            <a:r>
              <a:rPr sz="1200" b="1" spc="-60" dirty="0">
                <a:solidFill>
                  <a:srgbClr val="009540"/>
                </a:solidFill>
                <a:latin typeface="Arial"/>
                <a:cs typeface="Arial"/>
              </a:rPr>
              <a:t> </a:t>
            </a:r>
            <a:r>
              <a:rPr sz="1200" b="1" spc="-25" dirty="0">
                <a:solidFill>
                  <a:srgbClr val="009540"/>
                </a:solidFill>
                <a:latin typeface="Arial"/>
                <a:cs typeface="Arial"/>
              </a:rPr>
              <a:t>VOTRE </a:t>
            </a:r>
            <a:r>
              <a:rPr sz="1200" b="1" spc="-320" dirty="0">
                <a:solidFill>
                  <a:srgbClr val="009540"/>
                </a:solidFill>
                <a:latin typeface="Arial"/>
                <a:cs typeface="Arial"/>
              </a:rPr>
              <a:t> </a:t>
            </a:r>
            <a:r>
              <a:rPr sz="1200" b="1" spc="-5" dirty="0">
                <a:solidFill>
                  <a:srgbClr val="009540"/>
                </a:solidFill>
                <a:latin typeface="Arial"/>
                <a:cs typeface="Arial"/>
              </a:rPr>
              <a:t>SÉCURITÉ </a:t>
            </a:r>
            <a:r>
              <a:rPr sz="1200" b="1" spc="-5" dirty="0">
                <a:solidFill>
                  <a:srgbClr val="164193"/>
                </a:solidFill>
                <a:latin typeface="Arial"/>
                <a:cs typeface="Arial"/>
              </a:rPr>
              <a:t>ET CELLE </a:t>
            </a:r>
            <a:r>
              <a:rPr sz="1200" b="1" spc="-20" dirty="0">
                <a:solidFill>
                  <a:srgbClr val="164193"/>
                </a:solidFill>
                <a:latin typeface="Arial"/>
                <a:cs typeface="Arial"/>
              </a:rPr>
              <a:t>DE </a:t>
            </a:r>
            <a:r>
              <a:rPr sz="1200" b="1" spc="-320" dirty="0">
                <a:solidFill>
                  <a:srgbClr val="164193"/>
                </a:solidFill>
                <a:latin typeface="Arial"/>
                <a:cs typeface="Arial"/>
              </a:rPr>
              <a:t> </a:t>
            </a:r>
            <a:r>
              <a:rPr sz="1200" b="1" dirty="0">
                <a:solidFill>
                  <a:srgbClr val="164193"/>
                </a:solidFill>
                <a:latin typeface="Arial"/>
                <a:cs typeface="Arial"/>
              </a:rPr>
              <a:t>NOS</a:t>
            </a:r>
            <a:r>
              <a:rPr sz="1200" b="1" spc="-45" dirty="0">
                <a:solidFill>
                  <a:srgbClr val="164193"/>
                </a:solidFill>
                <a:latin typeface="Arial"/>
                <a:cs typeface="Arial"/>
              </a:rPr>
              <a:t> </a:t>
            </a:r>
            <a:r>
              <a:rPr sz="1200" b="1" spc="-25" dirty="0">
                <a:solidFill>
                  <a:srgbClr val="164193"/>
                </a:solidFill>
                <a:latin typeface="Arial"/>
                <a:cs typeface="Arial"/>
              </a:rPr>
              <a:t>COLLABORATEURS</a:t>
            </a:r>
            <a:endParaRPr sz="1200">
              <a:solidFill>
                <a:prstClr val="black"/>
              </a:solidFill>
              <a:latin typeface="Arial"/>
              <a:cs typeface="Arial"/>
            </a:endParaRPr>
          </a:p>
        </p:txBody>
      </p:sp>
      <p:sp>
        <p:nvSpPr>
          <p:cNvPr id="9" name="object 9"/>
          <p:cNvSpPr txBox="1"/>
          <p:nvPr/>
        </p:nvSpPr>
        <p:spPr>
          <a:xfrm>
            <a:off x="9423272" y="4341114"/>
            <a:ext cx="1919605" cy="757555"/>
          </a:xfrm>
          <a:prstGeom prst="rect">
            <a:avLst/>
          </a:prstGeom>
        </p:spPr>
        <p:txBody>
          <a:bodyPr vert="horz" wrap="square" lIns="0" tIns="12700" rIns="0" bIns="0" rtlCol="0">
            <a:spAutoFit/>
          </a:bodyPr>
          <a:lstStyle/>
          <a:p>
            <a:pPr marL="12700" marR="5080">
              <a:spcBef>
                <a:spcPts val="100"/>
              </a:spcBef>
            </a:pPr>
            <a:r>
              <a:rPr sz="1200" b="1" spc="-5" dirty="0">
                <a:solidFill>
                  <a:srgbClr val="164193"/>
                </a:solidFill>
                <a:latin typeface="Arial"/>
                <a:cs typeface="Arial"/>
              </a:rPr>
              <a:t>CONTRIBUER</a:t>
            </a:r>
            <a:r>
              <a:rPr sz="1200" b="1" spc="-35" dirty="0">
                <a:solidFill>
                  <a:srgbClr val="164193"/>
                </a:solidFill>
                <a:latin typeface="Arial"/>
                <a:cs typeface="Arial"/>
              </a:rPr>
              <a:t> </a:t>
            </a:r>
            <a:r>
              <a:rPr sz="1200" b="1" spc="-15" dirty="0">
                <a:solidFill>
                  <a:srgbClr val="164193"/>
                </a:solidFill>
                <a:latin typeface="Arial"/>
                <a:cs typeface="Arial"/>
              </a:rPr>
              <a:t>ENSEMBLE </a:t>
            </a:r>
            <a:r>
              <a:rPr sz="1200" b="1" spc="-320" dirty="0">
                <a:solidFill>
                  <a:srgbClr val="164193"/>
                </a:solidFill>
                <a:latin typeface="Arial"/>
                <a:cs typeface="Arial"/>
              </a:rPr>
              <a:t> </a:t>
            </a:r>
            <a:r>
              <a:rPr sz="1200" b="1" spc="-5" dirty="0">
                <a:solidFill>
                  <a:srgbClr val="164193"/>
                </a:solidFill>
                <a:latin typeface="Arial"/>
                <a:cs typeface="Arial"/>
              </a:rPr>
              <a:t>À RÉDUIRE </a:t>
            </a:r>
            <a:r>
              <a:rPr sz="1200" b="1" dirty="0">
                <a:solidFill>
                  <a:srgbClr val="164193"/>
                </a:solidFill>
                <a:latin typeface="Arial"/>
                <a:cs typeface="Arial"/>
              </a:rPr>
              <a:t>VOTRE </a:t>
            </a:r>
            <a:r>
              <a:rPr sz="1200" b="1" spc="5" dirty="0">
                <a:solidFill>
                  <a:srgbClr val="164193"/>
                </a:solidFill>
                <a:latin typeface="Arial"/>
                <a:cs typeface="Arial"/>
              </a:rPr>
              <a:t> </a:t>
            </a:r>
            <a:r>
              <a:rPr sz="1200" b="1" spc="-45" dirty="0">
                <a:solidFill>
                  <a:srgbClr val="009540"/>
                </a:solidFill>
                <a:latin typeface="Arial"/>
                <a:cs typeface="Arial"/>
              </a:rPr>
              <a:t>IMPACT </a:t>
            </a:r>
            <a:r>
              <a:rPr sz="1200" b="1" spc="-40" dirty="0">
                <a:solidFill>
                  <a:srgbClr val="009540"/>
                </a:solidFill>
                <a:latin typeface="Arial"/>
                <a:cs typeface="Arial"/>
              </a:rPr>
              <a:t> </a:t>
            </a:r>
            <a:r>
              <a:rPr sz="1200" b="1" spc="-25" dirty="0">
                <a:solidFill>
                  <a:srgbClr val="009540"/>
                </a:solidFill>
                <a:latin typeface="Arial"/>
                <a:cs typeface="Arial"/>
              </a:rPr>
              <a:t>ENVIRONNEMENTAL</a:t>
            </a:r>
            <a:endParaRPr sz="1200">
              <a:solidFill>
                <a:prstClr val="black"/>
              </a:solidFill>
              <a:latin typeface="Arial"/>
              <a:cs typeface="Arial"/>
            </a:endParaRPr>
          </a:p>
        </p:txBody>
      </p:sp>
      <p:sp>
        <p:nvSpPr>
          <p:cNvPr id="10" name="object 10"/>
          <p:cNvSpPr txBox="1"/>
          <p:nvPr/>
        </p:nvSpPr>
        <p:spPr>
          <a:xfrm>
            <a:off x="8658225" y="2530221"/>
            <a:ext cx="1697355" cy="574040"/>
          </a:xfrm>
          <a:prstGeom prst="rect">
            <a:avLst/>
          </a:prstGeom>
        </p:spPr>
        <p:txBody>
          <a:bodyPr vert="horz" wrap="square" lIns="0" tIns="12700" rIns="0" bIns="0" rtlCol="0">
            <a:spAutoFit/>
          </a:bodyPr>
          <a:lstStyle/>
          <a:p>
            <a:pPr marL="12700" marR="5080">
              <a:spcBef>
                <a:spcPts val="100"/>
              </a:spcBef>
            </a:pPr>
            <a:r>
              <a:rPr sz="1200" b="1" dirty="0">
                <a:solidFill>
                  <a:srgbClr val="164193"/>
                </a:solidFill>
                <a:latin typeface="Arial"/>
                <a:cs typeface="Arial"/>
              </a:rPr>
              <a:t>VOUS</a:t>
            </a:r>
            <a:r>
              <a:rPr sz="1200" b="1" spc="-55" dirty="0">
                <a:solidFill>
                  <a:srgbClr val="164193"/>
                </a:solidFill>
                <a:latin typeface="Arial"/>
                <a:cs typeface="Arial"/>
              </a:rPr>
              <a:t> </a:t>
            </a:r>
            <a:r>
              <a:rPr sz="1200" b="1" spc="-45" dirty="0">
                <a:solidFill>
                  <a:srgbClr val="164193"/>
                </a:solidFill>
                <a:latin typeface="Arial"/>
                <a:cs typeface="Arial"/>
              </a:rPr>
              <a:t>A</a:t>
            </a:r>
            <a:r>
              <a:rPr sz="1200" b="1" dirty="0">
                <a:solidFill>
                  <a:srgbClr val="164193"/>
                </a:solidFill>
                <a:latin typeface="Arial"/>
                <a:cs typeface="Arial"/>
              </a:rPr>
              <a:t>PPORTER</a:t>
            </a:r>
            <a:r>
              <a:rPr sz="1200" b="1" spc="30" dirty="0">
                <a:solidFill>
                  <a:srgbClr val="164193"/>
                </a:solidFill>
                <a:latin typeface="Arial"/>
                <a:cs typeface="Arial"/>
              </a:rPr>
              <a:t> </a:t>
            </a:r>
            <a:r>
              <a:rPr sz="1200" b="1" spc="-35" dirty="0">
                <a:solidFill>
                  <a:srgbClr val="164193"/>
                </a:solidFill>
                <a:latin typeface="Arial"/>
                <a:cs typeface="Arial"/>
              </a:rPr>
              <a:t>UN</a:t>
            </a:r>
            <a:r>
              <a:rPr sz="1200" b="1" dirty="0">
                <a:solidFill>
                  <a:srgbClr val="164193"/>
                </a:solidFill>
                <a:latin typeface="Arial"/>
                <a:cs typeface="Arial"/>
              </a:rPr>
              <a:t>E  </a:t>
            </a:r>
            <a:r>
              <a:rPr sz="1200" b="1" spc="-5" dirty="0">
                <a:solidFill>
                  <a:srgbClr val="009540"/>
                </a:solidFill>
                <a:latin typeface="Arial"/>
                <a:cs typeface="Arial"/>
              </a:rPr>
              <a:t>EXPÉRIENCE DE </a:t>
            </a:r>
            <a:r>
              <a:rPr sz="1200" b="1" dirty="0">
                <a:solidFill>
                  <a:srgbClr val="009540"/>
                </a:solidFill>
                <a:latin typeface="Arial"/>
                <a:cs typeface="Arial"/>
              </a:rPr>
              <a:t> </a:t>
            </a:r>
            <a:r>
              <a:rPr sz="1200" b="1" spc="-20" dirty="0">
                <a:solidFill>
                  <a:srgbClr val="009540"/>
                </a:solidFill>
                <a:latin typeface="Arial"/>
                <a:cs typeface="Arial"/>
              </a:rPr>
              <a:t>QUALITÉ</a:t>
            </a:r>
            <a:endParaRPr sz="1200">
              <a:solidFill>
                <a:prstClr val="black"/>
              </a:solidFill>
              <a:latin typeface="Arial"/>
              <a:cs typeface="Arial"/>
            </a:endParaRPr>
          </a:p>
        </p:txBody>
      </p:sp>
      <p:sp>
        <p:nvSpPr>
          <p:cNvPr id="11" name="object 11"/>
          <p:cNvSpPr txBox="1"/>
          <p:nvPr/>
        </p:nvSpPr>
        <p:spPr>
          <a:xfrm>
            <a:off x="3776598" y="3081654"/>
            <a:ext cx="1424940" cy="1123315"/>
          </a:xfrm>
          <a:prstGeom prst="rect">
            <a:avLst/>
          </a:prstGeom>
        </p:spPr>
        <p:txBody>
          <a:bodyPr vert="horz" wrap="square" lIns="0" tIns="12700" rIns="0" bIns="0" rtlCol="0">
            <a:spAutoFit/>
          </a:bodyPr>
          <a:lstStyle/>
          <a:p>
            <a:pPr marL="12700" marR="5080" indent="726440" algn="r">
              <a:spcBef>
                <a:spcPts val="100"/>
              </a:spcBef>
            </a:pPr>
            <a:r>
              <a:rPr sz="1200" b="1" spc="-5" dirty="0">
                <a:solidFill>
                  <a:srgbClr val="164193"/>
                </a:solidFill>
                <a:latin typeface="Arial"/>
                <a:cs typeface="Arial"/>
              </a:rPr>
              <a:t>ÊTRE</a:t>
            </a:r>
            <a:r>
              <a:rPr sz="1200" b="1" spc="-70" dirty="0">
                <a:solidFill>
                  <a:srgbClr val="164193"/>
                </a:solidFill>
                <a:latin typeface="Arial"/>
                <a:cs typeface="Arial"/>
              </a:rPr>
              <a:t> </a:t>
            </a:r>
            <a:r>
              <a:rPr sz="1200" b="1" spc="-5" dirty="0">
                <a:solidFill>
                  <a:srgbClr val="164193"/>
                </a:solidFill>
                <a:latin typeface="Arial"/>
                <a:cs typeface="Arial"/>
              </a:rPr>
              <a:t>UN </a:t>
            </a:r>
            <a:r>
              <a:rPr sz="1200" b="1" spc="-315" dirty="0">
                <a:solidFill>
                  <a:srgbClr val="164193"/>
                </a:solidFill>
                <a:latin typeface="Arial"/>
                <a:cs typeface="Arial"/>
              </a:rPr>
              <a:t> </a:t>
            </a:r>
            <a:r>
              <a:rPr sz="1200" b="1" spc="-40" dirty="0">
                <a:solidFill>
                  <a:srgbClr val="009540"/>
                </a:solidFill>
                <a:latin typeface="Arial"/>
                <a:cs typeface="Arial"/>
              </a:rPr>
              <a:t>PARTENAIRE </a:t>
            </a:r>
            <a:r>
              <a:rPr sz="1200" b="1" spc="-35" dirty="0">
                <a:solidFill>
                  <a:srgbClr val="009540"/>
                </a:solidFill>
                <a:latin typeface="Arial"/>
                <a:cs typeface="Arial"/>
              </a:rPr>
              <a:t> </a:t>
            </a:r>
            <a:r>
              <a:rPr sz="1200" b="1" spc="-5" dirty="0">
                <a:solidFill>
                  <a:srgbClr val="009540"/>
                </a:solidFill>
                <a:latin typeface="Arial"/>
                <a:cs typeface="Arial"/>
              </a:rPr>
              <a:t>RESPONSABLE </a:t>
            </a:r>
            <a:r>
              <a:rPr sz="1200" b="1" spc="-15" dirty="0">
                <a:solidFill>
                  <a:srgbClr val="164193"/>
                </a:solidFill>
                <a:latin typeface="Arial"/>
                <a:cs typeface="Arial"/>
              </a:rPr>
              <a:t>ET </a:t>
            </a:r>
            <a:r>
              <a:rPr sz="1200" b="1" spc="-320" dirty="0">
                <a:solidFill>
                  <a:srgbClr val="164193"/>
                </a:solidFill>
                <a:latin typeface="Arial"/>
                <a:cs typeface="Arial"/>
              </a:rPr>
              <a:t> </a:t>
            </a:r>
            <a:r>
              <a:rPr sz="1200" b="1" spc="-5" dirty="0">
                <a:solidFill>
                  <a:srgbClr val="164193"/>
                </a:solidFill>
                <a:latin typeface="Arial"/>
                <a:cs typeface="Arial"/>
              </a:rPr>
              <a:t>RESPECTUEUX</a:t>
            </a:r>
            <a:r>
              <a:rPr sz="1200" b="1" spc="-65" dirty="0">
                <a:solidFill>
                  <a:srgbClr val="164193"/>
                </a:solidFill>
                <a:latin typeface="Arial"/>
                <a:cs typeface="Arial"/>
              </a:rPr>
              <a:t> </a:t>
            </a:r>
            <a:r>
              <a:rPr sz="1200" b="1" spc="-5" dirty="0">
                <a:solidFill>
                  <a:srgbClr val="164193"/>
                </a:solidFill>
                <a:latin typeface="Arial"/>
                <a:cs typeface="Arial"/>
              </a:rPr>
              <a:t>DE</a:t>
            </a:r>
            <a:endParaRPr sz="1200">
              <a:solidFill>
                <a:prstClr val="black"/>
              </a:solidFill>
              <a:latin typeface="Arial"/>
              <a:cs typeface="Arial"/>
            </a:endParaRPr>
          </a:p>
          <a:p>
            <a:pPr marR="7620" algn="r"/>
            <a:r>
              <a:rPr sz="1200" b="1" spc="-30" dirty="0">
                <a:solidFill>
                  <a:srgbClr val="164193"/>
                </a:solidFill>
                <a:latin typeface="Arial"/>
                <a:cs typeface="Arial"/>
              </a:rPr>
              <a:t>L</a:t>
            </a:r>
            <a:r>
              <a:rPr sz="1200" b="1" dirty="0">
                <a:solidFill>
                  <a:srgbClr val="164193"/>
                </a:solidFill>
                <a:latin typeface="Arial"/>
                <a:cs typeface="Arial"/>
              </a:rPr>
              <a:t>A</a:t>
            </a:r>
            <a:r>
              <a:rPr sz="1200" b="1" spc="-100" dirty="0">
                <a:solidFill>
                  <a:srgbClr val="164193"/>
                </a:solidFill>
                <a:latin typeface="Arial"/>
                <a:cs typeface="Arial"/>
              </a:rPr>
              <a:t> </a:t>
            </a:r>
            <a:r>
              <a:rPr sz="1200" b="1" spc="-85" dirty="0">
                <a:solidFill>
                  <a:srgbClr val="164193"/>
                </a:solidFill>
                <a:latin typeface="Arial"/>
                <a:cs typeface="Arial"/>
              </a:rPr>
              <a:t>V</a:t>
            </a:r>
            <a:r>
              <a:rPr sz="1200" b="1" spc="-40" dirty="0">
                <a:solidFill>
                  <a:srgbClr val="164193"/>
                </a:solidFill>
                <a:latin typeface="Arial"/>
                <a:cs typeface="Arial"/>
              </a:rPr>
              <a:t>A</a:t>
            </a:r>
            <a:r>
              <a:rPr sz="1200" b="1" dirty="0">
                <a:solidFill>
                  <a:srgbClr val="164193"/>
                </a:solidFill>
                <a:latin typeface="Arial"/>
                <a:cs typeface="Arial"/>
              </a:rPr>
              <a:t>LE</a:t>
            </a:r>
            <a:r>
              <a:rPr sz="1200" b="1" spc="-5" dirty="0">
                <a:solidFill>
                  <a:srgbClr val="164193"/>
                </a:solidFill>
                <a:latin typeface="Arial"/>
                <a:cs typeface="Arial"/>
              </a:rPr>
              <a:t>U</a:t>
            </a:r>
            <a:r>
              <a:rPr sz="1200" b="1" dirty="0">
                <a:solidFill>
                  <a:srgbClr val="164193"/>
                </a:solidFill>
                <a:latin typeface="Arial"/>
                <a:cs typeface="Arial"/>
              </a:rPr>
              <a:t>R</a:t>
            </a:r>
            <a:endParaRPr sz="1200">
              <a:solidFill>
                <a:prstClr val="black"/>
              </a:solidFill>
              <a:latin typeface="Arial"/>
              <a:cs typeface="Arial"/>
            </a:endParaRPr>
          </a:p>
          <a:p>
            <a:pPr marR="6985" algn="r"/>
            <a:r>
              <a:rPr sz="1200" b="1" spc="-20" dirty="0">
                <a:solidFill>
                  <a:srgbClr val="164193"/>
                </a:solidFill>
                <a:latin typeface="Arial"/>
                <a:cs typeface="Arial"/>
              </a:rPr>
              <a:t>HUMAINE</a:t>
            </a:r>
            <a:endParaRPr sz="1200">
              <a:solidFill>
                <a:prstClr val="black"/>
              </a:solidFill>
              <a:latin typeface="Arial"/>
              <a:cs typeface="Arial"/>
            </a:endParaRPr>
          </a:p>
        </p:txBody>
      </p:sp>
      <p:sp>
        <p:nvSpPr>
          <p:cNvPr id="12" name="object 12"/>
          <p:cNvSpPr/>
          <p:nvPr/>
        </p:nvSpPr>
        <p:spPr>
          <a:xfrm>
            <a:off x="2650998" y="403097"/>
            <a:ext cx="9448800" cy="296545"/>
          </a:xfrm>
          <a:custGeom>
            <a:avLst/>
            <a:gdLst/>
            <a:ahLst/>
            <a:cxnLst/>
            <a:rect l="l" t="t" r="r" b="b"/>
            <a:pathLst>
              <a:path w="9448800" h="296545">
                <a:moveTo>
                  <a:pt x="498982" y="0"/>
                </a:moveTo>
                <a:lnTo>
                  <a:pt x="0" y="0"/>
                </a:lnTo>
              </a:path>
              <a:path w="9448800" h="296545">
                <a:moveTo>
                  <a:pt x="9448546" y="277367"/>
                </a:moveTo>
                <a:lnTo>
                  <a:pt x="5644896" y="296290"/>
                </a:lnTo>
              </a:path>
            </a:pathLst>
          </a:custGeom>
          <a:ln w="19812">
            <a:solidFill>
              <a:srgbClr val="009540"/>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202990583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3047"/>
              <a:ext cx="2650236" cy="6854949"/>
            </a:xfrm>
            <a:prstGeom prst="rect">
              <a:avLst/>
            </a:prstGeom>
          </p:spPr>
        </p:pic>
        <p:pic>
          <p:nvPicPr>
            <p:cNvPr id="4" name="object 4"/>
            <p:cNvPicPr/>
            <p:nvPr/>
          </p:nvPicPr>
          <p:blipFill>
            <a:blip r:embed="rId3" cstate="print"/>
            <a:stretch>
              <a:fillRect/>
            </a:stretch>
          </p:blipFill>
          <p:spPr>
            <a:xfrm>
              <a:off x="0" y="0"/>
              <a:ext cx="12192000" cy="6857999"/>
            </a:xfrm>
            <a:prstGeom prst="rect">
              <a:avLst/>
            </a:prstGeom>
          </p:spPr>
        </p:pic>
        <p:sp>
          <p:nvSpPr>
            <p:cNvPr id="5" name="object 5"/>
            <p:cNvSpPr/>
            <p:nvPr/>
          </p:nvSpPr>
          <p:spPr>
            <a:xfrm>
              <a:off x="5029200" y="3692701"/>
              <a:ext cx="667385" cy="120650"/>
            </a:xfrm>
            <a:custGeom>
              <a:avLst/>
              <a:gdLst/>
              <a:ahLst/>
              <a:cxnLst/>
              <a:rect l="l" t="t" r="r" b="b"/>
              <a:pathLst>
                <a:path w="667385" h="120650">
                  <a:moveTo>
                    <a:pt x="667219" y="0"/>
                  </a:moveTo>
                  <a:lnTo>
                    <a:pt x="0" y="0"/>
                  </a:lnTo>
                  <a:lnTo>
                    <a:pt x="0" y="120092"/>
                  </a:lnTo>
                  <a:lnTo>
                    <a:pt x="667219" y="120092"/>
                  </a:lnTo>
                  <a:lnTo>
                    <a:pt x="667219" y="0"/>
                  </a:lnTo>
                  <a:close/>
                </a:path>
              </a:pathLst>
            </a:custGeom>
            <a:solidFill>
              <a:srgbClr val="D1E7D2"/>
            </a:solidFill>
          </p:spPr>
          <p:txBody>
            <a:bodyPr wrap="square" lIns="0" tIns="0" rIns="0" bIns="0" rtlCol="0"/>
            <a:lstStyle/>
            <a:p>
              <a:endParaRPr>
                <a:solidFill>
                  <a:prstClr val="black"/>
                </a:solidFill>
              </a:endParaRPr>
            </a:p>
          </p:txBody>
        </p:sp>
      </p:grpSp>
      <p:sp>
        <p:nvSpPr>
          <p:cNvPr id="6" name="object 6"/>
          <p:cNvSpPr txBox="1"/>
          <p:nvPr/>
        </p:nvSpPr>
        <p:spPr>
          <a:xfrm>
            <a:off x="5000371" y="3797046"/>
            <a:ext cx="1701800" cy="269240"/>
          </a:xfrm>
          <a:prstGeom prst="rect">
            <a:avLst/>
          </a:prstGeom>
        </p:spPr>
        <p:txBody>
          <a:bodyPr vert="horz" wrap="square" lIns="0" tIns="12065" rIns="0" bIns="0" rtlCol="0">
            <a:spAutoFit/>
          </a:bodyPr>
          <a:lstStyle/>
          <a:p>
            <a:pPr marL="12700">
              <a:spcBef>
                <a:spcPts val="95"/>
              </a:spcBef>
            </a:pPr>
            <a:r>
              <a:rPr sz="1600" spc="-5" dirty="0">
                <a:solidFill>
                  <a:srgbClr val="164193"/>
                </a:solidFill>
                <a:latin typeface="Microsoft Sans Serif"/>
                <a:cs typeface="Microsoft Sans Serif"/>
              </a:rPr>
              <a:t>RESPONSABLE</a:t>
            </a:r>
            <a:r>
              <a:rPr sz="1600" spc="-65"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endParaRPr sz="1600">
              <a:solidFill>
                <a:prstClr val="black"/>
              </a:solidFill>
              <a:latin typeface="Microsoft Sans Serif"/>
              <a:cs typeface="Microsoft Sans Serif"/>
            </a:endParaRPr>
          </a:p>
        </p:txBody>
      </p:sp>
      <p:sp>
        <p:nvSpPr>
          <p:cNvPr id="7" name="object 7"/>
          <p:cNvSpPr txBox="1">
            <a:spLocks noGrp="1"/>
          </p:cNvSpPr>
          <p:nvPr>
            <p:ph type="title"/>
          </p:nvPr>
        </p:nvSpPr>
        <p:spPr>
          <a:xfrm>
            <a:off x="3237992" y="140589"/>
            <a:ext cx="5980430" cy="939800"/>
          </a:xfrm>
          <a:prstGeom prst="rect">
            <a:avLst/>
          </a:prstGeom>
        </p:spPr>
        <p:txBody>
          <a:bodyPr vert="horz" wrap="square" lIns="0" tIns="12700" rIns="0" bIns="0" rtlCol="0">
            <a:spAutoFit/>
          </a:bodyPr>
          <a:lstStyle/>
          <a:p>
            <a:pPr marL="12700">
              <a:lnSpc>
                <a:spcPct val="100000"/>
              </a:lnSpc>
              <a:spcBef>
                <a:spcPts val="100"/>
              </a:spcBef>
            </a:pPr>
            <a:r>
              <a:rPr sz="6000" spc="-200" dirty="0">
                <a:solidFill>
                  <a:srgbClr val="009540"/>
                </a:solidFill>
              </a:rPr>
              <a:t>UN</a:t>
            </a:r>
            <a:r>
              <a:rPr sz="6000" dirty="0">
                <a:solidFill>
                  <a:srgbClr val="009540"/>
                </a:solidFill>
              </a:rPr>
              <a:t>E</a:t>
            </a:r>
            <a:r>
              <a:rPr sz="6000" spc="-380" dirty="0">
                <a:solidFill>
                  <a:srgbClr val="009540"/>
                </a:solidFill>
              </a:rPr>
              <a:t> </a:t>
            </a:r>
            <a:r>
              <a:rPr sz="6000" spc="-200" dirty="0">
                <a:solidFill>
                  <a:srgbClr val="009540"/>
                </a:solidFill>
              </a:rPr>
              <a:t>DÉ</a:t>
            </a:r>
            <a:r>
              <a:rPr sz="6000" spc="-190" dirty="0">
                <a:solidFill>
                  <a:srgbClr val="009540"/>
                </a:solidFill>
              </a:rPr>
              <a:t>M</a:t>
            </a:r>
            <a:r>
              <a:rPr sz="6000" spc="-200" dirty="0">
                <a:solidFill>
                  <a:srgbClr val="009540"/>
                </a:solidFill>
              </a:rPr>
              <a:t>ARCH</a:t>
            </a:r>
            <a:r>
              <a:rPr sz="6000" dirty="0">
                <a:solidFill>
                  <a:srgbClr val="009540"/>
                </a:solidFill>
              </a:rPr>
              <a:t>E</a:t>
            </a:r>
            <a:endParaRPr sz="6000"/>
          </a:p>
        </p:txBody>
      </p:sp>
      <p:grpSp>
        <p:nvGrpSpPr>
          <p:cNvPr id="8" name="object 8"/>
          <p:cNvGrpSpPr/>
          <p:nvPr/>
        </p:nvGrpSpPr>
        <p:grpSpPr>
          <a:xfrm>
            <a:off x="3112007" y="2205227"/>
            <a:ext cx="9081770" cy="2104390"/>
            <a:chOff x="3112007" y="2205227"/>
            <a:chExt cx="9081770" cy="2104390"/>
          </a:xfrm>
        </p:grpSpPr>
        <p:pic>
          <p:nvPicPr>
            <p:cNvPr id="9" name="object 9"/>
            <p:cNvPicPr/>
            <p:nvPr/>
          </p:nvPicPr>
          <p:blipFill>
            <a:blip r:embed="rId4" cstate="print"/>
            <a:stretch>
              <a:fillRect/>
            </a:stretch>
          </p:blipFill>
          <p:spPr>
            <a:xfrm>
              <a:off x="3112007" y="2205227"/>
              <a:ext cx="1540764" cy="1539240"/>
            </a:xfrm>
            <a:prstGeom prst="rect">
              <a:avLst/>
            </a:prstGeom>
          </p:spPr>
        </p:pic>
        <p:sp>
          <p:nvSpPr>
            <p:cNvPr id="10" name="object 10"/>
            <p:cNvSpPr/>
            <p:nvPr/>
          </p:nvSpPr>
          <p:spPr>
            <a:xfrm>
              <a:off x="10035539" y="3226308"/>
              <a:ext cx="2158365" cy="1083310"/>
            </a:xfrm>
            <a:custGeom>
              <a:avLst/>
              <a:gdLst/>
              <a:ahLst/>
              <a:cxnLst/>
              <a:rect l="l" t="t" r="r" b="b"/>
              <a:pathLst>
                <a:path w="2158365" h="1083310">
                  <a:moveTo>
                    <a:pt x="2157983" y="0"/>
                  </a:moveTo>
                  <a:lnTo>
                    <a:pt x="541401" y="0"/>
                  </a:lnTo>
                  <a:lnTo>
                    <a:pt x="0" y="541654"/>
                  </a:lnTo>
                  <a:lnTo>
                    <a:pt x="541401" y="1083183"/>
                  </a:lnTo>
                  <a:lnTo>
                    <a:pt x="2157983" y="1083183"/>
                  </a:lnTo>
                  <a:lnTo>
                    <a:pt x="2157983" y="0"/>
                  </a:lnTo>
                  <a:close/>
                </a:path>
              </a:pathLst>
            </a:custGeom>
            <a:solidFill>
              <a:srgbClr val="67AD2E"/>
            </a:solidFill>
          </p:spPr>
          <p:txBody>
            <a:bodyPr wrap="square" lIns="0" tIns="0" rIns="0" bIns="0" rtlCol="0"/>
            <a:lstStyle/>
            <a:p>
              <a:endParaRPr>
                <a:solidFill>
                  <a:prstClr val="black"/>
                </a:solidFill>
              </a:endParaRPr>
            </a:p>
          </p:txBody>
        </p:sp>
      </p:grpSp>
      <p:sp>
        <p:nvSpPr>
          <p:cNvPr id="11" name="object 11"/>
          <p:cNvSpPr txBox="1"/>
          <p:nvPr/>
        </p:nvSpPr>
        <p:spPr>
          <a:xfrm>
            <a:off x="11043919" y="3301110"/>
            <a:ext cx="502284" cy="817880"/>
          </a:xfrm>
          <a:prstGeom prst="rect">
            <a:avLst/>
          </a:prstGeom>
        </p:spPr>
        <p:txBody>
          <a:bodyPr vert="horz" wrap="square" lIns="0" tIns="12065" rIns="0" bIns="0" rtlCol="0">
            <a:spAutoFit/>
          </a:bodyPr>
          <a:lstStyle/>
          <a:p>
            <a:pPr marL="12700">
              <a:spcBef>
                <a:spcPts val="95"/>
              </a:spcBef>
            </a:pPr>
            <a:r>
              <a:rPr sz="5200" b="1" spc="-5" dirty="0">
                <a:solidFill>
                  <a:srgbClr val="1D1D1B"/>
                </a:solidFill>
                <a:latin typeface="Arial"/>
                <a:cs typeface="Arial"/>
              </a:rPr>
              <a:t>B</a:t>
            </a:r>
            <a:endParaRPr sz="5200">
              <a:solidFill>
                <a:prstClr val="black"/>
              </a:solidFill>
              <a:latin typeface="Arial"/>
              <a:cs typeface="Arial"/>
            </a:endParaRPr>
          </a:p>
        </p:txBody>
      </p:sp>
      <p:sp>
        <p:nvSpPr>
          <p:cNvPr id="12" name="object 12"/>
          <p:cNvSpPr/>
          <p:nvPr/>
        </p:nvSpPr>
        <p:spPr>
          <a:xfrm>
            <a:off x="5000244" y="2212898"/>
            <a:ext cx="696595" cy="608330"/>
          </a:xfrm>
          <a:custGeom>
            <a:avLst/>
            <a:gdLst/>
            <a:ahLst/>
            <a:cxnLst/>
            <a:rect l="l" t="t" r="r" b="b"/>
            <a:pathLst>
              <a:path w="696595" h="608330">
                <a:moveTo>
                  <a:pt x="665695" y="0"/>
                </a:moveTo>
                <a:lnTo>
                  <a:pt x="0" y="0"/>
                </a:lnTo>
                <a:lnTo>
                  <a:pt x="0" y="120091"/>
                </a:lnTo>
                <a:lnTo>
                  <a:pt x="665695" y="120091"/>
                </a:lnTo>
                <a:lnTo>
                  <a:pt x="665695" y="0"/>
                </a:lnTo>
                <a:close/>
              </a:path>
              <a:path w="696595" h="608330">
                <a:moveTo>
                  <a:pt x="696175" y="486168"/>
                </a:moveTo>
                <a:lnTo>
                  <a:pt x="28956" y="486168"/>
                </a:lnTo>
                <a:lnTo>
                  <a:pt x="28956" y="607771"/>
                </a:lnTo>
                <a:lnTo>
                  <a:pt x="696175" y="607771"/>
                </a:lnTo>
                <a:lnTo>
                  <a:pt x="696175" y="486168"/>
                </a:lnTo>
                <a:close/>
              </a:path>
            </a:pathLst>
          </a:custGeom>
          <a:solidFill>
            <a:srgbClr val="D1E7D2"/>
          </a:solidFill>
        </p:spPr>
        <p:txBody>
          <a:bodyPr wrap="square" lIns="0" tIns="0" rIns="0" bIns="0" rtlCol="0"/>
          <a:lstStyle/>
          <a:p>
            <a:endParaRPr>
              <a:solidFill>
                <a:prstClr val="black"/>
              </a:solidFill>
            </a:endParaRPr>
          </a:p>
        </p:txBody>
      </p:sp>
      <p:sp>
        <p:nvSpPr>
          <p:cNvPr id="13" name="object 13"/>
          <p:cNvSpPr txBox="1"/>
          <p:nvPr/>
        </p:nvSpPr>
        <p:spPr>
          <a:xfrm>
            <a:off x="3075177" y="1468374"/>
            <a:ext cx="7609840" cy="1348105"/>
          </a:xfrm>
          <a:prstGeom prst="rect">
            <a:avLst/>
          </a:prstGeom>
        </p:spPr>
        <p:txBody>
          <a:bodyPr vert="horz" wrap="square" lIns="0" tIns="13335" rIns="0" bIns="0" rtlCol="0">
            <a:spAutoFit/>
          </a:bodyPr>
          <a:lstStyle/>
          <a:p>
            <a:pPr marL="12700">
              <a:spcBef>
                <a:spcPts val="105"/>
              </a:spcBef>
            </a:pPr>
            <a:r>
              <a:rPr sz="2300" b="1" dirty="0">
                <a:solidFill>
                  <a:srgbClr val="164193"/>
                </a:solidFill>
                <a:latin typeface="Arial"/>
                <a:cs typeface="Arial"/>
              </a:rPr>
              <a:t>RESPONSABLE</a:t>
            </a:r>
            <a:r>
              <a:rPr sz="2300" b="1" spc="-110" dirty="0">
                <a:solidFill>
                  <a:srgbClr val="164193"/>
                </a:solidFill>
                <a:latin typeface="Arial"/>
                <a:cs typeface="Arial"/>
              </a:rPr>
              <a:t> </a:t>
            </a:r>
            <a:r>
              <a:rPr sz="2300" b="1" spc="-15" dirty="0">
                <a:solidFill>
                  <a:srgbClr val="164193"/>
                </a:solidFill>
                <a:latin typeface="Arial"/>
                <a:cs typeface="Arial"/>
              </a:rPr>
              <a:t>LABELLISÉE</a:t>
            </a:r>
            <a:endParaRPr sz="2300">
              <a:solidFill>
                <a:prstClr val="black"/>
              </a:solidFill>
              <a:latin typeface="Arial"/>
              <a:cs typeface="Arial"/>
            </a:endParaRPr>
          </a:p>
          <a:p>
            <a:pPr marL="1971675">
              <a:spcBef>
                <a:spcPts val="1895"/>
              </a:spcBef>
            </a:pPr>
            <a:r>
              <a:rPr sz="1600" b="1" spc="-5" dirty="0">
                <a:solidFill>
                  <a:srgbClr val="164193"/>
                </a:solidFill>
                <a:latin typeface="Arial"/>
                <a:cs typeface="Arial"/>
              </a:rPr>
              <a:t>2021</a:t>
            </a:r>
            <a:r>
              <a:rPr sz="1600" b="1" spc="-10" dirty="0">
                <a:solidFill>
                  <a:srgbClr val="164193"/>
                </a:solidFill>
                <a:latin typeface="Arial"/>
                <a:cs typeface="Arial"/>
              </a:rPr>
              <a:t> </a:t>
            </a:r>
            <a:r>
              <a:rPr sz="1600" b="1" spc="-5" dirty="0">
                <a:solidFill>
                  <a:srgbClr val="164193"/>
                </a:solidFill>
                <a:latin typeface="Arial"/>
                <a:cs typeface="Arial"/>
              </a:rPr>
              <a:t>: </a:t>
            </a:r>
            <a:r>
              <a:rPr sz="1600" spc="-5" dirty="0">
                <a:solidFill>
                  <a:srgbClr val="164193"/>
                </a:solidFill>
                <a:latin typeface="Microsoft Sans Serif"/>
                <a:cs typeface="Microsoft Sans Serif"/>
              </a:rPr>
              <a:t>Obtention</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du</a:t>
            </a:r>
            <a:r>
              <a:rPr sz="1600" spc="5" dirty="0">
                <a:solidFill>
                  <a:srgbClr val="164193"/>
                </a:solidFill>
                <a:latin typeface="Microsoft Sans Serif"/>
                <a:cs typeface="Microsoft Sans Serif"/>
              </a:rPr>
              <a:t> </a:t>
            </a:r>
            <a:r>
              <a:rPr sz="1600" spc="-10" dirty="0">
                <a:solidFill>
                  <a:srgbClr val="164193"/>
                </a:solidFill>
                <a:latin typeface="Microsoft Sans Serif"/>
                <a:cs typeface="Microsoft Sans Serif"/>
              </a:rPr>
              <a:t>label </a:t>
            </a:r>
            <a:r>
              <a:rPr sz="1600" spc="-5" dirty="0">
                <a:solidFill>
                  <a:srgbClr val="164193"/>
                </a:solidFill>
                <a:latin typeface="Microsoft Sans Serif"/>
                <a:cs typeface="Microsoft Sans Serif"/>
              </a:rPr>
              <a:t>«</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ENSEIGNE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RESPONSABLE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endParaRPr sz="1600">
              <a:solidFill>
                <a:prstClr val="black"/>
              </a:solidFill>
              <a:latin typeface="Microsoft Sans Serif"/>
              <a:cs typeface="Microsoft Sans Serif"/>
            </a:endParaRPr>
          </a:p>
          <a:p>
            <a:pPr>
              <a:spcBef>
                <a:spcPts val="45"/>
              </a:spcBef>
            </a:pPr>
            <a:endParaRPr sz="1650">
              <a:solidFill>
                <a:prstClr val="black"/>
              </a:solidFill>
              <a:latin typeface="Microsoft Sans Serif"/>
              <a:cs typeface="Microsoft Sans Serif"/>
            </a:endParaRPr>
          </a:p>
          <a:p>
            <a:pPr marL="1963420"/>
            <a:r>
              <a:rPr sz="1600" b="1" spc="-5" dirty="0">
                <a:solidFill>
                  <a:srgbClr val="164193"/>
                </a:solidFill>
                <a:latin typeface="Arial"/>
                <a:cs typeface="Arial"/>
              </a:rPr>
              <a:t>2022</a:t>
            </a:r>
            <a:r>
              <a:rPr sz="1600" b="1" spc="-15" dirty="0">
                <a:solidFill>
                  <a:srgbClr val="164193"/>
                </a:solidFill>
                <a:latin typeface="Arial"/>
                <a:cs typeface="Arial"/>
              </a:rPr>
              <a:t> </a:t>
            </a:r>
            <a:r>
              <a:rPr sz="1600" b="1" spc="-5" dirty="0">
                <a:solidFill>
                  <a:srgbClr val="164193"/>
                </a:solidFill>
                <a:latin typeface="Arial"/>
                <a:cs typeface="Arial"/>
              </a:rPr>
              <a:t>:</a:t>
            </a:r>
            <a:r>
              <a:rPr sz="1600" b="1" spc="25" dirty="0">
                <a:solidFill>
                  <a:srgbClr val="164193"/>
                </a:solidFill>
                <a:latin typeface="Arial"/>
                <a:cs typeface="Arial"/>
              </a:rPr>
              <a:t> </a:t>
            </a:r>
            <a:r>
              <a:rPr sz="1600" spc="-5" dirty="0">
                <a:solidFill>
                  <a:srgbClr val="164193"/>
                </a:solidFill>
                <a:latin typeface="Microsoft Sans Serif"/>
                <a:cs typeface="Microsoft Sans Serif"/>
              </a:rPr>
              <a:t>Reconduction</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du</a:t>
            </a:r>
            <a:r>
              <a:rPr sz="1600" dirty="0">
                <a:solidFill>
                  <a:srgbClr val="164193"/>
                </a:solidFill>
                <a:latin typeface="Microsoft Sans Serif"/>
                <a:cs typeface="Microsoft Sans Serif"/>
              </a:rPr>
              <a:t> </a:t>
            </a:r>
            <a:r>
              <a:rPr sz="1600" spc="-10" dirty="0">
                <a:solidFill>
                  <a:srgbClr val="164193"/>
                </a:solidFill>
                <a:latin typeface="Microsoft Sans Serif"/>
                <a:cs typeface="Microsoft Sans Serif"/>
              </a:rPr>
              <a:t>label </a:t>
            </a:r>
            <a:r>
              <a:rPr sz="1600" spc="-5" dirty="0">
                <a:solidFill>
                  <a:srgbClr val="164193"/>
                </a:solidFill>
                <a:latin typeface="Microsoft Sans Serif"/>
                <a:cs typeface="Microsoft Sans Serif"/>
              </a:rPr>
              <a:t>«</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ENSEIGNE RESPONSABLE »</a:t>
            </a:r>
            <a:endParaRPr sz="1600">
              <a:solidFill>
                <a:prstClr val="black"/>
              </a:solidFill>
              <a:latin typeface="Microsoft Sans Serif"/>
              <a:cs typeface="Microsoft Sans Serif"/>
            </a:endParaRPr>
          </a:p>
        </p:txBody>
      </p:sp>
      <p:sp>
        <p:nvSpPr>
          <p:cNvPr id="14" name="object 14"/>
          <p:cNvSpPr txBox="1"/>
          <p:nvPr/>
        </p:nvSpPr>
        <p:spPr>
          <a:xfrm>
            <a:off x="4974971" y="2812795"/>
            <a:ext cx="4942205" cy="1009650"/>
          </a:xfrm>
          <a:prstGeom prst="rect">
            <a:avLst/>
          </a:prstGeom>
        </p:spPr>
        <p:txBody>
          <a:bodyPr vert="horz" wrap="square" lIns="0" tIns="12065" rIns="0" bIns="0" rtlCol="0">
            <a:spAutoFit/>
          </a:bodyPr>
          <a:lstStyle/>
          <a:p>
            <a:pPr marL="49530" marR="414655">
              <a:spcBef>
                <a:spcPts val="95"/>
              </a:spcBef>
            </a:pPr>
            <a:r>
              <a:rPr sz="1600" spc="-5" dirty="0">
                <a:solidFill>
                  <a:srgbClr val="164193"/>
                </a:solidFill>
                <a:latin typeface="Microsoft Sans Serif"/>
                <a:cs typeface="Microsoft Sans Serif"/>
              </a:rPr>
              <a:t>marquée</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par</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plus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importante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progression </a:t>
            </a:r>
            <a:r>
              <a:rPr sz="1600" spc="-20" dirty="0">
                <a:solidFill>
                  <a:srgbClr val="164193"/>
                </a:solidFill>
                <a:latin typeface="Microsoft Sans Serif"/>
                <a:cs typeface="Microsoft Sans Serif"/>
              </a:rPr>
              <a:t>parmi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les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enseignes</a:t>
            </a:r>
            <a:r>
              <a:rPr sz="1600" spc="-20" dirty="0">
                <a:solidFill>
                  <a:srgbClr val="164193"/>
                </a:solidFill>
                <a:latin typeface="Microsoft Sans Serif"/>
                <a:cs typeface="Microsoft Sans Serif"/>
              </a:rPr>
              <a:t> </a:t>
            </a:r>
            <a:r>
              <a:rPr sz="1600" spc="-10" dirty="0">
                <a:solidFill>
                  <a:srgbClr val="164193"/>
                </a:solidFill>
                <a:latin typeface="Microsoft Sans Serif"/>
                <a:cs typeface="Microsoft Sans Serif"/>
              </a:rPr>
              <a:t>engagées</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r>
              <a:rPr sz="1600" spc="10" dirty="0">
                <a:solidFill>
                  <a:srgbClr val="164193"/>
                </a:solidFill>
                <a:latin typeface="Microsoft Sans Serif"/>
                <a:cs typeface="Microsoft Sans Serif"/>
              </a:rPr>
              <a:t> </a:t>
            </a:r>
            <a:r>
              <a:rPr sz="1600" spc="-40" dirty="0">
                <a:solidFill>
                  <a:srgbClr val="164193"/>
                </a:solidFill>
                <a:latin typeface="Microsoft Sans Serif"/>
                <a:cs typeface="Microsoft Sans Serif"/>
              </a:rPr>
              <a:t>+11,5</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10" dirty="0">
                <a:solidFill>
                  <a:srgbClr val="164193"/>
                </a:solidFill>
                <a:latin typeface="Microsoft Sans Serif"/>
                <a:cs typeface="Microsoft Sans Serif"/>
              </a:rPr>
              <a:t> </a:t>
            </a:r>
            <a:r>
              <a:rPr sz="1600" spc="-20" dirty="0">
                <a:solidFill>
                  <a:srgbClr val="164193"/>
                </a:solidFill>
                <a:latin typeface="Microsoft Sans Serif"/>
                <a:cs typeface="Microsoft Sans Serif"/>
              </a:rPr>
              <a:t>l’attribution </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note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B</a:t>
            </a:r>
            <a:endParaRPr sz="1600">
              <a:solidFill>
                <a:prstClr val="black"/>
              </a:solidFill>
              <a:latin typeface="Microsoft Sans Serif"/>
              <a:cs typeface="Microsoft Sans Serif"/>
            </a:endParaRPr>
          </a:p>
          <a:p>
            <a:pPr marL="38100">
              <a:spcBef>
                <a:spcPts val="70"/>
              </a:spcBef>
            </a:pPr>
            <a:r>
              <a:rPr sz="1600" b="1" spc="-5" dirty="0">
                <a:solidFill>
                  <a:srgbClr val="164193"/>
                </a:solidFill>
                <a:latin typeface="Arial"/>
                <a:cs typeface="Arial"/>
              </a:rPr>
              <a:t>2023</a:t>
            </a:r>
            <a:r>
              <a:rPr sz="1600" b="1" spc="-20" dirty="0">
                <a:solidFill>
                  <a:srgbClr val="164193"/>
                </a:solidFill>
                <a:latin typeface="Arial"/>
                <a:cs typeface="Arial"/>
              </a:rPr>
              <a:t> </a:t>
            </a:r>
            <a:r>
              <a:rPr sz="1600" b="1" spc="-5" dirty="0">
                <a:solidFill>
                  <a:srgbClr val="164193"/>
                </a:solidFill>
                <a:latin typeface="Arial"/>
                <a:cs typeface="Arial"/>
              </a:rPr>
              <a:t>: </a:t>
            </a:r>
            <a:r>
              <a:rPr sz="1600" b="1" spc="-15" dirty="0">
                <a:solidFill>
                  <a:srgbClr val="164193"/>
                </a:solidFill>
                <a:latin typeface="Arial"/>
                <a:cs typeface="Arial"/>
              </a:rPr>
              <a:t>Pour</a:t>
            </a:r>
            <a:r>
              <a:rPr sz="1600" b="1" dirty="0">
                <a:solidFill>
                  <a:srgbClr val="164193"/>
                </a:solidFill>
                <a:latin typeface="Arial"/>
                <a:cs typeface="Arial"/>
              </a:rPr>
              <a:t> </a:t>
            </a:r>
            <a:r>
              <a:rPr sz="1600" b="1" spc="-10" dirty="0">
                <a:solidFill>
                  <a:srgbClr val="164193"/>
                </a:solidFill>
                <a:latin typeface="Arial"/>
                <a:cs typeface="Arial"/>
              </a:rPr>
              <a:t>la</a:t>
            </a:r>
            <a:r>
              <a:rPr sz="1600" b="1" spc="-15" dirty="0">
                <a:solidFill>
                  <a:srgbClr val="164193"/>
                </a:solidFill>
                <a:latin typeface="Arial"/>
                <a:cs typeface="Arial"/>
              </a:rPr>
              <a:t> </a:t>
            </a:r>
            <a:r>
              <a:rPr sz="1600" b="1" spc="-5" dirty="0">
                <a:solidFill>
                  <a:srgbClr val="164193"/>
                </a:solidFill>
                <a:latin typeface="Arial"/>
                <a:cs typeface="Arial"/>
              </a:rPr>
              <a:t>3</a:t>
            </a:r>
            <a:r>
              <a:rPr sz="1575" b="1" spc="-7" baseline="26455" dirty="0">
                <a:solidFill>
                  <a:srgbClr val="164193"/>
                </a:solidFill>
                <a:latin typeface="Arial"/>
                <a:cs typeface="Arial"/>
              </a:rPr>
              <a:t>ème</a:t>
            </a:r>
            <a:r>
              <a:rPr sz="1575" b="1" spc="217" baseline="26455" dirty="0">
                <a:solidFill>
                  <a:srgbClr val="164193"/>
                </a:solidFill>
                <a:latin typeface="Arial"/>
                <a:cs typeface="Arial"/>
              </a:rPr>
              <a:t> </a:t>
            </a:r>
            <a:r>
              <a:rPr sz="1600" b="1" spc="-15" dirty="0">
                <a:solidFill>
                  <a:srgbClr val="164193"/>
                </a:solidFill>
                <a:latin typeface="Arial"/>
                <a:cs typeface="Arial"/>
              </a:rPr>
              <a:t>année</a:t>
            </a:r>
            <a:r>
              <a:rPr sz="1600" b="1" spc="-10" dirty="0">
                <a:solidFill>
                  <a:srgbClr val="164193"/>
                </a:solidFill>
                <a:latin typeface="Arial"/>
                <a:cs typeface="Arial"/>
              </a:rPr>
              <a:t> </a:t>
            </a:r>
            <a:r>
              <a:rPr sz="1600" b="1" spc="-20" dirty="0">
                <a:solidFill>
                  <a:srgbClr val="164193"/>
                </a:solidFill>
                <a:latin typeface="Arial"/>
                <a:cs typeface="Arial"/>
              </a:rPr>
              <a:t>consécutive</a:t>
            </a:r>
            <a:r>
              <a:rPr sz="1600" b="1" spc="35" dirty="0">
                <a:solidFill>
                  <a:srgbClr val="164193"/>
                </a:solidFill>
                <a:latin typeface="Arial"/>
                <a:cs typeface="Arial"/>
              </a:rPr>
              <a:t> </a:t>
            </a:r>
            <a:r>
              <a:rPr sz="1600" spc="-5" dirty="0">
                <a:solidFill>
                  <a:srgbClr val="164193"/>
                </a:solidFill>
                <a:latin typeface="Microsoft Sans Serif"/>
                <a:cs typeface="Microsoft Sans Serif"/>
              </a:rPr>
              <a:t>«</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ENSEIGNE</a:t>
            </a:r>
            <a:endParaRPr sz="1600">
              <a:solidFill>
                <a:prstClr val="black"/>
              </a:solidFill>
              <a:latin typeface="Microsoft Sans Serif"/>
              <a:cs typeface="Microsoft Sans Serif"/>
            </a:endParaRPr>
          </a:p>
        </p:txBody>
      </p:sp>
      <p:sp>
        <p:nvSpPr>
          <p:cNvPr id="15" name="object 15"/>
          <p:cNvSpPr txBox="1"/>
          <p:nvPr/>
        </p:nvSpPr>
        <p:spPr>
          <a:xfrm>
            <a:off x="2867660" y="6520383"/>
            <a:ext cx="6485255" cy="305435"/>
          </a:xfrm>
          <a:prstGeom prst="rect">
            <a:avLst/>
          </a:prstGeom>
        </p:spPr>
        <p:txBody>
          <a:bodyPr vert="horz" wrap="square" lIns="0" tIns="12065" rIns="0" bIns="0" rtlCol="0">
            <a:spAutoFit/>
          </a:bodyPr>
          <a:lstStyle/>
          <a:p>
            <a:pPr marL="12700">
              <a:lnSpc>
                <a:spcPts val="1105"/>
              </a:lnSpc>
              <a:spcBef>
                <a:spcPts val="95"/>
              </a:spcBef>
            </a:pPr>
            <a:r>
              <a:rPr sz="1000" spc="-5" dirty="0">
                <a:solidFill>
                  <a:srgbClr val="164193"/>
                </a:solidFill>
                <a:latin typeface="Microsoft Sans Serif"/>
                <a:cs typeface="Microsoft Sans Serif"/>
              </a:rPr>
              <a:t>Le</a:t>
            </a:r>
            <a:r>
              <a:rPr sz="1000" spc="-25" dirty="0">
                <a:solidFill>
                  <a:srgbClr val="164193"/>
                </a:solidFill>
                <a:latin typeface="Microsoft Sans Serif"/>
                <a:cs typeface="Microsoft Sans Serif"/>
              </a:rPr>
              <a:t> </a:t>
            </a:r>
            <a:r>
              <a:rPr sz="1000" spc="-10" dirty="0">
                <a:solidFill>
                  <a:srgbClr val="164193"/>
                </a:solidFill>
                <a:latin typeface="Microsoft Sans Serif"/>
                <a:cs typeface="Microsoft Sans Serif"/>
              </a:rPr>
              <a:t>label</a:t>
            </a:r>
            <a:r>
              <a:rPr sz="1000" spc="-5" dirty="0">
                <a:solidFill>
                  <a:srgbClr val="164193"/>
                </a:solidFill>
                <a:latin typeface="Microsoft Sans Serif"/>
                <a:cs typeface="Microsoft Sans Serif"/>
              </a:rPr>
              <a:t> </a:t>
            </a:r>
            <a:r>
              <a:rPr sz="1000" spc="-10" dirty="0">
                <a:solidFill>
                  <a:srgbClr val="164193"/>
                </a:solidFill>
                <a:latin typeface="Microsoft Sans Serif"/>
                <a:cs typeface="Microsoft Sans Serif"/>
              </a:rPr>
              <a:t>s’appuie</a:t>
            </a:r>
            <a:r>
              <a:rPr sz="1000" dirty="0">
                <a:solidFill>
                  <a:srgbClr val="164193"/>
                </a:solidFill>
                <a:latin typeface="Microsoft Sans Serif"/>
                <a:cs typeface="Microsoft Sans Serif"/>
              </a:rPr>
              <a:t> </a:t>
            </a:r>
            <a:r>
              <a:rPr sz="1000" spc="-5" dirty="0">
                <a:solidFill>
                  <a:srgbClr val="164193"/>
                </a:solidFill>
                <a:latin typeface="Microsoft Sans Serif"/>
                <a:cs typeface="Microsoft Sans Serif"/>
              </a:rPr>
              <a:t>sur</a:t>
            </a:r>
            <a:r>
              <a:rPr sz="1000" dirty="0">
                <a:solidFill>
                  <a:srgbClr val="164193"/>
                </a:solidFill>
                <a:latin typeface="Microsoft Sans Serif"/>
                <a:cs typeface="Microsoft Sans Serif"/>
              </a:rPr>
              <a:t> </a:t>
            </a:r>
            <a:r>
              <a:rPr sz="1000" spc="-5" dirty="0">
                <a:solidFill>
                  <a:srgbClr val="164193"/>
                </a:solidFill>
                <a:latin typeface="Microsoft Sans Serif"/>
                <a:cs typeface="Microsoft Sans Serif"/>
              </a:rPr>
              <a:t>un</a:t>
            </a:r>
            <a:r>
              <a:rPr sz="1000" spc="-15" dirty="0">
                <a:solidFill>
                  <a:srgbClr val="164193"/>
                </a:solidFill>
                <a:latin typeface="Microsoft Sans Serif"/>
                <a:cs typeface="Microsoft Sans Serif"/>
              </a:rPr>
              <a:t> </a:t>
            </a:r>
            <a:r>
              <a:rPr sz="1000" spc="-5" dirty="0">
                <a:solidFill>
                  <a:srgbClr val="164193"/>
                </a:solidFill>
                <a:latin typeface="Microsoft Sans Serif"/>
                <a:cs typeface="Microsoft Sans Serif"/>
              </a:rPr>
              <a:t>référentiel</a:t>
            </a:r>
            <a:r>
              <a:rPr sz="1000" dirty="0">
                <a:solidFill>
                  <a:srgbClr val="164193"/>
                </a:solidFill>
                <a:latin typeface="Microsoft Sans Serif"/>
                <a:cs typeface="Microsoft Sans Serif"/>
              </a:rPr>
              <a:t> </a:t>
            </a:r>
            <a:r>
              <a:rPr sz="1000" spc="-10" dirty="0">
                <a:solidFill>
                  <a:srgbClr val="164193"/>
                </a:solidFill>
                <a:latin typeface="Microsoft Sans Serif"/>
                <a:cs typeface="Microsoft Sans Serif"/>
              </a:rPr>
              <a:t>établi</a:t>
            </a:r>
            <a:r>
              <a:rPr sz="1000" spc="-5" dirty="0">
                <a:solidFill>
                  <a:srgbClr val="164193"/>
                </a:solidFill>
                <a:latin typeface="Microsoft Sans Serif"/>
                <a:cs typeface="Microsoft Sans Serif"/>
              </a:rPr>
              <a:t> </a:t>
            </a:r>
            <a:r>
              <a:rPr sz="1000" spc="-10" dirty="0">
                <a:solidFill>
                  <a:srgbClr val="164193"/>
                </a:solidFill>
                <a:latin typeface="Microsoft Sans Serif"/>
                <a:cs typeface="Microsoft Sans Serif"/>
              </a:rPr>
              <a:t>par</a:t>
            </a:r>
            <a:r>
              <a:rPr sz="1000" spc="-5" dirty="0">
                <a:solidFill>
                  <a:srgbClr val="164193"/>
                </a:solidFill>
                <a:latin typeface="Microsoft Sans Serif"/>
                <a:cs typeface="Microsoft Sans Serif"/>
              </a:rPr>
              <a:t> </a:t>
            </a:r>
            <a:r>
              <a:rPr sz="1000" spc="-10" dirty="0">
                <a:solidFill>
                  <a:srgbClr val="164193"/>
                </a:solidFill>
                <a:latin typeface="Microsoft Sans Serif"/>
                <a:cs typeface="Microsoft Sans Serif"/>
              </a:rPr>
              <a:t>le</a:t>
            </a:r>
            <a:r>
              <a:rPr sz="1000" spc="5" dirty="0">
                <a:solidFill>
                  <a:srgbClr val="164193"/>
                </a:solidFill>
                <a:latin typeface="Microsoft Sans Serif"/>
                <a:cs typeface="Microsoft Sans Serif"/>
              </a:rPr>
              <a:t> </a:t>
            </a:r>
            <a:r>
              <a:rPr sz="1000" spc="-10" dirty="0">
                <a:solidFill>
                  <a:srgbClr val="164193"/>
                </a:solidFill>
                <a:latin typeface="Microsoft Sans Serif"/>
                <a:cs typeface="Microsoft Sans Serif"/>
              </a:rPr>
              <a:t>Collectif</a:t>
            </a:r>
            <a:r>
              <a:rPr sz="1000" spc="15" dirty="0">
                <a:solidFill>
                  <a:srgbClr val="164193"/>
                </a:solidFill>
                <a:latin typeface="Microsoft Sans Serif"/>
                <a:cs typeface="Microsoft Sans Serif"/>
              </a:rPr>
              <a:t> </a:t>
            </a:r>
            <a:r>
              <a:rPr sz="1000" spc="-5" dirty="0">
                <a:solidFill>
                  <a:srgbClr val="164193"/>
                </a:solidFill>
                <a:latin typeface="Microsoft Sans Serif"/>
                <a:cs typeface="Microsoft Sans Serif"/>
              </a:rPr>
              <a:t>Génération</a:t>
            </a:r>
            <a:r>
              <a:rPr sz="1000" spc="-15" dirty="0">
                <a:solidFill>
                  <a:srgbClr val="164193"/>
                </a:solidFill>
                <a:latin typeface="Microsoft Sans Serif"/>
                <a:cs typeface="Microsoft Sans Serif"/>
              </a:rPr>
              <a:t> </a:t>
            </a:r>
            <a:r>
              <a:rPr sz="1000" spc="-5" dirty="0">
                <a:solidFill>
                  <a:srgbClr val="164193"/>
                </a:solidFill>
                <a:latin typeface="Microsoft Sans Serif"/>
                <a:cs typeface="Microsoft Sans Serif"/>
              </a:rPr>
              <a:t>Responsable</a:t>
            </a:r>
            <a:r>
              <a:rPr sz="1000" spc="-15" dirty="0">
                <a:solidFill>
                  <a:srgbClr val="164193"/>
                </a:solidFill>
                <a:latin typeface="Microsoft Sans Serif"/>
                <a:cs typeface="Microsoft Sans Serif"/>
              </a:rPr>
              <a:t> </a:t>
            </a:r>
            <a:r>
              <a:rPr sz="1000" spc="-5" dirty="0">
                <a:solidFill>
                  <a:srgbClr val="164193"/>
                </a:solidFill>
                <a:latin typeface="Microsoft Sans Serif"/>
                <a:cs typeface="Microsoft Sans Serif"/>
              </a:rPr>
              <a:t>et</a:t>
            </a:r>
            <a:r>
              <a:rPr sz="1000" spc="-10" dirty="0">
                <a:solidFill>
                  <a:srgbClr val="164193"/>
                </a:solidFill>
                <a:latin typeface="Microsoft Sans Serif"/>
                <a:cs typeface="Microsoft Sans Serif"/>
              </a:rPr>
              <a:t> les</a:t>
            </a:r>
            <a:r>
              <a:rPr sz="1000" spc="5" dirty="0">
                <a:solidFill>
                  <a:srgbClr val="164193"/>
                </a:solidFill>
                <a:latin typeface="Microsoft Sans Serif"/>
                <a:cs typeface="Microsoft Sans Serif"/>
              </a:rPr>
              <a:t> </a:t>
            </a:r>
            <a:r>
              <a:rPr sz="1000" spc="-5" dirty="0">
                <a:solidFill>
                  <a:srgbClr val="164193"/>
                </a:solidFill>
                <a:latin typeface="Microsoft Sans Serif"/>
                <a:cs typeface="Microsoft Sans Serif"/>
              </a:rPr>
              <a:t>parties</a:t>
            </a:r>
            <a:r>
              <a:rPr sz="1000" dirty="0">
                <a:solidFill>
                  <a:srgbClr val="164193"/>
                </a:solidFill>
                <a:latin typeface="Microsoft Sans Serif"/>
                <a:cs typeface="Microsoft Sans Serif"/>
              </a:rPr>
              <a:t> </a:t>
            </a:r>
            <a:r>
              <a:rPr sz="1000" spc="-5" dirty="0">
                <a:solidFill>
                  <a:srgbClr val="164193"/>
                </a:solidFill>
                <a:latin typeface="Microsoft Sans Serif"/>
                <a:cs typeface="Microsoft Sans Serif"/>
              </a:rPr>
              <a:t>prenantes</a:t>
            </a:r>
            <a:r>
              <a:rPr sz="1000" spc="-20" dirty="0">
                <a:solidFill>
                  <a:srgbClr val="164193"/>
                </a:solidFill>
                <a:latin typeface="Microsoft Sans Serif"/>
                <a:cs typeface="Microsoft Sans Serif"/>
              </a:rPr>
              <a:t> </a:t>
            </a:r>
            <a:r>
              <a:rPr sz="1000" spc="-15" dirty="0">
                <a:solidFill>
                  <a:srgbClr val="164193"/>
                </a:solidFill>
                <a:latin typeface="Microsoft Sans Serif"/>
                <a:cs typeface="Microsoft Sans Serif"/>
              </a:rPr>
              <a:t>associées.</a:t>
            </a:r>
            <a:endParaRPr sz="1000">
              <a:solidFill>
                <a:prstClr val="black"/>
              </a:solidFill>
              <a:latin typeface="Microsoft Sans Serif"/>
              <a:cs typeface="Microsoft Sans Serif"/>
            </a:endParaRPr>
          </a:p>
          <a:p>
            <a:pPr marL="12700">
              <a:lnSpc>
                <a:spcPts val="1105"/>
              </a:lnSpc>
            </a:pPr>
            <a:r>
              <a:rPr sz="1000" spc="-10" dirty="0">
                <a:solidFill>
                  <a:srgbClr val="164193"/>
                </a:solidFill>
                <a:latin typeface="Microsoft Sans Serif"/>
                <a:cs typeface="Microsoft Sans Serif"/>
              </a:rPr>
              <a:t>Son</a:t>
            </a:r>
            <a:r>
              <a:rPr sz="1000" spc="-15" dirty="0">
                <a:solidFill>
                  <a:srgbClr val="164193"/>
                </a:solidFill>
                <a:latin typeface="Microsoft Sans Serif"/>
                <a:cs typeface="Microsoft Sans Serif"/>
              </a:rPr>
              <a:t> </a:t>
            </a:r>
            <a:r>
              <a:rPr sz="1000" spc="-5" dirty="0">
                <a:solidFill>
                  <a:srgbClr val="164193"/>
                </a:solidFill>
                <a:latin typeface="Microsoft Sans Serif"/>
                <a:cs typeface="Microsoft Sans Serif"/>
              </a:rPr>
              <a:t>approche</a:t>
            </a:r>
            <a:r>
              <a:rPr sz="1000" spc="-30" dirty="0">
                <a:solidFill>
                  <a:srgbClr val="164193"/>
                </a:solidFill>
                <a:latin typeface="Microsoft Sans Serif"/>
                <a:cs typeface="Microsoft Sans Serif"/>
              </a:rPr>
              <a:t> </a:t>
            </a:r>
            <a:r>
              <a:rPr sz="1000" spc="-5" dirty="0">
                <a:solidFill>
                  <a:srgbClr val="164193"/>
                </a:solidFill>
                <a:latin typeface="Microsoft Sans Serif"/>
                <a:cs typeface="Microsoft Sans Serif"/>
              </a:rPr>
              <a:t>est</a:t>
            </a:r>
            <a:r>
              <a:rPr sz="1000" spc="-15" dirty="0">
                <a:solidFill>
                  <a:srgbClr val="164193"/>
                </a:solidFill>
                <a:latin typeface="Microsoft Sans Serif"/>
                <a:cs typeface="Microsoft Sans Serif"/>
              </a:rPr>
              <a:t> </a:t>
            </a:r>
            <a:r>
              <a:rPr sz="1000" spc="-10" dirty="0">
                <a:solidFill>
                  <a:srgbClr val="164193"/>
                </a:solidFill>
                <a:latin typeface="Microsoft Sans Serif"/>
                <a:cs typeface="Microsoft Sans Serif"/>
              </a:rPr>
              <a:t>alignée</a:t>
            </a:r>
            <a:r>
              <a:rPr sz="1000" spc="-5" dirty="0">
                <a:solidFill>
                  <a:srgbClr val="164193"/>
                </a:solidFill>
                <a:latin typeface="Microsoft Sans Serif"/>
                <a:cs typeface="Microsoft Sans Serif"/>
              </a:rPr>
              <a:t> sur</a:t>
            </a:r>
            <a:r>
              <a:rPr sz="1000" spc="-10" dirty="0">
                <a:solidFill>
                  <a:srgbClr val="164193"/>
                </a:solidFill>
                <a:latin typeface="Microsoft Sans Serif"/>
                <a:cs typeface="Microsoft Sans Serif"/>
              </a:rPr>
              <a:t> </a:t>
            </a:r>
            <a:r>
              <a:rPr sz="1000" spc="-5" dirty="0">
                <a:solidFill>
                  <a:srgbClr val="164193"/>
                </a:solidFill>
                <a:latin typeface="Microsoft Sans Serif"/>
                <a:cs typeface="Microsoft Sans Serif"/>
              </a:rPr>
              <a:t>ISO</a:t>
            </a:r>
            <a:r>
              <a:rPr sz="1000" dirty="0">
                <a:solidFill>
                  <a:srgbClr val="164193"/>
                </a:solidFill>
                <a:latin typeface="Microsoft Sans Serif"/>
                <a:cs typeface="Microsoft Sans Serif"/>
              </a:rPr>
              <a:t> </a:t>
            </a:r>
            <a:r>
              <a:rPr sz="1000" spc="-5" dirty="0">
                <a:solidFill>
                  <a:srgbClr val="164193"/>
                </a:solidFill>
                <a:latin typeface="Microsoft Sans Serif"/>
                <a:cs typeface="Microsoft Sans Serif"/>
              </a:rPr>
              <a:t>26000</a:t>
            </a:r>
            <a:r>
              <a:rPr sz="1000" spc="-30" dirty="0">
                <a:solidFill>
                  <a:srgbClr val="164193"/>
                </a:solidFill>
                <a:latin typeface="Microsoft Sans Serif"/>
                <a:cs typeface="Microsoft Sans Serif"/>
              </a:rPr>
              <a:t> </a:t>
            </a:r>
            <a:r>
              <a:rPr sz="1000" spc="-5" dirty="0">
                <a:solidFill>
                  <a:srgbClr val="164193"/>
                </a:solidFill>
                <a:latin typeface="Microsoft Sans Serif"/>
                <a:cs typeface="Microsoft Sans Serif"/>
              </a:rPr>
              <a:t>et en</a:t>
            </a:r>
            <a:r>
              <a:rPr sz="1000" spc="-15" dirty="0">
                <a:solidFill>
                  <a:srgbClr val="164193"/>
                </a:solidFill>
                <a:latin typeface="Microsoft Sans Serif"/>
                <a:cs typeface="Microsoft Sans Serif"/>
              </a:rPr>
              <a:t> </a:t>
            </a:r>
            <a:r>
              <a:rPr sz="1000" spc="-5" dirty="0">
                <a:solidFill>
                  <a:srgbClr val="164193"/>
                </a:solidFill>
                <a:latin typeface="Microsoft Sans Serif"/>
                <a:cs typeface="Microsoft Sans Serif"/>
              </a:rPr>
              <a:t>convergence</a:t>
            </a:r>
            <a:r>
              <a:rPr sz="1000" spc="-30" dirty="0">
                <a:solidFill>
                  <a:srgbClr val="164193"/>
                </a:solidFill>
                <a:latin typeface="Microsoft Sans Serif"/>
                <a:cs typeface="Microsoft Sans Serif"/>
              </a:rPr>
              <a:t> </a:t>
            </a:r>
            <a:r>
              <a:rPr sz="1000" spc="-10" dirty="0">
                <a:solidFill>
                  <a:srgbClr val="164193"/>
                </a:solidFill>
                <a:latin typeface="Microsoft Sans Serif"/>
                <a:cs typeface="Microsoft Sans Serif"/>
              </a:rPr>
              <a:t>avec</a:t>
            </a:r>
            <a:r>
              <a:rPr sz="1000" spc="5" dirty="0">
                <a:solidFill>
                  <a:srgbClr val="164193"/>
                </a:solidFill>
                <a:latin typeface="Microsoft Sans Serif"/>
                <a:cs typeface="Microsoft Sans Serif"/>
              </a:rPr>
              <a:t> </a:t>
            </a:r>
            <a:r>
              <a:rPr sz="1000" spc="-10" dirty="0">
                <a:solidFill>
                  <a:srgbClr val="164193"/>
                </a:solidFill>
                <a:latin typeface="Microsoft Sans Serif"/>
                <a:cs typeface="Microsoft Sans Serif"/>
              </a:rPr>
              <a:t>les </a:t>
            </a:r>
            <a:r>
              <a:rPr sz="1000" spc="-5" dirty="0">
                <a:solidFill>
                  <a:srgbClr val="164193"/>
                </a:solidFill>
                <a:latin typeface="Microsoft Sans Serif"/>
                <a:cs typeface="Microsoft Sans Serif"/>
              </a:rPr>
              <a:t>Objectifs</a:t>
            </a:r>
            <a:r>
              <a:rPr sz="1000" spc="-20" dirty="0">
                <a:solidFill>
                  <a:srgbClr val="164193"/>
                </a:solidFill>
                <a:latin typeface="Microsoft Sans Serif"/>
                <a:cs typeface="Microsoft Sans Serif"/>
              </a:rPr>
              <a:t> </a:t>
            </a:r>
            <a:r>
              <a:rPr sz="1000" spc="-5" dirty="0">
                <a:solidFill>
                  <a:srgbClr val="164193"/>
                </a:solidFill>
                <a:latin typeface="Microsoft Sans Serif"/>
                <a:cs typeface="Microsoft Sans Serif"/>
              </a:rPr>
              <a:t>de</a:t>
            </a:r>
            <a:r>
              <a:rPr sz="1000" spc="-20" dirty="0">
                <a:solidFill>
                  <a:srgbClr val="164193"/>
                </a:solidFill>
                <a:latin typeface="Microsoft Sans Serif"/>
                <a:cs typeface="Microsoft Sans Serif"/>
              </a:rPr>
              <a:t> </a:t>
            </a:r>
            <a:r>
              <a:rPr sz="1000" spc="-5" dirty="0">
                <a:solidFill>
                  <a:srgbClr val="164193"/>
                </a:solidFill>
                <a:latin typeface="Microsoft Sans Serif"/>
                <a:cs typeface="Microsoft Sans Serif"/>
              </a:rPr>
              <a:t>Développement</a:t>
            </a:r>
            <a:r>
              <a:rPr sz="1000" spc="-15" dirty="0">
                <a:solidFill>
                  <a:srgbClr val="164193"/>
                </a:solidFill>
                <a:latin typeface="Microsoft Sans Serif"/>
                <a:cs typeface="Microsoft Sans Serif"/>
              </a:rPr>
              <a:t> Durable.</a:t>
            </a:r>
            <a:endParaRPr sz="1000">
              <a:solidFill>
                <a:prstClr val="black"/>
              </a:solidFill>
              <a:latin typeface="Microsoft Sans Serif"/>
              <a:cs typeface="Microsoft Sans Serif"/>
            </a:endParaRPr>
          </a:p>
        </p:txBody>
      </p:sp>
      <p:sp>
        <p:nvSpPr>
          <p:cNvPr id="16" name="object 16"/>
          <p:cNvSpPr/>
          <p:nvPr/>
        </p:nvSpPr>
        <p:spPr>
          <a:xfrm>
            <a:off x="4535423" y="5355388"/>
            <a:ext cx="5809615" cy="121920"/>
          </a:xfrm>
          <a:custGeom>
            <a:avLst/>
            <a:gdLst/>
            <a:ahLst/>
            <a:cxnLst/>
            <a:rect l="l" t="t" r="r" b="b"/>
            <a:pathLst>
              <a:path w="5809615" h="121920">
                <a:moveTo>
                  <a:pt x="5809107" y="0"/>
                </a:moveTo>
                <a:lnTo>
                  <a:pt x="0" y="0"/>
                </a:lnTo>
                <a:lnTo>
                  <a:pt x="0" y="121613"/>
                </a:lnTo>
                <a:lnTo>
                  <a:pt x="5809107" y="121613"/>
                </a:lnTo>
                <a:lnTo>
                  <a:pt x="5809107" y="0"/>
                </a:lnTo>
                <a:close/>
              </a:path>
            </a:pathLst>
          </a:custGeom>
          <a:solidFill>
            <a:srgbClr val="D1E7D2"/>
          </a:solidFill>
        </p:spPr>
        <p:txBody>
          <a:bodyPr wrap="square" lIns="0" tIns="0" rIns="0" bIns="0" rtlCol="0"/>
          <a:lstStyle/>
          <a:p>
            <a:endParaRPr>
              <a:solidFill>
                <a:prstClr val="black"/>
              </a:solidFill>
            </a:endParaRPr>
          </a:p>
        </p:txBody>
      </p:sp>
      <p:sp>
        <p:nvSpPr>
          <p:cNvPr id="17" name="object 17"/>
          <p:cNvSpPr txBox="1"/>
          <p:nvPr/>
        </p:nvSpPr>
        <p:spPr>
          <a:xfrm>
            <a:off x="3605276" y="4941570"/>
            <a:ext cx="6626859" cy="513080"/>
          </a:xfrm>
          <a:prstGeom prst="rect">
            <a:avLst/>
          </a:prstGeom>
        </p:spPr>
        <p:txBody>
          <a:bodyPr vert="horz" wrap="square" lIns="0" tIns="12065" rIns="0" bIns="0" rtlCol="0">
            <a:spAutoFit/>
          </a:bodyPr>
          <a:lstStyle/>
          <a:p>
            <a:pPr marL="12700">
              <a:spcBef>
                <a:spcPts val="95"/>
              </a:spcBef>
            </a:pPr>
            <a:r>
              <a:rPr sz="1600" b="1" spc="-5" dirty="0">
                <a:solidFill>
                  <a:srgbClr val="164193"/>
                </a:solidFill>
                <a:latin typeface="Arial"/>
                <a:cs typeface="Arial"/>
              </a:rPr>
              <a:t>Une</a:t>
            </a:r>
            <a:r>
              <a:rPr sz="1600" b="1" spc="-30" dirty="0">
                <a:solidFill>
                  <a:srgbClr val="164193"/>
                </a:solidFill>
                <a:latin typeface="Arial"/>
                <a:cs typeface="Arial"/>
              </a:rPr>
              <a:t> </a:t>
            </a:r>
            <a:r>
              <a:rPr sz="1600" b="1" spc="-5" dirty="0">
                <a:solidFill>
                  <a:srgbClr val="164193"/>
                </a:solidFill>
                <a:latin typeface="Arial"/>
                <a:cs typeface="Arial"/>
              </a:rPr>
              <a:t>progression</a:t>
            </a:r>
            <a:r>
              <a:rPr sz="1600" b="1" spc="20" dirty="0">
                <a:solidFill>
                  <a:srgbClr val="164193"/>
                </a:solidFill>
                <a:latin typeface="Arial"/>
                <a:cs typeface="Arial"/>
              </a:rPr>
              <a:t> </a:t>
            </a:r>
            <a:r>
              <a:rPr sz="1600" b="1" spc="-10" dirty="0">
                <a:solidFill>
                  <a:srgbClr val="164193"/>
                </a:solidFill>
                <a:latin typeface="Arial"/>
                <a:cs typeface="Arial"/>
              </a:rPr>
              <a:t>qui</a:t>
            </a:r>
            <a:r>
              <a:rPr sz="1600" b="1" spc="5" dirty="0">
                <a:solidFill>
                  <a:srgbClr val="164193"/>
                </a:solidFill>
                <a:latin typeface="Arial"/>
                <a:cs typeface="Arial"/>
              </a:rPr>
              <a:t> </a:t>
            </a:r>
            <a:r>
              <a:rPr sz="1600" b="1" spc="-10" dirty="0">
                <a:solidFill>
                  <a:srgbClr val="164193"/>
                </a:solidFill>
                <a:latin typeface="Arial"/>
                <a:cs typeface="Arial"/>
              </a:rPr>
              <a:t>nous</a:t>
            </a:r>
            <a:r>
              <a:rPr sz="1600" b="1" spc="10" dirty="0">
                <a:solidFill>
                  <a:srgbClr val="164193"/>
                </a:solidFill>
                <a:latin typeface="Arial"/>
                <a:cs typeface="Arial"/>
              </a:rPr>
              <a:t> </a:t>
            </a:r>
            <a:r>
              <a:rPr sz="1600" b="1" spc="-5" dirty="0">
                <a:solidFill>
                  <a:srgbClr val="164193"/>
                </a:solidFill>
                <a:latin typeface="Arial"/>
                <a:cs typeface="Arial"/>
              </a:rPr>
              <a:t>encourage</a:t>
            </a:r>
            <a:r>
              <a:rPr sz="1600" b="1" dirty="0">
                <a:solidFill>
                  <a:srgbClr val="164193"/>
                </a:solidFill>
                <a:latin typeface="Arial"/>
                <a:cs typeface="Arial"/>
              </a:rPr>
              <a:t> </a:t>
            </a:r>
            <a:r>
              <a:rPr sz="1600" b="1" spc="-5" dirty="0">
                <a:solidFill>
                  <a:srgbClr val="164193"/>
                </a:solidFill>
                <a:latin typeface="Arial"/>
                <a:cs typeface="Arial"/>
              </a:rPr>
              <a:t>à</a:t>
            </a:r>
            <a:r>
              <a:rPr sz="1600" b="1" spc="-10" dirty="0">
                <a:solidFill>
                  <a:srgbClr val="164193"/>
                </a:solidFill>
                <a:latin typeface="Arial"/>
                <a:cs typeface="Arial"/>
              </a:rPr>
              <a:t> </a:t>
            </a:r>
            <a:r>
              <a:rPr sz="1600" b="1" spc="-5" dirty="0">
                <a:solidFill>
                  <a:srgbClr val="164193"/>
                </a:solidFill>
                <a:latin typeface="Arial"/>
                <a:cs typeface="Arial"/>
              </a:rPr>
              <a:t>aller</a:t>
            </a:r>
            <a:r>
              <a:rPr sz="1600" b="1" dirty="0">
                <a:solidFill>
                  <a:srgbClr val="164193"/>
                </a:solidFill>
                <a:latin typeface="Arial"/>
                <a:cs typeface="Arial"/>
              </a:rPr>
              <a:t> </a:t>
            </a:r>
            <a:r>
              <a:rPr sz="1600" b="1" spc="-5" dirty="0">
                <a:solidFill>
                  <a:srgbClr val="164193"/>
                </a:solidFill>
                <a:latin typeface="Arial"/>
                <a:cs typeface="Arial"/>
              </a:rPr>
              <a:t>encore</a:t>
            </a:r>
            <a:r>
              <a:rPr sz="1600" b="1" spc="5" dirty="0">
                <a:solidFill>
                  <a:srgbClr val="164193"/>
                </a:solidFill>
                <a:latin typeface="Arial"/>
                <a:cs typeface="Arial"/>
              </a:rPr>
              <a:t> </a:t>
            </a:r>
            <a:r>
              <a:rPr sz="1600" b="1" spc="-5" dirty="0">
                <a:solidFill>
                  <a:srgbClr val="164193"/>
                </a:solidFill>
                <a:latin typeface="Arial"/>
                <a:cs typeface="Arial"/>
              </a:rPr>
              <a:t>plus</a:t>
            </a:r>
            <a:r>
              <a:rPr sz="1600" b="1" spc="10" dirty="0">
                <a:solidFill>
                  <a:srgbClr val="164193"/>
                </a:solidFill>
                <a:latin typeface="Arial"/>
                <a:cs typeface="Arial"/>
              </a:rPr>
              <a:t> </a:t>
            </a:r>
            <a:r>
              <a:rPr sz="1600" b="1" spc="-25" dirty="0">
                <a:solidFill>
                  <a:srgbClr val="164193"/>
                </a:solidFill>
                <a:latin typeface="Arial"/>
                <a:cs typeface="Arial"/>
              </a:rPr>
              <a:t>loin</a:t>
            </a:r>
            <a:endParaRPr sz="1600">
              <a:solidFill>
                <a:prstClr val="black"/>
              </a:solidFill>
              <a:latin typeface="Arial"/>
              <a:cs typeface="Arial"/>
            </a:endParaRPr>
          </a:p>
          <a:p>
            <a:pPr marL="12700"/>
            <a:r>
              <a:rPr sz="1600" b="1" spc="-5" dirty="0">
                <a:solidFill>
                  <a:srgbClr val="164193"/>
                </a:solidFill>
                <a:latin typeface="Arial"/>
                <a:cs typeface="Arial"/>
              </a:rPr>
              <a:t>dans</a:t>
            </a:r>
            <a:r>
              <a:rPr sz="1600" b="1" spc="-20" dirty="0">
                <a:solidFill>
                  <a:srgbClr val="164193"/>
                </a:solidFill>
                <a:latin typeface="Arial"/>
                <a:cs typeface="Arial"/>
              </a:rPr>
              <a:t> </a:t>
            </a:r>
            <a:r>
              <a:rPr sz="1600" b="1" spc="-10" dirty="0">
                <a:solidFill>
                  <a:srgbClr val="164193"/>
                </a:solidFill>
                <a:latin typeface="Arial"/>
                <a:cs typeface="Arial"/>
              </a:rPr>
              <a:t>nos</a:t>
            </a:r>
            <a:r>
              <a:rPr sz="1600" b="1" spc="-20" dirty="0">
                <a:solidFill>
                  <a:srgbClr val="164193"/>
                </a:solidFill>
                <a:latin typeface="Arial"/>
                <a:cs typeface="Arial"/>
              </a:rPr>
              <a:t> </a:t>
            </a:r>
            <a:r>
              <a:rPr sz="1600" b="1" spc="-5" dirty="0">
                <a:solidFill>
                  <a:srgbClr val="164193"/>
                </a:solidFill>
                <a:latin typeface="Arial"/>
                <a:cs typeface="Arial"/>
              </a:rPr>
              <a:t>engagements</a:t>
            </a:r>
            <a:r>
              <a:rPr sz="1600" b="1" spc="-10" dirty="0">
                <a:solidFill>
                  <a:srgbClr val="164193"/>
                </a:solidFill>
                <a:latin typeface="Arial"/>
                <a:cs typeface="Arial"/>
              </a:rPr>
              <a:t> </a:t>
            </a:r>
            <a:r>
              <a:rPr sz="1600" b="1" spc="-5" dirty="0">
                <a:solidFill>
                  <a:srgbClr val="164193"/>
                </a:solidFill>
                <a:latin typeface="Arial"/>
                <a:cs typeface="Arial"/>
              </a:rPr>
              <a:t>sociaux,</a:t>
            </a:r>
            <a:r>
              <a:rPr sz="1600" b="1" spc="-10" dirty="0">
                <a:solidFill>
                  <a:srgbClr val="164193"/>
                </a:solidFill>
                <a:latin typeface="Arial"/>
                <a:cs typeface="Arial"/>
              </a:rPr>
              <a:t> </a:t>
            </a:r>
            <a:r>
              <a:rPr sz="1600" b="1" spc="-5" dirty="0">
                <a:solidFill>
                  <a:srgbClr val="164193"/>
                </a:solidFill>
                <a:latin typeface="Arial"/>
                <a:cs typeface="Arial"/>
              </a:rPr>
              <a:t>économiques</a:t>
            </a:r>
            <a:r>
              <a:rPr sz="1600" b="1" dirty="0">
                <a:solidFill>
                  <a:srgbClr val="164193"/>
                </a:solidFill>
                <a:latin typeface="Arial"/>
                <a:cs typeface="Arial"/>
              </a:rPr>
              <a:t> </a:t>
            </a:r>
            <a:r>
              <a:rPr sz="1600" b="1" spc="-5" dirty="0">
                <a:solidFill>
                  <a:srgbClr val="164193"/>
                </a:solidFill>
                <a:latin typeface="Arial"/>
                <a:cs typeface="Arial"/>
              </a:rPr>
              <a:t>et</a:t>
            </a:r>
            <a:r>
              <a:rPr sz="1600" b="1" spc="-25" dirty="0">
                <a:solidFill>
                  <a:srgbClr val="164193"/>
                </a:solidFill>
                <a:latin typeface="Arial"/>
                <a:cs typeface="Arial"/>
              </a:rPr>
              <a:t> </a:t>
            </a:r>
            <a:r>
              <a:rPr sz="1600" b="1" spc="-15" dirty="0">
                <a:solidFill>
                  <a:srgbClr val="164193"/>
                </a:solidFill>
                <a:latin typeface="Arial"/>
                <a:cs typeface="Arial"/>
              </a:rPr>
              <a:t>environnementaux.</a:t>
            </a:r>
            <a:endParaRPr sz="1600">
              <a:solidFill>
                <a:prstClr val="black"/>
              </a:solidFill>
              <a:latin typeface="Arial"/>
              <a:cs typeface="Arial"/>
            </a:endParaRPr>
          </a:p>
        </p:txBody>
      </p:sp>
      <p:pic>
        <p:nvPicPr>
          <p:cNvPr id="18" name="object 18"/>
          <p:cNvPicPr/>
          <p:nvPr/>
        </p:nvPicPr>
        <p:blipFill>
          <a:blip r:embed="rId5" cstate="print"/>
          <a:stretch>
            <a:fillRect/>
          </a:stretch>
        </p:blipFill>
        <p:spPr>
          <a:xfrm>
            <a:off x="8574023" y="4657344"/>
            <a:ext cx="3238500" cy="1623060"/>
          </a:xfrm>
          <a:prstGeom prst="rect">
            <a:avLst/>
          </a:prstGeom>
        </p:spPr>
      </p:pic>
      <p:pic>
        <p:nvPicPr>
          <p:cNvPr id="19" name="object 19"/>
          <p:cNvPicPr/>
          <p:nvPr/>
        </p:nvPicPr>
        <p:blipFill>
          <a:blip r:embed="rId6" cstate="print"/>
          <a:stretch>
            <a:fillRect/>
          </a:stretch>
        </p:blipFill>
        <p:spPr>
          <a:xfrm>
            <a:off x="2816351" y="4264152"/>
            <a:ext cx="3240024" cy="1623060"/>
          </a:xfrm>
          <a:prstGeom prst="rect">
            <a:avLst/>
          </a:prstGeom>
        </p:spPr>
      </p:pic>
      <p:grpSp>
        <p:nvGrpSpPr>
          <p:cNvPr id="20" name="object 20"/>
          <p:cNvGrpSpPr/>
          <p:nvPr/>
        </p:nvGrpSpPr>
        <p:grpSpPr>
          <a:xfrm>
            <a:off x="2650998" y="393191"/>
            <a:ext cx="9496425" cy="3636645"/>
            <a:chOff x="2650998" y="393191"/>
            <a:chExt cx="9496425" cy="3636645"/>
          </a:xfrm>
        </p:grpSpPr>
        <p:sp>
          <p:nvSpPr>
            <p:cNvPr id="21" name="object 21"/>
            <p:cNvSpPr/>
            <p:nvPr/>
          </p:nvSpPr>
          <p:spPr>
            <a:xfrm>
              <a:off x="2650998" y="403097"/>
              <a:ext cx="9486265" cy="553720"/>
            </a:xfrm>
            <a:custGeom>
              <a:avLst/>
              <a:gdLst/>
              <a:ahLst/>
              <a:cxnLst/>
              <a:rect l="l" t="t" r="r" b="b"/>
              <a:pathLst>
                <a:path w="9486265" h="553719">
                  <a:moveTo>
                    <a:pt x="498982" y="0"/>
                  </a:moveTo>
                  <a:lnTo>
                    <a:pt x="0" y="0"/>
                  </a:lnTo>
                </a:path>
                <a:path w="9486265" h="553719">
                  <a:moveTo>
                    <a:pt x="9486011" y="553719"/>
                  </a:moveTo>
                  <a:lnTo>
                    <a:pt x="6693408" y="536448"/>
                  </a:lnTo>
                </a:path>
              </a:pathLst>
            </a:custGeom>
            <a:ln w="19812">
              <a:solidFill>
                <a:srgbClr val="009540"/>
              </a:solidFill>
            </a:ln>
          </p:spPr>
          <p:txBody>
            <a:bodyPr wrap="square" lIns="0" tIns="0" rIns="0" bIns="0" rtlCol="0"/>
            <a:lstStyle/>
            <a:p>
              <a:endParaRPr>
                <a:solidFill>
                  <a:prstClr val="black"/>
                </a:solidFill>
              </a:endParaRPr>
            </a:p>
          </p:txBody>
        </p:sp>
        <p:pic>
          <p:nvPicPr>
            <p:cNvPr id="22" name="object 22"/>
            <p:cNvPicPr/>
            <p:nvPr/>
          </p:nvPicPr>
          <p:blipFill>
            <a:blip r:embed="rId7" cstate="print"/>
            <a:stretch>
              <a:fillRect/>
            </a:stretch>
          </p:blipFill>
          <p:spPr>
            <a:xfrm>
              <a:off x="2827020" y="1917191"/>
              <a:ext cx="2110739" cy="2112263"/>
            </a:xfrm>
            <a:prstGeom prst="rect">
              <a:avLst/>
            </a:prstGeom>
          </p:spPr>
        </p:pic>
      </p:grpSp>
    </p:spTree>
    <p:extLst>
      <p:ext uri="{BB962C8B-B14F-4D97-AF65-F5344CB8AC3E}">
        <p14:creationId xmlns:p14="http://schemas.microsoft.com/office/powerpoint/2010/main" val="359484627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9398" y="0"/>
            <a:ext cx="12201525" cy="6858000"/>
            <a:chOff x="-9398" y="0"/>
            <a:chExt cx="12201525" cy="6858000"/>
          </a:xfrm>
        </p:grpSpPr>
        <p:pic>
          <p:nvPicPr>
            <p:cNvPr id="3" name="object 3"/>
            <p:cNvPicPr/>
            <p:nvPr/>
          </p:nvPicPr>
          <p:blipFill>
            <a:blip r:embed="rId2" cstate="print"/>
            <a:stretch>
              <a:fillRect/>
            </a:stretch>
          </p:blipFill>
          <p:spPr>
            <a:xfrm>
              <a:off x="0" y="0"/>
              <a:ext cx="12192000" cy="6857997"/>
            </a:xfrm>
            <a:prstGeom prst="rect">
              <a:avLst/>
            </a:prstGeom>
          </p:spPr>
        </p:pic>
        <p:pic>
          <p:nvPicPr>
            <p:cNvPr id="4" name="object 4"/>
            <p:cNvPicPr/>
            <p:nvPr/>
          </p:nvPicPr>
          <p:blipFill>
            <a:blip r:embed="rId3" cstate="print"/>
            <a:stretch>
              <a:fillRect/>
            </a:stretch>
          </p:blipFill>
          <p:spPr>
            <a:xfrm>
              <a:off x="0" y="0"/>
              <a:ext cx="9838944" cy="6857997"/>
            </a:xfrm>
            <a:prstGeom prst="rect">
              <a:avLst/>
            </a:prstGeom>
          </p:spPr>
        </p:pic>
        <p:pic>
          <p:nvPicPr>
            <p:cNvPr id="5" name="object 5"/>
            <p:cNvPicPr/>
            <p:nvPr/>
          </p:nvPicPr>
          <p:blipFill>
            <a:blip r:embed="rId4" cstate="print"/>
            <a:stretch>
              <a:fillRect/>
            </a:stretch>
          </p:blipFill>
          <p:spPr>
            <a:xfrm>
              <a:off x="3072384" y="0"/>
              <a:ext cx="9119615" cy="3322320"/>
            </a:xfrm>
            <a:prstGeom prst="rect">
              <a:avLst/>
            </a:prstGeom>
          </p:spPr>
        </p:pic>
        <p:sp>
          <p:nvSpPr>
            <p:cNvPr id="6" name="object 6"/>
            <p:cNvSpPr/>
            <p:nvPr/>
          </p:nvSpPr>
          <p:spPr>
            <a:xfrm>
              <a:off x="761" y="764286"/>
              <a:ext cx="499109" cy="0"/>
            </a:xfrm>
            <a:custGeom>
              <a:avLst/>
              <a:gdLst/>
              <a:ahLst/>
              <a:cxnLst/>
              <a:rect l="l" t="t" r="r" b="b"/>
              <a:pathLst>
                <a:path w="499109">
                  <a:moveTo>
                    <a:pt x="498970" y="0"/>
                  </a:moveTo>
                  <a:lnTo>
                    <a:pt x="0" y="0"/>
                  </a:lnTo>
                </a:path>
              </a:pathLst>
            </a:custGeom>
            <a:ln w="19812">
              <a:solidFill>
                <a:srgbClr val="FFFFFF"/>
              </a:solidFill>
            </a:ln>
          </p:spPr>
          <p:txBody>
            <a:bodyPr wrap="square" lIns="0" tIns="0" rIns="0" bIns="0" rtlCol="0"/>
            <a:lstStyle/>
            <a:p>
              <a:endParaRPr>
                <a:solidFill>
                  <a:prstClr val="black"/>
                </a:solidFill>
              </a:endParaRPr>
            </a:p>
          </p:txBody>
        </p:sp>
        <p:pic>
          <p:nvPicPr>
            <p:cNvPr id="7" name="object 7"/>
            <p:cNvPicPr/>
            <p:nvPr/>
          </p:nvPicPr>
          <p:blipFill>
            <a:blip r:embed="rId5" cstate="print"/>
            <a:stretch>
              <a:fillRect/>
            </a:stretch>
          </p:blipFill>
          <p:spPr>
            <a:xfrm>
              <a:off x="196596" y="1626107"/>
              <a:ext cx="6545580" cy="1121664"/>
            </a:xfrm>
            <a:prstGeom prst="rect">
              <a:avLst/>
            </a:prstGeom>
          </p:spPr>
        </p:pic>
        <p:pic>
          <p:nvPicPr>
            <p:cNvPr id="8" name="object 8"/>
            <p:cNvPicPr/>
            <p:nvPr/>
          </p:nvPicPr>
          <p:blipFill>
            <a:blip r:embed="rId6" cstate="print"/>
            <a:stretch>
              <a:fillRect/>
            </a:stretch>
          </p:blipFill>
          <p:spPr>
            <a:xfrm>
              <a:off x="6201155" y="1626107"/>
              <a:ext cx="1123188" cy="1121664"/>
            </a:xfrm>
            <a:prstGeom prst="rect">
              <a:avLst/>
            </a:prstGeom>
          </p:spPr>
        </p:pic>
        <p:pic>
          <p:nvPicPr>
            <p:cNvPr id="9" name="object 9"/>
            <p:cNvPicPr/>
            <p:nvPr/>
          </p:nvPicPr>
          <p:blipFill>
            <a:blip r:embed="rId7" cstate="print"/>
            <a:stretch>
              <a:fillRect/>
            </a:stretch>
          </p:blipFill>
          <p:spPr>
            <a:xfrm>
              <a:off x="196596" y="2113788"/>
              <a:ext cx="6522720" cy="1121664"/>
            </a:xfrm>
            <a:prstGeom prst="rect">
              <a:avLst/>
            </a:prstGeom>
          </p:spPr>
        </p:pic>
        <p:pic>
          <p:nvPicPr>
            <p:cNvPr id="10" name="object 10"/>
            <p:cNvPicPr/>
            <p:nvPr/>
          </p:nvPicPr>
          <p:blipFill>
            <a:blip r:embed="rId8" cstate="print"/>
            <a:stretch>
              <a:fillRect/>
            </a:stretch>
          </p:blipFill>
          <p:spPr>
            <a:xfrm>
              <a:off x="196596" y="2601467"/>
              <a:ext cx="5388864" cy="1121663"/>
            </a:xfrm>
            <a:prstGeom prst="rect">
              <a:avLst/>
            </a:prstGeom>
          </p:spPr>
        </p:pic>
      </p:grpSp>
      <p:sp>
        <p:nvSpPr>
          <p:cNvPr id="11" name="object 11"/>
          <p:cNvSpPr txBox="1">
            <a:spLocks noGrp="1"/>
          </p:cNvSpPr>
          <p:nvPr>
            <p:ph type="title"/>
          </p:nvPr>
        </p:nvSpPr>
        <p:spPr>
          <a:xfrm>
            <a:off x="498449" y="1761870"/>
            <a:ext cx="6397625" cy="1610360"/>
          </a:xfrm>
          <a:prstGeom prst="rect">
            <a:avLst/>
          </a:prstGeom>
        </p:spPr>
        <p:txBody>
          <a:bodyPr vert="horz" wrap="square" lIns="0" tIns="133985" rIns="0" bIns="0" rtlCol="0">
            <a:spAutoFit/>
          </a:bodyPr>
          <a:lstStyle/>
          <a:p>
            <a:pPr marL="12700" marR="5080">
              <a:lnSpc>
                <a:spcPct val="80000"/>
              </a:lnSpc>
              <a:spcBef>
                <a:spcPts val="1055"/>
              </a:spcBef>
            </a:pPr>
            <a:r>
              <a:rPr sz="4000" spc="-204" dirty="0">
                <a:solidFill>
                  <a:srgbClr val="FFFFFF"/>
                </a:solidFill>
              </a:rPr>
              <a:t>C</a:t>
            </a:r>
            <a:r>
              <a:rPr sz="4000" spc="-200" dirty="0">
                <a:solidFill>
                  <a:srgbClr val="FFFFFF"/>
                </a:solidFill>
              </a:rPr>
              <a:t>O</a:t>
            </a:r>
            <a:r>
              <a:rPr sz="4000" spc="-204" dirty="0">
                <a:solidFill>
                  <a:srgbClr val="FFFFFF"/>
                </a:solidFill>
              </a:rPr>
              <a:t>NTR</a:t>
            </a:r>
            <a:r>
              <a:rPr sz="4000" spc="-195" dirty="0">
                <a:solidFill>
                  <a:srgbClr val="FFFFFF"/>
                </a:solidFill>
              </a:rPr>
              <a:t>I</a:t>
            </a:r>
            <a:r>
              <a:rPr sz="4000" spc="-204" dirty="0">
                <a:solidFill>
                  <a:srgbClr val="FFFFFF"/>
                </a:solidFill>
              </a:rPr>
              <a:t>BU</a:t>
            </a:r>
            <a:r>
              <a:rPr sz="4000" spc="-185" dirty="0">
                <a:solidFill>
                  <a:srgbClr val="FFFFFF"/>
                </a:solidFill>
              </a:rPr>
              <a:t>E</a:t>
            </a:r>
            <a:r>
              <a:rPr sz="4000" spc="-5" dirty="0">
                <a:solidFill>
                  <a:srgbClr val="FFFFFF"/>
                </a:solidFill>
              </a:rPr>
              <a:t>R</a:t>
            </a:r>
            <a:r>
              <a:rPr sz="4000" spc="-340" dirty="0">
                <a:solidFill>
                  <a:srgbClr val="FFFFFF"/>
                </a:solidFill>
              </a:rPr>
              <a:t> </a:t>
            </a:r>
            <a:r>
              <a:rPr sz="4000" spc="-200" dirty="0">
                <a:solidFill>
                  <a:srgbClr val="FFFFFF"/>
                </a:solidFill>
              </a:rPr>
              <a:t>E</a:t>
            </a:r>
            <a:r>
              <a:rPr sz="4000" spc="-204" dirty="0">
                <a:solidFill>
                  <a:srgbClr val="FFFFFF"/>
                </a:solidFill>
              </a:rPr>
              <a:t>N</a:t>
            </a:r>
            <a:r>
              <a:rPr sz="4000" spc="-200" dirty="0">
                <a:solidFill>
                  <a:srgbClr val="FFFFFF"/>
                </a:solidFill>
              </a:rPr>
              <a:t>SE</a:t>
            </a:r>
            <a:r>
              <a:rPr sz="4000" spc="-204" dirty="0">
                <a:solidFill>
                  <a:srgbClr val="FFFFFF"/>
                </a:solidFill>
              </a:rPr>
              <a:t>MBL</a:t>
            </a:r>
            <a:r>
              <a:rPr sz="4000" spc="-5" dirty="0">
                <a:solidFill>
                  <a:srgbClr val="FFFFFF"/>
                </a:solidFill>
              </a:rPr>
              <a:t>E</a:t>
            </a:r>
            <a:r>
              <a:rPr sz="4000" spc="-345" dirty="0">
                <a:solidFill>
                  <a:srgbClr val="FFFFFF"/>
                </a:solidFill>
              </a:rPr>
              <a:t> </a:t>
            </a:r>
            <a:r>
              <a:rPr sz="4000" spc="-5" dirty="0">
                <a:solidFill>
                  <a:srgbClr val="FFFFFF"/>
                </a:solidFill>
              </a:rPr>
              <a:t>À  </a:t>
            </a:r>
            <a:r>
              <a:rPr sz="4000" spc="-204" dirty="0">
                <a:solidFill>
                  <a:srgbClr val="FFFFFF"/>
                </a:solidFill>
              </a:rPr>
              <a:t>RÉDU</a:t>
            </a:r>
            <a:r>
              <a:rPr sz="4000" spc="-195" dirty="0">
                <a:solidFill>
                  <a:srgbClr val="FFFFFF"/>
                </a:solidFill>
              </a:rPr>
              <a:t>I</a:t>
            </a:r>
            <a:r>
              <a:rPr sz="4000" spc="-204" dirty="0">
                <a:solidFill>
                  <a:srgbClr val="FFFFFF"/>
                </a:solidFill>
              </a:rPr>
              <a:t>R</a:t>
            </a:r>
            <a:r>
              <a:rPr sz="4000" spc="-5" dirty="0">
                <a:solidFill>
                  <a:srgbClr val="FFFFFF"/>
                </a:solidFill>
              </a:rPr>
              <a:t>E</a:t>
            </a:r>
            <a:r>
              <a:rPr sz="4000" spc="-350" dirty="0">
                <a:solidFill>
                  <a:srgbClr val="FFFFFF"/>
                </a:solidFill>
              </a:rPr>
              <a:t> </a:t>
            </a:r>
            <a:r>
              <a:rPr sz="4000" spc="-204" dirty="0">
                <a:solidFill>
                  <a:srgbClr val="FFFFFF"/>
                </a:solidFill>
              </a:rPr>
              <a:t>VOTR</a:t>
            </a:r>
            <a:r>
              <a:rPr sz="4000" spc="-5" dirty="0">
                <a:solidFill>
                  <a:srgbClr val="FFFFFF"/>
                </a:solidFill>
              </a:rPr>
              <a:t>E</a:t>
            </a:r>
            <a:r>
              <a:rPr sz="4000" spc="-360" dirty="0">
                <a:solidFill>
                  <a:srgbClr val="FFFFFF"/>
                </a:solidFill>
              </a:rPr>
              <a:t> </a:t>
            </a:r>
            <a:r>
              <a:rPr sz="4000" spc="-195" dirty="0">
                <a:solidFill>
                  <a:srgbClr val="FFFFFF"/>
                </a:solidFill>
              </a:rPr>
              <a:t>I</a:t>
            </a:r>
            <a:r>
              <a:rPr sz="4000" spc="-204" dirty="0">
                <a:solidFill>
                  <a:srgbClr val="FFFFFF"/>
                </a:solidFill>
              </a:rPr>
              <a:t>M</a:t>
            </a:r>
            <a:r>
              <a:rPr sz="4000" spc="-505" dirty="0">
                <a:solidFill>
                  <a:srgbClr val="FFFFFF"/>
                </a:solidFill>
              </a:rPr>
              <a:t>P</a:t>
            </a:r>
            <a:r>
              <a:rPr sz="4000" spc="-204" dirty="0">
                <a:solidFill>
                  <a:srgbClr val="FFFFFF"/>
                </a:solidFill>
              </a:rPr>
              <a:t>AC</a:t>
            </a:r>
            <a:r>
              <a:rPr sz="4000" spc="-5" dirty="0">
                <a:solidFill>
                  <a:srgbClr val="FFFFFF"/>
                </a:solidFill>
              </a:rPr>
              <a:t>T  </a:t>
            </a:r>
            <a:r>
              <a:rPr sz="4000" spc="-210" dirty="0">
                <a:solidFill>
                  <a:srgbClr val="FFFFFF"/>
                </a:solidFill>
              </a:rPr>
              <a:t>ENVIRONNEMENTAL</a:t>
            </a:r>
            <a:endParaRPr sz="4000"/>
          </a:p>
        </p:txBody>
      </p:sp>
      <p:pic>
        <p:nvPicPr>
          <p:cNvPr id="12" name="object 12"/>
          <p:cNvPicPr/>
          <p:nvPr/>
        </p:nvPicPr>
        <p:blipFill>
          <a:blip r:embed="rId9" cstate="print"/>
          <a:stretch>
            <a:fillRect/>
          </a:stretch>
        </p:blipFill>
        <p:spPr>
          <a:xfrm>
            <a:off x="10035540" y="6379464"/>
            <a:ext cx="1979676" cy="313944"/>
          </a:xfrm>
          <a:prstGeom prst="rect">
            <a:avLst/>
          </a:prstGeom>
        </p:spPr>
      </p:pic>
    </p:spTree>
    <p:extLst>
      <p:ext uri="{BB962C8B-B14F-4D97-AF65-F5344CB8AC3E}">
        <p14:creationId xmlns:p14="http://schemas.microsoft.com/office/powerpoint/2010/main" val="120433175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2000" cy="6857999"/>
            </a:xfrm>
            <a:prstGeom prst="rect">
              <a:avLst/>
            </a:prstGeom>
          </p:spPr>
        </p:pic>
        <p:sp>
          <p:nvSpPr>
            <p:cNvPr id="4" name="object 4"/>
            <p:cNvSpPr/>
            <p:nvPr/>
          </p:nvSpPr>
          <p:spPr>
            <a:xfrm>
              <a:off x="2944367" y="3401619"/>
              <a:ext cx="2091055" cy="121920"/>
            </a:xfrm>
            <a:custGeom>
              <a:avLst/>
              <a:gdLst/>
              <a:ahLst/>
              <a:cxnLst/>
              <a:rect l="l" t="t" r="r" b="b"/>
              <a:pathLst>
                <a:path w="2091054" h="121920">
                  <a:moveTo>
                    <a:pt x="2090674" y="0"/>
                  </a:moveTo>
                  <a:lnTo>
                    <a:pt x="0" y="0"/>
                  </a:lnTo>
                  <a:lnTo>
                    <a:pt x="0" y="121613"/>
                  </a:lnTo>
                  <a:lnTo>
                    <a:pt x="2090674" y="121613"/>
                  </a:lnTo>
                  <a:lnTo>
                    <a:pt x="2090674" y="0"/>
                  </a:lnTo>
                  <a:close/>
                </a:path>
              </a:pathLst>
            </a:custGeom>
            <a:solidFill>
              <a:srgbClr val="D1E7D2"/>
            </a:solidFill>
          </p:spPr>
          <p:txBody>
            <a:bodyPr wrap="square" lIns="0" tIns="0" rIns="0" bIns="0" rtlCol="0"/>
            <a:lstStyle/>
            <a:p>
              <a:endParaRPr>
                <a:solidFill>
                  <a:prstClr val="black"/>
                </a:solidFill>
              </a:endParaRPr>
            </a:p>
          </p:txBody>
        </p:sp>
        <p:sp>
          <p:nvSpPr>
            <p:cNvPr id="5" name="object 5"/>
            <p:cNvSpPr/>
            <p:nvPr/>
          </p:nvSpPr>
          <p:spPr>
            <a:xfrm>
              <a:off x="9267443" y="4826508"/>
              <a:ext cx="708660" cy="709930"/>
            </a:xfrm>
            <a:custGeom>
              <a:avLst/>
              <a:gdLst/>
              <a:ahLst/>
              <a:cxnLst/>
              <a:rect l="l" t="t" r="r" b="b"/>
              <a:pathLst>
                <a:path w="708659" h="709929">
                  <a:moveTo>
                    <a:pt x="354202" y="0"/>
                  </a:moveTo>
                  <a:lnTo>
                    <a:pt x="306070" y="3302"/>
                  </a:lnTo>
                  <a:lnTo>
                    <a:pt x="259969" y="12700"/>
                  </a:lnTo>
                  <a:lnTo>
                    <a:pt x="216280" y="27940"/>
                  </a:lnTo>
                  <a:lnTo>
                    <a:pt x="175386" y="48514"/>
                  </a:lnTo>
                  <a:lnTo>
                    <a:pt x="137795" y="73914"/>
                  </a:lnTo>
                  <a:lnTo>
                    <a:pt x="103758" y="104013"/>
                  </a:lnTo>
                  <a:lnTo>
                    <a:pt x="73786" y="138049"/>
                  </a:lnTo>
                  <a:lnTo>
                    <a:pt x="48386" y="175768"/>
                  </a:lnTo>
                  <a:lnTo>
                    <a:pt x="27812" y="216789"/>
                  </a:lnTo>
                  <a:lnTo>
                    <a:pt x="12700" y="260604"/>
                  </a:lnTo>
                  <a:lnTo>
                    <a:pt x="3175" y="306832"/>
                  </a:lnTo>
                  <a:lnTo>
                    <a:pt x="0" y="354965"/>
                  </a:lnTo>
                  <a:lnTo>
                    <a:pt x="3175" y="403098"/>
                  </a:lnTo>
                  <a:lnTo>
                    <a:pt x="12700" y="449326"/>
                  </a:lnTo>
                  <a:lnTo>
                    <a:pt x="27812" y="493141"/>
                  </a:lnTo>
                  <a:lnTo>
                    <a:pt x="48386" y="534035"/>
                  </a:lnTo>
                  <a:lnTo>
                    <a:pt x="73786" y="571881"/>
                  </a:lnTo>
                  <a:lnTo>
                    <a:pt x="103758" y="605917"/>
                  </a:lnTo>
                  <a:lnTo>
                    <a:pt x="137795" y="635889"/>
                  </a:lnTo>
                  <a:lnTo>
                    <a:pt x="175386" y="661416"/>
                  </a:lnTo>
                  <a:lnTo>
                    <a:pt x="216280" y="681990"/>
                  </a:lnTo>
                  <a:lnTo>
                    <a:pt x="259969" y="697230"/>
                  </a:lnTo>
                  <a:lnTo>
                    <a:pt x="306070" y="706628"/>
                  </a:lnTo>
                  <a:lnTo>
                    <a:pt x="354202" y="709930"/>
                  </a:lnTo>
                  <a:lnTo>
                    <a:pt x="402208" y="706628"/>
                  </a:lnTo>
                  <a:lnTo>
                    <a:pt x="448309" y="697230"/>
                  </a:lnTo>
                  <a:lnTo>
                    <a:pt x="491998" y="681990"/>
                  </a:lnTo>
                  <a:lnTo>
                    <a:pt x="532891" y="661416"/>
                  </a:lnTo>
                  <a:lnTo>
                    <a:pt x="570610" y="635889"/>
                  </a:lnTo>
                  <a:lnTo>
                    <a:pt x="604647" y="605917"/>
                  </a:lnTo>
                  <a:lnTo>
                    <a:pt x="634619" y="571881"/>
                  </a:lnTo>
                  <a:lnTo>
                    <a:pt x="660019" y="534035"/>
                  </a:lnTo>
                  <a:lnTo>
                    <a:pt x="680465" y="493141"/>
                  </a:lnTo>
                  <a:lnTo>
                    <a:pt x="695705" y="449326"/>
                  </a:lnTo>
                  <a:lnTo>
                    <a:pt x="705103" y="403098"/>
                  </a:lnTo>
                  <a:lnTo>
                    <a:pt x="708405" y="354965"/>
                  </a:lnTo>
                  <a:lnTo>
                    <a:pt x="705103" y="306832"/>
                  </a:lnTo>
                  <a:lnTo>
                    <a:pt x="695705" y="260604"/>
                  </a:lnTo>
                  <a:lnTo>
                    <a:pt x="680465" y="216789"/>
                  </a:lnTo>
                  <a:lnTo>
                    <a:pt x="660019" y="175768"/>
                  </a:lnTo>
                  <a:lnTo>
                    <a:pt x="634619" y="138049"/>
                  </a:lnTo>
                  <a:lnTo>
                    <a:pt x="604647" y="104013"/>
                  </a:lnTo>
                  <a:lnTo>
                    <a:pt x="570610" y="73914"/>
                  </a:lnTo>
                  <a:lnTo>
                    <a:pt x="532891" y="48514"/>
                  </a:lnTo>
                  <a:lnTo>
                    <a:pt x="491998" y="27940"/>
                  </a:lnTo>
                  <a:lnTo>
                    <a:pt x="448309" y="12700"/>
                  </a:lnTo>
                  <a:lnTo>
                    <a:pt x="402208" y="3302"/>
                  </a:lnTo>
                  <a:lnTo>
                    <a:pt x="354202" y="0"/>
                  </a:lnTo>
                  <a:close/>
                </a:path>
              </a:pathLst>
            </a:custGeom>
            <a:solidFill>
              <a:srgbClr val="315279"/>
            </a:solidFill>
          </p:spPr>
          <p:txBody>
            <a:bodyPr wrap="square" lIns="0" tIns="0" rIns="0" bIns="0" rtlCol="0"/>
            <a:lstStyle/>
            <a:p>
              <a:endParaRPr>
                <a:solidFill>
                  <a:prstClr val="black"/>
                </a:solidFill>
              </a:endParaRPr>
            </a:p>
          </p:txBody>
        </p:sp>
        <p:sp>
          <p:nvSpPr>
            <p:cNvPr id="6" name="object 6"/>
            <p:cNvSpPr/>
            <p:nvPr/>
          </p:nvSpPr>
          <p:spPr>
            <a:xfrm>
              <a:off x="9363456" y="4924044"/>
              <a:ext cx="518159" cy="457200"/>
            </a:xfrm>
            <a:custGeom>
              <a:avLst/>
              <a:gdLst/>
              <a:ahLst/>
              <a:cxnLst/>
              <a:rect l="l" t="t" r="r" b="b"/>
              <a:pathLst>
                <a:path w="518159" h="457200">
                  <a:moveTo>
                    <a:pt x="449834" y="0"/>
                  </a:moveTo>
                  <a:lnTo>
                    <a:pt x="381508" y="4444"/>
                  </a:lnTo>
                  <a:lnTo>
                    <a:pt x="331470" y="26034"/>
                  </a:lnTo>
                  <a:lnTo>
                    <a:pt x="297052" y="56895"/>
                  </a:lnTo>
                  <a:lnTo>
                    <a:pt x="275590" y="88899"/>
                  </a:lnTo>
                  <a:lnTo>
                    <a:pt x="264541" y="114172"/>
                  </a:lnTo>
                  <a:lnTo>
                    <a:pt x="264541" y="51561"/>
                  </a:lnTo>
                  <a:lnTo>
                    <a:pt x="262000" y="49021"/>
                  </a:lnTo>
                  <a:lnTo>
                    <a:pt x="255650" y="49021"/>
                  </a:lnTo>
                  <a:lnTo>
                    <a:pt x="253111" y="51561"/>
                  </a:lnTo>
                  <a:lnTo>
                    <a:pt x="253111" y="195706"/>
                  </a:lnTo>
                  <a:lnTo>
                    <a:pt x="220599" y="113283"/>
                  </a:lnTo>
                  <a:lnTo>
                    <a:pt x="190500" y="73913"/>
                  </a:lnTo>
                  <a:lnTo>
                    <a:pt x="145288" y="66547"/>
                  </a:lnTo>
                  <a:lnTo>
                    <a:pt x="67945" y="80644"/>
                  </a:lnTo>
                  <a:lnTo>
                    <a:pt x="75184" y="101726"/>
                  </a:lnTo>
                  <a:lnTo>
                    <a:pt x="102616" y="147446"/>
                  </a:lnTo>
                  <a:lnTo>
                    <a:pt x="159130" y="191134"/>
                  </a:lnTo>
                  <a:lnTo>
                    <a:pt x="253111" y="206247"/>
                  </a:lnTo>
                  <a:lnTo>
                    <a:pt x="253111" y="265937"/>
                  </a:lnTo>
                  <a:lnTo>
                    <a:pt x="0" y="265937"/>
                  </a:lnTo>
                  <a:lnTo>
                    <a:pt x="0" y="325754"/>
                  </a:lnTo>
                  <a:lnTo>
                    <a:pt x="88011" y="456818"/>
                  </a:lnTo>
                  <a:lnTo>
                    <a:pt x="429260" y="456818"/>
                  </a:lnTo>
                  <a:lnTo>
                    <a:pt x="517651" y="325500"/>
                  </a:lnTo>
                  <a:lnTo>
                    <a:pt x="517651" y="265937"/>
                  </a:lnTo>
                  <a:lnTo>
                    <a:pt x="264541" y="265937"/>
                  </a:lnTo>
                  <a:lnTo>
                    <a:pt x="264541" y="125348"/>
                  </a:lnTo>
                  <a:lnTo>
                    <a:pt x="282067" y="126872"/>
                  </a:lnTo>
                  <a:lnTo>
                    <a:pt x="311150" y="125602"/>
                  </a:lnTo>
                  <a:lnTo>
                    <a:pt x="346964" y="116966"/>
                  </a:lnTo>
                  <a:lnTo>
                    <a:pt x="384937" y="96773"/>
                  </a:lnTo>
                  <a:lnTo>
                    <a:pt x="420370" y="60578"/>
                  </a:lnTo>
                  <a:lnTo>
                    <a:pt x="448691" y="4063"/>
                  </a:lnTo>
                  <a:lnTo>
                    <a:pt x="449834" y="0"/>
                  </a:lnTo>
                  <a:close/>
                </a:path>
              </a:pathLst>
            </a:custGeom>
            <a:solidFill>
              <a:srgbClr val="FFFFFF"/>
            </a:solidFill>
          </p:spPr>
          <p:txBody>
            <a:bodyPr wrap="square" lIns="0" tIns="0" rIns="0" bIns="0" rtlCol="0"/>
            <a:lstStyle/>
            <a:p>
              <a:endParaRPr>
                <a:solidFill>
                  <a:prstClr val="black"/>
                </a:solidFill>
              </a:endParaRPr>
            </a:p>
          </p:txBody>
        </p:sp>
        <p:sp>
          <p:nvSpPr>
            <p:cNvPr id="7" name="object 7"/>
            <p:cNvSpPr/>
            <p:nvPr/>
          </p:nvSpPr>
          <p:spPr>
            <a:xfrm>
              <a:off x="9491472" y="5233390"/>
              <a:ext cx="260985" cy="76200"/>
            </a:xfrm>
            <a:custGeom>
              <a:avLst/>
              <a:gdLst/>
              <a:ahLst/>
              <a:cxnLst/>
              <a:rect l="l" t="t" r="r" b="b"/>
              <a:pathLst>
                <a:path w="260984" h="76200">
                  <a:moveTo>
                    <a:pt x="11379" y="0"/>
                  </a:moveTo>
                  <a:lnTo>
                    <a:pt x="0" y="0"/>
                  </a:lnTo>
                  <a:lnTo>
                    <a:pt x="0" y="76098"/>
                  </a:lnTo>
                  <a:lnTo>
                    <a:pt x="11379" y="76098"/>
                  </a:lnTo>
                  <a:lnTo>
                    <a:pt x="11379" y="0"/>
                  </a:lnTo>
                  <a:close/>
                </a:path>
                <a:path w="260984" h="76200">
                  <a:moveTo>
                    <a:pt x="73609" y="0"/>
                  </a:moveTo>
                  <a:lnTo>
                    <a:pt x="62230" y="0"/>
                  </a:lnTo>
                  <a:lnTo>
                    <a:pt x="62230" y="76098"/>
                  </a:lnTo>
                  <a:lnTo>
                    <a:pt x="73609" y="76098"/>
                  </a:lnTo>
                  <a:lnTo>
                    <a:pt x="73609" y="0"/>
                  </a:lnTo>
                  <a:close/>
                </a:path>
                <a:path w="260984" h="76200">
                  <a:moveTo>
                    <a:pt x="135318" y="0"/>
                  </a:moveTo>
                  <a:lnTo>
                    <a:pt x="123952" y="0"/>
                  </a:lnTo>
                  <a:lnTo>
                    <a:pt x="123952" y="76098"/>
                  </a:lnTo>
                  <a:lnTo>
                    <a:pt x="135318" y="76098"/>
                  </a:lnTo>
                  <a:lnTo>
                    <a:pt x="135318" y="0"/>
                  </a:lnTo>
                  <a:close/>
                </a:path>
                <a:path w="260984" h="76200">
                  <a:moveTo>
                    <a:pt x="198196" y="0"/>
                  </a:moveTo>
                  <a:lnTo>
                    <a:pt x="186817" y="0"/>
                  </a:lnTo>
                  <a:lnTo>
                    <a:pt x="186817" y="76098"/>
                  </a:lnTo>
                  <a:lnTo>
                    <a:pt x="198196" y="76098"/>
                  </a:lnTo>
                  <a:lnTo>
                    <a:pt x="198196" y="0"/>
                  </a:lnTo>
                  <a:close/>
                </a:path>
                <a:path w="260984" h="76200">
                  <a:moveTo>
                    <a:pt x="260553" y="0"/>
                  </a:moveTo>
                  <a:lnTo>
                    <a:pt x="249174" y="0"/>
                  </a:lnTo>
                  <a:lnTo>
                    <a:pt x="249174" y="76098"/>
                  </a:lnTo>
                  <a:lnTo>
                    <a:pt x="260553" y="76098"/>
                  </a:lnTo>
                  <a:lnTo>
                    <a:pt x="260553" y="0"/>
                  </a:lnTo>
                  <a:close/>
                </a:path>
              </a:pathLst>
            </a:custGeom>
            <a:solidFill>
              <a:srgbClr val="315279"/>
            </a:solidFill>
          </p:spPr>
          <p:txBody>
            <a:bodyPr wrap="square" lIns="0" tIns="0" rIns="0" bIns="0" rtlCol="0"/>
            <a:lstStyle/>
            <a:p>
              <a:endParaRPr>
                <a:solidFill>
                  <a:prstClr val="black"/>
                </a:solidFill>
              </a:endParaRPr>
            </a:p>
          </p:txBody>
        </p:sp>
      </p:grpSp>
      <p:sp>
        <p:nvSpPr>
          <p:cNvPr id="8" name="object 8"/>
          <p:cNvSpPr txBox="1">
            <a:spLocks noGrp="1"/>
          </p:cNvSpPr>
          <p:nvPr>
            <p:ph type="title"/>
          </p:nvPr>
        </p:nvSpPr>
        <p:spPr>
          <a:xfrm>
            <a:off x="745337" y="101041"/>
            <a:ext cx="8289925" cy="452120"/>
          </a:xfrm>
          <a:prstGeom prst="rect">
            <a:avLst/>
          </a:prstGeom>
        </p:spPr>
        <p:txBody>
          <a:bodyPr vert="horz" wrap="square" lIns="0" tIns="12065" rIns="0" bIns="0" rtlCol="0">
            <a:spAutoFit/>
          </a:bodyPr>
          <a:lstStyle/>
          <a:p>
            <a:pPr marL="12700">
              <a:lnSpc>
                <a:spcPct val="100000"/>
              </a:lnSpc>
              <a:spcBef>
                <a:spcPts val="95"/>
              </a:spcBef>
            </a:pPr>
            <a:r>
              <a:rPr sz="2800" spc="-180" dirty="0">
                <a:solidFill>
                  <a:srgbClr val="009540"/>
                </a:solidFill>
              </a:rPr>
              <a:t>CONTRIBUER</a:t>
            </a:r>
            <a:r>
              <a:rPr sz="2800" spc="-325" dirty="0">
                <a:solidFill>
                  <a:srgbClr val="009540"/>
                </a:solidFill>
              </a:rPr>
              <a:t> </a:t>
            </a:r>
            <a:r>
              <a:rPr sz="2800" spc="-180" dirty="0">
                <a:solidFill>
                  <a:srgbClr val="009540"/>
                </a:solidFill>
              </a:rPr>
              <a:t>ENSEMBLE</a:t>
            </a:r>
            <a:r>
              <a:rPr sz="2800" spc="-325" dirty="0">
                <a:solidFill>
                  <a:srgbClr val="009540"/>
                </a:solidFill>
              </a:rPr>
              <a:t> </a:t>
            </a:r>
            <a:r>
              <a:rPr sz="2800" spc="-5" dirty="0">
                <a:solidFill>
                  <a:srgbClr val="009540"/>
                </a:solidFill>
              </a:rPr>
              <a:t>À</a:t>
            </a:r>
            <a:r>
              <a:rPr sz="2800" spc="-390" dirty="0">
                <a:solidFill>
                  <a:srgbClr val="009540"/>
                </a:solidFill>
              </a:rPr>
              <a:t> </a:t>
            </a:r>
            <a:r>
              <a:rPr sz="2800" spc="-175" dirty="0">
                <a:solidFill>
                  <a:srgbClr val="009540"/>
                </a:solidFill>
              </a:rPr>
              <a:t>RÉDUIRE</a:t>
            </a:r>
            <a:r>
              <a:rPr sz="2800" spc="-345" dirty="0">
                <a:solidFill>
                  <a:srgbClr val="009540"/>
                </a:solidFill>
              </a:rPr>
              <a:t> </a:t>
            </a:r>
            <a:r>
              <a:rPr sz="2800" spc="-165" dirty="0">
                <a:solidFill>
                  <a:srgbClr val="009540"/>
                </a:solidFill>
              </a:rPr>
              <a:t>VOTRE</a:t>
            </a:r>
            <a:r>
              <a:rPr sz="2800" spc="-350" dirty="0">
                <a:solidFill>
                  <a:srgbClr val="009540"/>
                </a:solidFill>
              </a:rPr>
              <a:t> </a:t>
            </a:r>
            <a:r>
              <a:rPr sz="2800" spc="-204" dirty="0">
                <a:solidFill>
                  <a:srgbClr val="009540"/>
                </a:solidFill>
              </a:rPr>
              <a:t>IMPACT</a:t>
            </a:r>
            <a:endParaRPr sz="2800"/>
          </a:p>
        </p:txBody>
      </p:sp>
      <p:sp>
        <p:nvSpPr>
          <p:cNvPr id="9" name="object 9"/>
          <p:cNvSpPr/>
          <p:nvPr/>
        </p:nvSpPr>
        <p:spPr>
          <a:xfrm>
            <a:off x="2226564" y="4367833"/>
            <a:ext cx="3764279" cy="120650"/>
          </a:xfrm>
          <a:custGeom>
            <a:avLst/>
            <a:gdLst/>
            <a:ahLst/>
            <a:cxnLst/>
            <a:rect l="l" t="t" r="r" b="b"/>
            <a:pathLst>
              <a:path w="3764279" h="120650">
                <a:moveTo>
                  <a:pt x="3763772" y="0"/>
                </a:moveTo>
                <a:lnTo>
                  <a:pt x="0" y="0"/>
                </a:lnTo>
                <a:lnTo>
                  <a:pt x="0" y="120092"/>
                </a:lnTo>
                <a:lnTo>
                  <a:pt x="3763772" y="120092"/>
                </a:lnTo>
                <a:lnTo>
                  <a:pt x="3763772" y="0"/>
                </a:lnTo>
                <a:close/>
              </a:path>
            </a:pathLst>
          </a:custGeom>
          <a:solidFill>
            <a:srgbClr val="D1E7D2"/>
          </a:solidFill>
        </p:spPr>
        <p:txBody>
          <a:bodyPr wrap="square" lIns="0" tIns="0" rIns="0" bIns="0" rtlCol="0"/>
          <a:lstStyle/>
          <a:p>
            <a:endParaRPr>
              <a:solidFill>
                <a:prstClr val="black"/>
              </a:solidFill>
            </a:endParaRPr>
          </a:p>
        </p:txBody>
      </p:sp>
      <p:sp>
        <p:nvSpPr>
          <p:cNvPr id="10" name="object 10"/>
          <p:cNvSpPr txBox="1"/>
          <p:nvPr/>
        </p:nvSpPr>
        <p:spPr>
          <a:xfrm>
            <a:off x="912977" y="4206366"/>
            <a:ext cx="8836025" cy="269240"/>
          </a:xfrm>
          <a:prstGeom prst="rect">
            <a:avLst/>
          </a:prstGeom>
        </p:spPr>
        <p:txBody>
          <a:bodyPr vert="horz" wrap="square" lIns="0" tIns="12065" rIns="0" bIns="0" rtlCol="0">
            <a:spAutoFit/>
          </a:bodyPr>
          <a:lstStyle/>
          <a:p>
            <a:pPr marL="12700">
              <a:spcBef>
                <a:spcPts val="95"/>
              </a:spcBef>
            </a:pPr>
            <a:r>
              <a:rPr sz="1600" b="1" spc="-5" dirty="0">
                <a:solidFill>
                  <a:srgbClr val="164193"/>
                </a:solidFill>
                <a:latin typeface="Arial"/>
                <a:cs typeface="Arial"/>
              </a:rPr>
              <a:t>En</a:t>
            </a:r>
            <a:r>
              <a:rPr sz="1600" b="1" spc="-15" dirty="0">
                <a:solidFill>
                  <a:srgbClr val="164193"/>
                </a:solidFill>
                <a:latin typeface="Arial"/>
                <a:cs typeface="Arial"/>
              </a:rPr>
              <a:t> </a:t>
            </a:r>
            <a:r>
              <a:rPr sz="1600" b="1" spc="-5" dirty="0">
                <a:solidFill>
                  <a:srgbClr val="164193"/>
                </a:solidFill>
                <a:latin typeface="Arial"/>
                <a:cs typeface="Arial"/>
              </a:rPr>
              <a:t>un</a:t>
            </a:r>
            <a:r>
              <a:rPr sz="1600" b="1" dirty="0">
                <a:solidFill>
                  <a:srgbClr val="164193"/>
                </a:solidFill>
                <a:latin typeface="Arial"/>
                <a:cs typeface="Arial"/>
              </a:rPr>
              <a:t> </a:t>
            </a:r>
            <a:r>
              <a:rPr sz="1600" b="1" spc="-5" dirty="0">
                <a:solidFill>
                  <a:srgbClr val="164193"/>
                </a:solidFill>
                <a:latin typeface="Arial"/>
                <a:cs typeface="Arial"/>
              </a:rPr>
              <a:t>an,</a:t>
            </a:r>
            <a:r>
              <a:rPr sz="1600" b="1" spc="20" dirty="0">
                <a:solidFill>
                  <a:srgbClr val="164193"/>
                </a:solidFill>
                <a:latin typeface="Arial"/>
                <a:cs typeface="Arial"/>
              </a:rPr>
              <a:t> </a:t>
            </a:r>
            <a:r>
              <a:rPr sz="1600" b="1" spc="-5" dirty="0">
                <a:solidFill>
                  <a:srgbClr val="164193"/>
                </a:solidFill>
                <a:latin typeface="Arial"/>
                <a:cs typeface="Arial"/>
              </a:rPr>
              <a:t>le</a:t>
            </a:r>
            <a:r>
              <a:rPr sz="1600" b="1" spc="5" dirty="0">
                <a:solidFill>
                  <a:srgbClr val="164193"/>
                </a:solidFill>
                <a:latin typeface="Arial"/>
                <a:cs typeface="Arial"/>
              </a:rPr>
              <a:t> </a:t>
            </a:r>
            <a:r>
              <a:rPr sz="1600" b="1" spc="-10" dirty="0">
                <a:solidFill>
                  <a:srgbClr val="164193"/>
                </a:solidFill>
                <a:latin typeface="Arial"/>
                <a:cs typeface="Arial"/>
              </a:rPr>
              <a:t>recyclage</a:t>
            </a:r>
            <a:r>
              <a:rPr sz="1600" b="1" spc="35" dirty="0">
                <a:solidFill>
                  <a:srgbClr val="164193"/>
                </a:solidFill>
                <a:latin typeface="Arial"/>
                <a:cs typeface="Arial"/>
              </a:rPr>
              <a:t> </a:t>
            </a:r>
            <a:r>
              <a:rPr sz="1600" b="1" spc="-5" dirty="0">
                <a:solidFill>
                  <a:srgbClr val="164193"/>
                </a:solidFill>
                <a:latin typeface="Arial"/>
                <a:cs typeface="Arial"/>
              </a:rPr>
              <a:t>des</a:t>
            </a:r>
            <a:r>
              <a:rPr sz="1600" b="1" spc="5" dirty="0">
                <a:solidFill>
                  <a:srgbClr val="164193"/>
                </a:solidFill>
                <a:latin typeface="Arial"/>
                <a:cs typeface="Arial"/>
              </a:rPr>
              <a:t> </a:t>
            </a:r>
            <a:r>
              <a:rPr sz="1600" b="1" spc="-5" dirty="0">
                <a:solidFill>
                  <a:srgbClr val="164193"/>
                </a:solidFill>
                <a:latin typeface="Arial"/>
                <a:cs typeface="Arial"/>
              </a:rPr>
              <a:t>pneus</a:t>
            </a:r>
            <a:r>
              <a:rPr sz="1600" b="1" spc="15" dirty="0">
                <a:solidFill>
                  <a:srgbClr val="164193"/>
                </a:solidFill>
                <a:latin typeface="Arial"/>
                <a:cs typeface="Arial"/>
              </a:rPr>
              <a:t> </a:t>
            </a:r>
            <a:r>
              <a:rPr sz="1600" b="1" spc="-5" dirty="0">
                <a:solidFill>
                  <a:srgbClr val="164193"/>
                </a:solidFill>
                <a:latin typeface="Arial"/>
                <a:cs typeface="Arial"/>
              </a:rPr>
              <a:t>usagés</a:t>
            </a:r>
            <a:r>
              <a:rPr sz="1600" b="1" spc="5" dirty="0">
                <a:solidFill>
                  <a:srgbClr val="164193"/>
                </a:solidFill>
                <a:latin typeface="Arial"/>
                <a:cs typeface="Arial"/>
              </a:rPr>
              <a:t> </a:t>
            </a:r>
            <a:r>
              <a:rPr sz="1600" b="1" spc="-5" dirty="0">
                <a:solidFill>
                  <a:srgbClr val="164193"/>
                </a:solidFill>
                <a:latin typeface="Arial"/>
                <a:cs typeface="Arial"/>
              </a:rPr>
              <a:t>collectés</a:t>
            </a:r>
            <a:r>
              <a:rPr sz="1600" b="1" spc="15" dirty="0">
                <a:solidFill>
                  <a:srgbClr val="164193"/>
                </a:solidFill>
                <a:latin typeface="Arial"/>
                <a:cs typeface="Arial"/>
              </a:rPr>
              <a:t> </a:t>
            </a:r>
            <a:r>
              <a:rPr sz="1600" b="1" spc="-5" dirty="0">
                <a:solidFill>
                  <a:srgbClr val="164193"/>
                </a:solidFill>
                <a:latin typeface="Arial"/>
                <a:cs typeface="Arial"/>
              </a:rPr>
              <a:t>a</a:t>
            </a:r>
            <a:r>
              <a:rPr sz="1600" b="1" spc="5" dirty="0">
                <a:solidFill>
                  <a:srgbClr val="164193"/>
                </a:solidFill>
                <a:latin typeface="Arial"/>
                <a:cs typeface="Arial"/>
              </a:rPr>
              <a:t> </a:t>
            </a:r>
            <a:r>
              <a:rPr sz="1600" b="1" spc="-5" dirty="0">
                <a:solidFill>
                  <a:srgbClr val="164193"/>
                </a:solidFill>
                <a:latin typeface="Arial"/>
                <a:cs typeface="Arial"/>
              </a:rPr>
              <a:t>permis</a:t>
            </a:r>
            <a:r>
              <a:rPr sz="1600" b="1" spc="20" dirty="0">
                <a:solidFill>
                  <a:srgbClr val="164193"/>
                </a:solidFill>
                <a:latin typeface="Arial"/>
                <a:cs typeface="Arial"/>
              </a:rPr>
              <a:t> </a:t>
            </a:r>
            <a:r>
              <a:rPr sz="1600" b="1" spc="-5" dirty="0">
                <a:solidFill>
                  <a:srgbClr val="164193"/>
                </a:solidFill>
                <a:latin typeface="Arial"/>
                <a:cs typeface="Arial"/>
              </a:rPr>
              <a:t>d’économiser</a:t>
            </a:r>
            <a:r>
              <a:rPr sz="1600" b="1" spc="40" dirty="0">
                <a:solidFill>
                  <a:srgbClr val="164193"/>
                </a:solidFill>
                <a:latin typeface="Arial"/>
                <a:cs typeface="Arial"/>
              </a:rPr>
              <a:t> </a:t>
            </a:r>
            <a:r>
              <a:rPr sz="1600" b="1" spc="-10" dirty="0">
                <a:solidFill>
                  <a:srgbClr val="164193"/>
                </a:solidFill>
                <a:latin typeface="Arial"/>
                <a:cs typeface="Arial"/>
              </a:rPr>
              <a:t>l’équivalent</a:t>
            </a:r>
            <a:r>
              <a:rPr sz="1600" b="1" spc="65" dirty="0">
                <a:solidFill>
                  <a:srgbClr val="164193"/>
                </a:solidFill>
                <a:latin typeface="Arial"/>
                <a:cs typeface="Arial"/>
              </a:rPr>
              <a:t> </a:t>
            </a:r>
            <a:r>
              <a:rPr sz="1600" b="1" spc="-5" dirty="0">
                <a:solidFill>
                  <a:srgbClr val="164193"/>
                </a:solidFill>
                <a:latin typeface="Arial"/>
                <a:cs typeface="Arial"/>
              </a:rPr>
              <a:t>de*</a:t>
            </a:r>
            <a:r>
              <a:rPr sz="1600" b="1" spc="15" dirty="0">
                <a:solidFill>
                  <a:srgbClr val="164193"/>
                </a:solidFill>
                <a:latin typeface="Arial"/>
                <a:cs typeface="Arial"/>
              </a:rPr>
              <a:t> </a:t>
            </a:r>
            <a:r>
              <a:rPr sz="1600" b="1" spc="-5" dirty="0">
                <a:solidFill>
                  <a:srgbClr val="164193"/>
                </a:solidFill>
                <a:latin typeface="Arial"/>
                <a:cs typeface="Arial"/>
              </a:rPr>
              <a:t>:</a:t>
            </a:r>
            <a:endParaRPr sz="1600">
              <a:solidFill>
                <a:prstClr val="black"/>
              </a:solidFill>
              <a:latin typeface="Arial"/>
              <a:cs typeface="Arial"/>
            </a:endParaRPr>
          </a:p>
        </p:txBody>
      </p:sp>
      <p:grpSp>
        <p:nvGrpSpPr>
          <p:cNvPr id="11" name="object 11"/>
          <p:cNvGrpSpPr/>
          <p:nvPr/>
        </p:nvGrpSpPr>
        <p:grpSpPr>
          <a:xfrm>
            <a:off x="902208" y="4797552"/>
            <a:ext cx="6257925" cy="879475"/>
            <a:chOff x="902208" y="4797552"/>
            <a:chExt cx="6257925" cy="879475"/>
          </a:xfrm>
        </p:grpSpPr>
        <p:pic>
          <p:nvPicPr>
            <p:cNvPr id="12" name="object 12"/>
            <p:cNvPicPr/>
            <p:nvPr/>
          </p:nvPicPr>
          <p:blipFill>
            <a:blip r:embed="rId3" cstate="print"/>
            <a:stretch>
              <a:fillRect/>
            </a:stretch>
          </p:blipFill>
          <p:spPr>
            <a:xfrm>
              <a:off x="3491484" y="4797552"/>
              <a:ext cx="1056132" cy="879348"/>
            </a:xfrm>
            <a:prstGeom prst="rect">
              <a:avLst/>
            </a:prstGeom>
          </p:spPr>
        </p:pic>
        <p:pic>
          <p:nvPicPr>
            <p:cNvPr id="13" name="object 13"/>
            <p:cNvPicPr/>
            <p:nvPr/>
          </p:nvPicPr>
          <p:blipFill>
            <a:blip r:embed="rId4" cstate="print"/>
            <a:stretch>
              <a:fillRect/>
            </a:stretch>
          </p:blipFill>
          <p:spPr>
            <a:xfrm>
              <a:off x="6198108" y="4797552"/>
              <a:ext cx="961643" cy="879348"/>
            </a:xfrm>
            <a:prstGeom prst="rect">
              <a:avLst/>
            </a:prstGeom>
          </p:spPr>
        </p:pic>
        <p:pic>
          <p:nvPicPr>
            <p:cNvPr id="14" name="object 14"/>
            <p:cNvPicPr/>
            <p:nvPr/>
          </p:nvPicPr>
          <p:blipFill>
            <a:blip r:embed="rId5" cstate="print"/>
            <a:stretch>
              <a:fillRect/>
            </a:stretch>
          </p:blipFill>
          <p:spPr>
            <a:xfrm>
              <a:off x="902208" y="4797552"/>
              <a:ext cx="987552" cy="879348"/>
            </a:xfrm>
            <a:prstGeom prst="rect">
              <a:avLst/>
            </a:prstGeom>
          </p:spPr>
        </p:pic>
      </p:grpSp>
      <p:sp>
        <p:nvSpPr>
          <p:cNvPr id="15" name="object 15"/>
          <p:cNvSpPr txBox="1"/>
          <p:nvPr/>
        </p:nvSpPr>
        <p:spPr>
          <a:xfrm>
            <a:off x="1793494" y="4997322"/>
            <a:ext cx="1365250" cy="513080"/>
          </a:xfrm>
          <a:prstGeom prst="rect">
            <a:avLst/>
          </a:prstGeom>
        </p:spPr>
        <p:txBody>
          <a:bodyPr vert="horz" wrap="square" lIns="0" tIns="12065" rIns="0" bIns="0" rtlCol="0">
            <a:spAutoFit/>
          </a:bodyPr>
          <a:lstStyle/>
          <a:p>
            <a:pPr marL="12700" marR="5080">
              <a:spcBef>
                <a:spcPts val="95"/>
              </a:spcBef>
            </a:pPr>
            <a:r>
              <a:rPr sz="1600" spc="-5" dirty="0">
                <a:solidFill>
                  <a:srgbClr val="164193"/>
                </a:solidFill>
                <a:latin typeface="Microsoft Sans Serif"/>
                <a:cs typeface="Microsoft Sans Serif"/>
              </a:rPr>
              <a:t>350</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millions</a:t>
            </a:r>
            <a:r>
              <a:rPr sz="1600" spc="-55" dirty="0">
                <a:solidFill>
                  <a:srgbClr val="164193"/>
                </a:solidFill>
                <a:latin typeface="Microsoft Sans Serif"/>
                <a:cs typeface="Microsoft Sans Serif"/>
              </a:rPr>
              <a:t> </a:t>
            </a:r>
            <a:r>
              <a:rPr sz="1600" spc="-5" dirty="0">
                <a:solidFill>
                  <a:srgbClr val="164193"/>
                </a:solidFill>
                <a:latin typeface="Microsoft Sans Serif"/>
                <a:cs typeface="Microsoft Sans Serif"/>
              </a:rPr>
              <a:t>de </a:t>
            </a:r>
            <a:r>
              <a:rPr sz="1600" spc="-409" dirty="0">
                <a:solidFill>
                  <a:srgbClr val="164193"/>
                </a:solidFill>
                <a:latin typeface="Microsoft Sans Serif"/>
                <a:cs typeface="Microsoft Sans Serif"/>
              </a:rPr>
              <a:t> </a:t>
            </a:r>
            <a:r>
              <a:rPr sz="1600" spc="-20" dirty="0">
                <a:solidFill>
                  <a:srgbClr val="164193"/>
                </a:solidFill>
                <a:latin typeface="Microsoft Sans Serif"/>
                <a:cs typeface="Microsoft Sans Serif"/>
              </a:rPr>
              <a:t>kWh.</a:t>
            </a:r>
            <a:endParaRPr sz="1600">
              <a:solidFill>
                <a:prstClr val="black"/>
              </a:solidFill>
              <a:latin typeface="Microsoft Sans Serif"/>
              <a:cs typeface="Microsoft Sans Serif"/>
            </a:endParaRPr>
          </a:p>
        </p:txBody>
      </p:sp>
      <p:sp>
        <p:nvSpPr>
          <p:cNvPr id="16" name="object 16"/>
          <p:cNvSpPr txBox="1"/>
          <p:nvPr/>
        </p:nvSpPr>
        <p:spPr>
          <a:xfrm>
            <a:off x="4485894" y="4966461"/>
            <a:ext cx="1273810" cy="503555"/>
          </a:xfrm>
          <a:prstGeom prst="rect">
            <a:avLst/>
          </a:prstGeom>
        </p:spPr>
        <p:txBody>
          <a:bodyPr vert="horz" wrap="square" lIns="0" tIns="27305" rIns="0" bIns="0" rtlCol="0">
            <a:spAutoFit/>
          </a:bodyPr>
          <a:lstStyle/>
          <a:p>
            <a:pPr marL="12700" marR="5080">
              <a:lnSpc>
                <a:spcPts val="1850"/>
              </a:lnSpc>
              <a:spcBef>
                <a:spcPts val="215"/>
              </a:spcBef>
            </a:pPr>
            <a:r>
              <a:rPr sz="1600" spc="-5" dirty="0">
                <a:solidFill>
                  <a:srgbClr val="164193"/>
                </a:solidFill>
                <a:latin typeface="Microsoft Sans Serif"/>
                <a:cs typeface="Microsoft Sans Serif"/>
              </a:rPr>
              <a:t>442 </a:t>
            </a:r>
            <a:r>
              <a:rPr sz="1600" spc="-20" dirty="0">
                <a:solidFill>
                  <a:srgbClr val="164193"/>
                </a:solidFill>
                <a:latin typeface="Microsoft Sans Serif"/>
                <a:cs typeface="Microsoft Sans Serif"/>
              </a:rPr>
              <a:t>millions </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litres</a:t>
            </a:r>
            <a:r>
              <a:rPr sz="1600" spc="-30" dirty="0">
                <a:solidFill>
                  <a:srgbClr val="164193"/>
                </a:solidFill>
                <a:latin typeface="Microsoft Sans Serif"/>
                <a:cs typeface="Microsoft Sans Serif"/>
              </a:rPr>
              <a:t> </a:t>
            </a:r>
            <a:r>
              <a:rPr sz="1600" spc="-25" dirty="0">
                <a:solidFill>
                  <a:srgbClr val="164193"/>
                </a:solidFill>
                <a:latin typeface="Microsoft Sans Serif"/>
                <a:cs typeface="Microsoft Sans Serif"/>
              </a:rPr>
              <a:t>d’eau</a:t>
            </a:r>
            <a:endParaRPr sz="1600">
              <a:solidFill>
                <a:prstClr val="black"/>
              </a:solidFill>
              <a:latin typeface="Microsoft Sans Serif"/>
              <a:cs typeface="Microsoft Sans Serif"/>
            </a:endParaRPr>
          </a:p>
        </p:txBody>
      </p:sp>
      <p:sp>
        <p:nvSpPr>
          <p:cNvPr id="17" name="object 17"/>
          <p:cNvSpPr txBox="1"/>
          <p:nvPr/>
        </p:nvSpPr>
        <p:spPr>
          <a:xfrm>
            <a:off x="7007479" y="4948173"/>
            <a:ext cx="1913889" cy="513080"/>
          </a:xfrm>
          <a:prstGeom prst="rect">
            <a:avLst/>
          </a:prstGeom>
        </p:spPr>
        <p:txBody>
          <a:bodyPr vert="horz" wrap="square" lIns="0" tIns="12065" rIns="0" bIns="0" rtlCol="0">
            <a:spAutoFit/>
          </a:bodyPr>
          <a:lstStyle/>
          <a:p>
            <a:pPr marL="12700">
              <a:spcBef>
                <a:spcPts val="95"/>
              </a:spcBef>
            </a:pPr>
            <a:r>
              <a:rPr sz="1600" spc="-5" dirty="0">
                <a:solidFill>
                  <a:srgbClr val="164193"/>
                </a:solidFill>
                <a:latin typeface="Microsoft Sans Serif"/>
                <a:cs typeface="Microsoft Sans Serif"/>
              </a:rPr>
              <a:t>31</a:t>
            </a:r>
            <a:r>
              <a:rPr sz="1600" spc="-20" dirty="0">
                <a:solidFill>
                  <a:srgbClr val="164193"/>
                </a:solidFill>
                <a:latin typeface="Microsoft Sans Serif"/>
                <a:cs typeface="Microsoft Sans Serif"/>
              </a:rPr>
              <a:t> millions</a:t>
            </a:r>
            <a:endParaRPr sz="1600">
              <a:solidFill>
                <a:prstClr val="black"/>
              </a:solidFill>
              <a:latin typeface="Microsoft Sans Serif"/>
              <a:cs typeface="Microsoft Sans Serif"/>
            </a:endParaRPr>
          </a:p>
          <a:p>
            <a:pPr marL="12700"/>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litres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de </a:t>
            </a:r>
            <a:r>
              <a:rPr sz="1600" spc="-20" dirty="0">
                <a:solidFill>
                  <a:srgbClr val="164193"/>
                </a:solidFill>
                <a:latin typeface="Microsoft Sans Serif"/>
                <a:cs typeface="Microsoft Sans Serif"/>
              </a:rPr>
              <a:t>carburant</a:t>
            </a:r>
            <a:endParaRPr sz="1600">
              <a:solidFill>
                <a:prstClr val="black"/>
              </a:solidFill>
              <a:latin typeface="Microsoft Sans Serif"/>
              <a:cs typeface="Microsoft Sans Serif"/>
            </a:endParaRPr>
          </a:p>
        </p:txBody>
      </p:sp>
      <p:sp>
        <p:nvSpPr>
          <p:cNvPr id="18" name="object 18"/>
          <p:cNvSpPr txBox="1"/>
          <p:nvPr/>
        </p:nvSpPr>
        <p:spPr>
          <a:xfrm>
            <a:off x="10063733" y="4915357"/>
            <a:ext cx="1020444" cy="513080"/>
          </a:xfrm>
          <a:prstGeom prst="rect">
            <a:avLst/>
          </a:prstGeom>
        </p:spPr>
        <p:txBody>
          <a:bodyPr vert="horz" wrap="square" lIns="0" tIns="12065" rIns="0" bIns="0" rtlCol="0">
            <a:spAutoFit/>
          </a:bodyPr>
          <a:lstStyle/>
          <a:p>
            <a:pPr marL="12700">
              <a:spcBef>
                <a:spcPts val="95"/>
              </a:spcBef>
            </a:pPr>
            <a:r>
              <a:rPr sz="1600" spc="-5" dirty="0">
                <a:solidFill>
                  <a:srgbClr val="164193"/>
                </a:solidFill>
                <a:latin typeface="Microsoft Sans Serif"/>
                <a:cs typeface="Microsoft Sans Serif"/>
              </a:rPr>
              <a:t>930</a:t>
            </a:r>
            <a:r>
              <a:rPr sz="1600" spc="-85" dirty="0">
                <a:solidFill>
                  <a:srgbClr val="164193"/>
                </a:solidFill>
                <a:latin typeface="Microsoft Sans Serif"/>
                <a:cs typeface="Microsoft Sans Serif"/>
              </a:rPr>
              <a:t> </a:t>
            </a:r>
            <a:r>
              <a:rPr sz="1600" spc="-15" dirty="0">
                <a:solidFill>
                  <a:srgbClr val="164193"/>
                </a:solidFill>
                <a:latin typeface="Microsoft Sans Serif"/>
                <a:cs typeface="Microsoft Sans Serif"/>
              </a:rPr>
              <a:t>tonnes</a:t>
            </a:r>
            <a:endParaRPr sz="1600">
              <a:solidFill>
                <a:prstClr val="black"/>
              </a:solidFill>
              <a:latin typeface="Microsoft Sans Serif"/>
              <a:cs typeface="Microsoft Sans Serif"/>
            </a:endParaRPr>
          </a:p>
          <a:p>
            <a:pPr marL="12700">
              <a:spcBef>
                <a:spcPts val="5"/>
              </a:spcBef>
            </a:pPr>
            <a:r>
              <a:rPr sz="1600" spc="-5" dirty="0">
                <a:solidFill>
                  <a:srgbClr val="164193"/>
                </a:solidFill>
                <a:latin typeface="Microsoft Sans Serif"/>
                <a:cs typeface="Microsoft Sans Serif"/>
              </a:rPr>
              <a:t>de</a:t>
            </a:r>
            <a:r>
              <a:rPr sz="1600" spc="-75" dirty="0">
                <a:solidFill>
                  <a:srgbClr val="164193"/>
                </a:solidFill>
                <a:latin typeface="Microsoft Sans Serif"/>
                <a:cs typeface="Microsoft Sans Serif"/>
              </a:rPr>
              <a:t> </a:t>
            </a:r>
            <a:r>
              <a:rPr sz="1600" spc="-15" dirty="0">
                <a:solidFill>
                  <a:srgbClr val="164193"/>
                </a:solidFill>
                <a:latin typeface="Microsoft Sans Serif"/>
                <a:cs typeface="Microsoft Sans Serif"/>
              </a:rPr>
              <a:t>déchets</a:t>
            </a:r>
            <a:endParaRPr sz="1600">
              <a:solidFill>
                <a:prstClr val="black"/>
              </a:solidFill>
              <a:latin typeface="Microsoft Sans Serif"/>
              <a:cs typeface="Microsoft Sans Serif"/>
            </a:endParaRPr>
          </a:p>
        </p:txBody>
      </p:sp>
      <p:sp>
        <p:nvSpPr>
          <p:cNvPr id="19" name="object 19"/>
          <p:cNvSpPr/>
          <p:nvPr/>
        </p:nvSpPr>
        <p:spPr>
          <a:xfrm>
            <a:off x="1284732" y="2186990"/>
            <a:ext cx="5612765" cy="615950"/>
          </a:xfrm>
          <a:custGeom>
            <a:avLst/>
            <a:gdLst/>
            <a:ahLst/>
            <a:cxnLst/>
            <a:rect l="l" t="t" r="r" b="b"/>
            <a:pathLst>
              <a:path w="5612765" h="615950">
                <a:moveTo>
                  <a:pt x="3103880" y="495300"/>
                </a:moveTo>
                <a:lnTo>
                  <a:pt x="0" y="495300"/>
                </a:lnTo>
                <a:lnTo>
                  <a:pt x="0" y="615391"/>
                </a:lnTo>
                <a:lnTo>
                  <a:pt x="3103880" y="615391"/>
                </a:lnTo>
                <a:lnTo>
                  <a:pt x="3103880" y="495300"/>
                </a:lnTo>
                <a:close/>
              </a:path>
              <a:path w="5612765" h="615950">
                <a:moveTo>
                  <a:pt x="5612511" y="0"/>
                </a:moveTo>
                <a:lnTo>
                  <a:pt x="0" y="0"/>
                </a:lnTo>
                <a:lnTo>
                  <a:pt x="0" y="120091"/>
                </a:lnTo>
                <a:lnTo>
                  <a:pt x="5612511" y="120091"/>
                </a:lnTo>
                <a:lnTo>
                  <a:pt x="5612511" y="0"/>
                </a:lnTo>
                <a:close/>
              </a:path>
            </a:pathLst>
          </a:custGeom>
          <a:solidFill>
            <a:srgbClr val="D1E7D2"/>
          </a:solidFill>
        </p:spPr>
        <p:txBody>
          <a:bodyPr wrap="square" lIns="0" tIns="0" rIns="0" bIns="0" rtlCol="0"/>
          <a:lstStyle/>
          <a:p>
            <a:endParaRPr>
              <a:solidFill>
                <a:prstClr val="black"/>
              </a:solidFill>
            </a:endParaRPr>
          </a:p>
        </p:txBody>
      </p:sp>
      <p:sp>
        <p:nvSpPr>
          <p:cNvPr id="20" name="object 20"/>
          <p:cNvSpPr txBox="1"/>
          <p:nvPr/>
        </p:nvSpPr>
        <p:spPr>
          <a:xfrm>
            <a:off x="538378" y="528319"/>
            <a:ext cx="6588759" cy="3019425"/>
          </a:xfrm>
          <a:prstGeom prst="rect">
            <a:avLst/>
          </a:prstGeom>
        </p:spPr>
        <p:txBody>
          <a:bodyPr vert="horz" wrap="square" lIns="0" tIns="12065" rIns="0" bIns="0" rtlCol="0">
            <a:spAutoFit/>
          </a:bodyPr>
          <a:lstStyle/>
          <a:p>
            <a:pPr marL="219075">
              <a:spcBef>
                <a:spcPts val="95"/>
              </a:spcBef>
            </a:pPr>
            <a:r>
              <a:rPr sz="2800" b="1" spc="-200" dirty="0">
                <a:solidFill>
                  <a:srgbClr val="009540"/>
                </a:solidFill>
                <a:latin typeface="Arial"/>
                <a:cs typeface="Arial"/>
              </a:rPr>
              <a:t>ENVIRONNEMENTAL</a:t>
            </a:r>
            <a:endParaRPr sz="2800">
              <a:solidFill>
                <a:prstClr val="black"/>
              </a:solidFill>
              <a:latin typeface="Arial"/>
              <a:cs typeface="Arial"/>
            </a:endParaRPr>
          </a:p>
          <a:p>
            <a:pPr marL="12700">
              <a:spcBef>
                <a:spcPts val="1600"/>
              </a:spcBef>
            </a:pPr>
            <a:r>
              <a:rPr b="1" dirty="0">
                <a:solidFill>
                  <a:srgbClr val="164193"/>
                </a:solidFill>
                <a:latin typeface="Arial"/>
                <a:cs typeface="Arial"/>
              </a:rPr>
              <a:t>Nos</a:t>
            </a:r>
            <a:r>
              <a:rPr b="1" spc="-45" dirty="0">
                <a:solidFill>
                  <a:srgbClr val="164193"/>
                </a:solidFill>
                <a:latin typeface="Arial"/>
                <a:cs typeface="Arial"/>
              </a:rPr>
              <a:t> </a:t>
            </a:r>
            <a:r>
              <a:rPr b="1" spc="-5" dirty="0">
                <a:solidFill>
                  <a:srgbClr val="164193"/>
                </a:solidFill>
                <a:latin typeface="Arial"/>
                <a:cs typeface="Arial"/>
              </a:rPr>
              <a:t>engagements </a:t>
            </a:r>
            <a:r>
              <a:rPr b="1" dirty="0">
                <a:solidFill>
                  <a:srgbClr val="164193"/>
                </a:solidFill>
                <a:latin typeface="Arial"/>
                <a:cs typeface="Arial"/>
              </a:rPr>
              <a:t>de</a:t>
            </a:r>
            <a:r>
              <a:rPr b="1" spc="-10" dirty="0">
                <a:solidFill>
                  <a:srgbClr val="164193"/>
                </a:solidFill>
                <a:latin typeface="Arial"/>
                <a:cs typeface="Arial"/>
              </a:rPr>
              <a:t> </a:t>
            </a:r>
            <a:r>
              <a:rPr b="1" spc="-5" dirty="0">
                <a:solidFill>
                  <a:srgbClr val="164193"/>
                </a:solidFill>
                <a:latin typeface="Arial"/>
                <a:cs typeface="Arial"/>
              </a:rPr>
              <a:t>décarbonation</a:t>
            </a:r>
            <a:r>
              <a:rPr b="1" spc="-20" dirty="0">
                <a:solidFill>
                  <a:srgbClr val="164193"/>
                </a:solidFill>
                <a:latin typeface="Arial"/>
                <a:cs typeface="Arial"/>
              </a:rPr>
              <a:t> </a:t>
            </a:r>
            <a:r>
              <a:rPr b="1" dirty="0">
                <a:solidFill>
                  <a:srgbClr val="164193"/>
                </a:solidFill>
                <a:latin typeface="Arial"/>
                <a:cs typeface="Arial"/>
              </a:rPr>
              <a:t>de</a:t>
            </a:r>
            <a:r>
              <a:rPr b="1" spc="-10" dirty="0">
                <a:solidFill>
                  <a:srgbClr val="164193"/>
                </a:solidFill>
                <a:latin typeface="Arial"/>
                <a:cs typeface="Arial"/>
              </a:rPr>
              <a:t> </a:t>
            </a:r>
            <a:r>
              <a:rPr b="1" dirty="0">
                <a:solidFill>
                  <a:srgbClr val="164193"/>
                </a:solidFill>
                <a:latin typeface="Arial"/>
                <a:cs typeface="Arial"/>
              </a:rPr>
              <a:t>nos</a:t>
            </a:r>
            <a:r>
              <a:rPr b="1" spc="-25" dirty="0">
                <a:solidFill>
                  <a:srgbClr val="164193"/>
                </a:solidFill>
                <a:latin typeface="Arial"/>
                <a:cs typeface="Arial"/>
              </a:rPr>
              <a:t> </a:t>
            </a:r>
            <a:r>
              <a:rPr b="1" spc="-10" dirty="0">
                <a:solidFill>
                  <a:srgbClr val="164193"/>
                </a:solidFill>
                <a:latin typeface="Arial"/>
                <a:cs typeface="Arial"/>
              </a:rPr>
              <a:t>activités</a:t>
            </a:r>
            <a:r>
              <a:rPr b="1" spc="20" dirty="0">
                <a:solidFill>
                  <a:srgbClr val="164193"/>
                </a:solidFill>
                <a:latin typeface="Arial"/>
                <a:cs typeface="Arial"/>
              </a:rPr>
              <a:t> </a:t>
            </a:r>
            <a:r>
              <a:rPr b="1" dirty="0">
                <a:solidFill>
                  <a:srgbClr val="164193"/>
                </a:solidFill>
                <a:latin typeface="Arial"/>
                <a:cs typeface="Arial"/>
              </a:rPr>
              <a:t>:</a:t>
            </a:r>
            <a:endParaRPr>
              <a:solidFill>
                <a:prstClr val="black"/>
              </a:solidFill>
              <a:latin typeface="Arial"/>
              <a:cs typeface="Arial"/>
            </a:endParaRPr>
          </a:p>
          <a:p>
            <a:pPr marL="626745">
              <a:spcBef>
                <a:spcPts val="1515"/>
              </a:spcBef>
            </a:pPr>
            <a:r>
              <a:rPr sz="1600" spc="-10" dirty="0">
                <a:solidFill>
                  <a:srgbClr val="164193"/>
                </a:solidFill>
                <a:latin typeface="Microsoft Sans Serif"/>
                <a:cs typeface="Microsoft Sans Serif"/>
              </a:rPr>
              <a:t>Nos</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centres</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services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nos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ateliers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mobiles</a:t>
            </a:r>
            <a:r>
              <a:rPr sz="1600" spc="5" dirty="0">
                <a:solidFill>
                  <a:srgbClr val="164193"/>
                </a:solidFill>
                <a:latin typeface="Microsoft Sans Serif"/>
                <a:cs typeface="Microsoft Sans Serif"/>
              </a:rPr>
              <a:t> </a:t>
            </a:r>
            <a:r>
              <a:rPr sz="1600" spc="-10" dirty="0">
                <a:solidFill>
                  <a:srgbClr val="164193"/>
                </a:solidFill>
                <a:latin typeface="Microsoft Sans Serif"/>
                <a:cs typeface="Microsoft Sans Serif"/>
              </a:rPr>
              <a:t>s’engagent</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dans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endParaRPr sz="1600">
              <a:solidFill>
                <a:prstClr val="black"/>
              </a:solidFill>
              <a:latin typeface="Microsoft Sans Serif"/>
              <a:cs typeface="Microsoft Sans Serif"/>
            </a:endParaRPr>
          </a:p>
          <a:p>
            <a:pPr marL="955675" indent="-287020">
              <a:spcBef>
                <a:spcPts val="1495"/>
              </a:spcBef>
              <a:buFont typeface="Microsoft Sans Serif"/>
              <a:buChar char="•"/>
              <a:tabLst>
                <a:tab pos="955675" algn="l"/>
                <a:tab pos="956310" algn="l"/>
              </a:tabLst>
            </a:pPr>
            <a:r>
              <a:rPr sz="1600" b="1" spc="-5" dirty="0">
                <a:solidFill>
                  <a:srgbClr val="164193"/>
                </a:solidFill>
                <a:latin typeface="Arial"/>
                <a:cs typeface="Arial"/>
              </a:rPr>
              <a:t>le</a:t>
            </a:r>
            <a:r>
              <a:rPr sz="1600" b="1" spc="10" dirty="0">
                <a:solidFill>
                  <a:srgbClr val="164193"/>
                </a:solidFill>
                <a:latin typeface="Arial"/>
                <a:cs typeface="Arial"/>
              </a:rPr>
              <a:t> </a:t>
            </a:r>
            <a:r>
              <a:rPr sz="1600" b="1" spc="-5" dirty="0">
                <a:solidFill>
                  <a:srgbClr val="164193"/>
                </a:solidFill>
                <a:latin typeface="Arial"/>
                <a:cs typeface="Arial"/>
              </a:rPr>
              <a:t>traitement</a:t>
            </a:r>
            <a:r>
              <a:rPr sz="1600" b="1" spc="35" dirty="0">
                <a:solidFill>
                  <a:srgbClr val="164193"/>
                </a:solidFill>
                <a:latin typeface="Arial"/>
                <a:cs typeface="Arial"/>
              </a:rPr>
              <a:t> </a:t>
            </a:r>
            <a:r>
              <a:rPr sz="1600" b="1" spc="-5" dirty="0">
                <a:solidFill>
                  <a:srgbClr val="164193"/>
                </a:solidFill>
                <a:latin typeface="Arial"/>
                <a:cs typeface="Arial"/>
              </a:rPr>
              <a:t>de</a:t>
            </a:r>
            <a:r>
              <a:rPr sz="1600" b="1" spc="10" dirty="0">
                <a:solidFill>
                  <a:srgbClr val="164193"/>
                </a:solidFill>
                <a:latin typeface="Arial"/>
                <a:cs typeface="Arial"/>
              </a:rPr>
              <a:t> </a:t>
            </a:r>
            <a:r>
              <a:rPr sz="1600" b="1" spc="-5" dirty="0">
                <a:solidFill>
                  <a:srgbClr val="164193"/>
                </a:solidFill>
                <a:latin typeface="Arial"/>
                <a:cs typeface="Arial"/>
              </a:rPr>
              <a:t>tous</a:t>
            </a:r>
            <a:r>
              <a:rPr sz="1600" b="1" spc="20" dirty="0">
                <a:solidFill>
                  <a:srgbClr val="164193"/>
                </a:solidFill>
                <a:latin typeface="Arial"/>
                <a:cs typeface="Arial"/>
              </a:rPr>
              <a:t> </a:t>
            </a:r>
            <a:r>
              <a:rPr sz="1600" b="1" spc="-5" dirty="0">
                <a:solidFill>
                  <a:srgbClr val="164193"/>
                </a:solidFill>
                <a:latin typeface="Arial"/>
                <a:cs typeface="Arial"/>
              </a:rPr>
              <a:t>les</a:t>
            </a:r>
            <a:r>
              <a:rPr sz="1600" b="1" spc="15" dirty="0">
                <a:solidFill>
                  <a:srgbClr val="164193"/>
                </a:solidFill>
                <a:latin typeface="Arial"/>
                <a:cs typeface="Arial"/>
              </a:rPr>
              <a:t> </a:t>
            </a:r>
            <a:r>
              <a:rPr sz="1600" b="1" spc="-5" dirty="0">
                <a:solidFill>
                  <a:srgbClr val="164193"/>
                </a:solidFill>
                <a:latin typeface="Arial"/>
                <a:cs typeface="Arial"/>
              </a:rPr>
              <a:t>déchets</a:t>
            </a:r>
            <a:r>
              <a:rPr sz="1600" b="1" spc="5" dirty="0">
                <a:solidFill>
                  <a:srgbClr val="164193"/>
                </a:solidFill>
                <a:latin typeface="Arial"/>
                <a:cs typeface="Arial"/>
              </a:rPr>
              <a:t> </a:t>
            </a:r>
            <a:r>
              <a:rPr sz="1600" b="1" spc="-5" dirty="0">
                <a:solidFill>
                  <a:srgbClr val="164193"/>
                </a:solidFill>
                <a:latin typeface="Arial"/>
                <a:cs typeface="Arial"/>
              </a:rPr>
              <a:t>liés</a:t>
            </a:r>
            <a:r>
              <a:rPr sz="1600" b="1" spc="20" dirty="0">
                <a:solidFill>
                  <a:srgbClr val="164193"/>
                </a:solidFill>
                <a:latin typeface="Arial"/>
                <a:cs typeface="Arial"/>
              </a:rPr>
              <a:t> </a:t>
            </a:r>
            <a:r>
              <a:rPr sz="1600" b="1" spc="-5" dirty="0">
                <a:solidFill>
                  <a:srgbClr val="164193"/>
                </a:solidFill>
                <a:latin typeface="Arial"/>
                <a:cs typeface="Arial"/>
              </a:rPr>
              <a:t>à</a:t>
            </a:r>
            <a:r>
              <a:rPr sz="1600" b="1" spc="20" dirty="0">
                <a:solidFill>
                  <a:srgbClr val="164193"/>
                </a:solidFill>
                <a:latin typeface="Arial"/>
                <a:cs typeface="Arial"/>
              </a:rPr>
              <a:t> </a:t>
            </a:r>
            <a:r>
              <a:rPr sz="1600" b="1" spc="-5" dirty="0">
                <a:solidFill>
                  <a:srgbClr val="164193"/>
                </a:solidFill>
                <a:latin typeface="Arial"/>
                <a:cs typeface="Arial"/>
              </a:rPr>
              <a:t>l’activité</a:t>
            </a:r>
            <a:r>
              <a:rPr sz="1600" b="1" spc="65" dirty="0">
                <a:solidFill>
                  <a:srgbClr val="164193"/>
                </a:solidFill>
                <a:latin typeface="Arial"/>
                <a:cs typeface="Arial"/>
              </a:rPr>
              <a:t> </a:t>
            </a:r>
            <a:r>
              <a:rPr sz="1600" b="1" spc="-20" dirty="0">
                <a:solidFill>
                  <a:srgbClr val="164193"/>
                </a:solidFill>
                <a:latin typeface="Arial"/>
                <a:cs typeface="Arial"/>
              </a:rPr>
              <a:t>Entretien</a:t>
            </a:r>
            <a:endParaRPr sz="1600">
              <a:solidFill>
                <a:prstClr val="black"/>
              </a:solidFill>
              <a:latin typeface="Arial"/>
              <a:cs typeface="Arial"/>
            </a:endParaRPr>
          </a:p>
          <a:p>
            <a:pPr marL="706120">
              <a:spcBef>
                <a:spcPts val="5"/>
              </a:spcBef>
            </a:pPr>
            <a:r>
              <a:rPr sz="1600" spc="-5" dirty="0">
                <a:solidFill>
                  <a:srgbClr val="164193"/>
                </a:solidFill>
                <a:latin typeface="Microsoft Sans Serif"/>
                <a:cs typeface="Microsoft Sans Serif"/>
              </a:rPr>
              <a:t>Filière</a:t>
            </a:r>
            <a:r>
              <a:rPr sz="1600" spc="-35" dirty="0">
                <a:solidFill>
                  <a:srgbClr val="164193"/>
                </a:solidFill>
                <a:latin typeface="Microsoft Sans Serif"/>
                <a:cs typeface="Microsoft Sans Serif"/>
              </a:rPr>
              <a:t> </a:t>
            </a:r>
            <a:r>
              <a:rPr sz="1600" spc="-15" dirty="0">
                <a:solidFill>
                  <a:srgbClr val="164193"/>
                </a:solidFill>
                <a:latin typeface="Microsoft Sans Serif"/>
                <a:cs typeface="Microsoft Sans Serif"/>
              </a:rPr>
              <a:t>PRAXY</a:t>
            </a:r>
            <a:endParaRPr sz="1600">
              <a:solidFill>
                <a:prstClr val="black"/>
              </a:solidFill>
              <a:latin typeface="Microsoft Sans Serif"/>
              <a:cs typeface="Microsoft Sans Serif"/>
            </a:endParaRPr>
          </a:p>
          <a:p>
            <a:pPr marL="824865" indent="-285750">
              <a:buFont typeface="Microsoft Sans Serif"/>
              <a:buChar char="•"/>
              <a:tabLst>
                <a:tab pos="824865" algn="l"/>
                <a:tab pos="825500" algn="l"/>
              </a:tabLst>
            </a:pPr>
            <a:r>
              <a:rPr sz="1600" b="1" spc="-5" dirty="0">
                <a:solidFill>
                  <a:srgbClr val="164193"/>
                </a:solidFill>
                <a:latin typeface="Arial"/>
                <a:cs typeface="Arial"/>
              </a:rPr>
              <a:t>le </a:t>
            </a:r>
            <a:r>
              <a:rPr sz="1600" b="1" spc="-10" dirty="0">
                <a:solidFill>
                  <a:srgbClr val="164193"/>
                </a:solidFill>
                <a:latin typeface="Arial"/>
                <a:cs typeface="Arial"/>
              </a:rPr>
              <a:t>recyclage</a:t>
            </a:r>
            <a:r>
              <a:rPr sz="1600" b="1" spc="25" dirty="0">
                <a:solidFill>
                  <a:srgbClr val="164193"/>
                </a:solidFill>
                <a:latin typeface="Arial"/>
                <a:cs typeface="Arial"/>
              </a:rPr>
              <a:t> </a:t>
            </a:r>
            <a:r>
              <a:rPr sz="1600" b="1" spc="-5" dirty="0">
                <a:solidFill>
                  <a:srgbClr val="164193"/>
                </a:solidFill>
                <a:latin typeface="Arial"/>
                <a:cs typeface="Arial"/>
              </a:rPr>
              <a:t>des</a:t>
            </a:r>
            <a:r>
              <a:rPr sz="1600" b="1" spc="-10" dirty="0">
                <a:solidFill>
                  <a:srgbClr val="164193"/>
                </a:solidFill>
                <a:latin typeface="Arial"/>
                <a:cs typeface="Arial"/>
              </a:rPr>
              <a:t> </a:t>
            </a:r>
            <a:r>
              <a:rPr sz="1600" b="1" spc="-20" dirty="0">
                <a:solidFill>
                  <a:srgbClr val="164193"/>
                </a:solidFill>
                <a:latin typeface="Arial"/>
                <a:cs typeface="Arial"/>
              </a:rPr>
              <a:t>pneumatiques</a:t>
            </a:r>
            <a:endParaRPr sz="1600">
              <a:solidFill>
                <a:prstClr val="black"/>
              </a:solidFill>
              <a:latin typeface="Arial"/>
              <a:cs typeface="Arial"/>
            </a:endParaRPr>
          </a:p>
          <a:p>
            <a:pPr marL="706120" marR="5080"/>
            <a:r>
              <a:rPr sz="1600" spc="-5" dirty="0">
                <a:solidFill>
                  <a:srgbClr val="164193"/>
                </a:solidFill>
                <a:latin typeface="Microsoft Sans Serif"/>
                <a:cs typeface="Microsoft Sans Serif"/>
              </a:rPr>
              <a:t>Certificat </a:t>
            </a:r>
            <a:r>
              <a:rPr sz="1600" spc="-10" dirty="0">
                <a:solidFill>
                  <a:srgbClr val="164193"/>
                </a:solidFill>
                <a:latin typeface="Microsoft Sans Serif"/>
                <a:cs typeface="Microsoft Sans Serif"/>
              </a:rPr>
              <a:t>d’excellence d’économies </a:t>
            </a:r>
            <a:r>
              <a:rPr sz="1600" spc="-5" dirty="0">
                <a:solidFill>
                  <a:srgbClr val="164193"/>
                </a:solidFill>
                <a:latin typeface="Microsoft Sans Serif"/>
                <a:cs typeface="Microsoft Sans Serif"/>
              </a:rPr>
              <a:t>environnementales pour </a:t>
            </a:r>
            <a:r>
              <a:rPr sz="1600" spc="-25" dirty="0">
                <a:solidFill>
                  <a:srgbClr val="164193"/>
                </a:solidFill>
                <a:latin typeface="Microsoft Sans Serif"/>
                <a:cs typeface="Microsoft Sans Serif"/>
              </a:rPr>
              <a:t>2022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Filière</a:t>
            </a:r>
            <a:r>
              <a:rPr sz="1600" spc="-180" dirty="0">
                <a:solidFill>
                  <a:srgbClr val="164193"/>
                </a:solidFill>
                <a:latin typeface="Microsoft Sans Serif"/>
                <a:cs typeface="Microsoft Sans Serif"/>
              </a:rPr>
              <a:t> </a:t>
            </a:r>
            <a:r>
              <a:rPr sz="1600" spc="-15" dirty="0">
                <a:solidFill>
                  <a:srgbClr val="164193"/>
                </a:solidFill>
                <a:latin typeface="Microsoft Sans Serif"/>
                <a:cs typeface="Microsoft Sans Serif"/>
              </a:rPr>
              <a:t>ALIAPUR</a:t>
            </a:r>
            <a:endParaRPr sz="1600">
              <a:solidFill>
                <a:prstClr val="black"/>
              </a:solidFill>
              <a:latin typeface="Microsoft Sans Serif"/>
              <a:cs typeface="Microsoft Sans Serif"/>
            </a:endParaRPr>
          </a:p>
          <a:p>
            <a:pPr marL="990600" lvl="1" indent="-285115">
              <a:buFontTx/>
              <a:buChar char="•"/>
              <a:tabLst>
                <a:tab pos="990600" algn="l"/>
                <a:tab pos="991235" algn="l"/>
              </a:tabLst>
            </a:pPr>
            <a:r>
              <a:rPr sz="1600" spc="-5" dirty="0">
                <a:solidFill>
                  <a:srgbClr val="164193"/>
                </a:solidFill>
                <a:latin typeface="Microsoft Sans Serif"/>
                <a:cs typeface="Microsoft Sans Serif"/>
              </a:rPr>
              <a:t>Une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démarche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30" dirty="0">
                <a:solidFill>
                  <a:srgbClr val="164193"/>
                </a:solidFill>
                <a:latin typeface="Microsoft Sans Serif"/>
                <a:cs typeface="Microsoft Sans Serif"/>
              </a:rPr>
              <a:t> </a:t>
            </a:r>
            <a:r>
              <a:rPr sz="1600" b="1" spc="-5" dirty="0">
                <a:solidFill>
                  <a:srgbClr val="164193"/>
                </a:solidFill>
                <a:latin typeface="Arial"/>
                <a:cs typeface="Arial"/>
              </a:rPr>
              <a:t>sobriété</a:t>
            </a:r>
            <a:r>
              <a:rPr sz="1600" b="1" spc="10" dirty="0">
                <a:solidFill>
                  <a:srgbClr val="164193"/>
                </a:solidFill>
                <a:latin typeface="Arial"/>
                <a:cs typeface="Arial"/>
              </a:rPr>
              <a:t> </a:t>
            </a:r>
            <a:r>
              <a:rPr sz="1600" b="1" spc="-5" dirty="0">
                <a:solidFill>
                  <a:srgbClr val="164193"/>
                </a:solidFill>
                <a:latin typeface="Arial"/>
                <a:cs typeface="Arial"/>
              </a:rPr>
              <a:t>énergétique</a:t>
            </a:r>
            <a:endParaRPr sz="1600">
              <a:solidFill>
                <a:prstClr val="black"/>
              </a:solidFill>
              <a:latin typeface="Arial"/>
              <a:cs typeface="Arial"/>
            </a:endParaRPr>
          </a:p>
        </p:txBody>
      </p:sp>
      <p:grpSp>
        <p:nvGrpSpPr>
          <p:cNvPr id="21" name="object 21"/>
          <p:cNvGrpSpPr/>
          <p:nvPr/>
        </p:nvGrpSpPr>
        <p:grpSpPr>
          <a:xfrm>
            <a:off x="140970" y="393191"/>
            <a:ext cx="12061825" cy="5789930"/>
            <a:chOff x="140970" y="393191"/>
            <a:chExt cx="12061825" cy="5789930"/>
          </a:xfrm>
        </p:grpSpPr>
        <p:pic>
          <p:nvPicPr>
            <p:cNvPr id="22" name="object 22"/>
            <p:cNvPicPr/>
            <p:nvPr/>
          </p:nvPicPr>
          <p:blipFill>
            <a:blip r:embed="rId6" cstate="print"/>
            <a:stretch>
              <a:fillRect/>
            </a:stretch>
          </p:blipFill>
          <p:spPr>
            <a:xfrm>
              <a:off x="9220200" y="2660903"/>
              <a:ext cx="1257300" cy="576072"/>
            </a:xfrm>
            <a:prstGeom prst="rect">
              <a:avLst/>
            </a:prstGeom>
          </p:spPr>
        </p:pic>
        <p:pic>
          <p:nvPicPr>
            <p:cNvPr id="23" name="object 23"/>
            <p:cNvPicPr/>
            <p:nvPr/>
          </p:nvPicPr>
          <p:blipFill>
            <a:blip r:embed="rId7" cstate="print"/>
            <a:stretch>
              <a:fillRect/>
            </a:stretch>
          </p:blipFill>
          <p:spPr>
            <a:xfrm>
              <a:off x="9220200" y="2025396"/>
              <a:ext cx="1235963" cy="307848"/>
            </a:xfrm>
            <a:prstGeom prst="rect">
              <a:avLst/>
            </a:prstGeom>
          </p:spPr>
        </p:pic>
        <p:pic>
          <p:nvPicPr>
            <p:cNvPr id="24" name="object 24"/>
            <p:cNvPicPr/>
            <p:nvPr/>
          </p:nvPicPr>
          <p:blipFill>
            <a:blip r:embed="rId8" cstate="print"/>
            <a:stretch>
              <a:fillRect/>
            </a:stretch>
          </p:blipFill>
          <p:spPr>
            <a:xfrm>
              <a:off x="217932" y="3396996"/>
              <a:ext cx="3238500" cy="1623059"/>
            </a:xfrm>
            <a:prstGeom prst="rect">
              <a:avLst/>
            </a:prstGeom>
          </p:spPr>
        </p:pic>
        <p:pic>
          <p:nvPicPr>
            <p:cNvPr id="25" name="object 25"/>
            <p:cNvPicPr/>
            <p:nvPr/>
          </p:nvPicPr>
          <p:blipFill>
            <a:blip r:embed="rId9" cstate="print"/>
            <a:stretch>
              <a:fillRect/>
            </a:stretch>
          </p:blipFill>
          <p:spPr>
            <a:xfrm>
              <a:off x="8819388" y="5233415"/>
              <a:ext cx="3238500" cy="949452"/>
            </a:xfrm>
            <a:prstGeom prst="rect">
              <a:avLst/>
            </a:prstGeom>
          </p:spPr>
        </p:pic>
        <p:sp>
          <p:nvSpPr>
            <p:cNvPr id="26" name="object 26"/>
            <p:cNvSpPr/>
            <p:nvPr/>
          </p:nvSpPr>
          <p:spPr>
            <a:xfrm>
              <a:off x="140970" y="403097"/>
              <a:ext cx="499109" cy="0"/>
            </a:xfrm>
            <a:custGeom>
              <a:avLst/>
              <a:gdLst/>
              <a:ahLst/>
              <a:cxnLst/>
              <a:rect l="l" t="t" r="r" b="b"/>
              <a:pathLst>
                <a:path w="499109">
                  <a:moveTo>
                    <a:pt x="498970" y="0"/>
                  </a:moveTo>
                  <a:lnTo>
                    <a:pt x="0" y="0"/>
                  </a:lnTo>
                </a:path>
              </a:pathLst>
            </a:custGeom>
            <a:ln w="19812">
              <a:solidFill>
                <a:srgbClr val="009540"/>
              </a:solidFill>
            </a:ln>
          </p:spPr>
          <p:txBody>
            <a:bodyPr wrap="square" lIns="0" tIns="0" rIns="0" bIns="0" rtlCol="0"/>
            <a:lstStyle/>
            <a:p>
              <a:endParaRPr>
                <a:solidFill>
                  <a:prstClr val="black"/>
                </a:solidFill>
              </a:endParaRPr>
            </a:p>
          </p:txBody>
        </p:sp>
        <p:sp>
          <p:nvSpPr>
            <p:cNvPr id="27" name="object 27"/>
            <p:cNvSpPr/>
            <p:nvPr/>
          </p:nvSpPr>
          <p:spPr>
            <a:xfrm>
              <a:off x="8942070" y="726185"/>
              <a:ext cx="3251200" cy="22860"/>
            </a:xfrm>
            <a:custGeom>
              <a:avLst/>
              <a:gdLst/>
              <a:ahLst/>
              <a:cxnLst/>
              <a:rect l="l" t="t" r="r" b="b"/>
              <a:pathLst>
                <a:path w="3251200" h="22859">
                  <a:moveTo>
                    <a:pt x="3250691" y="22860"/>
                  </a:moveTo>
                  <a:lnTo>
                    <a:pt x="0" y="0"/>
                  </a:lnTo>
                </a:path>
              </a:pathLst>
            </a:custGeom>
            <a:ln w="19812">
              <a:solidFill>
                <a:srgbClr val="009540"/>
              </a:solidFill>
            </a:ln>
          </p:spPr>
          <p:txBody>
            <a:bodyPr wrap="square" lIns="0" tIns="0" rIns="0" bIns="0" rtlCol="0"/>
            <a:lstStyle/>
            <a:p>
              <a:endParaRPr>
                <a:solidFill>
                  <a:prstClr val="black"/>
                </a:solidFill>
              </a:endParaRPr>
            </a:p>
          </p:txBody>
        </p:sp>
      </p:grpSp>
      <p:sp>
        <p:nvSpPr>
          <p:cNvPr id="28" name="object 28"/>
          <p:cNvSpPr txBox="1"/>
          <p:nvPr/>
        </p:nvSpPr>
        <p:spPr>
          <a:xfrm>
            <a:off x="638962" y="6494475"/>
            <a:ext cx="2667000" cy="269240"/>
          </a:xfrm>
          <a:prstGeom prst="rect">
            <a:avLst/>
          </a:prstGeom>
        </p:spPr>
        <p:txBody>
          <a:bodyPr vert="horz" wrap="square" lIns="0" tIns="12065" rIns="0" bIns="0" rtlCol="0">
            <a:spAutoFit/>
          </a:bodyPr>
          <a:lstStyle/>
          <a:p>
            <a:pPr marL="12700">
              <a:spcBef>
                <a:spcPts val="95"/>
              </a:spcBef>
            </a:pPr>
            <a:r>
              <a:rPr sz="1600" b="1" dirty="0">
                <a:solidFill>
                  <a:srgbClr val="164193"/>
                </a:solidFill>
                <a:latin typeface="Arial"/>
                <a:cs typeface="Arial"/>
              </a:rPr>
              <a:t>*</a:t>
            </a:r>
            <a:r>
              <a:rPr sz="1100" dirty="0">
                <a:solidFill>
                  <a:srgbClr val="164193"/>
                </a:solidFill>
                <a:latin typeface="Microsoft Sans Serif"/>
                <a:cs typeface="Microsoft Sans Serif"/>
              </a:rPr>
              <a:t>Sources :</a:t>
            </a:r>
            <a:r>
              <a:rPr sz="1100" spc="-5" dirty="0">
                <a:solidFill>
                  <a:srgbClr val="164193"/>
                </a:solidFill>
                <a:latin typeface="Microsoft Sans Serif"/>
                <a:cs typeface="Microsoft Sans Serif"/>
              </a:rPr>
              <a:t> </a:t>
            </a:r>
            <a:r>
              <a:rPr sz="1100" spc="-10" dirty="0">
                <a:solidFill>
                  <a:srgbClr val="164193"/>
                </a:solidFill>
                <a:latin typeface="Microsoft Sans Serif"/>
                <a:cs typeface="Microsoft Sans Serif"/>
              </a:rPr>
              <a:t>Bilans</a:t>
            </a:r>
            <a:r>
              <a:rPr sz="1100" spc="25" dirty="0">
                <a:solidFill>
                  <a:srgbClr val="164193"/>
                </a:solidFill>
                <a:latin typeface="Microsoft Sans Serif"/>
                <a:cs typeface="Microsoft Sans Serif"/>
              </a:rPr>
              <a:t> </a:t>
            </a:r>
            <a:r>
              <a:rPr sz="1100" spc="-5" dirty="0">
                <a:solidFill>
                  <a:srgbClr val="164193"/>
                </a:solidFill>
                <a:latin typeface="Microsoft Sans Serif"/>
                <a:cs typeface="Microsoft Sans Serif"/>
              </a:rPr>
              <a:t>annuels</a:t>
            </a:r>
            <a:r>
              <a:rPr sz="1100" spc="5" dirty="0">
                <a:solidFill>
                  <a:srgbClr val="164193"/>
                </a:solidFill>
                <a:latin typeface="Microsoft Sans Serif"/>
                <a:cs typeface="Microsoft Sans Serif"/>
              </a:rPr>
              <a:t> </a:t>
            </a:r>
            <a:r>
              <a:rPr sz="1100" spc="-5" dirty="0">
                <a:solidFill>
                  <a:srgbClr val="164193"/>
                </a:solidFill>
                <a:latin typeface="Microsoft Sans Serif"/>
                <a:cs typeface="Microsoft Sans Serif"/>
              </a:rPr>
              <a:t>Aliapur</a:t>
            </a:r>
            <a:r>
              <a:rPr sz="1100" spc="30" dirty="0">
                <a:solidFill>
                  <a:srgbClr val="164193"/>
                </a:solidFill>
                <a:latin typeface="Microsoft Sans Serif"/>
                <a:cs typeface="Microsoft Sans Serif"/>
              </a:rPr>
              <a:t> </a:t>
            </a:r>
            <a:r>
              <a:rPr sz="1100" dirty="0">
                <a:solidFill>
                  <a:srgbClr val="164193"/>
                </a:solidFill>
                <a:latin typeface="Microsoft Sans Serif"/>
                <a:cs typeface="Microsoft Sans Serif"/>
              </a:rPr>
              <a:t>et</a:t>
            </a:r>
            <a:r>
              <a:rPr sz="1100" spc="-10" dirty="0">
                <a:solidFill>
                  <a:srgbClr val="164193"/>
                </a:solidFill>
                <a:latin typeface="Microsoft Sans Serif"/>
                <a:cs typeface="Microsoft Sans Serif"/>
              </a:rPr>
              <a:t> </a:t>
            </a:r>
            <a:r>
              <a:rPr sz="1100" spc="-5" dirty="0">
                <a:solidFill>
                  <a:srgbClr val="164193"/>
                </a:solidFill>
                <a:latin typeface="Microsoft Sans Serif"/>
                <a:cs typeface="Microsoft Sans Serif"/>
              </a:rPr>
              <a:t>Praxy</a:t>
            </a:r>
            <a:endParaRPr sz="1100">
              <a:solidFill>
                <a:prstClr val="black"/>
              </a:solidFill>
              <a:latin typeface="Microsoft Sans Serif"/>
              <a:cs typeface="Microsoft Sans Serif"/>
            </a:endParaRPr>
          </a:p>
        </p:txBody>
      </p:sp>
    </p:spTree>
    <p:extLst>
      <p:ext uri="{BB962C8B-B14F-4D97-AF65-F5344CB8AC3E}">
        <p14:creationId xmlns:p14="http://schemas.microsoft.com/office/powerpoint/2010/main" val="174493314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
        <p:nvSpPr>
          <p:cNvPr id="3" name="object 3"/>
          <p:cNvSpPr txBox="1"/>
          <p:nvPr/>
        </p:nvSpPr>
        <p:spPr>
          <a:xfrm>
            <a:off x="611530" y="1180591"/>
            <a:ext cx="7012940" cy="1369695"/>
          </a:xfrm>
          <a:prstGeom prst="rect">
            <a:avLst/>
          </a:prstGeom>
        </p:spPr>
        <p:txBody>
          <a:bodyPr vert="horz" wrap="square" lIns="0" tIns="12700" rIns="0" bIns="0" rtlCol="0">
            <a:spAutoFit/>
          </a:bodyPr>
          <a:lstStyle/>
          <a:p>
            <a:pPr marL="12700" marR="5080">
              <a:spcBef>
                <a:spcPts val="100"/>
              </a:spcBef>
            </a:pPr>
            <a:r>
              <a:rPr b="1" spc="-5" dirty="0">
                <a:solidFill>
                  <a:srgbClr val="164193"/>
                </a:solidFill>
                <a:latin typeface="Arial"/>
                <a:cs typeface="Arial"/>
              </a:rPr>
              <a:t>Nous</a:t>
            </a:r>
            <a:r>
              <a:rPr b="1" spc="-30" dirty="0">
                <a:solidFill>
                  <a:srgbClr val="164193"/>
                </a:solidFill>
                <a:latin typeface="Arial"/>
                <a:cs typeface="Arial"/>
              </a:rPr>
              <a:t> </a:t>
            </a:r>
            <a:r>
              <a:rPr b="1" spc="-5" dirty="0">
                <a:solidFill>
                  <a:srgbClr val="164193"/>
                </a:solidFill>
                <a:latin typeface="Arial"/>
                <a:cs typeface="Arial"/>
              </a:rPr>
              <a:t>réduisons</a:t>
            </a:r>
            <a:r>
              <a:rPr b="1" spc="-35" dirty="0">
                <a:solidFill>
                  <a:srgbClr val="164193"/>
                </a:solidFill>
                <a:latin typeface="Arial"/>
                <a:cs typeface="Arial"/>
              </a:rPr>
              <a:t> </a:t>
            </a:r>
            <a:r>
              <a:rPr b="1" dirty="0">
                <a:solidFill>
                  <a:srgbClr val="164193"/>
                </a:solidFill>
                <a:latin typeface="Arial"/>
                <a:cs typeface="Arial"/>
              </a:rPr>
              <a:t>notre</a:t>
            </a:r>
            <a:r>
              <a:rPr b="1" spc="-35" dirty="0">
                <a:solidFill>
                  <a:srgbClr val="164193"/>
                </a:solidFill>
                <a:latin typeface="Arial"/>
                <a:cs typeface="Arial"/>
              </a:rPr>
              <a:t> </a:t>
            </a:r>
            <a:r>
              <a:rPr b="1" spc="-5" dirty="0">
                <a:solidFill>
                  <a:srgbClr val="164193"/>
                </a:solidFill>
                <a:latin typeface="Arial"/>
                <a:cs typeface="Arial"/>
              </a:rPr>
              <a:t>empreinte</a:t>
            </a:r>
            <a:r>
              <a:rPr b="1" spc="-15" dirty="0">
                <a:solidFill>
                  <a:srgbClr val="164193"/>
                </a:solidFill>
                <a:latin typeface="Arial"/>
                <a:cs typeface="Arial"/>
              </a:rPr>
              <a:t> </a:t>
            </a:r>
            <a:r>
              <a:rPr b="1" spc="-5" dirty="0">
                <a:solidFill>
                  <a:srgbClr val="164193"/>
                </a:solidFill>
                <a:latin typeface="Arial"/>
                <a:cs typeface="Arial"/>
              </a:rPr>
              <a:t>environnementale</a:t>
            </a:r>
            <a:r>
              <a:rPr b="1" spc="15" dirty="0">
                <a:solidFill>
                  <a:srgbClr val="164193"/>
                </a:solidFill>
                <a:latin typeface="Arial"/>
                <a:cs typeface="Arial"/>
              </a:rPr>
              <a:t> </a:t>
            </a:r>
            <a:r>
              <a:rPr b="1" spc="-5" dirty="0">
                <a:solidFill>
                  <a:srgbClr val="164193"/>
                </a:solidFill>
                <a:latin typeface="Arial"/>
                <a:cs typeface="Arial"/>
              </a:rPr>
              <a:t>en</a:t>
            </a:r>
            <a:r>
              <a:rPr b="1" spc="-20" dirty="0">
                <a:solidFill>
                  <a:srgbClr val="164193"/>
                </a:solidFill>
                <a:latin typeface="Arial"/>
                <a:cs typeface="Arial"/>
              </a:rPr>
              <a:t> </a:t>
            </a:r>
            <a:r>
              <a:rPr b="1" spc="-15" dirty="0">
                <a:solidFill>
                  <a:srgbClr val="164193"/>
                </a:solidFill>
                <a:latin typeface="Arial"/>
                <a:cs typeface="Arial"/>
              </a:rPr>
              <a:t>défendant </a:t>
            </a:r>
            <a:r>
              <a:rPr b="1" spc="-484" dirty="0">
                <a:solidFill>
                  <a:srgbClr val="164193"/>
                </a:solidFill>
                <a:latin typeface="Arial"/>
                <a:cs typeface="Arial"/>
              </a:rPr>
              <a:t> </a:t>
            </a:r>
            <a:r>
              <a:rPr b="1" spc="-5" dirty="0">
                <a:solidFill>
                  <a:srgbClr val="164193"/>
                </a:solidFill>
                <a:latin typeface="Arial"/>
                <a:cs typeface="Arial"/>
              </a:rPr>
              <a:t>le</a:t>
            </a:r>
            <a:r>
              <a:rPr b="1" spc="-30" dirty="0">
                <a:solidFill>
                  <a:srgbClr val="164193"/>
                </a:solidFill>
                <a:latin typeface="Arial"/>
                <a:cs typeface="Arial"/>
              </a:rPr>
              <a:t> </a:t>
            </a:r>
            <a:r>
              <a:rPr b="1" spc="-5" dirty="0">
                <a:solidFill>
                  <a:srgbClr val="164193"/>
                </a:solidFill>
                <a:latin typeface="Arial"/>
                <a:cs typeface="Arial"/>
              </a:rPr>
              <a:t>modèle</a:t>
            </a:r>
            <a:r>
              <a:rPr b="1" dirty="0">
                <a:solidFill>
                  <a:srgbClr val="164193"/>
                </a:solidFill>
                <a:latin typeface="Arial"/>
                <a:cs typeface="Arial"/>
              </a:rPr>
              <a:t> </a:t>
            </a:r>
            <a:r>
              <a:rPr b="1" spc="-15" dirty="0">
                <a:solidFill>
                  <a:srgbClr val="164193"/>
                </a:solidFill>
                <a:latin typeface="Arial"/>
                <a:cs typeface="Arial"/>
              </a:rPr>
              <a:t>multi-vies</a:t>
            </a:r>
            <a:r>
              <a:rPr b="1" spc="30" dirty="0">
                <a:solidFill>
                  <a:srgbClr val="164193"/>
                </a:solidFill>
                <a:latin typeface="Arial"/>
                <a:cs typeface="Arial"/>
              </a:rPr>
              <a:t> </a:t>
            </a:r>
            <a:r>
              <a:rPr b="1" dirty="0">
                <a:solidFill>
                  <a:srgbClr val="164193"/>
                </a:solidFill>
                <a:latin typeface="Arial"/>
                <a:cs typeface="Arial"/>
              </a:rPr>
              <a:t>poids</a:t>
            </a:r>
            <a:r>
              <a:rPr b="1" spc="-25" dirty="0">
                <a:solidFill>
                  <a:srgbClr val="164193"/>
                </a:solidFill>
                <a:latin typeface="Arial"/>
                <a:cs typeface="Arial"/>
              </a:rPr>
              <a:t> </a:t>
            </a:r>
            <a:r>
              <a:rPr b="1" dirty="0">
                <a:solidFill>
                  <a:srgbClr val="164193"/>
                </a:solidFill>
                <a:latin typeface="Arial"/>
                <a:cs typeface="Arial"/>
              </a:rPr>
              <a:t>lourds</a:t>
            </a:r>
            <a:r>
              <a:rPr b="1" spc="-10" dirty="0">
                <a:solidFill>
                  <a:srgbClr val="164193"/>
                </a:solidFill>
                <a:latin typeface="Arial"/>
                <a:cs typeface="Arial"/>
              </a:rPr>
              <a:t> </a:t>
            </a:r>
            <a:r>
              <a:rPr b="1" dirty="0">
                <a:solidFill>
                  <a:srgbClr val="164193"/>
                </a:solidFill>
                <a:latin typeface="Arial"/>
                <a:cs typeface="Arial"/>
              </a:rPr>
              <a:t>:</a:t>
            </a:r>
            <a:endParaRPr>
              <a:solidFill>
                <a:prstClr val="black"/>
              </a:solidFill>
              <a:latin typeface="Arial"/>
              <a:cs typeface="Arial"/>
            </a:endParaRPr>
          </a:p>
          <a:p>
            <a:pPr marL="705485" indent="-166370">
              <a:spcBef>
                <a:spcPts val="500"/>
              </a:spcBef>
              <a:buFontTx/>
              <a:buChar char="-"/>
              <a:tabLst>
                <a:tab pos="706120" algn="l"/>
              </a:tabLst>
            </a:pPr>
            <a:r>
              <a:rPr sz="1600" spc="-5" dirty="0">
                <a:solidFill>
                  <a:srgbClr val="164193"/>
                </a:solidFill>
                <a:latin typeface="Microsoft Sans Serif"/>
                <a:cs typeface="Microsoft Sans Serif"/>
              </a:rPr>
              <a:t>faisant</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progresser</a:t>
            </a:r>
            <a:r>
              <a:rPr sz="1600" spc="10" dirty="0">
                <a:solidFill>
                  <a:srgbClr val="164193"/>
                </a:solidFill>
                <a:latin typeface="Microsoft Sans Serif"/>
                <a:cs typeface="Microsoft Sans Serif"/>
              </a:rPr>
              <a:t> </a:t>
            </a:r>
            <a:r>
              <a:rPr sz="1600" spc="-10" dirty="0">
                <a:solidFill>
                  <a:srgbClr val="164193"/>
                </a:solidFill>
                <a:latin typeface="Microsoft Sans Serif"/>
                <a:cs typeface="Microsoft Sans Serif"/>
              </a:rPr>
              <a:t>l’économie</a:t>
            </a:r>
            <a:r>
              <a:rPr sz="1600" spc="-20" dirty="0">
                <a:solidFill>
                  <a:srgbClr val="164193"/>
                </a:solidFill>
                <a:latin typeface="Microsoft Sans Serif"/>
                <a:cs typeface="Microsoft Sans Serif"/>
              </a:rPr>
              <a:t> circulaire</a:t>
            </a:r>
            <a:endParaRPr sz="1600">
              <a:solidFill>
                <a:prstClr val="black"/>
              </a:solidFill>
              <a:latin typeface="Microsoft Sans Serif"/>
              <a:cs typeface="Microsoft Sans Serif"/>
            </a:endParaRPr>
          </a:p>
          <a:p>
            <a:pPr marL="705485" indent="-166370">
              <a:buFontTx/>
              <a:buChar char="-"/>
              <a:tabLst>
                <a:tab pos="706120" algn="l"/>
              </a:tabLst>
            </a:pPr>
            <a:r>
              <a:rPr sz="1600" spc="-5" dirty="0">
                <a:solidFill>
                  <a:srgbClr val="164193"/>
                </a:solidFill>
                <a:latin typeface="Microsoft Sans Serif"/>
                <a:cs typeface="Microsoft Sans Serif"/>
              </a:rPr>
              <a:t>favorisant</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le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rechapage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la réparation</a:t>
            </a:r>
            <a:r>
              <a:rPr sz="1600" spc="40" dirty="0">
                <a:solidFill>
                  <a:srgbClr val="164193"/>
                </a:solidFill>
                <a:latin typeface="Microsoft Sans Serif"/>
                <a:cs typeface="Microsoft Sans Serif"/>
              </a:rPr>
              <a:t> </a:t>
            </a:r>
            <a:r>
              <a:rPr sz="1600" spc="-5" dirty="0">
                <a:solidFill>
                  <a:srgbClr val="164193"/>
                </a:solidFill>
                <a:latin typeface="Microsoft Sans Serif"/>
                <a:cs typeface="Microsoft Sans Serif"/>
              </a:rPr>
              <a:t>des</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pneus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poids</a:t>
            </a:r>
            <a:r>
              <a:rPr sz="1600" spc="20" dirty="0">
                <a:solidFill>
                  <a:srgbClr val="164193"/>
                </a:solidFill>
                <a:latin typeface="Microsoft Sans Serif"/>
                <a:cs typeface="Microsoft Sans Serif"/>
              </a:rPr>
              <a:t> </a:t>
            </a:r>
            <a:r>
              <a:rPr sz="1600" spc="-20" dirty="0">
                <a:solidFill>
                  <a:srgbClr val="164193"/>
                </a:solidFill>
                <a:latin typeface="Microsoft Sans Serif"/>
                <a:cs typeface="Microsoft Sans Serif"/>
              </a:rPr>
              <a:t>lourds</a:t>
            </a:r>
            <a:endParaRPr sz="1600">
              <a:solidFill>
                <a:prstClr val="black"/>
              </a:solidFill>
              <a:latin typeface="Microsoft Sans Serif"/>
              <a:cs typeface="Microsoft Sans Serif"/>
            </a:endParaRPr>
          </a:p>
          <a:p>
            <a:pPr marL="705485" indent="-166370">
              <a:buFontTx/>
              <a:buChar char="-"/>
              <a:tabLst>
                <a:tab pos="706120" algn="l"/>
              </a:tabLst>
            </a:pPr>
            <a:r>
              <a:rPr sz="1600" spc="-5" dirty="0">
                <a:solidFill>
                  <a:srgbClr val="164193"/>
                </a:solidFill>
                <a:latin typeface="Microsoft Sans Serif"/>
                <a:cs typeface="Microsoft Sans Serif"/>
              </a:rPr>
              <a:t>permettant</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les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économies</a:t>
            </a:r>
            <a:r>
              <a:rPr sz="1600" spc="15" dirty="0">
                <a:solidFill>
                  <a:srgbClr val="164193"/>
                </a:solidFill>
                <a:latin typeface="Microsoft Sans Serif"/>
                <a:cs typeface="Microsoft Sans Serif"/>
              </a:rPr>
              <a:t> </a:t>
            </a:r>
            <a:r>
              <a:rPr sz="1600" spc="-10" dirty="0">
                <a:solidFill>
                  <a:srgbClr val="164193"/>
                </a:solidFill>
                <a:latin typeface="Microsoft Sans Serif"/>
                <a:cs typeface="Microsoft Sans Serif"/>
              </a:rPr>
              <a:t>d’énergie</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(carburant</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électricité)</a:t>
            </a:r>
            <a:endParaRPr sz="1600">
              <a:solidFill>
                <a:prstClr val="black"/>
              </a:solidFill>
              <a:latin typeface="Microsoft Sans Serif"/>
              <a:cs typeface="Microsoft Sans Serif"/>
            </a:endParaRPr>
          </a:p>
        </p:txBody>
      </p:sp>
      <p:sp>
        <p:nvSpPr>
          <p:cNvPr id="4" name="object 4"/>
          <p:cNvSpPr txBox="1">
            <a:spLocks noGrp="1"/>
          </p:cNvSpPr>
          <p:nvPr>
            <p:ph type="title"/>
          </p:nvPr>
        </p:nvSpPr>
        <p:spPr>
          <a:xfrm>
            <a:off x="128270" y="226263"/>
            <a:ext cx="8687435" cy="878840"/>
          </a:xfrm>
          <a:prstGeom prst="rect">
            <a:avLst/>
          </a:prstGeom>
        </p:spPr>
        <p:txBody>
          <a:bodyPr vert="horz" wrap="square" lIns="0" tIns="12065" rIns="0" bIns="0" rtlCol="0">
            <a:spAutoFit/>
          </a:bodyPr>
          <a:lstStyle/>
          <a:p>
            <a:pPr marL="410209" marR="5080" indent="-398145">
              <a:lnSpc>
                <a:spcPct val="100000"/>
              </a:lnSpc>
              <a:spcBef>
                <a:spcPts val="95"/>
              </a:spcBef>
              <a:tabLst>
                <a:tab pos="410209" algn="l"/>
              </a:tabLst>
            </a:pPr>
            <a:r>
              <a:rPr sz="2800" strike="sngStrike" spc="-5" dirty="0">
                <a:solidFill>
                  <a:srgbClr val="009540"/>
                </a:solidFill>
              </a:rPr>
              <a:t> 	</a:t>
            </a:r>
            <a:r>
              <a:rPr sz="2800" strike="sngStrike" spc="-180" dirty="0">
                <a:solidFill>
                  <a:srgbClr val="009540"/>
                </a:solidFill>
              </a:rPr>
              <a:t>C</a:t>
            </a:r>
            <a:r>
              <a:rPr sz="2800" strike="noStrike" spc="-180" dirty="0">
                <a:solidFill>
                  <a:srgbClr val="009540"/>
                </a:solidFill>
              </a:rPr>
              <a:t>ONTRIBUER</a:t>
            </a:r>
            <a:r>
              <a:rPr sz="2800" strike="noStrike" spc="-325" dirty="0">
                <a:solidFill>
                  <a:srgbClr val="009540"/>
                </a:solidFill>
              </a:rPr>
              <a:t> </a:t>
            </a:r>
            <a:r>
              <a:rPr sz="2800" strike="noStrike" spc="-180" dirty="0">
                <a:solidFill>
                  <a:srgbClr val="009540"/>
                </a:solidFill>
              </a:rPr>
              <a:t>ENSEMBLE</a:t>
            </a:r>
            <a:r>
              <a:rPr sz="2800" strike="noStrike" spc="-325" dirty="0">
                <a:solidFill>
                  <a:srgbClr val="009540"/>
                </a:solidFill>
              </a:rPr>
              <a:t> </a:t>
            </a:r>
            <a:r>
              <a:rPr sz="2800" strike="noStrike" spc="-5" dirty="0">
                <a:solidFill>
                  <a:srgbClr val="009540"/>
                </a:solidFill>
              </a:rPr>
              <a:t>À</a:t>
            </a:r>
            <a:r>
              <a:rPr sz="2800" strike="noStrike" spc="-390" dirty="0">
                <a:solidFill>
                  <a:srgbClr val="009540"/>
                </a:solidFill>
              </a:rPr>
              <a:t> </a:t>
            </a:r>
            <a:r>
              <a:rPr sz="2800" strike="noStrike" spc="-175" dirty="0">
                <a:solidFill>
                  <a:srgbClr val="009540"/>
                </a:solidFill>
              </a:rPr>
              <a:t>RÉDUIRE</a:t>
            </a:r>
            <a:r>
              <a:rPr sz="2800" strike="noStrike" spc="-345" dirty="0">
                <a:solidFill>
                  <a:srgbClr val="009540"/>
                </a:solidFill>
              </a:rPr>
              <a:t> </a:t>
            </a:r>
            <a:r>
              <a:rPr sz="2800" strike="noStrike" spc="-165" dirty="0">
                <a:solidFill>
                  <a:srgbClr val="009540"/>
                </a:solidFill>
              </a:rPr>
              <a:t>VOTRE</a:t>
            </a:r>
            <a:r>
              <a:rPr sz="2800" strike="noStrike" spc="-350" dirty="0">
                <a:solidFill>
                  <a:srgbClr val="009540"/>
                </a:solidFill>
              </a:rPr>
              <a:t> </a:t>
            </a:r>
            <a:r>
              <a:rPr sz="2800" strike="noStrike" spc="-204" dirty="0">
                <a:solidFill>
                  <a:srgbClr val="009540"/>
                </a:solidFill>
              </a:rPr>
              <a:t>IMPACT </a:t>
            </a:r>
            <a:r>
              <a:rPr sz="2800" strike="noStrike" spc="-765" dirty="0">
                <a:solidFill>
                  <a:srgbClr val="009540"/>
                </a:solidFill>
              </a:rPr>
              <a:t> </a:t>
            </a:r>
            <a:r>
              <a:rPr sz="2800" strike="noStrike" spc="-200" dirty="0">
                <a:solidFill>
                  <a:srgbClr val="009540"/>
                </a:solidFill>
              </a:rPr>
              <a:t>ENVIRONNEMENTAL</a:t>
            </a:r>
            <a:endParaRPr sz="2800"/>
          </a:p>
        </p:txBody>
      </p:sp>
      <p:grpSp>
        <p:nvGrpSpPr>
          <p:cNvPr id="5" name="object 5"/>
          <p:cNvGrpSpPr/>
          <p:nvPr/>
        </p:nvGrpSpPr>
        <p:grpSpPr>
          <a:xfrm>
            <a:off x="428244" y="739140"/>
            <a:ext cx="11775440" cy="5491480"/>
            <a:chOff x="428244" y="739140"/>
            <a:chExt cx="11775440" cy="5491480"/>
          </a:xfrm>
        </p:grpSpPr>
        <p:sp>
          <p:nvSpPr>
            <p:cNvPr id="6" name="object 6"/>
            <p:cNvSpPr/>
            <p:nvPr/>
          </p:nvSpPr>
          <p:spPr>
            <a:xfrm>
              <a:off x="9178289" y="749046"/>
              <a:ext cx="3015615" cy="1905"/>
            </a:xfrm>
            <a:custGeom>
              <a:avLst/>
              <a:gdLst/>
              <a:ahLst/>
              <a:cxnLst/>
              <a:rect l="l" t="t" r="r" b="b"/>
              <a:pathLst>
                <a:path w="3015615" h="1904">
                  <a:moveTo>
                    <a:pt x="3015106" y="0"/>
                  </a:moveTo>
                  <a:lnTo>
                    <a:pt x="0" y="1777"/>
                  </a:lnTo>
                </a:path>
              </a:pathLst>
            </a:custGeom>
            <a:ln w="19812">
              <a:solidFill>
                <a:srgbClr val="009540"/>
              </a:solidFill>
            </a:ln>
          </p:spPr>
          <p:txBody>
            <a:bodyPr wrap="square" lIns="0" tIns="0" rIns="0" bIns="0" rtlCol="0"/>
            <a:lstStyle/>
            <a:p>
              <a:endParaRPr>
                <a:solidFill>
                  <a:prstClr val="black"/>
                </a:solidFill>
              </a:endParaRPr>
            </a:p>
          </p:txBody>
        </p:sp>
        <p:pic>
          <p:nvPicPr>
            <p:cNvPr id="7" name="object 7"/>
            <p:cNvPicPr/>
            <p:nvPr/>
          </p:nvPicPr>
          <p:blipFill>
            <a:blip r:embed="rId3" cstate="print"/>
            <a:stretch>
              <a:fillRect/>
            </a:stretch>
          </p:blipFill>
          <p:spPr>
            <a:xfrm>
              <a:off x="428244" y="2709672"/>
              <a:ext cx="11516868" cy="3520440"/>
            </a:xfrm>
            <a:prstGeom prst="rect">
              <a:avLst/>
            </a:prstGeom>
          </p:spPr>
        </p:pic>
      </p:grpSp>
    </p:spTree>
    <p:extLst>
      <p:ext uri="{BB962C8B-B14F-4D97-AF65-F5344CB8AC3E}">
        <p14:creationId xmlns:p14="http://schemas.microsoft.com/office/powerpoint/2010/main" val="266513040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
        <p:nvSpPr>
          <p:cNvPr id="3" name="object 3"/>
          <p:cNvSpPr txBox="1"/>
          <p:nvPr/>
        </p:nvSpPr>
        <p:spPr>
          <a:xfrm>
            <a:off x="611530" y="1289684"/>
            <a:ext cx="11127740" cy="299720"/>
          </a:xfrm>
          <a:prstGeom prst="rect">
            <a:avLst/>
          </a:prstGeom>
        </p:spPr>
        <p:txBody>
          <a:bodyPr vert="horz" wrap="square" lIns="0" tIns="12700" rIns="0" bIns="0" rtlCol="0">
            <a:spAutoFit/>
          </a:bodyPr>
          <a:lstStyle/>
          <a:p>
            <a:pPr marL="12700">
              <a:spcBef>
                <a:spcPts val="100"/>
              </a:spcBef>
            </a:pPr>
            <a:r>
              <a:rPr b="1" spc="-15" dirty="0">
                <a:solidFill>
                  <a:srgbClr val="164193"/>
                </a:solidFill>
                <a:latin typeface="Arial"/>
                <a:cs typeface="Arial"/>
              </a:rPr>
              <a:t>Nous</a:t>
            </a:r>
            <a:r>
              <a:rPr b="1" spc="-85" dirty="0">
                <a:solidFill>
                  <a:srgbClr val="164193"/>
                </a:solidFill>
                <a:latin typeface="Arial"/>
                <a:cs typeface="Arial"/>
              </a:rPr>
              <a:t> </a:t>
            </a:r>
            <a:r>
              <a:rPr b="1" spc="-25" dirty="0">
                <a:solidFill>
                  <a:srgbClr val="164193"/>
                </a:solidFill>
                <a:latin typeface="Arial"/>
                <a:cs typeface="Arial"/>
              </a:rPr>
              <a:t>mettons</a:t>
            </a:r>
            <a:r>
              <a:rPr b="1" spc="-105" dirty="0">
                <a:solidFill>
                  <a:srgbClr val="164193"/>
                </a:solidFill>
                <a:latin typeface="Arial"/>
                <a:cs typeface="Arial"/>
              </a:rPr>
              <a:t> </a:t>
            </a:r>
            <a:r>
              <a:rPr b="1" spc="-5" dirty="0">
                <a:solidFill>
                  <a:srgbClr val="164193"/>
                </a:solidFill>
                <a:latin typeface="Arial"/>
                <a:cs typeface="Arial"/>
              </a:rPr>
              <a:t>en</a:t>
            </a:r>
            <a:r>
              <a:rPr b="1" spc="-70" dirty="0">
                <a:solidFill>
                  <a:srgbClr val="164193"/>
                </a:solidFill>
                <a:latin typeface="Arial"/>
                <a:cs typeface="Arial"/>
              </a:rPr>
              <a:t> </a:t>
            </a:r>
            <a:r>
              <a:rPr b="1" spc="-25" dirty="0">
                <a:solidFill>
                  <a:srgbClr val="164193"/>
                </a:solidFill>
                <a:latin typeface="Arial"/>
                <a:cs typeface="Arial"/>
              </a:rPr>
              <a:t>place</a:t>
            </a:r>
            <a:r>
              <a:rPr b="1" spc="-70" dirty="0">
                <a:solidFill>
                  <a:srgbClr val="164193"/>
                </a:solidFill>
                <a:latin typeface="Arial"/>
                <a:cs typeface="Arial"/>
              </a:rPr>
              <a:t> </a:t>
            </a:r>
            <a:r>
              <a:rPr b="1" spc="-5" dirty="0">
                <a:solidFill>
                  <a:srgbClr val="164193"/>
                </a:solidFill>
                <a:latin typeface="Arial"/>
                <a:cs typeface="Arial"/>
              </a:rPr>
              <a:t>des</a:t>
            </a:r>
            <a:r>
              <a:rPr b="1" spc="-85" dirty="0">
                <a:solidFill>
                  <a:srgbClr val="164193"/>
                </a:solidFill>
                <a:latin typeface="Arial"/>
                <a:cs typeface="Arial"/>
              </a:rPr>
              <a:t> </a:t>
            </a:r>
            <a:r>
              <a:rPr b="1" spc="-20" dirty="0">
                <a:solidFill>
                  <a:srgbClr val="164193"/>
                </a:solidFill>
                <a:latin typeface="Arial"/>
                <a:cs typeface="Arial"/>
              </a:rPr>
              <a:t>solutions</a:t>
            </a:r>
            <a:r>
              <a:rPr b="1" spc="-110" dirty="0">
                <a:solidFill>
                  <a:srgbClr val="164193"/>
                </a:solidFill>
                <a:latin typeface="Arial"/>
                <a:cs typeface="Arial"/>
              </a:rPr>
              <a:t> </a:t>
            </a:r>
            <a:r>
              <a:rPr b="1" spc="-5" dirty="0">
                <a:solidFill>
                  <a:srgbClr val="164193"/>
                </a:solidFill>
                <a:latin typeface="Arial"/>
                <a:cs typeface="Arial"/>
              </a:rPr>
              <a:t>de</a:t>
            </a:r>
            <a:r>
              <a:rPr b="1" spc="-80" dirty="0">
                <a:solidFill>
                  <a:srgbClr val="164193"/>
                </a:solidFill>
                <a:latin typeface="Arial"/>
                <a:cs typeface="Arial"/>
              </a:rPr>
              <a:t> </a:t>
            </a:r>
            <a:r>
              <a:rPr b="1" spc="-25" dirty="0">
                <a:solidFill>
                  <a:srgbClr val="164193"/>
                </a:solidFill>
                <a:latin typeface="Arial"/>
                <a:cs typeface="Arial"/>
              </a:rPr>
              <a:t>contrôle</a:t>
            </a:r>
            <a:r>
              <a:rPr b="1" spc="-105" dirty="0">
                <a:solidFill>
                  <a:srgbClr val="164193"/>
                </a:solidFill>
                <a:latin typeface="Arial"/>
                <a:cs typeface="Arial"/>
              </a:rPr>
              <a:t> </a:t>
            </a:r>
            <a:r>
              <a:rPr b="1" spc="-5" dirty="0">
                <a:solidFill>
                  <a:srgbClr val="164193"/>
                </a:solidFill>
                <a:latin typeface="Arial"/>
                <a:cs typeface="Arial"/>
              </a:rPr>
              <a:t>et</a:t>
            </a:r>
            <a:r>
              <a:rPr b="1" spc="-70" dirty="0">
                <a:solidFill>
                  <a:srgbClr val="164193"/>
                </a:solidFill>
                <a:latin typeface="Arial"/>
                <a:cs typeface="Arial"/>
              </a:rPr>
              <a:t> </a:t>
            </a:r>
            <a:r>
              <a:rPr b="1" spc="-35" dirty="0">
                <a:solidFill>
                  <a:srgbClr val="164193"/>
                </a:solidFill>
                <a:latin typeface="Arial"/>
                <a:cs typeface="Arial"/>
              </a:rPr>
              <a:t>d’optimisation</a:t>
            </a:r>
            <a:r>
              <a:rPr b="1" spc="-30" dirty="0">
                <a:solidFill>
                  <a:srgbClr val="164193"/>
                </a:solidFill>
                <a:latin typeface="Arial"/>
                <a:cs typeface="Arial"/>
              </a:rPr>
              <a:t> </a:t>
            </a:r>
            <a:r>
              <a:rPr b="1" spc="-5" dirty="0">
                <a:solidFill>
                  <a:srgbClr val="164193"/>
                </a:solidFill>
                <a:latin typeface="Arial"/>
                <a:cs typeface="Arial"/>
              </a:rPr>
              <a:t>de</a:t>
            </a:r>
            <a:r>
              <a:rPr b="1" spc="-75" dirty="0">
                <a:solidFill>
                  <a:srgbClr val="164193"/>
                </a:solidFill>
                <a:latin typeface="Arial"/>
                <a:cs typeface="Arial"/>
              </a:rPr>
              <a:t> </a:t>
            </a:r>
            <a:r>
              <a:rPr b="1" spc="-5" dirty="0">
                <a:solidFill>
                  <a:srgbClr val="164193"/>
                </a:solidFill>
                <a:latin typeface="Arial"/>
                <a:cs typeface="Arial"/>
              </a:rPr>
              <a:t>la</a:t>
            </a:r>
            <a:r>
              <a:rPr b="1" spc="-70" dirty="0">
                <a:solidFill>
                  <a:srgbClr val="164193"/>
                </a:solidFill>
                <a:latin typeface="Arial"/>
                <a:cs typeface="Arial"/>
              </a:rPr>
              <a:t> </a:t>
            </a:r>
            <a:r>
              <a:rPr b="1" spc="-25" dirty="0">
                <a:solidFill>
                  <a:srgbClr val="164193"/>
                </a:solidFill>
                <a:latin typeface="Arial"/>
                <a:cs typeface="Arial"/>
              </a:rPr>
              <a:t>gestion</a:t>
            </a:r>
            <a:r>
              <a:rPr b="1" spc="-70" dirty="0">
                <a:solidFill>
                  <a:srgbClr val="164193"/>
                </a:solidFill>
                <a:latin typeface="Arial"/>
                <a:cs typeface="Arial"/>
              </a:rPr>
              <a:t> </a:t>
            </a:r>
            <a:r>
              <a:rPr b="1" spc="-5" dirty="0">
                <a:solidFill>
                  <a:srgbClr val="164193"/>
                </a:solidFill>
                <a:latin typeface="Arial"/>
                <a:cs typeface="Arial"/>
              </a:rPr>
              <a:t>des</a:t>
            </a:r>
            <a:r>
              <a:rPr b="1" spc="-65" dirty="0">
                <a:solidFill>
                  <a:srgbClr val="164193"/>
                </a:solidFill>
                <a:latin typeface="Arial"/>
                <a:cs typeface="Arial"/>
              </a:rPr>
              <a:t> </a:t>
            </a:r>
            <a:r>
              <a:rPr b="1" spc="-35" dirty="0">
                <a:solidFill>
                  <a:srgbClr val="164193"/>
                </a:solidFill>
                <a:latin typeface="Arial"/>
                <a:cs typeface="Arial"/>
              </a:rPr>
              <a:t>pneumatiques</a:t>
            </a:r>
            <a:r>
              <a:rPr b="1" spc="-40" dirty="0">
                <a:solidFill>
                  <a:srgbClr val="164193"/>
                </a:solidFill>
                <a:latin typeface="Arial"/>
                <a:cs typeface="Arial"/>
              </a:rPr>
              <a:t> </a:t>
            </a:r>
            <a:r>
              <a:rPr b="1" spc="-25" dirty="0">
                <a:solidFill>
                  <a:srgbClr val="164193"/>
                </a:solidFill>
                <a:latin typeface="Arial"/>
                <a:cs typeface="Arial"/>
              </a:rPr>
              <a:t>avec</a:t>
            </a:r>
            <a:r>
              <a:rPr b="1" spc="-30" dirty="0">
                <a:solidFill>
                  <a:srgbClr val="164193"/>
                </a:solidFill>
                <a:latin typeface="Arial"/>
                <a:cs typeface="Arial"/>
              </a:rPr>
              <a:t> </a:t>
            </a:r>
            <a:r>
              <a:rPr b="1" dirty="0">
                <a:solidFill>
                  <a:srgbClr val="164193"/>
                </a:solidFill>
                <a:latin typeface="Arial"/>
                <a:cs typeface="Arial"/>
              </a:rPr>
              <a:t>:</a:t>
            </a:r>
            <a:endParaRPr>
              <a:solidFill>
                <a:prstClr val="black"/>
              </a:solidFill>
              <a:latin typeface="Arial"/>
              <a:cs typeface="Arial"/>
            </a:endParaRPr>
          </a:p>
        </p:txBody>
      </p:sp>
      <p:sp>
        <p:nvSpPr>
          <p:cNvPr id="4" name="object 4"/>
          <p:cNvSpPr txBox="1"/>
          <p:nvPr/>
        </p:nvSpPr>
        <p:spPr>
          <a:xfrm>
            <a:off x="1072388" y="5617870"/>
            <a:ext cx="5591810" cy="269240"/>
          </a:xfrm>
          <a:prstGeom prst="rect">
            <a:avLst/>
          </a:prstGeom>
        </p:spPr>
        <p:txBody>
          <a:bodyPr vert="horz" wrap="square" lIns="0" tIns="12065" rIns="0" bIns="0" rtlCol="0">
            <a:spAutoFit/>
          </a:bodyPr>
          <a:lstStyle/>
          <a:p>
            <a:pPr marL="12700">
              <a:spcBef>
                <a:spcPts val="95"/>
              </a:spcBef>
            </a:pPr>
            <a:r>
              <a:rPr sz="1600" b="1" spc="-10" dirty="0">
                <a:solidFill>
                  <a:srgbClr val="164193"/>
                </a:solidFill>
                <a:latin typeface="Arial"/>
                <a:cs typeface="Arial"/>
              </a:rPr>
              <a:t>Réalisation</a:t>
            </a:r>
            <a:r>
              <a:rPr sz="1600" b="1" spc="-5" dirty="0">
                <a:solidFill>
                  <a:srgbClr val="164193"/>
                </a:solidFill>
                <a:latin typeface="Arial"/>
                <a:cs typeface="Arial"/>
              </a:rPr>
              <a:t> de</a:t>
            </a:r>
            <a:r>
              <a:rPr sz="1600" b="1" spc="-15" dirty="0">
                <a:solidFill>
                  <a:srgbClr val="164193"/>
                </a:solidFill>
                <a:latin typeface="Arial"/>
                <a:cs typeface="Arial"/>
              </a:rPr>
              <a:t> </a:t>
            </a:r>
            <a:r>
              <a:rPr sz="1600" b="1" spc="-5" dirty="0">
                <a:solidFill>
                  <a:srgbClr val="164193"/>
                </a:solidFill>
                <a:latin typeface="Arial"/>
                <a:cs typeface="Arial"/>
              </a:rPr>
              <a:t>bilans</a:t>
            </a:r>
            <a:r>
              <a:rPr sz="1600" b="1" spc="10" dirty="0">
                <a:solidFill>
                  <a:srgbClr val="164193"/>
                </a:solidFill>
                <a:latin typeface="Arial"/>
                <a:cs typeface="Arial"/>
              </a:rPr>
              <a:t> </a:t>
            </a:r>
            <a:r>
              <a:rPr sz="1600" b="1" spc="-5" dirty="0">
                <a:solidFill>
                  <a:srgbClr val="164193"/>
                </a:solidFill>
                <a:latin typeface="Arial"/>
                <a:cs typeface="Arial"/>
              </a:rPr>
              <a:t>annuels chiffrés</a:t>
            </a:r>
            <a:r>
              <a:rPr sz="1600" b="1" dirty="0">
                <a:solidFill>
                  <a:srgbClr val="164193"/>
                </a:solidFill>
                <a:latin typeface="Arial"/>
                <a:cs typeface="Arial"/>
              </a:rPr>
              <a:t> </a:t>
            </a:r>
            <a:r>
              <a:rPr sz="1600" b="1" spc="-5" dirty="0">
                <a:solidFill>
                  <a:srgbClr val="164193"/>
                </a:solidFill>
                <a:latin typeface="Arial"/>
                <a:cs typeface="Arial"/>
              </a:rPr>
              <a:t>et bénéfices</a:t>
            </a:r>
            <a:r>
              <a:rPr sz="1600" b="1" spc="10" dirty="0">
                <a:solidFill>
                  <a:srgbClr val="164193"/>
                </a:solidFill>
                <a:latin typeface="Arial"/>
                <a:cs typeface="Arial"/>
              </a:rPr>
              <a:t> </a:t>
            </a:r>
            <a:r>
              <a:rPr sz="1600" b="1" spc="-15" dirty="0">
                <a:solidFill>
                  <a:srgbClr val="164193"/>
                </a:solidFill>
                <a:latin typeface="Arial"/>
                <a:cs typeface="Arial"/>
              </a:rPr>
              <a:t>perçus</a:t>
            </a:r>
            <a:endParaRPr sz="1600">
              <a:solidFill>
                <a:prstClr val="black"/>
              </a:solidFill>
              <a:latin typeface="Arial"/>
              <a:cs typeface="Arial"/>
            </a:endParaRPr>
          </a:p>
        </p:txBody>
      </p:sp>
      <p:sp>
        <p:nvSpPr>
          <p:cNvPr id="5" name="object 5"/>
          <p:cNvSpPr/>
          <p:nvPr/>
        </p:nvSpPr>
        <p:spPr>
          <a:xfrm>
            <a:off x="579120" y="2039137"/>
            <a:ext cx="3453765" cy="1411605"/>
          </a:xfrm>
          <a:custGeom>
            <a:avLst/>
            <a:gdLst/>
            <a:ahLst/>
            <a:cxnLst/>
            <a:rect l="l" t="t" r="r" b="b"/>
            <a:pathLst>
              <a:path w="3453765" h="1411604">
                <a:moveTo>
                  <a:pt x="2547874" y="0"/>
                </a:moveTo>
                <a:lnTo>
                  <a:pt x="0" y="0"/>
                </a:lnTo>
                <a:lnTo>
                  <a:pt x="0" y="149326"/>
                </a:lnTo>
                <a:lnTo>
                  <a:pt x="2547874" y="149326"/>
                </a:lnTo>
                <a:lnTo>
                  <a:pt x="2547874" y="0"/>
                </a:lnTo>
                <a:close/>
              </a:path>
              <a:path w="3453765" h="1411604">
                <a:moveTo>
                  <a:pt x="3453384" y="1263408"/>
                </a:moveTo>
                <a:lnTo>
                  <a:pt x="0" y="1263408"/>
                </a:lnTo>
                <a:lnTo>
                  <a:pt x="0" y="1411198"/>
                </a:lnTo>
                <a:lnTo>
                  <a:pt x="3453384" y="1411198"/>
                </a:lnTo>
                <a:lnTo>
                  <a:pt x="3453384" y="1263408"/>
                </a:lnTo>
                <a:close/>
              </a:path>
            </a:pathLst>
          </a:custGeom>
          <a:solidFill>
            <a:srgbClr val="D1E7D2"/>
          </a:solidFill>
        </p:spPr>
        <p:txBody>
          <a:bodyPr wrap="square" lIns="0" tIns="0" rIns="0" bIns="0" rtlCol="0"/>
          <a:lstStyle/>
          <a:p>
            <a:endParaRPr>
              <a:solidFill>
                <a:prstClr val="black"/>
              </a:solidFill>
            </a:endParaRPr>
          </a:p>
        </p:txBody>
      </p:sp>
      <p:sp>
        <p:nvSpPr>
          <p:cNvPr id="6" name="object 6"/>
          <p:cNvSpPr txBox="1"/>
          <p:nvPr/>
        </p:nvSpPr>
        <p:spPr>
          <a:xfrm>
            <a:off x="1138834" y="2150491"/>
            <a:ext cx="5152390" cy="513080"/>
          </a:xfrm>
          <a:prstGeom prst="rect">
            <a:avLst/>
          </a:prstGeom>
        </p:spPr>
        <p:txBody>
          <a:bodyPr vert="horz" wrap="square" lIns="0" tIns="12065" rIns="0" bIns="0" rtlCol="0">
            <a:spAutoFit/>
          </a:bodyPr>
          <a:lstStyle/>
          <a:p>
            <a:pPr marL="177165" indent="-165100">
              <a:spcBef>
                <a:spcPts val="95"/>
              </a:spcBef>
              <a:buFont typeface="Microsoft Sans Serif"/>
              <a:buChar char="-"/>
              <a:tabLst>
                <a:tab pos="177800" algn="l"/>
              </a:tabLst>
            </a:pPr>
            <a:r>
              <a:rPr sz="1600" b="1" spc="-10" dirty="0">
                <a:solidFill>
                  <a:srgbClr val="164193"/>
                </a:solidFill>
                <a:latin typeface="Arial"/>
                <a:cs typeface="Arial"/>
              </a:rPr>
              <a:t>D’accroître</a:t>
            </a:r>
            <a:r>
              <a:rPr sz="1600" b="1" spc="15" dirty="0">
                <a:solidFill>
                  <a:srgbClr val="164193"/>
                </a:solidFill>
                <a:latin typeface="Arial"/>
                <a:cs typeface="Arial"/>
              </a:rPr>
              <a:t> </a:t>
            </a:r>
            <a:r>
              <a:rPr sz="1600" b="1" spc="-5" dirty="0">
                <a:solidFill>
                  <a:srgbClr val="164193"/>
                </a:solidFill>
                <a:latin typeface="Arial"/>
                <a:cs typeface="Arial"/>
              </a:rPr>
              <a:t>la</a:t>
            </a:r>
            <a:r>
              <a:rPr sz="1600" b="1" dirty="0">
                <a:solidFill>
                  <a:srgbClr val="164193"/>
                </a:solidFill>
                <a:latin typeface="Arial"/>
                <a:cs typeface="Arial"/>
              </a:rPr>
              <a:t> </a:t>
            </a:r>
            <a:r>
              <a:rPr sz="1600" b="1" spc="-10" dirty="0">
                <a:solidFill>
                  <a:srgbClr val="164193"/>
                </a:solidFill>
                <a:latin typeface="Arial"/>
                <a:cs typeface="Arial"/>
              </a:rPr>
              <a:t>longévité</a:t>
            </a:r>
            <a:r>
              <a:rPr sz="1600" b="1" spc="55" dirty="0">
                <a:solidFill>
                  <a:srgbClr val="164193"/>
                </a:solidFill>
                <a:latin typeface="Arial"/>
                <a:cs typeface="Arial"/>
              </a:rPr>
              <a:t> </a:t>
            </a:r>
            <a:r>
              <a:rPr sz="1600" spc="-5" dirty="0">
                <a:solidFill>
                  <a:srgbClr val="164193"/>
                </a:solidFill>
                <a:latin typeface="Microsoft Sans Serif"/>
                <a:cs typeface="Microsoft Sans Serif"/>
              </a:rPr>
              <a:t>de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vos</a:t>
            </a:r>
            <a:r>
              <a:rPr sz="1600" spc="10" dirty="0">
                <a:solidFill>
                  <a:srgbClr val="164193"/>
                </a:solidFill>
                <a:latin typeface="Microsoft Sans Serif"/>
                <a:cs typeface="Microsoft Sans Serif"/>
              </a:rPr>
              <a:t> </a:t>
            </a:r>
            <a:r>
              <a:rPr sz="1600" spc="-20" dirty="0">
                <a:solidFill>
                  <a:srgbClr val="164193"/>
                </a:solidFill>
                <a:latin typeface="Microsoft Sans Serif"/>
                <a:cs typeface="Microsoft Sans Serif"/>
              </a:rPr>
              <a:t>pneus</a:t>
            </a:r>
            <a:endParaRPr sz="1600">
              <a:solidFill>
                <a:prstClr val="black"/>
              </a:solidFill>
              <a:latin typeface="Microsoft Sans Serif"/>
              <a:cs typeface="Microsoft Sans Serif"/>
            </a:endParaRPr>
          </a:p>
          <a:p>
            <a:pPr marL="177165" indent="-165100">
              <a:buFont typeface="Microsoft Sans Serif"/>
              <a:buChar char="-"/>
              <a:tabLst>
                <a:tab pos="177800" algn="l"/>
              </a:tabLst>
            </a:pPr>
            <a:r>
              <a:rPr sz="1600" b="1" spc="-5" dirty="0">
                <a:solidFill>
                  <a:srgbClr val="164193"/>
                </a:solidFill>
                <a:latin typeface="Arial"/>
                <a:cs typeface="Arial"/>
              </a:rPr>
              <a:t>De</a:t>
            </a:r>
            <a:r>
              <a:rPr sz="1600" b="1" spc="-15" dirty="0">
                <a:solidFill>
                  <a:srgbClr val="164193"/>
                </a:solidFill>
                <a:latin typeface="Arial"/>
                <a:cs typeface="Arial"/>
              </a:rPr>
              <a:t> </a:t>
            </a:r>
            <a:r>
              <a:rPr sz="1600" b="1" spc="-5" dirty="0">
                <a:solidFill>
                  <a:srgbClr val="164193"/>
                </a:solidFill>
                <a:latin typeface="Arial"/>
                <a:cs typeface="Arial"/>
              </a:rPr>
              <a:t>limiter</a:t>
            </a:r>
            <a:r>
              <a:rPr sz="1600" b="1" spc="40" dirty="0">
                <a:solidFill>
                  <a:srgbClr val="164193"/>
                </a:solidFill>
                <a:latin typeface="Arial"/>
                <a:cs typeface="Arial"/>
              </a:rPr>
              <a:t> </a:t>
            </a:r>
            <a:r>
              <a:rPr sz="1600" b="1" spc="-5" dirty="0">
                <a:solidFill>
                  <a:srgbClr val="164193"/>
                </a:solidFill>
                <a:latin typeface="Arial"/>
                <a:cs typeface="Arial"/>
              </a:rPr>
              <a:t>l’immobilisation</a:t>
            </a:r>
            <a:r>
              <a:rPr sz="1600" b="1" spc="40" dirty="0">
                <a:solidFill>
                  <a:srgbClr val="164193"/>
                </a:solidFill>
                <a:latin typeface="Arial"/>
                <a:cs typeface="Arial"/>
              </a:rPr>
              <a:t> </a:t>
            </a:r>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vos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véhicules et</a:t>
            </a:r>
            <a:r>
              <a:rPr sz="1600" spc="30" dirty="0">
                <a:solidFill>
                  <a:srgbClr val="164193"/>
                </a:solidFill>
                <a:latin typeface="Microsoft Sans Serif"/>
                <a:cs typeface="Microsoft Sans Serif"/>
              </a:rPr>
              <a:t> </a:t>
            </a:r>
            <a:r>
              <a:rPr sz="1600" spc="-20" dirty="0">
                <a:solidFill>
                  <a:srgbClr val="164193"/>
                </a:solidFill>
                <a:latin typeface="Microsoft Sans Serif"/>
                <a:cs typeface="Microsoft Sans Serif"/>
              </a:rPr>
              <a:t>engins</a:t>
            </a:r>
            <a:endParaRPr sz="1600">
              <a:solidFill>
                <a:prstClr val="black"/>
              </a:solidFill>
              <a:latin typeface="Microsoft Sans Serif"/>
              <a:cs typeface="Microsoft Sans Serif"/>
            </a:endParaRPr>
          </a:p>
        </p:txBody>
      </p:sp>
      <p:sp>
        <p:nvSpPr>
          <p:cNvPr id="7" name="object 7"/>
          <p:cNvSpPr txBox="1"/>
          <p:nvPr/>
        </p:nvSpPr>
        <p:spPr>
          <a:xfrm>
            <a:off x="1138834" y="3404997"/>
            <a:ext cx="5797550" cy="1000760"/>
          </a:xfrm>
          <a:prstGeom prst="rect">
            <a:avLst/>
          </a:prstGeom>
        </p:spPr>
        <p:txBody>
          <a:bodyPr vert="horz" wrap="square" lIns="0" tIns="12065" rIns="0" bIns="0" rtlCol="0">
            <a:spAutoFit/>
          </a:bodyPr>
          <a:lstStyle/>
          <a:p>
            <a:pPr marL="173990" indent="-161925">
              <a:spcBef>
                <a:spcPts val="95"/>
              </a:spcBef>
              <a:buFontTx/>
              <a:buChar char="-"/>
              <a:tabLst>
                <a:tab pos="174625" algn="l"/>
              </a:tabLst>
            </a:pPr>
            <a:r>
              <a:rPr sz="1600" b="1" spc="-5" dirty="0">
                <a:solidFill>
                  <a:srgbClr val="164193"/>
                </a:solidFill>
                <a:latin typeface="Arial"/>
                <a:cs typeface="Arial"/>
              </a:rPr>
              <a:t>Pour</a:t>
            </a:r>
            <a:r>
              <a:rPr sz="1600" b="1" spc="15" dirty="0">
                <a:solidFill>
                  <a:srgbClr val="164193"/>
                </a:solidFill>
                <a:latin typeface="Arial"/>
                <a:cs typeface="Arial"/>
              </a:rPr>
              <a:t> </a:t>
            </a:r>
            <a:r>
              <a:rPr sz="1600" b="1" spc="-5" dirty="0">
                <a:solidFill>
                  <a:srgbClr val="164193"/>
                </a:solidFill>
                <a:latin typeface="Arial"/>
                <a:cs typeface="Arial"/>
              </a:rPr>
              <a:t>la</a:t>
            </a:r>
            <a:r>
              <a:rPr sz="1600" b="1" dirty="0">
                <a:solidFill>
                  <a:srgbClr val="164193"/>
                </a:solidFill>
                <a:latin typeface="Arial"/>
                <a:cs typeface="Arial"/>
              </a:rPr>
              <a:t> </a:t>
            </a:r>
            <a:r>
              <a:rPr sz="1600" b="1" spc="-5" dirty="0">
                <a:solidFill>
                  <a:srgbClr val="164193"/>
                </a:solidFill>
                <a:latin typeface="Arial"/>
                <a:cs typeface="Arial"/>
              </a:rPr>
              <a:t>sécurité</a:t>
            </a:r>
            <a:r>
              <a:rPr sz="1600" b="1" spc="10" dirty="0">
                <a:solidFill>
                  <a:srgbClr val="164193"/>
                </a:solidFill>
                <a:latin typeface="Arial"/>
                <a:cs typeface="Arial"/>
              </a:rPr>
              <a:t> </a:t>
            </a:r>
            <a:r>
              <a:rPr sz="1600" b="1" spc="-5" dirty="0">
                <a:solidFill>
                  <a:srgbClr val="164193"/>
                </a:solidFill>
                <a:latin typeface="Arial"/>
                <a:cs typeface="Arial"/>
              </a:rPr>
              <a:t>de</a:t>
            </a:r>
            <a:r>
              <a:rPr sz="1600" b="1" dirty="0">
                <a:solidFill>
                  <a:srgbClr val="164193"/>
                </a:solidFill>
                <a:latin typeface="Arial"/>
                <a:cs typeface="Arial"/>
              </a:rPr>
              <a:t> </a:t>
            </a:r>
            <a:r>
              <a:rPr sz="1600" b="1" spc="-20" dirty="0">
                <a:solidFill>
                  <a:srgbClr val="164193"/>
                </a:solidFill>
                <a:latin typeface="Arial"/>
                <a:cs typeface="Arial"/>
              </a:rPr>
              <a:t>vos</a:t>
            </a:r>
            <a:r>
              <a:rPr sz="1600" b="1" spc="30" dirty="0">
                <a:solidFill>
                  <a:srgbClr val="164193"/>
                </a:solidFill>
                <a:latin typeface="Arial"/>
                <a:cs typeface="Arial"/>
              </a:rPr>
              <a:t> </a:t>
            </a:r>
            <a:r>
              <a:rPr sz="1600" b="1" spc="-20" dirty="0">
                <a:solidFill>
                  <a:srgbClr val="164193"/>
                </a:solidFill>
                <a:latin typeface="Arial"/>
                <a:cs typeface="Arial"/>
              </a:rPr>
              <a:t>conducteurs,</a:t>
            </a:r>
            <a:endParaRPr sz="1600">
              <a:solidFill>
                <a:prstClr val="black"/>
              </a:solidFill>
              <a:latin typeface="Arial"/>
              <a:cs typeface="Arial"/>
            </a:endParaRPr>
          </a:p>
          <a:p>
            <a:pPr marL="177165" marR="5080" indent="-165100">
              <a:buFontTx/>
              <a:buChar char="-"/>
              <a:tabLst>
                <a:tab pos="174625" algn="l"/>
              </a:tabLst>
            </a:pPr>
            <a:r>
              <a:rPr sz="1600" b="1" spc="-5" dirty="0">
                <a:solidFill>
                  <a:srgbClr val="164193"/>
                </a:solidFill>
                <a:latin typeface="Arial"/>
                <a:cs typeface="Arial"/>
              </a:rPr>
              <a:t>Pour</a:t>
            </a:r>
            <a:r>
              <a:rPr sz="1600" b="1" spc="80" dirty="0">
                <a:solidFill>
                  <a:srgbClr val="164193"/>
                </a:solidFill>
                <a:latin typeface="Arial"/>
                <a:cs typeface="Arial"/>
              </a:rPr>
              <a:t> </a:t>
            </a:r>
            <a:r>
              <a:rPr sz="1600" b="1" spc="-10" dirty="0">
                <a:solidFill>
                  <a:srgbClr val="164193"/>
                </a:solidFill>
                <a:latin typeface="Arial"/>
                <a:cs typeface="Arial"/>
              </a:rPr>
              <a:t>éviter</a:t>
            </a:r>
            <a:r>
              <a:rPr sz="1600" b="1" spc="125" dirty="0">
                <a:solidFill>
                  <a:srgbClr val="164193"/>
                </a:solidFill>
                <a:latin typeface="Arial"/>
                <a:cs typeface="Arial"/>
              </a:rPr>
              <a:t> </a:t>
            </a:r>
            <a:r>
              <a:rPr sz="1600" b="1" spc="-5" dirty="0">
                <a:solidFill>
                  <a:srgbClr val="164193"/>
                </a:solidFill>
                <a:latin typeface="Arial"/>
                <a:cs typeface="Arial"/>
              </a:rPr>
              <a:t>la</a:t>
            </a:r>
            <a:r>
              <a:rPr sz="1600" b="1" spc="80" dirty="0">
                <a:solidFill>
                  <a:srgbClr val="164193"/>
                </a:solidFill>
                <a:latin typeface="Arial"/>
                <a:cs typeface="Arial"/>
              </a:rPr>
              <a:t> </a:t>
            </a:r>
            <a:r>
              <a:rPr sz="1600" b="1" spc="-5" dirty="0">
                <a:solidFill>
                  <a:srgbClr val="164193"/>
                </a:solidFill>
                <a:latin typeface="Arial"/>
                <a:cs typeface="Arial"/>
              </a:rPr>
              <a:t>surconsommation</a:t>
            </a:r>
            <a:r>
              <a:rPr sz="1600" b="1" spc="120" dirty="0">
                <a:solidFill>
                  <a:srgbClr val="164193"/>
                </a:solidFill>
                <a:latin typeface="Arial"/>
                <a:cs typeface="Arial"/>
              </a:rPr>
              <a:t> </a:t>
            </a:r>
            <a:r>
              <a:rPr sz="1600" b="1" spc="-5" dirty="0">
                <a:solidFill>
                  <a:srgbClr val="164193"/>
                </a:solidFill>
                <a:latin typeface="Arial"/>
                <a:cs typeface="Arial"/>
              </a:rPr>
              <a:t>de</a:t>
            </a:r>
            <a:r>
              <a:rPr sz="1600" b="1" spc="75" dirty="0">
                <a:solidFill>
                  <a:srgbClr val="164193"/>
                </a:solidFill>
                <a:latin typeface="Arial"/>
                <a:cs typeface="Arial"/>
              </a:rPr>
              <a:t> </a:t>
            </a:r>
            <a:r>
              <a:rPr sz="1600" b="1" spc="-5" dirty="0">
                <a:solidFill>
                  <a:srgbClr val="164193"/>
                </a:solidFill>
                <a:latin typeface="Arial"/>
                <a:cs typeface="Arial"/>
              </a:rPr>
              <a:t>carburant,</a:t>
            </a:r>
            <a:r>
              <a:rPr sz="1600" b="1" spc="105" dirty="0">
                <a:solidFill>
                  <a:srgbClr val="164193"/>
                </a:solidFill>
                <a:latin typeface="Arial"/>
                <a:cs typeface="Arial"/>
              </a:rPr>
              <a:t> </a:t>
            </a:r>
            <a:r>
              <a:rPr sz="1600" b="1" spc="-20" dirty="0">
                <a:solidFill>
                  <a:srgbClr val="164193"/>
                </a:solidFill>
                <a:latin typeface="Arial"/>
                <a:cs typeface="Arial"/>
              </a:rPr>
              <a:t>d’énergie </a:t>
            </a:r>
            <a:r>
              <a:rPr sz="1600" b="1" spc="-15" dirty="0">
                <a:solidFill>
                  <a:srgbClr val="164193"/>
                </a:solidFill>
                <a:latin typeface="Arial"/>
                <a:cs typeface="Arial"/>
              </a:rPr>
              <a:t> </a:t>
            </a:r>
            <a:r>
              <a:rPr sz="1600" b="1" spc="-5" dirty="0">
                <a:solidFill>
                  <a:srgbClr val="164193"/>
                </a:solidFill>
                <a:latin typeface="Arial"/>
                <a:cs typeface="Arial"/>
              </a:rPr>
              <a:t>et</a:t>
            </a:r>
            <a:r>
              <a:rPr sz="1600" b="1" spc="-10" dirty="0">
                <a:solidFill>
                  <a:srgbClr val="164193"/>
                </a:solidFill>
                <a:latin typeface="Arial"/>
                <a:cs typeface="Arial"/>
              </a:rPr>
              <a:t> </a:t>
            </a:r>
            <a:r>
              <a:rPr sz="1600" b="1" spc="-5" dirty="0">
                <a:solidFill>
                  <a:srgbClr val="164193"/>
                </a:solidFill>
                <a:latin typeface="Arial"/>
                <a:cs typeface="Arial"/>
              </a:rPr>
              <a:t>de</a:t>
            </a:r>
            <a:r>
              <a:rPr sz="1600" b="1" dirty="0">
                <a:solidFill>
                  <a:srgbClr val="164193"/>
                </a:solidFill>
                <a:latin typeface="Arial"/>
                <a:cs typeface="Arial"/>
              </a:rPr>
              <a:t> </a:t>
            </a:r>
            <a:r>
              <a:rPr sz="1600" b="1" spc="-10" dirty="0">
                <a:solidFill>
                  <a:srgbClr val="164193"/>
                </a:solidFill>
                <a:latin typeface="Arial"/>
                <a:cs typeface="Arial"/>
              </a:rPr>
              <a:t>gomme</a:t>
            </a:r>
            <a:r>
              <a:rPr sz="1600" b="1" spc="30" dirty="0">
                <a:solidFill>
                  <a:srgbClr val="164193"/>
                </a:solidFill>
                <a:latin typeface="Arial"/>
                <a:cs typeface="Arial"/>
              </a:rPr>
              <a:t> </a:t>
            </a:r>
            <a:r>
              <a:rPr sz="1600" spc="-5" dirty="0">
                <a:solidFill>
                  <a:srgbClr val="164193"/>
                </a:solidFill>
                <a:latin typeface="Microsoft Sans Serif"/>
                <a:cs typeface="Microsoft Sans Serif"/>
              </a:rPr>
              <a:t>avec</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solution</a:t>
            </a:r>
            <a:r>
              <a:rPr sz="1600" spc="-55" dirty="0">
                <a:solidFill>
                  <a:srgbClr val="164193"/>
                </a:solidFill>
                <a:latin typeface="Microsoft Sans Serif"/>
                <a:cs typeface="Microsoft Sans Serif"/>
              </a:rPr>
              <a:t> </a:t>
            </a:r>
            <a:r>
              <a:rPr sz="1600" spc="-5" dirty="0">
                <a:solidFill>
                  <a:srgbClr val="164193"/>
                </a:solidFill>
                <a:latin typeface="Microsoft Sans Serif"/>
                <a:cs typeface="Microsoft Sans Serif"/>
              </a:rPr>
              <a:t>TPMS</a:t>
            </a:r>
            <a:r>
              <a:rPr sz="1600" spc="25" dirty="0">
                <a:solidFill>
                  <a:srgbClr val="164193"/>
                </a:solidFill>
                <a:latin typeface="Microsoft Sans Serif"/>
                <a:cs typeface="Microsoft Sans Serif"/>
              </a:rPr>
              <a:t> </a:t>
            </a:r>
            <a:r>
              <a:rPr sz="1600" spc="-40" dirty="0">
                <a:solidFill>
                  <a:srgbClr val="164193"/>
                </a:solidFill>
                <a:latin typeface="Microsoft Sans Serif"/>
                <a:cs typeface="Microsoft Sans Serif"/>
              </a:rPr>
              <a:t>(Temperature</a:t>
            </a:r>
            <a:r>
              <a:rPr sz="1600" spc="60" dirty="0">
                <a:solidFill>
                  <a:srgbClr val="164193"/>
                </a:solidFill>
                <a:latin typeface="Microsoft Sans Serif"/>
                <a:cs typeface="Microsoft Sans Serif"/>
              </a:rPr>
              <a:t> </a:t>
            </a:r>
            <a:r>
              <a:rPr sz="1600" spc="-5" dirty="0">
                <a:solidFill>
                  <a:srgbClr val="164193"/>
                </a:solidFill>
                <a:latin typeface="Microsoft Sans Serif"/>
                <a:cs typeface="Microsoft Sans Serif"/>
              </a:rPr>
              <a:t>&amp;</a:t>
            </a:r>
            <a:r>
              <a:rPr sz="1600" spc="15" dirty="0">
                <a:solidFill>
                  <a:srgbClr val="164193"/>
                </a:solidFill>
                <a:latin typeface="Microsoft Sans Serif"/>
                <a:cs typeface="Microsoft Sans Serif"/>
              </a:rPr>
              <a:t> </a:t>
            </a:r>
            <a:r>
              <a:rPr sz="1600" spc="-15" dirty="0">
                <a:solidFill>
                  <a:srgbClr val="164193"/>
                </a:solidFill>
                <a:latin typeface="Microsoft Sans Serif"/>
                <a:cs typeface="Microsoft Sans Serif"/>
              </a:rPr>
              <a:t>Pressure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Monitoring</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System)</a:t>
            </a:r>
            <a:endParaRPr sz="1600">
              <a:solidFill>
                <a:prstClr val="black"/>
              </a:solidFill>
              <a:latin typeface="Microsoft Sans Serif"/>
              <a:cs typeface="Microsoft Sans Serif"/>
            </a:endParaRPr>
          </a:p>
        </p:txBody>
      </p:sp>
      <p:sp>
        <p:nvSpPr>
          <p:cNvPr id="8" name="object 8"/>
          <p:cNvSpPr txBox="1"/>
          <p:nvPr/>
        </p:nvSpPr>
        <p:spPr>
          <a:xfrm>
            <a:off x="608177" y="1892554"/>
            <a:ext cx="5182235" cy="269240"/>
          </a:xfrm>
          <a:prstGeom prst="rect">
            <a:avLst/>
          </a:prstGeom>
        </p:spPr>
        <p:txBody>
          <a:bodyPr vert="horz" wrap="square" lIns="0" tIns="12065" rIns="0" bIns="0" rtlCol="0">
            <a:spAutoFit/>
          </a:bodyPr>
          <a:lstStyle/>
          <a:p>
            <a:pPr marL="12700">
              <a:spcBef>
                <a:spcPts val="95"/>
              </a:spcBef>
            </a:pPr>
            <a:r>
              <a:rPr sz="1600" b="1" spc="-5" dirty="0">
                <a:solidFill>
                  <a:srgbClr val="164193"/>
                </a:solidFill>
                <a:latin typeface="Arial"/>
                <a:cs typeface="Arial"/>
              </a:rPr>
              <a:t>Le</a:t>
            </a:r>
            <a:r>
              <a:rPr sz="1600" b="1" dirty="0">
                <a:solidFill>
                  <a:srgbClr val="164193"/>
                </a:solidFill>
                <a:latin typeface="Arial"/>
                <a:cs typeface="Arial"/>
              </a:rPr>
              <a:t> </a:t>
            </a:r>
            <a:r>
              <a:rPr sz="1600" b="1" spc="-10" dirty="0">
                <a:solidFill>
                  <a:srgbClr val="164193"/>
                </a:solidFill>
                <a:latin typeface="Arial"/>
                <a:cs typeface="Arial"/>
              </a:rPr>
              <a:t>suivi</a:t>
            </a:r>
            <a:r>
              <a:rPr sz="1600" b="1" spc="45" dirty="0">
                <a:solidFill>
                  <a:srgbClr val="164193"/>
                </a:solidFill>
                <a:latin typeface="Arial"/>
                <a:cs typeface="Arial"/>
              </a:rPr>
              <a:t> </a:t>
            </a:r>
            <a:r>
              <a:rPr sz="1600" b="1" spc="-5" dirty="0">
                <a:solidFill>
                  <a:srgbClr val="164193"/>
                </a:solidFill>
                <a:latin typeface="Arial"/>
                <a:cs typeface="Arial"/>
              </a:rPr>
              <a:t>de</a:t>
            </a:r>
            <a:r>
              <a:rPr sz="1600" b="1" dirty="0">
                <a:solidFill>
                  <a:srgbClr val="164193"/>
                </a:solidFill>
                <a:latin typeface="Arial"/>
                <a:cs typeface="Arial"/>
              </a:rPr>
              <a:t> </a:t>
            </a:r>
            <a:r>
              <a:rPr sz="1600" b="1" spc="-5" dirty="0">
                <a:solidFill>
                  <a:srgbClr val="164193"/>
                </a:solidFill>
                <a:latin typeface="Arial"/>
                <a:cs typeface="Arial"/>
              </a:rPr>
              <a:t>parc</a:t>
            </a:r>
            <a:r>
              <a:rPr sz="1600" b="1" dirty="0">
                <a:solidFill>
                  <a:srgbClr val="164193"/>
                </a:solidFill>
                <a:latin typeface="Arial"/>
                <a:cs typeface="Arial"/>
              </a:rPr>
              <a:t> </a:t>
            </a:r>
            <a:r>
              <a:rPr sz="1600" b="1" spc="-10" dirty="0">
                <a:solidFill>
                  <a:srgbClr val="164193"/>
                </a:solidFill>
                <a:latin typeface="Arial"/>
                <a:cs typeface="Arial"/>
              </a:rPr>
              <a:t>préventif</a:t>
            </a:r>
            <a:r>
              <a:rPr sz="1600" b="1" spc="45" dirty="0">
                <a:solidFill>
                  <a:srgbClr val="164193"/>
                </a:solidFill>
                <a:latin typeface="Arial"/>
                <a:cs typeface="Arial"/>
              </a:rPr>
              <a:t> </a:t>
            </a:r>
            <a:r>
              <a:rPr sz="1600" spc="-5" dirty="0">
                <a:solidFill>
                  <a:srgbClr val="164193"/>
                </a:solidFill>
                <a:latin typeface="Microsoft Sans Serif"/>
                <a:cs typeface="Microsoft Sans Serif"/>
              </a:rPr>
              <a:t>sur</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site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pour</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vous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permettre</a:t>
            </a:r>
            <a:r>
              <a:rPr sz="1600" spc="50" dirty="0">
                <a:solidFill>
                  <a:srgbClr val="164193"/>
                </a:solidFill>
                <a:latin typeface="Microsoft Sans Serif"/>
                <a:cs typeface="Microsoft Sans Serif"/>
              </a:rPr>
              <a:t> </a:t>
            </a:r>
            <a:r>
              <a:rPr sz="1600" b="1" spc="-5" dirty="0">
                <a:solidFill>
                  <a:srgbClr val="164193"/>
                </a:solidFill>
                <a:latin typeface="Arial"/>
                <a:cs typeface="Arial"/>
              </a:rPr>
              <a:t>:</a:t>
            </a:r>
            <a:endParaRPr sz="1600">
              <a:solidFill>
                <a:prstClr val="black"/>
              </a:solidFill>
              <a:latin typeface="Arial"/>
              <a:cs typeface="Arial"/>
            </a:endParaRPr>
          </a:p>
        </p:txBody>
      </p:sp>
      <p:sp>
        <p:nvSpPr>
          <p:cNvPr id="9" name="object 9"/>
          <p:cNvSpPr txBox="1"/>
          <p:nvPr/>
        </p:nvSpPr>
        <p:spPr>
          <a:xfrm>
            <a:off x="608177" y="3147441"/>
            <a:ext cx="6305550" cy="269240"/>
          </a:xfrm>
          <a:prstGeom prst="rect">
            <a:avLst/>
          </a:prstGeom>
        </p:spPr>
        <p:txBody>
          <a:bodyPr vert="horz" wrap="square" lIns="0" tIns="12065" rIns="0" bIns="0" rtlCol="0">
            <a:spAutoFit/>
          </a:bodyPr>
          <a:lstStyle/>
          <a:p>
            <a:pPr marL="12700">
              <a:spcBef>
                <a:spcPts val="95"/>
              </a:spcBef>
            </a:pPr>
            <a:r>
              <a:rPr sz="1600" b="1" spc="-10" dirty="0">
                <a:solidFill>
                  <a:srgbClr val="164193"/>
                </a:solidFill>
                <a:latin typeface="Arial"/>
                <a:cs typeface="Arial"/>
              </a:rPr>
              <a:t>Des</a:t>
            </a:r>
            <a:r>
              <a:rPr sz="1600" b="1" spc="-15" dirty="0">
                <a:solidFill>
                  <a:srgbClr val="164193"/>
                </a:solidFill>
                <a:latin typeface="Arial"/>
                <a:cs typeface="Arial"/>
              </a:rPr>
              <a:t> </a:t>
            </a:r>
            <a:r>
              <a:rPr sz="1600" b="1" spc="-5" dirty="0">
                <a:solidFill>
                  <a:srgbClr val="164193"/>
                </a:solidFill>
                <a:latin typeface="Arial"/>
                <a:cs typeface="Arial"/>
              </a:rPr>
              <a:t>pressions</a:t>
            </a:r>
            <a:r>
              <a:rPr sz="1600" b="1" spc="20" dirty="0">
                <a:solidFill>
                  <a:srgbClr val="164193"/>
                </a:solidFill>
                <a:latin typeface="Arial"/>
                <a:cs typeface="Arial"/>
              </a:rPr>
              <a:t> </a:t>
            </a:r>
            <a:r>
              <a:rPr sz="1600" b="1" spc="-5" dirty="0">
                <a:solidFill>
                  <a:srgbClr val="164193"/>
                </a:solidFill>
                <a:latin typeface="Arial"/>
                <a:cs typeface="Arial"/>
              </a:rPr>
              <a:t>et des</a:t>
            </a:r>
            <a:r>
              <a:rPr sz="1600" b="1" dirty="0">
                <a:solidFill>
                  <a:srgbClr val="164193"/>
                </a:solidFill>
                <a:latin typeface="Arial"/>
                <a:cs typeface="Arial"/>
              </a:rPr>
              <a:t> </a:t>
            </a:r>
            <a:r>
              <a:rPr sz="1600" b="1" spc="-5" dirty="0">
                <a:solidFill>
                  <a:srgbClr val="164193"/>
                </a:solidFill>
                <a:latin typeface="Arial"/>
                <a:cs typeface="Arial"/>
              </a:rPr>
              <a:t>températures</a:t>
            </a:r>
            <a:r>
              <a:rPr sz="1600" b="1" spc="35" dirty="0">
                <a:solidFill>
                  <a:srgbClr val="164193"/>
                </a:solidFill>
                <a:latin typeface="Arial"/>
                <a:cs typeface="Arial"/>
              </a:rPr>
              <a:t> </a:t>
            </a:r>
            <a:r>
              <a:rPr sz="1600" b="1" spc="-5" dirty="0">
                <a:solidFill>
                  <a:srgbClr val="164193"/>
                </a:solidFill>
                <a:latin typeface="Arial"/>
                <a:cs typeface="Arial"/>
              </a:rPr>
              <a:t>des</a:t>
            </a:r>
            <a:r>
              <a:rPr sz="1600" b="1" dirty="0">
                <a:solidFill>
                  <a:srgbClr val="164193"/>
                </a:solidFill>
                <a:latin typeface="Arial"/>
                <a:cs typeface="Arial"/>
              </a:rPr>
              <a:t> </a:t>
            </a:r>
            <a:r>
              <a:rPr sz="1600" b="1" spc="-5" dirty="0">
                <a:solidFill>
                  <a:srgbClr val="164193"/>
                </a:solidFill>
                <a:latin typeface="Arial"/>
                <a:cs typeface="Arial"/>
              </a:rPr>
              <a:t>pneus</a:t>
            </a:r>
            <a:r>
              <a:rPr sz="1600" b="1" dirty="0">
                <a:solidFill>
                  <a:srgbClr val="164193"/>
                </a:solidFill>
                <a:latin typeface="Arial"/>
                <a:cs typeface="Arial"/>
              </a:rPr>
              <a:t> </a:t>
            </a:r>
            <a:r>
              <a:rPr sz="1600" spc="-5" dirty="0">
                <a:solidFill>
                  <a:srgbClr val="164193"/>
                </a:solidFill>
                <a:latin typeface="Microsoft Sans Serif"/>
                <a:cs typeface="Microsoft Sans Serif"/>
              </a:rPr>
              <a:t>pendant</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le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roulage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endParaRPr sz="1600">
              <a:solidFill>
                <a:prstClr val="black"/>
              </a:solidFill>
              <a:latin typeface="Microsoft Sans Serif"/>
              <a:cs typeface="Microsoft Sans Serif"/>
            </a:endParaRPr>
          </a:p>
        </p:txBody>
      </p:sp>
      <p:grpSp>
        <p:nvGrpSpPr>
          <p:cNvPr id="10" name="object 10"/>
          <p:cNvGrpSpPr/>
          <p:nvPr/>
        </p:nvGrpSpPr>
        <p:grpSpPr>
          <a:xfrm>
            <a:off x="7247890" y="1784604"/>
            <a:ext cx="4571365" cy="4396740"/>
            <a:chOff x="7247890" y="1784604"/>
            <a:chExt cx="4571365" cy="4396740"/>
          </a:xfrm>
        </p:grpSpPr>
        <p:sp>
          <p:nvSpPr>
            <p:cNvPr id="11" name="object 11"/>
            <p:cNvSpPr/>
            <p:nvPr/>
          </p:nvSpPr>
          <p:spPr>
            <a:xfrm>
              <a:off x="7254240" y="2301240"/>
              <a:ext cx="2904490" cy="1580515"/>
            </a:xfrm>
            <a:custGeom>
              <a:avLst/>
              <a:gdLst/>
              <a:ahLst/>
              <a:cxnLst/>
              <a:rect l="l" t="t" r="r" b="b"/>
              <a:pathLst>
                <a:path w="2904490" h="1580514">
                  <a:moveTo>
                    <a:pt x="90042" y="0"/>
                  </a:moveTo>
                  <a:lnTo>
                    <a:pt x="54990" y="7112"/>
                  </a:lnTo>
                  <a:lnTo>
                    <a:pt x="26415" y="26288"/>
                  </a:lnTo>
                  <a:lnTo>
                    <a:pt x="7111" y="54990"/>
                  </a:lnTo>
                  <a:lnTo>
                    <a:pt x="0" y="89915"/>
                  </a:lnTo>
                  <a:lnTo>
                    <a:pt x="0" y="1490091"/>
                  </a:lnTo>
                  <a:lnTo>
                    <a:pt x="7111" y="1525143"/>
                  </a:lnTo>
                  <a:lnTo>
                    <a:pt x="26415" y="1553718"/>
                  </a:lnTo>
                  <a:lnTo>
                    <a:pt x="54990" y="1573022"/>
                  </a:lnTo>
                  <a:lnTo>
                    <a:pt x="90042" y="1580134"/>
                  </a:lnTo>
                  <a:lnTo>
                    <a:pt x="2814192" y="1580134"/>
                  </a:lnTo>
                  <a:lnTo>
                    <a:pt x="2849244" y="1573022"/>
                  </a:lnTo>
                  <a:lnTo>
                    <a:pt x="2877946" y="1553718"/>
                  </a:lnTo>
                  <a:lnTo>
                    <a:pt x="2897251" y="1525143"/>
                  </a:lnTo>
                  <a:lnTo>
                    <a:pt x="2904235" y="1490091"/>
                  </a:lnTo>
                  <a:lnTo>
                    <a:pt x="2904235" y="89915"/>
                  </a:lnTo>
                  <a:lnTo>
                    <a:pt x="2897251" y="54990"/>
                  </a:lnTo>
                  <a:lnTo>
                    <a:pt x="2877946" y="26288"/>
                  </a:lnTo>
                  <a:lnTo>
                    <a:pt x="2849244" y="7112"/>
                  </a:lnTo>
                  <a:lnTo>
                    <a:pt x="2814192" y="0"/>
                  </a:lnTo>
                  <a:lnTo>
                    <a:pt x="90042" y="0"/>
                  </a:lnTo>
                  <a:close/>
                </a:path>
              </a:pathLst>
            </a:custGeom>
            <a:ln w="12192">
              <a:solidFill>
                <a:srgbClr val="009540"/>
              </a:solidFill>
            </a:ln>
          </p:spPr>
          <p:txBody>
            <a:bodyPr wrap="square" lIns="0" tIns="0" rIns="0" bIns="0" rtlCol="0"/>
            <a:lstStyle/>
            <a:p>
              <a:endParaRPr>
                <a:solidFill>
                  <a:prstClr val="black"/>
                </a:solidFill>
              </a:endParaRPr>
            </a:p>
          </p:txBody>
        </p:sp>
        <p:sp>
          <p:nvSpPr>
            <p:cNvPr id="12" name="object 12"/>
            <p:cNvSpPr/>
            <p:nvPr/>
          </p:nvSpPr>
          <p:spPr>
            <a:xfrm>
              <a:off x="7248144" y="1825790"/>
              <a:ext cx="4570730" cy="388620"/>
            </a:xfrm>
            <a:custGeom>
              <a:avLst/>
              <a:gdLst/>
              <a:ahLst/>
              <a:cxnLst/>
              <a:rect l="l" t="t" r="r" b="b"/>
              <a:pathLst>
                <a:path w="4570730" h="388619">
                  <a:moveTo>
                    <a:pt x="4570476" y="0"/>
                  </a:moveTo>
                  <a:lnTo>
                    <a:pt x="0" y="0"/>
                  </a:lnTo>
                  <a:lnTo>
                    <a:pt x="0" y="388073"/>
                  </a:lnTo>
                  <a:lnTo>
                    <a:pt x="4570476" y="388073"/>
                  </a:lnTo>
                  <a:lnTo>
                    <a:pt x="4570476" y="0"/>
                  </a:lnTo>
                  <a:close/>
                </a:path>
              </a:pathLst>
            </a:custGeom>
            <a:solidFill>
              <a:srgbClr val="009540"/>
            </a:solidFill>
          </p:spPr>
          <p:txBody>
            <a:bodyPr wrap="square" lIns="0" tIns="0" rIns="0" bIns="0" rtlCol="0"/>
            <a:lstStyle/>
            <a:p>
              <a:endParaRPr>
                <a:solidFill>
                  <a:prstClr val="black"/>
                </a:solidFill>
              </a:endParaRPr>
            </a:p>
          </p:txBody>
        </p:sp>
        <p:sp>
          <p:nvSpPr>
            <p:cNvPr id="13" name="object 13"/>
            <p:cNvSpPr/>
            <p:nvPr/>
          </p:nvSpPr>
          <p:spPr>
            <a:xfrm>
              <a:off x="8357616" y="1784603"/>
              <a:ext cx="478155" cy="481965"/>
            </a:xfrm>
            <a:custGeom>
              <a:avLst/>
              <a:gdLst/>
              <a:ahLst/>
              <a:cxnLst/>
              <a:rect l="l" t="t" r="r" b="b"/>
              <a:pathLst>
                <a:path w="478154" h="481964">
                  <a:moveTo>
                    <a:pt x="114554" y="300609"/>
                  </a:moveTo>
                  <a:lnTo>
                    <a:pt x="113030" y="293243"/>
                  </a:lnTo>
                  <a:lnTo>
                    <a:pt x="111887" y="291465"/>
                  </a:lnTo>
                  <a:lnTo>
                    <a:pt x="109093" y="287274"/>
                  </a:lnTo>
                  <a:lnTo>
                    <a:pt x="104902" y="284480"/>
                  </a:lnTo>
                  <a:lnTo>
                    <a:pt x="104902" y="295529"/>
                  </a:lnTo>
                  <a:lnTo>
                    <a:pt x="104902" y="305562"/>
                  </a:lnTo>
                  <a:lnTo>
                    <a:pt x="100838" y="309626"/>
                  </a:lnTo>
                  <a:lnTo>
                    <a:pt x="90805" y="309626"/>
                  </a:lnTo>
                  <a:lnTo>
                    <a:pt x="86614" y="305562"/>
                  </a:lnTo>
                  <a:lnTo>
                    <a:pt x="86614" y="295529"/>
                  </a:lnTo>
                  <a:lnTo>
                    <a:pt x="90805" y="291465"/>
                  </a:lnTo>
                  <a:lnTo>
                    <a:pt x="100838" y="291465"/>
                  </a:lnTo>
                  <a:lnTo>
                    <a:pt x="104902" y="295529"/>
                  </a:lnTo>
                  <a:lnTo>
                    <a:pt x="104902" y="284480"/>
                  </a:lnTo>
                  <a:lnTo>
                    <a:pt x="103124" y="283210"/>
                  </a:lnTo>
                  <a:lnTo>
                    <a:pt x="95758" y="281813"/>
                  </a:lnTo>
                  <a:lnTo>
                    <a:pt x="88519" y="283210"/>
                  </a:lnTo>
                  <a:lnTo>
                    <a:pt x="82550" y="287274"/>
                  </a:lnTo>
                  <a:lnTo>
                    <a:pt x="78486" y="293243"/>
                  </a:lnTo>
                  <a:lnTo>
                    <a:pt x="76962" y="300609"/>
                  </a:lnTo>
                  <a:lnTo>
                    <a:pt x="78486" y="307848"/>
                  </a:lnTo>
                  <a:lnTo>
                    <a:pt x="82550" y="313817"/>
                  </a:lnTo>
                  <a:lnTo>
                    <a:pt x="88519" y="317881"/>
                  </a:lnTo>
                  <a:lnTo>
                    <a:pt x="95758" y="319278"/>
                  </a:lnTo>
                  <a:lnTo>
                    <a:pt x="103124" y="317881"/>
                  </a:lnTo>
                  <a:lnTo>
                    <a:pt x="109093" y="313817"/>
                  </a:lnTo>
                  <a:lnTo>
                    <a:pt x="111887" y="309626"/>
                  </a:lnTo>
                  <a:lnTo>
                    <a:pt x="113030" y="307848"/>
                  </a:lnTo>
                  <a:lnTo>
                    <a:pt x="114554" y="300609"/>
                  </a:lnTo>
                  <a:close/>
                </a:path>
                <a:path w="478154" h="481964">
                  <a:moveTo>
                    <a:pt x="412877" y="187071"/>
                  </a:moveTo>
                  <a:lnTo>
                    <a:pt x="410337" y="184531"/>
                  </a:lnTo>
                  <a:lnTo>
                    <a:pt x="406527" y="184531"/>
                  </a:lnTo>
                  <a:lnTo>
                    <a:pt x="406527" y="192786"/>
                  </a:lnTo>
                  <a:lnTo>
                    <a:pt x="406527" y="222123"/>
                  </a:lnTo>
                  <a:lnTo>
                    <a:pt x="406527" y="228092"/>
                  </a:lnTo>
                  <a:lnTo>
                    <a:pt x="406527" y="237490"/>
                  </a:lnTo>
                  <a:lnTo>
                    <a:pt x="403987" y="240792"/>
                  </a:lnTo>
                  <a:lnTo>
                    <a:pt x="362331" y="240792"/>
                  </a:lnTo>
                  <a:lnTo>
                    <a:pt x="359918" y="237490"/>
                  </a:lnTo>
                  <a:lnTo>
                    <a:pt x="359918" y="228092"/>
                  </a:lnTo>
                  <a:lnTo>
                    <a:pt x="406527" y="228092"/>
                  </a:lnTo>
                  <a:lnTo>
                    <a:pt x="406527" y="222123"/>
                  </a:lnTo>
                  <a:lnTo>
                    <a:pt x="359918" y="222123"/>
                  </a:lnTo>
                  <a:lnTo>
                    <a:pt x="359918" y="192786"/>
                  </a:lnTo>
                  <a:lnTo>
                    <a:pt x="362331" y="189357"/>
                  </a:lnTo>
                  <a:lnTo>
                    <a:pt x="403987" y="189357"/>
                  </a:lnTo>
                  <a:lnTo>
                    <a:pt x="406527" y="192786"/>
                  </a:lnTo>
                  <a:lnTo>
                    <a:pt x="406527" y="184531"/>
                  </a:lnTo>
                  <a:lnTo>
                    <a:pt x="386588" y="184531"/>
                  </a:lnTo>
                  <a:lnTo>
                    <a:pt x="378841" y="176784"/>
                  </a:lnTo>
                  <a:lnTo>
                    <a:pt x="373126" y="174371"/>
                  </a:lnTo>
                  <a:lnTo>
                    <a:pt x="330454" y="174371"/>
                  </a:lnTo>
                  <a:lnTo>
                    <a:pt x="327025" y="177673"/>
                  </a:lnTo>
                  <a:lnTo>
                    <a:pt x="327025" y="184531"/>
                  </a:lnTo>
                  <a:lnTo>
                    <a:pt x="318008" y="184531"/>
                  </a:lnTo>
                  <a:lnTo>
                    <a:pt x="315468" y="187071"/>
                  </a:lnTo>
                  <a:lnTo>
                    <a:pt x="315468" y="292608"/>
                  </a:lnTo>
                  <a:lnTo>
                    <a:pt x="295275" y="292608"/>
                  </a:lnTo>
                  <a:lnTo>
                    <a:pt x="295275" y="282194"/>
                  </a:lnTo>
                  <a:lnTo>
                    <a:pt x="299339" y="282194"/>
                  </a:lnTo>
                  <a:lnTo>
                    <a:pt x="301879" y="279527"/>
                  </a:lnTo>
                  <a:lnTo>
                    <a:pt x="301879" y="275971"/>
                  </a:lnTo>
                  <a:lnTo>
                    <a:pt x="301879" y="187325"/>
                  </a:lnTo>
                  <a:lnTo>
                    <a:pt x="299339" y="184785"/>
                  </a:lnTo>
                  <a:lnTo>
                    <a:pt x="67818" y="184785"/>
                  </a:lnTo>
                  <a:lnTo>
                    <a:pt x="65278" y="187325"/>
                  </a:lnTo>
                  <a:lnTo>
                    <a:pt x="65278" y="299339"/>
                  </a:lnTo>
                  <a:lnTo>
                    <a:pt x="67691" y="301879"/>
                  </a:lnTo>
                  <a:lnTo>
                    <a:pt x="70739" y="301879"/>
                  </a:lnTo>
                  <a:lnTo>
                    <a:pt x="72771" y="291465"/>
                  </a:lnTo>
                  <a:lnTo>
                    <a:pt x="78232" y="283464"/>
                  </a:lnTo>
                  <a:lnTo>
                    <a:pt x="86360" y="278003"/>
                  </a:lnTo>
                  <a:lnTo>
                    <a:pt x="96266" y="275971"/>
                  </a:lnTo>
                  <a:lnTo>
                    <a:pt x="106172" y="278003"/>
                  </a:lnTo>
                  <a:lnTo>
                    <a:pt x="114300" y="283464"/>
                  </a:lnTo>
                  <a:lnTo>
                    <a:pt x="119761" y="291465"/>
                  </a:lnTo>
                  <a:lnTo>
                    <a:pt x="121666" y="301244"/>
                  </a:lnTo>
                  <a:lnTo>
                    <a:pt x="121666" y="301879"/>
                  </a:lnTo>
                  <a:lnTo>
                    <a:pt x="123063" y="301879"/>
                  </a:lnTo>
                  <a:lnTo>
                    <a:pt x="131254" y="293522"/>
                  </a:lnTo>
                  <a:lnTo>
                    <a:pt x="129794" y="300609"/>
                  </a:lnTo>
                  <a:lnTo>
                    <a:pt x="131318" y="307848"/>
                  </a:lnTo>
                  <a:lnTo>
                    <a:pt x="135255" y="313817"/>
                  </a:lnTo>
                  <a:lnTo>
                    <a:pt x="141224" y="317881"/>
                  </a:lnTo>
                  <a:lnTo>
                    <a:pt x="148590" y="319278"/>
                  </a:lnTo>
                  <a:lnTo>
                    <a:pt x="155829" y="317881"/>
                  </a:lnTo>
                  <a:lnTo>
                    <a:pt x="161798" y="313817"/>
                  </a:lnTo>
                  <a:lnTo>
                    <a:pt x="164592" y="309626"/>
                  </a:lnTo>
                  <a:lnTo>
                    <a:pt x="165862" y="307848"/>
                  </a:lnTo>
                  <a:lnTo>
                    <a:pt x="167259" y="300609"/>
                  </a:lnTo>
                  <a:lnTo>
                    <a:pt x="165862" y="293243"/>
                  </a:lnTo>
                  <a:lnTo>
                    <a:pt x="164592" y="291465"/>
                  </a:lnTo>
                  <a:lnTo>
                    <a:pt x="161798" y="287274"/>
                  </a:lnTo>
                  <a:lnTo>
                    <a:pt x="157734" y="284480"/>
                  </a:lnTo>
                  <a:lnTo>
                    <a:pt x="157734" y="295529"/>
                  </a:lnTo>
                  <a:lnTo>
                    <a:pt x="157734" y="305562"/>
                  </a:lnTo>
                  <a:lnTo>
                    <a:pt x="153543" y="309626"/>
                  </a:lnTo>
                  <a:lnTo>
                    <a:pt x="143510" y="309626"/>
                  </a:lnTo>
                  <a:lnTo>
                    <a:pt x="139446" y="305562"/>
                  </a:lnTo>
                  <a:lnTo>
                    <a:pt x="139446" y="295529"/>
                  </a:lnTo>
                  <a:lnTo>
                    <a:pt x="143510" y="291465"/>
                  </a:lnTo>
                  <a:lnTo>
                    <a:pt x="153543" y="291465"/>
                  </a:lnTo>
                  <a:lnTo>
                    <a:pt x="157734" y="295529"/>
                  </a:lnTo>
                  <a:lnTo>
                    <a:pt x="157734" y="284480"/>
                  </a:lnTo>
                  <a:lnTo>
                    <a:pt x="155829" y="283210"/>
                  </a:lnTo>
                  <a:lnTo>
                    <a:pt x="148590" y="281813"/>
                  </a:lnTo>
                  <a:lnTo>
                    <a:pt x="141389" y="283184"/>
                  </a:lnTo>
                  <a:lnTo>
                    <a:pt x="148463" y="275971"/>
                  </a:lnTo>
                  <a:lnTo>
                    <a:pt x="158496" y="277876"/>
                  </a:lnTo>
                  <a:lnTo>
                    <a:pt x="166497" y="283337"/>
                  </a:lnTo>
                  <a:lnTo>
                    <a:pt x="171958" y="291338"/>
                  </a:lnTo>
                  <a:lnTo>
                    <a:pt x="173990" y="301244"/>
                  </a:lnTo>
                  <a:lnTo>
                    <a:pt x="173990" y="301625"/>
                  </a:lnTo>
                  <a:lnTo>
                    <a:pt x="240284" y="301625"/>
                  </a:lnTo>
                  <a:lnTo>
                    <a:pt x="248285" y="282194"/>
                  </a:lnTo>
                  <a:lnTo>
                    <a:pt x="278511" y="282194"/>
                  </a:lnTo>
                  <a:lnTo>
                    <a:pt x="278511" y="292608"/>
                  </a:lnTo>
                  <a:lnTo>
                    <a:pt x="268732" y="292608"/>
                  </a:lnTo>
                  <a:lnTo>
                    <a:pt x="268732" y="301498"/>
                  </a:lnTo>
                  <a:lnTo>
                    <a:pt x="315849" y="301498"/>
                  </a:lnTo>
                  <a:lnTo>
                    <a:pt x="316738" y="303530"/>
                  </a:lnTo>
                  <a:lnTo>
                    <a:pt x="318770" y="304927"/>
                  </a:lnTo>
                  <a:lnTo>
                    <a:pt x="348234" y="304927"/>
                  </a:lnTo>
                  <a:lnTo>
                    <a:pt x="347853" y="303530"/>
                  </a:lnTo>
                  <a:lnTo>
                    <a:pt x="347726" y="302387"/>
                  </a:lnTo>
                  <a:lnTo>
                    <a:pt x="355282" y="294132"/>
                  </a:lnTo>
                  <a:lnTo>
                    <a:pt x="353949" y="300609"/>
                  </a:lnTo>
                  <a:lnTo>
                    <a:pt x="355473" y="307848"/>
                  </a:lnTo>
                  <a:lnTo>
                    <a:pt x="359410" y="313817"/>
                  </a:lnTo>
                  <a:lnTo>
                    <a:pt x="365379" y="317881"/>
                  </a:lnTo>
                  <a:lnTo>
                    <a:pt x="372745" y="319278"/>
                  </a:lnTo>
                  <a:lnTo>
                    <a:pt x="379984" y="317881"/>
                  </a:lnTo>
                  <a:lnTo>
                    <a:pt x="385953" y="313817"/>
                  </a:lnTo>
                  <a:lnTo>
                    <a:pt x="388747" y="309626"/>
                  </a:lnTo>
                  <a:lnTo>
                    <a:pt x="390017" y="307848"/>
                  </a:lnTo>
                  <a:lnTo>
                    <a:pt x="391414" y="300609"/>
                  </a:lnTo>
                  <a:lnTo>
                    <a:pt x="390017" y="293243"/>
                  </a:lnTo>
                  <a:lnTo>
                    <a:pt x="388747" y="291465"/>
                  </a:lnTo>
                  <a:lnTo>
                    <a:pt x="385953" y="287274"/>
                  </a:lnTo>
                  <a:lnTo>
                    <a:pt x="381762" y="284480"/>
                  </a:lnTo>
                  <a:lnTo>
                    <a:pt x="381762" y="295529"/>
                  </a:lnTo>
                  <a:lnTo>
                    <a:pt x="381762" y="305562"/>
                  </a:lnTo>
                  <a:lnTo>
                    <a:pt x="377698" y="309626"/>
                  </a:lnTo>
                  <a:lnTo>
                    <a:pt x="367665" y="309626"/>
                  </a:lnTo>
                  <a:lnTo>
                    <a:pt x="363601" y="305562"/>
                  </a:lnTo>
                  <a:lnTo>
                    <a:pt x="363601" y="295529"/>
                  </a:lnTo>
                  <a:lnTo>
                    <a:pt x="367665" y="291465"/>
                  </a:lnTo>
                  <a:lnTo>
                    <a:pt x="377698" y="291465"/>
                  </a:lnTo>
                  <a:lnTo>
                    <a:pt x="381762" y="295529"/>
                  </a:lnTo>
                  <a:lnTo>
                    <a:pt x="381762" y="284480"/>
                  </a:lnTo>
                  <a:lnTo>
                    <a:pt x="379984" y="283210"/>
                  </a:lnTo>
                  <a:lnTo>
                    <a:pt x="372745" y="281813"/>
                  </a:lnTo>
                  <a:lnTo>
                    <a:pt x="365379" y="283210"/>
                  </a:lnTo>
                  <a:lnTo>
                    <a:pt x="365137" y="283375"/>
                  </a:lnTo>
                  <a:lnTo>
                    <a:pt x="372618" y="275209"/>
                  </a:lnTo>
                  <a:lnTo>
                    <a:pt x="382270" y="277114"/>
                  </a:lnTo>
                  <a:lnTo>
                    <a:pt x="390271" y="282448"/>
                  </a:lnTo>
                  <a:lnTo>
                    <a:pt x="395605" y="290449"/>
                  </a:lnTo>
                  <a:lnTo>
                    <a:pt x="397383" y="299339"/>
                  </a:lnTo>
                  <a:lnTo>
                    <a:pt x="397383" y="303530"/>
                  </a:lnTo>
                  <a:lnTo>
                    <a:pt x="397002" y="304927"/>
                  </a:lnTo>
                  <a:lnTo>
                    <a:pt x="410337" y="304927"/>
                  </a:lnTo>
                  <a:lnTo>
                    <a:pt x="412877" y="302387"/>
                  </a:lnTo>
                  <a:lnTo>
                    <a:pt x="412877" y="278130"/>
                  </a:lnTo>
                  <a:lnTo>
                    <a:pt x="409702" y="275590"/>
                  </a:lnTo>
                  <a:lnTo>
                    <a:pt x="409702" y="275209"/>
                  </a:lnTo>
                  <a:lnTo>
                    <a:pt x="409702" y="271653"/>
                  </a:lnTo>
                  <a:lnTo>
                    <a:pt x="412877" y="266065"/>
                  </a:lnTo>
                  <a:lnTo>
                    <a:pt x="412877" y="240792"/>
                  </a:lnTo>
                  <a:lnTo>
                    <a:pt x="412877" y="187071"/>
                  </a:lnTo>
                  <a:close/>
                </a:path>
                <a:path w="478154" h="481964">
                  <a:moveTo>
                    <a:pt x="476377" y="286004"/>
                  </a:moveTo>
                  <a:lnTo>
                    <a:pt x="472059" y="280035"/>
                  </a:lnTo>
                  <a:lnTo>
                    <a:pt x="459105" y="277876"/>
                  </a:lnTo>
                  <a:lnTo>
                    <a:pt x="453009" y="282321"/>
                  </a:lnTo>
                  <a:lnTo>
                    <a:pt x="451993" y="288798"/>
                  </a:lnTo>
                  <a:lnTo>
                    <a:pt x="439547" y="333883"/>
                  </a:lnTo>
                  <a:lnTo>
                    <a:pt x="418338" y="374269"/>
                  </a:lnTo>
                  <a:lnTo>
                    <a:pt x="389255" y="408940"/>
                  </a:lnTo>
                  <a:lnTo>
                    <a:pt x="353949" y="436753"/>
                  </a:lnTo>
                  <a:lnTo>
                    <a:pt x="313563" y="456946"/>
                  </a:lnTo>
                  <a:lnTo>
                    <a:pt x="269367" y="468376"/>
                  </a:lnTo>
                  <a:lnTo>
                    <a:pt x="222504" y="470027"/>
                  </a:lnTo>
                  <a:lnTo>
                    <a:pt x="173736" y="460629"/>
                  </a:lnTo>
                  <a:lnTo>
                    <a:pt x="129286" y="440817"/>
                  </a:lnTo>
                  <a:lnTo>
                    <a:pt x="90678" y="411861"/>
                  </a:lnTo>
                  <a:lnTo>
                    <a:pt x="59309" y="375158"/>
                  </a:lnTo>
                  <a:lnTo>
                    <a:pt x="36830" y="332105"/>
                  </a:lnTo>
                  <a:lnTo>
                    <a:pt x="24384" y="283972"/>
                  </a:lnTo>
                  <a:lnTo>
                    <a:pt x="23495" y="277495"/>
                  </a:lnTo>
                  <a:lnTo>
                    <a:pt x="17526" y="272923"/>
                  </a:lnTo>
                  <a:lnTo>
                    <a:pt x="4572" y="274701"/>
                  </a:lnTo>
                  <a:lnTo>
                    <a:pt x="0" y="280670"/>
                  </a:lnTo>
                  <a:lnTo>
                    <a:pt x="889" y="287147"/>
                  </a:lnTo>
                  <a:lnTo>
                    <a:pt x="11938" y="333248"/>
                  </a:lnTo>
                  <a:lnTo>
                    <a:pt x="31496" y="375412"/>
                  </a:lnTo>
                  <a:lnTo>
                    <a:pt x="58547" y="412623"/>
                  </a:lnTo>
                  <a:lnTo>
                    <a:pt x="91948" y="443992"/>
                  </a:lnTo>
                  <a:lnTo>
                    <a:pt x="130810" y="468630"/>
                  </a:lnTo>
                  <a:lnTo>
                    <a:pt x="163830" y="481457"/>
                  </a:lnTo>
                  <a:lnTo>
                    <a:pt x="311531" y="481457"/>
                  </a:lnTo>
                  <a:lnTo>
                    <a:pt x="374650" y="451485"/>
                  </a:lnTo>
                  <a:lnTo>
                    <a:pt x="410972" y="420751"/>
                  </a:lnTo>
                  <a:lnTo>
                    <a:pt x="440690" y="383286"/>
                  </a:lnTo>
                  <a:lnTo>
                    <a:pt x="462534" y="340233"/>
                  </a:lnTo>
                  <a:lnTo>
                    <a:pt x="475361" y="292481"/>
                  </a:lnTo>
                  <a:lnTo>
                    <a:pt x="476377" y="286004"/>
                  </a:lnTo>
                  <a:close/>
                </a:path>
                <a:path w="478154" h="481964">
                  <a:moveTo>
                    <a:pt x="478155" y="212979"/>
                  </a:moveTo>
                  <a:lnTo>
                    <a:pt x="466217" y="160401"/>
                  </a:lnTo>
                  <a:lnTo>
                    <a:pt x="446786" y="118364"/>
                  </a:lnTo>
                  <a:lnTo>
                    <a:pt x="419735" y="81153"/>
                  </a:lnTo>
                  <a:lnTo>
                    <a:pt x="386334" y="49657"/>
                  </a:lnTo>
                  <a:lnTo>
                    <a:pt x="347472" y="25146"/>
                  </a:lnTo>
                  <a:lnTo>
                    <a:pt x="304165" y="8255"/>
                  </a:lnTo>
                  <a:lnTo>
                    <a:pt x="257429" y="0"/>
                  </a:lnTo>
                  <a:lnTo>
                    <a:pt x="212090" y="1016"/>
                  </a:lnTo>
                  <a:lnTo>
                    <a:pt x="168656" y="10287"/>
                  </a:lnTo>
                  <a:lnTo>
                    <a:pt x="128143" y="27305"/>
                  </a:lnTo>
                  <a:lnTo>
                    <a:pt x="91567" y="51181"/>
                  </a:lnTo>
                  <a:lnTo>
                    <a:pt x="59817" y="81153"/>
                  </a:lnTo>
                  <a:lnTo>
                    <a:pt x="33909" y="116459"/>
                  </a:lnTo>
                  <a:lnTo>
                    <a:pt x="14605" y="156464"/>
                  </a:lnTo>
                  <a:lnTo>
                    <a:pt x="3048" y="200279"/>
                  </a:lnTo>
                  <a:lnTo>
                    <a:pt x="1905" y="206756"/>
                  </a:lnTo>
                  <a:lnTo>
                    <a:pt x="6350" y="212852"/>
                  </a:lnTo>
                  <a:lnTo>
                    <a:pt x="19177" y="214884"/>
                  </a:lnTo>
                  <a:lnTo>
                    <a:pt x="25273" y="210566"/>
                  </a:lnTo>
                  <a:lnTo>
                    <a:pt x="26416" y="204089"/>
                  </a:lnTo>
                  <a:lnTo>
                    <a:pt x="38862" y="159258"/>
                  </a:lnTo>
                  <a:lnTo>
                    <a:pt x="60325" y="118999"/>
                  </a:lnTo>
                  <a:lnTo>
                    <a:pt x="89281" y="84455"/>
                  </a:lnTo>
                  <a:lnTo>
                    <a:pt x="124587" y="56769"/>
                  </a:lnTo>
                  <a:lnTo>
                    <a:pt x="164973" y="36576"/>
                  </a:lnTo>
                  <a:lnTo>
                    <a:pt x="209042" y="25273"/>
                  </a:lnTo>
                  <a:lnTo>
                    <a:pt x="255651" y="23622"/>
                  </a:lnTo>
                  <a:lnTo>
                    <a:pt x="304546" y="33020"/>
                  </a:lnTo>
                  <a:lnTo>
                    <a:pt x="348996" y="52832"/>
                  </a:lnTo>
                  <a:lnTo>
                    <a:pt x="387604" y="81788"/>
                  </a:lnTo>
                  <a:lnTo>
                    <a:pt x="418846" y="118491"/>
                  </a:lnTo>
                  <a:lnTo>
                    <a:pt x="441452" y="161544"/>
                  </a:lnTo>
                  <a:lnTo>
                    <a:pt x="453771" y="209677"/>
                  </a:lnTo>
                  <a:lnTo>
                    <a:pt x="454660" y="215646"/>
                  </a:lnTo>
                  <a:lnTo>
                    <a:pt x="459740" y="219964"/>
                  </a:lnTo>
                  <a:lnTo>
                    <a:pt x="465582" y="219964"/>
                  </a:lnTo>
                  <a:lnTo>
                    <a:pt x="473710" y="218948"/>
                  </a:lnTo>
                  <a:lnTo>
                    <a:pt x="478155" y="212979"/>
                  </a:lnTo>
                  <a:close/>
                </a:path>
              </a:pathLst>
            </a:custGeom>
            <a:solidFill>
              <a:srgbClr val="FFFFFF"/>
            </a:solidFill>
          </p:spPr>
          <p:txBody>
            <a:bodyPr wrap="square" lIns="0" tIns="0" rIns="0" bIns="0" rtlCol="0"/>
            <a:lstStyle/>
            <a:p>
              <a:endParaRPr>
                <a:solidFill>
                  <a:prstClr val="black"/>
                </a:solidFill>
              </a:endParaRPr>
            </a:p>
          </p:txBody>
        </p:sp>
        <p:sp>
          <p:nvSpPr>
            <p:cNvPr id="14" name="object 14"/>
            <p:cNvSpPr/>
            <p:nvPr/>
          </p:nvSpPr>
          <p:spPr>
            <a:xfrm>
              <a:off x="7254240" y="2301240"/>
              <a:ext cx="4558665" cy="3874135"/>
            </a:xfrm>
            <a:custGeom>
              <a:avLst/>
              <a:gdLst/>
              <a:ahLst/>
              <a:cxnLst/>
              <a:rect l="l" t="t" r="r" b="b"/>
              <a:pathLst>
                <a:path w="4558665" h="3874135">
                  <a:moveTo>
                    <a:pt x="3084576" y="0"/>
                  </a:moveTo>
                  <a:lnTo>
                    <a:pt x="3049651" y="7112"/>
                  </a:lnTo>
                  <a:lnTo>
                    <a:pt x="3020949" y="26288"/>
                  </a:lnTo>
                  <a:lnTo>
                    <a:pt x="3001771" y="54990"/>
                  </a:lnTo>
                  <a:lnTo>
                    <a:pt x="2994659" y="89915"/>
                  </a:lnTo>
                  <a:lnTo>
                    <a:pt x="2994659" y="1490091"/>
                  </a:lnTo>
                  <a:lnTo>
                    <a:pt x="3001771" y="1525143"/>
                  </a:lnTo>
                  <a:lnTo>
                    <a:pt x="3020949" y="1553718"/>
                  </a:lnTo>
                  <a:lnTo>
                    <a:pt x="3049651" y="1573022"/>
                  </a:lnTo>
                  <a:lnTo>
                    <a:pt x="3084576" y="1580134"/>
                  </a:lnTo>
                  <a:lnTo>
                    <a:pt x="4467859" y="1580134"/>
                  </a:lnTo>
                  <a:lnTo>
                    <a:pt x="4502911" y="1573022"/>
                  </a:lnTo>
                  <a:lnTo>
                    <a:pt x="4531486" y="1553718"/>
                  </a:lnTo>
                  <a:lnTo>
                    <a:pt x="4550790" y="1525143"/>
                  </a:lnTo>
                  <a:lnTo>
                    <a:pt x="4557776" y="1490091"/>
                  </a:lnTo>
                  <a:lnTo>
                    <a:pt x="4557776" y="89915"/>
                  </a:lnTo>
                  <a:lnTo>
                    <a:pt x="4550790" y="54990"/>
                  </a:lnTo>
                  <a:lnTo>
                    <a:pt x="4531486" y="26288"/>
                  </a:lnTo>
                  <a:lnTo>
                    <a:pt x="4502911" y="7112"/>
                  </a:lnTo>
                  <a:lnTo>
                    <a:pt x="4467859" y="0"/>
                  </a:lnTo>
                  <a:lnTo>
                    <a:pt x="3084576" y="0"/>
                  </a:lnTo>
                  <a:close/>
                </a:path>
                <a:path w="4558665" h="3874135">
                  <a:moveTo>
                    <a:pt x="90042" y="2293620"/>
                  </a:moveTo>
                  <a:lnTo>
                    <a:pt x="54990" y="2300732"/>
                  </a:lnTo>
                  <a:lnTo>
                    <a:pt x="26415" y="2319909"/>
                  </a:lnTo>
                  <a:lnTo>
                    <a:pt x="7111" y="2348611"/>
                  </a:lnTo>
                  <a:lnTo>
                    <a:pt x="0" y="2383536"/>
                  </a:lnTo>
                  <a:lnTo>
                    <a:pt x="0" y="3783749"/>
                  </a:lnTo>
                  <a:lnTo>
                    <a:pt x="7111" y="3818775"/>
                  </a:lnTo>
                  <a:lnTo>
                    <a:pt x="26415" y="3847363"/>
                  </a:lnTo>
                  <a:lnTo>
                    <a:pt x="54990" y="3866642"/>
                  </a:lnTo>
                  <a:lnTo>
                    <a:pt x="90042" y="3873715"/>
                  </a:lnTo>
                  <a:lnTo>
                    <a:pt x="4468240" y="3873715"/>
                  </a:lnTo>
                  <a:lnTo>
                    <a:pt x="4503292" y="3866642"/>
                  </a:lnTo>
                  <a:lnTo>
                    <a:pt x="4531867" y="3847363"/>
                  </a:lnTo>
                  <a:lnTo>
                    <a:pt x="4551171" y="3818775"/>
                  </a:lnTo>
                  <a:lnTo>
                    <a:pt x="4558283" y="3783749"/>
                  </a:lnTo>
                  <a:lnTo>
                    <a:pt x="4558283" y="2383536"/>
                  </a:lnTo>
                  <a:lnTo>
                    <a:pt x="4551171" y="2348611"/>
                  </a:lnTo>
                  <a:lnTo>
                    <a:pt x="4531867" y="2319909"/>
                  </a:lnTo>
                  <a:lnTo>
                    <a:pt x="4503292" y="2300732"/>
                  </a:lnTo>
                  <a:lnTo>
                    <a:pt x="4468240" y="2293620"/>
                  </a:lnTo>
                  <a:lnTo>
                    <a:pt x="90042" y="2293620"/>
                  </a:lnTo>
                  <a:close/>
                </a:path>
              </a:pathLst>
            </a:custGeom>
            <a:ln w="12192">
              <a:solidFill>
                <a:srgbClr val="009540"/>
              </a:solidFill>
            </a:ln>
          </p:spPr>
          <p:txBody>
            <a:bodyPr wrap="square" lIns="0" tIns="0" rIns="0" bIns="0" rtlCol="0"/>
            <a:lstStyle/>
            <a:p>
              <a:endParaRPr>
                <a:solidFill>
                  <a:prstClr val="black"/>
                </a:solidFill>
              </a:endParaRPr>
            </a:p>
          </p:txBody>
        </p:sp>
        <p:sp>
          <p:nvSpPr>
            <p:cNvPr id="15" name="object 15"/>
            <p:cNvSpPr/>
            <p:nvPr/>
          </p:nvSpPr>
          <p:spPr>
            <a:xfrm>
              <a:off x="7248144" y="4119410"/>
              <a:ext cx="4570730" cy="388620"/>
            </a:xfrm>
            <a:custGeom>
              <a:avLst/>
              <a:gdLst/>
              <a:ahLst/>
              <a:cxnLst/>
              <a:rect l="l" t="t" r="r" b="b"/>
              <a:pathLst>
                <a:path w="4570730" h="388620">
                  <a:moveTo>
                    <a:pt x="4570476" y="0"/>
                  </a:moveTo>
                  <a:lnTo>
                    <a:pt x="0" y="0"/>
                  </a:lnTo>
                  <a:lnTo>
                    <a:pt x="0" y="388073"/>
                  </a:lnTo>
                  <a:lnTo>
                    <a:pt x="4570476" y="388073"/>
                  </a:lnTo>
                  <a:lnTo>
                    <a:pt x="4570476" y="0"/>
                  </a:lnTo>
                  <a:close/>
                </a:path>
              </a:pathLst>
            </a:custGeom>
            <a:solidFill>
              <a:srgbClr val="009540"/>
            </a:solidFill>
          </p:spPr>
          <p:txBody>
            <a:bodyPr wrap="square" lIns="0" tIns="0" rIns="0" bIns="0" rtlCol="0"/>
            <a:lstStyle/>
            <a:p>
              <a:endParaRPr>
                <a:solidFill>
                  <a:prstClr val="black"/>
                </a:solidFill>
              </a:endParaRPr>
            </a:p>
          </p:txBody>
        </p:sp>
        <p:sp>
          <p:nvSpPr>
            <p:cNvPr id="16" name="object 16"/>
            <p:cNvSpPr/>
            <p:nvPr/>
          </p:nvSpPr>
          <p:spPr>
            <a:xfrm>
              <a:off x="8182356" y="4078223"/>
              <a:ext cx="478155" cy="481965"/>
            </a:xfrm>
            <a:custGeom>
              <a:avLst/>
              <a:gdLst/>
              <a:ahLst/>
              <a:cxnLst/>
              <a:rect l="l" t="t" r="r" b="b"/>
              <a:pathLst>
                <a:path w="478154" h="481964">
                  <a:moveTo>
                    <a:pt x="130937" y="292481"/>
                  </a:moveTo>
                  <a:lnTo>
                    <a:pt x="128651" y="280924"/>
                  </a:lnTo>
                  <a:lnTo>
                    <a:pt x="125603" y="276352"/>
                  </a:lnTo>
                  <a:lnTo>
                    <a:pt x="122174" y="271399"/>
                  </a:lnTo>
                  <a:lnTo>
                    <a:pt x="117348" y="268097"/>
                  </a:lnTo>
                  <a:lnTo>
                    <a:pt x="117348" y="283591"/>
                  </a:lnTo>
                  <a:lnTo>
                    <a:pt x="117348" y="301244"/>
                  </a:lnTo>
                  <a:lnTo>
                    <a:pt x="110109" y="308483"/>
                  </a:lnTo>
                  <a:lnTo>
                    <a:pt x="92329" y="308483"/>
                  </a:lnTo>
                  <a:lnTo>
                    <a:pt x="85217" y="301244"/>
                  </a:lnTo>
                  <a:lnTo>
                    <a:pt x="85217" y="283591"/>
                  </a:lnTo>
                  <a:lnTo>
                    <a:pt x="92329" y="276352"/>
                  </a:lnTo>
                  <a:lnTo>
                    <a:pt x="110109" y="276352"/>
                  </a:lnTo>
                  <a:lnTo>
                    <a:pt x="117348" y="283591"/>
                  </a:lnTo>
                  <a:lnTo>
                    <a:pt x="117348" y="268097"/>
                  </a:lnTo>
                  <a:lnTo>
                    <a:pt x="112776" y="265049"/>
                  </a:lnTo>
                  <a:lnTo>
                    <a:pt x="101219" y="262763"/>
                  </a:lnTo>
                  <a:lnTo>
                    <a:pt x="89662" y="265049"/>
                  </a:lnTo>
                  <a:lnTo>
                    <a:pt x="80264" y="271399"/>
                  </a:lnTo>
                  <a:lnTo>
                    <a:pt x="73914" y="280924"/>
                  </a:lnTo>
                  <a:lnTo>
                    <a:pt x="71501" y="292481"/>
                  </a:lnTo>
                  <a:lnTo>
                    <a:pt x="73914" y="304038"/>
                  </a:lnTo>
                  <a:lnTo>
                    <a:pt x="80264" y="313436"/>
                  </a:lnTo>
                  <a:lnTo>
                    <a:pt x="89662" y="319786"/>
                  </a:lnTo>
                  <a:lnTo>
                    <a:pt x="101219" y="322072"/>
                  </a:lnTo>
                  <a:lnTo>
                    <a:pt x="112776" y="319786"/>
                  </a:lnTo>
                  <a:lnTo>
                    <a:pt x="122174" y="313436"/>
                  </a:lnTo>
                  <a:lnTo>
                    <a:pt x="125603" y="308483"/>
                  </a:lnTo>
                  <a:lnTo>
                    <a:pt x="128651" y="304038"/>
                  </a:lnTo>
                  <a:lnTo>
                    <a:pt x="130937" y="292481"/>
                  </a:lnTo>
                  <a:close/>
                </a:path>
                <a:path w="478154" h="481964">
                  <a:moveTo>
                    <a:pt x="390398" y="292481"/>
                  </a:moveTo>
                  <a:lnTo>
                    <a:pt x="388112" y="280924"/>
                  </a:lnTo>
                  <a:lnTo>
                    <a:pt x="385064" y="276352"/>
                  </a:lnTo>
                  <a:lnTo>
                    <a:pt x="381635" y="271399"/>
                  </a:lnTo>
                  <a:lnTo>
                    <a:pt x="376682" y="268097"/>
                  </a:lnTo>
                  <a:lnTo>
                    <a:pt x="376682" y="283591"/>
                  </a:lnTo>
                  <a:lnTo>
                    <a:pt x="376682" y="301244"/>
                  </a:lnTo>
                  <a:lnTo>
                    <a:pt x="369570" y="308483"/>
                  </a:lnTo>
                  <a:lnTo>
                    <a:pt x="351790" y="308483"/>
                  </a:lnTo>
                  <a:lnTo>
                    <a:pt x="344678" y="301244"/>
                  </a:lnTo>
                  <a:lnTo>
                    <a:pt x="344678" y="283591"/>
                  </a:lnTo>
                  <a:lnTo>
                    <a:pt x="351790" y="276352"/>
                  </a:lnTo>
                  <a:lnTo>
                    <a:pt x="369570" y="276352"/>
                  </a:lnTo>
                  <a:lnTo>
                    <a:pt x="376682" y="283591"/>
                  </a:lnTo>
                  <a:lnTo>
                    <a:pt x="376682" y="268097"/>
                  </a:lnTo>
                  <a:lnTo>
                    <a:pt x="372237" y="265049"/>
                  </a:lnTo>
                  <a:lnTo>
                    <a:pt x="360680" y="262763"/>
                  </a:lnTo>
                  <a:lnTo>
                    <a:pt x="349123" y="265049"/>
                  </a:lnTo>
                  <a:lnTo>
                    <a:pt x="339725" y="271399"/>
                  </a:lnTo>
                  <a:lnTo>
                    <a:pt x="333375" y="280924"/>
                  </a:lnTo>
                  <a:lnTo>
                    <a:pt x="330962" y="292481"/>
                  </a:lnTo>
                  <a:lnTo>
                    <a:pt x="333375" y="304038"/>
                  </a:lnTo>
                  <a:lnTo>
                    <a:pt x="339725" y="313436"/>
                  </a:lnTo>
                  <a:lnTo>
                    <a:pt x="349123" y="319786"/>
                  </a:lnTo>
                  <a:lnTo>
                    <a:pt x="360680" y="322072"/>
                  </a:lnTo>
                  <a:lnTo>
                    <a:pt x="372237" y="319786"/>
                  </a:lnTo>
                  <a:lnTo>
                    <a:pt x="381635" y="313436"/>
                  </a:lnTo>
                  <a:lnTo>
                    <a:pt x="385064" y="308483"/>
                  </a:lnTo>
                  <a:lnTo>
                    <a:pt x="388112" y="304038"/>
                  </a:lnTo>
                  <a:lnTo>
                    <a:pt x="390398" y="292481"/>
                  </a:lnTo>
                  <a:close/>
                </a:path>
                <a:path w="478154" h="481964">
                  <a:moveTo>
                    <a:pt x="436499" y="274447"/>
                  </a:moveTo>
                  <a:lnTo>
                    <a:pt x="434594" y="269240"/>
                  </a:lnTo>
                  <a:lnTo>
                    <a:pt x="433578" y="267335"/>
                  </a:lnTo>
                  <a:lnTo>
                    <a:pt x="433324" y="267208"/>
                  </a:lnTo>
                  <a:lnTo>
                    <a:pt x="433324" y="262763"/>
                  </a:lnTo>
                  <a:lnTo>
                    <a:pt x="430149" y="258318"/>
                  </a:lnTo>
                  <a:lnTo>
                    <a:pt x="427355" y="255905"/>
                  </a:lnTo>
                  <a:lnTo>
                    <a:pt x="427355" y="265811"/>
                  </a:lnTo>
                  <a:lnTo>
                    <a:pt x="422529" y="268478"/>
                  </a:lnTo>
                  <a:lnTo>
                    <a:pt x="422529" y="286639"/>
                  </a:lnTo>
                  <a:lnTo>
                    <a:pt x="421640" y="292735"/>
                  </a:lnTo>
                  <a:lnTo>
                    <a:pt x="420243" y="295148"/>
                  </a:lnTo>
                  <a:lnTo>
                    <a:pt x="417703" y="294767"/>
                  </a:lnTo>
                  <a:lnTo>
                    <a:pt x="417131" y="292735"/>
                  </a:lnTo>
                  <a:lnTo>
                    <a:pt x="417258" y="290195"/>
                  </a:lnTo>
                  <a:lnTo>
                    <a:pt x="417830" y="286004"/>
                  </a:lnTo>
                  <a:lnTo>
                    <a:pt x="419227" y="283591"/>
                  </a:lnTo>
                  <a:lnTo>
                    <a:pt x="421767" y="283972"/>
                  </a:lnTo>
                  <a:lnTo>
                    <a:pt x="422529" y="286639"/>
                  </a:lnTo>
                  <a:lnTo>
                    <a:pt x="422529" y="268478"/>
                  </a:lnTo>
                  <a:lnTo>
                    <a:pt x="419735" y="270129"/>
                  </a:lnTo>
                  <a:lnTo>
                    <a:pt x="414020" y="270256"/>
                  </a:lnTo>
                  <a:lnTo>
                    <a:pt x="407035" y="265049"/>
                  </a:lnTo>
                  <a:lnTo>
                    <a:pt x="398145" y="255397"/>
                  </a:lnTo>
                  <a:lnTo>
                    <a:pt x="396113" y="253238"/>
                  </a:lnTo>
                  <a:lnTo>
                    <a:pt x="391668" y="243967"/>
                  </a:lnTo>
                  <a:lnTo>
                    <a:pt x="400558" y="244856"/>
                  </a:lnTo>
                  <a:lnTo>
                    <a:pt x="415036" y="253111"/>
                  </a:lnTo>
                  <a:lnTo>
                    <a:pt x="427355" y="265811"/>
                  </a:lnTo>
                  <a:lnTo>
                    <a:pt x="427355" y="255905"/>
                  </a:lnTo>
                  <a:lnTo>
                    <a:pt x="422148" y="251714"/>
                  </a:lnTo>
                  <a:lnTo>
                    <a:pt x="411353" y="244602"/>
                  </a:lnTo>
                  <a:lnTo>
                    <a:pt x="410044" y="243967"/>
                  </a:lnTo>
                  <a:lnTo>
                    <a:pt x="399923" y="239014"/>
                  </a:lnTo>
                  <a:lnTo>
                    <a:pt x="363093" y="227584"/>
                  </a:lnTo>
                  <a:lnTo>
                    <a:pt x="362191" y="227330"/>
                  </a:lnTo>
                  <a:lnTo>
                    <a:pt x="339217" y="220853"/>
                  </a:lnTo>
                  <a:lnTo>
                    <a:pt x="324993" y="210947"/>
                  </a:lnTo>
                  <a:lnTo>
                    <a:pt x="315849" y="204978"/>
                  </a:lnTo>
                  <a:lnTo>
                    <a:pt x="314071" y="203962"/>
                  </a:lnTo>
                  <a:lnTo>
                    <a:pt x="314071" y="227330"/>
                  </a:lnTo>
                  <a:lnTo>
                    <a:pt x="196850" y="221869"/>
                  </a:lnTo>
                  <a:lnTo>
                    <a:pt x="196850" y="181102"/>
                  </a:lnTo>
                  <a:lnTo>
                    <a:pt x="197612" y="181102"/>
                  </a:lnTo>
                  <a:lnTo>
                    <a:pt x="255651" y="190119"/>
                  </a:lnTo>
                  <a:lnTo>
                    <a:pt x="291465" y="205740"/>
                  </a:lnTo>
                  <a:lnTo>
                    <a:pt x="309245" y="220726"/>
                  </a:lnTo>
                  <a:lnTo>
                    <a:pt x="314071" y="227330"/>
                  </a:lnTo>
                  <a:lnTo>
                    <a:pt x="314071" y="203962"/>
                  </a:lnTo>
                  <a:lnTo>
                    <a:pt x="262369" y="181102"/>
                  </a:lnTo>
                  <a:lnTo>
                    <a:pt x="194564" y="171577"/>
                  </a:lnTo>
                  <a:lnTo>
                    <a:pt x="185293" y="171958"/>
                  </a:lnTo>
                  <a:lnTo>
                    <a:pt x="185293" y="181102"/>
                  </a:lnTo>
                  <a:lnTo>
                    <a:pt x="185293" y="221869"/>
                  </a:lnTo>
                  <a:lnTo>
                    <a:pt x="89535" y="214503"/>
                  </a:lnTo>
                  <a:lnTo>
                    <a:pt x="94615" y="203327"/>
                  </a:lnTo>
                  <a:lnTo>
                    <a:pt x="98171" y="196850"/>
                  </a:lnTo>
                  <a:lnTo>
                    <a:pt x="143510" y="181991"/>
                  </a:lnTo>
                  <a:lnTo>
                    <a:pt x="185293" y="181102"/>
                  </a:lnTo>
                  <a:lnTo>
                    <a:pt x="185293" y="171958"/>
                  </a:lnTo>
                  <a:lnTo>
                    <a:pt x="129032" y="175768"/>
                  </a:lnTo>
                  <a:lnTo>
                    <a:pt x="81407" y="192278"/>
                  </a:lnTo>
                  <a:lnTo>
                    <a:pt x="63754" y="214884"/>
                  </a:lnTo>
                  <a:lnTo>
                    <a:pt x="63754" y="235839"/>
                  </a:lnTo>
                  <a:lnTo>
                    <a:pt x="59055" y="250444"/>
                  </a:lnTo>
                  <a:lnTo>
                    <a:pt x="54991" y="255651"/>
                  </a:lnTo>
                  <a:lnTo>
                    <a:pt x="49530" y="253873"/>
                  </a:lnTo>
                  <a:lnTo>
                    <a:pt x="54610" y="248920"/>
                  </a:lnTo>
                  <a:lnTo>
                    <a:pt x="59182" y="234442"/>
                  </a:lnTo>
                  <a:lnTo>
                    <a:pt x="57912" y="227584"/>
                  </a:lnTo>
                  <a:lnTo>
                    <a:pt x="63373" y="229235"/>
                  </a:lnTo>
                  <a:lnTo>
                    <a:pt x="63754" y="235839"/>
                  </a:lnTo>
                  <a:lnTo>
                    <a:pt x="63754" y="214884"/>
                  </a:lnTo>
                  <a:lnTo>
                    <a:pt x="58420" y="224282"/>
                  </a:lnTo>
                  <a:lnTo>
                    <a:pt x="55118" y="233934"/>
                  </a:lnTo>
                  <a:lnTo>
                    <a:pt x="54991" y="234442"/>
                  </a:lnTo>
                  <a:lnTo>
                    <a:pt x="53975" y="240919"/>
                  </a:lnTo>
                  <a:lnTo>
                    <a:pt x="50927" y="248031"/>
                  </a:lnTo>
                  <a:lnTo>
                    <a:pt x="48006" y="252349"/>
                  </a:lnTo>
                  <a:lnTo>
                    <a:pt x="48768" y="254762"/>
                  </a:lnTo>
                  <a:lnTo>
                    <a:pt x="49530" y="257810"/>
                  </a:lnTo>
                  <a:lnTo>
                    <a:pt x="48514" y="257810"/>
                  </a:lnTo>
                  <a:lnTo>
                    <a:pt x="47752" y="257937"/>
                  </a:lnTo>
                  <a:lnTo>
                    <a:pt x="45974" y="259715"/>
                  </a:lnTo>
                  <a:lnTo>
                    <a:pt x="42672" y="264287"/>
                  </a:lnTo>
                  <a:lnTo>
                    <a:pt x="42799" y="266319"/>
                  </a:lnTo>
                  <a:lnTo>
                    <a:pt x="42926" y="276098"/>
                  </a:lnTo>
                  <a:lnTo>
                    <a:pt x="46228" y="276987"/>
                  </a:lnTo>
                  <a:lnTo>
                    <a:pt x="44069" y="279146"/>
                  </a:lnTo>
                  <a:lnTo>
                    <a:pt x="45466" y="282702"/>
                  </a:lnTo>
                  <a:lnTo>
                    <a:pt x="48133" y="286258"/>
                  </a:lnTo>
                  <a:lnTo>
                    <a:pt x="46101" y="286639"/>
                  </a:lnTo>
                  <a:lnTo>
                    <a:pt x="44704" y="287655"/>
                  </a:lnTo>
                  <a:lnTo>
                    <a:pt x="44704" y="290703"/>
                  </a:lnTo>
                  <a:lnTo>
                    <a:pt x="46863" y="291973"/>
                  </a:lnTo>
                  <a:lnTo>
                    <a:pt x="51689" y="291973"/>
                  </a:lnTo>
                  <a:lnTo>
                    <a:pt x="52959" y="291719"/>
                  </a:lnTo>
                  <a:lnTo>
                    <a:pt x="57404" y="295656"/>
                  </a:lnTo>
                  <a:lnTo>
                    <a:pt x="62230" y="298450"/>
                  </a:lnTo>
                  <a:lnTo>
                    <a:pt x="64135" y="296545"/>
                  </a:lnTo>
                  <a:lnTo>
                    <a:pt x="64262" y="292227"/>
                  </a:lnTo>
                  <a:lnTo>
                    <a:pt x="64389" y="291719"/>
                  </a:lnTo>
                  <a:lnTo>
                    <a:pt x="64262" y="290195"/>
                  </a:lnTo>
                  <a:lnTo>
                    <a:pt x="64389" y="291338"/>
                  </a:lnTo>
                  <a:lnTo>
                    <a:pt x="64643" y="290195"/>
                  </a:lnTo>
                  <a:lnTo>
                    <a:pt x="67056" y="278003"/>
                  </a:lnTo>
                  <a:lnTo>
                    <a:pt x="75057" y="266319"/>
                  </a:lnTo>
                  <a:lnTo>
                    <a:pt x="86868" y="258318"/>
                  </a:lnTo>
                  <a:lnTo>
                    <a:pt x="100330" y="255651"/>
                  </a:lnTo>
                  <a:lnTo>
                    <a:pt x="101219" y="255397"/>
                  </a:lnTo>
                  <a:lnTo>
                    <a:pt x="135382" y="278003"/>
                  </a:lnTo>
                  <a:lnTo>
                    <a:pt x="137998" y="293751"/>
                  </a:lnTo>
                  <a:lnTo>
                    <a:pt x="138049" y="296545"/>
                  </a:lnTo>
                  <a:lnTo>
                    <a:pt x="167132" y="301117"/>
                  </a:lnTo>
                  <a:lnTo>
                    <a:pt x="231013" y="302641"/>
                  </a:lnTo>
                  <a:lnTo>
                    <a:pt x="294894" y="301117"/>
                  </a:lnTo>
                  <a:lnTo>
                    <a:pt x="323850" y="296545"/>
                  </a:lnTo>
                  <a:lnTo>
                    <a:pt x="323888" y="291338"/>
                  </a:lnTo>
                  <a:lnTo>
                    <a:pt x="326517" y="278003"/>
                  </a:lnTo>
                  <a:lnTo>
                    <a:pt x="334518" y="266319"/>
                  </a:lnTo>
                  <a:lnTo>
                    <a:pt x="346329" y="258318"/>
                  </a:lnTo>
                  <a:lnTo>
                    <a:pt x="360680" y="255397"/>
                  </a:lnTo>
                  <a:lnTo>
                    <a:pt x="375031" y="258318"/>
                  </a:lnTo>
                  <a:lnTo>
                    <a:pt x="386842" y="266319"/>
                  </a:lnTo>
                  <a:lnTo>
                    <a:pt x="394843" y="278003"/>
                  </a:lnTo>
                  <a:lnTo>
                    <a:pt x="397459" y="291338"/>
                  </a:lnTo>
                  <a:lnTo>
                    <a:pt x="397510" y="296545"/>
                  </a:lnTo>
                  <a:lnTo>
                    <a:pt x="402209" y="303403"/>
                  </a:lnTo>
                  <a:lnTo>
                    <a:pt x="412369" y="305816"/>
                  </a:lnTo>
                  <a:lnTo>
                    <a:pt x="422656" y="303403"/>
                  </a:lnTo>
                  <a:lnTo>
                    <a:pt x="427228" y="296545"/>
                  </a:lnTo>
                  <a:lnTo>
                    <a:pt x="427228" y="295148"/>
                  </a:lnTo>
                  <a:lnTo>
                    <a:pt x="427228" y="293751"/>
                  </a:lnTo>
                  <a:lnTo>
                    <a:pt x="431038" y="285750"/>
                  </a:lnTo>
                  <a:lnTo>
                    <a:pt x="433578" y="285623"/>
                  </a:lnTo>
                  <a:lnTo>
                    <a:pt x="433832" y="284353"/>
                  </a:lnTo>
                  <a:lnTo>
                    <a:pt x="433959" y="283591"/>
                  </a:lnTo>
                  <a:lnTo>
                    <a:pt x="436499" y="274447"/>
                  </a:lnTo>
                  <a:close/>
                </a:path>
                <a:path w="478154" h="481964">
                  <a:moveTo>
                    <a:pt x="476377" y="286004"/>
                  </a:moveTo>
                  <a:lnTo>
                    <a:pt x="471932" y="280035"/>
                  </a:lnTo>
                  <a:lnTo>
                    <a:pt x="459105" y="277876"/>
                  </a:lnTo>
                  <a:lnTo>
                    <a:pt x="453009" y="282321"/>
                  </a:lnTo>
                  <a:lnTo>
                    <a:pt x="451993" y="288798"/>
                  </a:lnTo>
                  <a:lnTo>
                    <a:pt x="439547" y="333883"/>
                  </a:lnTo>
                  <a:lnTo>
                    <a:pt x="418211" y="374269"/>
                  </a:lnTo>
                  <a:lnTo>
                    <a:pt x="389255" y="408940"/>
                  </a:lnTo>
                  <a:lnTo>
                    <a:pt x="353949" y="436753"/>
                  </a:lnTo>
                  <a:lnTo>
                    <a:pt x="313563" y="456946"/>
                  </a:lnTo>
                  <a:lnTo>
                    <a:pt x="269240" y="468376"/>
                  </a:lnTo>
                  <a:lnTo>
                    <a:pt x="222504" y="470027"/>
                  </a:lnTo>
                  <a:lnTo>
                    <a:pt x="173609" y="460629"/>
                  </a:lnTo>
                  <a:lnTo>
                    <a:pt x="129286" y="440817"/>
                  </a:lnTo>
                  <a:lnTo>
                    <a:pt x="90678" y="411861"/>
                  </a:lnTo>
                  <a:lnTo>
                    <a:pt x="59309" y="375158"/>
                  </a:lnTo>
                  <a:lnTo>
                    <a:pt x="36703" y="332105"/>
                  </a:lnTo>
                  <a:lnTo>
                    <a:pt x="24384" y="283972"/>
                  </a:lnTo>
                  <a:lnTo>
                    <a:pt x="23495" y="277495"/>
                  </a:lnTo>
                  <a:lnTo>
                    <a:pt x="17526" y="272923"/>
                  </a:lnTo>
                  <a:lnTo>
                    <a:pt x="4572" y="274701"/>
                  </a:lnTo>
                  <a:lnTo>
                    <a:pt x="0" y="280670"/>
                  </a:lnTo>
                  <a:lnTo>
                    <a:pt x="889" y="287147"/>
                  </a:lnTo>
                  <a:lnTo>
                    <a:pt x="11938" y="333248"/>
                  </a:lnTo>
                  <a:lnTo>
                    <a:pt x="31496" y="375412"/>
                  </a:lnTo>
                  <a:lnTo>
                    <a:pt x="58420" y="412623"/>
                  </a:lnTo>
                  <a:lnTo>
                    <a:pt x="91948" y="443992"/>
                  </a:lnTo>
                  <a:lnTo>
                    <a:pt x="130810" y="468630"/>
                  </a:lnTo>
                  <a:lnTo>
                    <a:pt x="163830" y="481457"/>
                  </a:lnTo>
                  <a:lnTo>
                    <a:pt x="311531" y="481457"/>
                  </a:lnTo>
                  <a:lnTo>
                    <a:pt x="374650" y="451485"/>
                  </a:lnTo>
                  <a:lnTo>
                    <a:pt x="410972" y="420751"/>
                  </a:lnTo>
                  <a:lnTo>
                    <a:pt x="440563" y="383286"/>
                  </a:lnTo>
                  <a:lnTo>
                    <a:pt x="462534" y="340233"/>
                  </a:lnTo>
                  <a:lnTo>
                    <a:pt x="475361" y="292481"/>
                  </a:lnTo>
                  <a:lnTo>
                    <a:pt x="476377" y="286004"/>
                  </a:lnTo>
                  <a:close/>
                </a:path>
                <a:path w="478154" h="481964">
                  <a:moveTo>
                    <a:pt x="478155" y="212979"/>
                  </a:moveTo>
                  <a:lnTo>
                    <a:pt x="466217" y="160528"/>
                  </a:lnTo>
                  <a:lnTo>
                    <a:pt x="446786" y="118364"/>
                  </a:lnTo>
                  <a:lnTo>
                    <a:pt x="419735" y="81153"/>
                  </a:lnTo>
                  <a:lnTo>
                    <a:pt x="386334" y="49657"/>
                  </a:lnTo>
                  <a:lnTo>
                    <a:pt x="347472" y="25146"/>
                  </a:lnTo>
                  <a:lnTo>
                    <a:pt x="304165" y="8255"/>
                  </a:lnTo>
                  <a:lnTo>
                    <a:pt x="257429" y="0"/>
                  </a:lnTo>
                  <a:lnTo>
                    <a:pt x="212090" y="1016"/>
                  </a:lnTo>
                  <a:lnTo>
                    <a:pt x="168656" y="10287"/>
                  </a:lnTo>
                  <a:lnTo>
                    <a:pt x="128143" y="27305"/>
                  </a:lnTo>
                  <a:lnTo>
                    <a:pt x="91567" y="51181"/>
                  </a:lnTo>
                  <a:lnTo>
                    <a:pt x="59817" y="81153"/>
                  </a:lnTo>
                  <a:lnTo>
                    <a:pt x="33782" y="116459"/>
                  </a:lnTo>
                  <a:lnTo>
                    <a:pt x="14605" y="156464"/>
                  </a:lnTo>
                  <a:lnTo>
                    <a:pt x="2921" y="200279"/>
                  </a:lnTo>
                  <a:lnTo>
                    <a:pt x="1905" y="206756"/>
                  </a:lnTo>
                  <a:lnTo>
                    <a:pt x="6350" y="212852"/>
                  </a:lnTo>
                  <a:lnTo>
                    <a:pt x="19177" y="214884"/>
                  </a:lnTo>
                  <a:lnTo>
                    <a:pt x="25273" y="210566"/>
                  </a:lnTo>
                  <a:lnTo>
                    <a:pt x="26416" y="204089"/>
                  </a:lnTo>
                  <a:lnTo>
                    <a:pt x="38862" y="159258"/>
                  </a:lnTo>
                  <a:lnTo>
                    <a:pt x="60325" y="118999"/>
                  </a:lnTo>
                  <a:lnTo>
                    <a:pt x="89281" y="84455"/>
                  </a:lnTo>
                  <a:lnTo>
                    <a:pt x="124587" y="56769"/>
                  </a:lnTo>
                  <a:lnTo>
                    <a:pt x="164846" y="36576"/>
                  </a:lnTo>
                  <a:lnTo>
                    <a:pt x="209042" y="25273"/>
                  </a:lnTo>
                  <a:lnTo>
                    <a:pt x="255651" y="23622"/>
                  </a:lnTo>
                  <a:lnTo>
                    <a:pt x="304546" y="33020"/>
                  </a:lnTo>
                  <a:lnTo>
                    <a:pt x="348996" y="52832"/>
                  </a:lnTo>
                  <a:lnTo>
                    <a:pt x="387604" y="81788"/>
                  </a:lnTo>
                  <a:lnTo>
                    <a:pt x="418846" y="118491"/>
                  </a:lnTo>
                  <a:lnTo>
                    <a:pt x="441452" y="161671"/>
                  </a:lnTo>
                  <a:lnTo>
                    <a:pt x="453771" y="209677"/>
                  </a:lnTo>
                  <a:lnTo>
                    <a:pt x="454660" y="215646"/>
                  </a:lnTo>
                  <a:lnTo>
                    <a:pt x="459740" y="219964"/>
                  </a:lnTo>
                  <a:lnTo>
                    <a:pt x="465582" y="219964"/>
                  </a:lnTo>
                  <a:lnTo>
                    <a:pt x="473583" y="218948"/>
                  </a:lnTo>
                  <a:lnTo>
                    <a:pt x="478155" y="212979"/>
                  </a:lnTo>
                  <a:close/>
                </a:path>
              </a:pathLst>
            </a:custGeom>
            <a:solidFill>
              <a:srgbClr val="FFFFFF"/>
            </a:solidFill>
          </p:spPr>
          <p:txBody>
            <a:bodyPr wrap="square" lIns="0" tIns="0" rIns="0" bIns="0" rtlCol="0"/>
            <a:lstStyle/>
            <a:p>
              <a:endParaRPr>
                <a:solidFill>
                  <a:prstClr val="black"/>
                </a:solidFill>
              </a:endParaRPr>
            </a:p>
          </p:txBody>
        </p:sp>
      </p:grpSp>
      <p:sp>
        <p:nvSpPr>
          <p:cNvPr id="17" name="object 17"/>
          <p:cNvSpPr txBox="1"/>
          <p:nvPr/>
        </p:nvSpPr>
        <p:spPr>
          <a:xfrm>
            <a:off x="8883777" y="1767077"/>
            <a:ext cx="2072005" cy="444500"/>
          </a:xfrm>
          <a:prstGeom prst="rect">
            <a:avLst/>
          </a:prstGeom>
        </p:spPr>
        <p:txBody>
          <a:bodyPr vert="horz" wrap="square" lIns="0" tIns="12065" rIns="0" bIns="0" rtlCol="0">
            <a:spAutoFit/>
          </a:bodyPr>
          <a:lstStyle/>
          <a:p>
            <a:pPr marL="12700">
              <a:spcBef>
                <a:spcPts val="95"/>
              </a:spcBef>
            </a:pPr>
            <a:r>
              <a:rPr sz="2750" spc="-20" dirty="0">
                <a:solidFill>
                  <a:srgbClr val="FFFFFF"/>
                </a:solidFill>
                <a:latin typeface="Calibri Light"/>
                <a:cs typeface="Calibri Light"/>
              </a:rPr>
              <a:t>POIDS</a:t>
            </a:r>
            <a:r>
              <a:rPr sz="2750" spc="-114" dirty="0">
                <a:solidFill>
                  <a:srgbClr val="FFFFFF"/>
                </a:solidFill>
                <a:latin typeface="Calibri Light"/>
                <a:cs typeface="Calibri Light"/>
              </a:rPr>
              <a:t> </a:t>
            </a:r>
            <a:r>
              <a:rPr sz="2750" spc="-45" dirty="0">
                <a:solidFill>
                  <a:srgbClr val="FFFFFF"/>
                </a:solidFill>
                <a:latin typeface="Calibri Light"/>
                <a:cs typeface="Calibri Light"/>
              </a:rPr>
              <a:t>LOURDS</a:t>
            </a:r>
            <a:endParaRPr sz="2750">
              <a:solidFill>
                <a:prstClr val="black"/>
              </a:solidFill>
              <a:latin typeface="Calibri Light"/>
              <a:cs typeface="Calibri Light"/>
            </a:endParaRPr>
          </a:p>
        </p:txBody>
      </p:sp>
      <p:sp>
        <p:nvSpPr>
          <p:cNvPr id="18" name="object 18"/>
          <p:cNvSpPr txBox="1"/>
          <p:nvPr/>
        </p:nvSpPr>
        <p:spPr>
          <a:xfrm>
            <a:off x="8697594" y="4060647"/>
            <a:ext cx="2646045" cy="445134"/>
          </a:xfrm>
          <a:prstGeom prst="rect">
            <a:avLst/>
          </a:prstGeom>
        </p:spPr>
        <p:txBody>
          <a:bodyPr vert="horz" wrap="square" lIns="0" tIns="12700" rIns="0" bIns="0" rtlCol="0">
            <a:spAutoFit/>
          </a:bodyPr>
          <a:lstStyle/>
          <a:p>
            <a:pPr marL="12700">
              <a:spcBef>
                <a:spcPts val="100"/>
              </a:spcBef>
            </a:pPr>
            <a:r>
              <a:rPr sz="2750" spc="-15" dirty="0">
                <a:solidFill>
                  <a:srgbClr val="FFFFFF"/>
                </a:solidFill>
                <a:latin typeface="Calibri Light"/>
                <a:cs typeface="Calibri Light"/>
              </a:rPr>
              <a:t>VÉ</a:t>
            </a:r>
            <a:r>
              <a:rPr sz="2750" spc="-40" dirty="0">
                <a:solidFill>
                  <a:srgbClr val="FFFFFF"/>
                </a:solidFill>
                <a:latin typeface="Calibri Light"/>
                <a:cs typeface="Calibri Light"/>
              </a:rPr>
              <a:t>H</a:t>
            </a:r>
            <a:r>
              <a:rPr sz="2750" spc="-15" dirty="0">
                <a:solidFill>
                  <a:srgbClr val="FFFFFF"/>
                </a:solidFill>
                <a:latin typeface="Calibri Light"/>
                <a:cs typeface="Calibri Light"/>
              </a:rPr>
              <a:t>I</a:t>
            </a:r>
            <a:r>
              <a:rPr sz="2750" spc="-20" dirty="0">
                <a:solidFill>
                  <a:srgbClr val="FFFFFF"/>
                </a:solidFill>
                <a:latin typeface="Calibri Light"/>
                <a:cs typeface="Calibri Light"/>
              </a:rPr>
              <a:t>C</a:t>
            </a:r>
            <a:r>
              <a:rPr sz="2750" spc="-35" dirty="0">
                <a:solidFill>
                  <a:srgbClr val="FFFFFF"/>
                </a:solidFill>
                <a:latin typeface="Calibri Light"/>
                <a:cs typeface="Calibri Light"/>
              </a:rPr>
              <a:t>U</a:t>
            </a:r>
            <a:r>
              <a:rPr sz="2750" spc="-25" dirty="0">
                <a:solidFill>
                  <a:srgbClr val="FFFFFF"/>
                </a:solidFill>
                <a:latin typeface="Calibri Light"/>
                <a:cs typeface="Calibri Light"/>
              </a:rPr>
              <a:t>L</a:t>
            </a:r>
            <a:r>
              <a:rPr sz="2750" spc="-60" dirty="0">
                <a:solidFill>
                  <a:srgbClr val="FFFFFF"/>
                </a:solidFill>
                <a:latin typeface="Calibri Light"/>
                <a:cs typeface="Calibri Light"/>
              </a:rPr>
              <a:t>E</a:t>
            </a:r>
            <a:r>
              <a:rPr sz="2750" dirty="0">
                <a:solidFill>
                  <a:srgbClr val="FFFFFF"/>
                </a:solidFill>
                <a:latin typeface="Calibri Light"/>
                <a:cs typeface="Calibri Light"/>
              </a:rPr>
              <a:t>S</a:t>
            </a:r>
            <a:r>
              <a:rPr sz="2750" spc="-70" dirty="0">
                <a:solidFill>
                  <a:srgbClr val="FFFFFF"/>
                </a:solidFill>
                <a:latin typeface="Calibri Light"/>
                <a:cs typeface="Calibri Light"/>
              </a:rPr>
              <a:t> </a:t>
            </a:r>
            <a:r>
              <a:rPr sz="2750" spc="-15" dirty="0">
                <a:solidFill>
                  <a:srgbClr val="FFFFFF"/>
                </a:solidFill>
                <a:latin typeface="Calibri Light"/>
                <a:cs typeface="Calibri Light"/>
              </a:rPr>
              <a:t>L</a:t>
            </a:r>
            <a:r>
              <a:rPr sz="2750" spc="-50" dirty="0">
                <a:solidFill>
                  <a:srgbClr val="FFFFFF"/>
                </a:solidFill>
                <a:latin typeface="Calibri Light"/>
                <a:cs typeface="Calibri Light"/>
              </a:rPr>
              <a:t>É</a:t>
            </a:r>
            <a:r>
              <a:rPr sz="2750" spc="-35" dirty="0">
                <a:solidFill>
                  <a:srgbClr val="FFFFFF"/>
                </a:solidFill>
                <a:latin typeface="Calibri Light"/>
                <a:cs typeface="Calibri Light"/>
              </a:rPr>
              <a:t>G</a:t>
            </a:r>
            <a:r>
              <a:rPr sz="2750" spc="-25" dirty="0">
                <a:solidFill>
                  <a:srgbClr val="FFFFFF"/>
                </a:solidFill>
                <a:latin typeface="Calibri Light"/>
                <a:cs typeface="Calibri Light"/>
              </a:rPr>
              <a:t>E</a:t>
            </a:r>
            <a:r>
              <a:rPr sz="2750" spc="-75" dirty="0">
                <a:solidFill>
                  <a:srgbClr val="FFFFFF"/>
                </a:solidFill>
                <a:latin typeface="Calibri Light"/>
                <a:cs typeface="Calibri Light"/>
              </a:rPr>
              <a:t>R</a:t>
            </a:r>
            <a:r>
              <a:rPr sz="2750" dirty="0">
                <a:solidFill>
                  <a:srgbClr val="FFFFFF"/>
                </a:solidFill>
                <a:latin typeface="Calibri Light"/>
                <a:cs typeface="Calibri Light"/>
              </a:rPr>
              <a:t>S</a:t>
            </a:r>
            <a:endParaRPr sz="2750">
              <a:solidFill>
                <a:prstClr val="black"/>
              </a:solidFill>
              <a:latin typeface="Calibri Light"/>
              <a:cs typeface="Calibri Light"/>
            </a:endParaRPr>
          </a:p>
        </p:txBody>
      </p:sp>
      <p:sp>
        <p:nvSpPr>
          <p:cNvPr id="19" name="object 19"/>
          <p:cNvSpPr txBox="1"/>
          <p:nvPr/>
        </p:nvSpPr>
        <p:spPr>
          <a:xfrm>
            <a:off x="10385297" y="2993897"/>
            <a:ext cx="1289685" cy="574040"/>
          </a:xfrm>
          <a:prstGeom prst="rect">
            <a:avLst/>
          </a:prstGeom>
        </p:spPr>
        <p:txBody>
          <a:bodyPr vert="horz" wrap="square" lIns="0" tIns="12700" rIns="0" bIns="0" rtlCol="0">
            <a:spAutoFit/>
          </a:bodyPr>
          <a:lstStyle/>
          <a:p>
            <a:pPr marL="635" algn="ctr">
              <a:spcBef>
                <a:spcPts val="100"/>
              </a:spcBef>
            </a:pPr>
            <a:r>
              <a:rPr sz="1200" b="1" spc="-5" dirty="0">
                <a:solidFill>
                  <a:srgbClr val="164193"/>
                </a:solidFill>
                <a:latin typeface="Arial"/>
                <a:cs typeface="Arial"/>
              </a:rPr>
              <a:t>-30%</a:t>
            </a:r>
            <a:r>
              <a:rPr sz="1200" b="1" spc="-45" dirty="0">
                <a:solidFill>
                  <a:srgbClr val="164193"/>
                </a:solidFill>
                <a:latin typeface="Arial"/>
                <a:cs typeface="Arial"/>
              </a:rPr>
              <a:t> </a:t>
            </a:r>
            <a:r>
              <a:rPr sz="1200" b="1" spc="-5" dirty="0">
                <a:solidFill>
                  <a:srgbClr val="164193"/>
                </a:solidFill>
                <a:latin typeface="Arial"/>
                <a:cs typeface="Arial"/>
              </a:rPr>
              <a:t>de</a:t>
            </a:r>
            <a:r>
              <a:rPr sz="1200" b="1" spc="-20" dirty="0">
                <a:solidFill>
                  <a:srgbClr val="164193"/>
                </a:solidFill>
                <a:latin typeface="Arial"/>
                <a:cs typeface="Arial"/>
              </a:rPr>
              <a:t> </a:t>
            </a:r>
            <a:r>
              <a:rPr sz="1200" b="1" spc="-15" dirty="0">
                <a:solidFill>
                  <a:srgbClr val="164193"/>
                </a:solidFill>
                <a:latin typeface="Arial"/>
                <a:cs typeface="Arial"/>
              </a:rPr>
              <a:t>pression</a:t>
            </a:r>
            <a:endParaRPr sz="1200">
              <a:solidFill>
                <a:prstClr val="black"/>
              </a:solidFill>
              <a:latin typeface="Arial"/>
              <a:cs typeface="Arial"/>
            </a:endParaRPr>
          </a:p>
          <a:p>
            <a:pPr algn="ctr"/>
            <a:r>
              <a:rPr sz="1200" b="1" dirty="0">
                <a:solidFill>
                  <a:srgbClr val="164193"/>
                </a:solidFill>
                <a:latin typeface="Arial"/>
                <a:cs typeface="Arial"/>
              </a:rPr>
              <a:t>=</a:t>
            </a:r>
            <a:endParaRPr sz="1200">
              <a:solidFill>
                <a:prstClr val="black"/>
              </a:solidFill>
              <a:latin typeface="Arial"/>
              <a:cs typeface="Arial"/>
            </a:endParaRPr>
          </a:p>
          <a:p>
            <a:pPr algn="ctr"/>
            <a:r>
              <a:rPr sz="1200" b="1" spc="-5" dirty="0">
                <a:solidFill>
                  <a:srgbClr val="164193"/>
                </a:solidFill>
                <a:latin typeface="Arial"/>
                <a:cs typeface="Arial"/>
              </a:rPr>
              <a:t>+4%</a:t>
            </a:r>
            <a:r>
              <a:rPr sz="1200" b="1" spc="-40" dirty="0">
                <a:solidFill>
                  <a:srgbClr val="164193"/>
                </a:solidFill>
                <a:latin typeface="Arial"/>
                <a:cs typeface="Arial"/>
              </a:rPr>
              <a:t> </a:t>
            </a:r>
            <a:r>
              <a:rPr sz="1200" b="1" spc="-5" dirty="0">
                <a:solidFill>
                  <a:srgbClr val="164193"/>
                </a:solidFill>
                <a:latin typeface="Arial"/>
                <a:cs typeface="Arial"/>
              </a:rPr>
              <a:t>de</a:t>
            </a:r>
            <a:r>
              <a:rPr sz="1200" b="1" spc="-25" dirty="0">
                <a:solidFill>
                  <a:srgbClr val="164193"/>
                </a:solidFill>
                <a:latin typeface="Arial"/>
                <a:cs typeface="Arial"/>
              </a:rPr>
              <a:t> </a:t>
            </a:r>
            <a:r>
              <a:rPr sz="1200" b="1" spc="-15" dirty="0">
                <a:solidFill>
                  <a:srgbClr val="164193"/>
                </a:solidFill>
                <a:latin typeface="Arial"/>
                <a:cs typeface="Arial"/>
              </a:rPr>
              <a:t>carburant</a:t>
            </a:r>
            <a:endParaRPr sz="1200">
              <a:solidFill>
                <a:prstClr val="black"/>
              </a:solidFill>
              <a:latin typeface="Arial"/>
              <a:cs typeface="Arial"/>
            </a:endParaRPr>
          </a:p>
        </p:txBody>
      </p:sp>
      <p:grpSp>
        <p:nvGrpSpPr>
          <p:cNvPr id="20" name="object 20"/>
          <p:cNvGrpSpPr/>
          <p:nvPr/>
        </p:nvGrpSpPr>
        <p:grpSpPr>
          <a:xfrm>
            <a:off x="615695" y="739140"/>
            <a:ext cx="11588115" cy="5424170"/>
            <a:chOff x="615695" y="739140"/>
            <a:chExt cx="11588115" cy="5424170"/>
          </a:xfrm>
        </p:grpSpPr>
        <p:sp>
          <p:nvSpPr>
            <p:cNvPr id="21" name="object 21"/>
            <p:cNvSpPr/>
            <p:nvPr/>
          </p:nvSpPr>
          <p:spPr>
            <a:xfrm>
              <a:off x="10838688" y="2506979"/>
              <a:ext cx="377825" cy="390525"/>
            </a:xfrm>
            <a:custGeom>
              <a:avLst/>
              <a:gdLst/>
              <a:ahLst/>
              <a:cxnLst/>
              <a:rect l="l" t="t" r="r" b="b"/>
              <a:pathLst>
                <a:path w="377825" h="390525">
                  <a:moveTo>
                    <a:pt x="202184" y="211074"/>
                  </a:moveTo>
                  <a:lnTo>
                    <a:pt x="199644" y="183134"/>
                  </a:lnTo>
                  <a:lnTo>
                    <a:pt x="192659" y="159258"/>
                  </a:lnTo>
                  <a:lnTo>
                    <a:pt x="182372" y="142875"/>
                  </a:lnTo>
                  <a:lnTo>
                    <a:pt x="169672" y="136652"/>
                  </a:lnTo>
                  <a:lnTo>
                    <a:pt x="162306" y="139192"/>
                  </a:lnTo>
                  <a:lnTo>
                    <a:pt x="155448" y="145796"/>
                  </a:lnTo>
                  <a:lnTo>
                    <a:pt x="149479" y="155448"/>
                  </a:lnTo>
                  <a:lnTo>
                    <a:pt x="144526" y="166751"/>
                  </a:lnTo>
                  <a:lnTo>
                    <a:pt x="150622" y="175133"/>
                  </a:lnTo>
                  <a:lnTo>
                    <a:pt x="154051" y="184658"/>
                  </a:lnTo>
                  <a:lnTo>
                    <a:pt x="155702" y="195326"/>
                  </a:lnTo>
                  <a:lnTo>
                    <a:pt x="155956" y="207391"/>
                  </a:lnTo>
                  <a:lnTo>
                    <a:pt x="155067" y="219583"/>
                  </a:lnTo>
                  <a:lnTo>
                    <a:pt x="152654" y="231267"/>
                  </a:lnTo>
                  <a:lnTo>
                    <a:pt x="148971" y="242951"/>
                  </a:lnTo>
                  <a:lnTo>
                    <a:pt x="144399" y="254889"/>
                  </a:lnTo>
                  <a:lnTo>
                    <a:pt x="149352" y="266065"/>
                  </a:lnTo>
                  <a:lnTo>
                    <a:pt x="155448" y="275082"/>
                  </a:lnTo>
                  <a:lnTo>
                    <a:pt x="162306" y="281051"/>
                  </a:lnTo>
                  <a:lnTo>
                    <a:pt x="169672" y="283210"/>
                  </a:lnTo>
                  <a:lnTo>
                    <a:pt x="182372" y="277368"/>
                  </a:lnTo>
                  <a:lnTo>
                    <a:pt x="192659" y="261620"/>
                  </a:lnTo>
                  <a:lnTo>
                    <a:pt x="199644" y="238633"/>
                  </a:lnTo>
                  <a:lnTo>
                    <a:pt x="202184" y="211074"/>
                  </a:lnTo>
                  <a:close/>
                </a:path>
                <a:path w="377825" h="390525">
                  <a:moveTo>
                    <a:pt x="276606" y="117729"/>
                  </a:moveTo>
                  <a:lnTo>
                    <a:pt x="250952" y="104267"/>
                  </a:lnTo>
                  <a:lnTo>
                    <a:pt x="264541" y="129921"/>
                  </a:lnTo>
                  <a:lnTo>
                    <a:pt x="276606" y="117729"/>
                  </a:lnTo>
                  <a:close/>
                </a:path>
                <a:path w="377825" h="390525">
                  <a:moveTo>
                    <a:pt x="321564" y="123444"/>
                  </a:moveTo>
                  <a:lnTo>
                    <a:pt x="317500" y="103251"/>
                  </a:lnTo>
                  <a:lnTo>
                    <a:pt x="306705" y="87249"/>
                  </a:lnTo>
                  <a:lnTo>
                    <a:pt x="306324" y="86741"/>
                  </a:lnTo>
                  <a:lnTo>
                    <a:pt x="305816" y="86360"/>
                  </a:lnTo>
                  <a:lnTo>
                    <a:pt x="305816" y="123444"/>
                  </a:lnTo>
                  <a:lnTo>
                    <a:pt x="302895" y="137541"/>
                  </a:lnTo>
                  <a:lnTo>
                    <a:pt x="295148" y="149098"/>
                  </a:lnTo>
                  <a:lnTo>
                    <a:pt x="283591" y="156845"/>
                  </a:lnTo>
                  <a:lnTo>
                    <a:pt x="269494" y="159766"/>
                  </a:lnTo>
                  <a:lnTo>
                    <a:pt x="255397" y="156845"/>
                  </a:lnTo>
                  <a:lnTo>
                    <a:pt x="243840" y="149098"/>
                  </a:lnTo>
                  <a:lnTo>
                    <a:pt x="236093" y="137541"/>
                  </a:lnTo>
                  <a:lnTo>
                    <a:pt x="233172" y="123444"/>
                  </a:lnTo>
                  <a:lnTo>
                    <a:pt x="236093" y="109474"/>
                  </a:lnTo>
                  <a:lnTo>
                    <a:pt x="243840" y="97917"/>
                  </a:lnTo>
                  <a:lnTo>
                    <a:pt x="255397" y="90170"/>
                  </a:lnTo>
                  <a:lnTo>
                    <a:pt x="269494" y="87249"/>
                  </a:lnTo>
                  <a:lnTo>
                    <a:pt x="283591" y="90170"/>
                  </a:lnTo>
                  <a:lnTo>
                    <a:pt x="295148" y="97917"/>
                  </a:lnTo>
                  <a:lnTo>
                    <a:pt x="302895" y="109474"/>
                  </a:lnTo>
                  <a:lnTo>
                    <a:pt x="305816" y="123444"/>
                  </a:lnTo>
                  <a:lnTo>
                    <a:pt x="305816" y="86360"/>
                  </a:lnTo>
                  <a:lnTo>
                    <a:pt x="289687" y="75565"/>
                  </a:lnTo>
                  <a:lnTo>
                    <a:pt x="269494" y="71501"/>
                  </a:lnTo>
                  <a:lnTo>
                    <a:pt x="249174" y="75565"/>
                  </a:lnTo>
                  <a:lnTo>
                    <a:pt x="232664" y="86741"/>
                  </a:lnTo>
                  <a:lnTo>
                    <a:pt x="221488" y="103251"/>
                  </a:lnTo>
                  <a:lnTo>
                    <a:pt x="217424" y="123444"/>
                  </a:lnTo>
                  <a:lnTo>
                    <a:pt x="220218" y="140335"/>
                  </a:lnTo>
                  <a:lnTo>
                    <a:pt x="227965" y="154813"/>
                  </a:lnTo>
                  <a:lnTo>
                    <a:pt x="239776" y="166116"/>
                  </a:lnTo>
                  <a:lnTo>
                    <a:pt x="254635" y="173355"/>
                  </a:lnTo>
                  <a:lnTo>
                    <a:pt x="254635" y="214122"/>
                  </a:lnTo>
                  <a:lnTo>
                    <a:pt x="267462" y="214122"/>
                  </a:lnTo>
                  <a:lnTo>
                    <a:pt x="267335" y="221234"/>
                  </a:lnTo>
                  <a:lnTo>
                    <a:pt x="248412" y="249809"/>
                  </a:lnTo>
                  <a:lnTo>
                    <a:pt x="241554" y="245491"/>
                  </a:lnTo>
                  <a:lnTo>
                    <a:pt x="239522" y="242824"/>
                  </a:lnTo>
                  <a:lnTo>
                    <a:pt x="237744" y="240030"/>
                  </a:lnTo>
                  <a:lnTo>
                    <a:pt x="236347" y="236982"/>
                  </a:lnTo>
                  <a:lnTo>
                    <a:pt x="231140" y="224028"/>
                  </a:lnTo>
                  <a:lnTo>
                    <a:pt x="227838" y="217805"/>
                  </a:lnTo>
                  <a:lnTo>
                    <a:pt x="226568" y="216408"/>
                  </a:lnTo>
                  <a:lnTo>
                    <a:pt x="223393" y="212725"/>
                  </a:lnTo>
                  <a:lnTo>
                    <a:pt x="222377" y="212344"/>
                  </a:lnTo>
                  <a:lnTo>
                    <a:pt x="221107" y="212090"/>
                  </a:lnTo>
                  <a:lnTo>
                    <a:pt x="217678" y="175387"/>
                  </a:lnTo>
                  <a:lnTo>
                    <a:pt x="217551" y="174879"/>
                  </a:lnTo>
                  <a:lnTo>
                    <a:pt x="212090" y="155194"/>
                  </a:lnTo>
                  <a:lnTo>
                    <a:pt x="212090" y="214122"/>
                  </a:lnTo>
                  <a:lnTo>
                    <a:pt x="208661" y="249174"/>
                  </a:lnTo>
                  <a:lnTo>
                    <a:pt x="199517" y="278892"/>
                  </a:lnTo>
                  <a:lnTo>
                    <a:pt x="186055" y="299212"/>
                  </a:lnTo>
                  <a:lnTo>
                    <a:pt x="169672" y="306705"/>
                  </a:lnTo>
                  <a:lnTo>
                    <a:pt x="153416" y="299212"/>
                  </a:lnTo>
                  <a:lnTo>
                    <a:pt x="139827" y="278892"/>
                  </a:lnTo>
                  <a:lnTo>
                    <a:pt x="130683" y="249174"/>
                  </a:lnTo>
                  <a:lnTo>
                    <a:pt x="127381" y="214122"/>
                  </a:lnTo>
                  <a:lnTo>
                    <a:pt x="127381" y="212090"/>
                  </a:lnTo>
                  <a:lnTo>
                    <a:pt x="130810" y="175387"/>
                  </a:lnTo>
                  <a:lnTo>
                    <a:pt x="140208" y="143510"/>
                  </a:lnTo>
                  <a:lnTo>
                    <a:pt x="153670" y="121412"/>
                  </a:lnTo>
                  <a:lnTo>
                    <a:pt x="169672" y="113030"/>
                  </a:lnTo>
                  <a:lnTo>
                    <a:pt x="185674" y="121412"/>
                  </a:lnTo>
                  <a:lnTo>
                    <a:pt x="199263" y="143510"/>
                  </a:lnTo>
                  <a:lnTo>
                    <a:pt x="208661" y="175387"/>
                  </a:lnTo>
                  <a:lnTo>
                    <a:pt x="211963" y="212090"/>
                  </a:lnTo>
                  <a:lnTo>
                    <a:pt x="212090" y="214122"/>
                  </a:lnTo>
                  <a:lnTo>
                    <a:pt x="211975" y="154813"/>
                  </a:lnTo>
                  <a:lnTo>
                    <a:pt x="193675" y="116840"/>
                  </a:lnTo>
                  <a:lnTo>
                    <a:pt x="153035" y="100838"/>
                  </a:lnTo>
                  <a:lnTo>
                    <a:pt x="153035" y="109855"/>
                  </a:lnTo>
                  <a:lnTo>
                    <a:pt x="138557" y="126746"/>
                  </a:lnTo>
                  <a:lnTo>
                    <a:pt x="127635" y="151511"/>
                  </a:lnTo>
                  <a:lnTo>
                    <a:pt x="120650" y="181229"/>
                  </a:lnTo>
                  <a:lnTo>
                    <a:pt x="118237" y="212090"/>
                  </a:lnTo>
                  <a:lnTo>
                    <a:pt x="118237" y="214122"/>
                  </a:lnTo>
                  <a:lnTo>
                    <a:pt x="120523" y="244475"/>
                  </a:lnTo>
                  <a:lnTo>
                    <a:pt x="127127" y="271780"/>
                  </a:lnTo>
                  <a:lnTo>
                    <a:pt x="137414" y="293497"/>
                  </a:lnTo>
                  <a:lnTo>
                    <a:pt x="150495" y="308483"/>
                  </a:lnTo>
                  <a:lnTo>
                    <a:pt x="146050" y="308864"/>
                  </a:lnTo>
                  <a:lnTo>
                    <a:pt x="141224" y="308991"/>
                  </a:lnTo>
                  <a:lnTo>
                    <a:pt x="136271" y="308991"/>
                  </a:lnTo>
                  <a:lnTo>
                    <a:pt x="136055" y="308610"/>
                  </a:lnTo>
                  <a:lnTo>
                    <a:pt x="111379" y="262636"/>
                  </a:lnTo>
                  <a:lnTo>
                    <a:pt x="105676" y="216535"/>
                  </a:lnTo>
                  <a:lnTo>
                    <a:pt x="105664" y="198374"/>
                  </a:lnTo>
                  <a:lnTo>
                    <a:pt x="110236" y="170180"/>
                  </a:lnTo>
                  <a:lnTo>
                    <a:pt x="118999" y="145034"/>
                  </a:lnTo>
                  <a:lnTo>
                    <a:pt x="131572" y="124587"/>
                  </a:lnTo>
                  <a:lnTo>
                    <a:pt x="147193" y="109855"/>
                  </a:lnTo>
                  <a:lnTo>
                    <a:pt x="147574" y="109474"/>
                  </a:lnTo>
                  <a:lnTo>
                    <a:pt x="153035" y="109855"/>
                  </a:lnTo>
                  <a:lnTo>
                    <a:pt x="153035" y="100838"/>
                  </a:lnTo>
                  <a:lnTo>
                    <a:pt x="151257" y="100584"/>
                  </a:lnTo>
                  <a:lnTo>
                    <a:pt x="132842" y="101092"/>
                  </a:lnTo>
                  <a:lnTo>
                    <a:pt x="132842" y="109855"/>
                  </a:lnTo>
                  <a:lnTo>
                    <a:pt x="118999" y="126492"/>
                  </a:lnTo>
                  <a:lnTo>
                    <a:pt x="108204" y="147066"/>
                  </a:lnTo>
                  <a:lnTo>
                    <a:pt x="100584" y="171323"/>
                  </a:lnTo>
                  <a:lnTo>
                    <a:pt x="96520" y="198374"/>
                  </a:lnTo>
                  <a:lnTo>
                    <a:pt x="96520" y="230378"/>
                  </a:lnTo>
                  <a:lnTo>
                    <a:pt x="101346" y="260350"/>
                  </a:lnTo>
                  <a:lnTo>
                    <a:pt x="110490" y="286893"/>
                  </a:lnTo>
                  <a:lnTo>
                    <a:pt x="123698" y="308610"/>
                  </a:lnTo>
                  <a:lnTo>
                    <a:pt x="120396" y="308356"/>
                  </a:lnTo>
                  <a:lnTo>
                    <a:pt x="91059" y="261112"/>
                  </a:lnTo>
                  <a:lnTo>
                    <a:pt x="84328" y="212725"/>
                  </a:lnTo>
                  <a:lnTo>
                    <a:pt x="84455" y="198374"/>
                  </a:lnTo>
                  <a:lnTo>
                    <a:pt x="98425" y="147447"/>
                  </a:lnTo>
                  <a:lnTo>
                    <a:pt x="124841" y="115062"/>
                  </a:lnTo>
                  <a:lnTo>
                    <a:pt x="132842" y="109855"/>
                  </a:lnTo>
                  <a:lnTo>
                    <a:pt x="132842" y="101092"/>
                  </a:lnTo>
                  <a:lnTo>
                    <a:pt x="129159" y="101092"/>
                  </a:lnTo>
                  <a:lnTo>
                    <a:pt x="110490" y="106045"/>
                  </a:lnTo>
                  <a:lnTo>
                    <a:pt x="110490" y="115062"/>
                  </a:lnTo>
                  <a:lnTo>
                    <a:pt x="96901" y="132207"/>
                  </a:lnTo>
                  <a:lnTo>
                    <a:pt x="86233" y="152273"/>
                  </a:lnTo>
                  <a:lnTo>
                    <a:pt x="78867" y="174879"/>
                  </a:lnTo>
                  <a:lnTo>
                    <a:pt x="75184" y="198374"/>
                  </a:lnTo>
                  <a:lnTo>
                    <a:pt x="75311" y="229362"/>
                  </a:lnTo>
                  <a:lnTo>
                    <a:pt x="80391" y="257683"/>
                  </a:lnTo>
                  <a:lnTo>
                    <a:pt x="90043" y="283210"/>
                  </a:lnTo>
                  <a:lnTo>
                    <a:pt x="103886" y="305181"/>
                  </a:lnTo>
                  <a:lnTo>
                    <a:pt x="101600" y="304419"/>
                  </a:lnTo>
                  <a:lnTo>
                    <a:pt x="70993" y="254635"/>
                  </a:lnTo>
                  <a:lnTo>
                    <a:pt x="65874" y="225679"/>
                  </a:lnTo>
                  <a:lnTo>
                    <a:pt x="65913" y="216408"/>
                  </a:lnTo>
                  <a:lnTo>
                    <a:pt x="71628" y="167894"/>
                  </a:lnTo>
                  <a:lnTo>
                    <a:pt x="93218" y="128651"/>
                  </a:lnTo>
                  <a:lnTo>
                    <a:pt x="110490" y="115062"/>
                  </a:lnTo>
                  <a:lnTo>
                    <a:pt x="110490" y="106045"/>
                  </a:lnTo>
                  <a:lnTo>
                    <a:pt x="73152" y="141224"/>
                  </a:lnTo>
                  <a:lnTo>
                    <a:pt x="57404" y="191897"/>
                  </a:lnTo>
                  <a:lnTo>
                    <a:pt x="56769" y="225679"/>
                  </a:lnTo>
                  <a:lnTo>
                    <a:pt x="62484" y="257937"/>
                  </a:lnTo>
                  <a:lnTo>
                    <a:pt x="91440" y="309499"/>
                  </a:lnTo>
                  <a:lnTo>
                    <a:pt x="139954" y="318008"/>
                  </a:lnTo>
                  <a:lnTo>
                    <a:pt x="160782" y="316865"/>
                  </a:lnTo>
                  <a:lnTo>
                    <a:pt x="170307" y="315722"/>
                  </a:lnTo>
                  <a:lnTo>
                    <a:pt x="186817" y="308991"/>
                  </a:lnTo>
                  <a:lnTo>
                    <a:pt x="189992" y="307721"/>
                  </a:lnTo>
                  <a:lnTo>
                    <a:pt x="190754" y="306705"/>
                  </a:lnTo>
                  <a:lnTo>
                    <a:pt x="205867" y="286639"/>
                  </a:lnTo>
                  <a:lnTo>
                    <a:pt x="216789" y="255397"/>
                  </a:lnTo>
                  <a:lnTo>
                    <a:pt x="221107" y="216535"/>
                  </a:lnTo>
                  <a:lnTo>
                    <a:pt x="221615" y="216408"/>
                  </a:lnTo>
                  <a:lnTo>
                    <a:pt x="226314" y="222885"/>
                  </a:lnTo>
                  <a:lnTo>
                    <a:pt x="228473" y="230378"/>
                  </a:lnTo>
                  <a:lnTo>
                    <a:pt x="232029" y="237490"/>
                  </a:lnTo>
                  <a:lnTo>
                    <a:pt x="235839" y="244221"/>
                  </a:lnTo>
                  <a:lnTo>
                    <a:pt x="240665" y="249682"/>
                  </a:lnTo>
                  <a:lnTo>
                    <a:pt x="246761" y="252730"/>
                  </a:lnTo>
                  <a:lnTo>
                    <a:pt x="254508" y="251968"/>
                  </a:lnTo>
                  <a:lnTo>
                    <a:pt x="255498" y="249809"/>
                  </a:lnTo>
                  <a:lnTo>
                    <a:pt x="272034" y="214122"/>
                  </a:lnTo>
                  <a:lnTo>
                    <a:pt x="284353" y="214122"/>
                  </a:lnTo>
                  <a:lnTo>
                    <a:pt x="284353" y="173355"/>
                  </a:lnTo>
                  <a:lnTo>
                    <a:pt x="299212" y="166116"/>
                  </a:lnTo>
                  <a:lnTo>
                    <a:pt x="305943" y="159766"/>
                  </a:lnTo>
                  <a:lnTo>
                    <a:pt x="311023" y="154813"/>
                  </a:lnTo>
                  <a:lnTo>
                    <a:pt x="318770" y="140335"/>
                  </a:lnTo>
                  <a:lnTo>
                    <a:pt x="321564" y="123444"/>
                  </a:lnTo>
                  <a:close/>
                </a:path>
                <a:path w="377825" h="390525">
                  <a:moveTo>
                    <a:pt x="376301" y="225679"/>
                  </a:moveTo>
                  <a:lnTo>
                    <a:pt x="372872" y="220980"/>
                  </a:lnTo>
                  <a:lnTo>
                    <a:pt x="362712" y="219329"/>
                  </a:lnTo>
                  <a:lnTo>
                    <a:pt x="357886" y="222758"/>
                  </a:lnTo>
                  <a:lnTo>
                    <a:pt x="356997" y="227838"/>
                  </a:lnTo>
                  <a:lnTo>
                    <a:pt x="341376" y="276733"/>
                  </a:lnTo>
                  <a:lnTo>
                    <a:pt x="312547" y="317627"/>
                  </a:lnTo>
                  <a:lnTo>
                    <a:pt x="273558" y="348361"/>
                  </a:lnTo>
                  <a:lnTo>
                    <a:pt x="227076" y="366903"/>
                  </a:lnTo>
                  <a:lnTo>
                    <a:pt x="175768" y="370967"/>
                  </a:lnTo>
                  <a:lnTo>
                    <a:pt x="129921" y="361061"/>
                  </a:lnTo>
                  <a:lnTo>
                    <a:pt x="89281" y="339471"/>
                  </a:lnTo>
                  <a:lnTo>
                    <a:pt x="56007" y="308229"/>
                  </a:lnTo>
                  <a:lnTo>
                    <a:pt x="32004" y="269240"/>
                  </a:lnTo>
                  <a:lnTo>
                    <a:pt x="19177" y="224155"/>
                  </a:lnTo>
                  <a:lnTo>
                    <a:pt x="18542" y="218948"/>
                  </a:lnTo>
                  <a:lnTo>
                    <a:pt x="13843" y="215392"/>
                  </a:lnTo>
                  <a:lnTo>
                    <a:pt x="3556" y="216789"/>
                  </a:lnTo>
                  <a:lnTo>
                    <a:pt x="0" y="221488"/>
                  </a:lnTo>
                  <a:lnTo>
                    <a:pt x="762" y="226568"/>
                  </a:lnTo>
                  <a:lnTo>
                    <a:pt x="14859" y="276733"/>
                  </a:lnTo>
                  <a:lnTo>
                    <a:pt x="41529" y="320040"/>
                  </a:lnTo>
                  <a:lnTo>
                    <a:pt x="78359" y="354711"/>
                  </a:lnTo>
                  <a:lnTo>
                    <a:pt x="123444" y="378587"/>
                  </a:lnTo>
                  <a:lnTo>
                    <a:pt x="174371" y="389636"/>
                  </a:lnTo>
                  <a:lnTo>
                    <a:pt x="188341" y="390144"/>
                  </a:lnTo>
                  <a:lnTo>
                    <a:pt x="233045" y="384683"/>
                  </a:lnTo>
                  <a:lnTo>
                    <a:pt x="274447" y="369189"/>
                  </a:lnTo>
                  <a:lnTo>
                    <a:pt x="310896" y="344805"/>
                  </a:lnTo>
                  <a:lnTo>
                    <a:pt x="340868" y="312928"/>
                  </a:lnTo>
                  <a:lnTo>
                    <a:pt x="362966" y="274447"/>
                  </a:lnTo>
                  <a:lnTo>
                    <a:pt x="375539" y="230886"/>
                  </a:lnTo>
                  <a:lnTo>
                    <a:pt x="376301" y="225679"/>
                  </a:lnTo>
                  <a:close/>
                </a:path>
                <a:path w="377825" h="390525">
                  <a:moveTo>
                    <a:pt x="377698" y="168148"/>
                  </a:moveTo>
                  <a:lnTo>
                    <a:pt x="362966" y="112903"/>
                  </a:lnTo>
                  <a:lnTo>
                    <a:pt x="336296" y="69469"/>
                  </a:lnTo>
                  <a:lnTo>
                    <a:pt x="299339" y="34925"/>
                  </a:lnTo>
                  <a:lnTo>
                    <a:pt x="254381" y="11049"/>
                  </a:lnTo>
                  <a:lnTo>
                    <a:pt x="203327" y="0"/>
                  </a:lnTo>
                  <a:lnTo>
                    <a:pt x="155829" y="2540"/>
                  </a:lnTo>
                  <a:lnTo>
                    <a:pt x="111633" y="16510"/>
                  </a:lnTo>
                  <a:lnTo>
                    <a:pt x="72390" y="40386"/>
                  </a:lnTo>
                  <a:lnTo>
                    <a:pt x="39878" y="72898"/>
                  </a:lnTo>
                  <a:lnTo>
                    <a:pt x="16002" y="112522"/>
                  </a:lnTo>
                  <a:lnTo>
                    <a:pt x="2413" y="157988"/>
                  </a:lnTo>
                  <a:lnTo>
                    <a:pt x="1524" y="163195"/>
                  </a:lnTo>
                  <a:lnTo>
                    <a:pt x="4953" y="167894"/>
                  </a:lnTo>
                  <a:lnTo>
                    <a:pt x="15240" y="169672"/>
                  </a:lnTo>
                  <a:lnTo>
                    <a:pt x="19939" y="166116"/>
                  </a:lnTo>
                  <a:lnTo>
                    <a:pt x="20828" y="161036"/>
                  </a:lnTo>
                  <a:lnTo>
                    <a:pt x="36703" y="112395"/>
                  </a:lnTo>
                  <a:lnTo>
                    <a:pt x="65532" y="71755"/>
                  </a:lnTo>
                  <a:lnTo>
                    <a:pt x="104521" y="41021"/>
                  </a:lnTo>
                  <a:lnTo>
                    <a:pt x="150876" y="22606"/>
                  </a:lnTo>
                  <a:lnTo>
                    <a:pt x="201930" y="18669"/>
                  </a:lnTo>
                  <a:lnTo>
                    <a:pt x="247904" y="28575"/>
                  </a:lnTo>
                  <a:lnTo>
                    <a:pt x="288544" y="50038"/>
                  </a:lnTo>
                  <a:lnTo>
                    <a:pt x="321818" y="81280"/>
                  </a:lnTo>
                  <a:lnTo>
                    <a:pt x="345821" y="120396"/>
                  </a:lnTo>
                  <a:lnTo>
                    <a:pt x="358521" y="165481"/>
                  </a:lnTo>
                  <a:lnTo>
                    <a:pt x="359156" y="170180"/>
                  </a:lnTo>
                  <a:lnTo>
                    <a:pt x="363220" y="173609"/>
                  </a:lnTo>
                  <a:lnTo>
                    <a:pt x="367792" y="173609"/>
                  </a:lnTo>
                  <a:lnTo>
                    <a:pt x="374142" y="172847"/>
                  </a:lnTo>
                  <a:lnTo>
                    <a:pt x="377698" y="168148"/>
                  </a:lnTo>
                  <a:close/>
                </a:path>
              </a:pathLst>
            </a:custGeom>
            <a:solidFill>
              <a:srgbClr val="164193"/>
            </a:solidFill>
          </p:spPr>
          <p:txBody>
            <a:bodyPr wrap="square" lIns="0" tIns="0" rIns="0" bIns="0" rtlCol="0"/>
            <a:lstStyle/>
            <a:p>
              <a:endParaRPr>
                <a:solidFill>
                  <a:prstClr val="black"/>
                </a:solidFill>
              </a:endParaRPr>
            </a:p>
          </p:txBody>
        </p:sp>
        <p:pic>
          <p:nvPicPr>
            <p:cNvPr id="22" name="object 22"/>
            <p:cNvPicPr/>
            <p:nvPr/>
          </p:nvPicPr>
          <p:blipFill>
            <a:blip r:embed="rId3" cstate="print"/>
            <a:stretch>
              <a:fillRect/>
            </a:stretch>
          </p:blipFill>
          <p:spPr>
            <a:xfrm>
              <a:off x="7354824" y="2398775"/>
              <a:ext cx="502920" cy="426720"/>
            </a:xfrm>
            <a:prstGeom prst="rect">
              <a:avLst/>
            </a:prstGeom>
          </p:spPr>
        </p:pic>
        <p:pic>
          <p:nvPicPr>
            <p:cNvPr id="23" name="object 23"/>
            <p:cNvPicPr/>
            <p:nvPr/>
          </p:nvPicPr>
          <p:blipFill>
            <a:blip r:embed="rId4" cstate="print"/>
            <a:stretch>
              <a:fillRect/>
            </a:stretch>
          </p:blipFill>
          <p:spPr>
            <a:xfrm>
              <a:off x="7354824" y="3361944"/>
              <a:ext cx="502920" cy="426720"/>
            </a:xfrm>
            <a:prstGeom prst="rect">
              <a:avLst/>
            </a:prstGeom>
          </p:spPr>
        </p:pic>
        <p:pic>
          <p:nvPicPr>
            <p:cNvPr id="24" name="object 24"/>
            <p:cNvPicPr/>
            <p:nvPr/>
          </p:nvPicPr>
          <p:blipFill>
            <a:blip r:embed="rId5" cstate="print"/>
            <a:stretch>
              <a:fillRect/>
            </a:stretch>
          </p:blipFill>
          <p:spPr>
            <a:xfrm>
              <a:off x="7354824" y="2880360"/>
              <a:ext cx="505968" cy="426720"/>
            </a:xfrm>
            <a:prstGeom prst="rect">
              <a:avLst/>
            </a:prstGeom>
          </p:spPr>
        </p:pic>
        <p:sp>
          <p:nvSpPr>
            <p:cNvPr id="25" name="object 25"/>
            <p:cNvSpPr/>
            <p:nvPr/>
          </p:nvSpPr>
          <p:spPr>
            <a:xfrm>
              <a:off x="615696" y="4738116"/>
              <a:ext cx="9097010" cy="676275"/>
            </a:xfrm>
            <a:custGeom>
              <a:avLst/>
              <a:gdLst/>
              <a:ahLst/>
              <a:cxnLst/>
              <a:rect l="l" t="t" r="r" b="b"/>
              <a:pathLst>
                <a:path w="9097010" h="676275">
                  <a:moveTo>
                    <a:pt x="289204" y="387096"/>
                  </a:moveTo>
                  <a:lnTo>
                    <a:pt x="0" y="387096"/>
                  </a:lnTo>
                  <a:lnTo>
                    <a:pt x="0" y="676021"/>
                  </a:lnTo>
                  <a:lnTo>
                    <a:pt x="289204" y="676021"/>
                  </a:lnTo>
                  <a:lnTo>
                    <a:pt x="289204" y="663575"/>
                  </a:lnTo>
                  <a:lnTo>
                    <a:pt x="83070" y="663575"/>
                  </a:lnTo>
                  <a:lnTo>
                    <a:pt x="84861" y="654177"/>
                  </a:lnTo>
                  <a:lnTo>
                    <a:pt x="62788" y="654177"/>
                  </a:lnTo>
                  <a:lnTo>
                    <a:pt x="38417" y="594360"/>
                  </a:lnTo>
                  <a:lnTo>
                    <a:pt x="64084" y="561594"/>
                  </a:lnTo>
                  <a:lnTo>
                    <a:pt x="80683" y="561594"/>
                  </a:lnTo>
                  <a:lnTo>
                    <a:pt x="78409" y="518668"/>
                  </a:lnTo>
                  <a:lnTo>
                    <a:pt x="113588" y="496189"/>
                  </a:lnTo>
                  <a:lnTo>
                    <a:pt x="129476" y="496189"/>
                  </a:lnTo>
                  <a:lnTo>
                    <a:pt x="136296" y="462534"/>
                  </a:lnTo>
                  <a:lnTo>
                    <a:pt x="175983" y="449453"/>
                  </a:lnTo>
                  <a:lnTo>
                    <a:pt x="195821" y="449453"/>
                  </a:lnTo>
                  <a:lnTo>
                    <a:pt x="209080" y="425450"/>
                  </a:lnTo>
                  <a:lnTo>
                    <a:pt x="250736" y="424815"/>
                  </a:lnTo>
                  <a:lnTo>
                    <a:pt x="289204" y="424815"/>
                  </a:lnTo>
                  <a:lnTo>
                    <a:pt x="289204" y="387096"/>
                  </a:lnTo>
                  <a:close/>
                </a:path>
                <a:path w="9097010" h="676275">
                  <a:moveTo>
                    <a:pt x="8921750" y="211074"/>
                  </a:moveTo>
                  <a:lnTo>
                    <a:pt x="8919210" y="183134"/>
                  </a:lnTo>
                  <a:lnTo>
                    <a:pt x="8912225" y="159258"/>
                  </a:lnTo>
                  <a:lnTo>
                    <a:pt x="8901938" y="142748"/>
                  </a:lnTo>
                  <a:lnTo>
                    <a:pt x="8889365" y="136652"/>
                  </a:lnTo>
                  <a:lnTo>
                    <a:pt x="8881999" y="139192"/>
                  </a:lnTo>
                  <a:lnTo>
                    <a:pt x="8875268" y="145796"/>
                  </a:lnTo>
                  <a:lnTo>
                    <a:pt x="8869299" y="155448"/>
                  </a:lnTo>
                  <a:lnTo>
                    <a:pt x="8864219" y="166751"/>
                  </a:lnTo>
                  <a:lnTo>
                    <a:pt x="8870315" y="175133"/>
                  </a:lnTo>
                  <a:lnTo>
                    <a:pt x="8873744" y="184658"/>
                  </a:lnTo>
                  <a:lnTo>
                    <a:pt x="8875395" y="195326"/>
                  </a:lnTo>
                  <a:lnTo>
                    <a:pt x="8875776" y="207391"/>
                  </a:lnTo>
                  <a:lnTo>
                    <a:pt x="8874760" y="219583"/>
                  </a:lnTo>
                  <a:lnTo>
                    <a:pt x="8872347" y="231267"/>
                  </a:lnTo>
                  <a:lnTo>
                    <a:pt x="8868664" y="242951"/>
                  </a:lnTo>
                  <a:lnTo>
                    <a:pt x="8864092" y="254889"/>
                  </a:lnTo>
                  <a:lnTo>
                    <a:pt x="8869172" y="266065"/>
                  </a:lnTo>
                  <a:lnTo>
                    <a:pt x="8875141" y="275082"/>
                  </a:lnTo>
                  <a:lnTo>
                    <a:pt x="8881999" y="281051"/>
                  </a:lnTo>
                  <a:lnTo>
                    <a:pt x="8889365" y="283210"/>
                  </a:lnTo>
                  <a:lnTo>
                    <a:pt x="8901938" y="277368"/>
                  </a:lnTo>
                  <a:lnTo>
                    <a:pt x="8912225" y="261620"/>
                  </a:lnTo>
                  <a:lnTo>
                    <a:pt x="8919210" y="238633"/>
                  </a:lnTo>
                  <a:lnTo>
                    <a:pt x="8921750" y="211074"/>
                  </a:lnTo>
                  <a:close/>
                </a:path>
                <a:path w="9097010" h="676275">
                  <a:moveTo>
                    <a:pt x="8995918" y="117729"/>
                  </a:moveTo>
                  <a:lnTo>
                    <a:pt x="8970264" y="104267"/>
                  </a:lnTo>
                  <a:lnTo>
                    <a:pt x="8983726" y="129921"/>
                  </a:lnTo>
                  <a:lnTo>
                    <a:pt x="8995918" y="117729"/>
                  </a:lnTo>
                  <a:close/>
                </a:path>
                <a:path w="9097010" h="676275">
                  <a:moveTo>
                    <a:pt x="9040622" y="123444"/>
                  </a:moveTo>
                  <a:lnTo>
                    <a:pt x="9036558" y="103251"/>
                  </a:lnTo>
                  <a:lnTo>
                    <a:pt x="9025763" y="87249"/>
                  </a:lnTo>
                  <a:lnTo>
                    <a:pt x="9025382" y="86741"/>
                  </a:lnTo>
                  <a:lnTo>
                    <a:pt x="9024874" y="86360"/>
                  </a:lnTo>
                  <a:lnTo>
                    <a:pt x="9024874" y="123444"/>
                  </a:lnTo>
                  <a:lnTo>
                    <a:pt x="9022080" y="137541"/>
                  </a:lnTo>
                  <a:lnTo>
                    <a:pt x="9014333" y="149098"/>
                  </a:lnTo>
                  <a:lnTo>
                    <a:pt x="9002776" y="156845"/>
                  </a:lnTo>
                  <a:lnTo>
                    <a:pt x="8988806" y="159766"/>
                  </a:lnTo>
                  <a:lnTo>
                    <a:pt x="8974709" y="156845"/>
                  </a:lnTo>
                  <a:lnTo>
                    <a:pt x="8963152" y="149098"/>
                  </a:lnTo>
                  <a:lnTo>
                    <a:pt x="8955405" y="137541"/>
                  </a:lnTo>
                  <a:lnTo>
                    <a:pt x="8952611" y="123444"/>
                  </a:lnTo>
                  <a:lnTo>
                    <a:pt x="8955405" y="109347"/>
                  </a:lnTo>
                  <a:lnTo>
                    <a:pt x="8963152" y="97917"/>
                  </a:lnTo>
                  <a:lnTo>
                    <a:pt x="8974709" y="90170"/>
                  </a:lnTo>
                  <a:lnTo>
                    <a:pt x="8988806" y="87249"/>
                  </a:lnTo>
                  <a:lnTo>
                    <a:pt x="9002776" y="90170"/>
                  </a:lnTo>
                  <a:lnTo>
                    <a:pt x="9014333" y="97917"/>
                  </a:lnTo>
                  <a:lnTo>
                    <a:pt x="9022080" y="109347"/>
                  </a:lnTo>
                  <a:lnTo>
                    <a:pt x="9024874" y="123444"/>
                  </a:lnTo>
                  <a:lnTo>
                    <a:pt x="9024874" y="86360"/>
                  </a:lnTo>
                  <a:lnTo>
                    <a:pt x="9008872" y="75565"/>
                  </a:lnTo>
                  <a:lnTo>
                    <a:pt x="8988806" y="71501"/>
                  </a:lnTo>
                  <a:lnTo>
                    <a:pt x="8968613" y="75565"/>
                  </a:lnTo>
                  <a:lnTo>
                    <a:pt x="8952103" y="86741"/>
                  </a:lnTo>
                  <a:lnTo>
                    <a:pt x="8940927" y="103251"/>
                  </a:lnTo>
                  <a:lnTo>
                    <a:pt x="8936863" y="123444"/>
                  </a:lnTo>
                  <a:lnTo>
                    <a:pt x="8939657" y="140335"/>
                  </a:lnTo>
                  <a:lnTo>
                    <a:pt x="8947404" y="154813"/>
                  </a:lnTo>
                  <a:lnTo>
                    <a:pt x="8959088" y="166116"/>
                  </a:lnTo>
                  <a:lnTo>
                    <a:pt x="8973947" y="173355"/>
                  </a:lnTo>
                  <a:lnTo>
                    <a:pt x="8973947" y="214122"/>
                  </a:lnTo>
                  <a:lnTo>
                    <a:pt x="8986774" y="214122"/>
                  </a:lnTo>
                  <a:lnTo>
                    <a:pt x="8986647" y="221234"/>
                  </a:lnTo>
                  <a:lnTo>
                    <a:pt x="8967724" y="249809"/>
                  </a:lnTo>
                  <a:lnTo>
                    <a:pt x="8960866" y="245491"/>
                  </a:lnTo>
                  <a:lnTo>
                    <a:pt x="8958961" y="242824"/>
                  </a:lnTo>
                  <a:lnTo>
                    <a:pt x="8957183" y="240030"/>
                  </a:lnTo>
                  <a:lnTo>
                    <a:pt x="8955786" y="236982"/>
                  </a:lnTo>
                  <a:lnTo>
                    <a:pt x="8950579" y="224028"/>
                  </a:lnTo>
                  <a:lnTo>
                    <a:pt x="8947277" y="217805"/>
                  </a:lnTo>
                  <a:lnTo>
                    <a:pt x="8946007" y="216408"/>
                  </a:lnTo>
                  <a:lnTo>
                    <a:pt x="8942832" y="212725"/>
                  </a:lnTo>
                  <a:lnTo>
                    <a:pt x="8941816" y="212344"/>
                  </a:lnTo>
                  <a:lnTo>
                    <a:pt x="8940546" y="212090"/>
                  </a:lnTo>
                  <a:lnTo>
                    <a:pt x="8937117" y="175387"/>
                  </a:lnTo>
                  <a:lnTo>
                    <a:pt x="8937117" y="174879"/>
                  </a:lnTo>
                  <a:lnTo>
                    <a:pt x="8931529" y="155194"/>
                  </a:lnTo>
                  <a:lnTo>
                    <a:pt x="8931529" y="212090"/>
                  </a:lnTo>
                  <a:lnTo>
                    <a:pt x="8931529" y="214122"/>
                  </a:lnTo>
                  <a:lnTo>
                    <a:pt x="8928227" y="249047"/>
                  </a:lnTo>
                  <a:lnTo>
                    <a:pt x="8919083" y="278892"/>
                  </a:lnTo>
                  <a:lnTo>
                    <a:pt x="8905621" y="299212"/>
                  </a:lnTo>
                  <a:lnTo>
                    <a:pt x="8889365" y="306705"/>
                  </a:lnTo>
                  <a:lnTo>
                    <a:pt x="8873109" y="299212"/>
                  </a:lnTo>
                  <a:lnTo>
                    <a:pt x="8859647" y="278892"/>
                  </a:lnTo>
                  <a:lnTo>
                    <a:pt x="8850503" y="249047"/>
                  </a:lnTo>
                  <a:lnTo>
                    <a:pt x="8847201" y="214122"/>
                  </a:lnTo>
                  <a:lnTo>
                    <a:pt x="8847201" y="212090"/>
                  </a:lnTo>
                  <a:lnTo>
                    <a:pt x="8850630" y="175387"/>
                  </a:lnTo>
                  <a:lnTo>
                    <a:pt x="8859901" y="143510"/>
                  </a:lnTo>
                  <a:lnTo>
                    <a:pt x="8873363" y="121412"/>
                  </a:lnTo>
                  <a:lnTo>
                    <a:pt x="8889365" y="113030"/>
                  </a:lnTo>
                  <a:lnTo>
                    <a:pt x="8905240" y="121412"/>
                  </a:lnTo>
                  <a:lnTo>
                    <a:pt x="8918829" y="143510"/>
                  </a:lnTo>
                  <a:lnTo>
                    <a:pt x="8928100" y="175387"/>
                  </a:lnTo>
                  <a:lnTo>
                    <a:pt x="8931529" y="212090"/>
                  </a:lnTo>
                  <a:lnTo>
                    <a:pt x="8931415" y="154813"/>
                  </a:lnTo>
                  <a:lnTo>
                    <a:pt x="8927719" y="141859"/>
                  </a:lnTo>
                  <a:lnTo>
                    <a:pt x="8913241" y="116840"/>
                  </a:lnTo>
                  <a:lnTo>
                    <a:pt x="8907526" y="113030"/>
                  </a:lnTo>
                  <a:lnTo>
                    <a:pt x="8901938" y="109474"/>
                  </a:lnTo>
                  <a:lnTo>
                    <a:pt x="8894318" y="104521"/>
                  </a:lnTo>
                  <a:lnTo>
                    <a:pt x="8887333" y="102870"/>
                  </a:lnTo>
                  <a:lnTo>
                    <a:pt x="8872855" y="100838"/>
                  </a:lnTo>
                  <a:lnTo>
                    <a:pt x="8872855" y="109855"/>
                  </a:lnTo>
                  <a:lnTo>
                    <a:pt x="8858377" y="126746"/>
                  </a:lnTo>
                  <a:lnTo>
                    <a:pt x="8847455" y="151511"/>
                  </a:lnTo>
                  <a:lnTo>
                    <a:pt x="8840470" y="181229"/>
                  </a:lnTo>
                  <a:lnTo>
                    <a:pt x="8838184" y="212090"/>
                  </a:lnTo>
                  <a:lnTo>
                    <a:pt x="8838184" y="214122"/>
                  </a:lnTo>
                  <a:lnTo>
                    <a:pt x="8840470" y="244475"/>
                  </a:lnTo>
                  <a:lnTo>
                    <a:pt x="8846947" y="271653"/>
                  </a:lnTo>
                  <a:lnTo>
                    <a:pt x="8857107" y="293497"/>
                  </a:lnTo>
                  <a:lnTo>
                    <a:pt x="8870188" y="308483"/>
                  </a:lnTo>
                  <a:lnTo>
                    <a:pt x="8865870" y="308864"/>
                  </a:lnTo>
                  <a:lnTo>
                    <a:pt x="8861044" y="308991"/>
                  </a:lnTo>
                  <a:lnTo>
                    <a:pt x="8856091" y="308991"/>
                  </a:lnTo>
                  <a:lnTo>
                    <a:pt x="8855875" y="308610"/>
                  </a:lnTo>
                  <a:lnTo>
                    <a:pt x="8831326" y="262636"/>
                  </a:lnTo>
                  <a:lnTo>
                    <a:pt x="8825624" y="216535"/>
                  </a:lnTo>
                  <a:lnTo>
                    <a:pt x="8825611" y="198374"/>
                  </a:lnTo>
                  <a:lnTo>
                    <a:pt x="8830056" y="170180"/>
                  </a:lnTo>
                  <a:lnTo>
                    <a:pt x="8838819" y="145034"/>
                  </a:lnTo>
                  <a:lnTo>
                    <a:pt x="8851392" y="124587"/>
                  </a:lnTo>
                  <a:lnTo>
                    <a:pt x="8867013" y="109855"/>
                  </a:lnTo>
                  <a:lnTo>
                    <a:pt x="8867394" y="109474"/>
                  </a:lnTo>
                  <a:lnTo>
                    <a:pt x="8872855" y="109855"/>
                  </a:lnTo>
                  <a:lnTo>
                    <a:pt x="8872855" y="100838"/>
                  </a:lnTo>
                  <a:lnTo>
                    <a:pt x="8870950" y="100584"/>
                  </a:lnTo>
                  <a:lnTo>
                    <a:pt x="8852535" y="101092"/>
                  </a:lnTo>
                  <a:lnTo>
                    <a:pt x="8852535" y="109855"/>
                  </a:lnTo>
                  <a:lnTo>
                    <a:pt x="8838819" y="126492"/>
                  </a:lnTo>
                  <a:lnTo>
                    <a:pt x="8828024" y="147066"/>
                  </a:lnTo>
                  <a:lnTo>
                    <a:pt x="8820531" y="171323"/>
                  </a:lnTo>
                  <a:lnTo>
                    <a:pt x="8816467" y="198374"/>
                  </a:lnTo>
                  <a:lnTo>
                    <a:pt x="8816467" y="230378"/>
                  </a:lnTo>
                  <a:lnTo>
                    <a:pt x="8821293" y="260350"/>
                  </a:lnTo>
                  <a:lnTo>
                    <a:pt x="8830437" y="286893"/>
                  </a:lnTo>
                  <a:lnTo>
                    <a:pt x="8843518" y="308610"/>
                  </a:lnTo>
                  <a:lnTo>
                    <a:pt x="8840343" y="308356"/>
                  </a:lnTo>
                  <a:lnTo>
                    <a:pt x="8811006" y="261112"/>
                  </a:lnTo>
                  <a:lnTo>
                    <a:pt x="8804364" y="216408"/>
                  </a:lnTo>
                  <a:lnTo>
                    <a:pt x="8804402" y="198374"/>
                  </a:lnTo>
                  <a:lnTo>
                    <a:pt x="8818372" y="147447"/>
                  </a:lnTo>
                  <a:lnTo>
                    <a:pt x="8844788" y="115062"/>
                  </a:lnTo>
                  <a:lnTo>
                    <a:pt x="8852535" y="109855"/>
                  </a:lnTo>
                  <a:lnTo>
                    <a:pt x="8852535" y="101092"/>
                  </a:lnTo>
                  <a:lnTo>
                    <a:pt x="8848979" y="101092"/>
                  </a:lnTo>
                  <a:lnTo>
                    <a:pt x="8830437" y="106045"/>
                  </a:lnTo>
                  <a:lnTo>
                    <a:pt x="8830437" y="115062"/>
                  </a:lnTo>
                  <a:lnTo>
                    <a:pt x="8816848" y="132207"/>
                  </a:lnTo>
                  <a:lnTo>
                    <a:pt x="8806307" y="152273"/>
                  </a:lnTo>
                  <a:lnTo>
                    <a:pt x="8798941" y="174879"/>
                  </a:lnTo>
                  <a:lnTo>
                    <a:pt x="8795258" y="198374"/>
                  </a:lnTo>
                  <a:lnTo>
                    <a:pt x="8795258" y="229362"/>
                  </a:lnTo>
                  <a:lnTo>
                    <a:pt x="8800338" y="257683"/>
                  </a:lnTo>
                  <a:lnTo>
                    <a:pt x="8809990" y="283210"/>
                  </a:lnTo>
                  <a:lnTo>
                    <a:pt x="8823833" y="305181"/>
                  </a:lnTo>
                  <a:lnTo>
                    <a:pt x="8821547" y="304419"/>
                  </a:lnTo>
                  <a:lnTo>
                    <a:pt x="8791067" y="254635"/>
                  </a:lnTo>
                  <a:lnTo>
                    <a:pt x="8785949" y="225679"/>
                  </a:lnTo>
                  <a:lnTo>
                    <a:pt x="8785987" y="216408"/>
                  </a:lnTo>
                  <a:lnTo>
                    <a:pt x="8791702" y="167894"/>
                  </a:lnTo>
                  <a:lnTo>
                    <a:pt x="8813165" y="128651"/>
                  </a:lnTo>
                  <a:lnTo>
                    <a:pt x="8830437" y="115062"/>
                  </a:lnTo>
                  <a:lnTo>
                    <a:pt x="8830437" y="106045"/>
                  </a:lnTo>
                  <a:lnTo>
                    <a:pt x="8793226" y="141224"/>
                  </a:lnTo>
                  <a:lnTo>
                    <a:pt x="8777478" y="191897"/>
                  </a:lnTo>
                  <a:lnTo>
                    <a:pt x="8776843" y="225679"/>
                  </a:lnTo>
                  <a:lnTo>
                    <a:pt x="8782558" y="257937"/>
                  </a:lnTo>
                  <a:lnTo>
                    <a:pt x="8811387" y="309499"/>
                  </a:lnTo>
                  <a:lnTo>
                    <a:pt x="8859647" y="318008"/>
                  </a:lnTo>
                  <a:lnTo>
                    <a:pt x="8880475" y="316865"/>
                  </a:lnTo>
                  <a:lnTo>
                    <a:pt x="8890000" y="315722"/>
                  </a:lnTo>
                  <a:lnTo>
                    <a:pt x="8906383" y="308991"/>
                  </a:lnTo>
                  <a:lnTo>
                    <a:pt x="8909558" y="307721"/>
                  </a:lnTo>
                  <a:lnTo>
                    <a:pt x="8910320" y="306705"/>
                  </a:lnTo>
                  <a:lnTo>
                    <a:pt x="8925433" y="286639"/>
                  </a:lnTo>
                  <a:lnTo>
                    <a:pt x="8936228" y="255397"/>
                  </a:lnTo>
                  <a:lnTo>
                    <a:pt x="8940546" y="216535"/>
                  </a:lnTo>
                  <a:lnTo>
                    <a:pt x="8941054" y="216408"/>
                  </a:lnTo>
                  <a:lnTo>
                    <a:pt x="8945753" y="222885"/>
                  </a:lnTo>
                  <a:lnTo>
                    <a:pt x="8947912" y="230378"/>
                  </a:lnTo>
                  <a:lnTo>
                    <a:pt x="8951468" y="237490"/>
                  </a:lnTo>
                  <a:lnTo>
                    <a:pt x="8955278" y="244221"/>
                  </a:lnTo>
                  <a:lnTo>
                    <a:pt x="8960104" y="249682"/>
                  </a:lnTo>
                  <a:lnTo>
                    <a:pt x="8966200" y="252730"/>
                  </a:lnTo>
                  <a:lnTo>
                    <a:pt x="8973820" y="251968"/>
                  </a:lnTo>
                  <a:lnTo>
                    <a:pt x="8974811" y="249809"/>
                  </a:lnTo>
                  <a:lnTo>
                    <a:pt x="8991219" y="214122"/>
                  </a:lnTo>
                  <a:lnTo>
                    <a:pt x="9003538" y="214122"/>
                  </a:lnTo>
                  <a:lnTo>
                    <a:pt x="9003538" y="173355"/>
                  </a:lnTo>
                  <a:lnTo>
                    <a:pt x="9018397" y="166116"/>
                  </a:lnTo>
                  <a:lnTo>
                    <a:pt x="9025001" y="159766"/>
                  </a:lnTo>
                  <a:lnTo>
                    <a:pt x="9030081" y="154813"/>
                  </a:lnTo>
                  <a:lnTo>
                    <a:pt x="9037828" y="140335"/>
                  </a:lnTo>
                  <a:lnTo>
                    <a:pt x="9040622" y="123444"/>
                  </a:lnTo>
                  <a:close/>
                </a:path>
                <a:path w="9097010" h="676275">
                  <a:moveTo>
                    <a:pt x="9095105" y="225679"/>
                  </a:moveTo>
                  <a:lnTo>
                    <a:pt x="9091676" y="220980"/>
                  </a:lnTo>
                  <a:lnTo>
                    <a:pt x="9081516" y="219329"/>
                  </a:lnTo>
                  <a:lnTo>
                    <a:pt x="9076817" y="222758"/>
                  </a:lnTo>
                  <a:lnTo>
                    <a:pt x="9075928" y="227838"/>
                  </a:lnTo>
                  <a:lnTo>
                    <a:pt x="9060307" y="276733"/>
                  </a:lnTo>
                  <a:lnTo>
                    <a:pt x="9031605" y="317627"/>
                  </a:lnTo>
                  <a:lnTo>
                    <a:pt x="8992743" y="348361"/>
                  </a:lnTo>
                  <a:lnTo>
                    <a:pt x="8946388" y="366903"/>
                  </a:lnTo>
                  <a:lnTo>
                    <a:pt x="8895461" y="370967"/>
                  </a:lnTo>
                  <a:lnTo>
                    <a:pt x="8849741" y="361061"/>
                  </a:lnTo>
                  <a:lnTo>
                    <a:pt x="8809228" y="339471"/>
                  </a:lnTo>
                  <a:lnTo>
                    <a:pt x="8776081" y="308229"/>
                  </a:lnTo>
                  <a:lnTo>
                    <a:pt x="8752205" y="269240"/>
                  </a:lnTo>
                  <a:lnTo>
                    <a:pt x="8739505" y="224155"/>
                  </a:lnTo>
                  <a:lnTo>
                    <a:pt x="8738743" y="218948"/>
                  </a:lnTo>
                  <a:lnTo>
                    <a:pt x="8734044" y="215392"/>
                  </a:lnTo>
                  <a:lnTo>
                    <a:pt x="8723884" y="216789"/>
                  </a:lnTo>
                  <a:lnTo>
                    <a:pt x="8720328" y="221488"/>
                  </a:lnTo>
                  <a:lnTo>
                    <a:pt x="8720963" y="226568"/>
                  </a:lnTo>
                  <a:lnTo>
                    <a:pt x="8735187" y="276733"/>
                  </a:lnTo>
                  <a:lnTo>
                    <a:pt x="8761730" y="320040"/>
                  </a:lnTo>
                  <a:lnTo>
                    <a:pt x="8798433" y="354711"/>
                  </a:lnTo>
                  <a:lnTo>
                    <a:pt x="8843264" y="378587"/>
                  </a:lnTo>
                  <a:lnTo>
                    <a:pt x="8894064" y="389509"/>
                  </a:lnTo>
                  <a:lnTo>
                    <a:pt x="8907907" y="390144"/>
                  </a:lnTo>
                  <a:lnTo>
                    <a:pt x="8952484" y="384683"/>
                  </a:lnTo>
                  <a:lnTo>
                    <a:pt x="8993632" y="369189"/>
                  </a:lnTo>
                  <a:lnTo>
                    <a:pt x="9029954" y="344805"/>
                  </a:lnTo>
                  <a:lnTo>
                    <a:pt x="9059926" y="312928"/>
                  </a:lnTo>
                  <a:lnTo>
                    <a:pt x="9081897" y="274447"/>
                  </a:lnTo>
                  <a:lnTo>
                    <a:pt x="9094343" y="230886"/>
                  </a:lnTo>
                  <a:lnTo>
                    <a:pt x="9095105" y="225679"/>
                  </a:lnTo>
                  <a:close/>
                </a:path>
                <a:path w="9097010" h="676275">
                  <a:moveTo>
                    <a:pt x="9096502" y="168148"/>
                  </a:moveTo>
                  <a:lnTo>
                    <a:pt x="9081770" y="112903"/>
                  </a:lnTo>
                  <a:lnTo>
                    <a:pt x="9055227" y="69469"/>
                  </a:lnTo>
                  <a:lnTo>
                    <a:pt x="9018524" y="34925"/>
                  </a:lnTo>
                  <a:lnTo>
                    <a:pt x="8973693" y="11049"/>
                  </a:lnTo>
                  <a:lnTo>
                    <a:pt x="8922893" y="0"/>
                  </a:lnTo>
                  <a:lnTo>
                    <a:pt x="8875649" y="2540"/>
                  </a:lnTo>
                  <a:lnTo>
                    <a:pt x="8831453" y="16510"/>
                  </a:lnTo>
                  <a:lnTo>
                    <a:pt x="8792464" y="40386"/>
                  </a:lnTo>
                  <a:lnTo>
                    <a:pt x="8760079" y="72898"/>
                  </a:lnTo>
                  <a:lnTo>
                    <a:pt x="8736203" y="112522"/>
                  </a:lnTo>
                  <a:lnTo>
                    <a:pt x="8722741" y="157988"/>
                  </a:lnTo>
                  <a:lnTo>
                    <a:pt x="8721852" y="163195"/>
                  </a:lnTo>
                  <a:lnTo>
                    <a:pt x="8725281" y="167894"/>
                  </a:lnTo>
                  <a:lnTo>
                    <a:pt x="8735441" y="169672"/>
                  </a:lnTo>
                  <a:lnTo>
                    <a:pt x="8740267" y="166116"/>
                  </a:lnTo>
                  <a:lnTo>
                    <a:pt x="8741029" y="161036"/>
                  </a:lnTo>
                  <a:lnTo>
                    <a:pt x="8756904" y="112395"/>
                  </a:lnTo>
                  <a:lnTo>
                    <a:pt x="8785606" y="71755"/>
                  </a:lnTo>
                  <a:lnTo>
                    <a:pt x="8824341" y="41021"/>
                  </a:lnTo>
                  <a:lnTo>
                    <a:pt x="8870569" y="22606"/>
                  </a:lnTo>
                  <a:lnTo>
                    <a:pt x="8921496" y="18669"/>
                  </a:lnTo>
                  <a:lnTo>
                    <a:pt x="8967216" y="28575"/>
                  </a:lnTo>
                  <a:lnTo>
                    <a:pt x="9007729" y="50038"/>
                  </a:lnTo>
                  <a:lnTo>
                    <a:pt x="9040876" y="81280"/>
                  </a:lnTo>
                  <a:lnTo>
                    <a:pt x="9064752" y="120396"/>
                  </a:lnTo>
                  <a:lnTo>
                    <a:pt x="9077452" y="165481"/>
                  </a:lnTo>
                  <a:lnTo>
                    <a:pt x="9078087" y="170180"/>
                  </a:lnTo>
                  <a:lnTo>
                    <a:pt x="9082024" y="173609"/>
                  </a:lnTo>
                  <a:lnTo>
                    <a:pt x="9086596" y="173609"/>
                  </a:lnTo>
                  <a:lnTo>
                    <a:pt x="9092946" y="172847"/>
                  </a:lnTo>
                  <a:lnTo>
                    <a:pt x="9096502" y="168148"/>
                  </a:lnTo>
                  <a:close/>
                </a:path>
              </a:pathLst>
            </a:custGeom>
            <a:solidFill>
              <a:srgbClr val="164193"/>
            </a:solidFill>
          </p:spPr>
          <p:txBody>
            <a:bodyPr wrap="square" lIns="0" tIns="0" rIns="0" bIns="0" rtlCol="0"/>
            <a:lstStyle/>
            <a:p>
              <a:endParaRPr>
                <a:solidFill>
                  <a:prstClr val="black"/>
                </a:solidFill>
              </a:endParaRPr>
            </a:p>
          </p:txBody>
        </p:sp>
        <p:pic>
          <p:nvPicPr>
            <p:cNvPr id="26" name="object 26"/>
            <p:cNvPicPr/>
            <p:nvPr/>
          </p:nvPicPr>
          <p:blipFill>
            <a:blip r:embed="rId6" cstate="print"/>
            <a:stretch>
              <a:fillRect/>
            </a:stretch>
          </p:blipFill>
          <p:spPr>
            <a:xfrm>
              <a:off x="678484" y="5162930"/>
              <a:ext cx="226415" cy="238759"/>
            </a:xfrm>
            <a:prstGeom prst="rect">
              <a:avLst/>
            </a:prstGeom>
          </p:spPr>
        </p:pic>
        <p:sp>
          <p:nvSpPr>
            <p:cNvPr id="27" name="object 27"/>
            <p:cNvSpPr/>
            <p:nvPr/>
          </p:nvSpPr>
          <p:spPr>
            <a:xfrm>
              <a:off x="615695" y="5125211"/>
              <a:ext cx="6297295" cy="1035050"/>
            </a:xfrm>
            <a:custGeom>
              <a:avLst/>
              <a:gdLst/>
              <a:ahLst/>
              <a:cxnLst/>
              <a:rect l="l" t="t" r="r" b="b"/>
              <a:pathLst>
                <a:path w="6297295" h="1035050">
                  <a:moveTo>
                    <a:pt x="289560" y="0"/>
                  </a:moveTo>
                  <a:lnTo>
                    <a:pt x="289560" y="766140"/>
                  </a:lnTo>
                </a:path>
                <a:path w="6297295" h="1035050">
                  <a:moveTo>
                    <a:pt x="0" y="286512"/>
                  </a:moveTo>
                  <a:lnTo>
                    <a:pt x="3794379" y="286512"/>
                  </a:lnTo>
                </a:path>
                <a:path w="6297295" h="1035050">
                  <a:moveTo>
                    <a:pt x="6294120" y="1031290"/>
                  </a:moveTo>
                  <a:lnTo>
                    <a:pt x="6294120" y="554735"/>
                  </a:lnTo>
                </a:path>
                <a:path w="6297295" h="1035050">
                  <a:moveTo>
                    <a:pt x="6297168" y="1034795"/>
                  </a:moveTo>
                  <a:lnTo>
                    <a:pt x="2788920" y="1034795"/>
                  </a:lnTo>
                </a:path>
              </a:pathLst>
            </a:custGeom>
            <a:ln w="6096">
              <a:solidFill>
                <a:srgbClr val="164193"/>
              </a:solidFill>
            </a:ln>
          </p:spPr>
          <p:txBody>
            <a:bodyPr wrap="square" lIns="0" tIns="0" rIns="0" bIns="0" rtlCol="0"/>
            <a:lstStyle/>
            <a:p>
              <a:endParaRPr>
                <a:solidFill>
                  <a:prstClr val="black"/>
                </a:solidFill>
              </a:endParaRPr>
            </a:p>
          </p:txBody>
        </p:sp>
        <p:sp>
          <p:nvSpPr>
            <p:cNvPr id="28" name="object 28"/>
            <p:cNvSpPr/>
            <p:nvPr/>
          </p:nvSpPr>
          <p:spPr>
            <a:xfrm>
              <a:off x="9099041" y="749046"/>
              <a:ext cx="3094355" cy="10160"/>
            </a:xfrm>
            <a:custGeom>
              <a:avLst/>
              <a:gdLst/>
              <a:ahLst/>
              <a:cxnLst/>
              <a:rect l="l" t="t" r="r" b="b"/>
              <a:pathLst>
                <a:path w="3094354" h="10159">
                  <a:moveTo>
                    <a:pt x="3094354" y="0"/>
                  </a:moveTo>
                  <a:lnTo>
                    <a:pt x="0" y="10032"/>
                  </a:lnTo>
                </a:path>
              </a:pathLst>
            </a:custGeom>
            <a:ln w="19812">
              <a:solidFill>
                <a:srgbClr val="009540"/>
              </a:solidFill>
            </a:ln>
          </p:spPr>
          <p:txBody>
            <a:bodyPr wrap="square" lIns="0" tIns="0" rIns="0" bIns="0" rtlCol="0"/>
            <a:lstStyle/>
            <a:p>
              <a:endParaRPr>
                <a:solidFill>
                  <a:prstClr val="black"/>
                </a:solidFill>
              </a:endParaRPr>
            </a:p>
          </p:txBody>
        </p:sp>
      </p:grpSp>
      <p:sp>
        <p:nvSpPr>
          <p:cNvPr id="29" name="object 29"/>
          <p:cNvSpPr txBox="1"/>
          <p:nvPr/>
        </p:nvSpPr>
        <p:spPr>
          <a:xfrm>
            <a:off x="7945628" y="2501010"/>
            <a:ext cx="1141095" cy="208279"/>
          </a:xfrm>
          <a:prstGeom prst="rect">
            <a:avLst/>
          </a:prstGeom>
        </p:spPr>
        <p:txBody>
          <a:bodyPr vert="horz" wrap="square" lIns="0" tIns="12700" rIns="0" bIns="0" rtlCol="0">
            <a:spAutoFit/>
          </a:bodyPr>
          <a:lstStyle/>
          <a:p>
            <a:pPr marL="12700">
              <a:spcBef>
                <a:spcPts val="100"/>
              </a:spcBef>
            </a:pPr>
            <a:r>
              <a:rPr sz="1200" dirty="0">
                <a:solidFill>
                  <a:srgbClr val="164193"/>
                </a:solidFill>
                <a:latin typeface="Microsoft Sans Serif"/>
                <a:cs typeface="Microsoft Sans Serif"/>
              </a:rPr>
              <a:t>G</a:t>
            </a:r>
            <a:r>
              <a:rPr sz="1200" spc="5" dirty="0">
                <a:solidFill>
                  <a:srgbClr val="164193"/>
                </a:solidFill>
                <a:latin typeface="Microsoft Sans Serif"/>
                <a:cs typeface="Microsoft Sans Serif"/>
              </a:rPr>
              <a:t>o</a:t>
            </a:r>
            <a:r>
              <a:rPr sz="1200" spc="-5" dirty="0">
                <a:solidFill>
                  <a:srgbClr val="164193"/>
                </a:solidFill>
                <a:latin typeface="Microsoft Sans Serif"/>
                <a:cs typeface="Microsoft Sans Serif"/>
              </a:rPr>
              <a:t>n</a:t>
            </a:r>
            <a:r>
              <a:rPr sz="1200" spc="10" dirty="0">
                <a:solidFill>
                  <a:srgbClr val="164193"/>
                </a:solidFill>
                <a:latin typeface="Microsoft Sans Serif"/>
                <a:cs typeface="Microsoft Sans Serif"/>
              </a:rPr>
              <a:t>f</a:t>
            </a:r>
            <a:r>
              <a:rPr sz="1200" spc="-5" dirty="0">
                <a:solidFill>
                  <a:srgbClr val="164193"/>
                </a:solidFill>
                <a:latin typeface="Microsoft Sans Serif"/>
                <a:cs typeface="Microsoft Sans Serif"/>
              </a:rPr>
              <a:t>la</a:t>
            </a:r>
            <a:r>
              <a:rPr sz="1200" spc="-10" dirty="0">
                <a:solidFill>
                  <a:srgbClr val="164193"/>
                </a:solidFill>
                <a:latin typeface="Microsoft Sans Serif"/>
                <a:cs typeface="Microsoft Sans Serif"/>
              </a:rPr>
              <a:t>g</a:t>
            </a:r>
            <a:r>
              <a:rPr sz="1200" spc="-5" dirty="0">
                <a:solidFill>
                  <a:srgbClr val="164193"/>
                </a:solidFill>
                <a:latin typeface="Microsoft Sans Serif"/>
                <a:cs typeface="Microsoft Sans Serif"/>
              </a:rPr>
              <a:t>e</a:t>
            </a:r>
            <a:r>
              <a:rPr sz="1200" spc="-25" dirty="0">
                <a:solidFill>
                  <a:srgbClr val="164193"/>
                </a:solidFill>
                <a:latin typeface="Microsoft Sans Serif"/>
                <a:cs typeface="Microsoft Sans Serif"/>
              </a:rPr>
              <a:t> </a:t>
            </a:r>
            <a:r>
              <a:rPr sz="1200" spc="-15" dirty="0">
                <a:solidFill>
                  <a:srgbClr val="164193"/>
                </a:solidFill>
                <a:latin typeface="Microsoft Sans Serif"/>
                <a:cs typeface="Microsoft Sans Serif"/>
              </a:rPr>
              <a:t>co</a:t>
            </a:r>
            <a:r>
              <a:rPr sz="1200" spc="-20" dirty="0">
                <a:solidFill>
                  <a:srgbClr val="164193"/>
                </a:solidFill>
                <a:latin typeface="Microsoft Sans Serif"/>
                <a:cs typeface="Microsoft Sans Serif"/>
              </a:rPr>
              <a:t>rr</a:t>
            </a:r>
            <a:r>
              <a:rPr sz="1200" spc="-15" dirty="0">
                <a:solidFill>
                  <a:srgbClr val="164193"/>
                </a:solidFill>
                <a:latin typeface="Microsoft Sans Serif"/>
                <a:cs typeface="Microsoft Sans Serif"/>
              </a:rPr>
              <a:t>ec</a:t>
            </a:r>
            <a:r>
              <a:rPr sz="1200" dirty="0">
                <a:solidFill>
                  <a:srgbClr val="164193"/>
                </a:solidFill>
                <a:latin typeface="Microsoft Sans Serif"/>
                <a:cs typeface="Microsoft Sans Serif"/>
              </a:rPr>
              <a:t>t</a:t>
            </a:r>
            <a:endParaRPr sz="1200">
              <a:solidFill>
                <a:prstClr val="black"/>
              </a:solidFill>
              <a:latin typeface="Microsoft Sans Serif"/>
              <a:cs typeface="Microsoft Sans Serif"/>
            </a:endParaRPr>
          </a:p>
        </p:txBody>
      </p:sp>
      <p:sp>
        <p:nvSpPr>
          <p:cNvPr id="30" name="object 30"/>
          <p:cNvSpPr txBox="1"/>
          <p:nvPr/>
        </p:nvSpPr>
        <p:spPr>
          <a:xfrm>
            <a:off x="7945628" y="2894533"/>
            <a:ext cx="1587500" cy="885825"/>
          </a:xfrm>
          <a:prstGeom prst="rect">
            <a:avLst/>
          </a:prstGeom>
        </p:spPr>
        <p:txBody>
          <a:bodyPr vert="horz" wrap="square" lIns="0" tIns="12700" rIns="0" bIns="0" rtlCol="0">
            <a:spAutoFit/>
          </a:bodyPr>
          <a:lstStyle/>
          <a:p>
            <a:pPr marL="12700">
              <a:spcBef>
                <a:spcPts val="100"/>
              </a:spcBef>
            </a:pPr>
            <a:r>
              <a:rPr sz="1200" spc="-5" dirty="0">
                <a:solidFill>
                  <a:srgbClr val="164193"/>
                </a:solidFill>
                <a:latin typeface="Microsoft Sans Serif"/>
                <a:cs typeface="Microsoft Sans Serif"/>
              </a:rPr>
              <a:t>Sur-gonflage</a:t>
            </a:r>
            <a:r>
              <a:rPr sz="1200" spc="-45" dirty="0">
                <a:solidFill>
                  <a:srgbClr val="164193"/>
                </a:solidFill>
                <a:latin typeface="Microsoft Sans Serif"/>
                <a:cs typeface="Microsoft Sans Serif"/>
              </a:rPr>
              <a:t> </a:t>
            </a:r>
            <a:r>
              <a:rPr sz="1200" dirty="0">
                <a:solidFill>
                  <a:srgbClr val="164193"/>
                </a:solidFill>
                <a:latin typeface="Microsoft Sans Serif"/>
                <a:cs typeface="Microsoft Sans Serif"/>
              </a:rPr>
              <a:t>de</a:t>
            </a:r>
            <a:r>
              <a:rPr sz="1200" spc="-15" dirty="0">
                <a:solidFill>
                  <a:srgbClr val="164193"/>
                </a:solidFill>
                <a:latin typeface="Microsoft Sans Serif"/>
                <a:cs typeface="Microsoft Sans Serif"/>
              </a:rPr>
              <a:t> </a:t>
            </a:r>
            <a:r>
              <a:rPr sz="1200" spc="-25" dirty="0">
                <a:solidFill>
                  <a:srgbClr val="164193"/>
                </a:solidFill>
                <a:latin typeface="Microsoft Sans Serif"/>
                <a:cs typeface="Microsoft Sans Serif"/>
              </a:rPr>
              <a:t>20%</a:t>
            </a:r>
            <a:endParaRPr sz="1200">
              <a:solidFill>
                <a:prstClr val="black"/>
              </a:solidFill>
              <a:latin typeface="Microsoft Sans Serif"/>
              <a:cs typeface="Microsoft Sans Serif"/>
            </a:endParaRPr>
          </a:p>
          <a:p>
            <a:pPr marL="12700">
              <a:spcBef>
                <a:spcPts val="5"/>
              </a:spcBef>
            </a:pPr>
            <a:r>
              <a:rPr sz="1200" dirty="0">
                <a:solidFill>
                  <a:srgbClr val="164193"/>
                </a:solidFill>
                <a:latin typeface="Microsoft Sans Serif"/>
                <a:cs typeface="Microsoft Sans Serif"/>
              </a:rPr>
              <a:t>= </a:t>
            </a:r>
            <a:r>
              <a:rPr sz="1200" spc="-5" dirty="0">
                <a:solidFill>
                  <a:srgbClr val="164193"/>
                </a:solidFill>
                <a:latin typeface="Microsoft Sans Serif"/>
                <a:cs typeface="Microsoft Sans Serif"/>
              </a:rPr>
              <a:t>-30%</a:t>
            </a:r>
            <a:r>
              <a:rPr sz="1200" spc="-10" dirty="0">
                <a:solidFill>
                  <a:srgbClr val="164193"/>
                </a:solidFill>
                <a:latin typeface="Microsoft Sans Serif"/>
                <a:cs typeface="Microsoft Sans Serif"/>
              </a:rPr>
              <a:t> </a:t>
            </a:r>
            <a:r>
              <a:rPr sz="1200" spc="-5" dirty="0">
                <a:solidFill>
                  <a:srgbClr val="164193"/>
                </a:solidFill>
                <a:latin typeface="Microsoft Sans Serif"/>
                <a:cs typeface="Microsoft Sans Serif"/>
              </a:rPr>
              <a:t>de</a:t>
            </a:r>
            <a:r>
              <a:rPr sz="1200" spc="-20" dirty="0">
                <a:solidFill>
                  <a:srgbClr val="164193"/>
                </a:solidFill>
                <a:latin typeface="Microsoft Sans Serif"/>
                <a:cs typeface="Microsoft Sans Serif"/>
              </a:rPr>
              <a:t> </a:t>
            </a:r>
            <a:r>
              <a:rPr sz="1200" spc="-5" dirty="0">
                <a:solidFill>
                  <a:srgbClr val="164193"/>
                </a:solidFill>
                <a:latin typeface="Microsoft Sans Serif"/>
                <a:cs typeface="Microsoft Sans Serif"/>
              </a:rPr>
              <a:t>durée</a:t>
            </a:r>
            <a:r>
              <a:rPr sz="1200" spc="-20" dirty="0">
                <a:solidFill>
                  <a:srgbClr val="164193"/>
                </a:solidFill>
                <a:latin typeface="Microsoft Sans Serif"/>
                <a:cs typeface="Microsoft Sans Serif"/>
              </a:rPr>
              <a:t> </a:t>
            </a:r>
            <a:r>
              <a:rPr sz="1200" spc="-5" dirty="0">
                <a:solidFill>
                  <a:srgbClr val="164193"/>
                </a:solidFill>
                <a:latin typeface="Microsoft Sans Serif"/>
                <a:cs typeface="Microsoft Sans Serif"/>
              </a:rPr>
              <a:t>de</a:t>
            </a:r>
            <a:r>
              <a:rPr sz="1200" spc="-20" dirty="0">
                <a:solidFill>
                  <a:srgbClr val="164193"/>
                </a:solidFill>
                <a:latin typeface="Microsoft Sans Serif"/>
                <a:cs typeface="Microsoft Sans Serif"/>
              </a:rPr>
              <a:t> </a:t>
            </a:r>
            <a:r>
              <a:rPr sz="1200" spc="-30" dirty="0">
                <a:solidFill>
                  <a:srgbClr val="164193"/>
                </a:solidFill>
                <a:latin typeface="Microsoft Sans Serif"/>
                <a:cs typeface="Microsoft Sans Serif"/>
              </a:rPr>
              <a:t>vie</a:t>
            </a:r>
            <a:endParaRPr sz="1200">
              <a:solidFill>
                <a:prstClr val="black"/>
              </a:solidFill>
              <a:latin typeface="Microsoft Sans Serif"/>
              <a:cs typeface="Microsoft Sans Serif"/>
            </a:endParaRPr>
          </a:p>
          <a:p>
            <a:pPr marL="12700">
              <a:spcBef>
                <a:spcPts val="1005"/>
              </a:spcBef>
            </a:pPr>
            <a:r>
              <a:rPr sz="1200" spc="-5" dirty="0">
                <a:solidFill>
                  <a:srgbClr val="164193"/>
                </a:solidFill>
                <a:latin typeface="Microsoft Sans Serif"/>
                <a:cs typeface="Microsoft Sans Serif"/>
              </a:rPr>
              <a:t>Sous-gonflage</a:t>
            </a:r>
            <a:r>
              <a:rPr sz="1200" spc="-45" dirty="0">
                <a:solidFill>
                  <a:srgbClr val="164193"/>
                </a:solidFill>
                <a:latin typeface="Microsoft Sans Serif"/>
                <a:cs typeface="Microsoft Sans Serif"/>
              </a:rPr>
              <a:t> </a:t>
            </a:r>
            <a:r>
              <a:rPr sz="1200" spc="-5" dirty="0">
                <a:solidFill>
                  <a:srgbClr val="164193"/>
                </a:solidFill>
                <a:latin typeface="Microsoft Sans Serif"/>
                <a:cs typeface="Microsoft Sans Serif"/>
              </a:rPr>
              <a:t>de</a:t>
            </a:r>
            <a:r>
              <a:rPr sz="1200" spc="-20" dirty="0">
                <a:solidFill>
                  <a:srgbClr val="164193"/>
                </a:solidFill>
                <a:latin typeface="Microsoft Sans Serif"/>
                <a:cs typeface="Microsoft Sans Serif"/>
              </a:rPr>
              <a:t> </a:t>
            </a:r>
            <a:r>
              <a:rPr sz="1200" spc="-25" dirty="0">
                <a:solidFill>
                  <a:srgbClr val="164193"/>
                </a:solidFill>
                <a:latin typeface="Microsoft Sans Serif"/>
                <a:cs typeface="Microsoft Sans Serif"/>
              </a:rPr>
              <a:t>20%</a:t>
            </a:r>
            <a:endParaRPr sz="1200">
              <a:solidFill>
                <a:prstClr val="black"/>
              </a:solidFill>
              <a:latin typeface="Microsoft Sans Serif"/>
              <a:cs typeface="Microsoft Sans Serif"/>
            </a:endParaRPr>
          </a:p>
          <a:p>
            <a:pPr marL="12700"/>
            <a:r>
              <a:rPr sz="1200" dirty="0">
                <a:solidFill>
                  <a:srgbClr val="164193"/>
                </a:solidFill>
                <a:latin typeface="Microsoft Sans Serif"/>
                <a:cs typeface="Microsoft Sans Serif"/>
              </a:rPr>
              <a:t>= </a:t>
            </a:r>
            <a:r>
              <a:rPr sz="1200" spc="-5" dirty="0">
                <a:solidFill>
                  <a:srgbClr val="164193"/>
                </a:solidFill>
                <a:latin typeface="Microsoft Sans Serif"/>
                <a:cs typeface="Microsoft Sans Serif"/>
              </a:rPr>
              <a:t>-30%</a:t>
            </a:r>
            <a:r>
              <a:rPr sz="1200" spc="-10" dirty="0">
                <a:solidFill>
                  <a:srgbClr val="164193"/>
                </a:solidFill>
                <a:latin typeface="Microsoft Sans Serif"/>
                <a:cs typeface="Microsoft Sans Serif"/>
              </a:rPr>
              <a:t> </a:t>
            </a:r>
            <a:r>
              <a:rPr sz="1200" spc="-5" dirty="0">
                <a:solidFill>
                  <a:srgbClr val="164193"/>
                </a:solidFill>
                <a:latin typeface="Microsoft Sans Serif"/>
                <a:cs typeface="Microsoft Sans Serif"/>
              </a:rPr>
              <a:t>de</a:t>
            </a:r>
            <a:r>
              <a:rPr sz="1200" spc="-20" dirty="0">
                <a:solidFill>
                  <a:srgbClr val="164193"/>
                </a:solidFill>
                <a:latin typeface="Microsoft Sans Serif"/>
                <a:cs typeface="Microsoft Sans Serif"/>
              </a:rPr>
              <a:t> </a:t>
            </a:r>
            <a:r>
              <a:rPr sz="1200" spc="-5" dirty="0">
                <a:solidFill>
                  <a:srgbClr val="164193"/>
                </a:solidFill>
                <a:latin typeface="Microsoft Sans Serif"/>
                <a:cs typeface="Microsoft Sans Serif"/>
              </a:rPr>
              <a:t>durée</a:t>
            </a:r>
            <a:r>
              <a:rPr sz="1200" spc="-20" dirty="0">
                <a:solidFill>
                  <a:srgbClr val="164193"/>
                </a:solidFill>
                <a:latin typeface="Microsoft Sans Serif"/>
                <a:cs typeface="Microsoft Sans Serif"/>
              </a:rPr>
              <a:t> </a:t>
            </a:r>
            <a:r>
              <a:rPr sz="1200" spc="-5" dirty="0">
                <a:solidFill>
                  <a:srgbClr val="164193"/>
                </a:solidFill>
                <a:latin typeface="Microsoft Sans Serif"/>
                <a:cs typeface="Microsoft Sans Serif"/>
              </a:rPr>
              <a:t>de</a:t>
            </a:r>
            <a:r>
              <a:rPr sz="1200" spc="-20" dirty="0">
                <a:solidFill>
                  <a:srgbClr val="164193"/>
                </a:solidFill>
                <a:latin typeface="Microsoft Sans Serif"/>
                <a:cs typeface="Microsoft Sans Serif"/>
              </a:rPr>
              <a:t> </a:t>
            </a:r>
            <a:r>
              <a:rPr sz="1200" spc="-30" dirty="0">
                <a:solidFill>
                  <a:srgbClr val="164193"/>
                </a:solidFill>
                <a:latin typeface="Microsoft Sans Serif"/>
                <a:cs typeface="Microsoft Sans Serif"/>
              </a:rPr>
              <a:t>vie</a:t>
            </a:r>
            <a:endParaRPr sz="1200">
              <a:solidFill>
                <a:prstClr val="black"/>
              </a:solidFill>
              <a:latin typeface="Microsoft Sans Serif"/>
              <a:cs typeface="Microsoft Sans Serif"/>
            </a:endParaRPr>
          </a:p>
        </p:txBody>
      </p:sp>
      <p:sp>
        <p:nvSpPr>
          <p:cNvPr id="31" name="object 31"/>
          <p:cNvSpPr txBox="1"/>
          <p:nvPr/>
        </p:nvSpPr>
        <p:spPr>
          <a:xfrm>
            <a:off x="7781035" y="5179567"/>
            <a:ext cx="3510279" cy="757555"/>
          </a:xfrm>
          <a:prstGeom prst="rect">
            <a:avLst/>
          </a:prstGeom>
        </p:spPr>
        <p:txBody>
          <a:bodyPr vert="horz" wrap="square" lIns="0" tIns="12700" rIns="0" bIns="0" rtlCol="0">
            <a:spAutoFit/>
          </a:bodyPr>
          <a:lstStyle/>
          <a:p>
            <a:pPr algn="ctr">
              <a:spcBef>
                <a:spcPts val="100"/>
              </a:spcBef>
            </a:pPr>
            <a:r>
              <a:rPr sz="1200" b="1" spc="-5" dirty="0">
                <a:solidFill>
                  <a:srgbClr val="164193"/>
                </a:solidFill>
                <a:latin typeface="Arial"/>
                <a:cs typeface="Arial"/>
              </a:rPr>
              <a:t>Sous-gonflage</a:t>
            </a:r>
            <a:r>
              <a:rPr sz="1200" b="1" spc="10" dirty="0">
                <a:solidFill>
                  <a:srgbClr val="164193"/>
                </a:solidFill>
                <a:latin typeface="Arial"/>
                <a:cs typeface="Arial"/>
              </a:rPr>
              <a:t> </a:t>
            </a:r>
            <a:r>
              <a:rPr sz="1200" b="1" spc="-5" dirty="0">
                <a:solidFill>
                  <a:srgbClr val="164193"/>
                </a:solidFill>
                <a:latin typeface="Arial"/>
                <a:cs typeface="Arial"/>
              </a:rPr>
              <a:t>de</a:t>
            </a:r>
            <a:r>
              <a:rPr sz="1200" b="1" spc="5" dirty="0">
                <a:solidFill>
                  <a:srgbClr val="164193"/>
                </a:solidFill>
                <a:latin typeface="Arial"/>
                <a:cs typeface="Arial"/>
              </a:rPr>
              <a:t> </a:t>
            </a:r>
            <a:r>
              <a:rPr sz="1200" b="1" spc="-5" dirty="0">
                <a:solidFill>
                  <a:srgbClr val="164193"/>
                </a:solidFill>
                <a:latin typeface="Arial"/>
                <a:cs typeface="Arial"/>
              </a:rPr>
              <a:t>-1</a:t>
            </a:r>
            <a:r>
              <a:rPr sz="1200" b="1" spc="-10" dirty="0">
                <a:solidFill>
                  <a:srgbClr val="164193"/>
                </a:solidFill>
                <a:latin typeface="Arial"/>
                <a:cs typeface="Arial"/>
              </a:rPr>
              <a:t> </a:t>
            </a:r>
            <a:r>
              <a:rPr sz="1200" b="1" spc="-5" dirty="0">
                <a:solidFill>
                  <a:srgbClr val="164193"/>
                </a:solidFill>
                <a:latin typeface="Arial"/>
                <a:cs typeface="Arial"/>
              </a:rPr>
              <a:t>à</a:t>
            </a:r>
            <a:r>
              <a:rPr sz="1200" b="1" spc="-10" dirty="0">
                <a:solidFill>
                  <a:srgbClr val="164193"/>
                </a:solidFill>
                <a:latin typeface="Arial"/>
                <a:cs typeface="Arial"/>
              </a:rPr>
              <a:t> </a:t>
            </a:r>
            <a:r>
              <a:rPr sz="1200" b="1" spc="-5" dirty="0">
                <a:solidFill>
                  <a:srgbClr val="164193"/>
                </a:solidFill>
                <a:latin typeface="Arial"/>
                <a:cs typeface="Arial"/>
              </a:rPr>
              <a:t>-2</a:t>
            </a:r>
            <a:r>
              <a:rPr sz="1200" b="1" spc="5" dirty="0">
                <a:solidFill>
                  <a:srgbClr val="164193"/>
                </a:solidFill>
                <a:latin typeface="Arial"/>
                <a:cs typeface="Arial"/>
              </a:rPr>
              <a:t> </a:t>
            </a:r>
            <a:r>
              <a:rPr sz="1200" b="1" spc="-20" dirty="0">
                <a:solidFill>
                  <a:srgbClr val="164193"/>
                </a:solidFill>
                <a:latin typeface="Arial"/>
                <a:cs typeface="Arial"/>
              </a:rPr>
              <a:t>bars</a:t>
            </a:r>
            <a:endParaRPr sz="1200">
              <a:solidFill>
                <a:prstClr val="black"/>
              </a:solidFill>
              <a:latin typeface="Arial"/>
              <a:cs typeface="Arial"/>
            </a:endParaRPr>
          </a:p>
          <a:p>
            <a:pPr algn="ctr"/>
            <a:r>
              <a:rPr sz="1200" b="1" dirty="0">
                <a:solidFill>
                  <a:srgbClr val="164193"/>
                </a:solidFill>
                <a:latin typeface="Arial"/>
                <a:cs typeface="Arial"/>
              </a:rPr>
              <a:t>=</a:t>
            </a:r>
            <a:endParaRPr sz="1200">
              <a:solidFill>
                <a:prstClr val="black"/>
              </a:solidFill>
              <a:latin typeface="Arial"/>
              <a:cs typeface="Arial"/>
            </a:endParaRPr>
          </a:p>
          <a:p>
            <a:pPr algn="ctr"/>
            <a:r>
              <a:rPr sz="1200" b="1" spc="-5" dirty="0">
                <a:solidFill>
                  <a:srgbClr val="164193"/>
                </a:solidFill>
                <a:latin typeface="Arial"/>
                <a:cs typeface="Arial"/>
              </a:rPr>
              <a:t>Augmentation</a:t>
            </a:r>
            <a:r>
              <a:rPr sz="1200" b="1" spc="15" dirty="0">
                <a:solidFill>
                  <a:srgbClr val="164193"/>
                </a:solidFill>
                <a:latin typeface="Arial"/>
                <a:cs typeface="Arial"/>
              </a:rPr>
              <a:t> </a:t>
            </a:r>
            <a:r>
              <a:rPr sz="1200" b="1" spc="-5" dirty="0">
                <a:solidFill>
                  <a:srgbClr val="164193"/>
                </a:solidFill>
                <a:latin typeface="Arial"/>
                <a:cs typeface="Arial"/>
              </a:rPr>
              <a:t>de</a:t>
            </a:r>
            <a:r>
              <a:rPr sz="1200" b="1" spc="-25" dirty="0">
                <a:solidFill>
                  <a:srgbClr val="164193"/>
                </a:solidFill>
                <a:latin typeface="Arial"/>
                <a:cs typeface="Arial"/>
              </a:rPr>
              <a:t> </a:t>
            </a:r>
            <a:r>
              <a:rPr sz="1200" b="1" spc="-5" dirty="0">
                <a:solidFill>
                  <a:srgbClr val="164193"/>
                </a:solidFill>
                <a:latin typeface="Arial"/>
                <a:cs typeface="Arial"/>
              </a:rPr>
              <a:t>la</a:t>
            </a:r>
            <a:r>
              <a:rPr sz="1200" b="1" spc="-30" dirty="0">
                <a:solidFill>
                  <a:srgbClr val="164193"/>
                </a:solidFill>
                <a:latin typeface="Arial"/>
                <a:cs typeface="Arial"/>
              </a:rPr>
              <a:t> </a:t>
            </a:r>
            <a:r>
              <a:rPr sz="1200" b="1" dirty="0">
                <a:solidFill>
                  <a:srgbClr val="164193"/>
                </a:solidFill>
                <a:latin typeface="Arial"/>
                <a:cs typeface="Arial"/>
              </a:rPr>
              <a:t>consommation</a:t>
            </a:r>
            <a:r>
              <a:rPr sz="1200" b="1" spc="-30" dirty="0">
                <a:solidFill>
                  <a:srgbClr val="164193"/>
                </a:solidFill>
                <a:latin typeface="Arial"/>
                <a:cs typeface="Arial"/>
              </a:rPr>
              <a:t> </a:t>
            </a:r>
            <a:r>
              <a:rPr sz="1200" b="1" spc="-5" dirty="0">
                <a:solidFill>
                  <a:srgbClr val="164193"/>
                </a:solidFill>
                <a:latin typeface="Arial"/>
                <a:cs typeface="Arial"/>
              </a:rPr>
              <a:t>de</a:t>
            </a:r>
            <a:r>
              <a:rPr sz="1200" b="1" spc="-25" dirty="0">
                <a:solidFill>
                  <a:srgbClr val="164193"/>
                </a:solidFill>
                <a:latin typeface="Arial"/>
                <a:cs typeface="Arial"/>
              </a:rPr>
              <a:t> </a:t>
            </a:r>
            <a:r>
              <a:rPr sz="1200" b="1" spc="-15" dirty="0">
                <a:solidFill>
                  <a:srgbClr val="164193"/>
                </a:solidFill>
                <a:latin typeface="Arial"/>
                <a:cs typeface="Arial"/>
              </a:rPr>
              <a:t>carburant</a:t>
            </a:r>
            <a:endParaRPr sz="1200">
              <a:solidFill>
                <a:prstClr val="black"/>
              </a:solidFill>
              <a:latin typeface="Arial"/>
              <a:cs typeface="Arial"/>
            </a:endParaRPr>
          </a:p>
          <a:p>
            <a:pPr marL="129539" algn="ctr"/>
            <a:r>
              <a:rPr sz="1200" b="1" dirty="0">
                <a:solidFill>
                  <a:srgbClr val="164193"/>
                </a:solidFill>
                <a:latin typeface="Arial"/>
                <a:cs typeface="Arial"/>
              </a:rPr>
              <a:t>(+</a:t>
            </a:r>
            <a:r>
              <a:rPr sz="1200" b="1" spc="-15" dirty="0">
                <a:solidFill>
                  <a:srgbClr val="164193"/>
                </a:solidFill>
                <a:latin typeface="Arial"/>
                <a:cs typeface="Arial"/>
              </a:rPr>
              <a:t> </a:t>
            </a:r>
            <a:r>
              <a:rPr sz="1200" b="1" spc="-5" dirty="0">
                <a:solidFill>
                  <a:srgbClr val="164193"/>
                </a:solidFill>
                <a:latin typeface="Arial"/>
                <a:cs typeface="Arial"/>
              </a:rPr>
              <a:t>1</a:t>
            </a:r>
            <a:r>
              <a:rPr sz="1200" b="1" spc="-20" dirty="0">
                <a:solidFill>
                  <a:srgbClr val="164193"/>
                </a:solidFill>
                <a:latin typeface="Arial"/>
                <a:cs typeface="Arial"/>
              </a:rPr>
              <a:t> </a:t>
            </a:r>
            <a:r>
              <a:rPr sz="1200" b="1" dirty="0">
                <a:solidFill>
                  <a:srgbClr val="164193"/>
                </a:solidFill>
                <a:latin typeface="Arial"/>
                <a:cs typeface="Arial"/>
              </a:rPr>
              <a:t>plein</a:t>
            </a:r>
            <a:r>
              <a:rPr sz="1200" b="1" spc="-15" dirty="0">
                <a:solidFill>
                  <a:srgbClr val="164193"/>
                </a:solidFill>
                <a:latin typeface="Arial"/>
                <a:cs typeface="Arial"/>
              </a:rPr>
              <a:t> </a:t>
            </a:r>
            <a:r>
              <a:rPr sz="1200" b="1" dirty="0">
                <a:solidFill>
                  <a:srgbClr val="164193"/>
                </a:solidFill>
                <a:latin typeface="Arial"/>
                <a:cs typeface="Arial"/>
              </a:rPr>
              <a:t>par</a:t>
            </a:r>
            <a:r>
              <a:rPr sz="1200" b="1" spc="-10" dirty="0">
                <a:solidFill>
                  <a:srgbClr val="164193"/>
                </a:solidFill>
                <a:latin typeface="Arial"/>
                <a:cs typeface="Arial"/>
              </a:rPr>
              <a:t> </a:t>
            </a:r>
            <a:r>
              <a:rPr sz="1200" b="1" spc="-20" dirty="0">
                <a:solidFill>
                  <a:srgbClr val="164193"/>
                </a:solidFill>
                <a:latin typeface="Arial"/>
                <a:cs typeface="Arial"/>
              </a:rPr>
              <a:t>an)</a:t>
            </a:r>
            <a:endParaRPr sz="1200">
              <a:solidFill>
                <a:prstClr val="black"/>
              </a:solidFill>
              <a:latin typeface="Arial"/>
              <a:cs typeface="Arial"/>
            </a:endParaRPr>
          </a:p>
        </p:txBody>
      </p:sp>
      <p:sp>
        <p:nvSpPr>
          <p:cNvPr id="32" name="object 32"/>
          <p:cNvSpPr txBox="1">
            <a:spLocks noGrp="1"/>
          </p:cNvSpPr>
          <p:nvPr>
            <p:ph type="title"/>
          </p:nvPr>
        </p:nvSpPr>
        <p:spPr>
          <a:xfrm>
            <a:off x="128270" y="226263"/>
            <a:ext cx="8687435" cy="878840"/>
          </a:xfrm>
          <a:prstGeom prst="rect">
            <a:avLst/>
          </a:prstGeom>
        </p:spPr>
        <p:txBody>
          <a:bodyPr vert="horz" wrap="square" lIns="0" tIns="12065" rIns="0" bIns="0" rtlCol="0">
            <a:spAutoFit/>
          </a:bodyPr>
          <a:lstStyle/>
          <a:p>
            <a:pPr marL="410209" marR="5080" indent="-398145">
              <a:lnSpc>
                <a:spcPct val="100000"/>
              </a:lnSpc>
              <a:spcBef>
                <a:spcPts val="95"/>
              </a:spcBef>
              <a:tabLst>
                <a:tab pos="410209" algn="l"/>
              </a:tabLst>
            </a:pPr>
            <a:r>
              <a:rPr sz="2800" strike="sngStrike" spc="-5" dirty="0">
                <a:solidFill>
                  <a:srgbClr val="009540"/>
                </a:solidFill>
              </a:rPr>
              <a:t> 	</a:t>
            </a:r>
            <a:r>
              <a:rPr sz="2800" strike="sngStrike" spc="-180" dirty="0">
                <a:solidFill>
                  <a:srgbClr val="009540"/>
                </a:solidFill>
              </a:rPr>
              <a:t>C</a:t>
            </a:r>
            <a:r>
              <a:rPr sz="2800" strike="noStrike" spc="-180" dirty="0">
                <a:solidFill>
                  <a:srgbClr val="009540"/>
                </a:solidFill>
              </a:rPr>
              <a:t>ONTRIBUER</a:t>
            </a:r>
            <a:r>
              <a:rPr sz="2800" strike="noStrike" spc="-325" dirty="0">
                <a:solidFill>
                  <a:srgbClr val="009540"/>
                </a:solidFill>
              </a:rPr>
              <a:t> </a:t>
            </a:r>
            <a:r>
              <a:rPr sz="2800" strike="noStrike" spc="-180" dirty="0">
                <a:solidFill>
                  <a:srgbClr val="009540"/>
                </a:solidFill>
              </a:rPr>
              <a:t>ENSEMBLE</a:t>
            </a:r>
            <a:r>
              <a:rPr sz="2800" strike="noStrike" spc="-325" dirty="0">
                <a:solidFill>
                  <a:srgbClr val="009540"/>
                </a:solidFill>
              </a:rPr>
              <a:t> </a:t>
            </a:r>
            <a:r>
              <a:rPr sz="2800" strike="noStrike" spc="-5" dirty="0">
                <a:solidFill>
                  <a:srgbClr val="009540"/>
                </a:solidFill>
              </a:rPr>
              <a:t>À</a:t>
            </a:r>
            <a:r>
              <a:rPr sz="2800" strike="noStrike" spc="-390" dirty="0">
                <a:solidFill>
                  <a:srgbClr val="009540"/>
                </a:solidFill>
              </a:rPr>
              <a:t> </a:t>
            </a:r>
            <a:r>
              <a:rPr sz="2800" strike="noStrike" spc="-175" dirty="0">
                <a:solidFill>
                  <a:srgbClr val="009540"/>
                </a:solidFill>
              </a:rPr>
              <a:t>RÉDUIRE</a:t>
            </a:r>
            <a:r>
              <a:rPr sz="2800" strike="noStrike" spc="-345" dirty="0">
                <a:solidFill>
                  <a:srgbClr val="009540"/>
                </a:solidFill>
              </a:rPr>
              <a:t> </a:t>
            </a:r>
            <a:r>
              <a:rPr sz="2800" strike="noStrike" spc="-165" dirty="0">
                <a:solidFill>
                  <a:srgbClr val="009540"/>
                </a:solidFill>
              </a:rPr>
              <a:t>VOTRE</a:t>
            </a:r>
            <a:r>
              <a:rPr sz="2800" strike="noStrike" spc="-350" dirty="0">
                <a:solidFill>
                  <a:srgbClr val="009540"/>
                </a:solidFill>
              </a:rPr>
              <a:t> </a:t>
            </a:r>
            <a:r>
              <a:rPr sz="2800" strike="noStrike" spc="-204" dirty="0">
                <a:solidFill>
                  <a:srgbClr val="009540"/>
                </a:solidFill>
              </a:rPr>
              <a:t>IMPACT </a:t>
            </a:r>
            <a:r>
              <a:rPr sz="2800" strike="noStrike" spc="-765" dirty="0">
                <a:solidFill>
                  <a:srgbClr val="009540"/>
                </a:solidFill>
              </a:rPr>
              <a:t> </a:t>
            </a:r>
            <a:r>
              <a:rPr sz="2800" strike="noStrike" spc="-200" dirty="0">
                <a:solidFill>
                  <a:srgbClr val="009540"/>
                </a:solidFill>
              </a:rPr>
              <a:t>ENVIRONNEMENTAL</a:t>
            </a:r>
            <a:endParaRPr sz="2800"/>
          </a:p>
        </p:txBody>
      </p:sp>
      <p:sp>
        <p:nvSpPr>
          <p:cNvPr id="33" name="object 33"/>
          <p:cNvSpPr txBox="1"/>
          <p:nvPr/>
        </p:nvSpPr>
        <p:spPr>
          <a:xfrm>
            <a:off x="638962" y="6494475"/>
            <a:ext cx="1160780" cy="193675"/>
          </a:xfrm>
          <a:prstGeom prst="rect">
            <a:avLst/>
          </a:prstGeom>
        </p:spPr>
        <p:txBody>
          <a:bodyPr vert="horz" wrap="square" lIns="0" tIns="12700" rIns="0" bIns="0" rtlCol="0">
            <a:spAutoFit/>
          </a:bodyPr>
          <a:lstStyle/>
          <a:p>
            <a:pPr marL="12700">
              <a:spcBef>
                <a:spcPts val="100"/>
              </a:spcBef>
            </a:pPr>
            <a:r>
              <a:rPr sz="1100" dirty="0">
                <a:solidFill>
                  <a:srgbClr val="164193"/>
                </a:solidFill>
                <a:latin typeface="Microsoft Sans Serif"/>
                <a:cs typeface="Microsoft Sans Serif"/>
              </a:rPr>
              <a:t>Sources</a:t>
            </a:r>
            <a:r>
              <a:rPr sz="1100" spc="-45" dirty="0">
                <a:solidFill>
                  <a:srgbClr val="164193"/>
                </a:solidFill>
                <a:latin typeface="Microsoft Sans Serif"/>
                <a:cs typeface="Microsoft Sans Serif"/>
              </a:rPr>
              <a:t> </a:t>
            </a:r>
            <a:r>
              <a:rPr sz="1100" dirty="0">
                <a:solidFill>
                  <a:srgbClr val="164193"/>
                </a:solidFill>
                <a:latin typeface="Microsoft Sans Serif"/>
                <a:cs typeface="Microsoft Sans Serif"/>
              </a:rPr>
              <a:t>:</a:t>
            </a:r>
            <a:r>
              <a:rPr sz="1100" spc="-30" dirty="0">
                <a:solidFill>
                  <a:srgbClr val="164193"/>
                </a:solidFill>
                <a:latin typeface="Microsoft Sans Serif"/>
                <a:cs typeface="Microsoft Sans Serif"/>
              </a:rPr>
              <a:t> </a:t>
            </a:r>
            <a:r>
              <a:rPr sz="1100" spc="-10" dirty="0">
                <a:solidFill>
                  <a:srgbClr val="164193"/>
                </a:solidFill>
                <a:latin typeface="Microsoft Sans Serif"/>
                <a:cs typeface="Microsoft Sans Serif"/>
              </a:rPr>
              <a:t>Michelin</a:t>
            </a:r>
            <a:endParaRPr sz="1100">
              <a:solidFill>
                <a:prstClr val="black"/>
              </a:solidFill>
              <a:latin typeface="Microsoft Sans Serif"/>
              <a:cs typeface="Microsoft Sans Serif"/>
            </a:endParaRPr>
          </a:p>
        </p:txBody>
      </p:sp>
    </p:spTree>
    <p:extLst>
      <p:ext uri="{BB962C8B-B14F-4D97-AF65-F5344CB8AC3E}">
        <p14:creationId xmlns:p14="http://schemas.microsoft.com/office/powerpoint/2010/main" val="18390732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
        <p:nvSpPr>
          <p:cNvPr id="3" name="object 3"/>
          <p:cNvSpPr txBox="1"/>
          <p:nvPr/>
        </p:nvSpPr>
        <p:spPr>
          <a:xfrm>
            <a:off x="3986910" y="1271778"/>
            <a:ext cx="7739380" cy="1291590"/>
          </a:xfrm>
          <a:prstGeom prst="rect">
            <a:avLst/>
          </a:prstGeom>
        </p:spPr>
        <p:txBody>
          <a:bodyPr vert="horz" wrap="square" lIns="0" tIns="12700" rIns="0" bIns="0" rtlCol="0">
            <a:spAutoFit/>
          </a:bodyPr>
          <a:lstStyle/>
          <a:p>
            <a:pPr marL="12700">
              <a:lnSpc>
                <a:spcPts val="2130"/>
              </a:lnSpc>
              <a:spcBef>
                <a:spcPts val="100"/>
              </a:spcBef>
            </a:pPr>
            <a:r>
              <a:rPr b="1" spc="-195" dirty="0">
                <a:solidFill>
                  <a:srgbClr val="164193"/>
                </a:solidFill>
                <a:latin typeface="Arial"/>
                <a:cs typeface="Arial"/>
              </a:rPr>
              <a:t>V</a:t>
            </a:r>
            <a:r>
              <a:rPr b="1" spc="-60" dirty="0">
                <a:solidFill>
                  <a:srgbClr val="164193"/>
                </a:solidFill>
                <a:latin typeface="Arial"/>
                <a:cs typeface="Arial"/>
              </a:rPr>
              <a:t>ou</a:t>
            </a:r>
            <a:r>
              <a:rPr b="1" spc="-5" dirty="0">
                <a:solidFill>
                  <a:srgbClr val="164193"/>
                </a:solidFill>
                <a:latin typeface="Arial"/>
                <a:cs typeface="Arial"/>
              </a:rPr>
              <a:t>s</a:t>
            </a:r>
            <a:r>
              <a:rPr b="1" spc="-125" dirty="0">
                <a:solidFill>
                  <a:srgbClr val="164193"/>
                </a:solidFill>
                <a:latin typeface="Arial"/>
                <a:cs typeface="Arial"/>
              </a:rPr>
              <a:t> </a:t>
            </a:r>
            <a:r>
              <a:rPr b="1" spc="-50" dirty="0">
                <a:solidFill>
                  <a:srgbClr val="164193"/>
                </a:solidFill>
                <a:latin typeface="Arial"/>
                <a:cs typeface="Arial"/>
              </a:rPr>
              <a:t>acc</a:t>
            </a:r>
            <a:r>
              <a:rPr b="1" spc="-35" dirty="0">
                <a:solidFill>
                  <a:srgbClr val="164193"/>
                </a:solidFill>
                <a:latin typeface="Arial"/>
                <a:cs typeface="Arial"/>
              </a:rPr>
              <a:t>o</a:t>
            </a:r>
            <a:r>
              <a:rPr b="1" spc="-45" dirty="0">
                <a:solidFill>
                  <a:srgbClr val="164193"/>
                </a:solidFill>
                <a:latin typeface="Arial"/>
                <a:cs typeface="Arial"/>
              </a:rPr>
              <a:t>m</a:t>
            </a:r>
            <a:r>
              <a:rPr b="1" spc="-35" dirty="0">
                <a:solidFill>
                  <a:srgbClr val="164193"/>
                </a:solidFill>
                <a:latin typeface="Arial"/>
                <a:cs typeface="Arial"/>
              </a:rPr>
              <a:t>p</a:t>
            </a:r>
            <a:r>
              <a:rPr b="1" spc="-50" dirty="0">
                <a:solidFill>
                  <a:srgbClr val="164193"/>
                </a:solidFill>
                <a:latin typeface="Arial"/>
                <a:cs typeface="Arial"/>
              </a:rPr>
              <a:t>a</a:t>
            </a:r>
            <a:r>
              <a:rPr b="1" spc="-35" dirty="0">
                <a:solidFill>
                  <a:srgbClr val="164193"/>
                </a:solidFill>
                <a:latin typeface="Arial"/>
                <a:cs typeface="Arial"/>
              </a:rPr>
              <a:t>g</a:t>
            </a:r>
            <a:r>
              <a:rPr b="1" spc="-20" dirty="0">
                <a:solidFill>
                  <a:srgbClr val="164193"/>
                </a:solidFill>
                <a:latin typeface="Arial"/>
                <a:cs typeface="Arial"/>
              </a:rPr>
              <a:t>n</a:t>
            </a:r>
            <a:r>
              <a:rPr b="1" spc="-35" dirty="0">
                <a:solidFill>
                  <a:srgbClr val="164193"/>
                </a:solidFill>
                <a:latin typeface="Arial"/>
                <a:cs typeface="Arial"/>
              </a:rPr>
              <a:t>e</a:t>
            </a:r>
            <a:r>
              <a:rPr b="1" spc="-5" dirty="0">
                <a:solidFill>
                  <a:srgbClr val="164193"/>
                </a:solidFill>
                <a:latin typeface="Arial"/>
                <a:cs typeface="Arial"/>
              </a:rPr>
              <a:t>r</a:t>
            </a:r>
            <a:r>
              <a:rPr b="1" spc="-45" dirty="0">
                <a:solidFill>
                  <a:srgbClr val="164193"/>
                </a:solidFill>
                <a:latin typeface="Arial"/>
                <a:cs typeface="Arial"/>
              </a:rPr>
              <a:t> </a:t>
            </a:r>
            <a:r>
              <a:rPr b="1" spc="-10" dirty="0">
                <a:solidFill>
                  <a:srgbClr val="164193"/>
                </a:solidFill>
                <a:latin typeface="Arial"/>
                <a:cs typeface="Arial"/>
              </a:rPr>
              <a:t>d</a:t>
            </a:r>
            <a:r>
              <a:rPr b="1" spc="-25" dirty="0">
                <a:solidFill>
                  <a:srgbClr val="164193"/>
                </a:solidFill>
                <a:latin typeface="Arial"/>
                <a:cs typeface="Arial"/>
              </a:rPr>
              <a:t>a</a:t>
            </a:r>
            <a:r>
              <a:rPr b="1" spc="-10" dirty="0">
                <a:solidFill>
                  <a:srgbClr val="164193"/>
                </a:solidFill>
                <a:latin typeface="Arial"/>
                <a:cs typeface="Arial"/>
              </a:rPr>
              <a:t>n</a:t>
            </a:r>
            <a:r>
              <a:rPr b="1" spc="-5" dirty="0">
                <a:solidFill>
                  <a:srgbClr val="164193"/>
                </a:solidFill>
                <a:latin typeface="Arial"/>
                <a:cs typeface="Arial"/>
              </a:rPr>
              <a:t>s</a:t>
            </a:r>
            <a:r>
              <a:rPr b="1" spc="-65" dirty="0">
                <a:solidFill>
                  <a:srgbClr val="164193"/>
                </a:solidFill>
                <a:latin typeface="Arial"/>
                <a:cs typeface="Arial"/>
              </a:rPr>
              <a:t> </a:t>
            </a:r>
            <a:r>
              <a:rPr b="1" spc="-10" dirty="0">
                <a:solidFill>
                  <a:srgbClr val="164193"/>
                </a:solidFill>
                <a:latin typeface="Arial"/>
                <a:cs typeface="Arial"/>
              </a:rPr>
              <a:t>l’ob</a:t>
            </a:r>
            <a:r>
              <a:rPr b="1" spc="-15" dirty="0">
                <a:solidFill>
                  <a:srgbClr val="164193"/>
                </a:solidFill>
                <a:latin typeface="Arial"/>
                <a:cs typeface="Arial"/>
              </a:rPr>
              <a:t>t</a:t>
            </a:r>
            <a:r>
              <a:rPr b="1" spc="-20" dirty="0">
                <a:solidFill>
                  <a:srgbClr val="164193"/>
                </a:solidFill>
                <a:latin typeface="Arial"/>
                <a:cs typeface="Arial"/>
              </a:rPr>
              <a:t>e</a:t>
            </a:r>
            <a:r>
              <a:rPr b="1" spc="-10" dirty="0">
                <a:solidFill>
                  <a:srgbClr val="164193"/>
                </a:solidFill>
                <a:latin typeface="Arial"/>
                <a:cs typeface="Arial"/>
              </a:rPr>
              <a:t>n</a:t>
            </a:r>
            <a:r>
              <a:rPr b="1" spc="-15" dirty="0">
                <a:solidFill>
                  <a:srgbClr val="164193"/>
                </a:solidFill>
                <a:latin typeface="Arial"/>
                <a:cs typeface="Arial"/>
              </a:rPr>
              <a:t>t</a:t>
            </a:r>
            <a:r>
              <a:rPr b="1" spc="-10" dirty="0">
                <a:solidFill>
                  <a:srgbClr val="164193"/>
                </a:solidFill>
                <a:latin typeface="Arial"/>
                <a:cs typeface="Arial"/>
              </a:rPr>
              <a:t>io</a:t>
            </a:r>
            <a:r>
              <a:rPr b="1" dirty="0">
                <a:solidFill>
                  <a:srgbClr val="164193"/>
                </a:solidFill>
                <a:latin typeface="Arial"/>
                <a:cs typeface="Arial"/>
              </a:rPr>
              <a:t>n</a:t>
            </a:r>
            <a:endParaRPr>
              <a:solidFill>
                <a:prstClr val="black"/>
              </a:solidFill>
              <a:latin typeface="Arial"/>
              <a:cs typeface="Arial"/>
            </a:endParaRPr>
          </a:p>
          <a:p>
            <a:pPr marL="12700">
              <a:lnSpc>
                <a:spcPts val="2120"/>
              </a:lnSpc>
            </a:pPr>
            <a:r>
              <a:rPr b="1" spc="-5" dirty="0">
                <a:solidFill>
                  <a:srgbClr val="164193"/>
                </a:solidFill>
                <a:latin typeface="Arial"/>
                <a:cs typeface="Arial"/>
              </a:rPr>
              <a:t>de</a:t>
            </a:r>
            <a:r>
              <a:rPr b="1" spc="-85" dirty="0">
                <a:solidFill>
                  <a:srgbClr val="164193"/>
                </a:solidFill>
                <a:latin typeface="Arial"/>
                <a:cs typeface="Arial"/>
              </a:rPr>
              <a:t> </a:t>
            </a:r>
            <a:r>
              <a:rPr b="1" spc="-20" dirty="0">
                <a:solidFill>
                  <a:srgbClr val="164193"/>
                </a:solidFill>
                <a:latin typeface="Arial"/>
                <a:cs typeface="Arial"/>
              </a:rPr>
              <a:t>vos</a:t>
            </a:r>
            <a:r>
              <a:rPr b="1" spc="-35" dirty="0">
                <a:solidFill>
                  <a:srgbClr val="164193"/>
                </a:solidFill>
                <a:latin typeface="Arial"/>
                <a:cs typeface="Arial"/>
              </a:rPr>
              <a:t> </a:t>
            </a:r>
            <a:r>
              <a:rPr b="1" spc="-25" dirty="0">
                <a:solidFill>
                  <a:srgbClr val="164193"/>
                </a:solidFill>
                <a:latin typeface="Arial"/>
                <a:cs typeface="Arial"/>
              </a:rPr>
              <a:t>Certificats</a:t>
            </a:r>
            <a:r>
              <a:rPr b="1" spc="-110" dirty="0">
                <a:solidFill>
                  <a:srgbClr val="164193"/>
                </a:solidFill>
                <a:latin typeface="Arial"/>
                <a:cs typeface="Arial"/>
              </a:rPr>
              <a:t> </a:t>
            </a:r>
            <a:r>
              <a:rPr b="1" spc="-25" dirty="0">
                <a:solidFill>
                  <a:srgbClr val="164193"/>
                </a:solidFill>
                <a:latin typeface="Arial"/>
                <a:cs typeface="Arial"/>
              </a:rPr>
              <a:t>d’Économie</a:t>
            </a:r>
            <a:r>
              <a:rPr b="1" spc="-120" dirty="0">
                <a:solidFill>
                  <a:srgbClr val="164193"/>
                </a:solidFill>
                <a:latin typeface="Arial"/>
                <a:cs typeface="Arial"/>
              </a:rPr>
              <a:t> </a:t>
            </a:r>
            <a:r>
              <a:rPr b="1" spc="-15" dirty="0">
                <a:solidFill>
                  <a:srgbClr val="164193"/>
                </a:solidFill>
                <a:latin typeface="Arial"/>
                <a:cs typeface="Arial"/>
              </a:rPr>
              <a:t>d’Énergie</a:t>
            </a:r>
            <a:endParaRPr>
              <a:solidFill>
                <a:prstClr val="black"/>
              </a:solidFill>
              <a:latin typeface="Arial"/>
              <a:cs typeface="Arial"/>
            </a:endParaRPr>
          </a:p>
          <a:p>
            <a:pPr marL="12700" marR="5080" algn="just">
              <a:lnSpc>
                <a:spcPct val="99100"/>
              </a:lnSpc>
              <a:spcBef>
                <a:spcPts val="10"/>
              </a:spcBef>
            </a:pPr>
            <a:r>
              <a:rPr sz="1600" spc="-25" dirty="0">
                <a:solidFill>
                  <a:srgbClr val="164193"/>
                </a:solidFill>
                <a:latin typeface="Microsoft Sans Serif"/>
                <a:cs typeface="Microsoft Sans Serif"/>
              </a:rPr>
              <a:t>(primes obtenues </a:t>
            </a:r>
            <a:r>
              <a:rPr sz="1600" spc="-15" dirty="0">
                <a:solidFill>
                  <a:srgbClr val="164193"/>
                </a:solidFill>
                <a:latin typeface="Microsoft Sans Serif"/>
                <a:cs typeface="Microsoft Sans Serif"/>
              </a:rPr>
              <a:t>dans </a:t>
            </a:r>
            <a:r>
              <a:rPr sz="1600" spc="-5" dirty="0">
                <a:solidFill>
                  <a:srgbClr val="164193"/>
                </a:solidFill>
                <a:latin typeface="Microsoft Sans Serif"/>
                <a:cs typeface="Microsoft Sans Serif"/>
              </a:rPr>
              <a:t>le </a:t>
            </a:r>
            <a:r>
              <a:rPr sz="1600" spc="-25" dirty="0">
                <a:solidFill>
                  <a:srgbClr val="164193"/>
                </a:solidFill>
                <a:latin typeface="Microsoft Sans Serif"/>
                <a:cs typeface="Microsoft Sans Serif"/>
              </a:rPr>
              <a:t>cadre </a:t>
            </a:r>
            <a:r>
              <a:rPr sz="1600" spc="-5" dirty="0">
                <a:solidFill>
                  <a:srgbClr val="164193"/>
                </a:solidFill>
                <a:latin typeface="Microsoft Sans Serif"/>
                <a:cs typeface="Microsoft Sans Serif"/>
              </a:rPr>
              <a:t>de la </a:t>
            </a:r>
            <a:r>
              <a:rPr sz="1600" spc="-30" dirty="0">
                <a:solidFill>
                  <a:srgbClr val="164193"/>
                </a:solidFill>
                <a:latin typeface="Microsoft Sans Serif"/>
                <a:cs typeface="Microsoft Sans Serif"/>
              </a:rPr>
              <a:t>transition énergétique </a:t>
            </a:r>
            <a:r>
              <a:rPr sz="1600" spc="-5" dirty="0">
                <a:solidFill>
                  <a:srgbClr val="164193"/>
                </a:solidFill>
                <a:latin typeface="Microsoft Sans Serif"/>
                <a:cs typeface="Microsoft Sans Serif"/>
              </a:rPr>
              <a:t>et de la </a:t>
            </a:r>
            <a:r>
              <a:rPr sz="1600" spc="-30" dirty="0">
                <a:solidFill>
                  <a:srgbClr val="164193"/>
                </a:solidFill>
                <a:latin typeface="Microsoft Sans Serif"/>
                <a:cs typeface="Microsoft Sans Serif"/>
              </a:rPr>
              <a:t>croissance </a:t>
            </a:r>
            <a:r>
              <a:rPr sz="1600" spc="-20" dirty="0">
                <a:solidFill>
                  <a:srgbClr val="164193"/>
                </a:solidFill>
                <a:latin typeface="Microsoft Sans Serif"/>
                <a:cs typeface="Microsoft Sans Serif"/>
              </a:rPr>
              <a:t>verte) </a:t>
            </a:r>
            <a:r>
              <a:rPr sz="1600" spc="-5" dirty="0">
                <a:solidFill>
                  <a:srgbClr val="164193"/>
                </a:solidFill>
                <a:latin typeface="Microsoft Sans Serif"/>
                <a:cs typeface="Microsoft Sans Serif"/>
              </a:rPr>
              <a:t>en </a:t>
            </a:r>
            <a:r>
              <a:rPr sz="1600" spc="-409" dirty="0">
                <a:solidFill>
                  <a:srgbClr val="164193"/>
                </a:solidFill>
                <a:latin typeface="Microsoft Sans Serif"/>
                <a:cs typeface="Microsoft Sans Serif"/>
              </a:rPr>
              <a:t> </a:t>
            </a:r>
            <a:r>
              <a:rPr sz="1600" spc="-25" dirty="0">
                <a:solidFill>
                  <a:srgbClr val="164193"/>
                </a:solidFill>
                <a:latin typeface="Microsoft Sans Serif"/>
                <a:cs typeface="Microsoft Sans Serif"/>
              </a:rPr>
              <a:t>fonction </a:t>
            </a:r>
            <a:r>
              <a:rPr sz="1600" spc="-5" dirty="0">
                <a:solidFill>
                  <a:srgbClr val="164193"/>
                </a:solidFill>
                <a:latin typeface="Microsoft Sans Serif"/>
                <a:cs typeface="Microsoft Sans Serif"/>
              </a:rPr>
              <a:t>des </a:t>
            </a:r>
            <a:r>
              <a:rPr sz="1600" spc="-35" dirty="0">
                <a:solidFill>
                  <a:srgbClr val="164193"/>
                </a:solidFill>
                <a:latin typeface="Microsoft Sans Serif"/>
                <a:cs typeface="Microsoft Sans Serif"/>
              </a:rPr>
              <a:t>différents </a:t>
            </a:r>
            <a:r>
              <a:rPr sz="1600" spc="-25" dirty="0">
                <a:solidFill>
                  <a:srgbClr val="164193"/>
                </a:solidFill>
                <a:latin typeface="Microsoft Sans Serif"/>
                <a:cs typeface="Microsoft Sans Serif"/>
              </a:rPr>
              <a:t>critères </a:t>
            </a:r>
            <a:r>
              <a:rPr sz="1600" spc="-5" dirty="0">
                <a:solidFill>
                  <a:srgbClr val="164193"/>
                </a:solidFill>
                <a:latin typeface="Microsoft Sans Serif"/>
                <a:cs typeface="Microsoft Sans Serif"/>
              </a:rPr>
              <a:t>que </a:t>
            </a:r>
            <a:r>
              <a:rPr sz="1600" dirty="0">
                <a:solidFill>
                  <a:srgbClr val="164193"/>
                </a:solidFill>
                <a:latin typeface="Microsoft Sans Serif"/>
                <a:cs typeface="Microsoft Sans Serif"/>
              </a:rPr>
              <a:t>ce </a:t>
            </a:r>
            <a:r>
              <a:rPr sz="1600" spc="-15" dirty="0">
                <a:solidFill>
                  <a:srgbClr val="164193"/>
                </a:solidFill>
                <a:latin typeface="Microsoft Sans Serif"/>
                <a:cs typeface="Microsoft Sans Serif"/>
              </a:rPr>
              <a:t>soit </a:t>
            </a:r>
            <a:r>
              <a:rPr sz="1600" spc="-10" dirty="0">
                <a:solidFill>
                  <a:srgbClr val="164193"/>
                </a:solidFill>
                <a:latin typeface="Microsoft Sans Serif"/>
                <a:cs typeface="Microsoft Sans Serif"/>
              </a:rPr>
              <a:t>pour </a:t>
            </a:r>
            <a:r>
              <a:rPr sz="1600" spc="-5" dirty="0">
                <a:solidFill>
                  <a:srgbClr val="164193"/>
                </a:solidFill>
                <a:latin typeface="Microsoft Sans Serif"/>
                <a:cs typeface="Microsoft Sans Serif"/>
              </a:rPr>
              <a:t>les </a:t>
            </a:r>
            <a:r>
              <a:rPr sz="1600" spc="-30" dirty="0">
                <a:solidFill>
                  <a:srgbClr val="164193"/>
                </a:solidFill>
                <a:latin typeface="Microsoft Sans Serif"/>
                <a:cs typeface="Microsoft Sans Serif"/>
              </a:rPr>
              <a:t>véhicules </a:t>
            </a:r>
            <a:r>
              <a:rPr sz="1600" spc="-25" dirty="0">
                <a:solidFill>
                  <a:srgbClr val="164193"/>
                </a:solidFill>
                <a:latin typeface="Microsoft Sans Serif"/>
                <a:cs typeface="Microsoft Sans Serif"/>
              </a:rPr>
              <a:t>légers </a:t>
            </a:r>
            <a:r>
              <a:rPr sz="1600" dirty="0">
                <a:solidFill>
                  <a:srgbClr val="164193"/>
                </a:solidFill>
                <a:latin typeface="Microsoft Sans Serif"/>
                <a:cs typeface="Microsoft Sans Serif"/>
              </a:rPr>
              <a:t>ou </a:t>
            </a:r>
            <a:r>
              <a:rPr sz="1600" spc="-30" dirty="0">
                <a:solidFill>
                  <a:srgbClr val="164193"/>
                </a:solidFill>
                <a:latin typeface="Microsoft Sans Serif"/>
                <a:cs typeface="Microsoft Sans Serif"/>
              </a:rPr>
              <a:t>industriels </a:t>
            </a:r>
            <a:r>
              <a:rPr sz="1600" spc="-20" dirty="0">
                <a:solidFill>
                  <a:srgbClr val="164193"/>
                </a:solidFill>
                <a:latin typeface="Microsoft Sans Serif"/>
                <a:cs typeface="Microsoft Sans Serif"/>
              </a:rPr>
              <a:t>définis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par</a:t>
            </a:r>
            <a:r>
              <a:rPr sz="1600" spc="-50" dirty="0">
                <a:solidFill>
                  <a:srgbClr val="164193"/>
                </a:solidFill>
                <a:latin typeface="Microsoft Sans Serif"/>
                <a:cs typeface="Microsoft Sans Serif"/>
              </a:rPr>
              <a:t> </a:t>
            </a:r>
            <a:r>
              <a:rPr sz="1600" spc="-5" dirty="0">
                <a:solidFill>
                  <a:srgbClr val="164193"/>
                </a:solidFill>
                <a:latin typeface="Microsoft Sans Serif"/>
                <a:cs typeface="Microsoft Sans Serif"/>
              </a:rPr>
              <a:t>le</a:t>
            </a:r>
            <a:r>
              <a:rPr sz="1600" spc="-55" dirty="0">
                <a:solidFill>
                  <a:srgbClr val="164193"/>
                </a:solidFill>
                <a:latin typeface="Microsoft Sans Serif"/>
                <a:cs typeface="Microsoft Sans Serif"/>
              </a:rPr>
              <a:t> </a:t>
            </a:r>
            <a:r>
              <a:rPr sz="1600" spc="-30" dirty="0">
                <a:solidFill>
                  <a:srgbClr val="164193"/>
                </a:solidFill>
                <a:latin typeface="Microsoft Sans Serif"/>
                <a:cs typeface="Microsoft Sans Serif"/>
              </a:rPr>
              <a:t>Ministère</a:t>
            </a:r>
            <a:r>
              <a:rPr sz="1600" spc="-90"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endParaRPr sz="1600">
              <a:solidFill>
                <a:prstClr val="black"/>
              </a:solidFill>
              <a:latin typeface="Microsoft Sans Serif"/>
              <a:cs typeface="Microsoft Sans Serif"/>
            </a:endParaRPr>
          </a:p>
        </p:txBody>
      </p:sp>
      <p:grpSp>
        <p:nvGrpSpPr>
          <p:cNvPr id="4" name="object 4"/>
          <p:cNvGrpSpPr/>
          <p:nvPr/>
        </p:nvGrpSpPr>
        <p:grpSpPr>
          <a:xfrm>
            <a:off x="615695" y="1306067"/>
            <a:ext cx="9457690" cy="3451860"/>
            <a:chOff x="615695" y="1306067"/>
            <a:chExt cx="9457690" cy="3451860"/>
          </a:xfrm>
        </p:grpSpPr>
        <p:sp>
          <p:nvSpPr>
            <p:cNvPr id="5" name="object 5"/>
            <p:cNvSpPr/>
            <p:nvPr/>
          </p:nvSpPr>
          <p:spPr>
            <a:xfrm>
              <a:off x="797051" y="3508222"/>
              <a:ext cx="3514090" cy="140335"/>
            </a:xfrm>
            <a:custGeom>
              <a:avLst/>
              <a:gdLst/>
              <a:ahLst/>
              <a:cxnLst/>
              <a:rect l="l" t="t" r="r" b="b"/>
              <a:pathLst>
                <a:path w="3514090" h="140335">
                  <a:moveTo>
                    <a:pt x="3513836" y="0"/>
                  </a:moveTo>
                  <a:lnTo>
                    <a:pt x="0" y="0"/>
                  </a:lnTo>
                  <a:lnTo>
                    <a:pt x="0" y="139979"/>
                  </a:lnTo>
                  <a:lnTo>
                    <a:pt x="3513836" y="139979"/>
                  </a:lnTo>
                  <a:lnTo>
                    <a:pt x="3513836" y="0"/>
                  </a:lnTo>
                  <a:close/>
                </a:path>
              </a:pathLst>
            </a:custGeom>
            <a:solidFill>
              <a:srgbClr val="D1E7D2"/>
            </a:solidFill>
          </p:spPr>
          <p:txBody>
            <a:bodyPr wrap="square" lIns="0" tIns="0" rIns="0" bIns="0" rtlCol="0"/>
            <a:lstStyle/>
            <a:p>
              <a:endParaRPr>
                <a:solidFill>
                  <a:prstClr val="black"/>
                </a:solidFill>
              </a:endParaRPr>
            </a:p>
          </p:txBody>
        </p:sp>
        <p:pic>
          <p:nvPicPr>
            <p:cNvPr id="6" name="object 6"/>
            <p:cNvPicPr/>
            <p:nvPr/>
          </p:nvPicPr>
          <p:blipFill>
            <a:blip r:embed="rId3" cstate="print"/>
            <a:stretch>
              <a:fillRect/>
            </a:stretch>
          </p:blipFill>
          <p:spPr>
            <a:xfrm>
              <a:off x="615695" y="1306067"/>
              <a:ext cx="2764536" cy="1351788"/>
            </a:xfrm>
            <a:prstGeom prst="rect">
              <a:avLst/>
            </a:prstGeom>
          </p:spPr>
        </p:pic>
        <p:sp>
          <p:nvSpPr>
            <p:cNvPr id="7" name="object 7"/>
            <p:cNvSpPr/>
            <p:nvPr/>
          </p:nvSpPr>
          <p:spPr>
            <a:xfrm>
              <a:off x="7136891" y="2962655"/>
              <a:ext cx="991869" cy="263525"/>
            </a:xfrm>
            <a:custGeom>
              <a:avLst/>
              <a:gdLst/>
              <a:ahLst/>
              <a:cxnLst/>
              <a:rect l="l" t="t" r="r" b="b"/>
              <a:pathLst>
                <a:path w="991870" h="263525">
                  <a:moveTo>
                    <a:pt x="925576" y="0"/>
                  </a:moveTo>
                  <a:lnTo>
                    <a:pt x="0" y="0"/>
                  </a:lnTo>
                  <a:lnTo>
                    <a:pt x="0" y="263398"/>
                  </a:lnTo>
                  <a:lnTo>
                    <a:pt x="925576" y="263398"/>
                  </a:lnTo>
                  <a:lnTo>
                    <a:pt x="991869" y="131699"/>
                  </a:lnTo>
                  <a:lnTo>
                    <a:pt x="925576" y="0"/>
                  </a:lnTo>
                  <a:close/>
                </a:path>
              </a:pathLst>
            </a:custGeom>
            <a:solidFill>
              <a:srgbClr val="00A253"/>
            </a:solidFill>
          </p:spPr>
          <p:txBody>
            <a:bodyPr wrap="square" lIns="0" tIns="0" rIns="0" bIns="0" rtlCol="0"/>
            <a:lstStyle/>
            <a:p>
              <a:endParaRPr>
                <a:solidFill>
                  <a:prstClr val="black"/>
                </a:solidFill>
              </a:endParaRPr>
            </a:p>
          </p:txBody>
        </p:sp>
        <p:sp>
          <p:nvSpPr>
            <p:cNvPr id="8" name="object 8"/>
            <p:cNvSpPr/>
            <p:nvPr/>
          </p:nvSpPr>
          <p:spPr>
            <a:xfrm>
              <a:off x="7214615" y="3244595"/>
              <a:ext cx="991869" cy="262255"/>
            </a:xfrm>
            <a:custGeom>
              <a:avLst/>
              <a:gdLst/>
              <a:ahLst/>
              <a:cxnLst/>
              <a:rect l="l" t="t" r="r" b="b"/>
              <a:pathLst>
                <a:path w="991870" h="262254">
                  <a:moveTo>
                    <a:pt x="925576" y="0"/>
                  </a:moveTo>
                  <a:lnTo>
                    <a:pt x="0" y="0"/>
                  </a:lnTo>
                  <a:lnTo>
                    <a:pt x="0" y="261874"/>
                  </a:lnTo>
                  <a:lnTo>
                    <a:pt x="925576" y="261874"/>
                  </a:lnTo>
                  <a:lnTo>
                    <a:pt x="991869" y="130937"/>
                  </a:lnTo>
                  <a:lnTo>
                    <a:pt x="925576" y="0"/>
                  </a:lnTo>
                  <a:close/>
                </a:path>
              </a:pathLst>
            </a:custGeom>
            <a:solidFill>
              <a:srgbClr val="67AD2E"/>
            </a:solidFill>
          </p:spPr>
          <p:txBody>
            <a:bodyPr wrap="square" lIns="0" tIns="0" rIns="0" bIns="0" rtlCol="0"/>
            <a:lstStyle/>
            <a:p>
              <a:endParaRPr>
                <a:solidFill>
                  <a:prstClr val="black"/>
                </a:solidFill>
              </a:endParaRPr>
            </a:p>
          </p:txBody>
        </p:sp>
        <p:sp>
          <p:nvSpPr>
            <p:cNvPr id="9" name="object 9"/>
            <p:cNvSpPr/>
            <p:nvPr/>
          </p:nvSpPr>
          <p:spPr>
            <a:xfrm>
              <a:off x="7299960" y="3525011"/>
              <a:ext cx="991869" cy="263525"/>
            </a:xfrm>
            <a:custGeom>
              <a:avLst/>
              <a:gdLst/>
              <a:ahLst/>
              <a:cxnLst/>
              <a:rect l="l" t="t" r="r" b="b"/>
              <a:pathLst>
                <a:path w="991870" h="263525">
                  <a:moveTo>
                    <a:pt x="925576" y="0"/>
                  </a:moveTo>
                  <a:lnTo>
                    <a:pt x="0" y="0"/>
                  </a:lnTo>
                  <a:lnTo>
                    <a:pt x="0" y="263398"/>
                  </a:lnTo>
                  <a:lnTo>
                    <a:pt x="925576" y="263398"/>
                  </a:lnTo>
                  <a:lnTo>
                    <a:pt x="991870" y="131699"/>
                  </a:lnTo>
                  <a:lnTo>
                    <a:pt x="925576" y="0"/>
                  </a:lnTo>
                  <a:close/>
                </a:path>
              </a:pathLst>
            </a:custGeom>
            <a:solidFill>
              <a:srgbClr val="ACC91B"/>
            </a:solidFill>
          </p:spPr>
          <p:txBody>
            <a:bodyPr wrap="square" lIns="0" tIns="0" rIns="0" bIns="0" rtlCol="0"/>
            <a:lstStyle/>
            <a:p>
              <a:endParaRPr>
                <a:solidFill>
                  <a:prstClr val="black"/>
                </a:solidFill>
              </a:endParaRPr>
            </a:p>
          </p:txBody>
        </p:sp>
        <p:sp>
          <p:nvSpPr>
            <p:cNvPr id="10" name="object 10"/>
            <p:cNvSpPr/>
            <p:nvPr/>
          </p:nvSpPr>
          <p:spPr>
            <a:xfrm>
              <a:off x="7379207" y="3806951"/>
              <a:ext cx="991869" cy="262255"/>
            </a:xfrm>
            <a:custGeom>
              <a:avLst/>
              <a:gdLst/>
              <a:ahLst/>
              <a:cxnLst/>
              <a:rect l="l" t="t" r="r" b="b"/>
              <a:pathLst>
                <a:path w="991870" h="262254">
                  <a:moveTo>
                    <a:pt x="925576" y="0"/>
                  </a:moveTo>
                  <a:lnTo>
                    <a:pt x="0" y="0"/>
                  </a:lnTo>
                  <a:lnTo>
                    <a:pt x="0" y="261874"/>
                  </a:lnTo>
                  <a:lnTo>
                    <a:pt x="925576" y="261874"/>
                  </a:lnTo>
                  <a:lnTo>
                    <a:pt x="991870" y="130937"/>
                  </a:lnTo>
                  <a:lnTo>
                    <a:pt x="925576" y="0"/>
                  </a:lnTo>
                  <a:close/>
                </a:path>
              </a:pathLst>
            </a:custGeom>
            <a:solidFill>
              <a:srgbClr val="EF820D"/>
            </a:solidFill>
          </p:spPr>
          <p:txBody>
            <a:bodyPr wrap="square" lIns="0" tIns="0" rIns="0" bIns="0" rtlCol="0"/>
            <a:lstStyle/>
            <a:p>
              <a:endParaRPr>
                <a:solidFill>
                  <a:prstClr val="black"/>
                </a:solidFill>
              </a:endParaRPr>
            </a:p>
          </p:txBody>
        </p:sp>
        <p:sp>
          <p:nvSpPr>
            <p:cNvPr id="11" name="object 11"/>
            <p:cNvSpPr/>
            <p:nvPr/>
          </p:nvSpPr>
          <p:spPr>
            <a:xfrm>
              <a:off x="7456931" y="4087367"/>
              <a:ext cx="991869" cy="263525"/>
            </a:xfrm>
            <a:custGeom>
              <a:avLst/>
              <a:gdLst/>
              <a:ahLst/>
              <a:cxnLst/>
              <a:rect l="l" t="t" r="r" b="b"/>
              <a:pathLst>
                <a:path w="991870" h="263525">
                  <a:moveTo>
                    <a:pt x="925576" y="0"/>
                  </a:moveTo>
                  <a:lnTo>
                    <a:pt x="0" y="0"/>
                  </a:lnTo>
                  <a:lnTo>
                    <a:pt x="0" y="263397"/>
                  </a:lnTo>
                  <a:lnTo>
                    <a:pt x="925576" y="263397"/>
                  </a:lnTo>
                  <a:lnTo>
                    <a:pt x="991870" y="131698"/>
                  </a:lnTo>
                  <a:lnTo>
                    <a:pt x="925576" y="0"/>
                  </a:lnTo>
                  <a:close/>
                </a:path>
              </a:pathLst>
            </a:custGeom>
            <a:solidFill>
              <a:srgbClr val="EB5F1D"/>
            </a:solidFill>
          </p:spPr>
          <p:txBody>
            <a:bodyPr wrap="square" lIns="0" tIns="0" rIns="0" bIns="0" rtlCol="0"/>
            <a:lstStyle/>
            <a:p>
              <a:endParaRPr>
                <a:solidFill>
                  <a:prstClr val="black"/>
                </a:solidFill>
              </a:endParaRPr>
            </a:p>
          </p:txBody>
        </p:sp>
        <p:sp>
          <p:nvSpPr>
            <p:cNvPr id="12" name="object 12"/>
            <p:cNvSpPr/>
            <p:nvPr/>
          </p:nvSpPr>
          <p:spPr>
            <a:xfrm>
              <a:off x="7552943" y="4367783"/>
              <a:ext cx="991869" cy="263525"/>
            </a:xfrm>
            <a:custGeom>
              <a:avLst/>
              <a:gdLst/>
              <a:ahLst/>
              <a:cxnLst/>
              <a:rect l="l" t="t" r="r" b="b"/>
              <a:pathLst>
                <a:path w="991870" h="263525">
                  <a:moveTo>
                    <a:pt x="925576" y="0"/>
                  </a:moveTo>
                  <a:lnTo>
                    <a:pt x="0" y="0"/>
                  </a:lnTo>
                  <a:lnTo>
                    <a:pt x="0" y="263398"/>
                  </a:lnTo>
                  <a:lnTo>
                    <a:pt x="925576" y="263398"/>
                  </a:lnTo>
                  <a:lnTo>
                    <a:pt x="991870" y="131699"/>
                  </a:lnTo>
                  <a:lnTo>
                    <a:pt x="925576" y="0"/>
                  </a:lnTo>
                  <a:close/>
                </a:path>
              </a:pathLst>
            </a:custGeom>
            <a:solidFill>
              <a:srgbClr val="D51F25"/>
            </a:solidFill>
          </p:spPr>
          <p:txBody>
            <a:bodyPr wrap="square" lIns="0" tIns="0" rIns="0" bIns="0" rtlCol="0"/>
            <a:lstStyle/>
            <a:p>
              <a:endParaRPr>
                <a:solidFill>
                  <a:prstClr val="black"/>
                </a:solidFill>
              </a:endParaRPr>
            </a:p>
          </p:txBody>
        </p:sp>
        <p:sp>
          <p:nvSpPr>
            <p:cNvPr id="13" name="object 13"/>
            <p:cNvSpPr/>
            <p:nvPr/>
          </p:nvSpPr>
          <p:spPr>
            <a:xfrm>
              <a:off x="7027163" y="2830067"/>
              <a:ext cx="795655" cy="1927860"/>
            </a:xfrm>
            <a:custGeom>
              <a:avLst/>
              <a:gdLst/>
              <a:ahLst/>
              <a:cxnLst/>
              <a:rect l="l" t="t" r="r" b="b"/>
              <a:pathLst>
                <a:path w="795654" h="1927860">
                  <a:moveTo>
                    <a:pt x="795489" y="0"/>
                  </a:moveTo>
                  <a:lnTo>
                    <a:pt x="0" y="0"/>
                  </a:lnTo>
                  <a:lnTo>
                    <a:pt x="0" y="1927605"/>
                  </a:lnTo>
                  <a:lnTo>
                    <a:pt x="795489" y="1927605"/>
                  </a:lnTo>
                  <a:lnTo>
                    <a:pt x="795489" y="0"/>
                  </a:lnTo>
                  <a:close/>
                </a:path>
              </a:pathLst>
            </a:custGeom>
            <a:solidFill>
              <a:srgbClr val="FFFFFF"/>
            </a:solidFill>
          </p:spPr>
          <p:txBody>
            <a:bodyPr wrap="square" lIns="0" tIns="0" rIns="0" bIns="0" rtlCol="0"/>
            <a:lstStyle/>
            <a:p>
              <a:endParaRPr>
                <a:solidFill>
                  <a:prstClr val="black"/>
                </a:solidFill>
              </a:endParaRPr>
            </a:p>
          </p:txBody>
        </p:sp>
        <p:sp>
          <p:nvSpPr>
            <p:cNvPr id="14" name="object 14"/>
            <p:cNvSpPr/>
            <p:nvPr/>
          </p:nvSpPr>
          <p:spPr>
            <a:xfrm>
              <a:off x="9069324" y="3221735"/>
              <a:ext cx="565150" cy="692785"/>
            </a:xfrm>
            <a:custGeom>
              <a:avLst/>
              <a:gdLst/>
              <a:ahLst/>
              <a:cxnLst/>
              <a:rect l="l" t="t" r="r" b="b"/>
              <a:pathLst>
                <a:path w="565150" h="692785">
                  <a:moveTo>
                    <a:pt x="386842" y="0"/>
                  </a:moveTo>
                  <a:lnTo>
                    <a:pt x="178307" y="0"/>
                  </a:lnTo>
                  <a:lnTo>
                    <a:pt x="146303" y="5587"/>
                  </a:lnTo>
                  <a:lnTo>
                    <a:pt x="88265" y="47498"/>
                  </a:lnTo>
                  <a:lnTo>
                    <a:pt x="63373" y="81787"/>
                  </a:lnTo>
                  <a:lnTo>
                    <a:pt x="41909" y="123571"/>
                  </a:lnTo>
                  <a:lnTo>
                    <a:pt x="24383" y="172085"/>
                  </a:lnTo>
                  <a:lnTo>
                    <a:pt x="11175" y="226060"/>
                  </a:lnTo>
                  <a:lnTo>
                    <a:pt x="2921" y="284606"/>
                  </a:lnTo>
                  <a:lnTo>
                    <a:pt x="0" y="346837"/>
                  </a:lnTo>
                  <a:lnTo>
                    <a:pt x="2921" y="409066"/>
                  </a:lnTo>
                  <a:lnTo>
                    <a:pt x="11175" y="467487"/>
                  </a:lnTo>
                  <a:lnTo>
                    <a:pt x="24383" y="521462"/>
                  </a:lnTo>
                  <a:lnTo>
                    <a:pt x="41909" y="569721"/>
                  </a:lnTo>
                  <a:lnTo>
                    <a:pt x="63373" y="611377"/>
                  </a:lnTo>
                  <a:lnTo>
                    <a:pt x="88265" y="645540"/>
                  </a:lnTo>
                  <a:lnTo>
                    <a:pt x="146303" y="687196"/>
                  </a:lnTo>
                  <a:lnTo>
                    <a:pt x="178307" y="692784"/>
                  </a:lnTo>
                  <a:lnTo>
                    <a:pt x="386842" y="692784"/>
                  </a:lnTo>
                  <a:lnTo>
                    <a:pt x="449199" y="671068"/>
                  </a:lnTo>
                  <a:lnTo>
                    <a:pt x="501903" y="610996"/>
                  </a:lnTo>
                  <a:lnTo>
                    <a:pt x="523367" y="569213"/>
                  </a:lnTo>
                  <a:lnTo>
                    <a:pt x="540893" y="520826"/>
                  </a:lnTo>
                  <a:lnTo>
                    <a:pt x="554101" y="466725"/>
                  </a:lnTo>
                  <a:lnTo>
                    <a:pt x="562355" y="408177"/>
                  </a:lnTo>
                  <a:lnTo>
                    <a:pt x="565150" y="345948"/>
                  </a:lnTo>
                  <a:lnTo>
                    <a:pt x="562228" y="283844"/>
                  </a:lnTo>
                  <a:lnTo>
                    <a:pt x="553974" y="225298"/>
                  </a:lnTo>
                  <a:lnTo>
                    <a:pt x="540766" y="171323"/>
                  </a:lnTo>
                  <a:lnTo>
                    <a:pt x="523240" y="123062"/>
                  </a:lnTo>
                  <a:lnTo>
                    <a:pt x="501776" y="81406"/>
                  </a:lnTo>
                  <a:lnTo>
                    <a:pt x="476884" y="47243"/>
                  </a:lnTo>
                  <a:lnTo>
                    <a:pt x="418973" y="5587"/>
                  </a:lnTo>
                  <a:lnTo>
                    <a:pt x="386842" y="0"/>
                  </a:lnTo>
                  <a:close/>
                </a:path>
              </a:pathLst>
            </a:custGeom>
            <a:solidFill>
              <a:srgbClr val="20181C"/>
            </a:solidFill>
          </p:spPr>
          <p:txBody>
            <a:bodyPr wrap="square" lIns="0" tIns="0" rIns="0" bIns="0" rtlCol="0"/>
            <a:lstStyle/>
            <a:p>
              <a:endParaRPr>
                <a:solidFill>
                  <a:prstClr val="black"/>
                </a:solidFill>
              </a:endParaRPr>
            </a:p>
          </p:txBody>
        </p:sp>
        <p:sp>
          <p:nvSpPr>
            <p:cNvPr id="15" name="object 15"/>
            <p:cNvSpPr/>
            <p:nvPr/>
          </p:nvSpPr>
          <p:spPr>
            <a:xfrm>
              <a:off x="9300210" y="3220973"/>
              <a:ext cx="177165" cy="697865"/>
            </a:xfrm>
            <a:custGeom>
              <a:avLst/>
              <a:gdLst/>
              <a:ahLst/>
              <a:cxnLst/>
              <a:rect l="l" t="t" r="r" b="b"/>
              <a:pathLst>
                <a:path w="177165" h="697864">
                  <a:moveTo>
                    <a:pt x="176657" y="697611"/>
                  </a:moveTo>
                  <a:lnTo>
                    <a:pt x="114300" y="675894"/>
                  </a:lnTo>
                  <a:lnTo>
                    <a:pt x="62103" y="616076"/>
                  </a:lnTo>
                  <a:lnTo>
                    <a:pt x="41021" y="574167"/>
                  </a:lnTo>
                  <a:lnTo>
                    <a:pt x="23749" y="525526"/>
                  </a:lnTo>
                  <a:lnTo>
                    <a:pt x="10795" y="471169"/>
                  </a:lnTo>
                  <a:lnTo>
                    <a:pt x="2794" y="411988"/>
                  </a:lnTo>
                  <a:lnTo>
                    <a:pt x="0" y="348996"/>
                  </a:lnTo>
                  <a:lnTo>
                    <a:pt x="2667" y="286003"/>
                  </a:lnTo>
                  <a:lnTo>
                    <a:pt x="10414" y="226822"/>
                  </a:lnTo>
                  <a:lnTo>
                    <a:pt x="22733" y="172465"/>
                  </a:lnTo>
                  <a:lnTo>
                    <a:pt x="39370" y="123698"/>
                  </a:lnTo>
                  <a:lnTo>
                    <a:pt x="59944" y="81787"/>
                  </a:lnTo>
                  <a:lnTo>
                    <a:pt x="83820" y="47371"/>
                  </a:lnTo>
                  <a:lnTo>
                    <a:pt x="140716" y="5587"/>
                  </a:lnTo>
                  <a:lnTo>
                    <a:pt x="172720" y="0"/>
                  </a:lnTo>
                </a:path>
              </a:pathLst>
            </a:custGeom>
            <a:ln w="7620">
              <a:solidFill>
                <a:srgbClr val="FFFFFF"/>
              </a:solidFill>
            </a:ln>
          </p:spPr>
          <p:txBody>
            <a:bodyPr wrap="square" lIns="0" tIns="0" rIns="0" bIns="0" rtlCol="0"/>
            <a:lstStyle/>
            <a:p>
              <a:endParaRPr>
                <a:solidFill>
                  <a:prstClr val="black"/>
                </a:solidFill>
              </a:endParaRPr>
            </a:p>
          </p:txBody>
        </p:sp>
        <p:sp>
          <p:nvSpPr>
            <p:cNvPr id="16" name="object 16"/>
            <p:cNvSpPr/>
            <p:nvPr/>
          </p:nvSpPr>
          <p:spPr>
            <a:xfrm>
              <a:off x="9383267" y="3320795"/>
              <a:ext cx="198120" cy="478790"/>
            </a:xfrm>
            <a:custGeom>
              <a:avLst/>
              <a:gdLst/>
              <a:ahLst/>
              <a:cxnLst/>
              <a:rect l="l" t="t" r="r" b="b"/>
              <a:pathLst>
                <a:path w="198120" h="478789">
                  <a:moveTo>
                    <a:pt x="98805" y="0"/>
                  </a:moveTo>
                  <a:lnTo>
                    <a:pt x="28955" y="70103"/>
                  </a:lnTo>
                  <a:lnTo>
                    <a:pt x="13461" y="118490"/>
                  </a:lnTo>
                  <a:lnTo>
                    <a:pt x="3555" y="175513"/>
                  </a:lnTo>
                  <a:lnTo>
                    <a:pt x="0" y="239140"/>
                  </a:lnTo>
                  <a:lnTo>
                    <a:pt x="3555" y="302767"/>
                  </a:lnTo>
                  <a:lnTo>
                    <a:pt x="13461" y="359790"/>
                  </a:lnTo>
                  <a:lnTo>
                    <a:pt x="28955" y="408304"/>
                  </a:lnTo>
                  <a:lnTo>
                    <a:pt x="48895" y="445642"/>
                  </a:lnTo>
                  <a:lnTo>
                    <a:pt x="98805" y="478281"/>
                  </a:lnTo>
                  <a:lnTo>
                    <a:pt x="125222" y="469772"/>
                  </a:lnTo>
                  <a:lnTo>
                    <a:pt x="128777" y="466089"/>
                  </a:lnTo>
                  <a:lnTo>
                    <a:pt x="90042" y="466089"/>
                  </a:lnTo>
                  <a:lnTo>
                    <a:pt x="63500" y="454659"/>
                  </a:lnTo>
                  <a:lnTo>
                    <a:pt x="40385" y="422655"/>
                  </a:lnTo>
                  <a:lnTo>
                    <a:pt x="30860" y="397001"/>
                  </a:lnTo>
                  <a:lnTo>
                    <a:pt x="49529" y="386841"/>
                  </a:lnTo>
                  <a:lnTo>
                    <a:pt x="66801" y="355218"/>
                  </a:lnTo>
                  <a:lnTo>
                    <a:pt x="78485" y="308736"/>
                  </a:lnTo>
                  <a:lnTo>
                    <a:pt x="82676" y="252221"/>
                  </a:lnTo>
                  <a:lnTo>
                    <a:pt x="78358" y="193548"/>
                  </a:lnTo>
                  <a:lnTo>
                    <a:pt x="66675" y="142366"/>
                  </a:lnTo>
                  <a:lnTo>
                    <a:pt x="49275" y="106171"/>
                  </a:lnTo>
                  <a:lnTo>
                    <a:pt x="31317" y="94487"/>
                  </a:lnTo>
                  <a:lnTo>
                    <a:pt x="27050" y="94487"/>
                  </a:lnTo>
                  <a:lnTo>
                    <a:pt x="40385" y="58800"/>
                  </a:lnTo>
                  <a:lnTo>
                    <a:pt x="63500" y="26796"/>
                  </a:lnTo>
                  <a:lnTo>
                    <a:pt x="90042" y="15239"/>
                  </a:lnTo>
                  <a:lnTo>
                    <a:pt x="131572" y="15239"/>
                  </a:lnTo>
                  <a:lnTo>
                    <a:pt x="125222" y="8762"/>
                  </a:lnTo>
                  <a:lnTo>
                    <a:pt x="98805" y="253"/>
                  </a:lnTo>
                  <a:lnTo>
                    <a:pt x="98805" y="0"/>
                  </a:lnTo>
                  <a:close/>
                </a:path>
                <a:path w="198120" h="478789">
                  <a:moveTo>
                    <a:pt x="174116" y="86613"/>
                  </a:moveTo>
                  <a:lnTo>
                    <a:pt x="174116" y="240664"/>
                  </a:lnTo>
                  <a:lnTo>
                    <a:pt x="169799" y="311911"/>
                  </a:lnTo>
                  <a:lnTo>
                    <a:pt x="157860" y="373887"/>
                  </a:lnTo>
                  <a:lnTo>
                    <a:pt x="139573" y="422655"/>
                  </a:lnTo>
                  <a:lnTo>
                    <a:pt x="116585" y="454659"/>
                  </a:lnTo>
                  <a:lnTo>
                    <a:pt x="90042" y="466089"/>
                  </a:lnTo>
                  <a:lnTo>
                    <a:pt x="128777" y="466089"/>
                  </a:lnTo>
                  <a:lnTo>
                    <a:pt x="168782" y="408558"/>
                  </a:lnTo>
                  <a:lnTo>
                    <a:pt x="184276" y="360298"/>
                  </a:lnTo>
                  <a:lnTo>
                    <a:pt x="194182" y="303148"/>
                  </a:lnTo>
                  <a:lnTo>
                    <a:pt x="197611" y="240664"/>
                  </a:lnTo>
                  <a:lnTo>
                    <a:pt x="197738" y="239140"/>
                  </a:lnTo>
                  <a:lnTo>
                    <a:pt x="194182" y="175513"/>
                  </a:lnTo>
                  <a:lnTo>
                    <a:pt x="184276" y="118363"/>
                  </a:lnTo>
                  <a:lnTo>
                    <a:pt x="174116" y="86613"/>
                  </a:lnTo>
                  <a:close/>
                </a:path>
                <a:path w="198120" h="478789">
                  <a:moveTo>
                    <a:pt x="131572" y="15239"/>
                  </a:moveTo>
                  <a:lnTo>
                    <a:pt x="90042" y="15239"/>
                  </a:lnTo>
                  <a:lnTo>
                    <a:pt x="116585" y="26796"/>
                  </a:lnTo>
                  <a:lnTo>
                    <a:pt x="139573" y="58800"/>
                  </a:lnTo>
                  <a:lnTo>
                    <a:pt x="157860" y="107568"/>
                  </a:lnTo>
                  <a:lnTo>
                    <a:pt x="169799" y="169417"/>
                  </a:lnTo>
                  <a:lnTo>
                    <a:pt x="174116" y="240664"/>
                  </a:lnTo>
                  <a:lnTo>
                    <a:pt x="174116" y="86613"/>
                  </a:lnTo>
                  <a:lnTo>
                    <a:pt x="168782" y="69976"/>
                  </a:lnTo>
                  <a:lnTo>
                    <a:pt x="148843" y="32765"/>
                  </a:lnTo>
                  <a:lnTo>
                    <a:pt x="131572" y="15239"/>
                  </a:lnTo>
                  <a:close/>
                </a:path>
                <a:path w="198120" h="478789">
                  <a:moveTo>
                    <a:pt x="28193" y="92455"/>
                  </a:moveTo>
                  <a:lnTo>
                    <a:pt x="27050" y="94487"/>
                  </a:lnTo>
                  <a:lnTo>
                    <a:pt x="31317" y="94487"/>
                  </a:lnTo>
                  <a:lnTo>
                    <a:pt x="28193" y="92455"/>
                  </a:lnTo>
                  <a:close/>
                </a:path>
              </a:pathLst>
            </a:custGeom>
            <a:solidFill>
              <a:srgbClr val="FFFFFF"/>
            </a:solidFill>
          </p:spPr>
          <p:txBody>
            <a:bodyPr wrap="square" lIns="0" tIns="0" rIns="0" bIns="0" rtlCol="0"/>
            <a:lstStyle/>
            <a:p>
              <a:endParaRPr>
                <a:solidFill>
                  <a:prstClr val="black"/>
                </a:solidFill>
              </a:endParaRPr>
            </a:p>
          </p:txBody>
        </p:sp>
        <p:sp>
          <p:nvSpPr>
            <p:cNvPr id="17" name="object 17"/>
            <p:cNvSpPr/>
            <p:nvPr/>
          </p:nvSpPr>
          <p:spPr>
            <a:xfrm>
              <a:off x="9112757" y="3214877"/>
              <a:ext cx="237490" cy="707390"/>
            </a:xfrm>
            <a:custGeom>
              <a:avLst/>
              <a:gdLst/>
              <a:ahLst/>
              <a:cxnLst/>
              <a:rect l="l" t="t" r="r" b="b"/>
              <a:pathLst>
                <a:path w="237490" h="707389">
                  <a:moveTo>
                    <a:pt x="235076" y="707009"/>
                  </a:moveTo>
                  <a:lnTo>
                    <a:pt x="171576" y="684784"/>
                  </a:lnTo>
                  <a:lnTo>
                    <a:pt x="143383" y="658622"/>
                  </a:lnTo>
                  <a:lnTo>
                    <a:pt x="118110" y="623697"/>
                  </a:lnTo>
                  <a:lnTo>
                    <a:pt x="96393" y="581152"/>
                  </a:lnTo>
                  <a:lnTo>
                    <a:pt x="78613" y="532003"/>
                  </a:lnTo>
                  <a:lnTo>
                    <a:pt x="65405" y="477266"/>
                  </a:lnTo>
                  <a:lnTo>
                    <a:pt x="57023" y="417830"/>
                  </a:lnTo>
                  <a:lnTo>
                    <a:pt x="54101" y="354964"/>
                  </a:lnTo>
                  <a:lnTo>
                    <a:pt x="57150" y="291846"/>
                  </a:lnTo>
                  <a:lnTo>
                    <a:pt x="65659" y="232283"/>
                  </a:lnTo>
                  <a:lnTo>
                    <a:pt x="79121" y="177292"/>
                  </a:lnTo>
                  <a:lnTo>
                    <a:pt x="97155" y="127762"/>
                  </a:lnTo>
                  <a:lnTo>
                    <a:pt x="119252" y="84962"/>
                  </a:lnTo>
                  <a:lnTo>
                    <a:pt x="144780" y="49784"/>
                  </a:lnTo>
                  <a:lnTo>
                    <a:pt x="173355" y="23368"/>
                  </a:lnTo>
                  <a:lnTo>
                    <a:pt x="204216" y="6731"/>
                  </a:lnTo>
                  <a:lnTo>
                    <a:pt x="237109" y="888"/>
                  </a:lnTo>
                </a:path>
                <a:path w="237490" h="707389">
                  <a:moveTo>
                    <a:pt x="180975" y="706120"/>
                  </a:moveTo>
                  <a:lnTo>
                    <a:pt x="117475" y="683895"/>
                  </a:lnTo>
                  <a:lnTo>
                    <a:pt x="89153" y="657733"/>
                  </a:lnTo>
                  <a:lnTo>
                    <a:pt x="64008" y="622808"/>
                  </a:lnTo>
                  <a:lnTo>
                    <a:pt x="42164" y="580263"/>
                  </a:lnTo>
                  <a:lnTo>
                    <a:pt x="24511" y="531114"/>
                  </a:lnTo>
                  <a:lnTo>
                    <a:pt x="11175" y="476377"/>
                  </a:lnTo>
                  <a:lnTo>
                    <a:pt x="2921" y="416941"/>
                  </a:lnTo>
                  <a:lnTo>
                    <a:pt x="0" y="354075"/>
                  </a:lnTo>
                  <a:lnTo>
                    <a:pt x="2921" y="290957"/>
                  </a:lnTo>
                  <a:lnTo>
                    <a:pt x="11430" y="231394"/>
                  </a:lnTo>
                  <a:lnTo>
                    <a:pt x="25019" y="176402"/>
                  </a:lnTo>
                  <a:lnTo>
                    <a:pt x="43052" y="126873"/>
                  </a:lnTo>
                  <a:lnTo>
                    <a:pt x="65150" y="84074"/>
                  </a:lnTo>
                  <a:lnTo>
                    <a:pt x="90677" y="48895"/>
                  </a:lnTo>
                  <a:lnTo>
                    <a:pt x="119125" y="22479"/>
                  </a:lnTo>
                  <a:lnTo>
                    <a:pt x="150114" y="5842"/>
                  </a:lnTo>
                  <a:lnTo>
                    <a:pt x="183007" y="0"/>
                  </a:lnTo>
                </a:path>
              </a:pathLst>
            </a:custGeom>
            <a:ln w="7620">
              <a:solidFill>
                <a:srgbClr val="FFFFFF"/>
              </a:solidFill>
            </a:ln>
          </p:spPr>
          <p:txBody>
            <a:bodyPr wrap="square" lIns="0" tIns="0" rIns="0" bIns="0" rtlCol="0"/>
            <a:lstStyle/>
            <a:p>
              <a:endParaRPr>
                <a:solidFill>
                  <a:prstClr val="black"/>
                </a:solidFill>
              </a:endParaRPr>
            </a:p>
          </p:txBody>
        </p:sp>
        <p:sp>
          <p:nvSpPr>
            <p:cNvPr id="18" name="object 18"/>
            <p:cNvSpPr/>
            <p:nvPr/>
          </p:nvSpPr>
          <p:spPr>
            <a:xfrm>
              <a:off x="9114281" y="3526663"/>
              <a:ext cx="53340" cy="3810"/>
            </a:xfrm>
            <a:custGeom>
              <a:avLst/>
              <a:gdLst/>
              <a:ahLst/>
              <a:cxnLst/>
              <a:rect l="l" t="t" r="r" b="b"/>
              <a:pathLst>
                <a:path w="53340" h="3810">
                  <a:moveTo>
                    <a:pt x="-3809" y="1778"/>
                  </a:moveTo>
                  <a:lnTo>
                    <a:pt x="56642" y="1778"/>
                  </a:lnTo>
                </a:path>
              </a:pathLst>
            </a:custGeom>
            <a:ln w="11176">
              <a:solidFill>
                <a:srgbClr val="FFFFFF"/>
              </a:solidFill>
            </a:ln>
          </p:spPr>
          <p:txBody>
            <a:bodyPr wrap="square" lIns="0" tIns="0" rIns="0" bIns="0" rtlCol="0"/>
            <a:lstStyle/>
            <a:p>
              <a:endParaRPr>
                <a:solidFill>
                  <a:prstClr val="black"/>
                </a:solidFill>
              </a:endParaRPr>
            </a:p>
          </p:txBody>
        </p:sp>
        <p:sp>
          <p:nvSpPr>
            <p:cNvPr id="19" name="object 19"/>
            <p:cNvSpPr/>
            <p:nvPr/>
          </p:nvSpPr>
          <p:spPr>
            <a:xfrm>
              <a:off x="9111234" y="3589400"/>
              <a:ext cx="54610" cy="2540"/>
            </a:xfrm>
            <a:custGeom>
              <a:avLst/>
              <a:gdLst/>
              <a:ahLst/>
              <a:cxnLst/>
              <a:rect l="l" t="t" r="r" b="b"/>
              <a:pathLst>
                <a:path w="54609" h="2539">
                  <a:moveTo>
                    <a:pt x="-3810" y="1143"/>
                  </a:moveTo>
                  <a:lnTo>
                    <a:pt x="58420" y="1143"/>
                  </a:lnTo>
                </a:path>
              </a:pathLst>
            </a:custGeom>
            <a:ln w="9906">
              <a:solidFill>
                <a:srgbClr val="FFFFFF"/>
              </a:solidFill>
            </a:ln>
          </p:spPr>
          <p:txBody>
            <a:bodyPr wrap="square" lIns="0" tIns="0" rIns="0" bIns="0" rtlCol="0"/>
            <a:lstStyle/>
            <a:p>
              <a:endParaRPr>
                <a:solidFill>
                  <a:prstClr val="black"/>
                </a:solidFill>
              </a:endParaRPr>
            </a:p>
          </p:txBody>
        </p:sp>
        <p:sp>
          <p:nvSpPr>
            <p:cNvPr id="20" name="object 20"/>
            <p:cNvSpPr/>
            <p:nvPr/>
          </p:nvSpPr>
          <p:spPr>
            <a:xfrm>
              <a:off x="9115678" y="3645916"/>
              <a:ext cx="54610" cy="3175"/>
            </a:xfrm>
            <a:custGeom>
              <a:avLst/>
              <a:gdLst/>
              <a:ahLst/>
              <a:cxnLst/>
              <a:rect l="l" t="t" r="r" b="b"/>
              <a:pathLst>
                <a:path w="54609" h="3175">
                  <a:moveTo>
                    <a:pt x="-3809" y="1523"/>
                  </a:moveTo>
                  <a:lnTo>
                    <a:pt x="57911" y="1523"/>
                  </a:lnTo>
                </a:path>
              </a:pathLst>
            </a:custGeom>
            <a:ln w="10668">
              <a:solidFill>
                <a:srgbClr val="FFFFFF"/>
              </a:solidFill>
            </a:ln>
          </p:spPr>
          <p:txBody>
            <a:bodyPr wrap="square" lIns="0" tIns="0" rIns="0" bIns="0" rtlCol="0"/>
            <a:lstStyle/>
            <a:p>
              <a:endParaRPr>
                <a:solidFill>
                  <a:prstClr val="black"/>
                </a:solidFill>
              </a:endParaRPr>
            </a:p>
          </p:txBody>
        </p:sp>
        <p:sp>
          <p:nvSpPr>
            <p:cNvPr id="21" name="object 21"/>
            <p:cNvSpPr/>
            <p:nvPr/>
          </p:nvSpPr>
          <p:spPr>
            <a:xfrm>
              <a:off x="9124061" y="3691508"/>
              <a:ext cx="52705" cy="1905"/>
            </a:xfrm>
            <a:custGeom>
              <a:avLst/>
              <a:gdLst/>
              <a:ahLst/>
              <a:cxnLst/>
              <a:rect l="l" t="t" r="r" b="b"/>
              <a:pathLst>
                <a:path w="52704" h="1904">
                  <a:moveTo>
                    <a:pt x="-3810" y="889"/>
                  </a:moveTo>
                  <a:lnTo>
                    <a:pt x="56006" y="889"/>
                  </a:lnTo>
                </a:path>
              </a:pathLst>
            </a:custGeom>
            <a:ln w="9398">
              <a:solidFill>
                <a:srgbClr val="FFFFFF"/>
              </a:solidFill>
            </a:ln>
          </p:spPr>
          <p:txBody>
            <a:bodyPr wrap="square" lIns="0" tIns="0" rIns="0" bIns="0" rtlCol="0"/>
            <a:lstStyle/>
            <a:p>
              <a:endParaRPr>
                <a:solidFill>
                  <a:prstClr val="black"/>
                </a:solidFill>
              </a:endParaRPr>
            </a:p>
          </p:txBody>
        </p:sp>
        <p:sp>
          <p:nvSpPr>
            <p:cNvPr id="22" name="object 22"/>
            <p:cNvSpPr/>
            <p:nvPr/>
          </p:nvSpPr>
          <p:spPr>
            <a:xfrm>
              <a:off x="9135237" y="3743070"/>
              <a:ext cx="53340" cy="3810"/>
            </a:xfrm>
            <a:custGeom>
              <a:avLst/>
              <a:gdLst/>
              <a:ahLst/>
              <a:cxnLst/>
              <a:rect l="l" t="t" r="r" b="b"/>
              <a:pathLst>
                <a:path w="53340" h="3810">
                  <a:moveTo>
                    <a:pt x="-3809" y="1650"/>
                  </a:moveTo>
                  <a:lnTo>
                    <a:pt x="56769" y="1650"/>
                  </a:lnTo>
                </a:path>
              </a:pathLst>
            </a:custGeom>
            <a:ln w="10922">
              <a:solidFill>
                <a:srgbClr val="FFFFFF"/>
              </a:solidFill>
            </a:ln>
          </p:spPr>
          <p:txBody>
            <a:bodyPr wrap="square" lIns="0" tIns="0" rIns="0" bIns="0" rtlCol="0"/>
            <a:lstStyle/>
            <a:p>
              <a:endParaRPr>
                <a:solidFill>
                  <a:prstClr val="black"/>
                </a:solidFill>
              </a:endParaRPr>
            </a:p>
          </p:txBody>
        </p:sp>
        <p:sp>
          <p:nvSpPr>
            <p:cNvPr id="23" name="object 23"/>
            <p:cNvSpPr/>
            <p:nvPr/>
          </p:nvSpPr>
          <p:spPr>
            <a:xfrm>
              <a:off x="9149206" y="3779266"/>
              <a:ext cx="52705" cy="2540"/>
            </a:xfrm>
            <a:custGeom>
              <a:avLst/>
              <a:gdLst/>
              <a:ahLst/>
              <a:cxnLst/>
              <a:rect l="l" t="t" r="r" b="b"/>
              <a:pathLst>
                <a:path w="52704" h="2539">
                  <a:moveTo>
                    <a:pt x="-3809" y="1206"/>
                  </a:moveTo>
                  <a:lnTo>
                    <a:pt x="56387" y="1206"/>
                  </a:lnTo>
                </a:path>
              </a:pathLst>
            </a:custGeom>
            <a:ln w="10033">
              <a:solidFill>
                <a:srgbClr val="FFFFFF"/>
              </a:solidFill>
            </a:ln>
          </p:spPr>
          <p:txBody>
            <a:bodyPr wrap="square" lIns="0" tIns="0" rIns="0" bIns="0" rtlCol="0"/>
            <a:lstStyle/>
            <a:p>
              <a:endParaRPr>
                <a:solidFill>
                  <a:prstClr val="black"/>
                </a:solidFill>
              </a:endParaRPr>
            </a:p>
          </p:txBody>
        </p:sp>
        <p:sp>
          <p:nvSpPr>
            <p:cNvPr id="24" name="object 24"/>
            <p:cNvSpPr/>
            <p:nvPr/>
          </p:nvSpPr>
          <p:spPr>
            <a:xfrm>
              <a:off x="9160002" y="3811142"/>
              <a:ext cx="55880" cy="4445"/>
            </a:xfrm>
            <a:custGeom>
              <a:avLst/>
              <a:gdLst/>
              <a:ahLst/>
              <a:cxnLst/>
              <a:rect l="l" t="t" r="r" b="b"/>
              <a:pathLst>
                <a:path w="55879" h="4445">
                  <a:moveTo>
                    <a:pt x="-3809" y="2095"/>
                  </a:moveTo>
                  <a:lnTo>
                    <a:pt x="59562" y="2095"/>
                  </a:lnTo>
                </a:path>
              </a:pathLst>
            </a:custGeom>
            <a:ln w="11811">
              <a:solidFill>
                <a:srgbClr val="FFFFFF"/>
              </a:solidFill>
            </a:ln>
          </p:spPr>
          <p:txBody>
            <a:bodyPr wrap="square" lIns="0" tIns="0" rIns="0" bIns="0" rtlCol="0"/>
            <a:lstStyle/>
            <a:p>
              <a:endParaRPr>
                <a:solidFill>
                  <a:prstClr val="black"/>
                </a:solidFill>
              </a:endParaRPr>
            </a:p>
          </p:txBody>
        </p:sp>
        <p:sp>
          <p:nvSpPr>
            <p:cNvPr id="25" name="object 25"/>
            <p:cNvSpPr/>
            <p:nvPr/>
          </p:nvSpPr>
          <p:spPr>
            <a:xfrm>
              <a:off x="9180194" y="3843908"/>
              <a:ext cx="55244" cy="0"/>
            </a:xfrm>
            <a:custGeom>
              <a:avLst/>
              <a:gdLst/>
              <a:ahLst/>
              <a:cxnLst/>
              <a:rect l="l" t="t" r="r" b="b"/>
              <a:pathLst>
                <a:path w="55245">
                  <a:moveTo>
                    <a:pt x="54863" y="0"/>
                  </a:moveTo>
                  <a:lnTo>
                    <a:pt x="0" y="0"/>
                  </a:lnTo>
                </a:path>
              </a:pathLst>
            </a:custGeom>
            <a:ln w="7620">
              <a:solidFill>
                <a:srgbClr val="FFFFFF"/>
              </a:solidFill>
            </a:ln>
          </p:spPr>
          <p:txBody>
            <a:bodyPr wrap="square" lIns="0" tIns="0" rIns="0" bIns="0" rtlCol="0"/>
            <a:lstStyle/>
            <a:p>
              <a:endParaRPr>
                <a:solidFill>
                  <a:prstClr val="black"/>
                </a:solidFill>
              </a:endParaRPr>
            </a:p>
          </p:txBody>
        </p:sp>
        <p:sp>
          <p:nvSpPr>
            <p:cNvPr id="26" name="object 26"/>
            <p:cNvSpPr/>
            <p:nvPr/>
          </p:nvSpPr>
          <p:spPr>
            <a:xfrm>
              <a:off x="9198610" y="3867530"/>
              <a:ext cx="52705" cy="1905"/>
            </a:xfrm>
            <a:custGeom>
              <a:avLst/>
              <a:gdLst/>
              <a:ahLst/>
              <a:cxnLst/>
              <a:rect l="l" t="t" r="r" b="b"/>
              <a:pathLst>
                <a:path w="52704" h="1904">
                  <a:moveTo>
                    <a:pt x="-3809" y="698"/>
                  </a:moveTo>
                  <a:lnTo>
                    <a:pt x="56261" y="698"/>
                  </a:lnTo>
                </a:path>
              </a:pathLst>
            </a:custGeom>
            <a:ln w="9017">
              <a:solidFill>
                <a:srgbClr val="FFFFFF"/>
              </a:solidFill>
            </a:ln>
          </p:spPr>
          <p:txBody>
            <a:bodyPr wrap="square" lIns="0" tIns="0" rIns="0" bIns="0" rtlCol="0"/>
            <a:lstStyle/>
            <a:p>
              <a:endParaRPr>
                <a:solidFill>
                  <a:prstClr val="black"/>
                </a:solidFill>
              </a:endParaRPr>
            </a:p>
          </p:txBody>
        </p:sp>
        <p:sp>
          <p:nvSpPr>
            <p:cNvPr id="27" name="object 27"/>
            <p:cNvSpPr/>
            <p:nvPr/>
          </p:nvSpPr>
          <p:spPr>
            <a:xfrm>
              <a:off x="9218802" y="3888613"/>
              <a:ext cx="53340" cy="0"/>
            </a:xfrm>
            <a:custGeom>
              <a:avLst/>
              <a:gdLst/>
              <a:ahLst/>
              <a:cxnLst/>
              <a:rect l="l" t="t" r="r" b="b"/>
              <a:pathLst>
                <a:path w="53340">
                  <a:moveTo>
                    <a:pt x="52831" y="0"/>
                  </a:moveTo>
                  <a:lnTo>
                    <a:pt x="0" y="0"/>
                  </a:lnTo>
                </a:path>
              </a:pathLst>
            </a:custGeom>
            <a:ln w="7620">
              <a:solidFill>
                <a:srgbClr val="FFFFFF"/>
              </a:solidFill>
            </a:ln>
          </p:spPr>
          <p:txBody>
            <a:bodyPr wrap="square" lIns="0" tIns="0" rIns="0" bIns="0" rtlCol="0"/>
            <a:lstStyle/>
            <a:p>
              <a:endParaRPr>
                <a:solidFill>
                  <a:prstClr val="black"/>
                </a:solidFill>
              </a:endParaRPr>
            </a:p>
          </p:txBody>
        </p:sp>
        <p:sp>
          <p:nvSpPr>
            <p:cNvPr id="28" name="object 28"/>
            <p:cNvSpPr/>
            <p:nvPr/>
          </p:nvSpPr>
          <p:spPr>
            <a:xfrm>
              <a:off x="9120124" y="3459098"/>
              <a:ext cx="54610" cy="1905"/>
            </a:xfrm>
            <a:custGeom>
              <a:avLst/>
              <a:gdLst/>
              <a:ahLst/>
              <a:cxnLst/>
              <a:rect l="l" t="t" r="r" b="b"/>
              <a:pathLst>
                <a:path w="54609" h="1904">
                  <a:moveTo>
                    <a:pt x="-3809" y="762"/>
                  </a:moveTo>
                  <a:lnTo>
                    <a:pt x="58165" y="762"/>
                  </a:lnTo>
                </a:path>
              </a:pathLst>
            </a:custGeom>
            <a:ln w="9144">
              <a:solidFill>
                <a:srgbClr val="FFFFFF"/>
              </a:solidFill>
            </a:ln>
          </p:spPr>
          <p:txBody>
            <a:bodyPr wrap="square" lIns="0" tIns="0" rIns="0" bIns="0" rtlCol="0"/>
            <a:lstStyle/>
            <a:p>
              <a:endParaRPr>
                <a:solidFill>
                  <a:prstClr val="black"/>
                </a:solidFill>
              </a:endParaRPr>
            </a:p>
          </p:txBody>
        </p:sp>
        <p:sp>
          <p:nvSpPr>
            <p:cNvPr id="29" name="object 29"/>
            <p:cNvSpPr/>
            <p:nvPr/>
          </p:nvSpPr>
          <p:spPr>
            <a:xfrm>
              <a:off x="9133459" y="3306063"/>
              <a:ext cx="92075" cy="104775"/>
            </a:xfrm>
            <a:custGeom>
              <a:avLst/>
              <a:gdLst/>
              <a:ahLst/>
              <a:cxnLst/>
              <a:rect l="l" t="t" r="r" b="b"/>
              <a:pathLst>
                <a:path w="92075" h="104775">
                  <a:moveTo>
                    <a:pt x="50800" y="104775"/>
                  </a:moveTo>
                  <a:lnTo>
                    <a:pt x="0" y="104775"/>
                  </a:lnTo>
                </a:path>
                <a:path w="92075" h="104775">
                  <a:moveTo>
                    <a:pt x="66548" y="60578"/>
                  </a:moveTo>
                  <a:lnTo>
                    <a:pt x="11049" y="60578"/>
                  </a:lnTo>
                </a:path>
                <a:path w="92075" h="104775">
                  <a:moveTo>
                    <a:pt x="77597" y="27432"/>
                  </a:moveTo>
                  <a:lnTo>
                    <a:pt x="25526" y="27432"/>
                  </a:lnTo>
                </a:path>
                <a:path w="92075" h="104775">
                  <a:moveTo>
                    <a:pt x="92075" y="0"/>
                  </a:moveTo>
                  <a:lnTo>
                    <a:pt x="38354" y="0"/>
                  </a:lnTo>
                </a:path>
              </a:pathLst>
            </a:custGeom>
            <a:ln w="7620">
              <a:solidFill>
                <a:srgbClr val="FFFFFF"/>
              </a:solidFill>
            </a:ln>
          </p:spPr>
          <p:txBody>
            <a:bodyPr wrap="square" lIns="0" tIns="0" rIns="0" bIns="0" rtlCol="0"/>
            <a:lstStyle/>
            <a:p>
              <a:endParaRPr>
                <a:solidFill>
                  <a:prstClr val="black"/>
                </a:solidFill>
              </a:endParaRPr>
            </a:p>
          </p:txBody>
        </p:sp>
        <p:sp>
          <p:nvSpPr>
            <p:cNvPr id="30" name="object 30"/>
            <p:cNvSpPr/>
            <p:nvPr/>
          </p:nvSpPr>
          <p:spPr>
            <a:xfrm>
              <a:off x="9242805" y="3903472"/>
              <a:ext cx="49530" cy="1905"/>
            </a:xfrm>
            <a:custGeom>
              <a:avLst/>
              <a:gdLst/>
              <a:ahLst/>
              <a:cxnLst/>
              <a:rect l="l" t="t" r="r" b="b"/>
              <a:pathLst>
                <a:path w="49529" h="1904">
                  <a:moveTo>
                    <a:pt x="-3809" y="888"/>
                  </a:moveTo>
                  <a:lnTo>
                    <a:pt x="52832" y="888"/>
                  </a:lnTo>
                </a:path>
              </a:pathLst>
            </a:custGeom>
            <a:ln w="9398">
              <a:solidFill>
                <a:srgbClr val="FFFFFF"/>
              </a:solidFill>
            </a:ln>
          </p:spPr>
          <p:txBody>
            <a:bodyPr wrap="square" lIns="0" tIns="0" rIns="0" bIns="0" rtlCol="0"/>
            <a:lstStyle/>
            <a:p>
              <a:endParaRPr>
                <a:solidFill>
                  <a:prstClr val="black"/>
                </a:solidFill>
              </a:endParaRPr>
            </a:p>
          </p:txBody>
        </p:sp>
        <p:sp>
          <p:nvSpPr>
            <p:cNvPr id="31" name="object 31"/>
            <p:cNvSpPr/>
            <p:nvPr/>
          </p:nvSpPr>
          <p:spPr>
            <a:xfrm>
              <a:off x="9186417" y="3216401"/>
              <a:ext cx="249554" cy="707390"/>
            </a:xfrm>
            <a:custGeom>
              <a:avLst/>
              <a:gdLst/>
              <a:ahLst/>
              <a:cxnLst/>
              <a:rect l="l" t="t" r="r" b="b"/>
              <a:pathLst>
                <a:path w="249554" h="707389">
                  <a:moveTo>
                    <a:pt x="53975" y="67690"/>
                  </a:moveTo>
                  <a:lnTo>
                    <a:pt x="0" y="67690"/>
                  </a:lnTo>
                </a:path>
                <a:path w="249554" h="707389">
                  <a:moveTo>
                    <a:pt x="70611" y="45593"/>
                  </a:moveTo>
                  <a:lnTo>
                    <a:pt x="16890" y="45593"/>
                  </a:lnTo>
                </a:path>
                <a:path w="249554" h="707389">
                  <a:moveTo>
                    <a:pt x="86105" y="28575"/>
                  </a:moveTo>
                  <a:lnTo>
                    <a:pt x="33274" y="28575"/>
                  </a:lnTo>
                </a:path>
                <a:path w="249554" h="707389">
                  <a:moveTo>
                    <a:pt x="108457" y="13081"/>
                  </a:moveTo>
                  <a:lnTo>
                    <a:pt x="53975" y="13081"/>
                  </a:lnTo>
                </a:path>
                <a:path w="249554" h="707389">
                  <a:moveTo>
                    <a:pt x="246506" y="707009"/>
                  </a:moveTo>
                  <a:lnTo>
                    <a:pt x="185165" y="684784"/>
                  </a:lnTo>
                  <a:lnTo>
                    <a:pt x="133603" y="623697"/>
                  </a:lnTo>
                  <a:lnTo>
                    <a:pt x="112649" y="581152"/>
                  </a:lnTo>
                  <a:lnTo>
                    <a:pt x="95503" y="532003"/>
                  </a:lnTo>
                  <a:lnTo>
                    <a:pt x="82676" y="477266"/>
                  </a:lnTo>
                  <a:lnTo>
                    <a:pt x="74675" y="417830"/>
                  </a:lnTo>
                  <a:lnTo>
                    <a:pt x="71881" y="354964"/>
                  </a:lnTo>
                  <a:lnTo>
                    <a:pt x="74802" y="291846"/>
                  </a:lnTo>
                  <a:lnTo>
                    <a:pt x="82930" y="232283"/>
                  </a:lnTo>
                  <a:lnTo>
                    <a:pt x="96011" y="177292"/>
                  </a:lnTo>
                  <a:lnTo>
                    <a:pt x="113537" y="127762"/>
                  </a:lnTo>
                  <a:lnTo>
                    <a:pt x="134874" y="84962"/>
                  </a:lnTo>
                  <a:lnTo>
                    <a:pt x="159638" y="49784"/>
                  </a:lnTo>
                  <a:lnTo>
                    <a:pt x="187325" y="23368"/>
                  </a:lnTo>
                  <a:lnTo>
                    <a:pt x="217424" y="6731"/>
                  </a:lnTo>
                  <a:lnTo>
                    <a:pt x="249427" y="888"/>
                  </a:lnTo>
                </a:path>
                <a:path w="249554" h="707389">
                  <a:moveTo>
                    <a:pt x="195325" y="706120"/>
                  </a:moveTo>
                  <a:lnTo>
                    <a:pt x="133984" y="683895"/>
                  </a:lnTo>
                  <a:lnTo>
                    <a:pt x="82423" y="622808"/>
                  </a:lnTo>
                  <a:lnTo>
                    <a:pt x="61467" y="580263"/>
                  </a:lnTo>
                  <a:lnTo>
                    <a:pt x="44323" y="531114"/>
                  </a:lnTo>
                  <a:lnTo>
                    <a:pt x="31496" y="476377"/>
                  </a:lnTo>
                  <a:lnTo>
                    <a:pt x="23495" y="416941"/>
                  </a:lnTo>
                  <a:lnTo>
                    <a:pt x="20700" y="354075"/>
                  </a:lnTo>
                  <a:lnTo>
                    <a:pt x="23495" y="290957"/>
                  </a:lnTo>
                  <a:lnTo>
                    <a:pt x="31750" y="231394"/>
                  </a:lnTo>
                  <a:lnTo>
                    <a:pt x="44830" y="176402"/>
                  </a:lnTo>
                  <a:lnTo>
                    <a:pt x="62229" y="126873"/>
                  </a:lnTo>
                  <a:lnTo>
                    <a:pt x="83565" y="84074"/>
                  </a:lnTo>
                  <a:lnTo>
                    <a:pt x="108330" y="48895"/>
                  </a:lnTo>
                  <a:lnTo>
                    <a:pt x="136016" y="22478"/>
                  </a:lnTo>
                  <a:lnTo>
                    <a:pt x="166115" y="5842"/>
                  </a:lnTo>
                  <a:lnTo>
                    <a:pt x="198120" y="0"/>
                  </a:lnTo>
                </a:path>
              </a:pathLst>
            </a:custGeom>
            <a:ln w="7620">
              <a:solidFill>
                <a:srgbClr val="FFFFFF"/>
              </a:solidFill>
            </a:ln>
          </p:spPr>
          <p:txBody>
            <a:bodyPr wrap="square" lIns="0" tIns="0" rIns="0" bIns="0" rtlCol="0"/>
            <a:lstStyle/>
            <a:p>
              <a:endParaRPr>
                <a:solidFill>
                  <a:prstClr val="black"/>
                </a:solidFill>
              </a:endParaRPr>
            </a:p>
          </p:txBody>
        </p:sp>
        <p:sp>
          <p:nvSpPr>
            <p:cNvPr id="32" name="object 32"/>
            <p:cNvSpPr/>
            <p:nvPr/>
          </p:nvSpPr>
          <p:spPr>
            <a:xfrm>
              <a:off x="9208642" y="3528567"/>
              <a:ext cx="50800" cy="3810"/>
            </a:xfrm>
            <a:custGeom>
              <a:avLst/>
              <a:gdLst/>
              <a:ahLst/>
              <a:cxnLst/>
              <a:rect l="l" t="t" r="r" b="b"/>
              <a:pathLst>
                <a:path w="50800" h="3810">
                  <a:moveTo>
                    <a:pt x="-3809" y="1778"/>
                  </a:moveTo>
                  <a:lnTo>
                    <a:pt x="54355" y="1778"/>
                  </a:lnTo>
                </a:path>
              </a:pathLst>
            </a:custGeom>
            <a:ln w="11176">
              <a:solidFill>
                <a:srgbClr val="FFFFFF"/>
              </a:solidFill>
            </a:ln>
          </p:spPr>
          <p:txBody>
            <a:bodyPr wrap="square" lIns="0" tIns="0" rIns="0" bIns="0" rtlCol="0"/>
            <a:lstStyle/>
            <a:p>
              <a:endParaRPr>
                <a:solidFill>
                  <a:prstClr val="black"/>
                </a:solidFill>
              </a:endParaRPr>
            </a:p>
          </p:txBody>
        </p:sp>
        <p:sp>
          <p:nvSpPr>
            <p:cNvPr id="33" name="object 33"/>
            <p:cNvSpPr/>
            <p:nvPr/>
          </p:nvSpPr>
          <p:spPr>
            <a:xfrm>
              <a:off x="9204578" y="3591178"/>
              <a:ext cx="52705" cy="2540"/>
            </a:xfrm>
            <a:custGeom>
              <a:avLst/>
              <a:gdLst/>
              <a:ahLst/>
              <a:cxnLst/>
              <a:rect l="l" t="t" r="r" b="b"/>
              <a:pathLst>
                <a:path w="52704" h="2539">
                  <a:moveTo>
                    <a:pt x="-3809" y="1143"/>
                  </a:moveTo>
                  <a:lnTo>
                    <a:pt x="56387" y="1143"/>
                  </a:lnTo>
                </a:path>
              </a:pathLst>
            </a:custGeom>
            <a:ln w="9906">
              <a:solidFill>
                <a:srgbClr val="FFFFFF"/>
              </a:solidFill>
            </a:ln>
          </p:spPr>
          <p:txBody>
            <a:bodyPr wrap="square" lIns="0" tIns="0" rIns="0" bIns="0" rtlCol="0"/>
            <a:lstStyle/>
            <a:p>
              <a:endParaRPr>
                <a:solidFill>
                  <a:prstClr val="black"/>
                </a:solidFill>
              </a:endParaRPr>
            </a:p>
          </p:txBody>
        </p:sp>
        <p:sp>
          <p:nvSpPr>
            <p:cNvPr id="34" name="object 34"/>
            <p:cNvSpPr/>
            <p:nvPr/>
          </p:nvSpPr>
          <p:spPr>
            <a:xfrm>
              <a:off x="9208897" y="3646932"/>
              <a:ext cx="52069" cy="3175"/>
            </a:xfrm>
            <a:custGeom>
              <a:avLst/>
              <a:gdLst/>
              <a:ahLst/>
              <a:cxnLst/>
              <a:rect l="l" t="t" r="r" b="b"/>
              <a:pathLst>
                <a:path w="52070" h="3175">
                  <a:moveTo>
                    <a:pt x="-3809" y="1587"/>
                  </a:moveTo>
                  <a:lnTo>
                    <a:pt x="55879" y="1587"/>
                  </a:lnTo>
                </a:path>
              </a:pathLst>
            </a:custGeom>
            <a:ln w="10795">
              <a:solidFill>
                <a:srgbClr val="FFFFFF"/>
              </a:solidFill>
            </a:ln>
          </p:spPr>
          <p:txBody>
            <a:bodyPr wrap="square" lIns="0" tIns="0" rIns="0" bIns="0" rtlCol="0"/>
            <a:lstStyle/>
            <a:p>
              <a:endParaRPr>
                <a:solidFill>
                  <a:prstClr val="black"/>
                </a:solidFill>
              </a:endParaRPr>
            </a:p>
          </p:txBody>
        </p:sp>
        <p:sp>
          <p:nvSpPr>
            <p:cNvPr id="35" name="object 35"/>
            <p:cNvSpPr/>
            <p:nvPr/>
          </p:nvSpPr>
          <p:spPr>
            <a:xfrm>
              <a:off x="9217914" y="3693286"/>
              <a:ext cx="49530" cy="2540"/>
            </a:xfrm>
            <a:custGeom>
              <a:avLst/>
              <a:gdLst/>
              <a:ahLst/>
              <a:cxnLst/>
              <a:rect l="l" t="t" r="r" b="b"/>
              <a:pathLst>
                <a:path w="49529" h="2539">
                  <a:moveTo>
                    <a:pt x="-3809" y="1269"/>
                  </a:moveTo>
                  <a:lnTo>
                    <a:pt x="52831" y="1269"/>
                  </a:lnTo>
                </a:path>
              </a:pathLst>
            </a:custGeom>
            <a:ln w="10160">
              <a:solidFill>
                <a:srgbClr val="FFFFFF"/>
              </a:solidFill>
            </a:ln>
          </p:spPr>
          <p:txBody>
            <a:bodyPr wrap="square" lIns="0" tIns="0" rIns="0" bIns="0" rtlCol="0"/>
            <a:lstStyle/>
            <a:p>
              <a:endParaRPr>
                <a:solidFill>
                  <a:prstClr val="black"/>
                </a:solidFill>
              </a:endParaRPr>
            </a:p>
          </p:txBody>
        </p:sp>
        <p:sp>
          <p:nvSpPr>
            <p:cNvPr id="36" name="object 36"/>
            <p:cNvSpPr/>
            <p:nvPr/>
          </p:nvSpPr>
          <p:spPr>
            <a:xfrm>
              <a:off x="9228581" y="3744975"/>
              <a:ext cx="50800" cy="3810"/>
            </a:xfrm>
            <a:custGeom>
              <a:avLst/>
              <a:gdLst/>
              <a:ahLst/>
              <a:cxnLst/>
              <a:rect l="l" t="t" r="r" b="b"/>
              <a:pathLst>
                <a:path w="50800" h="3810">
                  <a:moveTo>
                    <a:pt x="-3809" y="1650"/>
                  </a:moveTo>
                  <a:lnTo>
                    <a:pt x="54609" y="1650"/>
                  </a:lnTo>
                </a:path>
              </a:pathLst>
            </a:custGeom>
            <a:ln w="10922">
              <a:solidFill>
                <a:srgbClr val="FFFFFF"/>
              </a:solidFill>
            </a:ln>
          </p:spPr>
          <p:txBody>
            <a:bodyPr wrap="square" lIns="0" tIns="0" rIns="0" bIns="0" rtlCol="0"/>
            <a:lstStyle/>
            <a:p>
              <a:endParaRPr>
                <a:solidFill>
                  <a:prstClr val="black"/>
                </a:solidFill>
              </a:endParaRPr>
            </a:p>
          </p:txBody>
        </p:sp>
        <p:sp>
          <p:nvSpPr>
            <p:cNvPr id="37" name="object 37"/>
            <p:cNvSpPr/>
            <p:nvPr/>
          </p:nvSpPr>
          <p:spPr>
            <a:xfrm>
              <a:off x="9243060" y="3781678"/>
              <a:ext cx="50800" cy="2540"/>
            </a:xfrm>
            <a:custGeom>
              <a:avLst/>
              <a:gdLst/>
              <a:ahLst/>
              <a:cxnLst/>
              <a:rect l="l" t="t" r="r" b="b"/>
              <a:pathLst>
                <a:path w="50800" h="2539">
                  <a:moveTo>
                    <a:pt x="-3809" y="1016"/>
                  </a:moveTo>
                  <a:lnTo>
                    <a:pt x="54101" y="1016"/>
                  </a:lnTo>
                </a:path>
              </a:pathLst>
            </a:custGeom>
            <a:ln w="9652">
              <a:solidFill>
                <a:srgbClr val="FFFFFF"/>
              </a:solidFill>
            </a:ln>
          </p:spPr>
          <p:txBody>
            <a:bodyPr wrap="square" lIns="0" tIns="0" rIns="0" bIns="0" rtlCol="0"/>
            <a:lstStyle/>
            <a:p>
              <a:endParaRPr>
                <a:solidFill>
                  <a:prstClr val="black"/>
                </a:solidFill>
              </a:endParaRPr>
            </a:p>
          </p:txBody>
        </p:sp>
        <p:sp>
          <p:nvSpPr>
            <p:cNvPr id="38" name="object 38"/>
            <p:cNvSpPr/>
            <p:nvPr/>
          </p:nvSpPr>
          <p:spPr>
            <a:xfrm>
              <a:off x="9254109" y="3813428"/>
              <a:ext cx="53975" cy="4445"/>
            </a:xfrm>
            <a:custGeom>
              <a:avLst/>
              <a:gdLst/>
              <a:ahLst/>
              <a:cxnLst/>
              <a:rect l="l" t="t" r="r" b="b"/>
              <a:pathLst>
                <a:path w="53975" h="4445">
                  <a:moveTo>
                    <a:pt x="-3809" y="2159"/>
                  </a:moveTo>
                  <a:lnTo>
                    <a:pt x="57276" y="2159"/>
                  </a:lnTo>
                </a:path>
              </a:pathLst>
            </a:custGeom>
            <a:ln w="11938">
              <a:solidFill>
                <a:srgbClr val="FFFFFF"/>
              </a:solidFill>
            </a:ln>
          </p:spPr>
          <p:txBody>
            <a:bodyPr wrap="square" lIns="0" tIns="0" rIns="0" bIns="0" rtlCol="0"/>
            <a:lstStyle/>
            <a:p>
              <a:endParaRPr>
                <a:solidFill>
                  <a:prstClr val="black"/>
                </a:solidFill>
              </a:endParaRPr>
            </a:p>
          </p:txBody>
        </p:sp>
        <p:sp>
          <p:nvSpPr>
            <p:cNvPr id="39" name="object 39"/>
            <p:cNvSpPr/>
            <p:nvPr/>
          </p:nvSpPr>
          <p:spPr>
            <a:xfrm>
              <a:off x="9271889" y="3845941"/>
              <a:ext cx="52069" cy="0"/>
            </a:xfrm>
            <a:custGeom>
              <a:avLst/>
              <a:gdLst/>
              <a:ahLst/>
              <a:cxnLst/>
              <a:rect l="l" t="t" r="r" b="b"/>
              <a:pathLst>
                <a:path w="52070">
                  <a:moveTo>
                    <a:pt x="51942" y="0"/>
                  </a:moveTo>
                  <a:lnTo>
                    <a:pt x="0" y="0"/>
                  </a:lnTo>
                </a:path>
              </a:pathLst>
            </a:custGeom>
            <a:ln w="7620">
              <a:solidFill>
                <a:srgbClr val="FFFFFF"/>
              </a:solidFill>
            </a:ln>
          </p:spPr>
          <p:txBody>
            <a:bodyPr wrap="square" lIns="0" tIns="0" rIns="0" bIns="0" rtlCol="0"/>
            <a:lstStyle/>
            <a:p>
              <a:endParaRPr>
                <a:solidFill>
                  <a:prstClr val="black"/>
                </a:solidFill>
              </a:endParaRPr>
            </a:p>
          </p:txBody>
        </p:sp>
        <p:sp>
          <p:nvSpPr>
            <p:cNvPr id="40" name="object 40"/>
            <p:cNvSpPr/>
            <p:nvPr/>
          </p:nvSpPr>
          <p:spPr>
            <a:xfrm>
              <a:off x="9289668" y="3870197"/>
              <a:ext cx="50165" cy="1905"/>
            </a:xfrm>
            <a:custGeom>
              <a:avLst/>
              <a:gdLst/>
              <a:ahLst/>
              <a:cxnLst/>
              <a:rect l="l" t="t" r="r" b="b"/>
              <a:pathLst>
                <a:path w="50165" h="1904">
                  <a:moveTo>
                    <a:pt x="-3809" y="698"/>
                  </a:moveTo>
                  <a:lnTo>
                    <a:pt x="53848" y="698"/>
                  </a:lnTo>
                </a:path>
              </a:pathLst>
            </a:custGeom>
            <a:ln w="9017">
              <a:solidFill>
                <a:srgbClr val="FFFFFF"/>
              </a:solidFill>
            </a:ln>
          </p:spPr>
          <p:txBody>
            <a:bodyPr wrap="square" lIns="0" tIns="0" rIns="0" bIns="0" rtlCol="0"/>
            <a:lstStyle/>
            <a:p>
              <a:endParaRPr>
                <a:solidFill>
                  <a:prstClr val="black"/>
                </a:solidFill>
              </a:endParaRPr>
            </a:p>
          </p:txBody>
        </p:sp>
        <p:sp>
          <p:nvSpPr>
            <p:cNvPr id="41" name="object 41"/>
            <p:cNvSpPr/>
            <p:nvPr/>
          </p:nvSpPr>
          <p:spPr>
            <a:xfrm>
              <a:off x="9309100" y="3891025"/>
              <a:ext cx="50800" cy="0"/>
            </a:xfrm>
            <a:custGeom>
              <a:avLst/>
              <a:gdLst/>
              <a:ahLst/>
              <a:cxnLst/>
              <a:rect l="l" t="t" r="r" b="b"/>
              <a:pathLst>
                <a:path w="50800">
                  <a:moveTo>
                    <a:pt x="50673" y="0"/>
                  </a:moveTo>
                  <a:lnTo>
                    <a:pt x="0" y="0"/>
                  </a:lnTo>
                </a:path>
              </a:pathLst>
            </a:custGeom>
            <a:ln w="7620">
              <a:solidFill>
                <a:srgbClr val="FFFFFF"/>
              </a:solidFill>
            </a:ln>
          </p:spPr>
          <p:txBody>
            <a:bodyPr wrap="square" lIns="0" tIns="0" rIns="0" bIns="0" rtlCol="0"/>
            <a:lstStyle/>
            <a:p>
              <a:endParaRPr>
                <a:solidFill>
                  <a:prstClr val="black"/>
                </a:solidFill>
              </a:endParaRPr>
            </a:p>
          </p:txBody>
        </p:sp>
        <p:sp>
          <p:nvSpPr>
            <p:cNvPr id="42" name="object 42"/>
            <p:cNvSpPr/>
            <p:nvPr/>
          </p:nvSpPr>
          <p:spPr>
            <a:xfrm>
              <a:off x="9214612" y="3461766"/>
              <a:ext cx="52705" cy="1905"/>
            </a:xfrm>
            <a:custGeom>
              <a:avLst/>
              <a:gdLst/>
              <a:ahLst/>
              <a:cxnLst/>
              <a:rect l="l" t="t" r="r" b="b"/>
              <a:pathLst>
                <a:path w="52704" h="1904">
                  <a:moveTo>
                    <a:pt x="-3809" y="698"/>
                  </a:moveTo>
                  <a:lnTo>
                    <a:pt x="56007" y="698"/>
                  </a:lnTo>
                </a:path>
              </a:pathLst>
            </a:custGeom>
            <a:ln w="9017">
              <a:solidFill>
                <a:srgbClr val="FFFFFF"/>
              </a:solidFill>
            </a:ln>
          </p:spPr>
          <p:txBody>
            <a:bodyPr wrap="square" lIns="0" tIns="0" rIns="0" bIns="0" rtlCol="0"/>
            <a:lstStyle/>
            <a:p>
              <a:endParaRPr>
                <a:solidFill>
                  <a:prstClr val="black"/>
                </a:solidFill>
              </a:endParaRPr>
            </a:p>
          </p:txBody>
        </p:sp>
        <p:sp>
          <p:nvSpPr>
            <p:cNvPr id="43" name="object 43"/>
            <p:cNvSpPr/>
            <p:nvPr/>
          </p:nvSpPr>
          <p:spPr>
            <a:xfrm>
              <a:off x="9226803" y="3308476"/>
              <a:ext cx="89535" cy="105410"/>
            </a:xfrm>
            <a:custGeom>
              <a:avLst/>
              <a:gdLst/>
              <a:ahLst/>
              <a:cxnLst/>
              <a:rect l="l" t="t" r="r" b="b"/>
              <a:pathLst>
                <a:path w="89534" h="105410">
                  <a:moveTo>
                    <a:pt x="49275" y="104901"/>
                  </a:moveTo>
                  <a:lnTo>
                    <a:pt x="0" y="104901"/>
                  </a:lnTo>
                </a:path>
                <a:path w="89534" h="105410">
                  <a:moveTo>
                    <a:pt x="62992" y="60578"/>
                  </a:moveTo>
                  <a:lnTo>
                    <a:pt x="9778" y="60578"/>
                  </a:lnTo>
                </a:path>
                <a:path w="89534" h="105410">
                  <a:moveTo>
                    <a:pt x="73405" y="27432"/>
                  </a:moveTo>
                  <a:lnTo>
                    <a:pt x="24384" y="27432"/>
                  </a:lnTo>
                </a:path>
                <a:path w="89534" h="105410">
                  <a:moveTo>
                    <a:pt x="89407" y="0"/>
                  </a:moveTo>
                  <a:lnTo>
                    <a:pt x="36829" y="0"/>
                  </a:lnTo>
                </a:path>
              </a:pathLst>
            </a:custGeom>
            <a:ln w="7620">
              <a:solidFill>
                <a:srgbClr val="FFFFFF"/>
              </a:solidFill>
            </a:ln>
          </p:spPr>
          <p:txBody>
            <a:bodyPr wrap="square" lIns="0" tIns="0" rIns="0" bIns="0" rtlCol="0"/>
            <a:lstStyle/>
            <a:p>
              <a:endParaRPr>
                <a:solidFill>
                  <a:prstClr val="black"/>
                </a:solidFill>
              </a:endParaRPr>
            </a:p>
          </p:txBody>
        </p:sp>
        <p:sp>
          <p:nvSpPr>
            <p:cNvPr id="44" name="object 44"/>
            <p:cNvSpPr/>
            <p:nvPr/>
          </p:nvSpPr>
          <p:spPr>
            <a:xfrm>
              <a:off x="9331960" y="3905885"/>
              <a:ext cx="47625" cy="1905"/>
            </a:xfrm>
            <a:custGeom>
              <a:avLst/>
              <a:gdLst/>
              <a:ahLst/>
              <a:cxnLst/>
              <a:rect l="l" t="t" r="r" b="b"/>
              <a:pathLst>
                <a:path w="47625" h="1904">
                  <a:moveTo>
                    <a:pt x="-3809" y="888"/>
                  </a:moveTo>
                  <a:lnTo>
                    <a:pt x="50926" y="888"/>
                  </a:lnTo>
                </a:path>
              </a:pathLst>
            </a:custGeom>
            <a:ln w="9398">
              <a:solidFill>
                <a:srgbClr val="FFFFFF"/>
              </a:solidFill>
            </a:ln>
          </p:spPr>
          <p:txBody>
            <a:bodyPr wrap="square" lIns="0" tIns="0" rIns="0" bIns="0" rtlCol="0"/>
            <a:lstStyle/>
            <a:p>
              <a:endParaRPr>
                <a:solidFill>
                  <a:prstClr val="black"/>
                </a:solidFill>
              </a:endParaRPr>
            </a:p>
          </p:txBody>
        </p:sp>
        <p:sp>
          <p:nvSpPr>
            <p:cNvPr id="45" name="object 45"/>
            <p:cNvSpPr/>
            <p:nvPr/>
          </p:nvSpPr>
          <p:spPr>
            <a:xfrm>
              <a:off x="9277603" y="3231895"/>
              <a:ext cx="104775" cy="54610"/>
            </a:xfrm>
            <a:custGeom>
              <a:avLst/>
              <a:gdLst/>
              <a:ahLst/>
              <a:cxnLst/>
              <a:rect l="l" t="t" r="r" b="b"/>
              <a:pathLst>
                <a:path w="104775" h="54610">
                  <a:moveTo>
                    <a:pt x="52197" y="54609"/>
                  </a:moveTo>
                  <a:lnTo>
                    <a:pt x="0" y="54609"/>
                  </a:lnTo>
                </a:path>
                <a:path w="104775" h="54610">
                  <a:moveTo>
                    <a:pt x="67945" y="32512"/>
                  </a:moveTo>
                  <a:lnTo>
                    <a:pt x="16382" y="32512"/>
                  </a:lnTo>
                </a:path>
                <a:path w="104775" h="54610">
                  <a:moveTo>
                    <a:pt x="83057" y="15493"/>
                  </a:moveTo>
                  <a:lnTo>
                    <a:pt x="32385" y="15493"/>
                  </a:lnTo>
                </a:path>
                <a:path w="104775" h="54610">
                  <a:moveTo>
                    <a:pt x="104775" y="0"/>
                  </a:moveTo>
                  <a:lnTo>
                    <a:pt x="52197" y="0"/>
                  </a:lnTo>
                </a:path>
              </a:pathLst>
            </a:custGeom>
            <a:ln w="7620">
              <a:solidFill>
                <a:srgbClr val="FFFFFF"/>
              </a:solidFill>
            </a:ln>
          </p:spPr>
          <p:txBody>
            <a:bodyPr wrap="square" lIns="0" tIns="0" rIns="0" bIns="0" rtlCol="0"/>
            <a:lstStyle/>
            <a:p>
              <a:endParaRPr>
                <a:solidFill>
                  <a:prstClr val="black"/>
                </a:solidFill>
              </a:endParaRPr>
            </a:p>
          </p:txBody>
        </p:sp>
        <p:sp>
          <p:nvSpPr>
            <p:cNvPr id="46" name="object 46"/>
            <p:cNvSpPr/>
            <p:nvPr/>
          </p:nvSpPr>
          <p:spPr>
            <a:xfrm>
              <a:off x="9703307" y="3102863"/>
              <a:ext cx="326390" cy="490220"/>
            </a:xfrm>
            <a:custGeom>
              <a:avLst/>
              <a:gdLst/>
              <a:ahLst/>
              <a:cxnLst/>
              <a:rect l="l" t="t" r="r" b="b"/>
              <a:pathLst>
                <a:path w="326390" h="490220">
                  <a:moveTo>
                    <a:pt x="28321" y="490093"/>
                  </a:moveTo>
                  <a:lnTo>
                    <a:pt x="28321" y="33400"/>
                  </a:lnTo>
                  <a:lnTo>
                    <a:pt x="31623" y="19938"/>
                  </a:lnTo>
                  <a:lnTo>
                    <a:pt x="39497" y="9271"/>
                  </a:lnTo>
                  <a:lnTo>
                    <a:pt x="50926" y="2159"/>
                  </a:lnTo>
                  <a:lnTo>
                    <a:pt x="64643" y="0"/>
                  </a:lnTo>
                  <a:lnTo>
                    <a:pt x="261620" y="0"/>
                  </a:lnTo>
                  <a:lnTo>
                    <a:pt x="275336" y="2159"/>
                  </a:lnTo>
                  <a:lnTo>
                    <a:pt x="286639" y="9271"/>
                  </a:lnTo>
                  <a:lnTo>
                    <a:pt x="294640" y="19938"/>
                  </a:lnTo>
                  <a:lnTo>
                    <a:pt x="297942" y="33400"/>
                  </a:lnTo>
                  <a:lnTo>
                    <a:pt x="297942" y="490093"/>
                  </a:lnTo>
                </a:path>
                <a:path w="326390" h="490220">
                  <a:moveTo>
                    <a:pt x="0" y="490093"/>
                  </a:moveTo>
                  <a:lnTo>
                    <a:pt x="326009" y="490093"/>
                  </a:lnTo>
                </a:path>
              </a:pathLst>
            </a:custGeom>
            <a:ln w="18288">
              <a:solidFill>
                <a:srgbClr val="20181C"/>
              </a:solidFill>
            </a:ln>
          </p:spPr>
          <p:txBody>
            <a:bodyPr wrap="square" lIns="0" tIns="0" rIns="0" bIns="0" rtlCol="0"/>
            <a:lstStyle/>
            <a:p>
              <a:endParaRPr>
                <a:solidFill>
                  <a:prstClr val="black"/>
                </a:solidFill>
              </a:endParaRPr>
            </a:p>
          </p:txBody>
        </p:sp>
        <p:pic>
          <p:nvPicPr>
            <p:cNvPr id="47" name="object 47"/>
            <p:cNvPicPr/>
            <p:nvPr/>
          </p:nvPicPr>
          <p:blipFill>
            <a:blip r:embed="rId4" cstate="print"/>
            <a:stretch>
              <a:fillRect/>
            </a:stretch>
          </p:blipFill>
          <p:spPr>
            <a:xfrm>
              <a:off x="9758172" y="3128772"/>
              <a:ext cx="220979" cy="152400"/>
            </a:xfrm>
            <a:prstGeom prst="rect">
              <a:avLst/>
            </a:prstGeom>
          </p:spPr>
        </p:pic>
        <p:sp>
          <p:nvSpPr>
            <p:cNvPr id="48" name="object 48"/>
            <p:cNvSpPr/>
            <p:nvPr/>
          </p:nvSpPr>
          <p:spPr>
            <a:xfrm>
              <a:off x="10006584" y="3200400"/>
              <a:ext cx="57785" cy="324485"/>
            </a:xfrm>
            <a:custGeom>
              <a:avLst/>
              <a:gdLst/>
              <a:ahLst/>
              <a:cxnLst/>
              <a:rect l="l" t="t" r="r" b="b"/>
              <a:pathLst>
                <a:path w="57784" h="324485">
                  <a:moveTo>
                    <a:pt x="32131" y="0"/>
                  </a:moveTo>
                  <a:lnTo>
                    <a:pt x="46100" y="1142"/>
                  </a:lnTo>
                  <a:lnTo>
                    <a:pt x="53721" y="5841"/>
                  </a:lnTo>
                  <a:lnTo>
                    <a:pt x="56896" y="15621"/>
                  </a:lnTo>
                  <a:lnTo>
                    <a:pt x="57404" y="32130"/>
                  </a:lnTo>
                  <a:lnTo>
                    <a:pt x="57404" y="294386"/>
                  </a:lnTo>
                  <a:lnTo>
                    <a:pt x="56007" y="306070"/>
                  </a:lnTo>
                  <a:lnTo>
                    <a:pt x="52324" y="315595"/>
                  </a:lnTo>
                  <a:lnTo>
                    <a:pt x="46736" y="322072"/>
                  </a:lnTo>
                  <a:lnTo>
                    <a:pt x="39877" y="324358"/>
                  </a:lnTo>
                  <a:lnTo>
                    <a:pt x="33147" y="321945"/>
                  </a:lnTo>
                  <a:lnTo>
                    <a:pt x="27559" y="315595"/>
                  </a:lnTo>
                  <a:lnTo>
                    <a:pt x="23749" y="306070"/>
                  </a:lnTo>
                  <a:lnTo>
                    <a:pt x="22479" y="294386"/>
                  </a:lnTo>
                  <a:lnTo>
                    <a:pt x="22479" y="121412"/>
                  </a:lnTo>
                  <a:lnTo>
                    <a:pt x="20700" y="106807"/>
                  </a:lnTo>
                  <a:lnTo>
                    <a:pt x="16001" y="94996"/>
                  </a:lnTo>
                  <a:lnTo>
                    <a:pt x="8890" y="86995"/>
                  </a:lnTo>
                  <a:lnTo>
                    <a:pt x="0" y="84074"/>
                  </a:lnTo>
                </a:path>
              </a:pathLst>
            </a:custGeom>
            <a:ln w="18288">
              <a:solidFill>
                <a:srgbClr val="20181C"/>
              </a:solidFill>
            </a:ln>
          </p:spPr>
          <p:txBody>
            <a:bodyPr wrap="square" lIns="0" tIns="0" rIns="0" bIns="0" rtlCol="0"/>
            <a:lstStyle/>
            <a:p>
              <a:endParaRPr>
                <a:solidFill>
                  <a:prstClr val="black"/>
                </a:solidFill>
              </a:endParaRPr>
            </a:p>
          </p:txBody>
        </p:sp>
        <p:sp>
          <p:nvSpPr>
            <p:cNvPr id="49" name="object 49"/>
            <p:cNvSpPr/>
            <p:nvPr/>
          </p:nvSpPr>
          <p:spPr>
            <a:xfrm>
              <a:off x="10003536" y="3189771"/>
              <a:ext cx="34925" cy="47625"/>
            </a:xfrm>
            <a:custGeom>
              <a:avLst/>
              <a:gdLst/>
              <a:ahLst/>
              <a:cxnLst/>
              <a:rect l="l" t="t" r="r" b="b"/>
              <a:pathLst>
                <a:path w="34925" h="47625">
                  <a:moveTo>
                    <a:pt x="34476" y="0"/>
                  </a:moveTo>
                  <a:lnTo>
                    <a:pt x="0" y="0"/>
                  </a:lnTo>
                  <a:lnTo>
                    <a:pt x="0" y="47204"/>
                  </a:lnTo>
                  <a:lnTo>
                    <a:pt x="34476" y="47204"/>
                  </a:lnTo>
                  <a:lnTo>
                    <a:pt x="34476" y="0"/>
                  </a:lnTo>
                  <a:close/>
                </a:path>
              </a:pathLst>
            </a:custGeom>
            <a:solidFill>
              <a:srgbClr val="FFFFFF"/>
            </a:solidFill>
          </p:spPr>
          <p:txBody>
            <a:bodyPr wrap="square" lIns="0" tIns="0" rIns="0" bIns="0" rtlCol="0"/>
            <a:lstStyle/>
            <a:p>
              <a:endParaRPr>
                <a:solidFill>
                  <a:prstClr val="black"/>
                </a:solidFill>
              </a:endParaRPr>
            </a:p>
          </p:txBody>
        </p:sp>
        <p:sp>
          <p:nvSpPr>
            <p:cNvPr id="50" name="object 50"/>
            <p:cNvSpPr/>
            <p:nvPr/>
          </p:nvSpPr>
          <p:spPr>
            <a:xfrm>
              <a:off x="10003536" y="3189732"/>
              <a:ext cx="34925" cy="47625"/>
            </a:xfrm>
            <a:custGeom>
              <a:avLst/>
              <a:gdLst/>
              <a:ahLst/>
              <a:cxnLst/>
              <a:rect l="l" t="t" r="r" b="b"/>
              <a:pathLst>
                <a:path w="34925" h="47625">
                  <a:moveTo>
                    <a:pt x="0" y="47243"/>
                  </a:moveTo>
                  <a:lnTo>
                    <a:pt x="34417" y="47243"/>
                  </a:lnTo>
                  <a:lnTo>
                    <a:pt x="34417" y="0"/>
                  </a:lnTo>
                  <a:lnTo>
                    <a:pt x="0" y="0"/>
                  </a:lnTo>
                </a:path>
              </a:pathLst>
            </a:custGeom>
            <a:ln w="18288">
              <a:solidFill>
                <a:srgbClr val="20181C"/>
              </a:solidFill>
            </a:ln>
          </p:spPr>
          <p:txBody>
            <a:bodyPr wrap="square" lIns="0" tIns="0" rIns="0" bIns="0" rtlCol="0"/>
            <a:lstStyle/>
            <a:p>
              <a:endParaRPr>
                <a:solidFill>
                  <a:prstClr val="black"/>
                </a:solidFill>
              </a:endParaRPr>
            </a:p>
          </p:txBody>
        </p:sp>
      </p:grpSp>
      <p:sp>
        <p:nvSpPr>
          <p:cNvPr id="51" name="object 51"/>
          <p:cNvSpPr txBox="1"/>
          <p:nvPr/>
        </p:nvSpPr>
        <p:spPr>
          <a:xfrm>
            <a:off x="8618981" y="5313426"/>
            <a:ext cx="3168015" cy="692150"/>
          </a:xfrm>
          <a:prstGeom prst="rect">
            <a:avLst/>
          </a:prstGeom>
        </p:spPr>
        <p:txBody>
          <a:bodyPr vert="horz" wrap="square" lIns="0" tIns="0" rIns="0" bIns="0" rtlCol="0">
            <a:spAutoFit/>
          </a:bodyPr>
          <a:lstStyle/>
          <a:p>
            <a:pPr marL="12700" marR="5080">
              <a:lnSpc>
                <a:spcPct val="106100"/>
              </a:lnSpc>
            </a:pPr>
            <a:r>
              <a:rPr sz="1400" dirty="0">
                <a:solidFill>
                  <a:srgbClr val="164193"/>
                </a:solidFill>
                <a:latin typeface="Microsoft Sans Serif"/>
                <a:cs typeface="Microsoft Sans Serif"/>
              </a:rPr>
              <a:t>Gestion</a:t>
            </a:r>
            <a:r>
              <a:rPr sz="1400" spc="-50" dirty="0">
                <a:solidFill>
                  <a:srgbClr val="164193"/>
                </a:solidFill>
                <a:latin typeface="Microsoft Sans Serif"/>
                <a:cs typeface="Microsoft Sans Serif"/>
              </a:rPr>
              <a:t> </a:t>
            </a:r>
            <a:r>
              <a:rPr sz="1400" spc="-5" dirty="0">
                <a:solidFill>
                  <a:srgbClr val="164193"/>
                </a:solidFill>
                <a:latin typeface="Microsoft Sans Serif"/>
                <a:cs typeface="Microsoft Sans Serif"/>
              </a:rPr>
              <a:t>externalisée</a:t>
            </a:r>
            <a:r>
              <a:rPr sz="1400" spc="-35" dirty="0">
                <a:solidFill>
                  <a:srgbClr val="164193"/>
                </a:solidFill>
                <a:latin typeface="Microsoft Sans Serif"/>
                <a:cs typeface="Microsoft Sans Serif"/>
              </a:rPr>
              <a:t> </a:t>
            </a:r>
            <a:r>
              <a:rPr sz="1400" spc="-5" dirty="0">
                <a:solidFill>
                  <a:srgbClr val="164193"/>
                </a:solidFill>
                <a:latin typeface="Microsoft Sans Serif"/>
                <a:cs typeface="Microsoft Sans Serif"/>
              </a:rPr>
              <a:t>des</a:t>
            </a:r>
            <a:r>
              <a:rPr sz="1400" spc="-30" dirty="0">
                <a:solidFill>
                  <a:srgbClr val="164193"/>
                </a:solidFill>
                <a:latin typeface="Microsoft Sans Serif"/>
                <a:cs typeface="Microsoft Sans Serif"/>
              </a:rPr>
              <a:t> </a:t>
            </a:r>
            <a:r>
              <a:rPr sz="1400" spc="-15" dirty="0">
                <a:solidFill>
                  <a:srgbClr val="164193"/>
                </a:solidFill>
                <a:latin typeface="Microsoft Sans Serif"/>
                <a:cs typeface="Microsoft Sans Serif"/>
              </a:rPr>
              <a:t>pneumatiques. </a:t>
            </a:r>
            <a:r>
              <a:rPr sz="1400" spc="-360" dirty="0">
                <a:solidFill>
                  <a:srgbClr val="164193"/>
                </a:solidFill>
                <a:latin typeface="Microsoft Sans Serif"/>
                <a:cs typeface="Microsoft Sans Serif"/>
              </a:rPr>
              <a:t> </a:t>
            </a:r>
            <a:r>
              <a:rPr sz="1400" dirty="0">
                <a:solidFill>
                  <a:srgbClr val="164193"/>
                </a:solidFill>
                <a:latin typeface="Microsoft Sans Serif"/>
                <a:cs typeface="Microsoft Sans Serif"/>
              </a:rPr>
              <a:t>24,67</a:t>
            </a:r>
            <a:r>
              <a:rPr sz="1400" spc="-5" dirty="0">
                <a:solidFill>
                  <a:srgbClr val="164193"/>
                </a:solidFill>
                <a:latin typeface="Microsoft Sans Serif"/>
                <a:cs typeface="Microsoft Sans Serif"/>
              </a:rPr>
              <a:t>€</a:t>
            </a:r>
            <a:r>
              <a:rPr sz="1400" spc="-10" dirty="0">
                <a:solidFill>
                  <a:srgbClr val="164193"/>
                </a:solidFill>
                <a:latin typeface="Microsoft Sans Serif"/>
                <a:cs typeface="Microsoft Sans Serif"/>
              </a:rPr>
              <a:t>/</a:t>
            </a:r>
            <a:r>
              <a:rPr sz="1400" dirty="0">
                <a:solidFill>
                  <a:srgbClr val="164193"/>
                </a:solidFill>
                <a:latin typeface="Microsoft Sans Serif"/>
                <a:cs typeface="Microsoft Sans Serif"/>
              </a:rPr>
              <a:t>en</a:t>
            </a:r>
            <a:r>
              <a:rPr sz="1400" spc="-10" dirty="0">
                <a:solidFill>
                  <a:srgbClr val="164193"/>
                </a:solidFill>
                <a:latin typeface="Microsoft Sans Serif"/>
                <a:cs typeface="Microsoft Sans Serif"/>
              </a:rPr>
              <a:t>s</a:t>
            </a:r>
            <a:r>
              <a:rPr sz="1400" dirty="0">
                <a:solidFill>
                  <a:srgbClr val="164193"/>
                </a:solidFill>
                <a:latin typeface="Microsoft Sans Serif"/>
                <a:cs typeface="Microsoft Sans Serif"/>
              </a:rPr>
              <a:t>e</a:t>
            </a:r>
            <a:r>
              <a:rPr sz="1400" spc="-20" dirty="0">
                <a:solidFill>
                  <a:srgbClr val="164193"/>
                </a:solidFill>
                <a:latin typeface="Microsoft Sans Serif"/>
                <a:cs typeface="Microsoft Sans Serif"/>
              </a:rPr>
              <a:t>m</a:t>
            </a:r>
            <a:r>
              <a:rPr sz="1400" spc="-5" dirty="0">
                <a:solidFill>
                  <a:srgbClr val="164193"/>
                </a:solidFill>
                <a:latin typeface="Microsoft Sans Serif"/>
                <a:cs typeface="Microsoft Sans Serif"/>
              </a:rPr>
              <a:t>ble</a:t>
            </a:r>
            <a:r>
              <a:rPr sz="1400" spc="-100" dirty="0">
                <a:solidFill>
                  <a:srgbClr val="164193"/>
                </a:solidFill>
                <a:latin typeface="Microsoft Sans Serif"/>
                <a:cs typeface="Microsoft Sans Serif"/>
              </a:rPr>
              <a:t> </a:t>
            </a:r>
            <a:r>
              <a:rPr sz="1400" spc="-15" dirty="0">
                <a:solidFill>
                  <a:srgbClr val="164193"/>
                </a:solidFill>
                <a:latin typeface="Microsoft Sans Serif"/>
                <a:cs typeface="Microsoft Sans Serif"/>
              </a:rPr>
              <a:t>ar</a:t>
            </a:r>
            <a:r>
              <a:rPr sz="1400" spc="-10" dirty="0">
                <a:solidFill>
                  <a:srgbClr val="164193"/>
                </a:solidFill>
                <a:latin typeface="Microsoft Sans Serif"/>
                <a:cs typeface="Microsoft Sans Serif"/>
              </a:rPr>
              <a:t>t</a:t>
            </a:r>
            <a:r>
              <a:rPr sz="1400" spc="-25" dirty="0">
                <a:solidFill>
                  <a:srgbClr val="164193"/>
                </a:solidFill>
                <a:latin typeface="Microsoft Sans Serif"/>
                <a:cs typeface="Microsoft Sans Serif"/>
              </a:rPr>
              <a:t>i</a:t>
            </a:r>
            <a:r>
              <a:rPr sz="1400" spc="-10" dirty="0">
                <a:solidFill>
                  <a:srgbClr val="164193"/>
                </a:solidFill>
                <a:latin typeface="Microsoft Sans Serif"/>
                <a:cs typeface="Microsoft Sans Serif"/>
              </a:rPr>
              <a:t>c</a:t>
            </a:r>
            <a:r>
              <a:rPr sz="1400" spc="-15" dirty="0">
                <a:solidFill>
                  <a:srgbClr val="164193"/>
                </a:solidFill>
                <a:latin typeface="Microsoft Sans Serif"/>
                <a:cs typeface="Microsoft Sans Serif"/>
              </a:rPr>
              <a:t>u</a:t>
            </a:r>
            <a:r>
              <a:rPr sz="1400" spc="-25" dirty="0">
                <a:solidFill>
                  <a:srgbClr val="164193"/>
                </a:solidFill>
                <a:latin typeface="Microsoft Sans Serif"/>
                <a:cs typeface="Microsoft Sans Serif"/>
              </a:rPr>
              <a:t>l</a:t>
            </a:r>
            <a:r>
              <a:rPr sz="1400" spc="-15" dirty="0">
                <a:solidFill>
                  <a:srgbClr val="164193"/>
                </a:solidFill>
                <a:latin typeface="Microsoft Sans Serif"/>
                <a:cs typeface="Microsoft Sans Serif"/>
              </a:rPr>
              <a:t>é</a:t>
            </a:r>
            <a:r>
              <a:rPr sz="1400" dirty="0">
                <a:solidFill>
                  <a:srgbClr val="164193"/>
                </a:solidFill>
                <a:latin typeface="Microsoft Sans Serif"/>
                <a:cs typeface="Microsoft Sans Serif"/>
              </a:rPr>
              <a:t>*  </a:t>
            </a:r>
            <a:r>
              <a:rPr sz="1400" spc="-15" dirty="0">
                <a:solidFill>
                  <a:srgbClr val="164193"/>
                </a:solidFill>
                <a:latin typeface="Microsoft Sans Serif"/>
                <a:cs typeface="Microsoft Sans Serif"/>
              </a:rPr>
              <a:t>8,92€/porteur*</a:t>
            </a:r>
            <a:endParaRPr sz="1400">
              <a:solidFill>
                <a:prstClr val="black"/>
              </a:solidFill>
              <a:latin typeface="Microsoft Sans Serif"/>
              <a:cs typeface="Microsoft Sans Serif"/>
            </a:endParaRPr>
          </a:p>
        </p:txBody>
      </p:sp>
      <p:sp>
        <p:nvSpPr>
          <p:cNvPr id="52" name="object 52"/>
          <p:cNvSpPr txBox="1"/>
          <p:nvPr/>
        </p:nvSpPr>
        <p:spPr>
          <a:xfrm>
            <a:off x="8288273" y="3266947"/>
            <a:ext cx="783590" cy="1309370"/>
          </a:xfrm>
          <a:prstGeom prst="rect">
            <a:avLst/>
          </a:prstGeom>
        </p:spPr>
        <p:txBody>
          <a:bodyPr vert="horz" wrap="square" lIns="0" tIns="13335" rIns="0" bIns="0" rtlCol="0">
            <a:spAutoFit/>
          </a:bodyPr>
          <a:lstStyle/>
          <a:p>
            <a:pPr marL="12700">
              <a:spcBef>
                <a:spcPts val="105"/>
              </a:spcBef>
            </a:pPr>
            <a:r>
              <a:rPr sz="1100" b="1" spc="-5" dirty="0">
                <a:solidFill>
                  <a:srgbClr val="1D1D1B"/>
                </a:solidFill>
                <a:latin typeface="Roboto"/>
                <a:cs typeface="Roboto"/>
              </a:rPr>
              <a:t>+0,14</a:t>
            </a:r>
            <a:r>
              <a:rPr sz="1100" b="1" spc="-10" dirty="0">
                <a:solidFill>
                  <a:srgbClr val="1D1D1B"/>
                </a:solidFill>
                <a:latin typeface="Roboto"/>
                <a:cs typeface="Roboto"/>
              </a:rPr>
              <a:t> </a:t>
            </a:r>
            <a:r>
              <a:rPr sz="1100" b="1" spc="-5" dirty="0">
                <a:solidFill>
                  <a:srgbClr val="1D1D1B"/>
                </a:solidFill>
                <a:latin typeface="Roboto"/>
                <a:cs typeface="Roboto"/>
              </a:rPr>
              <a:t>l</a:t>
            </a:r>
            <a:endParaRPr sz="1100">
              <a:solidFill>
                <a:prstClr val="black"/>
              </a:solidFill>
              <a:latin typeface="Roboto"/>
              <a:cs typeface="Roboto"/>
            </a:endParaRPr>
          </a:p>
          <a:p>
            <a:pPr marL="96520">
              <a:spcBef>
                <a:spcPts val="894"/>
              </a:spcBef>
            </a:pPr>
            <a:r>
              <a:rPr sz="1100" b="1" spc="-5" dirty="0">
                <a:solidFill>
                  <a:srgbClr val="1D1D1B"/>
                </a:solidFill>
                <a:latin typeface="Roboto"/>
                <a:cs typeface="Roboto"/>
              </a:rPr>
              <a:t>+0,28</a:t>
            </a:r>
            <a:r>
              <a:rPr sz="1100" b="1" spc="-10" dirty="0">
                <a:solidFill>
                  <a:srgbClr val="1D1D1B"/>
                </a:solidFill>
                <a:latin typeface="Roboto"/>
                <a:cs typeface="Roboto"/>
              </a:rPr>
              <a:t> </a:t>
            </a:r>
            <a:r>
              <a:rPr sz="1100" b="1" spc="-5" dirty="0">
                <a:solidFill>
                  <a:srgbClr val="1D1D1B"/>
                </a:solidFill>
                <a:latin typeface="Roboto"/>
                <a:cs typeface="Roboto"/>
              </a:rPr>
              <a:t>l</a:t>
            </a:r>
            <a:endParaRPr sz="1100">
              <a:solidFill>
                <a:prstClr val="black"/>
              </a:solidFill>
              <a:latin typeface="Roboto"/>
              <a:cs typeface="Roboto"/>
            </a:endParaRPr>
          </a:p>
          <a:p>
            <a:pPr marL="180340">
              <a:spcBef>
                <a:spcPts val="805"/>
              </a:spcBef>
            </a:pPr>
            <a:r>
              <a:rPr sz="1100" b="1" spc="-5" dirty="0">
                <a:solidFill>
                  <a:srgbClr val="1D1D1B"/>
                </a:solidFill>
                <a:latin typeface="Roboto"/>
                <a:cs typeface="Roboto"/>
              </a:rPr>
              <a:t>+0,45</a:t>
            </a:r>
            <a:r>
              <a:rPr sz="1100" b="1" spc="-10" dirty="0">
                <a:solidFill>
                  <a:srgbClr val="1D1D1B"/>
                </a:solidFill>
                <a:latin typeface="Roboto"/>
                <a:cs typeface="Roboto"/>
              </a:rPr>
              <a:t> </a:t>
            </a:r>
            <a:r>
              <a:rPr sz="1100" b="1" spc="-5" dirty="0">
                <a:solidFill>
                  <a:srgbClr val="1D1D1B"/>
                </a:solidFill>
                <a:latin typeface="Roboto"/>
                <a:cs typeface="Roboto"/>
              </a:rPr>
              <a:t>l</a:t>
            </a:r>
            <a:endParaRPr sz="1100">
              <a:solidFill>
                <a:prstClr val="black"/>
              </a:solidFill>
              <a:latin typeface="Roboto"/>
              <a:cs typeface="Roboto"/>
            </a:endParaRPr>
          </a:p>
          <a:p>
            <a:pPr marL="257810">
              <a:spcBef>
                <a:spcPts val="900"/>
              </a:spcBef>
            </a:pPr>
            <a:r>
              <a:rPr sz="1100" b="1" spc="-5" dirty="0">
                <a:solidFill>
                  <a:srgbClr val="1D1D1B"/>
                </a:solidFill>
                <a:latin typeface="Roboto"/>
                <a:cs typeface="Roboto"/>
              </a:rPr>
              <a:t>+0,62</a:t>
            </a:r>
            <a:r>
              <a:rPr sz="1100" b="1" spc="-10" dirty="0">
                <a:solidFill>
                  <a:srgbClr val="1D1D1B"/>
                </a:solidFill>
                <a:latin typeface="Roboto"/>
                <a:cs typeface="Roboto"/>
              </a:rPr>
              <a:t> </a:t>
            </a:r>
            <a:r>
              <a:rPr sz="1100" b="1" spc="-5" dirty="0">
                <a:solidFill>
                  <a:srgbClr val="1D1D1B"/>
                </a:solidFill>
                <a:latin typeface="Roboto"/>
                <a:cs typeface="Roboto"/>
              </a:rPr>
              <a:t>l</a:t>
            </a:r>
            <a:endParaRPr sz="1100">
              <a:solidFill>
                <a:prstClr val="black"/>
              </a:solidFill>
              <a:latin typeface="Roboto"/>
              <a:cs typeface="Roboto"/>
            </a:endParaRPr>
          </a:p>
          <a:p>
            <a:pPr marL="342900">
              <a:spcBef>
                <a:spcPts val="900"/>
              </a:spcBef>
            </a:pPr>
            <a:r>
              <a:rPr sz="1100" b="1" spc="-5" dirty="0">
                <a:solidFill>
                  <a:srgbClr val="1D1D1B"/>
                </a:solidFill>
                <a:latin typeface="Roboto"/>
                <a:cs typeface="Roboto"/>
              </a:rPr>
              <a:t>+0,63</a:t>
            </a:r>
            <a:r>
              <a:rPr sz="1100" b="1" spc="-40" dirty="0">
                <a:solidFill>
                  <a:srgbClr val="1D1D1B"/>
                </a:solidFill>
                <a:latin typeface="Roboto"/>
                <a:cs typeface="Roboto"/>
              </a:rPr>
              <a:t> </a:t>
            </a:r>
            <a:r>
              <a:rPr sz="1100" b="1" spc="-5" dirty="0">
                <a:solidFill>
                  <a:srgbClr val="1D1D1B"/>
                </a:solidFill>
                <a:latin typeface="Roboto"/>
                <a:cs typeface="Roboto"/>
              </a:rPr>
              <a:t>l</a:t>
            </a:r>
            <a:endParaRPr sz="1100">
              <a:solidFill>
                <a:prstClr val="black"/>
              </a:solidFill>
              <a:latin typeface="Roboto"/>
              <a:cs typeface="Roboto"/>
            </a:endParaRPr>
          </a:p>
        </p:txBody>
      </p:sp>
      <p:sp>
        <p:nvSpPr>
          <p:cNvPr id="53" name="object 53"/>
          <p:cNvSpPr txBox="1"/>
          <p:nvPr/>
        </p:nvSpPr>
        <p:spPr>
          <a:xfrm>
            <a:off x="7872476" y="2860700"/>
            <a:ext cx="137795" cy="1700530"/>
          </a:xfrm>
          <a:prstGeom prst="rect">
            <a:avLst/>
          </a:prstGeom>
        </p:spPr>
        <p:txBody>
          <a:bodyPr vert="horz" wrap="square" lIns="0" tIns="12065" rIns="0" bIns="0" rtlCol="0">
            <a:spAutoFit/>
          </a:bodyPr>
          <a:lstStyle/>
          <a:p>
            <a:pPr marL="12700" marR="5080" algn="just">
              <a:lnSpc>
                <a:spcPct val="140900"/>
              </a:lnSpc>
              <a:spcBef>
                <a:spcPts val="95"/>
              </a:spcBef>
            </a:pPr>
            <a:r>
              <a:rPr sz="1300" b="1" spc="25" dirty="0">
                <a:solidFill>
                  <a:srgbClr val="FFFFFF"/>
                </a:solidFill>
                <a:latin typeface="Roboto"/>
                <a:cs typeface="Roboto"/>
              </a:rPr>
              <a:t>A  </a:t>
            </a:r>
            <a:r>
              <a:rPr sz="1300" b="1" spc="-5" dirty="0">
                <a:solidFill>
                  <a:srgbClr val="FFFFFF"/>
                </a:solidFill>
                <a:latin typeface="Roboto"/>
                <a:cs typeface="Roboto"/>
              </a:rPr>
              <a:t>B  </a:t>
            </a:r>
            <a:r>
              <a:rPr sz="1300" b="1" spc="10" dirty="0">
                <a:solidFill>
                  <a:srgbClr val="FFFFFF"/>
                </a:solidFill>
                <a:latin typeface="Roboto"/>
                <a:cs typeface="Roboto"/>
              </a:rPr>
              <a:t>C  </a:t>
            </a:r>
            <a:r>
              <a:rPr sz="1300" b="1" spc="5" dirty="0">
                <a:solidFill>
                  <a:srgbClr val="FFFFFF"/>
                </a:solidFill>
                <a:latin typeface="Roboto"/>
                <a:cs typeface="Roboto"/>
              </a:rPr>
              <a:t>E </a:t>
            </a:r>
            <a:r>
              <a:rPr sz="1300" b="1" spc="-315" dirty="0">
                <a:solidFill>
                  <a:srgbClr val="FFFFFF"/>
                </a:solidFill>
                <a:latin typeface="Roboto"/>
                <a:cs typeface="Roboto"/>
              </a:rPr>
              <a:t> </a:t>
            </a:r>
            <a:r>
              <a:rPr sz="1300" b="1" spc="-15" dirty="0">
                <a:solidFill>
                  <a:srgbClr val="FFFFFF"/>
                </a:solidFill>
                <a:latin typeface="Roboto"/>
                <a:cs typeface="Roboto"/>
              </a:rPr>
              <a:t>F </a:t>
            </a:r>
            <a:r>
              <a:rPr sz="1300" b="1" spc="-315" dirty="0">
                <a:solidFill>
                  <a:srgbClr val="FFFFFF"/>
                </a:solidFill>
                <a:latin typeface="Roboto"/>
                <a:cs typeface="Roboto"/>
              </a:rPr>
              <a:t> </a:t>
            </a:r>
            <a:r>
              <a:rPr sz="1300" b="1" spc="15" dirty="0">
                <a:solidFill>
                  <a:srgbClr val="FFFFFF"/>
                </a:solidFill>
                <a:latin typeface="Roboto"/>
                <a:cs typeface="Roboto"/>
              </a:rPr>
              <a:t>G</a:t>
            </a:r>
            <a:endParaRPr sz="1300">
              <a:solidFill>
                <a:prstClr val="black"/>
              </a:solidFill>
              <a:latin typeface="Roboto"/>
              <a:cs typeface="Roboto"/>
            </a:endParaRPr>
          </a:p>
        </p:txBody>
      </p:sp>
      <p:grpSp>
        <p:nvGrpSpPr>
          <p:cNvPr id="54" name="object 54"/>
          <p:cNvGrpSpPr/>
          <p:nvPr/>
        </p:nvGrpSpPr>
        <p:grpSpPr>
          <a:xfrm>
            <a:off x="797051" y="5152618"/>
            <a:ext cx="7708265" cy="948055"/>
            <a:chOff x="797051" y="5152618"/>
            <a:chExt cx="7708265" cy="948055"/>
          </a:xfrm>
        </p:grpSpPr>
        <p:sp>
          <p:nvSpPr>
            <p:cNvPr id="55" name="object 55"/>
            <p:cNvSpPr/>
            <p:nvPr/>
          </p:nvSpPr>
          <p:spPr>
            <a:xfrm>
              <a:off x="7754112" y="5321807"/>
              <a:ext cx="751205" cy="779145"/>
            </a:xfrm>
            <a:custGeom>
              <a:avLst/>
              <a:gdLst/>
              <a:ahLst/>
              <a:cxnLst/>
              <a:rect l="l" t="t" r="r" b="b"/>
              <a:pathLst>
                <a:path w="751204" h="779145">
                  <a:moveTo>
                    <a:pt x="512191" y="392988"/>
                  </a:moveTo>
                  <a:lnTo>
                    <a:pt x="506603" y="332803"/>
                  </a:lnTo>
                  <a:lnTo>
                    <a:pt x="491617" y="281647"/>
                  </a:lnTo>
                  <a:lnTo>
                    <a:pt x="469392" y="246126"/>
                  </a:lnTo>
                  <a:lnTo>
                    <a:pt x="442214" y="232791"/>
                  </a:lnTo>
                  <a:lnTo>
                    <a:pt x="426339" y="238252"/>
                  </a:lnTo>
                  <a:lnTo>
                    <a:pt x="411734" y="252603"/>
                  </a:lnTo>
                  <a:lnTo>
                    <a:pt x="398780" y="273342"/>
                  </a:lnTo>
                  <a:lnTo>
                    <a:pt x="388112" y="297853"/>
                  </a:lnTo>
                  <a:lnTo>
                    <a:pt x="401066" y="315683"/>
                  </a:lnTo>
                  <a:lnTo>
                    <a:pt x="408559" y="336143"/>
                  </a:lnTo>
                  <a:lnTo>
                    <a:pt x="411861" y="359321"/>
                  </a:lnTo>
                  <a:lnTo>
                    <a:pt x="412623" y="385178"/>
                  </a:lnTo>
                  <a:lnTo>
                    <a:pt x="410718" y="411353"/>
                  </a:lnTo>
                  <a:lnTo>
                    <a:pt x="405384" y="436626"/>
                  </a:lnTo>
                  <a:lnTo>
                    <a:pt x="397510" y="461746"/>
                  </a:lnTo>
                  <a:lnTo>
                    <a:pt x="387604" y="487400"/>
                  </a:lnTo>
                  <a:lnTo>
                    <a:pt x="398526" y="511416"/>
                  </a:lnTo>
                  <a:lnTo>
                    <a:pt x="411480" y="530720"/>
                  </a:lnTo>
                  <a:lnTo>
                    <a:pt x="426212" y="543598"/>
                  </a:lnTo>
                  <a:lnTo>
                    <a:pt x="442214" y="548271"/>
                  </a:lnTo>
                  <a:lnTo>
                    <a:pt x="469392" y="535711"/>
                  </a:lnTo>
                  <a:lnTo>
                    <a:pt x="491617" y="501827"/>
                  </a:lnTo>
                  <a:lnTo>
                    <a:pt x="506603" y="452361"/>
                  </a:lnTo>
                  <a:lnTo>
                    <a:pt x="512191" y="392988"/>
                  </a:lnTo>
                  <a:close/>
                </a:path>
                <a:path w="751204" h="779145">
                  <a:moveTo>
                    <a:pt x="552958" y="397471"/>
                  </a:moveTo>
                  <a:lnTo>
                    <a:pt x="549783" y="343814"/>
                  </a:lnTo>
                  <a:lnTo>
                    <a:pt x="540385" y="291998"/>
                  </a:lnTo>
                  <a:lnTo>
                    <a:pt x="533527" y="270065"/>
                  </a:lnTo>
                  <a:lnTo>
                    <a:pt x="533527" y="397471"/>
                  </a:lnTo>
                  <a:lnTo>
                    <a:pt x="528701" y="460248"/>
                  </a:lnTo>
                  <a:lnTo>
                    <a:pt x="515620" y="515378"/>
                  </a:lnTo>
                  <a:lnTo>
                    <a:pt x="495681" y="559231"/>
                  </a:lnTo>
                  <a:lnTo>
                    <a:pt x="470662" y="588200"/>
                  </a:lnTo>
                  <a:lnTo>
                    <a:pt x="442214" y="598665"/>
                  </a:lnTo>
                  <a:lnTo>
                    <a:pt x="413766" y="588200"/>
                  </a:lnTo>
                  <a:lnTo>
                    <a:pt x="388747" y="559231"/>
                  </a:lnTo>
                  <a:lnTo>
                    <a:pt x="368808" y="515378"/>
                  </a:lnTo>
                  <a:lnTo>
                    <a:pt x="355600" y="460248"/>
                  </a:lnTo>
                  <a:lnTo>
                    <a:pt x="350901" y="397471"/>
                  </a:lnTo>
                  <a:lnTo>
                    <a:pt x="355854" y="331774"/>
                  </a:lnTo>
                  <a:lnTo>
                    <a:pt x="369316" y="272999"/>
                  </a:lnTo>
                  <a:lnTo>
                    <a:pt x="389382" y="225552"/>
                  </a:lnTo>
                  <a:lnTo>
                    <a:pt x="414274" y="193802"/>
                  </a:lnTo>
                  <a:lnTo>
                    <a:pt x="442214" y="182372"/>
                  </a:lnTo>
                  <a:lnTo>
                    <a:pt x="470027" y="193802"/>
                  </a:lnTo>
                  <a:lnTo>
                    <a:pt x="494919" y="225552"/>
                  </a:lnTo>
                  <a:lnTo>
                    <a:pt x="515112" y="272999"/>
                  </a:lnTo>
                  <a:lnTo>
                    <a:pt x="528574" y="331774"/>
                  </a:lnTo>
                  <a:lnTo>
                    <a:pt x="533527" y="397471"/>
                  </a:lnTo>
                  <a:lnTo>
                    <a:pt x="533527" y="270065"/>
                  </a:lnTo>
                  <a:lnTo>
                    <a:pt x="525526" y="245110"/>
                  </a:lnTo>
                  <a:lnTo>
                    <a:pt x="505714" y="206121"/>
                  </a:lnTo>
                  <a:lnTo>
                    <a:pt x="485013" y="182372"/>
                  </a:lnTo>
                  <a:lnTo>
                    <a:pt x="481330" y="178054"/>
                  </a:lnTo>
                  <a:lnTo>
                    <a:pt x="452882" y="163957"/>
                  </a:lnTo>
                  <a:lnTo>
                    <a:pt x="437896" y="160274"/>
                  </a:lnTo>
                  <a:lnTo>
                    <a:pt x="406400" y="155956"/>
                  </a:lnTo>
                  <a:lnTo>
                    <a:pt x="406400" y="175387"/>
                  </a:lnTo>
                  <a:lnTo>
                    <a:pt x="380873" y="202692"/>
                  </a:lnTo>
                  <a:lnTo>
                    <a:pt x="360045" y="241808"/>
                  </a:lnTo>
                  <a:lnTo>
                    <a:pt x="344551" y="289534"/>
                  </a:lnTo>
                  <a:lnTo>
                    <a:pt x="334772" y="342506"/>
                  </a:lnTo>
                  <a:lnTo>
                    <a:pt x="331343" y="397471"/>
                  </a:lnTo>
                  <a:lnTo>
                    <a:pt x="334645" y="452031"/>
                  </a:lnTo>
                  <a:lnTo>
                    <a:pt x="343916" y="501294"/>
                  </a:lnTo>
                  <a:lnTo>
                    <a:pt x="358648" y="543826"/>
                  </a:lnTo>
                  <a:lnTo>
                    <a:pt x="377825" y="578116"/>
                  </a:lnTo>
                  <a:lnTo>
                    <a:pt x="400812" y="602653"/>
                  </a:lnTo>
                  <a:lnTo>
                    <a:pt x="393573" y="603097"/>
                  </a:lnTo>
                  <a:lnTo>
                    <a:pt x="385953" y="603389"/>
                  </a:lnTo>
                  <a:lnTo>
                    <a:pt x="378206" y="603542"/>
                  </a:lnTo>
                  <a:lnTo>
                    <a:pt x="370205" y="603592"/>
                  </a:lnTo>
                  <a:lnTo>
                    <a:pt x="369557" y="602767"/>
                  </a:lnTo>
                  <a:lnTo>
                    <a:pt x="344551" y="570395"/>
                  </a:lnTo>
                  <a:lnTo>
                    <a:pt x="324485" y="527951"/>
                  </a:lnTo>
                  <a:lnTo>
                    <a:pt x="310642" y="478472"/>
                  </a:lnTo>
                  <a:lnTo>
                    <a:pt x="303784" y="424167"/>
                  </a:lnTo>
                  <a:lnTo>
                    <a:pt x="304292" y="367309"/>
                  </a:lnTo>
                  <a:lnTo>
                    <a:pt x="314198" y="304952"/>
                  </a:lnTo>
                  <a:lnTo>
                    <a:pt x="332994" y="250952"/>
                  </a:lnTo>
                  <a:lnTo>
                    <a:pt x="360045" y="206883"/>
                  </a:lnTo>
                  <a:lnTo>
                    <a:pt x="393700" y="175387"/>
                  </a:lnTo>
                  <a:lnTo>
                    <a:pt x="394589" y="174498"/>
                  </a:lnTo>
                  <a:lnTo>
                    <a:pt x="398653" y="174752"/>
                  </a:lnTo>
                  <a:lnTo>
                    <a:pt x="402717" y="175133"/>
                  </a:lnTo>
                  <a:lnTo>
                    <a:pt x="406400" y="175387"/>
                  </a:lnTo>
                  <a:lnTo>
                    <a:pt x="406400" y="155956"/>
                  </a:lnTo>
                  <a:lnTo>
                    <a:pt x="402590" y="155448"/>
                  </a:lnTo>
                  <a:lnTo>
                    <a:pt x="362712" y="156337"/>
                  </a:lnTo>
                  <a:lnTo>
                    <a:pt x="362712" y="175387"/>
                  </a:lnTo>
                  <a:lnTo>
                    <a:pt x="333121" y="211074"/>
                  </a:lnTo>
                  <a:lnTo>
                    <a:pt x="309880" y="255397"/>
                  </a:lnTo>
                  <a:lnTo>
                    <a:pt x="293497" y="307428"/>
                  </a:lnTo>
                  <a:lnTo>
                    <a:pt x="284734" y="365823"/>
                  </a:lnTo>
                  <a:lnTo>
                    <a:pt x="283845" y="421182"/>
                  </a:lnTo>
                  <a:lnTo>
                    <a:pt x="289687" y="474103"/>
                  </a:lnTo>
                  <a:lnTo>
                    <a:pt x="301879" y="523049"/>
                  </a:lnTo>
                  <a:lnTo>
                    <a:pt x="319913" y="566458"/>
                  </a:lnTo>
                  <a:lnTo>
                    <a:pt x="343281" y="602767"/>
                  </a:lnTo>
                  <a:lnTo>
                    <a:pt x="339598" y="602526"/>
                  </a:lnTo>
                  <a:lnTo>
                    <a:pt x="336296" y="602132"/>
                  </a:lnTo>
                  <a:lnTo>
                    <a:pt x="332740" y="601789"/>
                  </a:lnTo>
                  <a:lnTo>
                    <a:pt x="327787" y="595630"/>
                  </a:lnTo>
                  <a:lnTo>
                    <a:pt x="281686" y="524344"/>
                  </a:lnTo>
                  <a:lnTo>
                    <a:pt x="266065" y="476059"/>
                  </a:lnTo>
                  <a:lnTo>
                    <a:pt x="258064" y="424167"/>
                  </a:lnTo>
                  <a:lnTo>
                    <a:pt x="257937" y="369963"/>
                  </a:lnTo>
                  <a:lnTo>
                    <a:pt x="265430" y="321335"/>
                  </a:lnTo>
                  <a:lnTo>
                    <a:pt x="279527" y="276796"/>
                  </a:lnTo>
                  <a:lnTo>
                    <a:pt x="299847" y="237109"/>
                  </a:lnTo>
                  <a:lnTo>
                    <a:pt x="325882" y="203200"/>
                  </a:lnTo>
                  <a:lnTo>
                    <a:pt x="357251" y="175895"/>
                  </a:lnTo>
                  <a:lnTo>
                    <a:pt x="359029" y="175768"/>
                  </a:lnTo>
                  <a:lnTo>
                    <a:pt x="361061" y="175387"/>
                  </a:lnTo>
                  <a:lnTo>
                    <a:pt x="362712" y="175387"/>
                  </a:lnTo>
                  <a:lnTo>
                    <a:pt x="362712" y="156337"/>
                  </a:lnTo>
                  <a:lnTo>
                    <a:pt x="354838" y="156591"/>
                  </a:lnTo>
                  <a:lnTo>
                    <a:pt x="314960" y="167132"/>
                  </a:lnTo>
                  <a:lnTo>
                    <a:pt x="314960" y="186436"/>
                  </a:lnTo>
                  <a:lnTo>
                    <a:pt x="285496" y="223266"/>
                  </a:lnTo>
                  <a:lnTo>
                    <a:pt x="262636" y="266611"/>
                  </a:lnTo>
                  <a:lnTo>
                    <a:pt x="246761" y="315302"/>
                  </a:lnTo>
                  <a:lnTo>
                    <a:pt x="238506" y="368427"/>
                  </a:lnTo>
                  <a:lnTo>
                    <a:pt x="237998" y="419836"/>
                  </a:lnTo>
                  <a:lnTo>
                    <a:pt x="244348" y="469455"/>
                  </a:lnTo>
                  <a:lnTo>
                    <a:pt x="257302" y="516089"/>
                  </a:lnTo>
                  <a:lnTo>
                    <a:pt x="276225" y="558546"/>
                  </a:lnTo>
                  <a:lnTo>
                    <a:pt x="300736" y="595630"/>
                  </a:lnTo>
                  <a:lnTo>
                    <a:pt x="295656" y="594004"/>
                  </a:lnTo>
                  <a:lnTo>
                    <a:pt x="258826" y="554113"/>
                  </a:lnTo>
                  <a:lnTo>
                    <a:pt x="237617" y="510654"/>
                  </a:lnTo>
                  <a:lnTo>
                    <a:pt x="223774" y="461492"/>
                  </a:lnTo>
                  <a:lnTo>
                    <a:pt x="217678" y="408647"/>
                  </a:lnTo>
                  <a:lnTo>
                    <a:pt x="219964" y="354139"/>
                  </a:lnTo>
                  <a:lnTo>
                    <a:pt x="231267" y="300202"/>
                  </a:lnTo>
                  <a:lnTo>
                    <a:pt x="250698" y="253619"/>
                  </a:lnTo>
                  <a:lnTo>
                    <a:pt x="277495" y="215773"/>
                  </a:lnTo>
                  <a:lnTo>
                    <a:pt x="310896" y="187960"/>
                  </a:lnTo>
                  <a:lnTo>
                    <a:pt x="313690" y="187071"/>
                  </a:lnTo>
                  <a:lnTo>
                    <a:pt x="314960" y="186436"/>
                  </a:lnTo>
                  <a:lnTo>
                    <a:pt x="314960" y="167132"/>
                  </a:lnTo>
                  <a:lnTo>
                    <a:pt x="302387" y="170434"/>
                  </a:lnTo>
                  <a:lnTo>
                    <a:pt x="301752" y="170688"/>
                  </a:lnTo>
                  <a:lnTo>
                    <a:pt x="264287" y="201422"/>
                  </a:lnTo>
                  <a:lnTo>
                    <a:pt x="234442" y="242697"/>
                  </a:lnTo>
                  <a:lnTo>
                    <a:pt x="212852" y="293281"/>
                  </a:lnTo>
                  <a:lnTo>
                    <a:pt x="200406" y="351751"/>
                  </a:lnTo>
                  <a:lnTo>
                    <a:pt x="197866" y="400456"/>
                  </a:lnTo>
                  <a:lnTo>
                    <a:pt x="201676" y="448195"/>
                  </a:lnTo>
                  <a:lnTo>
                    <a:pt x="211582" y="493737"/>
                  </a:lnTo>
                  <a:lnTo>
                    <a:pt x="227076" y="535851"/>
                  </a:lnTo>
                  <a:lnTo>
                    <a:pt x="248031" y="573290"/>
                  </a:lnTo>
                  <a:lnTo>
                    <a:pt x="273939" y="604824"/>
                  </a:lnTo>
                  <a:lnTo>
                    <a:pt x="324104" y="620331"/>
                  </a:lnTo>
                  <a:lnTo>
                    <a:pt x="378079" y="623189"/>
                  </a:lnTo>
                  <a:lnTo>
                    <a:pt x="423037" y="620572"/>
                  </a:lnTo>
                  <a:lnTo>
                    <a:pt x="443611" y="618032"/>
                  </a:lnTo>
                  <a:lnTo>
                    <a:pt x="473075" y="609739"/>
                  </a:lnTo>
                  <a:lnTo>
                    <a:pt x="480314" y="603592"/>
                  </a:lnTo>
                  <a:lnTo>
                    <a:pt x="486156" y="598665"/>
                  </a:lnTo>
                  <a:lnTo>
                    <a:pt x="499237" y="587540"/>
                  </a:lnTo>
                  <a:lnTo>
                    <a:pt x="521335" y="553313"/>
                  </a:lnTo>
                  <a:lnTo>
                    <a:pt x="538226" y="508965"/>
                  </a:lnTo>
                  <a:lnTo>
                    <a:pt x="549148" y="456374"/>
                  </a:lnTo>
                  <a:lnTo>
                    <a:pt x="552958" y="397471"/>
                  </a:lnTo>
                  <a:close/>
                </a:path>
                <a:path w="751204" h="779145">
                  <a:moveTo>
                    <a:pt x="747776" y="460921"/>
                  </a:moveTo>
                  <a:lnTo>
                    <a:pt x="747395" y="453504"/>
                  </a:lnTo>
                  <a:lnTo>
                    <a:pt x="744474" y="447027"/>
                  </a:lnTo>
                  <a:lnTo>
                    <a:pt x="739267" y="442163"/>
                  </a:lnTo>
                  <a:lnTo>
                    <a:pt x="732282" y="439559"/>
                  </a:lnTo>
                  <a:lnTo>
                    <a:pt x="724916" y="439864"/>
                  </a:lnTo>
                  <a:lnTo>
                    <a:pt x="718312" y="442874"/>
                  </a:lnTo>
                  <a:lnTo>
                    <a:pt x="713486" y="448106"/>
                  </a:lnTo>
                  <a:lnTo>
                    <a:pt x="710946" y="455041"/>
                  </a:lnTo>
                  <a:lnTo>
                    <a:pt x="700151" y="501002"/>
                  </a:lnTo>
                  <a:lnTo>
                    <a:pt x="683514" y="544156"/>
                  </a:lnTo>
                  <a:lnTo>
                    <a:pt x="661416" y="584136"/>
                  </a:lnTo>
                  <a:lnTo>
                    <a:pt x="634238" y="620522"/>
                  </a:lnTo>
                  <a:lnTo>
                    <a:pt x="602742" y="652919"/>
                  </a:lnTo>
                  <a:lnTo>
                    <a:pt x="567182" y="680897"/>
                  </a:lnTo>
                  <a:lnTo>
                    <a:pt x="528320" y="704062"/>
                  </a:lnTo>
                  <a:lnTo>
                    <a:pt x="486664" y="721995"/>
                  </a:lnTo>
                  <a:lnTo>
                    <a:pt x="442468" y="734301"/>
                  </a:lnTo>
                  <a:lnTo>
                    <a:pt x="396621" y="740562"/>
                  </a:lnTo>
                  <a:lnTo>
                    <a:pt x="349250" y="740384"/>
                  </a:lnTo>
                  <a:lnTo>
                    <a:pt x="302387" y="733590"/>
                  </a:lnTo>
                  <a:lnTo>
                    <a:pt x="257683" y="720559"/>
                  </a:lnTo>
                  <a:lnTo>
                    <a:pt x="215646" y="701763"/>
                  </a:lnTo>
                  <a:lnTo>
                    <a:pt x="176784" y="677672"/>
                  </a:lnTo>
                  <a:lnTo>
                    <a:pt x="141478" y="648728"/>
                  </a:lnTo>
                  <a:lnTo>
                    <a:pt x="110363" y="615416"/>
                  </a:lnTo>
                  <a:lnTo>
                    <a:pt x="83820" y="578167"/>
                  </a:lnTo>
                  <a:lnTo>
                    <a:pt x="62484" y="537464"/>
                  </a:lnTo>
                  <a:lnTo>
                    <a:pt x="46736" y="493737"/>
                  </a:lnTo>
                  <a:lnTo>
                    <a:pt x="36957" y="447484"/>
                  </a:lnTo>
                  <a:lnTo>
                    <a:pt x="34544" y="440499"/>
                  </a:lnTo>
                  <a:lnTo>
                    <a:pt x="29845" y="435140"/>
                  </a:lnTo>
                  <a:lnTo>
                    <a:pt x="23368" y="431990"/>
                  </a:lnTo>
                  <a:lnTo>
                    <a:pt x="16002" y="431533"/>
                  </a:lnTo>
                  <a:lnTo>
                    <a:pt x="9017" y="433959"/>
                  </a:lnTo>
                  <a:lnTo>
                    <a:pt x="3683" y="438734"/>
                  </a:lnTo>
                  <a:lnTo>
                    <a:pt x="508" y="445147"/>
                  </a:lnTo>
                  <a:lnTo>
                    <a:pt x="0" y="452539"/>
                  </a:lnTo>
                  <a:lnTo>
                    <a:pt x="9525" y="499313"/>
                  </a:lnTo>
                  <a:lnTo>
                    <a:pt x="24638" y="543788"/>
                  </a:lnTo>
                  <a:lnTo>
                    <a:pt x="44958" y="585584"/>
                  </a:lnTo>
                  <a:lnTo>
                    <a:pt x="70104" y="624332"/>
                  </a:lnTo>
                  <a:lnTo>
                    <a:pt x="99695" y="659625"/>
                  </a:lnTo>
                  <a:lnTo>
                    <a:pt x="133223" y="691083"/>
                  </a:lnTo>
                  <a:lnTo>
                    <a:pt x="170307" y="718350"/>
                  </a:lnTo>
                  <a:lnTo>
                    <a:pt x="210566" y="741006"/>
                  </a:lnTo>
                  <a:lnTo>
                    <a:pt x="253746" y="758672"/>
                  </a:lnTo>
                  <a:lnTo>
                    <a:pt x="299085" y="770991"/>
                  </a:lnTo>
                  <a:lnTo>
                    <a:pt x="346456" y="777557"/>
                  </a:lnTo>
                  <a:lnTo>
                    <a:pt x="374269" y="778598"/>
                  </a:lnTo>
                  <a:lnTo>
                    <a:pt x="423672" y="775322"/>
                  </a:lnTo>
                  <a:lnTo>
                    <a:pt x="471297" y="765746"/>
                  </a:lnTo>
                  <a:lnTo>
                    <a:pt x="517017" y="750277"/>
                  </a:lnTo>
                  <a:lnTo>
                    <a:pt x="560070" y="729284"/>
                  </a:lnTo>
                  <a:lnTo>
                    <a:pt x="600075" y="703186"/>
                  </a:lnTo>
                  <a:lnTo>
                    <a:pt x="636524" y="672338"/>
                  </a:lnTo>
                  <a:lnTo>
                    <a:pt x="668909" y="637171"/>
                  </a:lnTo>
                  <a:lnTo>
                    <a:pt x="696722" y="598055"/>
                  </a:lnTo>
                  <a:lnTo>
                    <a:pt x="719455" y="555371"/>
                  </a:lnTo>
                  <a:lnTo>
                    <a:pt x="736600" y="509536"/>
                  </a:lnTo>
                  <a:lnTo>
                    <a:pt x="747776" y="460921"/>
                  </a:lnTo>
                  <a:close/>
                </a:path>
                <a:path w="751204" h="779145">
                  <a:moveTo>
                    <a:pt x="750824" y="325589"/>
                  </a:moveTo>
                  <a:lnTo>
                    <a:pt x="741299" y="278790"/>
                  </a:lnTo>
                  <a:lnTo>
                    <a:pt x="726313" y="234315"/>
                  </a:lnTo>
                  <a:lnTo>
                    <a:pt x="705993" y="192532"/>
                  </a:lnTo>
                  <a:lnTo>
                    <a:pt x="680847" y="153797"/>
                  </a:lnTo>
                  <a:lnTo>
                    <a:pt x="651256" y="118491"/>
                  </a:lnTo>
                  <a:lnTo>
                    <a:pt x="617728" y="86995"/>
                  </a:lnTo>
                  <a:lnTo>
                    <a:pt x="580517" y="59690"/>
                  </a:lnTo>
                  <a:lnTo>
                    <a:pt x="540258" y="37084"/>
                  </a:lnTo>
                  <a:lnTo>
                    <a:pt x="497205" y="19304"/>
                  </a:lnTo>
                  <a:lnTo>
                    <a:pt x="451739" y="7112"/>
                  </a:lnTo>
                  <a:lnTo>
                    <a:pt x="404241" y="508"/>
                  </a:lnTo>
                  <a:lnTo>
                    <a:pt x="356362" y="0"/>
                  </a:lnTo>
                  <a:lnTo>
                    <a:pt x="309626" y="5588"/>
                  </a:lnTo>
                  <a:lnTo>
                    <a:pt x="264414" y="16764"/>
                  </a:lnTo>
                  <a:lnTo>
                    <a:pt x="221234" y="33274"/>
                  </a:lnTo>
                  <a:lnTo>
                    <a:pt x="180721" y="54864"/>
                  </a:lnTo>
                  <a:lnTo>
                    <a:pt x="143002" y="81026"/>
                  </a:lnTo>
                  <a:lnTo>
                    <a:pt x="108712" y="111506"/>
                  </a:lnTo>
                  <a:lnTo>
                    <a:pt x="78105" y="145796"/>
                  </a:lnTo>
                  <a:lnTo>
                    <a:pt x="51943" y="183769"/>
                  </a:lnTo>
                  <a:lnTo>
                    <a:pt x="30480" y="225044"/>
                  </a:lnTo>
                  <a:lnTo>
                    <a:pt x="14097" y="269087"/>
                  </a:lnTo>
                  <a:lnTo>
                    <a:pt x="3302" y="315734"/>
                  </a:lnTo>
                  <a:lnTo>
                    <a:pt x="3556" y="323126"/>
                  </a:lnTo>
                  <a:lnTo>
                    <a:pt x="6604" y="329615"/>
                  </a:lnTo>
                  <a:lnTo>
                    <a:pt x="11811" y="334530"/>
                  </a:lnTo>
                  <a:lnTo>
                    <a:pt x="18669" y="337146"/>
                  </a:lnTo>
                  <a:lnTo>
                    <a:pt x="26162" y="336867"/>
                  </a:lnTo>
                  <a:lnTo>
                    <a:pt x="32639" y="333883"/>
                  </a:lnTo>
                  <a:lnTo>
                    <a:pt x="37592" y="328663"/>
                  </a:lnTo>
                  <a:lnTo>
                    <a:pt x="40132" y="321741"/>
                  </a:lnTo>
                  <a:lnTo>
                    <a:pt x="51054" y="276009"/>
                  </a:lnTo>
                  <a:lnTo>
                    <a:pt x="67818" y="233045"/>
                  </a:lnTo>
                  <a:lnTo>
                    <a:pt x="90043" y="193167"/>
                  </a:lnTo>
                  <a:lnTo>
                    <a:pt x="117221" y="156972"/>
                  </a:lnTo>
                  <a:lnTo>
                    <a:pt x="148717" y="124714"/>
                  </a:lnTo>
                  <a:lnTo>
                    <a:pt x="184150" y="96901"/>
                  </a:lnTo>
                  <a:lnTo>
                    <a:pt x="222885" y="73787"/>
                  </a:lnTo>
                  <a:lnTo>
                    <a:pt x="264541" y="55880"/>
                  </a:lnTo>
                  <a:lnTo>
                    <a:pt x="308610" y="43688"/>
                  </a:lnTo>
                  <a:lnTo>
                    <a:pt x="354457" y="37465"/>
                  </a:lnTo>
                  <a:lnTo>
                    <a:pt x="401574" y="37592"/>
                  </a:lnTo>
                  <a:lnTo>
                    <a:pt x="448437" y="44450"/>
                  </a:lnTo>
                  <a:lnTo>
                    <a:pt x="493141" y="57531"/>
                  </a:lnTo>
                  <a:lnTo>
                    <a:pt x="535305" y="76327"/>
                  </a:lnTo>
                  <a:lnTo>
                    <a:pt x="574167" y="100330"/>
                  </a:lnTo>
                  <a:lnTo>
                    <a:pt x="609473" y="129286"/>
                  </a:lnTo>
                  <a:lnTo>
                    <a:pt x="640588" y="162687"/>
                  </a:lnTo>
                  <a:lnTo>
                    <a:pt x="667004" y="199898"/>
                  </a:lnTo>
                  <a:lnTo>
                    <a:pt x="688340" y="240665"/>
                  </a:lnTo>
                  <a:lnTo>
                    <a:pt x="704088" y="284353"/>
                  </a:lnTo>
                  <a:lnTo>
                    <a:pt x="713867" y="330619"/>
                  </a:lnTo>
                  <a:lnTo>
                    <a:pt x="715137" y="339966"/>
                  </a:lnTo>
                  <a:lnTo>
                    <a:pt x="723138" y="346748"/>
                  </a:lnTo>
                  <a:lnTo>
                    <a:pt x="732282" y="346748"/>
                  </a:lnTo>
                  <a:lnTo>
                    <a:pt x="734822" y="346583"/>
                  </a:lnTo>
                  <a:lnTo>
                    <a:pt x="741807" y="344157"/>
                  </a:lnTo>
                  <a:lnTo>
                    <a:pt x="747141" y="339394"/>
                  </a:lnTo>
                  <a:lnTo>
                    <a:pt x="750316" y="332981"/>
                  </a:lnTo>
                  <a:lnTo>
                    <a:pt x="750824" y="325589"/>
                  </a:lnTo>
                  <a:close/>
                </a:path>
              </a:pathLst>
            </a:custGeom>
            <a:solidFill>
              <a:srgbClr val="164193"/>
            </a:solidFill>
          </p:spPr>
          <p:txBody>
            <a:bodyPr wrap="square" lIns="0" tIns="0" rIns="0" bIns="0" rtlCol="0"/>
            <a:lstStyle/>
            <a:p>
              <a:endParaRPr>
                <a:solidFill>
                  <a:prstClr val="black"/>
                </a:solidFill>
              </a:endParaRPr>
            </a:p>
          </p:txBody>
        </p:sp>
        <p:sp>
          <p:nvSpPr>
            <p:cNvPr id="56" name="object 56"/>
            <p:cNvSpPr/>
            <p:nvPr/>
          </p:nvSpPr>
          <p:spPr>
            <a:xfrm>
              <a:off x="797051" y="5152618"/>
              <a:ext cx="3943985" cy="140335"/>
            </a:xfrm>
            <a:custGeom>
              <a:avLst/>
              <a:gdLst/>
              <a:ahLst/>
              <a:cxnLst/>
              <a:rect l="l" t="t" r="r" b="b"/>
              <a:pathLst>
                <a:path w="3943985" h="140335">
                  <a:moveTo>
                    <a:pt x="3943985" y="0"/>
                  </a:moveTo>
                  <a:lnTo>
                    <a:pt x="0" y="0"/>
                  </a:lnTo>
                  <a:lnTo>
                    <a:pt x="0" y="139979"/>
                  </a:lnTo>
                  <a:lnTo>
                    <a:pt x="3943985" y="139979"/>
                  </a:lnTo>
                  <a:lnTo>
                    <a:pt x="3943985" y="0"/>
                  </a:lnTo>
                  <a:close/>
                </a:path>
              </a:pathLst>
            </a:custGeom>
            <a:solidFill>
              <a:srgbClr val="D1E7D2"/>
            </a:solidFill>
          </p:spPr>
          <p:txBody>
            <a:bodyPr wrap="square" lIns="0" tIns="0" rIns="0" bIns="0" rtlCol="0"/>
            <a:lstStyle/>
            <a:p>
              <a:endParaRPr>
                <a:solidFill>
                  <a:prstClr val="black"/>
                </a:solidFill>
              </a:endParaRPr>
            </a:p>
          </p:txBody>
        </p:sp>
      </p:grpSp>
      <p:sp>
        <p:nvSpPr>
          <p:cNvPr id="57" name="object 57"/>
          <p:cNvSpPr txBox="1"/>
          <p:nvPr/>
        </p:nvSpPr>
        <p:spPr>
          <a:xfrm>
            <a:off x="669442" y="3357498"/>
            <a:ext cx="3578225" cy="269240"/>
          </a:xfrm>
          <a:prstGeom prst="rect">
            <a:avLst/>
          </a:prstGeom>
        </p:spPr>
        <p:txBody>
          <a:bodyPr vert="horz" wrap="square" lIns="0" tIns="12065" rIns="0" bIns="0" rtlCol="0">
            <a:spAutoFit/>
          </a:bodyPr>
          <a:lstStyle/>
          <a:p>
            <a:pPr marL="12700">
              <a:spcBef>
                <a:spcPts val="95"/>
              </a:spcBef>
            </a:pPr>
            <a:r>
              <a:rPr sz="1600" b="1" spc="-5" dirty="0">
                <a:solidFill>
                  <a:srgbClr val="164193"/>
                </a:solidFill>
                <a:latin typeface="Arial"/>
                <a:cs typeface="Arial"/>
              </a:rPr>
              <a:t>-</a:t>
            </a:r>
            <a:r>
              <a:rPr sz="1600" b="1" spc="295" dirty="0">
                <a:solidFill>
                  <a:srgbClr val="164193"/>
                </a:solidFill>
                <a:latin typeface="Arial"/>
                <a:cs typeface="Arial"/>
              </a:rPr>
              <a:t> </a:t>
            </a:r>
            <a:r>
              <a:rPr sz="1600" b="1" spc="-5" dirty="0">
                <a:solidFill>
                  <a:srgbClr val="164193"/>
                </a:solidFill>
                <a:latin typeface="Arial"/>
                <a:cs typeface="Arial"/>
              </a:rPr>
              <a:t>Pour les</a:t>
            </a:r>
            <a:r>
              <a:rPr sz="1600" b="1" spc="5" dirty="0">
                <a:solidFill>
                  <a:srgbClr val="164193"/>
                </a:solidFill>
                <a:latin typeface="Arial"/>
                <a:cs typeface="Arial"/>
              </a:rPr>
              <a:t> </a:t>
            </a:r>
            <a:r>
              <a:rPr sz="1600" b="1" spc="-5" dirty="0">
                <a:solidFill>
                  <a:srgbClr val="164193"/>
                </a:solidFill>
                <a:latin typeface="Arial"/>
                <a:cs typeface="Arial"/>
              </a:rPr>
              <a:t>flottes</a:t>
            </a:r>
            <a:r>
              <a:rPr sz="1600" b="1" spc="30" dirty="0">
                <a:solidFill>
                  <a:srgbClr val="164193"/>
                </a:solidFill>
                <a:latin typeface="Arial"/>
                <a:cs typeface="Arial"/>
              </a:rPr>
              <a:t> </a:t>
            </a:r>
            <a:r>
              <a:rPr sz="1600" b="1" spc="-5" dirty="0">
                <a:solidFill>
                  <a:srgbClr val="164193"/>
                </a:solidFill>
                <a:latin typeface="Arial"/>
                <a:cs typeface="Arial"/>
              </a:rPr>
              <a:t>de </a:t>
            </a:r>
            <a:r>
              <a:rPr sz="1600" b="1" spc="-10" dirty="0">
                <a:solidFill>
                  <a:srgbClr val="164193"/>
                </a:solidFill>
                <a:latin typeface="Arial"/>
                <a:cs typeface="Arial"/>
              </a:rPr>
              <a:t>véhicules</a:t>
            </a:r>
            <a:r>
              <a:rPr sz="1600" b="1" spc="35" dirty="0">
                <a:solidFill>
                  <a:srgbClr val="164193"/>
                </a:solidFill>
                <a:latin typeface="Arial"/>
                <a:cs typeface="Arial"/>
              </a:rPr>
              <a:t> </a:t>
            </a:r>
            <a:r>
              <a:rPr sz="1600" b="1" spc="-15" dirty="0">
                <a:solidFill>
                  <a:srgbClr val="164193"/>
                </a:solidFill>
                <a:latin typeface="Arial"/>
                <a:cs typeface="Arial"/>
              </a:rPr>
              <a:t>légers</a:t>
            </a:r>
            <a:endParaRPr sz="1600">
              <a:solidFill>
                <a:prstClr val="black"/>
              </a:solidFill>
              <a:latin typeface="Arial"/>
              <a:cs typeface="Arial"/>
            </a:endParaRPr>
          </a:p>
        </p:txBody>
      </p:sp>
      <p:sp>
        <p:nvSpPr>
          <p:cNvPr id="58" name="object 58"/>
          <p:cNvSpPr txBox="1"/>
          <p:nvPr/>
        </p:nvSpPr>
        <p:spPr>
          <a:xfrm>
            <a:off x="834339" y="3601339"/>
            <a:ext cx="6313805" cy="269240"/>
          </a:xfrm>
          <a:prstGeom prst="rect">
            <a:avLst/>
          </a:prstGeom>
        </p:spPr>
        <p:txBody>
          <a:bodyPr vert="horz" wrap="square" lIns="0" tIns="12065" rIns="0" bIns="0" rtlCol="0">
            <a:spAutoFit/>
          </a:bodyPr>
          <a:lstStyle/>
          <a:p>
            <a:pPr marL="12700">
              <a:spcBef>
                <a:spcPts val="95"/>
              </a:spcBef>
            </a:pPr>
            <a:r>
              <a:rPr sz="1600" spc="-5" dirty="0">
                <a:solidFill>
                  <a:srgbClr val="164193"/>
                </a:solidFill>
                <a:latin typeface="Microsoft Sans Serif"/>
                <a:cs typeface="Microsoft Sans Serif"/>
              </a:rPr>
              <a:t>les CEE</a:t>
            </a:r>
            <a:r>
              <a:rPr sz="1600" spc="10" dirty="0">
                <a:solidFill>
                  <a:srgbClr val="164193"/>
                </a:solidFill>
                <a:latin typeface="Microsoft Sans Serif"/>
                <a:cs typeface="Microsoft Sans Serif"/>
              </a:rPr>
              <a:t> </a:t>
            </a:r>
            <a:r>
              <a:rPr sz="1600" spc="-10" dirty="0">
                <a:solidFill>
                  <a:srgbClr val="164193"/>
                </a:solidFill>
                <a:latin typeface="Microsoft Sans Serif"/>
                <a:cs typeface="Microsoft Sans Serif"/>
              </a:rPr>
              <a:t>s’appliquent</a:t>
            </a:r>
            <a:r>
              <a:rPr sz="1600" spc="-5" dirty="0">
                <a:solidFill>
                  <a:srgbClr val="164193"/>
                </a:solidFill>
                <a:latin typeface="Microsoft Sans Serif"/>
                <a:cs typeface="Microsoft Sans Serif"/>
              </a:rPr>
              <a:t> pour</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des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achats</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avec</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montage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pneumatiques</a:t>
            </a:r>
            <a:endParaRPr sz="1600">
              <a:solidFill>
                <a:prstClr val="black"/>
              </a:solidFill>
              <a:latin typeface="Microsoft Sans Serif"/>
              <a:cs typeface="Microsoft Sans Serif"/>
            </a:endParaRPr>
          </a:p>
        </p:txBody>
      </p:sp>
      <p:sp>
        <p:nvSpPr>
          <p:cNvPr id="59" name="object 59"/>
          <p:cNvSpPr txBox="1"/>
          <p:nvPr/>
        </p:nvSpPr>
        <p:spPr>
          <a:xfrm>
            <a:off x="834339" y="3845178"/>
            <a:ext cx="5933440" cy="513080"/>
          </a:xfrm>
          <a:prstGeom prst="rect">
            <a:avLst/>
          </a:prstGeom>
        </p:spPr>
        <p:txBody>
          <a:bodyPr vert="horz" wrap="square" lIns="0" tIns="12065" rIns="0" bIns="0" rtlCol="0">
            <a:spAutoFit/>
          </a:bodyPr>
          <a:lstStyle/>
          <a:p>
            <a:pPr marL="12700" marR="5080">
              <a:spcBef>
                <a:spcPts val="95"/>
              </a:spcBef>
            </a:pPr>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remplacement</a:t>
            </a:r>
            <a:r>
              <a:rPr sz="1600" spc="40" dirty="0">
                <a:solidFill>
                  <a:srgbClr val="164193"/>
                </a:solidFill>
                <a:latin typeface="Microsoft Sans Serif"/>
                <a:cs typeface="Microsoft Sans Serif"/>
              </a:rPr>
              <a:t> </a:t>
            </a:r>
            <a:r>
              <a:rPr sz="1600" spc="-10" dirty="0">
                <a:solidFill>
                  <a:srgbClr val="164193"/>
                </a:solidFill>
                <a:latin typeface="Microsoft Sans Serif"/>
                <a:cs typeface="Microsoft Sans Serif"/>
              </a:rPr>
              <a:t>ayant</a:t>
            </a:r>
            <a:r>
              <a:rPr sz="1600" spc="45" dirty="0">
                <a:solidFill>
                  <a:srgbClr val="164193"/>
                </a:solidFill>
                <a:latin typeface="Microsoft Sans Serif"/>
                <a:cs typeface="Microsoft Sans Serif"/>
              </a:rPr>
              <a:t> </a:t>
            </a:r>
            <a:r>
              <a:rPr sz="1600" spc="-5" dirty="0">
                <a:solidFill>
                  <a:srgbClr val="164193"/>
                </a:solidFill>
                <a:latin typeface="Microsoft Sans Serif"/>
                <a:cs typeface="Microsoft Sans Serif"/>
              </a:rPr>
              <a:t>une</a:t>
            </a:r>
            <a:r>
              <a:rPr sz="1600" spc="20" dirty="0">
                <a:solidFill>
                  <a:srgbClr val="164193"/>
                </a:solidFill>
                <a:latin typeface="Microsoft Sans Serif"/>
                <a:cs typeface="Microsoft Sans Serif"/>
              </a:rPr>
              <a:t> </a:t>
            </a:r>
            <a:r>
              <a:rPr sz="1600" spc="-10" dirty="0">
                <a:solidFill>
                  <a:srgbClr val="164193"/>
                </a:solidFill>
                <a:latin typeface="Microsoft Sans Serif"/>
                <a:cs typeface="Microsoft Sans Serif"/>
              </a:rPr>
              <a:t>classification</a:t>
            </a:r>
            <a:r>
              <a:rPr sz="1600" spc="-5" dirty="0">
                <a:solidFill>
                  <a:srgbClr val="164193"/>
                </a:solidFill>
                <a:latin typeface="Microsoft Sans Serif"/>
                <a:cs typeface="Microsoft Sans Serif"/>
              </a:rPr>
              <a:t> </a:t>
            </a:r>
            <a:r>
              <a:rPr sz="1600" spc="-10" dirty="0">
                <a:solidFill>
                  <a:srgbClr val="164193"/>
                </a:solidFill>
                <a:latin typeface="Microsoft Sans Serif"/>
                <a:cs typeface="Microsoft Sans Serif"/>
              </a:rPr>
              <a:t>d’efficacité</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en</a:t>
            </a:r>
            <a:r>
              <a:rPr sz="1600" spc="20" dirty="0">
                <a:solidFill>
                  <a:srgbClr val="164193"/>
                </a:solidFill>
                <a:latin typeface="Microsoft Sans Serif"/>
                <a:cs typeface="Microsoft Sans Serif"/>
              </a:rPr>
              <a:t> </a:t>
            </a:r>
            <a:r>
              <a:rPr sz="1600" spc="-20" dirty="0">
                <a:solidFill>
                  <a:srgbClr val="164193"/>
                </a:solidFill>
                <a:latin typeface="Microsoft Sans Serif"/>
                <a:cs typeface="Microsoft Sans Serif"/>
              </a:rPr>
              <a:t>carburant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au</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moins</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égale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à</a:t>
            </a:r>
            <a:r>
              <a:rPr sz="1600" spc="15" dirty="0">
                <a:solidFill>
                  <a:srgbClr val="164193"/>
                </a:solidFill>
                <a:latin typeface="Microsoft Sans Serif"/>
                <a:cs typeface="Microsoft Sans Serif"/>
              </a:rPr>
              <a:t> </a:t>
            </a:r>
            <a:r>
              <a:rPr sz="1600" spc="-30" dirty="0">
                <a:solidFill>
                  <a:srgbClr val="164193"/>
                </a:solidFill>
                <a:latin typeface="Microsoft Sans Serif"/>
                <a:cs typeface="Microsoft Sans Serif"/>
              </a:rPr>
              <a:t>C.</a:t>
            </a:r>
            <a:endParaRPr sz="1600">
              <a:solidFill>
                <a:prstClr val="black"/>
              </a:solidFill>
              <a:latin typeface="Microsoft Sans Serif"/>
              <a:cs typeface="Microsoft Sans Serif"/>
            </a:endParaRPr>
          </a:p>
        </p:txBody>
      </p:sp>
      <p:sp>
        <p:nvSpPr>
          <p:cNvPr id="60" name="object 60"/>
          <p:cNvSpPr txBox="1"/>
          <p:nvPr/>
        </p:nvSpPr>
        <p:spPr>
          <a:xfrm>
            <a:off x="669442" y="5008879"/>
            <a:ext cx="3997960" cy="269240"/>
          </a:xfrm>
          <a:prstGeom prst="rect">
            <a:avLst/>
          </a:prstGeom>
        </p:spPr>
        <p:txBody>
          <a:bodyPr vert="horz" wrap="square" lIns="0" tIns="12065" rIns="0" bIns="0" rtlCol="0">
            <a:spAutoFit/>
          </a:bodyPr>
          <a:lstStyle/>
          <a:p>
            <a:pPr marL="12700">
              <a:spcBef>
                <a:spcPts val="95"/>
              </a:spcBef>
            </a:pPr>
            <a:r>
              <a:rPr sz="1600" b="1" spc="-5" dirty="0">
                <a:solidFill>
                  <a:srgbClr val="164193"/>
                </a:solidFill>
                <a:latin typeface="Arial"/>
                <a:cs typeface="Arial"/>
              </a:rPr>
              <a:t>-</a:t>
            </a:r>
            <a:r>
              <a:rPr sz="1600" b="1" spc="305" dirty="0">
                <a:solidFill>
                  <a:srgbClr val="164193"/>
                </a:solidFill>
                <a:latin typeface="Arial"/>
                <a:cs typeface="Arial"/>
              </a:rPr>
              <a:t> </a:t>
            </a:r>
            <a:r>
              <a:rPr sz="1600" b="1" spc="-5" dirty="0">
                <a:solidFill>
                  <a:srgbClr val="164193"/>
                </a:solidFill>
                <a:latin typeface="Arial"/>
                <a:cs typeface="Arial"/>
              </a:rPr>
              <a:t>Pour</a:t>
            </a:r>
            <a:r>
              <a:rPr sz="1600" b="1" dirty="0">
                <a:solidFill>
                  <a:srgbClr val="164193"/>
                </a:solidFill>
                <a:latin typeface="Arial"/>
                <a:cs typeface="Arial"/>
              </a:rPr>
              <a:t> </a:t>
            </a:r>
            <a:r>
              <a:rPr sz="1600" b="1" spc="-5" dirty="0">
                <a:solidFill>
                  <a:srgbClr val="164193"/>
                </a:solidFill>
                <a:latin typeface="Arial"/>
                <a:cs typeface="Arial"/>
              </a:rPr>
              <a:t>les</a:t>
            </a:r>
            <a:r>
              <a:rPr sz="1600" b="1" spc="10" dirty="0">
                <a:solidFill>
                  <a:srgbClr val="164193"/>
                </a:solidFill>
                <a:latin typeface="Arial"/>
                <a:cs typeface="Arial"/>
              </a:rPr>
              <a:t> </a:t>
            </a:r>
            <a:r>
              <a:rPr sz="1600" b="1" spc="-5" dirty="0">
                <a:solidFill>
                  <a:srgbClr val="164193"/>
                </a:solidFill>
                <a:latin typeface="Arial"/>
                <a:cs typeface="Arial"/>
              </a:rPr>
              <a:t>flottes</a:t>
            </a:r>
            <a:r>
              <a:rPr sz="1600" b="1" spc="35" dirty="0">
                <a:solidFill>
                  <a:srgbClr val="164193"/>
                </a:solidFill>
                <a:latin typeface="Arial"/>
                <a:cs typeface="Arial"/>
              </a:rPr>
              <a:t> </a:t>
            </a:r>
            <a:r>
              <a:rPr sz="1600" b="1" spc="-5" dirty="0">
                <a:solidFill>
                  <a:srgbClr val="164193"/>
                </a:solidFill>
                <a:latin typeface="Arial"/>
                <a:cs typeface="Arial"/>
              </a:rPr>
              <a:t>de</a:t>
            </a:r>
            <a:r>
              <a:rPr sz="1600" b="1" dirty="0">
                <a:solidFill>
                  <a:srgbClr val="164193"/>
                </a:solidFill>
                <a:latin typeface="Arial"/>
                <a:cs typeface="Arial"/>
              </a:rPr>
              <a:t> </a:t>
            </a:r>
            <a:r>
              <a:rPr sz="1600" b="1" spc="-10" dirty="0">
                <a:solidFill>
                  <a:srgbClr val="164193"/>
                </a:solidFill>
                <a:latin typeface="Arial"/>
                <a:cs typeface="Arial"/>
              </a:rPr>
              <a:t>véhicules</a:t>
            </a:r>
            <a:r>
              <a:rPr sz="1600" b="1" spc="45" dirty="0">
                <a:solidFill>
                  <a:srgbClr val="164193"/>
                </a:solidFill>
                <a:latin typeface="Arial"/>
                <a:cs typeface="Arial"/>
              </a:rPr>
              <a:t> </a:t>
            </a:r>
            <a:r>
              <a:rPr sz="1600" b="1" spc="-20" dirty="0">
                <a:solidFill>
                  <a:srgbClr val="164193"/>
                </a:solidFill>
                <a:latin typeface="Arial"/>
                <a:cs typeface="Arial"/>
              </a:rPr>
              <a:t>industriels</a:t>
            </a:r>
            <a:endParaRPr sz="1600">
              <a:solidFill>
                <a:prstClr val="black"/>
              </a:solidFill>
              <a:latin typeface="Arial"/>
              <a:cs typeface="Arial"/>
            </a:endParaRPr>
          </a:p>
        </p:txBody>
      </p:sp>
      <p:sp>
        <p:nvSpPr>
          <p:cNvPr id="61" name="object 61"/>
          <p:cNvSpPr txBox="1"/>
          <p:nvPr/>
        </p:nvSpPr>
        <p:spPr>
          <a:xfrm>
            <a:off x="834339" y="5252720"/>
            <a:ext cx="5537200" cy="756920"/>
          </a:xfrm>
          <a:prstGeom prst="rect">
            <a:avLst/>
          </a:prstGeom>
        </p:spPr>
        <p:txBody>
          <a:bodyPr vert="horz" wrap="square" lIns="0" tIns="12065" rIns="0" bIns="0" rtlCol="0">
            <a:spAutoFit/>
          </a:bodyPr>
          <a:lstStyle/>
          <a:p>
            <a:pPr marL="187325" marR="5080" indent="-175260">
              <a:spcBef>
                <a:spcPts val="95"/>
              </a:spcBef>
              <a:buFontTx/>
              <a:buChar char="&gt;"/>
              <a:tabLst>
                <a:tab pos="187960" algn="l"/>
              </a:tabLst>
            </a:pPr>
            <a:r>
              <a:rPr sz="1600" spc="-5" dirty="0">
                <a:solidFill>
                  <a:srgbClr val="164193"/>
                </a:solidFill>
                <a:latin typeface="Microsoft Sans Serif"/>
                <a:cs typeface="Microsoft Sans Serif"/>
              </a:rPr>
              <a:t>en</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respectant</a:t>
            </a:r>
            <a:r>
              <a:rPr sz="1600" spc="35" dirty="0">
                <a:solidFill>
                  <a:srgbClr val="164193"/>
                </a:solidFill>
                <a:latin typeface="Microsoft Sans Serif"/>
                <a:cs typeface="Microsoft Sans Serif"/>
              </a:rPr>
              <a:t> </a:t>
            </a:r>
            <a:r>
              <a:rPr sz="1600" spc="-10" dirty="0">
                <a:solidFill>
                  <a:srgbClr val="164193"/>
                </a:solidFill>
                <a:latin typeface="Microsoft Sans Serif"/>
                <a:cs typeface="Microsoft Sans Serif"/>
              </a:rPr>
              <a:t>le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modèle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multi-vies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(rechapage,</a:t>
            </a:r>
            <a:r>
              <a:rPr sz="1600" spc="55" dirty="0">
                <a:solidFill>
                  <a:srgbClr val="164193"/>
                </a:solidFill>
                <a:latin typeface="Microsoft Sans Serif"/>
                <a:cs typeface="Microsoft Sans Serif"/>
              </a:rPr>
              <a:t> </a:t>
            </a:r>
            <a:r>
              <a:rPr sz="1600" spc="-20" dirty="0">
                <a:solidFill>
                  <a:srgbClr val="164193"/>
                </a:solidFill>
                <a:latin typeface="Microsoft Sans Serif"/>
                <a:cs typeface="Microsoft Sans Serif"/>
              </a:rPr>
              <a:t>recreusage,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réparation</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à</a:t>
            </a:r>
            <a:r>
              <a:rPr sz="1600" spc="35" dirty="0">
                <a:solidFill>
                  <a:srgbClr val="164193"/>
                </a:solidFill>
                <a:latin typeface="Microsoft Sans Serif"/>
                <a:cs typeface="Microsoft Sans Serif"/>
              </a:rPr>
              <a:t> </a:t>
            </a:r>
            <a:r>
              <a:rPr sz="1600" spc="-15" dirty="0">
                <a:solidFill>
                  <a:srgbClr val="164193"/>
                </a:solidFill>
                <a:latin typeface="Microsoft Sans Serif"/>
                <a:cs typeface="Microsoft Sans Serif"/>
              </a:rPr>
              <a:t>chaud).</a:t>
            </a:r>
            <a:endParaRPr sz="1600">
              <a:solidFill>
                <a:prstClr val="black"/>
              </a:solidFill>
              <a:latin typeface="Microsoft Sans Serif"/>
              <a:cs typeface="Microsoft Sans Serif"/>
            </a:endParaRPr>
          </a:p>
          <a:p>
            <a:pPr marL="187960" indent="-175260">
              <a:buFontTx/>
              <a:buChar char="&gt;"/>
              <a:tabLst>
                <a:tab pos="187960" algn="l"/>
              </a:tabLst>
            </a:pPr>
            <a:r>
              <a:rPr sz="1600" spc="-5" dirty="0">
                <a:solidFill>
                  <a:srgbClr val="164193"/>
                </a:solidFill>
                <a:latin typeface="Microsoft Sans Serif"/>
                <a:cs typeface="Microsoft Sans Serif"/>
              </a:rPr>
              <a:t>en</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proposant</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gestion</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externalisée des </a:t>
            </a:r>
            <a:r>
              <a:rPr sz="1600" spc="-15" dirty="0">
                <a:solidFill>
                  <a:srgbClr val="164193"/>
                </a:solidFill>
                <a:latin typeface="Microsoft Sans Serif"/>
                <a:cs typeface="Microsoft Sans Serif"/>
              </a:rPr>
              <a:t>pneumatiques.</a:t>
            </a:r>
            <a:endParaRPr sz="1600">
              <a:solidFill>
                <a:prstClr val="black"/>
              </a:solidFill>
              <a:latin typeface="Microsoft Sans Serif"/>
              <a:cs typeface="Microsoft Sans Serif"/>
            </a:endParaRPr>
          </a:p>
        </p:txBody>
      </p:sp>
      <p:sp>
        <p:nvSpPr>
          <p:cNvPr id="62" name="object 62"/>
          <p:cNvSpPr txBox="1">
            <a:spLocks noGrp="1"/>
          </p:cNvSpPr>
          <p:nvPr>
            <p:ph type="title"/>
          </p:nvPr>
        </p:nvSpPr>
        <p:spPr>
          <a:xfrm>
            <a:off x="128270" y="226263"/>
            <a:ext cx="8687435" cy="878840"/>
          </a:xfrm>
          <a:prstGeom prst="rect">
            <a:avLst/>
          </a:prstGeom>
        </p:spPr>
        <p:txBody>
          <a:bodyPr vert="horz" wrap="square" lIns="0" tIns="12065" rIns="0" bIns="0" rtlCol="0">
            <a:spAutoFit/>
          </a:bodyPr>
          <a:lstStyle/>
          <a:p>
            <a:pPr marL="410209" marR="5080" indent="-398145">
              <a:lnSpc>
                <a:spcPct val="100000"/>
              </a:lnSpc>
              <a:spcBef>
                <a:spcPts val="95"/>
              </a:spcBef>
              <a:tabLst>
                <a:tab pos="410209" algn="l"/>
              </a:tabLst>
            </a:pPr>
            <a:r>
              <a:rPr sz="2800" strike="sngStrike" spc="-5" dirty="0">
                <a:solidFill>
                  <a:srgbClr val="009540"/>
                </a:solidFill>
              </a:rPr>
              <a:t> 	</a:t>
            </a:r>
            <a:r>
              <a:rPr sz="2800" strike="sngStrike" spc="-180" dirty="0">
                <a:solidFill>
                  <a:srgbClr val="009540"/>
                </a:solidFill>
              </a:rPr>
              <a:t>C</a:t>
            </a:r>
            <a:r>
              <a:rPr sz="2800" strike="noStrike" spc="-180" dirty="0">
                <a:solidFill>
                  <a:srgbClr val="009540"/>
                </a:solidFill>
              </a:rPr>
              <a:t>ONTRIBUER</a:t>
            </a:r>
            <a:r>
              <a:rPr sz="2800" strike="noStrike" spc="-325" dirty="0">
                <a:solidFill>
                  <a:srgbClr val="009540"/>
                </a:solidFill>
              </a:rPr>
              <a:t> </a:t>
            </a:r>
            <a:r>
              <a:rPr sz="2800" strike="noStrike" spc="-180" dirty="0">
                <a:solidFill>
                  <a:srgbClr val="009540"/>
                </a:solidFill>
              </a:rPr>
              <a:t>ENSEMBLE</a:t>
            </a:r>
            <a:r>
              <a:rPr sz="2800" strike="noStrike" spc="-325" dirty="0">
                <a:solidFill>
                  <a:srgbClr val="009540"/>
                </a:solidFill>
              </a:rPr>
              <a:t> </a:t>
            </a:r>
            <a:r>
              <a:rPr sz="2800" strike="noStrike" spc="-5" dirty="0">
                <a:solidFill>
                  <a:srgbClr val="009540"/>
                </a:solidFill>
              </a:rPr>
              <a:t>À</a:t>
            </a:r>
            <a:r>
              <a:rPr sz="2800" strike="noStrike" spc="-390" dirty="0">
                <a:solidFill>
                  <a:srgbClr val="009540"/>
                </a:solidFill>
              </a:rPr>
              <a:t> </a:t>
            </a:r>
            <a:r>
              <a:rPr sz="2800" strike="noStrike" spc="-175" dirty="0">
                <a:solidFill>
                  <a:srgbClr val="009540"/>
                </a:solidFill>
              </a:rPr>
              <a:t>RÉDUIRE</a:t>
            </a:r>
            <a:r>
              <a:rPr sz="2800" strike="noStrike" spc="-345" dirty="0">
                <a:solidFill>
                  <a:srgbClr val="009540"/>
                </a:solidFill>
              </a:rPr>
              <a:t> </a:t>
            </a:r>
            <a:r>
              <a:rPr sz="2800" strike="noStrike" spc="-165" dirty="0">
                <a:solidFill>
                  <a:srgbClr val="009540"/>
                </a:solidFill>
              </a:rPr>
              <a:t>VOTRE</a:t>
            </a:r>
            <a:r>
              <a:rPr sz="2800" strike="noStrike" spc="-350" dirty="0">
                <a:solidFill>
                  <a:srgbClr val="009540"/>
                </a:solidFill>
              </a:rPr>
              <a:t> </a:t>
            </a:r>
            <a:r>
              <a:rPr sz="2800" strike="noStrike" spc="-204" dirty="0">
                <a:solidFill>
                  <a:srgbClr val="009540"/>
                </a:solidFill>
              </a:rPr>
              <a:t>IMPACT </a:t>
            </a:r>
            <a:r>
              <a:rPr sz="2800" strike="noStrike" spc="-765" dirty="0">
                <a:solidFill>
                  <a:srgbClr val="009540"/>
                </a:solidFill>
              </a:rPr>
              <a:t> </a:t>
            </a:r>
            <a:r>
              <a:rPr sz="2800" strike="noStrike" spc="-200" dirty="0">
                <a:solidFill>
                  <a:srgbClr val="009540"/>
                </a:solidFill>
              </a:rPr>
              <a:t>ENVIRONNEMENTAL</a:t>
            </a:r>
            <a:endParaRPr sz="2800"/>
          </a:p>
        </p:txBody>
      </p:sp>
      <p:sp>
        <p:nvSpPr>
          <p:cNvPr id="63" name="object 63"/>
          <p:cNvSpPr/>
          <p:nvPr/>
        </p:nvSpPr>
        <p:spPr>
          <a:xfrm>
            <a:off x="9070085" y="733805"/>
            <a:ext cx="3123565" cy="15240"/>
          </a:xfrm>
          <a:custGeom>
            <a:avLst/>
            <a:gdLst/>
            <a:ahLst/>
            <a:cxnLst/>
            <a:rect l="l" t="t" r="r" b="b"/>
            <a:pathLst>
              <a:path w="3123565" h="15240">
                <a:moveTo>
                  <a:pt x="3123184" y="14732"/>
                </a:moveTo>
                <a:lnTo>
                  <a:pt x="0" y="0"/>
                </a:lnTo>
              </a:path>
            </a:pathLst>
          </a:custGeom>
          <a:ln w="19812">
            <a:solidFill>
              <a:srgbClr val="009540"/>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365983801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38962" y="223425"/>
            <a:ext cx="11412068" cy="505267"/>
          </a:xfrm>
          <a:prstGeom prst="rect">
            <a:avLst/>
          </a:prstGeom>
        </p:spPr>
        <p:txBody>
          <a:bodyPr vert="horz" wrap="square" lIns="0" tIns="12700" rIns="0" bIns="0" rtlCol="0">
            <a:spAutoFit/>
          </a:bodyPr>
          <a:lstStyle/>
          <a:p>
            <a:pPr marL="12700">
              <a:lnSpc>
                <a:spcPct val="100000"/>
              </a:lnSpc>
              <a:spcBef>
                <a:spcPts val="100"/>
              </a:spcBef>
            </a:pPr>
            <a:r>
              <a:rPr sz="3200" spc="-150" dirty="0">
                <a:solidFill>
                  <a:srgbClr val="009540"/>
                </a:solidFill>
                <a:latin typeface="Tahoma"/>
                <a:cs typeface="Tahoma"/>
              </a:rPr>
              <a:t>FICHES D’OBTENTION DES CEE PNEU ET AUTOUR DU PNEU</a:t>
            </a:r>
            <a:endParaRPr sz="3200" spc="-150" dirty="0">
              <a:latin typeface="Tahoma"/>
              <a:cs typeface="Tahoma"/>
            </a:endParaRPr>
          </a:p>
        </p:txBody>
      </p:sp>
      <p:sp>
        <p:nvSpPr>
          <p:cNvPr id="3" name="object 3"/>
          <p:cNvSpPr txBox="1"/>
          <p:nvPr/>
        </p:nvSpPr>
        <p:spPr>
          <a:xfrm>
            <a:off x="2588641" y="1063879"/>
            <a:ext cx="3126740" cy="5193665"/>
          </a:xfrm>
          <a:prstGeom prst="rect">
            <a:avLst/>
          </a:prstGeom>
        </p:spPr>
        <p:txBody>
          <a:bodyPr vert="horz" wrap="square" lIns="0" tIns="12065" rIns="0" bIns="0" rtlCol="0">
            <a:spAutoFit/>
          </a:bodyPr>
          <a:lstStyle/>
          <a:p>
            <a:pPr marL="76200">
              <a:lnSpc>
                <a:spcPts val="1880"/>
              </a:lnSpc>
              <a:spcBef>
                <a:spcPts val="95"/>
              </a:spcBef>
            </a:pPr>
            <a:r>
              <a:rPr sz="1600" b="1" spc="-50" dirty="0">
                <a:solidFill>
                  <a:srgbClr val="164193"/>
                </a:solidFill>
                <a:latin typeface="Arial"/>
                <a:cs typeface="Arial"/>
              </a:rPr>
              <a:t>TRA-EQ-115</a:t>
            </a:r>
            <a:endParaRPr sz="1600">
              <a:solidFill>
                <a:prstClr val="black"/>
              </a:solidFill>
              <a:latin typeface="Arial"/>
              <a:cs typeface="Arial"/>
            </a:endParaRPr>
          </a:p>
          <a:p>
            <a:pPr marL="76200" marR="68580">
              <a:lnSpc>
                <a:spcPts val="1689"/>
              </a:lnSpc>
              <a:spcBef>
                <a:spcPts val="10"/>
              </a:spcBef>
            </a:pPr>
            <a:r>
              <a:rPr sz="1400" spc="-5" dirty="0">
                <a:solidFill>
                  <a:srgbClr val="164193"/>
                </a:solidFill>
                <a:latin typeface="Microsoft Sans Serif"/>
                <a:cs typeface="Microsoft Sans Serif"/>
              </a:rPr>
              <a:t>Véhicule de </a:t>
            </a:r>
            <a:r>
              <a:rPr sz="1400" dirty="0">
                <a:solidFill>
                  <a:srgbClr val="164193"/>
                </a:solidFill>
                <a:latin typeface="Microsoft Sans Serif"/>
                <a:cs typeface="Microsoft Sans Serif"/>
              </a:rPr>
              <a:t>transport </a:t>
            </a:r>
            <a:r>
              <a:rPr sz="1400" spc="-5" dirty="0">
                <a:solidFill>
                  <a:srgbClr val="164193"/>
                </a:solidFill>
                <a:latin typeface="Microsoft Sans Serif"/>
                <a:cs typeface="Microsoft Sans Serif"/>
              </a:rPr>
              <a:t>de </a:t>
            </a:r>
            <a:r>
              <a:rPr sz="1400" spc="-15" dirty="0">
                <a:solidFill>
                  <a:srgbClr val="164193"/>
                </a:solidFill>
                <a:latin typeface="Microsoft Sans Serif"/>
                <a:cs typeface="Microsoft Sans Serif"/>
              </a:rPr>
              <a:t>marchandise </a:t>
            </a:r>
            <a:r>
              <a:rPr sz="1400" spc="-360" dirty="0">
                <a:solidFill>
                  <a:srgbClr val="164193"/>
                </a:solidFill>
                <a:latin typeface="Microsoft Sans Serif"/>
                <a:cs typeface="Microsoft Sans Serif"/>
              </a:rPr>
              <a:t> </a:t>
            </a:r>
            <a:r>
              <a:rPr sz="1400" spc="-15" dirty="0">
                <a:solidFill>
                  <a:srgbClr val="164193"/>
                </a:solidFill>
                <a:latin typeface="Microsoft Sans Serif"/>
                <a:cs typeface="Microsoft Sans Serif"/>
              </a:rPr>
              <a:t>optimisé</a:t>
            </a:r>
            <a:endParaRPr sz="1400">
              <a:solidFill>
                <a:prstClr val="black"/>
              </a:solidFill>
              <a:latin typeface="Microsoft Sans Serif"/>
              <a:cs typeface="Microsoft Sans Serif"/>
            </a:endParaRPr>
          </a:p>
          <a:p>
            <a:pPr marL="76200">
              <a:lnSpc>
                <a:spcPts val="1650"/>
              </a:lnSpc>
            </a:pPr>
            <a:r>
              <a:rPr sz="1400" b="1" dirty="0">
                <a:solidFill>
                  <a:srgbClr val="009540"/>
                </a:solidFill>
                <a:latin typeface="Arial"/>
                <a:cs typeface="Arial"/>
              </a:rPr>
              <a:t>1</a:t>
            </a:r>
            <a:r>
              <a:rPr sz="1400" b="1" spc="-30" dirty="0">
                <a:solidFill>
                  <a:srgbClr val="009540"/>
                </a:solidFill>
                <a:latin typeface="Arial"/>
                <a:cs typeface="Arial"/>
              </a:rPr>
              <a:t> </a:t>
            </a:r>
            <a:r>
              <a:rPr sz="1400" b="1" spc="-20" dirty="0">
                <a:solidFill>
                  <a:srgbClr val="009540"/>
                </a:solidFill>
                <a:latin typeface="Arial"/>
                <a:cs typeface="Arial"/>
              </a:rPr>
              <a:t>115€</a:t>
            </a:r>
            <a:r>
              <a:rPr sz="1400" b="1" spc="-70" dirty="0">
                <a:solidFill>
                  <a:srgbClr val="009540"/>
                </a:solidFill>
                <a:latin typeface="Arial"/>
                <a:cs typeface="Arial"/>
              </a:rPr>
              <a:t> </a:t>
            </a:r>
            <a:r>
              <a:rPr sz="1400" b="1" dirty="0">
                <a:solidFill>
                  <a:srgbClr val="009540"/>
                </a:solidFill>
                <a:latin typeface="Arial"/>
                <a:cs typeface="Arial"/>
              </a:rPr>
              <a:t>/</a:t>
            </a:r>
            <a:r>
              <a:rPr sz="1400" b="1" spc="-35" dirty="0">
                <a:solidFill>
                  <a:srgbClr val="009540"/>
                </a:solidFill>
                <a:latin typeface="Arial"/>
                <a:cs typeface="Arial"/>
              </a:rPr>
              <a:t> </a:t>
            </a:r>
            <a:r>
              <a:rPr sz="1400" b="1" spc="-15" dirty="0">
                <a:solidFill>
                  <a:srgbClr val="009540"/>
                </a:solidFill>
                <a:latin typeface="Arial"/>
                <a:cs typeface="Arial"/>
              </a:rPr>
              <a:t>véhicule</a:t>
            </a:r>
            <a:r>
              <a:rPr sz="1200" b="1" spc="-22" baseline="24305" dirty="0">
                <a:solidFill>
                  <a:srgbClr val="009540"/>
                </a:solidFill>
                <a:latin typeface="Arial"/>
                <a:cs typeface="Arial"/>
              </a:rPr>
              <a:t>*</a:t>
            </a:r>
            <a:endParaRPr sz="1200" baseline="24305">
              <a:solidFill>
                <a:prstClr val="black"/>
              </a:solidFill>
              <a:latin typeface="Arial"/>
              <a:cs typeface="Arial"/>
            </a:endParaRPr>
          </a:p>
          <a:p>
            <a:pPr marL="76200"/>
            <a:r>
              <a:rPr sz="1400" b="1" dirty="0">
                <a:solidFill>
                  <a:srgbClr val="FCC400"/>
                </a:solidFill>
                <a:latin typeface="Arial"/>
                <a:cs typeface="Arial"/>
              </a:rPr>
              <a:t>181,300</a:t>
            </a:r>
            <a:r>
              <a:rPr sz="1400" b="1" spc="-75" dirty="0">
                <a:solidFill>
                  <a:srgbClr val="FCC400"/>
                </a:solidFill>
                <a:latin typeface="Arial"/>
                <a:cs typeface="Arial"/>
              </a:rPr>
              <a:t> </a:t>
            </a:r>
            <a:r>
              <a:rPr sz="1400" b="1" dirty="0">
                <a:solidFill>
                  <a:srgbClr val="FCC400"/>
                </a:solidFill>
                <a:latin typeface="Arial"/>
                <a:cs typeface="Arial"/>
              </a:rPr>
              <a:t>MWhc</a:t>
            </a:r>
            <a:r>
              <a:rPr sz="1400" b="1" spc="-55" dirty="0">
                <a:solidFill>
                  <a:srgbClr val="FCC400"/>
                </a:solidFill>
                <a:latin typeface="Arial"/>
                <a:cs typeface="Arial"/>
              </a:rPr>
              <a:t> </a:t>
            </a:r>
            <a:r>
              <a:rPr sz="1400" b="1" dirty="0">
                <a:solidFill>
                  <a:srgbClr val="FCC400"/>
                </a:solidFill>
                <a:latin typeface="Arial"/>
                <a:cs typeface="Arial"/>
              </a:rPr>
              <a:t>/</a:t>
            </a:r>
            <a:r>
              <a:rPr sz="1400" b="1" spc="-25" dirty="0">
                <a:solidFill>
                  <a:srgbClr val="FCC400"/>
                </a:solidFill>
                <a:latin typeface="Arial"/>
                <a:cs typeface="Arial"/>
              </a:rPr>
              <a:t> </a:t>
            </a:r>
            <a:r>
              <a:rPr sz="1400" b="1" spc="-15" dirty="0">
                <a:solidFill>
                  <a:srgbClr val="FCC400"/>
                </a:solidFill>
                <a:latin typeface="Arial"/>
                <a:cs typeface="Arial"/>
              </a:rPr>
              <a:t>véhicule</a:t>
            </a:r>
            <a:endParaRPr sz="1400">
              <a:solidFill>
                <a:prstClr val="black"/>
              </a:solidFill>
              <a:latin typeface="Arial"/>
              <a:cs typeface="Arial"/>
            </a:endParaRPr>
          </a:p>
          <a:p>
            <a:endParaRPr sz="1500">
              <a:solidFill>
                <a:prstClr val="black"/>
              </a:solidFill>
              <a:latin typeface="Arial"/>
              <a:cs typeface="Arial"/>
            </a:endParaRPr>
          </a:p>
          <a:p>
            <a:pPr marL="76200">
              <a:lnSpc>
                <a:spcPts val="1880"/>
              </a:lnSpc>
              <a:spcBef>
                <a:spcPts val="1055"/>
              </a:spcBef>
            </a:pPr>
            <a:r>
              <a:rPr sz="1600" b="1" spc="-40" dirty="0">
                <a:solidFill>
                  <a:srgbClr val="164193"/>
                </a:solidFill>
                <a:latin typeface="Arial"/>
                <a:cs typeface="Arial"/>
              </a:rPr>
              <a:t>TRA-EQ-103</a:t>
            </a:r>
            <a:endParaRPr sz="1600">
              <a:solidFill>
                <a:prstClr val="black"/>
              </a:solidFill>
              <a:latin typeface="Arial"/>
              <a:cs typeface="Arial"/>
            </a:endParaRPr>
          </a:p>
          <a:p>
            <a:pPr marL="76200">
              <a:lnSpc>
                <a:spcPts val="1639"/>
              </a:lnSpc>
            </a:pPr>
            <a:r>
              <a:rPr sz="1400" spc="-5" dirty="0">
                <a:solidFill>
                  <a:srgbClr val="164193"/>
                </a:solidFill>
                <a:latin typeface="Microsoft Sans Serif"/>
                <a:cs typeface="Microsoft Sans Serif"/>
              </a:rPr>
              <a:t>Télématique</a:t>
            </a:r>
            <a:r>
              <a:rPr sz="1400" spc="-40" dirty="0">
                <a:solidFill>
                  <a:srgbClr val="164193"/>
                </a:solidFill>
                <a:latin typeface="Microsoft Sans Serif"/>
                <a:cs typeface="Microsoft Sans Serif"/>
              </a:rPr>
              <a:t> </a:t>
            </a:r>
            <a:r>
              <a:rPr sz="1400" spc="-15" dirty="0">
                <a:solidFill>
                  <a:srgbClr val="164193"/>
                </a:solidFill>
                <a:latin typeface="Microsoft Sans Serif"/>
                <a:cs typeface="Microsoft Sans Serif"/>
              </a:rPr>
              <a:t>embarquée</a:t>
            </a:r>
            <a:endParaRPr sz="1400">
              <a:solidFill>
                <a:prstClr val="black"/>
              </a:solidFill>
              <a:latin typeface="Microsoft Sans Serif"/>
              <a:cs typeface="Microsoft Sans Serif"/>
            </a:endParaRPr>
          </a:p>
          <a:p>
            <a:pPr marL="76200">
              <a:spcBef>
                <a:spcPts val="20"/>
              </a:spcBef>
            </a:pPr>
            <a:r>
              <a:rPr sz="1400" b="1" spc="-5" dirty="0">
                <a:solidFill>
                  <a:srgbClr val="009540"/>
                </a:solidFill>
                <a:latin typeface="Arial"/>
                <a:cs typeface="Arial"/>
              </a:rPr>
              <a:t>166€</a:t>
            </a:r>
            <a:r>
              <a:rPr sz="1400" b="1" spc="-65" dirty="0">
                <a:solidFill>
                  <a:srgbClr val="009540"/>
                </a:solidFill>
                <a:latin typeface="Arial"/>
                <a:cs typeface="Arial"/>
              </a:rPr>
              <a:t> </a:t>
            </a:r>
            <a:r>
              <a:rPr sz="1400" b="1" dirty="0">
                <a:solidFill>
                  <a:srgbClr val="009540"/>
                </a:solidFill>
                <a:latin typeface="Arial"/>
                <a:cs typeface="Arial"/>
              </a:rPr>
              <a:t>/</a:t>
            </a:r>
            <a:r>
              <a:rPr sz="1400" b="1" spc="-40" dirty="0">
                <a:solidFill>
                  <a:srgbClr val="009540"/>
                </a:solidFill>
                <a:latin typeface="Arial"/>
                <a:cs typeface="Arial"/>
              </a:rPr>
              <a:t> </a:t>
            </a:r>
            <a:r>
              <a:rPr sz="1400" b="1" spc="-15" dirty="0">
                <a:solidFill>
                  <a:srgbClr val="009540"/>
                </a:solidFill>
                <a:latin typeface="Arial"/>
                <a:cs typeface="Arial"/>
              </a:rPr>
              <a:t>boitier</a:t>
            </a:r>
            <a:r>
              <a:rPr sz="1200" b="1" spc="-22" baseline="24305" dirty="0">
                <a:solidFill>
                  <a:srgbClr val="009540"/>
                </a:solidFill>
                <a:latin typeface="Arial"/>
                <a:cs typeface="Arial"/>
              </a:rPr>
              <a:t>*</a:t>
            </a:r>
            <a:endParaRPr sz="1200" baseline="24305">
              <a:solidFill>
                <a:prstClr val="black"/>
              </a:solidFill>
              <a:latin typeface="Arial"/>
              <a:cs typeface="Arial"/>
            </a:endParaRPr>
          </a:p>
          <a:p>
            <a:pPr marL="76200">
              <a:spcBef>
                <a:spcPts val="15"/>
              </a:spcBef>
            </a:pPr>
            <a:r>
              <a:rPr sz="1400" b="1" dirty="0">
                <a:solidFill>
                  <a:srgbClr val="FCC400"/>
                </a:solidFill>
                <a:latin typeface="Arial"/>
                <a:cs typeface="Arial"/>
              </a:rPr>
              <a:t>27,000</a:t>
            </a:r>
            <a:r>
              <a:rPr sz="1400" b="1" spc="-70" dirty="0">
                <a:solidFill>
                  <a:srgbClr val="FCC400"/>
                </a:solidFill>
                <a:latin typeface="Arial"/>
                <a:cs typeface="Arial"/>
              </a:rPr>
              <a:t> </a:t>
            </a:r>
            <a:r>
              <a:rPr sz="1400" b="1" dirty="0">
                <a:solidFill>
                  <a:srgbClr val="FCC400"/>
                </a:solidFill>
                <a:latin typeface="Arial"/>
                <a:cs typeface="Arial"/>
              </a:rPr>
              <a:t>MWhc</a:t>
            </a:r>
            <a:r>
              <a:rPr sz="1400" b="1" spc="-50" dirty="0">
                <a:solidFill>
                  <a:srgbClr val="FCC400"/>
                </a:solidFill>
                <a:latin typeface="Arial"/>
                <a:cs typeface="Arial"/>
              </a:rPr>
              <a:t> </a:t>
            </a:r>
            <a:r>
              <a:rPr sz="1400" b="1" dirty="0">
                <a:solidFill>
                  <a:srgbClr val="FCC400"/>
                </a:solidFill>
                <a:latin typeface="Arial"/>
                <a:cs typeface="Arial"/>
              </a:rPr>
              <a:t>/</a:t>
            </a:r>
            <a:r>
              <a:rPr sz="1400" b="1" spc="-10" dirty="0">
                <a:solidFill>
                  <a:srgbClr val="FCC400"/>
                </a:solidFill>
                <a:latin typeface="Arial"/>
                <a:cs typeface="Arial"/>
              </a:rPr>
              <a:t> </a:t>
            </a:r>
            <a:r>
              <a:rPr sz="1400" b="1" spc="-15" dirty="0">
                <a:solidFill>
                  <a:srgbClr val="FCC400"/>
                </a:solidFill>
                <a:latin typeface="Arial"/>
                <a:cs typeface="Arial"/>
              </a:rPr>
              <a:t>boitier</a:t>
            </a:r>
            <a:endParaRPr sz="1400">
              <a:solidFill>
                <a:prstClr val="black"/>
              </a:solidFill>
              <a:latin typeface="Arial"/>
              <a:cs typeface="Arial"/>
            </a:endParaRPr>
          </a:p>
          <a:p>
            <a:endParaRPr sz="1500">
              <a:solidFill>
                <a:prstClr val="black"/>
              </a:solidFill>
              <a:latin typeface="Arial"/>
              <a:cs typeface="Arial"/>
            </a:endParaRPr>
          </a:p>
          <a:p>
            <a:pPr>
              <a:spcBef>
                <a:spcPts val="20"/>
              </a:spcBef>
            </a:pPr>
            <a:endParaRPr sz="1950">
              <a:solidFill>
                <a:prstClr val="black"/>
              </a:solidFill>
              <a:latin typeface="Arial"/>
              <a:cs typeface="Arial"/>
            </a:endParaRPr>
          </a:p>
          <a:p>
            <a:pPr marL="76200">
              <a:lnSpc>
                <a:spcPts val="1875"/>
              </a:lnSpc>
            </a:pPr>
            <a:r>
              <a:rPr sz="1600" b="1" spc="-70" dirty="0">
                <a:solidFill>
                  <a:srgbClr val="164193"/>
                </a:solidFill>
                <a:latin typeface="Arial"/>
                <a:cs typeface="Arial"/>
              </a:rPr>
              <a:t>TRA-EQ-111</a:t>
            </a:r>
            <a:endParaRPr sz="1600">
              <a:solidFill>
                <a:prstClr val="black"/>
              </a:solidFill>
              <a:latin typeface="Arial"/>
              <a:cs typeface="Arial"/>
            </a:endParaRPr>
          </a:p>
          <a:p>
            <a:pPr marL="76200">
              <a:lnSpc>
                <a:spcPts val="1635"/>
              </a:lnSpc>
            </a:pPr>
            <a:r>
              <a:rPr sz="1400" dirty="0">
                <a:solidFill>
                  <a:srgbClr val="164193"/>
                </a:solidFill>
                <a:latin typeface="Microsoft Sans Serif"/>
                <a:cs typeface="Microsoft Sans Serif"/>
              </a:rPr>
              <a:t>Groupe</a:t>
            </a:r>
            <a:r>
              <a:rPr sz="1400" spc="-25" dirty="0">
                <a:solidFill>
                  <a:srgbClr val="164193"/>
                </a:solidFill>
                <a:latin typeface="Microsoft Sans Serif"/>
                <a:cs typeface="Microsoft Sans Serif"/>
              </a:rPr>
              <a:t> </a:t>
            </a:r>
            <a:r>
              <a:rPr sz="1400" spc="-5" dirty="0">
                <a:solidFill>
                  <a:srgbClr val="164193"/>
                </a:solidFill>
                <a:latin typeface="Microsoft Sans Serif"/>
                <a:cs typeface="Microsoft Sans Serif"/>
              </a:rPr>
              <a:t>frigorifique</a:t>
            </a:r>
            <a:r>
              <a:rPr sz="1400" spc="-30" dirty="0">
                <a:solidFill>
                  <a:srgbClr val="164193"/>
                </a:solidFill>
                <a:latin typeface="Microsoft Sans Serif"/>
                <a:cs typeface="Microsoft Sans Serif"/>
              </a:rPr>
              <a:t> </a:t>
            </a:r>
            <a:r>
              <a:rPr sz="1400" spc="-15" dirty="0">
                <a:solidFill>
                  <a:srgbClr val="164193"/>
                </a:solidFill>
                <a:latin typeface="Microsoft Sans Serif"/>
                <a:cs typeface="Microsoft Sans Serif"/>
              </a:rPr>
              <a:t>autonome</a:t>
            </a:r>
            <a:endParaRPr sz="1400">
              <a:solidFill>
                <a:prstClr val="black"/>
              </a:solidFill>
              <a:latin typeface="Microsoft Sans Serif"/>
              <a:cs typeface="Microsoft Sans Serif"/>
            </a:endParaRPr>
          </a:p>
          <a:p>
            <a:pPr marL="76200">
              <a:spcBef>
                <a:spcPts val="25"/>
              </a:spcBef>
            </a:pPr>
            <a:r>
              <a:rPr sz="1400" b="1" spc="-5" dirty="0">
                <a:solidFill>
                  <a:srgbClr val="009540"/>
                </a:solidFill>
                <a:latin typeface="Arial"/>
                <a:cs typeface="Arial"/>
              </a:rPr>
              <a:t>1228</a:t>
            </a:r>
            <a:r>
              <a:rPr sz="1400" b="1" dirty="0">
                <a:solidFill>
                  <a:srgbClr val="009540"/>
                </a:solidFill>
                <a:latin typeface="Arial"/>
                <a:cs typeface="Arial"/>
              </a:rPr>
              <a:t>€</a:t>
            </a:r>
            <a:r>
              <a:rPr sz="1400" b="1" spc="-60" dirty="0">
                <a:solidFill>
                  <a:srgbClr val="009540"/>
                </a:solidFill>
                <a:latin typeface="Arial"/>
                <a:cs typeface="Arial"/>
              </a:rPr>
              <a:t> </a:t>
            </a:r>
            <a:r>
              <a:rPr sz="1400" b="1" dirty="0">
                <a:solidFill>
                  <a:srgbClr val="009540"/>
                </a:solidFill>
                <a:latin typeface="Arial"/>
                <a:cs typeface="Arial"/>
              </a:rPr>
              <a:t>/</a:t>
            </a:r>
            <a:r>
              <a:rPr sz="1400" b="1" spc="-15" dirty="0">
                <a:solidFill>
                  <a:srgbClr val="009540"/>
                </a:solidFill>
                <a:latin typeface="Arial"/>
                <a:cs typeface="Arial"/>
              </a:rPr>
              <a:t> </a:t>
            </a:r>
            <a:r>
              <a:rPr sz="1400" b="1" spc="-10" dirty="0">
                <a:solidFill>
                  <a:srgbClr val="009540"/>
                </a:solidFill>
                <a:latin typeface="Arial"/>
                <a:cs typeface="Arial"/>
              </a:rPr>
              <a:t>gp</a:t>
            </a:r>
            <a:r>
              <a:rPr sz="1400" b="1" dirty="0">
                <a:solidFill>
                  <a:srgbClr val="009540"/>
                </a:solidFill>
                <a:latin typeface="Arial"/>
                <a:cs typeface="Arial"/>
              </a:rPr>
              <a:t>e</a:t>
            </a:r>
            <a:r>
              <a:rPr sz="1400" b="1" spc="-20" dirty="0">
                <a:solidFill>
                  <a:srgbClr val="009540"/>
                </a:solidFill>
                <a:latin typeface="Arial"/>
                <a:cs typeface="Arial"/>
              </a:rPr>
              <a:t> </a:t>
            </a:r>
            <a:r>
              <a:rPr sz="1400" b="1" dirty="0">
                <a:solidFill>
                  <a:srgbClr val="009540"/>
                </a:solidFill>
                <a:latin typeface="Arial"/>
                <a:cs typeface="Arial"/>
              </a:rPr>
              <a:t>fri</a:t>
            </a:r>
            <a:r>
              <a:rPr sz="1400" b="1" spc="-10" dirty="0">
                <a:solidFill>
                  <a:srgbClr val="009540"/>
                </a:solidFill>
                <a:latin typeface="Arial"/>
                <a:cs typeface="Arial"/>
              </a:rPr>
              <a:t>g</a:t>
            </a:r>
            <a:r>
              <a:rPr sz="1400" b="1" dirty="0">
                <a:solidFill>
                  <a:srgbClr val="009540"/>
                </a:solidFill>
                <a:latin typeface="Arial"/>
                <a:cs typeface="Arial"/>
              </a:rPr>
              <a:t>o</a:t>
            </a:r>
            <a:r>
              <a:rPr sz="1400" b="1" spc="-130" dirty="0">
                <a:solidFill>
                  <a:srgbClr val="009540"/>
                </a:solidFill>
                <a:latin typeface="Arial"/>
                <a:cs typeface="Arial"/>
              </a:rPr>
              <a:t> </a:t>
            </a:r>
            <a:r>
              <a:rPr sz="1400" b="1" spc="-55" dirty="0">
                <a:solidFill>
                  <a:srgbClr val="009540"/>
                </a:solidFill>
                <a:latin typeface="Arial"/>
                <a:cs typeface="Arial"/>
              </a:rPr>
              <a:t>A</a:t>
            </a:r>
            <a:r>
              <a:rPr sz="1400" b="1" spc="-15" dirty="0">
                <a:solidFill>
                  <a:srgbClr val="009540"/>
                </a:solidFill>
                <a:latin typeface="Arial"/>
                <a:cs typeface="Arial"/>
              </a:rPr>
              <a:t>400</a:t>
            </a:r>
            <a:r>
              <a:rPr sz="1200" b="1" baseline="24305" dirty="0">
                <a:solidFill>
                  <a:srgbClr val="009540"/>
                </a:solidFill>
                <a:latin typeface="Arial"/>
                <a:cs typeface="Arial"/>
              </a:rPr>
              <a:t>*</a:t>
            </a:r>
            <a:endParaRPr sz="1200" baseline="24305">
              <a:solidFill>
                <a:prstClr val="black"/>
              </a:solidFill>
              <a:latin typeface="Arial"/>
              <a:cs typeface="Arial"/>
            </a:endParaRPr>
          </a:p>
          <a:p>
            <a:pPr marL="76200">
              <a:spcBef>
                <a:spcPts val="25"/>
              </a:spcBef>
            </a:pPr>
            <a:r>
              <a:rPr sz="1400" b="1" spc="-5" dirty="0">
                <a:solidFill>
                  <a:srgbClr val="009540"/>
                </a:solidFill>
                <a:latin typeface="Arial"/>
                <a:cs typeface="Arial"/>
              </a:rPr>
              <a:t>302€</a:t>
            </a:r>
            <a:r>
              <a:rPr sz="1400" b="1" spc="-45" dirty="0">
                <a:solidFill>
                  <a:srgbClr val="009540"/>
                </a:solidFill>
                <a:latin typeface="Arial"/>
                <a:cs typeface="Arial"/>
              </a:rPr>
              <a:t> </a:t>
            </a:r>
            <a:r>
              <a:rPr sz="1400" b="1" dirty="0">
                <a:solidFill>
                  <a:srgbClr val="009540"/>
                </a:solidFill>
                <a:latin typeface="Arial"/>
                <a:cs typeface="Arial"/>
              </a:rPr>
              <a:t>/</a:t>
            </a:r>
            <a:r>
              <a:rPr sz="1400" b="1" spc="-25" dirty="0">
                <a:solidFill>
                  <a:srgbClr val="009540"/>
                </a:solidFill>
                <a:latin typeface="Arial"/>
                <a:cs typeface="Arial"/>
              </a:rPr>
              <a:t> </a:t>
            </a:r>
            <a:r>
              <a:rPr sz="1400" b="1" spc="-5" dirty="0">
                <a:solidFill>
                  <a:srgbClr val="009540"/>
                </a:solidFill>
                <a:latin typeface="Arial"/>
                <a:cs typeface="Arial"/>
              </a:rPr>
              <a:t>gpe</a:t>
            </a:r>
            <a:r>
              <a:rPr sz="1400" b="1" spc="-30" dirty="0">
                <a:solidFill>
                  <a:srgbClr val="009540"/>
                </a:solidFill>
                <a:latin typeface="Arial"/>
                <a:cs typeface="Arial"/>
              </a:rPr>
              <a:t> </a:t>
            </a:r>
            <a:r>
              <a:rPr sz="1400" b="1" spc="-5" dirty="0">
                <a:solidFill>
                  <a:srgbClr val="009540"/>
                </a:solidFill>
                <a:latin typeface="Arial"/>
                <a:cs typeface="Arial"/>
              </a:rPr>
              <a:t>frigo</a:t>
            </a:r>
            <a:r>
              <a:rPr sz="1400" b="1" spc="-35" dirty="0">
                <a:solidFill>
                  <a:srgbClr val="009540"/>
                </a:solidFill>
                <a:latin typeface="Arial"/>
                <a:cs typeface="Arial"/>
              </a:rPr>
              <a:t> </a:t>
            </a:r>
            <a:r>
              <a:rPr sz="1400" b="1" spc="-10" dirty="0">
                <a:solidFill>
                  <a:srgbClr val="009540"/>
                </a:solidFill>
                <a:latin typeface="Arial"/>
                <a:cs typeface="Arial"/>
              </a:rPr>
              <a:t>SLXI</a:t>
            </a:r>
            <a:r>
              <a:rPr sz="1200" b="1" spc="-15" baseline="24305" dirty="0">
                <a:solidFill>
                  <a:srgbClr val="009540"/>
                </a:solidFill>
                <a:latin typeface="Arial"/>
                <a:cs typeface="Arial"/>
              </a:rPr>
              <a:t>*</a:t>
            </a:r>
            <a:endParaRPr sz="1200" baseline="24305">
              <a:solidFill>
                <a:prstClr val="black"/>
              </a:solidFill>
              <a:latin typeface="Arial"/>
              <a:cs typeface="Arial"/>
            </a:endParaRPr>
          </a:p>
          <a:p>
            <a:pPr marL="76200" marR="385445">
              <a:lnSpc>
                <a:spcPts val="1700"/>
              </a:lnSpc>
              <a:spcBef>
                <a:spcPts val="55"/>
              </a:spcBef>
            </a:pPr>
            <a:r>
              <a:rPr sz="1400" b="1" dirty="0">
                <a:solidFill>
                  <a:srgbClr val="FCC400"/>
                </a:solidFill>
                <a:latin typeface="Arial"/>
                <a:cs typeface="Arial"/>
              </a:rPr>
              <a:t>233,6865</a:t>
            </a:r>
            <a:r>
              <a:rPr sz="1400" b="1" spc="-65" dirty="0">
                <a:solidFill>
                  <a:srgbClr val="FCC400"/>
                </a:solidFill>
                <a:latin typeface="Arial"/>
                <a:cs typeface="Arial"/>
              </a:rPr>
              <a:t> </a:t>
            </a:r>
            <a:r>
              <a:rPr sz="1400" b="1" spc="15" dirty="0">
                <a:solidFill>
                  <a:srgbClr val="FCC400"/>
                </a:solidFill>
                <a:latin typeface="Arial"/>
                <a:cs typeface="Arial"/>
              </a:rPr>
              <a:t>M</a:t>
            </a:r>
            <a:r>
              <a:rPr sz="1400" b="1" spc="-10" dirty="0">
                <a:solidFill>
                  <a:srgbClr val="FCC400"/>
                </a:solidFill>
                <a:latin typeface="Arial"/>
                <a:cs typeface="Arial"/>
              </a:rPr>
              <a:t>Wh</a:t>
            </a:r>
            <a:r>
              <a:rPr sz="1400" b="1" dirty="0">
                <a:solidFill>
                  <a:srgbClr val="FCC400"/>
                </a:solidFill>
                <a:latin typeface="Arial"/>
                <a:cs typeface="Arial"/>
              </a:rPr>
              <a:t>c</a:t>
            </a:r>
            <a:r>
              <a:rPr sz="1400" b="1" spc="-30" dirty="0">
                <a:solidFill>
                  <a:srgbClr val="FCC400"/>
                </a:solidFill>
                <a:latin typeface="Arial"/>
                <a:cs typeface="Arial"/>
              </a:rPr>
              <a:t> </a:t>
            </a:r>
            <a:r>
              <a:rPr sz="1400" b="1" dirty="0">
                <a:solidFill>
                  <a:srgbClr val="FCC400"/>
                </a:solidFill>
                <a:latin typeface="Arial"/>
                <a:cs typeface="Arial"/>
              </a:rPr>
              <a:t>/</a:t>
            </a:r>
            <a:r>
              <a:rPr sz="1400" b="1" spc="-15" dirty="0">
                <a:solidFill>
                  <a:srgbClr val="FCC400"/>
                </a:solidFill>
                <a:latin typeface="Arial"/>
                <a:cs typeface="Arial"/>
              </a:rPr>
              <a:t> </a:t>
            </a:r>
            <a:r>
              <a:rPr sz="1400" b="1" spc="-10" dirty="0">
                <a:solidFill>
                  <a:srgbClr val="FCC400"/>
                </a:solidFill>
                <a:latin typeface="Arial"/>
                <a:cs typeface="Arial"/>
              </a:rPr>
              <a:t>gp</a:t>
            </a:r>
            <a:r>
              <a:rPr sz="1400" b="1" dirty="0">
                <a:solidFill>
                  <a:srgbClr val="FCC400"/>
                </a:solidFill>
                <a:latin typeface="Arial"/>
                <a:cs typeface="Arial"/>
              </a:rPr>
              <a:t>e</a:t>
            </a:r>
            <a:r>
              <a:rPr sz="1400" b="1" spc="-20" dirty="0">
                <a:solidFill>
                  <a:srgbClr val="FCC400"/>
                </a:solidFill>
                <a:latin typeface="Arial"/>
                <a:cs typeface="Arial"/>
              </a:rPr>
              <a:t> </a:t>
            </a:r>
            <a:r>
              <a:rPr sz="1400" b="1" dirty="0">
                <a:solidFill>
                  <a:srgbClr val="FCC400"/>
                </a:solidFill>
                <a:latin typeface="Arial"/>
                <a:cs typeface="Arial"/>
              </a:rPr>
              <a:t>fri</a:t>
            </a:r>
            <a:r>
              <a:rPr sz="1400" b="1" spc="-10" dirty="0">
                <a:solidFill>
                  <a:srgbClr val="FCC400"/>
                </a:solidFill>
                <a:latin typeface="Arial"/>
                <a:cs typeface="Arial"/>
              </a:rPr>
              <a:t>g</a:t>
            </a:r>
            <a:r>
              <a:rPr sz="1400" b="1" dirty="0">
                <a:solidFill>
                  <a:srgbClr val="FCC400"/>
                </a:solidFill>
                <a:latin typeface="Arial"/>
                <a:cs typeface="Arial"/>
              </a:rPr>
              <a:t>o</a:t>
            </a:r>
            <a:r>
              <a:rPr sz="1400" b="1" spc="-140" dirty="0">
                <a:solidFill>
                  <a:srgbClr val="FCC400"/>
                </a:solidFill>
                <a:latin typeface="Arial"/>
                <a:cs typeface="Arial"/>
              </a:rPr>
              <a:t> </a:t>
            </a:r>
            <a:r>
              <a:rPr sz="1400" b="1" spc="-70" dirty="0">
                <a:solidFill>
                  <a:srgbClr val="FCC400"/>
                </a:solidFill>
                <a:latin typeface="Arial"/>
                <a:cs typeface="Arial"/>
              </a:rPr>
              <a:t>A</a:t>
            </a:r>
            <a:r>
              <a:rPr sz="1400" b="1" spc="-30" dirty="0">
                <a:solidFill>
                  <a:srgbClr val="FCC400"/>
                </a:solidFill>
                <a:latin typeface="Arial"/>
                <a:cs typeface="Arial"/>
              </a:rPr>
              <a:t>40</a:t>
            </a:r>
            <a:r>
              <a:rPr sz="1400" b="1" dirty="0">
                <a:solidFill>
                  <a:srgbClr val="FCC400"/>
                </a:solidFill>
                <a:latin typeface="Arial"/>
                <a:cs typeface="Arial"/>
              </a:rPr>
              <a:t>0  57,5488</a:t>
            </a:r>
            <a:r>
              <a:rPr sz="1400" b="1" spc="-65" dirty="0">
                <a:solidFill>
                  <a:srgbClr val="FCC400"/>
                </a:solidFill>
                <a:latin typeface="Arial"/>
                <a:cs typeface="Arial"/>
              </a:rPr>
              <a:t> </a:t>
            </a:r>
            <a:r>
              <a:rPr sz="1400" b="1" dirty="0">
                <a:solidFill>
                  <a:srgbClr val="FCC400"/>
                </a:solidFill>
                <a:latin typeface="Arial"/>
                <a:cs typeface="Arial"/>
              </a:rPr>
              <a:t>MWhc</a:t>
            </a:r>
            <a:r>
              <a:rPr sz="1400" b="1" spc="-50" dirty="0">
                <a:solidFill>
                  <a:srgbClr val="FCC400"/>
                </a:solidFill>
                <a:latin typeface="Arial"/>
                <a:cs typeface="Arial"/>
              </a:rPr>
              <a:t> </a:t>
            </a:r>
            <a:r>
              <a:rPr sz="1400" b="1" dirty="0">
                <a:solidFill>
                  <a:srgbClr val="FCC400"/>
                </a:solidFill>
                <a:latin typeface="Arial"/>
                <a:cs typeface="Arial"/>
              </a:rPr>
              <a:t>/</a:t>
            </a:r>
            <a:r>
              <a:rPr sz="1400" b="1" spc="-5" dirty="0">
                <a:solidFill>
                  <a:srgbClr val="FCC400"/>
                </a:solidFill>
                <a:latin typeface="Arial"/>
                <a:cs typeface="Arial"/>
              </a:rPr>
              <a:t> gpe</a:t>
            </a:r>
            <a:r>
              <a:rPr sz="1400" b="1" spc="-30" dirty="0">
                <a:solidFill>
                  <a:srgbClr val="FCC400"/>
                </a:solidFill>
                <a:latin typeface="Arial"/>
                <a:cs typeface="Arial"/>
              </a:rPr>
              <a:t> </a:t>
            </a:r>
            <a:r>
              <a:rPr sz="1400" b="1" spc="-5" dirty="0">
                <a:solidFill>
                  <a:srgbClr val="FCC400"/>
                </a:solidFill>
                <a:latin typeface="Arial"/>
                <a:cs typeface="Arial"/>
              </a:rPr>
              <a:t>frigo</a:t>
            </a:r>
            <a:r>
              <a:rPr sz="1400" b="1" spc="-40" dirty="0">
                <a:solidFill>
                  <a:srgbClr val="FCC400"/>
                </a:solidFill>
                <a:latin typeface="Arial"/>
                <a:cs typeface="Arial"/>
              </a:rPr>
              <a:t> </a:t>
            </a:r>
            <a:r>
              <a:rPr sz="1400" b="1" spc="-10" dirty="0">
                <a:solidFill>
                  <a:srgbClr val="FCC400"/>
                </a:solidFill>
                <a:latin typeface="Arial"/>
                <a:cs typeface="Arial"/>
              </a:rPr>
              <a:t>SLXI</a:t>
            </a:r>
            <a:r>
              <a:rPr sz="1200" b="1" spc="-15" baseline="24305" dirty="0">
                <a:solidFill>
                  <a:srgbClr val="FCC400"/>
                </a:solidFill>
                <a:latin typeface="Arial"/>
                <a:cs typeface="Arial"/>
              </a:rPr>
              <a:t>*</a:t>
            </a:r>
            <a:endParaRPr sz="1200" baseline="24305">
              <a:solidFill>
                <a:prstClr val="black"/>
              </a:solidFill>
              <a:latin typeface="Arial"/>
              <a:cs typeface="Arial"/>
            </a:endParaRPr>
          </a:p>
          <a:p>
            <a:endParaRPr sz="1500">
              <a:solidFill>
                <a:prstClr val="black"/>
              </a:solidFill>
              <a:latin typeface="Arial"/>
              <a:cs typeface="Arial"/>
            </a:endParaRPr>
          </a:p>
          <a:p>
            <a:pPr marL="76200">
              <a:lnSpc>
                <a:spcPts val="1885"/>
              </a:lnSpc>
              <a:spcBef>
                <a:spcPts val="994"/>
              </a:spcBef>
            </a:pPr>
            <a:r>
              <a:rPr sz="1600" b="1" spc="-50" dirty="0">
                <a:solidFill>
                  <a:srgbClr val="164193"/>
                </a:solidFill>
                <a:latin typeface="Arial"/>
                <a:cs typeface="Arial"/>
              </a:rPr>
              <a:t>TRA-EQ-119</a:t>
            </a:r>
            <a:endParaRPr sz="1600">
              <a:solidFill>
                <a:prstClr val="black"/>
              </a:solidFill>
              <a:latin typeface="Arial"/>
              <a:cs typeface="Arial"/>
            </a:endParaRPr>
          </a:p>
          <a:p>
            <a:pPr marL="76200">
              <a:lnSpc>
                <a:spcPts val="1645"/>
              </a:lnSpc>
            </a:pPr>
            <a:r>
              <a:rPr sz="1400" spc="-5" dirty="0">
                <a:solidFill>
                  <a:srgbClr val="164193"/>
                </a:solidFill>
                <a:latin typeface="Microsoft Sans Serif"/>
                <a:cs typeface="Microsoft Sans Serif"/>
              </a:rPr>
              <a:t>Optimisation</a:t>
            </a:r>
            <a:r>
              <a:rPr sz="1400" spc="-35" dirty="0">
                <a:solidFill>
                  <a:srgbClr val="164193"/>
                </a:solidFill>
                <a:latin typeface="Microsoft Sans Serif"/>
                <a:cs typeface="Microsoft Sans Serif"/>
              </a:rPr>
              <a:t> </a:t>
            </a:r>
            <a:r>
              <a:rPr sz="1400" spc="-15" dirty="0">
                <a:solidFill>
                  <a:srgbClr val="164193"/>
                </a:solidFill>
                <a:latin typeface="Microsoft Sans Serif"/>
                <a:cs typeface="Microsoft Sans Serif"/>
              </a:rPr>
              <a:t>carburant</a:t>
            </a:r>
            <a:endParaRPr sz="1400">
              <a:solidFill>
                <a:prstClr val="black"/>
              </a:solidFill>
              <a:latin typeface="Microsoft Sans Serif"/>
              <a:cs typeface="Microsoft Sans Serif"/>
            </a:endParaRPr>
          </a:p>
          <a:p>
            <a:pPr marL="76200">
              <a:spcBef>
                <a:spcPts val="110"/>
              </a:spcBef>
            </a:pPr>
            <a:r>
              <a:rPr sz="1400" b="1" dirty="0">
                <a:solidFill>
                  <a:srgbClr val="009540"/>
                </a:solidFill>
                <a:latin typeface="Arial"/>
                <a:cs typeface="Arial"/>
              </a:rPr>
              <a:t>1,66€</a:t>
            </a:r>
            <a:r>
              <a:rPr sz="1400" b="1" spc="-70" dirty="0">
                <a:solidFill>
                  <a:srgbClr val="009540"/>
                </a:solidFill>
                <a:latin typeface="Arial"/>
                <a:cs typeface="Arial"/>
              </a:rPr>
              <a:t> </a:t>
            </a:r>
            <a:r>
              <a:rPr sz="1400" b="1" dirty="0">
                <a:solidFill>
                  <a:srgbClr val="009540"/>
                </a:solidFill>
                <a:latin typeface="Arial"/>
                <a:cs typeface="Arial"/>
              </a:rPr>
              <a:t>/</a:t>
            </a:r>
            <a:r>
              <a:rPr sz="1400" b="1" spc="-50" dirty="0">
                <a:solidFill>
                  <a:srgbClr val="009540"/>
                </a:solidFill>
                <a:latin typeface="Arial"/>
                <a:cs typeface="Arial"/>
              </a:rPr>
              <a:t> </a:t>
            </a:r>
            <a:r>
              <a:rPr sz="1400" b="1" spc="-20" dirty="0">
                <a:solidFill>
                  <a:srgbClr val="009540"/>
                </a:solidFill>
                <a:latin typeface="Arial"/>
                <a:cs typeface="Arial"/>
              </a:rPr>
              <a:t>m</a:t>
            </a:r>
            <a:r>
              <a:rPr sz="1200" b="1" spc="-30" baseline="24305" dirty="0">
                <a:solidFill>
                  <a:srgbClr val="009540"/>
                </a:solidFill>
                <a:latin typeface="Arial"/>
                <a:cs typeface="Arial"/>
              </a:rPr>
              <a:t>3</a:t>
            </a:r>
            <a:r>
              <a:rPr sz="1400" b="1" spc="-20" dirty="0">
                <a:solidFill>
                  <a:srgbClr val="009540"/>
                </a:solidFill>
                <a:latin typeface="Arial"/>
                <a:cs typeface="Arial"/>
              </a:rPr>
              <a:t>*</a:t>
            </a:r>
            <a:endParaRPr sz="1400">
              <a:solidFill>
                <a:prstClr val="black"/>
              </a:solidFill>
              <a:latin typeface="Arial"/>
              <a:cs typeface="Arial"/>
            </a:endParaRPr>
          </a:p>
        </p:txBody>
      </p:sp>
      <p:sp>
        <p:nvSpPr>
          <p:cNvPr id="4" name="object 4"/>
          <p:cNvSpPr txBox="1"/>
          <p:nvPr/>
        </p:nvSpPr>
        <p:spPr>
          <a:xfrm>
            <a:off x="6350634" y="6049467"/>
            <a:ext cx="1927860" cy="354965"/>
          </a:xfrm>
          <a:prstGeom prst="rect">
            <a:avLst/>
          </a:prstGeom>
        </p:spPr>
        <p:txBody>
          <a:bodyPr vert="horz" wrap="square" lIns="0" tIns="12700" rIns="0" bIns="0" rtlCol="0">
            <a:spAutoFit/>
          </a:bodyPr>
          <a:lstStyle/>
          <a:p>
            <a:pPr marL="12700" marR="5080">
              <a:lnSpc>
                <a:spcPct val="108000"/>
              </a:lnSpc>
              <a:spcBef>
                <a:spcPts val="100"/>
              </a:spcBef>
            </a:pPr>
            <a:r>
              <a:rPr sz="1000" spc="-5" dirty="0">
                <a:solidFill>
                  <a:srgbClr val="009540"/>
                </a:solidFill>
                <a:latin typeface="Microsoft Sans Serif"/>
                <a:cs typeface="Microsoft Sans Serif"/>
              </a:rPr>
              <a:t>* Prime calculée sur </a:t>
            </a:r>
            <a:r>
              <a:rPr sz="1000" dirty="0">
                <a:solidFill>
                  <a:srgbClr val="009540"/>
                </a:solidFill>
                <a:latin typeface="Microsoft Sans Serif"/>
                <a:cs typeface="Microsoft Sans Serif"/>
              </a:rPr>
              <a:t>RTR T3 </a:t>
            </a:r>
            <a:r>
              <a:rPr sz="1000" spc="-35" dirty="0">
                <a:solidFill>
                  <a:srgbClr val="009540"/>
                </a:solidFill>
                <a:latin typeface="Microsoft Sans Serif"/>
                <a:cs typeface="Microsoft Sans Serif"/>
              </a:rPr>
              <a:t>2022 </a:t>
            </a:r>
            <a:r>
              <a:rPr sz="1000" spc="-254" dirty="0">
                <a:solidFill>
                  <a:srgbClr val="009540"/>
                </a:solidFill>
                <a:latin typeface="Microsoft Sans Serif"/>
                <a:cs typeface="Microsoft Sans Serif"/>
              </a:rPr>
              <a:t> </a:t>
            </a:r>
            <a:r>
              <a:rPr sz="1000" spc="-25" dirty="0">
                <a:solidFill>
                  <a:srgbClr val="009540"/>
                </a:solidFill>
                <a:latin typeface="Microsoft Sans Serif"/>
                <a:cs typeface="Microsoft Sans Serif"/>
              </a:rPr>
              <a:t>Source</a:t>
            </a:r>
            <a:r>
              <a:rPr sz="1000" spc="-20" dirty="0">
                <a:solidFill>
                  <a:srgbClr val="009540"/>
                </a:solidFill>
                <a:latin typeface="Microsoft Sans Serif"/>
                <a:cs typeface="Microsoft Sans Serif"/>
              </a:rPr>
              <a:t> </a:t>
            </a:r>
            <a:r>
              <a:rPr sz="1000" spc="-30" dirty="0">
                <a:solidFill>
                  <a:srgbClr val="009540"/>
                </a:solidFill>
                <a:latin typeface="Microsoft Sans Serif"/>
                <a:cs typeface="Microsoft Sans Serif"/>
              </a:rPr>
              <a:t>ADEME</a:t>
            </a:r>
            <a:endParaRPr sz="1000">
              <a:solidFill>
                <a:prstClr val="black"/>
              </a:solidFill>
              <a:latin typeface="Microsoft Sans Serif"/>
              <a:cs typeface="Microsoft Sans Serif"/>
            </a:endParaRPr>
          </a:p>
        </p:txBody>
      </p:sp>
      <p:grpSp>
        <p:nvGrpSpPr>
          <p:cNvPr id="5" name="object 5"/>
          <p:cNvGrpSpPr/>
          <p:nvPr/>
        </p:nvGrpSpPr>
        <p:grpSpPr>
          <a:xfrm>
            <a:off x="8308784" y="6114288"/>
            <a:ext cx="233045" cy="99060"/>
            <a:chOff x="8308784" y="6114288"/>
            <a:chExt cx="233045" cy="99060"/>
          </a:xfrm>
        </p:grpSpPr>
        <p:sp>
          <p:nvSpPr>
            <p:cNvPr id="6" name="object 6"/>
            <p:cNvSpPr/>
            <p:nvPr/>
          </p:nvSpPr>
          <p:spPr>
            <a:xfrm>
              <a:off x="8321801" y="6165342"/>
              <a:ext cx="132715" cy="0"/>
            </a:xfrm>
            <a:custGeom>
              <a:avLst/>
              <a:gdLst/>
              <a:ahLst/>
              <a:cxnLst/>
              <a:rect l="l" t="t" r="r" b="b"/>
              <a:pathLst>
                <a:path w="132715">
                  <a:moveTo>
                    <a:pt x="0" y="0"/>
                  </a:moveTo>
                  <a:lnTo>
                    <a:pt x="132461" y="0"/>
                  </a:lnTo>
                </a:path>
              </a:pathLst>
            </a:custGeom>
            <a:ln w="25908">
              <a:solidFill>
                <a:srgbClr val="009540"/>
              </a:solidFill>
            </a:ln>
          </p:spPr>
          <p:txBody>
            <a:bodyPr wrap="square" lIns="0" tIns="0" rIns="0" bIns="0" rtlCol="0"/>
            <a:lstStyle/>
            <a:p>
              <a:endParaRPr>
                <a:solidFill>
                  <a:prstClr val="black"/>
                </a:solidFill>
              </a:endParaRPr>
            </a:p>
          </p:txBody>
        </p:sp>
        <p:sp>
          <p:nvSpPr>
            <p:cNvPr id="7" name="object 7"/>
            <p:cNvSpPr/>
            <p:nvPr/>
          </p:nvSpPr>
          <p:spPr>
            <a:xfrm>
              <a:off x="8404859" y="6114288"/>
              <a:ext cx="137160" cy="99060"/>
            </a:xfrm>
            <a:custGeom>
              <a:avLst/>
              <a:gdLst/>
              <a:ahLst/>
              <a:cxnLst/>
              <a:rect l="l" t="t" r="r" b="b"/>
              <a:pathLst>
                <a:path w="137159" h="99060">
                  <a:moveTo>
                    <a:pt x="0" y="0"/>
                  </a:moveTo>
                  <a:lnTo>
                    <a:pt x="0" y="98463"/>
                  </a:lnTo>
                  <a:lnTo>
                    <a:pt x="136779" y="49237"/>
                  </a:lnTo>
                  <a:lnTo>
                    <a:pt x="0" y="0"/>
                  </a:lnTo>
                  <a:close/>
                </a:path>
              </a:pathLst>
            </a:custGeom>
            <a:solidFill>
              <a:srgbClr val="009540"/>
            </a:solidFill>
          </p:spPr>
          <p:txBody>
            <a:bodyPr wrap="square" lIns="0" tIns="0" rIns="0" bIns="0" rtlCol="0"/>
            <a:lstStyle/>
            <a:p>
              <a:endParaRPr>
                <a:solidFill>
                  <a:prstClr val="black"/>
                </a:solidFill>
              </a:endParaRPr>
            </a:p>
          </p:txBody>
        </p:sp>
      </p:grpSp>
      <p:sp>
        <p:nvSpPr>
          <p:cNvPr id="8" name="object 8"/>
          <p:cNvSpPr txBox="1"/>
          <p:nvPr/>
        </p:nvSpPr>
        <p:spPr>
          <a:xfrm>
            <a:off x="8564371" y="6062268"/>
            <a:ext cx="335280" cy="177800"/>
          </a:xfrm>
          <a:prstGeom prst="rect">
            <a:avLst/>
          </a:prstGeom>
        </p:spPr>
        <p:txBody>
          <a:bodyPr vert="horz" wrap="square" lIns="0" tIns="12065" rIns="0" bIns="0" rtlCol="0">
            <a:spAutoFit/>
          </a:bodyPr>
          <a:lstStyle/>
          <a:p>
            <a:pPr marL="12700">
              <a:spcBef>
                <a:spcPts val="95"/>
              </a:spcBef>
            </a:pPr>
            <a:r>
              <a:rPr sz="1000" spc="-20" dirty="0">
                <a:solidFill>
                  <a:srgbClr val="009540"/>
                </a:solidFill>
                <a:latin typeface="Microsoft Sans Serif"/>
                <a:cs typeface="Microsoft Sans Serif"/>
              </a:rPr>
              <a:t>5,25</a:t>
            </a:r>
            <a:r>
              <a:rPr sz="1000" spc="-5" dirty="0">
                <a:solidFill>
                  <a:srgbClr val="009540"/>
                </a:solidFill>
                <a:latin typeface="Microsoft Sans Serif"/>
                <a:cs typeface="Microsoft Sans Serif"/>
              </a:rPr>
              <a:t>€</a:t>
            </a:r>
            <a:endParaRPr sz="1000">
              <a:solidFill>
                <a:prstClr val="black"/>
              </a:solidFill>
              <a:latin typeface="Microsoft Sans Serif"/>
              <a:cs typeface="Microsoft Sans Serif"/>
            </a:endParaRPr>
          </a:p>
        </p:txBody>
      </p:sp>
      <p:grpSp>
        <p:nvGrpSpPr>
          <p:cNvPr id="9" name="object 9"/>
          <p:cNvGrpSpPr/>
          <p:nvPr/>
        </p:nvGrpSpPr>
        <p:grpSpPr>
          <a:xfrm>
            <a:off x="140970" y="361188"/>
            <a:ext cx="12061190" cy="6123940"/>
            <a:chOff x="140970" y="361188"/>
            <a:chExt cx="12061190" cy="6123940"/>
          </a:xfrm>
        </p:grpSpPr>
        <p:pic>
          <p:nvPicPr>
            <p:cNvPr id="10" name="object 10"/>
            <p:cNvPicPr/>
            <p:nvPr/>
          </p:nvPicPr>
          <p:blipFill>
            <a:blip r:embed="rId2" cstate="print"/>
            <a:stretch>
              <a:fillRect/>
            </a:stretch>
          </p:blipFill>
          <p:spPr>
            <a:xfrm>
              <a:off x="972311" y="1118615"/>
              <a:ext cx="1633727" cy="1165860"/>
            </a:xfrm>
            <a:prstGeom prst="rect">
              <a:avLst/>
            </a:prstGeom>
          </p:spPr>
        </p:pic>
        <p:pic>
          <p:nvPicPr>
            <p:cNvPr id="11" name="object 11"/>
            <p:cNvPicPr/>
            <p:nvPr/>
          </p:nvPicPr>
          <p:blipFill>
            <a:blip r:embed="rId3" cstate="print"/>
            <a:stretch>
              <a:fillRect/>
            </a:stretch>
          </p:blipFill>
          <p:spPr>
            <a:xfrm>
              <a:off x="6251448" y="1261871"/>
              <a:ext cx="1630679" cy="1165860"/>
            </a:xfrm>
            <a:prstGeom prst="rect">
              <a:avLst/>
            </a:prstGeom>
          </p:spPr>
        </p:pic>
        <p:pic>
          <p:nvPicPr>
            <p:cNvPr id="12" name="object 12"/>
            <p:cNvPicPr/>
            <p:nvPr/>
          </p:nvPicPr>
          <p:blipFill>
            <a:blip r:embed="rId4" cstate="print"/>
            <a:stretch>
              <a:fillRect/>
            </a:stretch>
          </p:blipFill>
          <p:spPr>
            <a:xfrm>
              <a:off x="6249923" y="2685288"/>
              <a:ext cx="1633727" cy="1165860"/>
            </a:xfrm>
            <a:prstGeom prst="rect">
              <a:avLst/>
            </a:prstGeom>
          </p:spPr>
        </p:pic>
        <p:pic>
          <p:nvPicPr>
            <p:cNvPr id="13" name="object 13"/>
            <p:cNvPicPr/>
            <p:nvPr/>
          </p:nvPicPr>
          <p:blipFill>
            <a:blip r:embed="rId5" cstate="print"/>
            <a:stretch>
              <a:fillRect/>
            </a:stretch>
          </p:blipFill>
          <p:spPr>
            <a:xfrm>
              <a:off x="6268211" y="4235196"/>
              <a:ext cx="1615439" cy="1165859"/>
            </a:xfrm>
            <a:prstGeom prst="rect">
              <a:avLst/>
            </a:prstGeom>
          </p:spPr>
        </p:pic>
        <p:pic>
          <p:nvPicPr>
            <p:cNvPr id="14" name="object 14"/>
            <p:cNvPicPr/>
            <p:nvPr/>
          </p:nvPicPr>
          <p:blipFill>
            <a:blip r:embed="rId6" cstate="print"/>
            <a:stretch>
              <a:fillRect/>
            </a:stretch>
          </p:blipFill>
          <p:spPr>
            <a:xfrm>
              <a:off x="972311" y="2566415"/>
              <a:ext cx="1633727" cy="1165860"/>
            </a:xfrm>
            <a:prstGeom prst="rect">
              <a:avLst/>
            </a:prstGeom>
          </p:spPr>
        </p:pic>
        <p:pic>
          <p:nvPicPr>
            <p:cNvPr id="15" name="object 15"/>
            <p:cNvPicPr/>
            <p:nvPr/>
          </p:nvPicPr>
          <p:blipFill>
            <a:blip r:embed="rId7" cstate="print"/>
            <a:stretch>
              <a:fillRect/>
            </a:stretch>
          </p:blipFill>
          <p:spPr>
            <a:xfrm>
              <a:off x="972311" y="3916679"/>
              <a:ext cx="1633727" cy="1167384"/>
            </a:xfrm>
            <a:prstGeom prst="rect">
              <a:avLst/>
            </a:prstGeom>
          </p:spPr>
        </p:pic>
        <p:pic>
          <p:nvPicPr>
            <p:cNvPr id="16" name="object 16"/>
            <p:cNvPicPr/>
            <p:nvPr/>
          </p:nvPicPr>
          <p:blipFill>
            <a:blip r:embed="rId8" cstate="print"/>
            <a:stretch>
              <a:fillRect/>
            </a:stretch>
          </p:blipFill>
          <p:spPr>
            <a:xfrm>
              <a:off x="952500" y="5268467"/>
              <a:ext cx="1653539" cy="1216152"/>
            </a:xfrm>
            <a:prstGeom prst="rect">
              <a:avLst/>
            </a:prstGeom>
          </p:spPr>
        </p:pic>
        <p:pic>
          <p:nvPicPr>
            <p:cNvPr id="17" name="object 17"/>
            <p:cNvPicPr/>
            <p:nvPr/>
          </p:nvPicPr>
          <p:blipFill>
            <a:blip r:embed="rId9" cstate="print"/>
            <a:stretch>
              <a:fillRect/>
            </a:stretch>
          </p:blipFill>
          <p:spPr>
            <a:xfrm>
              <a:off x="1097280" y="5286755"/>
              <a:ext cx="1449324" cy="1048512"/>
            </a:xfrm>
            <a:prstGeom prst="rect">
              <a:avLst/>
            </a:prstGeom>
          </p:spPr>
        </p:pic>
        <p:sp>
          <p:nvSpPr>
            <p:cNvPr id="18" name="object 18"/>
            <p:cNvSpPr/>
            <p:nvPr/>
          </p:nvSpPr>
          <p:spPr>
            <a:xfrm>
              <a:off x="140970" y="371094"/>
              <a:ext cx="499109" cy="0"/>
            </a:xfrm>
            <a:custGeom>
              <a:avLst/>
              <a:gdLst/>
              <a:ahLst/>
              <a:cxnLst/>
              <a:rect l="l" t="t" r="r" b="b"/>
              <a:pathLst>
                <a:path w="499109">
                  <a:moveTo>
                    <a:pt x="498970" y="0"/>
                  </a:moveTo>
                  <a:lnTo>
                    <a:pt x="0" y="0"/>
                  </a:lnTo>
                </a:path>
              </a:pathLst>
            </a:custGeom>
            <a:ln w="19812">
              <a:solidFill>
                <a:srgbClr val="009540"/>
              </a:solidFill>
            </a:ln>
          </p:spPr>
          <p:txBody>
            <a:bodyPr wrap="square" lIns="0" tIns="0" rIns="0" bIns="0" rtlCol="0"/>
            <a:lstStyle/>
            <a:p>
              <a:endParaRPr>
                <a:solidFill>
                  <a:prstClr val="black"/>
                </a:solidFill>
              </a:endParaRPr>
            </a:p>
          </p:txBody>
        </p:sp>
        <p:sp>
          <p:nvSpPr>
            <p:cNvPr id="19" name="object 19"/>
            <p:cNvSpPr/>
            <p:nvPr/>
          </p:nvSpPr>
          <p:spPr>
            <a:xfrm>
              <a:off x="11435334" y="715518"/>
              <a:ext cx="756920" cy="1905"/>
            </a:xfrm>
            <a:custGeom>
              <a:avLst/>
              <a:gdLst/>
              <a:ahLst/>
              <a:cxnLst/>
              <a:rect l="l" t="t" r="r" b="b"/>
              <a:pathLst>
                <a:path w="756920" h="1904">
                  <a:moveTo>
                    <a:pt x="756793" y="1651"/>
                  </a:moveTo>
                  <a:lnTo>
                    <a:pt x="0" y="0"/>
                  </a:lnTo>
                </a:path>
              </a:pathLst>
            </a:custGeom>
            <a:ln w="19811">
              <a:solidFill>
                <a:srgbClr val="009540"/>
              </a:solidFill>
            </a:ln>
          </p:spPr>
          <p:txBody>
            <a:bodyPr wrap="square" lIns="0" tIns="0" rIns="0" bIns="0" rtlCol="0"/>
            <a:lstStyle/>
            <a:p>
              <a:endParaRPr>
                <a:solidFill>
                  <a:prstClr val="black"/>
                </a:solidFill>
              </a:endParaRPr>
            </a:p>
          </p:txBody>
        </p:sp>
      </p:grpSp>
      <p:sp>
        <p:nvSpPr>
          <p:cNvPr id="20" name="object 20"/>
          <p:cNvSpPr txBox="1">
            <a:spLocks noGrp="1"/>
          </p:cNvSpPr>
          <p:nvPr>
            <p:ph sz="half" idx="3"/>
          </p:nvPr>
        </p:nvSpPr>
        <p:spPr>
          <a:prstGeom prst="rect">
            <a:avLst/>
          </a:prstGeom>
        </p:spPr>
        <p:txBody>
          <a:bodyPr vert="horz" wrap="square" lIns="0" tIns="12065" rIns="0" bIns="0" rtlCol="0">
            <a:spAutoFit/>
          </a:bodyPr>
          <a:lstStyle/>
          <a:p>
            <a:pPr marL="63500">
              <a:lnSpc>
                <a:spcPts val="1880"/>
              </a:lnSpc>
              <a:spcBef>
                <a:spcPts val="95"/>
              </a:spcBef>
            </a:pPr>
            <a:r>
              <a:rPr spc="-45" dirty="0"/>
              <a:t>TRA-SE-108</a:t>
            </a:r>
          </a:p>
          <a:p>
            <a:pPr marL="63500">
              <a:lnSpc>
                <a:spcPts val="1639"/>
              </a:lnSpc>
            </a:pPr>
            <a:r>
              <a:rPr sz="1400" b="0" dirty="0">
                <a:latin typeface="Microsoft Sans Serif"/>
                <a:cs typeface="Microsoft Sans Serif"/>
              </a:rPr>
              <a:t>Gestion</a:t>
            </a:r>
            <a:r>
              <a:rPr sz="1400" b="0" spc="-55" dirty="0">
                <a:latin typeface="Microsoft Sans Serif"/>
                <a:cs typeface="Microsoft Sans Serif"/>
              </a:rPr>
              <a:t> </a:t>
            </a:r>
            <a:r>
              <a:rPr sz="1400" b="0" spc="-5" dirty="0">
                <a:latin typeface="Microsoft Sans Serif"/>
                <a:cs typeface="Microsoft Sans Serif"/>
              </a:rPr>
              <a:t>externalisée</a:t>
            </a:r>
            <a:r>
              <a:rPr sz="1400" b="0" spc="-35" dirty="0">
                <a:latin typeface="Microsoft Sans Serif"/>
                <a:cs typeface="Microsoft Sans Serif"/>
              </a:rPr>
              <a:t> </a:t>
            </a:r>
            <a:r>
              <a:rPr sz="1400" b="0" spc="-5" dirty="0">
                <a:latin typeface="Microsoft Sans Serif"/>
                <a:cs typeface="Microsoft Sans Serif"/>
              </a:rPr>
              <a:t>des</a:t>
            </a:r>
            <a:r>
              <a:rPr sz="1400" b="0" spc="-35" dirty="0">
                <a:latin typeface="Microsoft Sans Serif"/>
                <a:cs typeface="Microsoft Sans Serif"/>
              </a:rPr>
              <a:t> </a:t>
            </a:r>
            <a:r>
              <a:rPr sz="1400" b="0" spc="-15" dirty="0">
                <a:latin typeface="Microsoft Sans Serif"/>
                <a:cs typeface="Microsoft Sans Serif"/>
              </a:rPr>
              <a:t>pneumatiques</a:t>
            </a:r>
            <a:endParaRPr sz="1400">
              <a:latin typeface="Microsoft Sans Serif"/>
              <a:cs typeface="Microsoft Sans Serif"/>
            </a:endParaRPr>
          </a:p>
          <a:p>
            <a:pPr marL="63500">
              <a:lnSpc>
                <a:spcPct val="100000"/>
              </a:lnSpc>
              <a:spcBef>
                <a:spcPts val="95"/>
              </a:spcBef>
            </a:pPr>
            <a:r>
              <a:rPr sz="1400" spc="-5" dirty="0">
                <a:solidFill>
                  <a:srgbClr val="009540"/>
                </a:solidFill>
              </a:rPr>
              <a:t>29</a:t>
            </a:r>
            <a:r>
              <a:rPr sz="1400" dirty="0">
                <a:solidFill>
                  <a:srgbClr val="009540"/>
                </a:solidFill>
              </a:rPr>
              <a:t>€</a:t>
            </a:r>
            <a:r>
              <a:rPr sz="1400" spc="-45" dirty="0">
                <a:solidFill>
                  <a:srgbClr val="009540"/>
                </a:solidFill>
              </a:rPr>
              <a:t> </a:t>
            </a:r>
            <a:r>
              <a:rPr sz="1400" dirty="0">
                <a:solidFill>
                  <a:srgbClr val="009540"/>
                </a:solidFill>
              </a:rPr>
              <a:t>/</a:t>
            </a:r>
            <a:r>
              <a:rPr sz="1400" spc="-35" dirty="0">
                <a:solidFill>
                  <a:srgbClr val="009540"/>
                </a:solidFill>
              </a:rPr>
              <a:t> </a:t>
            </a:r>
            <a:r>
              <a:rPr sz="1400" dirty="0">
                <a:solidFill>
                  <a:srgbClr val="009540"/>
                </a:solidFill>
              </a:rPr>
              <a:t>e</a:t>
            </a:r>
            <a:r>
              <a:rPr sz="1400" spc="-10" dirty="0">
                <a:solidFill>
                  <a:srgbClr val="009540"/>
                </a:solidFill>
              </a:rPr>
              <a:t>n</a:t>
            </a:r>
            <a:r>
              <a:rPr sz="1400" dirty="0">
                <a:solidFill>
                  <a:srgbClr val="009540"/>
                </a:solidFill>
              </a:rPr>
              <a:t>sem</a:t>
            </a:r>
            <a:r>
              <a:rPr sz="1400" spc="-10" dirty="0">
                <a:solidFill>
                  <a:srgbClr val="009540"/>
                </a:solidFill>
              </a:rPr>
              <a:t>b</a:t>
            </a:r>
            <a:r>
              <a:rPr sz="1400" dirty="0">
                <a:solidFill>
                  <a:srgbClr val="009540"/>
                </a:solidFill>
              </a:rPr>
              <a:t>le</a:t>
            </a:r>
            <a:r>
              <a:rPr sz="1400" spc="-40" dirty="0">
                <a:solidFill>
                  <a:srgbClr val="009540"/>
                </a:solidFill>
              </a:rPr>
              <a:t> </a:t>
            </a:r>
            <a:r>
              <a:rPr sz="1400" spc="-15" dirty="0">
                <a:solidFill>
                  <a:srgbClr val="009540"/>
                </a:solidFill>
              </a:rPr>
              <a:t>a</a:t>
            </a:r>
            <a:r>
              <a:rPr sz="1400" spc="-10" dirty="0">
                <a:solidFill>
                  <a:srgbClr val="009540"/>
                </a:solidFill>
              </a:rPr>
              <a:t>r</a:t>
            </a:r>
            <a:r>
              <a:rPr sz="1400" spc="-15" dirty="0">
                <a:solidFill>
                  <a:srgbClr val="009540"/>
                </a:solidFill>
              </a:rPr>
              <a:t>t</a:t>
            </a:r>
            <a:r>
              <a:rPr sz="1400" spc="-10" dirty="0">
                <a:solidFill>
                  <a:srgbClr val="009540"/>
                </a:solidFill>
              </a:rPr>
              <a:t>i</a:t>
            </a:r>
            <a:r>
              <a:rPr sz="1400" spc="-15" dirty="0">
                <a:solidFill>
                  <a:srgbClr val="009540"/>
                </a:solidFill>
              </a:rPr>
              <a:t>c</a:t>
            </a:r>
            <a:r>
              <a:rPr sz="1400" spc="-20" dirty="0">
                <a:solidFill>
                  <a:srgbClr val="009540"/>
                </a:solidFill>
              </a:rPr>
              <a:t>u</a:t>
            </a:r>
            <a:r>
              <a:rPr sz="1400" spc="-10" dirty="0">
                <a:solidFill>
                  <a:srgbClr val="009540"/>
                </a:solidFill>
              </a:rPr>
              <a:t>l</a:t>
            </a:r>
            <a:r>
              <a:rPr sz="1400" spc="-15" dirty="0">
                <a:solidFill>
                  <a:srgbClr val="009540"/>
                </a:solidFill>
              </a:rPr>
              <a:t>é</a:t>
            </a:r>
            <a:r>
              <a:rPr sz="1200" baseline="24305" dirty="0">
                <a:solidFill>
                  <a:srgbClr val="009540"/>
                </a:solidFill>
              </a:rPr>
              <a:t>*</a:t>
            </a:r>
            <a:r>
              <a:rPr sz="1200" spc="-67" baseline="24305" dirty="0">
                <a:solidFill>
                  <a:srgbClr val="009540"/>
                </a:solidFill>
              </a:rPr>
              <a:t> </a:t>
            </a:r>
            <a:r>
              <a:rPr sz="1400" dirty="0">
                <a:solidFill>
                  <a:srgbClr val="009540"/>
                </a:solidFill>
              </a:rPr>
              <a:t>10,5€</a:t>
            </a:r>
            <a:endParaRPr sz="1400"/>
          </a:p>
          <a:p>
            <a:pPr marL="63500">
              <a:lnSpc>
                <a:spcPct val="100000"/>
              </a:lnSpc>
            </a:pPr>
            <a:r>
              <a:rPr sz="1400" dirty="0">
                <a:solidFill>
                  <a:srgbClr val="009540"/>
                </a:solidFill>
              </a:rPr>
              <a:t>/</a:t>
            </a:r>
            <a:r>
              <a:rPr sz="1400" spc="-50" dirty="0">
                <a:solidFill>
                  <a:srgbClr val="009540"/>
                </a:solidFill>
              </a:rPr>
              <a:t> </a:t>
            </a:r>
            <a:r>
              <a:rPr sz="1400" spc="-15" dirty="0">
                <a:solidFill>
                  <a:srgbClr val="009540"/>
                </a:solidFill>
              </a:rPr>
              <a:t>porteur</a:t>
            </a:r>
            <a:r>
              <a:rPr sz="1200" spc="-22" baseline="24305" dirty="0">
                <a:solidFill>
                  <a:srgbClr val="009540"/>
                </a:solidFill>
              </a:rPr>
              <a:t>*</a:t>
            </a:r>
            <a:endParaRPr sz="1200" baseline="24305"/>
          </a:p>
          <a:p>
            <a:pPr marL="63500">
              <a:lnSpc>
                <a:spcPct val="100000"/>
              </a:lnSpc>
            </a:pPr>
            <a:r>
              <a:rPr sz="1400" dirty="0">
                <a:solidFill>
                  <a:srgbClr val="FCC400"/>
                </a:solidFill>
              </a:rPr>
              <a:t>4,700</a:t>
            </a:r>
            <a:r>
              <a:rPr sz="1400" spc="-70" dirty="0">
                <a:solidFill>
                  <a:srgbClr val="FCC400"/>
                </a:solidFill>
              </a:rPr>
              <a:t> </a:t>
            </a:r>
            <a:r>
              <a:rPr sz="1400" spc="5" dirty="0">
                <a:solidFill>
                  <a:srgbClr val="FCC400"/>
                </a:solidFill>
              </a:rPr>
              <a:t>Mwhc</a:t>
            </a:r>
            <a:r>
              <a:rPr sz="1400" spc="-70" dirty="0">
                <a:solidFill>
                  <a:srgbClr val="FCC400"/>
                </a:solidFill>
              </a:rPr>
              <a:t> </a:t>
            </a:r>
            <a:r>
              <a:rPr sz="1400" dirty="0">
                <a:solidFill>
                  <a:srgbClr val="FCC400"/>
                </a:solidFill>
              </a:rPr>
              <a:t>/</a:t>
            </a:r>
            <a:r>
              <a:rPr sz="1400" spc="-20" dirty="0">
                <a:solidFill>
                  <a:srgbClr val="FCC400"/>
                </a:solidFill>
              </a:rPr>
              <a:t> </a:t>
            </a:r>
            <a:r>
              <a:rPr sz="1400" spc="-5" dirty="0">
                <a:solidFill>
                  <a:srgbClr val="FCC400"/>
                </a:solidFill>
              </a:rPr>
              <a:t>ensemble</a:t>
            </a:r>
            <a:r>
              <a:rPr sz="1400" spc="-60" dirty="0">
                <a:solidFill>
                  <a:srgbClr val="FCC400"/>
                </a:solidFill>
              </a:rPr>
              <a:t> </a:t>
            </a:r>
            <a:r>
              <a:rPr sz="1400" spc="-10" dirty="0">
                <a:solidFill>
                  <a:srgbClr val="FCC400"/>
                </a:solidFill>
              </a:rPr>
              <a:t>articulé</a:t>
            </a:r>
            <a:endParaRPr sz="1400"/>
          </a:p>
          <a:p>
            <a:pPr marL="63500">
              <a:lnSpc>
                <a:spcPct val="100000"/>
              </a:lnSpc>
            </a:pPr>
            <a:r>
              <a:rPr sz="1400" dirty="0">
                <a:solidFill>
                  <a:srgbClr val="FCC400"/>
                </a:solidFill>
              </a:rPr>
              <a:t>1,700</a:t>
            </a:r>
            <a:r>
              <a:rPr sz="1400" spc="-60" dirty="0">
                <a:solidFill>
                  <a:srgbClr val="FCC400"/>
                </a:solidFill>
              </a:rPr>
              <a:t> </a:t>
            </a:r>
            <a:r>
              <a:rPr sz="1400" dirty="0">
                <a:solidFill>
                  <a:srgbClr val="FCC400"/>
                </a:solidFill>
              </a:rPr>
              <a:t>Mwhc</a:t>
            </a:r>
            <a:r>
              <a:rPr sz="1400" spc="-65" dirty="0">
                <a:solidFill>
                  <a:srgbClr val="FCC400"/>
                </a:solidFill>
              </a:rPr>
              <a:t> </a:t>
            </a:r>
            <a:r>
              <a:rPr sz="1400" dirty="0">
                <a:solidFill>
                  <a:srgbClr val="FCC400"/>
                </a:solidFill>
              </a:rPr>
              <a:t>/</a:t>
            </a:r>
            <a:r>
              <a:rPr sz="1400" spc="-15" dirty="0">
                <a:solidFill>
                  <a:srgbClr val="FCC400"/>
                </a:solidFill>
              </a:rPr>
              <a:t> porteur</a:t>
            </a:r>
            <a:endParaRPr sz="1400"/>
          </a:p>
          <a:p>
            <a:pPr>
              <a:lnSpc>
                <a:spcPct val="100000"/>
              </a:lnSpc>
              <a:spcBef>
                <a:spcPts val="10"/>
              </a:spcBef>
            </a:pPr>
            <a:endParaRPr sz="1800"/>
          </a:p>
          <a:p>
            <a:pPr marL="63500">
              <a:lnSpc>
                <a:spcPts val="1880"/>
              </a:lnSpc>
              <a:spcBef>
                <a:spcPts val="5"/>
              </a:spcBef>
            </a:pPr>
            <a:r>
              <a:rPr spc="-40" dirty="0"/>
              <a:t>TRA-EQ-122</a:t>
            </a:r>
          </a:p>
          <a:p>
            <a:pPr marL="63500">
              <a:lnSpc>
                <a:spcPts val="1639"/>
              </a:lnSpc>
            </a:pPr>
            <a:r>
              <a:rPr sz="1400" b="0" dirty="0">
                <a:latin typeface="Microsoft Sans Serif"/>
                <a:cs typeface="Microsoft Sans Serif"/>
              </a:rPr>
              <a:t>«</a:t>
            </a:r>
            <a:r>
              <a:rPr sz="1400" b="0" spc="-20" dirty="0">
                <a:latin typeface="Microsoft Sans Serif"/>
                <a:cs typeface="Microsoft Sans Serif"/>
              </a:rPr>
              <a:t> </a:t>
            </a:r>
            <a:r>
              <a:rPr sz="1400" b="0" dirty="0">
                <a:latin typeface="Microsoft Sans Serif"/>
                <a:cs typeface="Microsoft Sans Serif"/>
              </a:rPr>
              <a:t>Stop</a:t>
            </a:r>
            <a:r>
              <a:rPr sz="1400" b="0" spc="-15" dirty="0">
                <a:latin typeface="Microsoft Sans Serif"/>
                <a:cs typeface="Microsoft Sans Serif"/>
              </a:rPr>
              <a:t> </a:t>
            </a:r>
            <a:r>
              <a:rPr sz="1400" b="0" dirty="0">
                <a:latin typeface="Microsoft Sans Serif"/>
                <a:cs typeface="Microsoft Sans Serif"/>
              </a:rPr>
              <a:t>&amp;</a:t>
            </a:r>
            <a:r>
              <a:rPr sz="1400" b="0" spc="5" dirty="0">
                <a:latin typeface="Microsoft Sans Serif"/>
                <a:cs typeface="Microsoft Sans Serif"/>
              </a:rPr>
              <a:t> </a:t>
            </a:r>
            <a:r>
              <a:rPr sz="1400" b="0" dirty="0">
                <a:latin typeface="Microsoft Sans Serif"/>
                <a:cs typeface="Microsoft Sans Serif"/>
              </a:rPr>
              <a:t>Start</a:t>
            </a:r>
            <a:r>
              <a:rPr sz="1400" b="0" spc="-5" dirty="0">
                <a:latin typeface="Microsoft Sans Serif"/>
                <a:cs typeface="Microsoft Sans Serif"/>
              </a:rPr>
              <a:t> </a:t>
            </a:r>
            <a:r>
              <a:rPr sz="1400" b="0" dirty="0">
                <a:latin typeface="Microsoft Sans Serif"/>
                <a:cs typeface="Microsoft Sans Serif"/>
              </a:rPr>
              <a:t>»</a:t>
            </a:r>
            <a:r>
              <a:rPr sz="1400" b="0" spc="-5" dirty="0">
                <a:latin typeface="Microsoft Sans Serif"/>
                <a:cs typeface="Microsoft Sans Serif"/>
              </a:rPr>
              <a:t> pour</a:t>
            </a:r>
            <a:r>
              <a:rPr sz="1400" b="0" spc="-20" dirty="0">
                <a:latin typeface="Microsoft Sans Serif"/>
                <a:cs typeface="Microsoft Sans Serif"/>
              </a:rPr>
              <a:t> </a:t>
            </a:r>
            <a:r>
              <a:rPr sz="1400" b="0" spc="-5" dirty="0">
                <a:latin typeface="Microsoft Sans Serif"/>
                <a:cs typeface="Microsoft Sans Serif"/>
              </a:rPr>
              <a:t>engins</a:t>
            </a:r>
            <a:r>
              <a:rPr sz="1400" b="0" spc="-20" dirty="0">
                <a:latin typeface="Microsoft Sans Serif"/>
                <a:cs typeface="Microsoft Sans Serif"/>
              </a:rPr>
              <a:t> </a:t>
            </a:r>
            <a:r>
              <a:rPr sz="1400" b="0" spc="-15" dirty="0">
                <a:latin typeface="Microsoft Sans Serif"/>
                <a:cs typeface="Microsoft Sans Serif"/>
              </a:rPr>
              <a:t>automoteurs</a:t>
            </a:r>
            <a:endParaRPr sz="1400">
              <a:latin typeface="Microsoft Sans Serif"/>
              <a:cs typeface="Microsoft Sans Serif"/>
            </a:endParaRPr>
          </a:p>
          <a:p>
            <a:pPr marL="63500">
              <a:lnSpc>
                <a:spcPct val="100000"/>
              </a:lnSpc>
              <a:spcBef>
                <a:spcPts val="10"/>
              </a:spcBef>
            </a:pPr>
            <a:r>
              <a:rPr sz="1400" b="0" dirty="0">
                <a:latin typeface="Microsoft Sans Serif"/>
                <a:cs typeface="Microsoft Sans Serif"/>
              </a:rPr>
              <a:t>non</a:t>
            </a:r>
            <a:r>
              <a:rPr sz="1400" b="0" spc="-55" dirty="0">
                <a:latin typeface="Microsoft Sans Serif"/>
                <a:cs typeface="Microsoft Sans Serif"/>
              </a:rPr>
              <a:t> </a:t>
            </a:r>
            <a:r>
              <a:rPr sz="1400" b="0" dirty="0">
                <a:latin typeface="Microsoft Sans Serif"/>
                <a:cs typeface="Microsoft Sans Serif"/>
              </a:rPr>
              <a:t>routiers</a:t>
            </a:r>
            <a:r>
              <a:rPr sz="1400" b="0" spc="-45" dirty="0">
                <a:latin typeface="Microsoft Sans Serif"/>
                <a:cs typeface="Microsoft Sans Serif"/>
              </a:rPr>
              <a:t> </a:t>
            </a:r>
            <a:r>
              <a:rPr sz="1400" b="0" spc="-10" dirty="0">
                <a:latin typeface="Microsoft Sans Serif"/>
                <a:cs typeface="Microsoft Sans Serif"/>
              </a:rPr>
              <a:t>neufs</a:t>
            </a:r>
            <a:endParaRPr sz="1400">
              <a:latin typeface="Microsoft Sans Serif"/>
              <a:cs typeface="Microsoft Sans Serif"/>
            </a:endParaRPr>
          </a:p>
          <a:p>
            <a:pPr marL="63500">
              <a:lnSpc>
                <a:spcPct val="100000"/>
              </a:lnSpc>
              <a:spcBef>
                <a:spcPts val="25"/>
              </a:spcBef>
            </a:pPr>
            <a:r>
              <a:rPr sz="1400" spc="-15" dirty="0">
                <a:solidFill>
                  <a:srgbClr val="009540"/>
                </a:solidFill>
              </a:rPr>
              <a:t>448€/engin</a:t>
            </a:r>
            <a:r>
              <a:rPr sz="1200" spc="-22" baseline="24305" dirty="0">
                <a:solidFill>
                  <a:srgbClr val="009540"/>
                </a:solidFill>
              </a:rPr>
              <a:t>*</a:t>
            </a:r>
            <a:endParaRPr sz="1200" baseline="24305"/>
          </a:p>
          <a:p>
            <a:pPr marL="63500">
              <a:lnSpc>
                <a:spcPct val="100000"/>
              </a:lnSpc>
            </a:pPr>
            <a:r>
              <a:rPr sz="1400" dirty="0">
                <a:solidFill>
                  <a:srgbClr val="FCC400"/>
                </a:solidFill>
              </a:rPr>
              <a:t>72,900</a:t>
            </a:r>
            <a:r>
              <a:rPr sz="1400" spc="-70" dirty="0">
                <a:solidFill>
                  <a:srgbClr val="FCC400"/>
                </a:solidFill>
              </a:rPr>
              <a:t> </a:t>
            </a:r>
            <a:r>
              <a:rPr sz="1400" spc="5" dirty="0">
                <a:solidFill>
                  <a:srgbClr val="FCC400"/>
                </a:solidFill>
              </a:rPr>
              <a:t>Mwhc</a:t>
            </a:r>
            <a:r>
              <a:rPr sz="1400" spc="-65" dirty="0">
                <a:solidFill>
                  <a:srgbClr val="FCC400"/>
                </a:solidFill>
              </a:rPr>
              <a:t> </a:t>
            </a:r>
            <a:r>
              <a:rPr sz="1400" dirty="0">
                <a:solidFill>
                  <a:srgbClr val="FCC400"/>
                </a:solidFill>
              </a:rPr>
              <a:t>/</a:t>
            </a:r>
            <a:r>
              <a:rPr sz="1400" spc="-30" dirty="0">
                <a:solidFill>
                  <a:srgbClr val="FCC400"/>
                </a:solidFill>
              </a:rPr>
              <a:t> </a:t>
            </a:r>
            <a:r>
              <a:rPr sz="1400" spc="-15" dirty="0">
                <a:solidFill>
                  <a:srgbClr val="FCC400"/>
                </a:solidFill>
              </a:rPr>
              <a:t>engin</a:t>
            </a:r>
            <a:endParaRPr sz="1400"/>
          </a:p>
          <a:p>
            <a:pPr>
              <a:lnSpc>
                <a:spcPct val="100000"/>
              </a:lnSpc>
            </a:pPr>
            <a:endParaRPr sz="1500"/>
          </a:p>
          <a:p>
            <a:pPr>
              <a:lnSpc>
                <a:spcPct val="100000"/>
              </a:lnSpc>
              <a:spcBef>
                <a:spcPts val="30"/>
              </a:spcBef>
            </a:pPr>
            <a:endParaRPr sz="1150"/>
          </a:p>
          <a:p>
            <a:pPr marL="63500">
              <a:lnSpc>
                <a:spcPts val="1880"/>
              </a:lnSpc>
            </a:pPr>
            <a:r>
              <a:rPr spc="-40" dirty="0"/>
              <a:t>TRA-EQ-101</a:t>
            </a:r>
          </a:p>
          <a:p>
            <a:pPr marL="63500">
              <a:lnSpc>
                <a:spcPts val="1639"/>
              </a:lnSpc>
            </a:pPr>
            <a:r>
              <a:rPr sz="1400" b="0" spc="-5" dirty="0">
                <a:latin typeface="Microsoft Sans Serif"/>
                <a:cs typeface="Microsoft Sans Serif"/>
              </a:rPr>
              <a:t>UTI rail-route</a:t>
            </a:r>
            <a:r>
              <a:rPr sz="1400" b="0" spc="-45" dirty="0">
                <a:latin typeface="Microsoft Sans Serif"/>
                <a:cs typeface="Microsoft Sans Serif"/>
              </a:rPr>
              <a:t> </a:t>
            </a:r>
            <a:r>
              <a:rPr sz="1400" b="0" spc="-10" dirty="0">
                <a:latin typeface="Microsoft Sans Serif"/>
                <a:cs typeface="Microsoft Sans Serif"/>
              </a:rPr>
              <a:t>(semi-remorque)</a:t>
            </a:r>
            <a:endParaRPr sz="1400">
              <a:latin typeface="Microsoft Sans Serif"/>
              <a:cs typeface="Microsoft Sans Serif"/>
            </a:endParaRPr>
          </a:p>
          <a:p>
            <a:pPr marL="63500" marR="740410">
              <a:lnSpc>
                <a:spcPct val="100000"/>
              </a:lnSpc>
              <a:spcBef>
                <a:spcPts val="110"/>
              </a:spcBef>
            </a:pPr>
            <a:r>
              <a:rPr sz="1400" spc="-5" dirty="0">
                <a:solidFill>
                  <a:srgbClr val="009540"/>
                </a:solidFill>
              </a:rPr>
              <a:t>113€</a:t>
            </a:r>
            <a:r>
              <a:rPr sz="1400" spc="-35" dirty="0">
                <a:solidFill>
                  <a:srgbClr val="009540"/>
                </a:solidFill>
              </a:rPr>
              <a:t> </a:t>
            </a:r>
            <a:r>
              <a:rPr sz="1400" dirty="0">
                <a:solidFill>
                  <a:srgbClr val="009540"/>
                </a:solidFill>
              </a:rPr>
              <a:t>/trajet</a:t>
            </a:r>
            <a:r>
              <a:rPr sz="1400" spc="-55" dirty="0">
                <a:solidFill>
                  <a:srgbClr val="009540"/>
                </a:solidFill>
              </a:rPr>
              <a:t> </a:t>
            </a:r>
            <a:r>
              <a:rPr sz="1400" spc="-10" dirty="0">
                <a:solidFill>
                  <a:srgbClr val="009540"/>
                </a:solidFill>
              </a:rPr>
              <a:t>pour</a:t>
            </a:r>
            <a:r>
              <a:rPr sz="1400" spc="-5" dirty="0">
                <a:solidFill>
                  <a:srgbClr val="009540"/>
                </a:solidFill>
              </a:rPr>
              <a:t> UTI</a:t>
            </a:r>
            <a:r>
              <a:rPr sz="1400" spc="-20" dirty="0">
                <a:solidFill>
                  <a:srgbClr val="009540"/>
                </a:solidFill>
              </a:rPr>
              <a:t> </a:t>
            </a:r>
            <a:r>
              <a:rPr sz="1400" dirty="0">
                <a:solidFill>
                  <a:srgbClr val="009540"/>
                </a:solidFill>
              </a:rPr>
              <a:t>&gt;</a:t>
            </a:r>
            <a:r>
              <a:rPr sz="1400" spc="-15" dirty="0">
                <a:solidFill>
                  <a:srgbClr val="009540"/>
                </a:solidFill>
              </a:rPr>
              <a:t> </a:t>
            </a:r>
            <a:r>
              <a:rPr sz="1400" dirty="0">
                <a:solidFill>
                  <a:srgbClr val="009540"/>
                </a:solidFill>
              </a:rPr>
              <a:t>à</a:t>
            </a:r>
            <a:r>
              <a:rPr sz="1400" spc="-20" dirty="0">
                <a:solidFill>
                  <a:srgbClr val="009540"/>
                </a:solidFill>
              </a:rPr>
              <a:t> </a:t>
            </a:r>
            <a:r>
              <a:rPr sz="1400" spc="-5" dirty="0">
                <a:solidFill>
                  <a:srgbClr val="009540"/>
                </a:solidFill>
              </a:rPr>
              <a:t>30</a:t>
            </a:r>
            <a:r>
              <a:rPr sz="1400" spc="-25" dirty="0">
                <a:solidFill>
                  <a:srgbClr val="009540"/>
                </a:solidFill>
              </a:rPr>
              <a:t> </a:t>
            </a:r>
            <a:r>
              <a:rPr sz="1400" spc="-15" dirty="0">
                <a:solidFill>
                  <a:srgbClr val="009540"/>
                </a:solidFill>
              </a:rPr>
              <a:t>tonnes</a:t>
            </a:r>
            <a:r>
              <a:rPr sz="1200" spc="-22" baseline="24305" dirty="0">
                <a:solidFill>
                  <a:srgbClr val="009540"/>
                </a:solidFill>
              </a:rPr>
              <a:t>* </a:t>
            </a:r>
            <a:r>
              <a:rPr sz="1200" spc="-315" baseline="24305" dirty="0">
                <a:solidFill>
                  <a:srgbClr val="009540"/>
                </a:solidFill>
              </a:rPr>
              <a:t> </a:t>
            </a:r>
            <a:r>
              <a:rPr sz="1400" spc="-5" dirty="0">
                <a:solidFill>
                  <a:srgbClr val="009540"/>
                </a:solidFill>
              </a:rPr>
              <a:t>57€/trajet</a:t>
            </a:r>
            <a:r>
              <a:rPr sz="1400" spc="-65" dirty="0">
                <a:solidFill>
                  <a:srgbClr val="009540"/>
                </a:solidFill>
              </a:rPr>
              <a:t> </a:t>
            </a:r>
            <a:r>
              <a:rPr sz="1400" spc="-10" dirty="0">
                <a:solidFill>
                  <a:srgbClr val="009540"/>
                </a:solidFill>
              </a:rPr>
              <a:t>pour</a:t>
            </a:r>
            <a:r>
              <a:rPr sz="1400" spc="-15" dirty="0">
                <a:solidFill>
                  <a:srgbClr val="009540"/>
                </a:solidFill>
              </a:rPr>
              <a:t> </a:t>
            </a:r>
            <a:r>
              <a:rPr sz="1400" spc="-5" dirty="0">
                <a:solidFill>
                  <a:srgbClr val="009540"/>
                </a:solidFill>
              </a:rPr>
              <a:t>UTI</a:t>
            </a:r>
            <a:r>
              <a:rPr sz="1400" spc="-15" dirty="0">
                <a:solidFill>
                  <a:srgbClr val="009540"/>
                </a:solidFill>
              </a:rPr>
              <a:t> </a:t>
            </a:r>
            <a:r>
              <a:rPr sz="1400" dirty="0">
                <a:solidFill>
                  <a:srgbClr val="009540"/>
                </a:solidFill>
              </a:rPr>
              <a:t>&lt;</a:t>
            </a:r>
            <a:r>
              <a:rPr sz="1400" spc="-25" dirty="0">
                <a:solidFill>
                  <a:srgbClr val="009540"/>
                </a:solidFill>
              </a:rPr>
              <a:t> </a:t>
            </a:r>
            <a:r>
              <a:rPr sz="1400" dirty="0">
                <a:solidFill>
                  <a:srgbClr val="009540"/>
                </a:solidFill>
              </a:rPr>
              <a:t>à</a:t>
            </a:r>
            <a:r>
              <a:rPr sz="1400" spc="-25" dirty="0">
                <a:solidFill>
                  <a:srgbClr val="009540"/>
                </a:solidFill>
              </a:rPr>
              <a:t> </a:t>
            </a:r>
            <a:r>
              <a:rPr sz="1400" spc="-5" dirty="0">
                <a:solidFill>
                  <a:srgbClr val="009540"/>
                </a:solidFill>
              </a:rPr>
              <a:t>30</a:t>
            </a:r>
            <a:r>
              <a:rPr sz="1400" spc="-30" dirty="0">
                <a:solidFill>
                  <a:srgbClr val="009540"/>
                </a:solidFill>
              </a:rPr>
              <a:t> </a:t>
            </a:r>
            <a:r>
              <a:rPr sz="1400" spc="-15" dirty="0">
                <a:solidFill>
                  <a:srgbClr val="009540"/>
                </a:solidFill>
              </a:rPr>
              <a:t>tonnes</a:t>
            </a:r>
            <a:r>
              <a:rPr sz="1200" spc="-22" baseline="24305" dirty="0">
                <a:solidFill>
                  <a:srgbClr val="009540"/>
                </a:solidFill>
              </a:rPr>
              <a:t>*</a:t>
            </a:r>
            <a:endParaRPr sz="1200" baseline="24305"/>
          </a:p>
          <a:p>
            <a:pPr marL="63500" marR="43180">
              <a:lnSpc>
                <a:spcPct val="100000"/>
              </a:lnSpc>
            </a:pPr>
            <a:r>
              <a:rPr sz="1400" dirty="0">
                <a:solidFill>
                  <a:srgbClr val="FCC400"/>
                </a:solidFill>
              </a:rPr>
              <a:t>18,500</a:t>
            </a:r>
            <a:r>
              <a:rPr sz="1400" spc="-50" dirty="0">
                <a:solidFill>
                  <a:srgbClr val="FCC400"/>
                </a:solidFill>
              </a:rPr>
              <a:t> </a:t>
            </a:r>
            <a:r>
              <a:rPr sz="1400" dirty="0">
                <a:solidFill>
                  <a:srgbClr val="FCC400"/>
                </a:solidFill>
              </a:rPr>
              <a:t>Mwhc</a:t>
            </a:r>
            <a:r>
              <a:rPr sz="1400" spc="-50" dirty="0">
                <a:solidFill>
                  <a:srgbClr val="FCC400"/>
                </a:solidFill>
              </a:rPr>
              <a:t> </a:t>
            </a:r>
            <a:r>
              <a:rPr sz="1400" dirty="0">
                <a:solidFill>
                  <a:srgbClr val="FCC400"/>
                </a:solidFill>
              </a:rPr>
              <a:t>/</a:t>
            </a:r>
            <a:r>
              <a:rPr sz="1400" spc="-5" dirty="0">
                <a:solidFill>
                  <a:srgbClr val="FCC400"/>
                </a:solidFill>
              </a:rPr>
              <a:t> </a:t>
            </a:r>
            <a:r>
              <a:rPr sz="1400" dirty="0">
                <a:solidFill>
                  <a:srgbClr val="FCC400"/>
                </a:solidFill>
              </a:rPr>
              <a:t>trajet</a:t>
            </a:r>
            <a:r>
              <a:rPr sz="1400" spc="-40" dirty="0">
                <a:solidFill>
                  <a:srgbClr val="FCC400"/>
                </a:solidFill>
              </a:rPr>
              <a:t> </a:t>
            </a:r>
            <a:r>
              <a:rPr sz="1400" spc="-10" dirty="0">
                <a:solidFill>
                  <a:srgbClr val="FCC400"/>
                </a:solidFill>
              </a:rPr>
              <a:t>pour</a:t>
            </a:r>
            <a:r>
              <a:rPr sz="1400" spc="-20" dirty="0">
                <a:solidFill>
                  <a:srgbClr val="FCC400"/>
                </a:solidFill>
              </a:rPr>
              <a:t> </a:t>
            </a:r>
            <a:r>
              <a:rPr sz="1400" spc="-5" dirty="0">
                <a:solidFill>
                  <a:srgbClr val="FCC400"/>
                </a:solidFill>
              </a:rPr>
              <a:t>UTI</a:t>
            </a:r>
            <a:r>
              <a:rPr sz="1400" spc="-15" dirty="0">
                <a:solidFill>
                  <a:srgbClr val="FCC400"/>
                </a:solidFill>
              </a:rPr>
              <a:t> </a:t>
            </a:r>
            <a:r>
              <a:rPr sz="1400" dirty="0">
                <a:solidFill>
                  <a:srgbClr val="FCC400"/>
                </a:solidFill>
              </a:rPr>
              <a:t>&gt;</a:t>
            </a:r>
            <a:r>
              <a:rPr sz="1400" spc="-15" dirty="0">
                <a:solidFill>
                  <a:srgbClr val="FCC400"/>
                </a:solidFill>
              </a:rPr>
              <a:t> </a:t>
            </a:r>
            <a:r>
              <a:rPr sz="1400" dirty="0">
                <a:solidFill>
                  <a:srgbClr val="FCC400"/>
                </a:solidFill>
              </a:rPr>
              <a:t>à</a:t>
            </a:r>
            <a:r>
              <a:rPr sz="1400" spc="-20" dirty="0">
                <a:solidFill>
                  <a:srgbClr val="FCC400"/>
                </a:solidFill>
              </a:rPr>
              <a:t> </a:t>
            </a:r>
            <a:r>
              <a:rPr sz="1400" spc="-5" dirty="0">
                <a:solidFill>
                  <a:srgbClr val="FCC400"/>
                </a:solidFill>
              </a:rPr>
              <a:t>30</a:t>
            </a:r>
            <a:r>
              <a:rPr sz="1400" spc="-25" dirty="0">
                <a:solidFill>
                  <a:srgbClr val="FCC400"/>
                </a:solidFill>
              </a:rPr>
              <a:t> </a:t>
            </a:r>
            <a:r>
              <a:rPr sz="1400" spc="-15" dirty="0">
                <a:solidFill>
                  <a:srgbClr val="FCC400"/>
                </a:solidFill>
              </a:rPr>
              <a:t>tonnes </a:t>
            </a:r>
            <a:r>
              <a:rPr sz="1400" spc="-375" dirty="0">
                <a:solidFill>
                  <a:srgbClr val="FCC400"/>
                </a:solidFill>
              </a:rPr>
              <a:t> </a:t>
            </a:r>
            <a:r>
              <a:rPr sz="1400" dirty="0">
                <a:solidFill>
                  <a:srgbClr val="FCC400"/>
                </a:solidFill>
              </a:rPr>
              <a:t>9,300</a:t>
            </a:r>
            <a:r>
              <a:rPr sz="1400" spc="-50" dirty="0">
                <a:solidFill>
                  <a:srgbClr val="FCC400"/>
                </a:solidFill>
              </a:rPr>
              <a:t> </a:t>
            </a:r>
            <a:r>
              <a:rPr sz="1400" dirty="0">
                <a:solidFill>
                  <a:srgbClr val="FCC400"/>
                </a:solidFill>
              </a:rPr>
              <a:t>Mwhc</a:t>
            </a:r>
            <a:r>
              <a:rPr sz="1400" spc="-40" dirty="0">
                <a:solidFill>
                  <a:srgbClr val="FCC400"/>
                </a:solidFill>
              </a:rPr>
              <a:t> </a:t>
            </a:r>
            <a:r>
              <a:rPr sz="1400" dirty="0">
                <a:solidFill>
                  <a:srgbClr val="FCC400"/>
                </a:solidFill>
              </a:rPr>
              <a:t>/</a:t>
            </a:r>
            <a:r>
              <a:rPr sz="1400" spc="-15" dirty="0">
                <a:solidFill>
                  <a:srgbClr val="FCC400"/>
                </a:solidFill>
              </a:rPr>
              <a:t> </a:t>
            </a:r>
            <a:r>
              <a:rPr sz="1400" dirty="0">
                <a:solidFill>
                  <a:srgbClr val="FCC400"/>
                </a:solidFill>
              </a:rPr>
              <a:t>trajet</a:t>
            </a:r>
            <a:r>
              <a:rPr sz="1400" spc="-45" dirty="0">
                <a:solidFill>
                  <a:srgbClr val="FCC400"/>
                </a:solidFill>
              </a:rPr>
              <a:t> </a:t>
            </a:r>
            <a:r>
              <a:rPr sz="1400" spc="-10" dirty="0">
                <a:solidFill>
                  <a:srgbClr val="FCC400"/>
                </a:solidFill>
              </a:rPr>
              <a:t>pour</a:t>
            </a:r>
            <a:r>
              <a:rPr sz="1400" spc="-5" dirty="0">
                <a:solidFill>
                  <a:srgbClr val="FCC400"/>
                </a:solidFill>
              </a:rPr>
              <a:t> UTI</a:t>
            </a:r>
            <a:r>
              <a:rPr sz="1400" spc="-15" dirty="0">
                <a:solidFill>
                  <a:srgbClr val="FCC400"/>
                </a:solidFill>
              </a:rPr>
              <a:t> </a:t>
            </a:r>
            <a:r>
              <a:rPr sz="1400" dirty="0">
                <a:solidFill>
                  <a:srgbClr val="FCC400"/>
                </a:solidFill>
              </a:rPr>
              <a:t>&lt;</a:t>
            </a:r>
            <a:r>
              <a:rPr sz="1400" spc="-30" dirty="0">
                <a:solidFill>
                  <a:srgbClr val="FCC400"/>
                </a:solidFill>
              </a:rPr>
              <a:t> </a:t>
            </a:r>
            <a:r>
              <a:rPr sz="1400" dirty="0">
                <a:solidFill>
                  <a:srgbClr val="FCC400"/>
                </a:solidFill>
              </a:rPr>
              <a:t>à</a:t>
            </a:r>
            <a:r>
              <a:rPr sz="1400" spc="-10" dirty="0">
                <a:solidFill>
                  <a:srgbClr val="FCC400"/>
                </a:solidFill>
              </a:rPr>
              <a:t> </a:t>
            </a:r>
            <a:r>
              <a:rPr sz="1400" spc="-5" dirty="0">
                <a:solidFill>
                  <a:srgbClr val="FCC400"/>
                </a:solidFill>
              </a:rPr>
              <a:t>30</a:t>
            </a:r>
            <a:r>
              <a:rPr sz="1400" spc="-25" dirty="0">
                <a:solidFill>
                  <a:srgbClr val="FCC400"/>
                </a:solidFill>
              </a:rPr>
              <a:t> </a:t>
            </a:r>
            <a:r>
              <a:rPr sz="1400" spc="-15" dirty="0">
                <a:solidFill>
                  <a:srgbClr val="FCC400"/>
                </a:solidFill>
              </a:rPr>
              <a:t>tonnes</a:t>
            </a:r>
            <a:endParaRPr sz="1400"/>
          </a:p>
        </p:txBody>
      </p:sp>
    </p:spTree>
    <p:extLst>
      <p:ext uri="{BB962C8B-B14F-4D97-AF65-F5344CB8AC3E}">
        <p14:creationId xmlns:p14="http://schemas.microsoft.com/office/powerpoint/2010/main" val="4726486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9398" y="0"/>
            <a:ext cx="12201525" cy="6858000"/>
            <a:chOff x="-9398" y="0"/>
            <a:chExt cx="12201525" cy="6858000"/>
          </a:xfrm>
        </p:grpSpPr>
        <p:pic>
          <p:nvPicPr>
            <p:cNvPr id="3" name="object 3"/>
            <p:cNvPicPr/>
            <p:nvPr/>
          </p:nvPicPr>
          <p:blipFill>
            <a:blip r:embed="rId2" cstate="print"/>
            <a:stretch>
              <a:fillRect/>
            </a:stretch>
          </p:blipFill>
          <p:spPr>
            <a:xfrm>
              <a:off x="0" y="0"/>
              <a:ext cx="12192000" cy="6857997"/>
            </a:xfrm>
            <a:prstGeom prst="rect">
              <a:avLst/>
            </a:prstGeom>
          </p:spPr>
        </p:pic>
        <p:pic>
          <p:nvPicPr>
            <p:cNvPr id="4" name="object 4"/>
            <p:cNvPicPr/>
            <p:nvPr/>
          </p:nvPicPr>
          <p:blipFill>
            <a:blip r:embed="rId3" cstate="print"/>
            <a:stretch>
              <a:fillRect/>
            </a:stretch>
          </p:blipFill>
          <p:spPr>
            <a:xfrm>
              <a:off x="0" y="0"/>
              <a:ext cx="10634472" cy="6857997"/>
            </a:xfrm>
            <a:prstGeom prst="rect">
              <a:avLst/>
            </a:prstGeom>
          </p:spPr>
        </p:pic>
        <p:pic>
          <p:nvPicPr>
            <p:cNvPr id="5" name="object 5"/>
            <p:cNvPicPr/>
            <p:nvPr/>
          </p:nvPicPr>
          <p:blipFill>
            <a:blip r:embed="rId4" cstate="print"/>
            <a:stretch>
              <a:fillRect/>
            </a:stretch>
          </p:blipFill>
          <p:spPr>
            <a:xfrm>
              <a:off x="3072384" y="0"/>
              <a:ext cx="9119615" cy="3322320"/>
            </a:xfrm>
            <a:prstGeom prst="rect">
              <a:avLst/>
            </a:prstGeom>
          </p:spPr>
        </p:pic>
        <p:sp>
          <p:nvSpPr>
            <p:cNvPr id="6" name="object 6"/>
            <p:cNvSpPr/>
            <p:nvPr/>
          </p:nvSpPr>
          <p:spPr>
            <a:xfrm>
              <a:off x="761" y="764286"/>
              <a:ext cx="499109" cy="0"/>
            </a:xfrm>
            <a:custGeom>
              <a:avLst/>
              <a:gdLst/>
              <a:ahLst/>
              <a:cxnLst/>
              <a:rect l="l" t="t" r="r" b="b"/>
              <a:pathLst>
                <a:path w="499109">
                  <a:moveTo>
                    <a:pt x="498970" y="0"/>
                  </a:moveTo>
                  <a:lnTo>
                    <a:pt x="0" y="0"/>
                  </a:lnTo>
                </a:path>
              </a:pathLst>
            </a:custGeom>
            <a:ln w="19812">
              <a:solidFill>
                <a:srgbClr val="FFFFFF"/>
              </a:solidFill>
            </a:ln>
          </p:spPr>
          <p:txBody>
            <a:bodyPr wrap="square" lIns="0" tIns="0" rIns="0" bIns="0" rtlCol="0"/>
            <a:lstStyle/>
            <a:p>
              <a:endParaRPr>
                <a:solidFill>
                  <a:prstClr val="black"/>
                </a:solidFill>
              </a:endParaRPr>
            </a:p>
          </p:txBody>
        </p:sp>
        <p:pic>
          <p:nvPicPr>
            <p:cNvPr id="7" name="object 7"/>
            <p:cNvPicPr/>
            <p:nvPr/>
          </p:nvPicPr>
          <p:blipFill>
            <a:blip r:embed="rId5" cstate="print"/>
            <a:stretch>
              <a:fillRect/>
            </a:stretch>
          </p:blipFill>
          <p:spPr>
            <a:xfrm>
              <a:off x="91439" y="1746504"/>
              <a:ext cx="8013192" cy="1121664"/>
            </a:xfrm>
            <a:prstGeom prst="rect">
              <a:avLst/>
            </a:prstGeom>
          </p:spPr>
        </p:pic>
        <p:pic>
          <p:nvPicPr>
            <p:cNvPr id="8" name="object 8"/>
            <p:cNvPicPr/>
            <p:nvPr/>
          </p:nvPicPr>
          <p:blipFill>
            <a:blip r:embed="rId6" cstate="print"/>
            <a:stretch>
              <a:fillRect/>
            </a:stretch>
          </p:blipFill>
          <p:spPr>
            <a:xfrm>
              <a:off x="91439" y="2234183"/>
              <a:ext cx="4959096" cy="1121664"/>
            </a:xfrm>
            <a:prstGeom prst="rect">
              <a:avLst/>
            </a:prstGeom>
          </p:spPr>
        </p:pic>
        <p:pic>
          <p:nvPicPr>
            <p:cNvPr id="9" name="object 9"/>
            <p:cNvPicPr/>
            <p:nvPr/>
          </p:nvPicPr>
          <p:blipFill>
            <a:blip r:embed="rId7" cstate="print"/>
            <a:stretch>
              <a:fillRect/>
            </a:stretch>
          </p:blipFill>
          <p:spPr>
            <a:xfrm>
              <a:off x="91439" y="2721864"/>
              <a:ext cx="1005840" cy="1121664"/>
            </a:xfrm>
            <a:prstGeom prst="rect">
              <a:avLst/>
            </a:prstGeom>
          </p:spPr>
        </p:pic>
        <p:pic>
          <p:nvPicPr>
            <p:cNvPr id="10" name="object 10"/>
            <p:cNvPicPr/>
            <p:nvPr/>
          </p:nvPicPr>
          <p:blipFill>
            <a:blip r:embed="rId8" cstate="print"/>
            <a:stretch>
              <a:fillRect/>
            </a:stretch>
          </p:blipFill>
          <p:spPr>
            <a:xfrm>
              <a:off x="432815" y="2721864"/>
              <a:ext cx="4902708" cy="1121664"/>
            </a:xfrm>
            <a:prstGeom prst="rect">
              <a:avLst/>
            </a:prstGeom>
          </p:spPr>
        </p:pic>
      </p:grpSp>
      <p:sp>
        <p:nvSpPr>
          <p:cNvPr id="11" name="object 11"/>
          <p:cNvSpPr txBox="1">
            <a:spLocks noGrp="1"/>
          </p:cNvSpPr>
          <p:nvPr>
            <p:ph type="title"/>
          </p:nvPr>
        </p:nvSpPr>
        <p:spPr>
          <a:xfrm>
            <a:off x="392684" y="1881962"/>
            <a:ext cx="7274559" cy="1610360"/>
          </a:xfrm>
          <a:prstGeom prst="rect">
            <a:avLst/>
          </a:prstGeom>
        </p:spPr>
        <p:txBody>
          <a:bodyPr vert="horz" wrap="square" lIns="0" tIns="130175" rIns="0" bIns="0" rtlCol="0">
            <a:spAutoFit/>
          </a:bodyPr>
          <a:lstStyle/>
          <a:p>
            <a:pPr marL="12700" marR="5080">
              <a:lnSpc>
                <a:spcPts val="3840"/>
              </a:lnSpc>
              <a:spcBef>
                <a:spcPts val="1025"/>
              </a:spcBef>
            </a:pPr>
            <a:r>
              <a:rPr sz="4000" spc="-204" dirty="0">
                <a:solidFill>
                  <a:srgbClr val="FFFFFF"/>
                </a:solidFill>
              </a:rPr>
              <a:t>RENFORCE</a:t>
            </a:r>
            <a:r>
              <a:rPr sz="4000" spc="-5" dirty="0">
                <a:solidFill>
                  <a:srgbClr val="FFFFFF"/>
                </a:solidFill>
              </a:rPr>
              <a:t>R</a:t>
            </a:r>
            <a:r>
              <a:rPr sz="4000" spc="-330" dirty="0">
                <a:solidFill>
                  <a:srgbClr val="FFFFFF"/>
                </a:solidFill>
              </a:rPr>
              <a:t> </a:t>
            </a:r>
            <a:r>
              <a:rPr sz="4000" spc="-204" dirty="0">
                <a:solidFill>
                  <a:srgbClr val="FFFFFF"/>
                </a:solidFill>
              </a:rPr>
              <a:t>VOTR</a:t>
            </a:r>
            <a:r>
              <a:rPr sz="4000" spc="-5" dirty="0">
                <a:solidFill>
                  <a:srgbClr val="FFFFFF"/>
                </a:solidFill>
              </a:rPr>
              <a:t>E</a:t>
            </a:r>
            <a:r>
              <a:rPr sz="4000" spc="-375" dirty="0">
                <a:solidFill>
                  <a:srgbClr val="FFFFFF"/>
                </a:solidFill>
              </a:rPr>
              <a:t> </a:t>
            </a:r>
            <a:r>
              <a:rPr sz="4000" spc="-204" dirty="0">
                <a:solidFill>
                  <a:srgbClr val="FFFFFF"/>
                </a:solidFill>
              </a:rPr>
              <a:t>SÉCUR</a:t>
            </a:r>
            <a:r>
              <a:rPr sz="4000" spc="-195" dirty="0">
                <a:solidFill>
                  <a:srgbClr val="FFFFFF"/>
                </a:solidFill>
              </a:rPr>
              <a:t>I</a:t>
            </a:r>
            <a:r>
              <a:rPr sz="4000" spc="-204" dirty="0">
                <a:solidFill>
                  <a:srgbClr val="FFFFFF"/>
                </a:solidFill>
              </a:rPr>
              <a:t>T</a:t>
            </a:r>
            <a:r>
              <a:rPr sz="4000" spc="-5" dirty="0">
                <a:solidFill>
                  <a:srgbClr val="FFFFFF"/>
                </a:solidFill>
              </a:rPr>
              <a:t>É  </a:t>
            </a:r>
            <a:r>
              <a:rPr sz="4000" spc="-200" dirty="0">
                <a:solidFill>
                  <a:srgbClr val="FFFFFF"/>
                </a:solidFill>
              </a:rPr>
              <a:t>E</a:t>
            </a:r>
            <a:r>
              <a:rPr sz="4000" spc="-5" dirty="0">
                <a:solidFill>
                  <a:srgbClr val="FFFFFF"/>
                </a:solidFill>
              </a:rPr>
              <a:t>T</a:t>
            </a:r>
            <a:r>
              <a:rPr sz="4000" spc="-385" dirty="0">
                <a:solidFill>
                  <a:srgbClr val="FFFFFF"/>
                </a:solidFill>
              </a:rPr>
              <a:t> </a:t>
            </a:r>
            <a:r>
              <a:rPr sz="4000" spc="-204" dirty="0">
                <a:solidFill>
                  <a:srgbClr val="FFFFFF"/>
                </a:solidFill>
              </a:rPr>
              <a:t>C</a:t>
            </a:r>
            <a:r>
              <a:rPr sz="4000" spc="-200" dirty="0">
                <a:solidFill>
                  <a:srgbClr val="FFFFFF"/>
                </a:solidFill>
              </a:rPr>
              <a:t>E</a:t>
            </a:r>
            <a:r>
              <a:rPr sz="4000" spc="-204" dirty="0">
                <a:solidFill>
                  <a:srgbClr val="FFFFFF"/>
                </a:solidFill>
              </a:rPr>
              <a:t>LL</a:t>
            </a:r>
            <a:r>
              <a:rPr sz="4000" spc="-5" dirty="0">
                <a:solidFill>
                  <a:srgbClr val="FFFFFF"/>
                </a:solidFill>
              </a:rPr>
              <a:t>E</a:t>
            </a:r>
            <a:r>
              <a:rPr sz="4000" spc="-360" dirty="0">
                <a:solidFill>
                  <a:srgbClr val="FFFFFF"/>
                </a:solidFill>
              </a:rPr>
              <a:t> </a:t>
            </a:r>
            <a:r>
              <a:rPr sz="4000" spc="-204" dirty="0">
                <a:solidFill>
                  <a:srgbClr val="FFFFFF"/>
                </a:solidFill>
              </a:rPr>
              <a:t>D</a:t>
            </a:r>
            <a:r>
              <a:rPr sz="4000" spc="-5" dirty="0">
                <a:solidFill>
                  <a:srgbClr val="FFFFFF"/>
                </a:solidFill>
              </a:rPr>
              <a:t>E</a:t>
            </a:r>
            <a:r>
              <a:rPr sz="4000" spc="-380" dirty="0">
                <a:solidFill>
                  <a:srgbClr val="FFFFFF"/>
                </a:solidFill>
              </a:rPr>
              <a:t> </a:t>
            </a:r>
            <a:r>
              <a:rPr sz="4000" spc="-204" dirty="0">
                <a:solidFill>
                  <a:srgbClr val="FFFFFF"/>
                </a:solidFill>
              </a:rPr>
              <a:t>N</a:t>
            </a:r>
            <a:r>
              <a:rPr sz="4000" spc="-200" dirty="0">
                <a:solidFill>
                  <a:srgbClr val="FFFFFF"/>
                </a:solidFill>
              </a:rPr>
              <a:t>O</a:t>
            </a:r>
            <a:r>
              <a:rPr sz="4000" spc="-5" dirty="0">
                <a:solidFill>
                  <a:srgbClr val="FFFFFF"/>
                </a:solidFill>
              </a:rPr>
              <a:t>S  </a:t>
            </a:r>
            <a:r>
              <a:rPr sz="4000" spc="-210" dirty="0">
                <a:solidFill>
                  <a:srgbClr val="FFFFFF"/>
                </a:solidFill>
              </a:rPr>
              <a:t>COLLABORATEURS</a:t>
            </a:r>
            <a:endParaRPr sz="4000"/>
          </a:p>
        </p:txBody>
      </p:sp>
      <p:pic>
        <p:nvPicPr>
          <p:cNvPr id="12" name="object 12"/>
          <p:cNvPicPr/>
          <p:nvPr/>
        </p:nvPicPr>
        <p:blipFill>
          <a:blip r:embed="rId9" cstate="print"/>
          <a:stretch>
            <a:fillRect/>
          </a:stretch>
        </p:blipFill>
        <p:spPr>
          <a:xfrm>
            <a:off x="10035540" y="6379464"/>
            <a:ext cx="1979676" cy="313944"/>
          </a:xfrm>
          <a:prstGeom prst="rect">
            <a:avLst/>
          </a:prstGeom>
        </p:spPr>
      </p:pic>
    </p:spTree>
    <p:extLst>
      <p:ext uri="{BB962C8B-B14F-4D97-AF65-F5344CB8AC3E}">
        <p14:creationId xmlns:p14="http://schemas.microsoft.com/office/powerpoint/2010/main" val="1883770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9D358D43-1FAE-5948-5E89-25E2DD3D1FB3}"/>
              </a:ext>
            </a:extLst>
          </p:cNvPr>
          <p:cNvSpPr>
            <a:spLocks noGrp="1"/>
          </p:cNvSpPr>
          <p:nvPr>
            <p:ph type="title"/>
          </p:nvPr>
        </p:nvSpPr>
        <p:spPr/>
        <p:txBody>
          <a:bodyPr>
            <a:noAutofit/>
          </a:bodyPr>
          <a:lstStyle/>
          <a:p>
            <a:pPr>
              <a:lnSpc>
                <a:spcPts val="3900"/>
              </a:lnSpc>
            </a:pPr>
            <a:r>
              <a:rPr lang="fr-FR" b="1" dirty="0"/>
              <a:t>Les éléments du contrat</a:t>
            </a:r>
          </a:p>
        </p:txBody>
      </p:sp>
      <p:sp>
        <p:nvSpPr>
          <p:cNvPr id="15" name="Espace réservé du contenu 2">
            <a:extLst>
              <a:ext uri="{FF2B5EF4-FFF2-40B4-BE49-F238E27FC236}">
                <a16:creationId xmlns:a16="http://schemas.microsoft.com/office/drawing/2014/main" id="{7E34C320-C71F-DFB0-AB5E-43A5D948A3B6}"/>
              </a:ext>
            </a:extLst>
          </p:cNvPr>
          <p:cNvSpPr>
            <a:spLocks noGrp="1"/>
          </p:cNvSpPr>
          <p:nvPr>
            <p:ph idx="1"/>
          </p:nvPr>
        </p:nvSpPr>
        <p:spPr>
          <a:xfrm>
            <a:off x="838200" y="1734762"/>
            <a:ext cx="10515600" cy="2274214"/>
          </a:xfrm>
        </p:spPr>
        <p:txBody>
          <a:bodyPr>
            <a:noAutofit/>
          </a:bodyPr>
          <a:lstStyle/>
          <a:p>
            <a:pPr>
              <a:lnSpc>
                <a:spcPct val="160000"/>
              </a:lnSpc>
              <a:spcBef>
                <a:spcPts val="0"/>
              </a:spcBef>
              <a:buFont typeface="Wingdings" panose="05000000000000000000" pitchFamily="2" charset="2"/>
              <a:buChar char="§"/>
            </a:pPr>
            <a:r>
              <a:rPr lang="fr-FR" sz="1800" dirty="0"/>
              <a:t>La fourniture des pneumatiques adaptés à l’usage</a:t>
            </a:r>
          </a:p>
          <a:p>
            <a:pPr>
              <a:lnSpc>
                <a:spcPct val="160000"/>
              </a:lnSpc>
              <a:spcBef>
                <a:spcPts val="0"/>
              </a:spcBef>
              <a:buFont typeface="Wingdings" panose="05000000000000000000" pitchFamily="2" charset="2"/>
              <a:buChar char="§"/>
            </a:pPr>
            <a:r>
              <a:rPr lang="fr-FR" sz="1800" dirty="0"/>
              <a:t>La fourniture du système de surveillance des pressions TPMS (en option)</a:t>
            </a:r>
          </a:p>
          <a:p>
            <a:pPr>
              <a:lnSpc>
                <a:spcPct val="160000"/>
              </a:lnSpc>
              <a:spcBef>
                <a:spcPts val="0"/>
              </a:spcBef>
              <a:buFont typeface="Wingdings" panose="05000000000000000000" pitchFamily="2" charset="2"/>
              <a:buChar char="§"/>
            </a:pPr>
            <a:r>
              <a:rPr lang="fr-FR" sz="1800" dirty="0"/>
              <a:t>Le suivi de l’engin grâce aux visites techniques régulières</a:t>
            </a:r>
          </a:p>
          <a:p>
            <a:pPr>
              <a:lnSpc>
                <a:spcPct val="160000"/>
              </a:lnSpc>
              <a:spcBef>
                <a:spcPts val="0"/>
              </a:spcBef>
              <a:buFont typeface="Wingdings" panose="05000000000000000000" pitchFamily="2" charset="2"/>
              <a:buChar char="§"/>
            </a:pPr>
            <a:r>
              <a:rPr lang="fr-FR" sz="1800" dirty="0"/>
              <a:t>Toutes les prestations nécessaires </a:t>
            </a:r>
            <a:br>
              <a:rPr lang="fr-FR" sz="1800" dirty="0"/>
            </a:br>
            <a:r>
              <a:rPr lang="fr-FR" sz="1400" dirty="0"/>
              <a:t>(démontage/montage, permutation à mi-usure, remise en pression)</a:t>
            </a:r>
          </a:p>
          <a:p>
            <a:pPr>
              <a:lnSpc>
                <a:spcPct val="150000"/>
              </a:lnSpc>
              <a:spcBef>
                <a:spcPts val="0"/>
              </a:spcBef>
              <a:buFont typeface="Wingdings" panose="05000000000000000000" pitchFamily="2" charset="2"/>
              <a:buChar char="§"/>
            </a:pPr>
            <a:r>
              <a:rPr lang="fr-FR" sz="1800" dirty="0"/>
              <a:t>Tout en restant </a:t>
            </a:r>
            <a:r>
              <a:rPr lang="fr-FR" sz="1800" b="1" dirty="0"/>
              <a:t>propriétaire des pneumatiques </a:t>
            </a:r>
            <a:r>
              <a:rPr lang="fr-FR" sz="1800" dirty="0"/>
              <a:t>et du </a:t>
            </a:r>
            <a:r>
              <a:rPr lang="fr-FR" sz="1800" b="1" dirty="0"/>
              <a:t>système TPMS</a:t>
            </a:r>
          </a:p>
          <a:p>
            <a:pPr>
              <a:spcBef>
                <a:spcPts val="0"/>
              </a:spcBef>
              <a:spcAft>
                <a:spcPts val="600"/>
              </a:spcAft>
            </a:pPr>
            <a:endParaRPr lang="fr-FR" sz="2000" dirty="0"/>
          </a:p>
        </p:txBody>
      </p:sp>
      <p:sp>
        <p:nvSpPr>
          <p:cNvPr id="16" name="Rectangle : coins arrondis 15">
            <a:extLst>
              <a:ext uri="{FF2B5EF4-FFF2-40B4-BE49-F238E27FC236}">
                <a16:creationId xmlns:a16="http://schemas.microsoft.com/office/drawing/2014/main" id="{8921201F-2C92-3FCC-14C6-F496A5614B8F}"/>
              </a:ext>
            </a:extLst>
          </p:cNvPr>
          <p:cNvSpPr/>
          <p:nvPr/>
        </p:nvSpPr>
        <p:spPr>
          <a:xfrm>
            <a:off x="838200" y="1377359"/>
            <a:ext cx="4422732" cy="442060"/>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cap="all" dirty="0">
                <a:solidFill>
                  <a:srgbClr val="F6DA0A"/>
                </a:solidFill>
                <a:latin typeface="Arial" panose="020B0604020202020204" pitchFamily="34" charset="0"/>
                <a:cs typeface="Arial" panose="020B0604020202020204" pitchFamily="34" charset="0"/>
              </a:rPr>
              <a:t>Les mensualités comprennent : </a:t>
            </a:r>
          </a:p>
        </p:txBody>
      </p:sp>
      <p:sp>
        <p:nvSpPr>
          <p:cNvPr id="17" name="Rectangle 16">
            <a:extLst>
              <a:ext uri="{FF2B5EF4-FFF2-40B4-BE49-F238E27FC236}">
                <a16:creationId xmlns:a16="http://schemas.microsoft.com/office/drawing/2014/main" id="{016F2E50-3079-1C0E-E546-57445BFADBFA}"/>
              </a:ext>
            </a:extLst>
          </p:cNvPr>
          <p:cNvSpPr/>
          <p:nvPr/>
        </p:nvSpPr>
        <p:spPr>
          <a:xfrm>
            <a:off x="838200" y="4849579"/>
            <a:ext cx="7775222" cy="1806905"/>
          </a:xfrm>
          <a:prstGeom prst="rect">
            <a:avLst/>
          </a:prstGeom>
        </p:spPr>
        <p:txBody>
          <a:bodyPr wrap="square">
            <a:spAutoFit/>
          </a:bodyPr>
          <a:lstStyle/>
          <a:p>
            <a:pPr marL="285750" indent="-285750">
              <a:lnSpc>
                <a:spcPct val="160000"/>
              </a:lnSpc>
              <a:buFont typeface="Wingdings" panose="05000000000000000000" pitchFamily="2" charset="2"/>
              <a:buChar char="§"/>
            </a:pPr>
            <a:r>
              <a:rPr lang="fr-FR" dirty="0">
                <a:solidFill>
                  <a:srgbClr val="002060"/>
                </a:solidFill>
                <a:latin typeface="Arial" panose="020B0604020202020204" pitchFamily="34" charset="0"/>
                <a:cs typeface="Arial" panose="020B0604020202020204" pitchFamily="34" charset="0"/>
              </a:rPr>
              <a:t>Les réparations de crevaisons et blessures </a:t>
            </a:r>
          </a:p>
          <a:p>
            <a:pPr marL="285750" indent="-285750">
              <a:lnSpc>
                <a:spcPct val="160000"/>
              </a:lnSpc>
              <a:buFont typeface="Wingdings" panose="05000000000000000000" pitchFamily="2" charset="2"/>
              <a:buChar char="§"/>
            </a:pPr>
            <a:r>
              <a:rPr lang="fr-FR" dirty="0">
                <a:solidFill>
                  <a:srgbClr val="002060"/>
                </a:solidFill>
                <a:latin typeface="Arial" panose="020B0604020202020204" pitchFamily="34" charset="0"/>
                <a:cs typeface="Arial" panose="020B0604020202020204" pitchFamily="34" charset="0"/>
              </a:rPr>
              <a:t>Les accidents entrainant la mise au déchet des pneumatiques</a:t>
            </a:r>
          </a:p>
          <a:p>
            <a:pPr marL="285750" indent="-285750">
              <a:lnSpc>
                <a:spcPct val="160000"/>
              </a:lnSpc>
              <a:buFont typeface="Wingdings" panose="05000000000000000000" pitchFamily="2" charset="2"/>
              <a:buChar char="§"/>
            </a:pPr>
            <a:r>
              <a:rPr lang="fr-FR" dirty="0">
                <a:solidFill>
                  <a:srgbClr val="002060"/>
                </a:solidFill>
                <a:latin typeface="Arial" panose="020B0604020202020204" pitchFamily="34" charset="0"/>
                <a:cs typeface="Arial" panose="020B0604020202020204" pitchFamily="34" charset="0"/>
              </a:rPr>
              <a:t>L’usure prématurée des pneumatiques du à une mauvaise utilisation de l’engin</a:t>
            </a:r>
          </a:p>
        </p:txBody>
      </p:sp>
      <p:sp>
        <p:nvSpPr>
          <p:cNvPr id="18" name="Rectangle : coins arrondis 17">
            <a:extLst>
              <a:ext uri="{FF2B5EF4-FFF2-40B4-BE49-F238E27FC236}">
                <a16:creationId xmlns:a16="http://schemas.microsoft.com/office/drawing/2014/main" id="{33DF0303-4D0E-B9B2-97FB-848C89117392}"/>
              </a:ext>
            </a:extLst>
          </p:cNvPr>
          <p:cNvSpPr/>
          <p:nvPr/>
        </p:nvSpPr>
        <p:spPr>
          <a:xfrm>
            <a:off x="838199" y="4492176"/>
            <a:ext cx="4757840" cy="442060"/>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cap="all" dirty="0">
                <a:solidFill>
                  <a:srgbClr val="F6DA0A"/>
                </a:solidFill>
                <a:latin typeface="Arial" panose="020B0604020202020204" pitchFamily="34" charset="0"/>
                <a:cs typeface="Arial" panose="020B0604020202020204" pitchFamily="34" charset="0"/>
              </a:rPr>
              <a:t>LES Mensualités ne couvrent pas : </a:t>
            </a:r>
          </a:p>
        </p:txBody>
      </p:sp>
      <p:sp>
        <p:nvSpPr>
          <p:cNvPr id="2" name="Rectangle : coins arrondis 1">
            <a:extLst>
              <a:ext uri="{FF2B5EF4-FFF2-40B4-BE49-F238E27FC236}">
                <a16:creationId xmlns:a16="http://schemas.microsoft.com/office/drawing/2014/main" id="{2E104DCC-CE47-FDAF-7864-B0D5DE036BDA}"/>
              </a:ext>
            </a:extLst>
          </p:cNvPr>
          <p:cNvSpPr/>
          <p:nvPr/>
        </p:nvSpPr>
        <p:spPr>
          <a:xfrm rot="1740760">
            <a:off x="8638455" y="4712841"/>
            <a:ext cx="4403322" cy="2590842"/>
          </a:xfrm>
          <a:prstGeom prst="roundRect">
            <a:avLst>
              <a:gd name="adj" fmla="val 50000"/>
            </a:avLst>
          </a:prstGeom>
          <a:blipFill dpi="0" rotWithShape="0">
            <a:blip r:embed="rId2">
              <a:extLst>
                <a:ext uri="{28A0092B-C50C-407E-A947-70E740481C1C}">
                  <a14:useLocalDpi xmlns:a14="http://schemas.microsoft.com/office/drawing/2010/main" val="0"/>
                </a:ext>
              </a:extLst>
            </a:blip>
            <a:srcRect/>
            <a:stretch>
              <a:fillRect r="-35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8300069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
        <p:nvSpPr>
          <p:cNvPr id="3" name="object 3"/>
          <p:cNvSpPr txBox="1">
            <a:spLocks noGrp="1"/>
          </p:cNvSpPr>
          <p:nvPr>
            <p:ph type="title"/>
          </p:nvPr>
        </p:nvSpPr>
        <p:spPr>
          <a:xfrm>
            <a:off x="774598" y="353390"/>
            <a:ext cx="11522710" cy="391795"/>
          </a:xfrm>
          <a:prstGeom prst="rect">
            <a:avLst/>
          </a:prstGeom>
        </p:spPr>
        <p:txBody>
          <a:bodyPr vert="horz" wrap="square" lIns="0" tIns="12700" rIns="0" bIns="0" rtlCol="0">
            <a:spAutoFit/>
          </a:bodyPr>
          <a:lstStyle/>
          <a:p>
            <a:pPr marL="12700">
              <a:lnSpc>
                <a:spcPct val="100000"/>
              </a:lnSpc>
              <a:spcBef>
                <a:spcPts val="100"/>
              </a:spcBef>
              <a:tabLst>
                <a:tab pos="11509375" algn="l"/>
              </a:tabLst>
            </a:pPr>
            <a:r>
              <a:rPr sz="2400" spc="-145" dirty="0">
                <a:solidFill>
                  <a:srgbClr val="009540"/>
                </a:solidFill>
              </a:rPr>
              <a:t>RENFORCER</a:t>
            </a:r>
            <a:r>
              <a:rPr sz="2400" spc="-254" dirty="0">
                <a:solidFill>
                  <a:srgbClr val="009540"/>
                </a:solidFill>
              </a:rPr>
              <a:t> </a:t>
            </a:r>
            <a:r>
              <a:rPr sz="2400" spc="-130" dirty="0">
                <a:solidFill>
                  <a:srgbClr val="009540"/>
                </a:solidFill>
              </a:rPr>
              <a:t>VOTRE</a:t>
            </a:r>
            <a:r>
              <a:rPr sz="2400" spc="-280" dirty="0">
                <a:solidFill>
                  <a:srgbClr val="009540"/>
                </a:solidFill>
              </a:rPr>
              <a:t> </a:t>
            </a:r>
            <a:r>
              <a:rPr sz="2400" spc="-140" dirty="0">
                <a:solidFill>
                  <a:srgbClr val="009540"/>
                </a:solidFill>
              </a:rPr>
              <a:t>SÉCURITÉ</a:t>
            </a:r>
            <a:r>
              <a:rPr sz="2400" spc="-250" dirty="0">
                <a:solidFill>
                  <a:srgbClr val="009540"/>
                </a:solidFill>
              </a:rPr>
              <a:t> </a:t>
            </a:r>
            <a:r>
              <a:rPr sz="2400" spc="-85" dirty="0">
                <a:solidFill>
                  <a:srgbClr val="009540"/>
                </a:solidFill>
              </a:rPr>
              <a:t>ET</a:t>
            </a:r>
            <a:r>
              <a:rPr sz="2400" spc="-300" dirty="0">
                <a:solidFill>
                  <a:srgbClr val="009540"/>
                </a:solidFill>
              </a:rPr>
              <a:t> </a:t>
            </a:r>
            <a:r>
              <a:rPr sz="2400" spc="-135" dirty="0">
                <a:solidFill>
                  <a:srgbClr val="009540"/>
                </a:solidFill>
              </a:rPr>
              <a:t>CELLE</a:t>
            </a:r>
            <a:r>
              <a:rPr sz="2400" spc="-275" dirty="0">
                <a:solidFill>
                  <a:srgbClr val="009540"/>
                </a:solidFill>
              </a:rPr>
              <a:t> </a:t>
            </a:r>
            <a:r>
              <a:rPr sz="2400" spc="-85" dirty="0">
                <a:solidFill>
                  <a:srgbClr val="009540"/>
                </a:solidFill>
              </a:rPr>
              <a:t>DE</a:t>
            </a:r>
            <a:r>
              <a:rPr sz="2400" spc="-290" dirty="0">
                <a:solidFill>
                  <a:srgbClr val="009540"/>
                </a:solidFill>
              </a:rPr>
              <a:t> </a:t>
            </a:r>
            <a:r>
              <a:rPr sz="2400" spc="-110" dirty="0">
                <a:solidFill>
                  <a:srgbClr val="009540"/>
                </a:solidFill>
              </a:rPr>
              <a:t>NOS</a:t>
            </a:r>
            <a:r>
              <a:rPr sz="2400" spc="-285" dirty="0">
                <a:solidFill>
                  <a:srgbClr val="009540"/>
                </a:solidFill>
              </a:rPr>
              <a:t> </a:t>
            </a:r>
            <a:r>
              <a:rPr sz="2400" spc="-160" dirty="0">
                <a:solidFill>
                  <a:srgbClr val="009540"/>
                </a:solidFill>
              </a:rPr>
              <a:t>COLLABORATEURS</a:t>
            </a:r>
            <a:r>
              <a:rPr sz="2400" spc="-225" dirty="0">
                <a:solidFill>
                  <a:srgbClr val="009540"/>
                </a:solidFill>
              </a:rPr>
              <a:t> </a:t>
            </a:r>
            <a:r>
              <a:rPr sz="2400" u="heavy" dirty="0">
                <a:solidFill>
                  <a:srgbClr val="009540"/>
                </a:solidFill>
                <a:uFill>
                  <a:solidFill>
                    <a:srgbClr val="009540"/>
                  </a:solidFill>
                </a:uFill>
              </a:rPr>
              <a:t> 	</a:t>
            </a:r>
            <a:endParaRPr sz="2400"/>
          </a:p>
        </p:txBody>
      </p:sp>
      <p:sp>
        <p:nvSpPr>
          <p:cNvPr id="4" name="object 4"/>
          <p:cNvSpPr txBox="1"/>
          <p:nvPr/>
        </p:nvSpPr>
        <p:spPr>
          <a:xfrm>
            <a:off x="611530" y="1319021"/>
            <a:ext cx="6433820" cy="299720"/>
          </a:xfrm>
          <a:prstGeom prst="rect">
            <a:avLst/>
          </a:prstGeom>
        </p:spPr>
        <p:txBody>
          <a:bodyPr vert="horz" wrap="square" lIns="0" tIns="12700" rIns="0" bIns="0" rtlCol="0">
            <a:spAutoFit/>
          </a:bodyPr>
          <a:lstStyle/>
          <a:p>
            <a:pPr marL="12700">
              <a:spcBef>
                <a:spcPts val="100"/>
              </a:spcBef>
            </a:pPr>
            <a:r>
              <a:rPr b="1" spc="-5" dirty="0">
                <a:solidFill>
                  <a:srgbClr val="164193"/>
                </a:solidFill>
                <a:latin typeface="Arial"/>
                <a:cs typeface="Arial"/>
              </a:rPr>
              <a:t>La</a:t>
            </a:r>
            <a:r>
              <a:rPr b="1" spc="-100" dirty="0">
                <a:solidFill>
                  <a:srgbClr val="164193"/>
                </a:solidFill>
                <a:latin typeface="Arial"/>
                <a:cs typeface="Arial"/>
              </a:rPr>
              <a:t> </a:t>
            </a:r>
            <a:r>
              <a:rPr b="1" spc="-25" dirty="0">
                <a:solidFill>
                  <a:srgbClr val="164193"/>
                </a:solidFill>
                <a:latin typeface="Arial"/>
                <a:cs typeface="Arial"/>
              </a:rPr>
              <a:t>sécurité</a:t>
            </a:r>
            <a:r>
              <a:rPr b="1" spc="-105" dirty="0">
                <a:solidFill>
                  <a:srgbClr val="164193"/>
                </a:solidFill>
                <a:latin typeface="Arial"/>
                <a:cs typeface="Arial"/>
              </a:rPr>
              <a:t> </a:t>
            </a:r>
            <a:r>
              <a:rPr b="1" spc="-5" dirty="0">
                <a:solidFill>
                  <a:srgbClr val="164193"/>
                </a:solidFill>
                <a:latin typeface="Arial"/>
                <a:cs typeface="Arial"/>
              </a:rPr>
              <a:t>est</a:t>
            </a:r>
            <a:r>
              <a:rPr b="1" spc="-50" dirty="0">
                <a:solidFill>
                  <a:srgbClr val="164193"/>
                </a:solidFill>
                <a:latin typeface="Arial"/>
                <a:cs typeface="Arial"/>
              </a:rPr>
              <a:t> </a:t>
            </a:r>
            <a:r>
              <a:rPr b="1" spc="-15" dirty="0">
                <a:solidFill>
                  <a:srgbClr val="164193"/>
                </a:solidFill>
                <a:latin typeface="Arial"/>
                <a:cs typeface="Arial"/>
              </a:rPr>
              <a:t>dans</a:t>
            </a:r>
            <a:r>
              <a:rPr b="1" spc="-85" dirty="0">
                <a:solidFill>
                  <a:srgbClr val="164193"/>
                </a:solidFill>
                <a:latin typeface="Arial"/>
                <a:cs typeface="Arial"/>
              </a:rPr>
              <a:t> </a:t>
            </a:r>
            <a:r>
              <a:rPr b="1" spc="-35" dirty="0">
                <a:solidFill>
                  <a:srgbClr val="164193"/>
                </a:solidFill>
                <a:latin typeface="Arial"/>
                <a:cs typeface="Arial"/>
              </a:rPr>
              <a:t>notre</a:t>
            </a:r>
            <a:r>
              <a:rPr b="1" spc="-180" dirty="0">
                <a:solidFill>
                  <a:srgbClr val="164193"/>
                </a:solidFill>
                <a:latin typeface="Arial"/>
                <a:cs typeface="Arial"/>
              </a:rPr>
              <a:t> </a:t>
            </a:r>
            <a:r>
              <a:rPr b="1" spc="-20" dirty="0">
                <a:solidFill>
                  <a:srgbClr val="164193"/>
                </a:solidFill>
                <a:latin typeface="Arial"/>
                <a:cs typeface="Arial"/>
              </a:rPr>
              <a:t>ADN</a:t>
            </a:r>
            <a:r>
              <a:rPr b="1" spc="-25" dirty="0">
                <a:solidFill>
                  <a:srgbClr val="164193"/>
                </a:solidFill>
                <a:latin typeface="Arial"/>
                <a:cs typeface="Arial"/>
              </a:rPr>
              <a:t> </a:t>
            </a:r>
            <a:r>
              <a:rPr b="1" dirty="0">
                <a:solidFill>
                  <a:srgbClr val="164193"/>
                </a:solidFill>
                <a:latin typeface="Arial"/>
                <a:cs typeface="Arial"/>
              </a:rPr>
              <a:t>:</a:t>
            </a:r>
            <a:r>
              <a:rPr b="1" spc="-65" dirty="0">
                <a:solidFill>
                  <a:srgbClr val="164193"/>
                </a:solidFill>
                <a:latin typeface="Arial"/>
                <a:cs typeface="Arial"/>
              </a:rPr>
              <a:t> </a:t>
            </a:r>
            <a:r>
              <a:rPr b="1" spc="-25" dirty="0">
                <a:solidFill>
                  <a:srgbClr val="164193"/>
                </a:solidFill>
                <a:latin typeface="Arial"/>
                <a:cs typeface="Arial"/>
              </a:rPr>
              <a:t>objectif</a:t>
            </a:r>
            <a:r>
              <a:rPr b="1" spc="-65" dirty="0">
                <a:solidFill>
                  <a:srgbClr val="164193"/>
                </a:solidFill>
                <a:latin typeface="Arial"/>
                <a:cs typeface="Arial"/>
              </a:rPr>
              <a:t> </a:t>
            </a:r>
            <a:r>
              <a:rPr b="1" spc="-5" dirty="0">
                <a:solidFill>
                  <a:srgbClr val="164193"/>
                </a:solidFill>
                <a:latin typeface="Arial"/>
                <a:cs typeface="Arial"/>
              </a:rPr>
              <a:t>«</a:t>
            </a:r>
            <a:r>
              <a:rPr b="1" spc="-85" dirty="0">
                <a:solidFill>
                  <a:srgbClr val="164193"/>
                </a:solidFill>
                <a:latin typeface="Arial"/>
                <a:cs typeface="Arial"/>
              </a:rPr>
              <a:t> </a:t>
            </a:r>
            <a:r>
              <a:rPr b="1" spc="-5" dirty="0">
                <a:solidFill>
                  <a:srgbClr val="164193"/>
                </a:solidFill>
                <a:latin typeface="Arial"/>
                <a:cs typeface="Arial"/>
              </a:rPr>
              <a:t>0</a:t>
            </a:r>
            <a:r>
              <a:rPr b="1" spc="-70" dirty="0">
                <a:solidFill>
                  <a:srgbClr val="164193"/>
                </a:solidFill>
                <a:latin typeface="Arial"/>
                <a:cs typeface="Arial"/>
              </a:rPr>
              <a:t> </a:t>
            </a:r>
            <a:r>
              <a:rPr b="1" spc="-25" dirty="0">
                <a:solidFill>
                  <a:srgbClr val="164193"/>
                </a:solidFill>
                <a:latin typeface="Arial"/>
                <a:cs typeface="Arial"/>
              </a:rPr>
              <a:t>accident</a:t>
            </a:r>
            <a:r>
              <a:rPr b="1" spc="-90" dirty="0">
                <a:solidFill>
                  <a:srgbClr val="164193"/>
                </a:solidFill>
                <a:latin typeface="Arial"/>
                <a:cs typeface="Arial"/>
              </a:rPr>
              <a:t> </a:t>
            </a:r>
            <a:r>
              <a:rPr b="1" spc="-30" dirty="0">
                <a:solidFill>
                  <a:srgbClr val="164193"/>
                </a:solidFill>
                <a:latin typeface="Arial"/>
                <a:cs typeface="Arial"/>
              </a:rPr>
              <a:t>grave </a:t>
            </a:r>
            <a:r>
              <a:rPr b="1" spc="-5" dirty="0">
                <a:solidFill>
                  <a:srgbClr val="164193"/>
                </a:solidFill>
                <a:latin typeface="Arial"/>
                <a:cs typeface="Arial"/>
              </a:rPr>
              <a:t>»</a:t>
            </a:r>
            <a:endParaRPr>
              <a:solidFill>
                <a:prstClr val="black"/>
              </a:solidFill>
              <a:latin typeface="Arial"/>
              <a:cs typeface="Arial"/>
            </a:endParaRPr>
          </a:p>
        </p:txBody>
      </p:sp>
      <p:grpSp>
        <p:nvGrpSpPr>
          <p:cNvPr id="5" name="object 5"/>
          <p:cNvGrpSpPr/>
          <p:nvPr/>
        </p:nvGrpSpPr>
        <p:grpSpPr>
          <a:xfrm>
            <a:off x="2976372" y="2045207"/>
            <a:ext cx="6955790" cy="2821305"/>
            <a:chOff x="2976372" y="2045207"/>
            <a:chExt cx="6955790" cy="2821305"/>
          </a:xfrm>
        </p:grpSpPr>
        <p:pic>
          <p:nvPicPr>
            <p:cNvPr id="6" name="object 6"/>
            <p:cNvPicPr/>
            <p:nvPr/>
          </p:nvPicPr>
          <p:blipFill>
            <a:blip r:embed="rId3" cstate="print"/>
            <a:stretch>
              <a:fillRect/>
            </a:stretch>
          </p:blipFill>
          <p:spPr>
            <a:xfrm>
              <a:off x="2976372" y="2424683"/>
              <a:ext cx="204215" cy="341375"/>
            </a:xfrm>
            <a:prstGeom prst="rect">
              <a:avLst/>
            </a:prstGeom>
          </p:spPr>
        </p:pic>
        <p:pic>
          <p:nvPicPr>
            <p:cNvPr id="7" name="object 7"/>
            <p:cNvPicPr/>
            <p:nvPr/>
          </p:nvPicPr>
          <p:blipFill>
            <a:blip r:embed="rId4" cstate="print"/>
            <a:stretch>
              <a:fillRect/>
            </a:stretch>
          </p:blipFill>
          <p:spPr>
            <a:xfrm>
              <a:off x="3334512" y="2424683"/>
              <a:ext cx="121920" cy="205739"/>
            </a:xfrm>
            <a:prstGeom prst="rect">
              <a:avLst/>
            </a:prstGeom>
          </p:spPr>
        </p:pic>
        <p:pic>
          <p:nvPicPr>
            <p:cNvPr id="8" name="object 8"/>
            <p:cNvPicPr/>
            <p:nvPr/>
          </p:nvPicPr>
          <p:blipFill>
            <a:blip r:embed="rId5" cstate="print"/>
            <a:stretch>
              <a:fillRect/>
            </a:stretch>
          </p:blipFill>
          <p:spPr>
            <a:xfrm>
              <a:off x="3605784" y="2424683"/>
              <a:ext cx="115824" cy="195072"/>
            </a:xfrm>
            <a:prstGeom prst="rect">
              <a:avLst/>
            </a:prstGeom>
          </p:spPr>
        </p:pic>
        <p:pic>
          <p:nvPicPr>
            <p:cNvPr id="9" name="object 9"/>
            <p:cNvPicPr/>
            <p:nvPr/>
          </p:nvPicPr>
          <p:blipFill>
            <a:blip r:embed="rId6" cstate="print"/>
            <a:stretch>
              <a:fillRect/>
            </a:stretch>
          </p:blipFill>
          <p:spPr>
            <a:xfrm>
              <a:off x="4011168" y="2639567"/>
              <a:ext cx="167639" cy="236220"/>
            </a:xfrm>
            <a:prstGeom prst="rect">
              <a:avLst/>
            </a:prstGeom>
          </p:spPr>
        </p:pic>
        <p:pic>
          <p:nvPicPr>
            <p:cNvPr id="10" name="object 10"/>
            <p:cNvPicPr/>
            <p:nvPr/>
          </p:nvPicPr>
          <p:blipFill>
            <a:blip r:embed="rId7" cstate="print"/>
            <a:stretch>
              <a:fillRect/>
            </a:stretch>
          </p:blipFill>
          <p:spPr>
            <a:xfrm>
              <a:off x="3744468" y="2674619"/>
              <a:ext cx="115824" cy="201167"/>
            </a:xfrm>
            <a:prstGeom prst="rect">
              <a:avLst/>
            </a:prstGeom>
          </p:spPr>
        </p:pic>
        <p:pic>
          <p:nvPicPr>
            <p:cNvPr id="11" name="object 11"/>
            <p:cNvPicPr/>
            <p:nvPr/>
          </p:nvPicPr>
          <p:blipFill>
            <a:blip r:embed="rId8" cstate="print"/>
            <a:stretch>
              <a:fillRect/>
            </a:stretch>
          </p:blipFill>
          <p:spPr>
            <a:xfrm>
              <a:off x="3093720" y="2112263"/>
              <a:ext cx="1001268" cy="827531"/>
            </a:xfrm>
            <a:prstGeom prst="rect">
              <a:avLst/>
            </a:prstGeom>
          </p:spPr>
        </p:pic>
        <p:pic>
          <p:nvPicPr>
            <p:cNvPr id="12" name="object 12"/>
            <p:cNvPicPr/>
            <p:nvPr/>
          </p:nvPicPr>
          <p:blipFill>
            <a:blip r:embed="rId9" cstate="print"/>
            <a:stretch>
              <a:fillRect/>
            </a:stretch>
          </p:blipFill>
          <p:spPr>
            <a:xfrm>
              <a:off x="4395216" y="2177795"/>
              <a:ext cx="1560576" cy="765048"/>
            </a:xfrm>
            <a:prstGeom prst="rect">
              <a:avLst/>
            </a:prstGeom>
          </p:spPr>
        </p:pic>
        <p:sp>
          <p:nvSpPr>
            <p:cNvPr id="13" name="object 13"/>
            <p:cNvSpPr/>
            <p:nvPr/>
          </p:nvSpPr>
          <p:spPr>
            <a:xfrm>
              <a:off x="7403592" y="2045207"/>
              <a:ext cx="2099945" cy="878205"/>
            </a:xfrm>
            <a:custGeom>
              <a:avLst/>
              <a:gdLst/>
              <a:ahLst/>
              <a:cxnLst/>
              <a:rect l="l" t="t" r="r" b="b"/>
              <a:pathLst>
                <a:path w="2099945" h="878205">
                  <a:moveTo>
                    <a:pt x="146939" y="794258"/>
                  </a:moveTo>
                  <a:lnTo>
                    <a:pt x="135001" y="746760"/>
                  </a:lnTo>
                  <a:lnTo>
                    <a:pt x="92329" y="704469"/>
                  </a:lnTo>
                  <a:lnTo>
                    <a:pt x="71882" y="688467"/>
                  </a:lnTo>
                  <a:lnTo>
                    <a:pt x="58420" y="674243"/>
                  </a:lnTo>
                  <a:lnTo>
                    <a:pt x="51054" y="660400"/>
                  </a:lnTo>
                  <a:lnTo>
                    <a:pt x="48895" y="645414"/>
                  </a:lnTo>
                  <a:lnTo>
                    <a:pt x="50546" y="632079"/>
                  </a:lnTo>
                  <a:lnTo>
                    <a:pt x="55499" y="622808"/>
                  </a:lnTo>
                  <a:lnTo>
                    <a:pt x="63373" y="616966"/>
                  </a:lnTo>
                  <a:lnTo>
                    <a:pt x="73914" y="614299"/>
                  </a:lnTo>
                  <a:lnTo>
                    <a:pt x="84328" y="614807"/>
                  </a:lnTo>
                  <a:lnTo>
                    <a:pt x="92075" y="618998"/>
                  </a:lnTo>
                  <a:lnTo>
                    <a:pt x="96901" y="627634"/>
                  </a:lnTo>
                  <a:lnTo>
                    <a:pt x="98552" y="640969"/>
                  </a:lnTo>
                  <a:lnTo>
                    <a:pt x="98552" y="656209"/>
                  </a:lnTo>
                  <a:lnTo>
                    <a:pt x="145161" y="651383"/>
                  </a:lnTo>
                  <a:lnTo>
                    <a:pt x="145161" y="639064"/>
                  </a:lnTo>
                  <a:lnTo>
                    <a:pt x="140716" y="607822"/>
                  </a:lnTo>
                  <a:lnTo>
                    <a:pt x="127254" y="585724"/>
                  </a:lnTo>
                  <a:lnTo>
                    <a:pt x="104902" y="573532"/>
                  </a:lnTo>
                  <a:lnTo>
                    <a:pt x="73406" y="571881"/>
                  </a:lnTo>
                  <a:lnTo>
                    <a:pt x="41783" y="580136"/>
                  </a:lnTo>
                  <a:lnTo>
                    <a:pt x="18796" y="597027"/>
                  </a:lnTo>
                  <a:lnTo>
                    <a:pt x="4699" y="621665"/>
                  </a:lnTo>
                  <a:lnTo>
                    <a:pt x="0" y="653415"/>
                  </a:lnTo>
                  <a:lnTo>
                    <a:pt x="2794" y="677164"/>
                  </a:lnTo>
                  <a:lnTo>
                    <a:pt x="12065" y="698500"/>
                  </a:lnTo>
                  <a:lnTo>
                    <a:pt x="29083" y="719074"/>
                  </a:lnTo>
                  <a:lnTo>
                    <a:pt x="55118" y="740664"/>
                  </a:lnTo>
                  <a:lnTo>
                    <a:pt x="75438" y="756793"/>
                  </a:lnTo>
                  <a:lnTo>
                    <a:pt x="88646" y="771271"/>
                  </a:lnTo>
                  <a:lnTo>
                    <a:pt x="95885" y="786003"/>
                  </a:lnTo>
                  <a:lnTo>
                    <a:pt x="98044" y="802767"/>
                  </a:lnTo>
                  <a:lnTo>
                    <a:pt x="96266" y="816991"/>
                  </a:lnTo>
                  <a:lnTo>
                    <a:pt x="90932" y="826770"/>
                  </a:lnTo>
                  <a:lnTo>
                    <a:pt x="82804" y="832612"/>
                  </a:lnTo>
                  <a:lnTo>
                    <a:pt x="72136" y="835279"/>
                  </a:lnTo>
                  <a:lnTo>
                    <a:pt x="61468" y="834898"/>
                  </a:lnTo>
                  <a:lnTo>
                    <a:pt x="53467" y="830707"/>
                  </a:lnTo>
                  <a:lnTo>
                    <a:pt x="48387" y="822325"/>
                  </a:lnTo>
                  <a:lnTo>
                    <a:pt x="46609" y="809117"/>
                  </a:lnTo>
                  <a:lnTo>
                    <a:pt x="46609" y="788670"/>
                  </a:lnTo>
                  <a:lnTo>
                    <a:pt x="0" y="793623"/>
                  </a:lnTo>
                  <a:lnTo>
                    <a:pt x="0" y="810641"/>
                  </a:lnTo>
                  <a:lnTo>
                    <a:pt x="4572" y="841883"/>
                  </a:lnTo>
                  <a:lnTo>
                    <a:pt x="18161" y="863854"/>
                  </a:lnTo>
                  <a:lnTo>
                    <a:pt x="40767" y="876046"/>
                  </a:lnTo>
                  <a:lnTo>
                    <a:pt x="72517" y="877697"/>
                  </a:lnTo>
                  <a:lnTo>
                    <a:pt x="104648" y="869315"/>
                  </a:lnTo>
                  <a:lnTo>
                    <a:pt x="127889" y="852297"/>
                  </a:lnTo>
                  <a:lnTo>
                    <a:pt x="142113" y="827024"/>
                  </a:lnTo>
                  <a:lnTo>
                    <a:pt x="146939" y="794258"/>
                  </a:lnTo>
                  <a:close/>
                </a:path>
                <a:path w="2099945" h="878205">
                  <a:moveTo>
                    <a:pt x="160909" y="275971"/>
                  </a:moveTo>
                  <a:lnTo>
                    <a:pt x="143002" y="224155"/>
                  </a:lnTo>
                  <a:lnTo>
                    <a:pt x="112395" y="212217"/>
                  </a:lnTo>
                  <a:lnTo>
                    <a:pt x="112395" y="278892"/>
                  </a:lnTo>
                  <a:lnTo>
                    <a:pt x="112395" y="430911"/>
                  </a:lnTo>
                  <a:lnTo>
                    <a:pt x="87757" y="462026"/>
                  </a:lnTo>
                  <a:lnTo>
                    <a:pt x="63119" y="464566"/>
                  </a:lnTo>
                  <a:lnTo>
                    <a:pt x="63119" y="255651"/>
                  </a:lnTo>
                  <a:lnTo>
                    <a:pt x="87757" y="253111"/>
                  </a:lnTo>
                  <a:lnTo>
                    <a:pt x="98171" y="253492"/>
                  </a:lnTo>
                  <a:lnTo>
                    <a:pt x="105918" y="257556"/>
                  </a:lnTo>
                  <a:lnTo>
                    <a:pt x="110744" y="265811"/>
                  </a:lnTo>
                  <a:lnTo>
                    <a:pt x="112395" y="278892"/>
                  </a:lnTo>
                  <a:lnTo>
                    <a:pt x="112395" y="212217"/>
                  </a:lnTo>
                  <a:lnTo>
                    <a:pt x="88646" y="211201"/>
                  </a:lnTo>
                  <a:lnTo>
                    <a:pt x="14605" y="219075"/>
                  </a:lnTo>
                  <a:lnTo>
                    <a:pt x="14605" y="511429"/>
                  </a:lnTo>
                  <a:lnTo>
                    <a:pt x="88646" y="503682"/>
                  </a:lnTo>
                  <a:lnTo>
                    <a:pt x="120396" y="495554"/>
                  </a:lnTo>
                  <a:lnTo>
                    <a:pt x="143002" y="479298"/>
                  </a:lnTo>
                  <a:lnTo>
                    <a:pt x="151257" y="464566"/>
                  </a:lnTo>
                  <a:lnTo>
                    <a:pt x="156464" y="455295"/>
                  </a:lnTo>
                  <a:lnTo>
                    <a:pt x="160909" y="423799"/>
                  </a:lnTo>
                  <a:lnTo>
                    <a:pt x="160909" y="275971"/>
                  </a:lnTo>
                  <a:close/>
                </a:path>
                <a:path w="2099945" h="878205">
                  <a:moveTo>
                    <a:pt x="279908" y="508000"/>
                  </a:moveTo>
                  <a:lnTo>
                    <a:pt x="226187" y="513588"/>
                  </a:lnTo>
                  <a:lnTo>
                    <a:pt x="209550" y="552831"/>
                  </a:lnTo>
                  <a:lnTo>
                    <a:pt x="246634" y="549021"/>
                  </a:lnTo>
                  <a:lnTo>
                    <a:pt x="279908" y="508000"/>
                  </a:lnTo>
                  <a:close/>
                </a:path>
                <a:path w="2099945" h="878205">
                  <a:moveTo>
                    <a:pt x="300101" y="552323"/>
                  </a:moveTo>
                  <a:lnTo>
                    <a:pt x="165735" y="566420"/>
                  </a:lnTo>
                  <a:lnTo>
                    <a:pt x="165735" y="863727"/>
                  </a:lnTo>
                  <a:lnTo>
                    <a:pt x="300101" y="849503"/>
                  </a:lnTo>
                  <a:lnTo>
                    <a:pt x="300101" y="807085"/>
                  </a:lnTo>
                  <a:lnTo>
                    <a:pt x="215011" y="815975"/>
                  </a:lnTo>
                  <a:lnTo>
                    <a:pt x="215011" y="724662"/>
                  </a:lnTo>
                  <a:lnTo>
                    <a:pt x="282702" y="717677"/>
                  </a:lnTo>
                  <a:lnTo>
                    <a:pt x="282702" y="675132"/>
                  </a:lnTo>
                  <a:lnTo>
                    <a:pt x="215011" y="682244"/>
                  </a:lnTo>
                  <a:lnTo>
                    <a:pt x="215011" y="603758"/>
                  </a:lnTo>
                  <a:lnTo>
                    <a:pt x="300101" y="594741"/>
                  </a:lnTo>
                  <a:lnTo>
                    <a:pt x="300101" y="552323"/>
                  </a:lnTo>
                  <a:close/>
                </a:path>
                <a:path w="2099945" h="878205">
                  <a:moveTo>
                    <a:pt x="328295" y="255397"/>
                  </a:moveTo>
                  <a:lnTo>
                    <a:pt x="309372" y="203073"/>
                  </a:lnTo>
                  <a:lnTo>
                    <a:pt x="280289" y="190881"/>
                  </a:lnTo>
                  <a:lnTo>
                    <a:pt x="280162" y="190906"/>
                  </a:lnTo>
                  <a:lnTo>
                    <a:pt x="280162" y="243001"/>
                  </a:lnTo>
                  <a:lnTo>
                    <a:pt x="280162" y="248285"/>
                  </a:lnTo>
                  <a:lnTo>
                    <a:pt x="278892" y="275336"/>
                  </a:lnTo>
                  <a:lnTo>
                    <a:pt x="278892" y="390779"/>
                  </a:lnTo>
                  <a:lnTo>
                    <a:pt x="278892" y="430530"/>
                  </a:lnTo>
                  <a:lnTo>
                    <a:pt x="276606" y="433070"/>
                  </a:lnTo>
                  <a:lnTo>
                    <a:pt x="235458" y="437388"/>
                  </a:lnTo>
                  <a:lnTo>
                    <a:pt x="233299" y="435356"/>
                  </a:lnTo>
                  <a:lnTo>
                    <a:pt x="233299" y="395478"/>
                  </a:lnTo>
                  <a:lnTo>
                    <a:pt x="235458" y="393065"/>
                  </a:lnTo>
                  <a:lnTo>
                    <a:pt x="276606" y="388747"/>
                  </a:lnTo>
                  <a:lnTo>
                    <a:pt x="278892" y="390779"/>
                  </a:lnTo>
                  <a:lnTo>
                    <a:pt x="278892" y="275336"/>
                  </a:lnTo>
                  <a:lnTo>
                    <a:pt x="274193" y="368427"/>
                  </a:lnTo>
                  <a:lnTo>
                    <a:pt x="273939" y="371221"/>
                  </a:lnTo>
                  <a:lnTo>
                    <a:pt x="271907" y="373888"/>
                  </a:lnTo>
                  <a:lnTo>
                    <a:pt x="240665" y="377190"/>
                  </a:lnTo>
                  <a:lnTo>
                    <a:pt x="238125" y="374904"/>
                  </a:lnTo>
                  <a:lnTo>
                    <a:pt x="237871" y="372237"/>
                  </a:lnTo>
                  <a:lnTo>
                    <a:pt x="231775" y="251206"/>
                  </a:lnTo>
                  <a:lnTo>
                    <a:pt x="231775" y="248285"/>
                  </a:lnTo>
                  <a:lnTo>
                    <a:pt x="234442" y="245999"/>
                  </a:lnTo>
                  <a:lnTo>
                    <a:pt x="278130" y="241427"/>
                  </a:lnTo>
                  <a:lnTo>
                    <a:pt x="280162" y="243001"/>
                  </a:lnTo>
                  <a:lnTo>
                    <a:pt x="280162" y="190906"/>
                  </a:lnTo>
                  <a:lnTo>
                    <a:pt x="223139" y="197866"/>
                  </a:lnTo>
                  <a:lnTo>
                    <a:pt x="185928" y="239141"/>
                  </a:lnTo>
                  <a:lnTo>
                    <a:pt x="181102" y="270891"/>
                  </a:lnTo>
                  <a:lnTo>
                    <a:pt x="181102" y="424561"/>
                  </a:lnTo>
                  <a:lnTo>
                    <a:pt x="185928" y="455295"/>
                  </a:lnTo>
                  <a:lnTo>
                    <a:pt x="200152" y="476885"/>
                  </a:lnTo>
                  <a:lnTo>
                    <a:pt x="223139" y="488823"/>
                  </a:lnTo>
                  <a:lnTo>
                    <a:pt x="254762" y="490347"/>
                  </a:lnTo>
                  <a:lnTo>
                    <a:pt x="286258" y="482092"/>
                  </a:lnTo>
                  <a:lnTo>
                    <a:pt x="309372" y="465455"/>
                  </a:lnTo>
                  <a:lnTo>
                    <a:pt x="323469" y="440817"/>
                  </a:lnTo>
                  <a:lnTo>
                    <a:pt x="324104" y="437388"/>
                  </a:lnTo>
                  <a:lnTo>
                    <a:pt x="328295" y="409067"/>
                  </a:lnTo>
                  <a:lnTo>
                    <a:pt x="328295" y="255397"/>
                  </a:lnTo>
                  <a:close/>
                </a:path>
                <a:path w="2099945" h="878205">
                  <a:moveTo>
                    <a:pt x="459105" y="604393"/>
                  </a:moveTo>
                  <a:lnTo>
                    <a:pt x="454406" y="574167"/>
                  </a:lnTo>
                  <a:lnTo>
                    <a:pt x="440690" y="552577"/>
                  </a:lnTo>
                  <a:lnTo>
                    <a:pt x="417957" y="540639"/>
                  </a:lnTo>
                  <a:lnTo>
                    <a:pt x="386588" y="538988"/>
                  </a:lnTo>
                  <a:lnTo>
                    <a:pt x="355219" y="547243"/>
                  </a:lnTo>
                  <a:lnTo>
                    <a:pt x="332486" y="564007"/>
                  </a:lnTo>
                  <a:lnTo>
                    <a:pt x="318643" y="588391"/>
                  </a:lnTo>
                  <a:lnTo>
                    <a:pt x="313944" y="619633"/>
                  </a:lnTo>
                  <a:lnTo>
                    <a:pt x="313944" y="779272"/>
                  </a:lnTo>
                  <a:lnTo>
                    <a:pt x="318643" y="809625"/>
                  </a:lnTo>
                  <a:lnTo>
                    <a:pt x="332486" y="831088"/>
                  </a:lnTo>
                  <a:lnTo>
                    <a:pt x="355219" y="843026"/>
                  </a:lnTo>
                  <a:lnTo>
                    <a:pt x="386588" y="844677"/>
                  </a:lnTo>
                  <a:lnTo>
                    <a:pt x="417957" y="836422"/>
                  </a:lnTo>
                  <a:lnTo>
                    <a:pt x="440690" y="819658"/>
                  </a:lnTo>
                  <a:lnTo>
                    <a:pt x="454406" y="795274"/>
                  </a:lnTo>
                  <a:lnTo>
                    <a:pt x="459105" y="764032"/>
                  </a:lnTo>
                  <a:lnTo>
                    <a:pt x="459105" y="724154"/>
                  </a:lnTo>
                  <a:lnTo>
                    <a:pt x="412496" y="728980"/>
                  </a:lnTo>
                  <a:lnTo>
                    <a:pt x="412496" y="772287"/>
                  </a:lnTo>
                  <a:lnTo>
                    <a:pt x="410718" y="784987"/>
                  </a:lnTo>
                  <a:lnTo>
                    <a:pt x="405765" y="794004"/>
                  </a:lnTo>
                  <a:lnTo>
                    <a:pt x="398018" y="799592"/>
                  </a:lnTo>
                  <a:lnTo>
                    <a:pt x="387858" y="802132"/>
                  </a:lnTo>
                  <a:lnTo>
                    <a:pt x="377825" y="801624"/>
                  </a:lnTo>
                  <a:lnTo>
                    <a:pt x="370078" y="797687"/>
                  </a:lnTo>
                  <a:lnTo>
                    <a:pt x="364998" y="789813"/>
                  </a:lnTo>
                  <a:lnTo>
                    <a:pt x="363220" y="777494"/>
                  </a:lnTo>
                  <a:lnTo>
                    <a:pt x="363220" y="611505"/>
                  </a:lnTo>
                  <a:lnTo>
                    <a:pt x="364998" y="598678"/>
                  </a:lnTo>
                  <a:lnTo>
                    <a:pt x="370078" y="589661"/>
                  </a:lnTo>
                  <a:lnTo>
                    <a:pt x="377825" y="583946"/>
                  </a:lnTo>
                  <a:lnTo>
                    <a:pt x="387858" y="581279"/>
                  </a:lnTo>
                  <a:lnTo>
                    <a:pt x="398018" y="581787"/>
                  </a:lnTo>
                  <a:lnTo>
                    <a:pt x="405765" y="585851"/>
                  </a:lnTo>
                  <a:lnTo>
                    <a:pt x="410718" y="593979"/>
                  </a:lnTo>
                  <a:lnTo>
                    <a:pt x="412496" y="606298"/>
                  </a:lnTo>
                  <a:lnTo>
                    <a:pt x="412496" y="640715"/>
                  </a:lnTo>
                  <a:lnTo>
                    <a:pt x="459105" y="635762"/>
                  </a:lnTo>
                  <a:lnTo>
                    <a:pt x="459105" y="604393"/>
                  </a:lnTo>
                  <a:close/>
                </a:path>
                <a:path w="2099945" h="878205">
                  <a:moveTo>
                    <a:pt x="494919" y="168529"/>
                  </a:moveTo>
                  <a:lnTo>
                    <a:pt x="448183" y="173482"/>
                  </a:lnTo>
                  <a:lnTo>
                    <a:pt x="448183" y="399923"/>
                  </a:lnTo>
                  <a:lnTo>
                    <a:pt x="446532" y="413258"/>
                  </a:lnTo>
                  <a:lnTo>
                    <a:pt x="441579" y="422656"/>
                  </a:lnTo>
                  <a:lnTo>
                    <a:pt x="433832" y="428244"/>
                  </a:lnTo>
                  <a:lnTo>
                    <a:pt x="423545" y="430911"/>
                  </a:lnTo>
                  <a:lnTo>
                    <a:pt x="413131" y="430403"/>
                  </a:lnTo>
                  <a:lnTo>
                    <a:pt x="405384" y="426466"/>
                  </a:lnTo>
                  <a:lnTo>
                    <a:pt x="400431" y="418084"/>
                  </a:lnTo>
                  <a:lnTo>
                    <a:pt x="398780" y="405130"/>
                  </a:lnTo>
                  <a:lnTo>
                    <a:pt x="398780" y="178689"/>
                  </a:lnTo>
                  <a:lnTo>
                    <a:pt x="350393" y="183769"/>
                  </a:lnTo>
                  <a:lnTo>
                    <a:pt x="350393" y="406781"/>
                  </a:lnTo>
                  <a:lnTo>
                    <a:pt x="354965" y="437515"/>
                  </a:lnTo>
                  <a:lnTo>
                    <a:pt x="368681" y="459232"/>
                  </a:lnTo>
                  <a:lnTo>
                    <a:pt x="391287" y="471170"/>
                  </a:lnTo>
                  <a:lnTo>
                    <a:pt x="422656" y="472694"/>
                  </a:lnTo>
                  <a:lnTo>
                    <a:pt x="454025" y="464566"/>
                  </a:lnTo>
                  <a:lnTo>
                    <a:pt x="476631" y="447802"/>
                  </a:lnTo>
                  <a:lnTo>
                    <a:pt x="490220" y="423291"/>
                  </a:lnTo>
                  <a:lnTo>
                    <a:pt x="494919" y="391668"/>
                  </a:lnTo>
                  <a:lnTo>
                    <a:pt x="494919" y="168529"/>
                  </a:lnTo>
                  <a:close/>
                </a:path>
                <a:path w="2099945" h="878205">
                  <a:moveTo>
                    <a:pt x="624459" y="518287"/>
                  </a:moveTo>
                  <a:lnTo>
                    <a:pt x="576961" y="523240"/>
                  </a:lnTo>
                  <a:lnTo>
                    <a:pt x="576961" y="753364"/>
                  </a:lnTo>
                  <a:lnTo>
                    <a:pt x="575183" y="766953"/>
                  </a:lnTo>
                  <a:lnTo>
                    <a:pt x="570230" y="776478"/>
                  </a:lnTo>
                  <a:lnTo>
                    <a:pt x="562356" y="782193"/>
                  </a:lnTo>
                  <a:lnTo>
                    <a:pt x="551815" y="784860"/>
                  </a:lnTo>
                  <a:lnTo>
                    <a:pt x="541274" y="784479"/>
                  </a:lnTo>
                  <a:lnTo>
                    <a:pt x="533400" y="780288"/>
                  </a:lnTo>
                  <a:lnTo>
                    <a:pt x="528447" y="771906"/>
                  </a:lnTo>
                  <a:lnTo>
                    <a:pt x="526796" y="758698"/>
                  </a:lnTo>
                  <a:lnTo>
                    <a:pt x="526796" y="528447"/>
                  </a:lnTo>
                  <a:lnTo>
                    <a:pt x="477520" y="533654"/>
                  </a:lnTo>
                  <a:lnTo>
                    <a:pt x="477520" y="760476"/>
                  </a:lnTo>
                  <a:lnTo>
                    <a:pt x="482219" y="791718"/>
                  </a:lnTo>
                  <a:lnTo>
                    <a:pt x="496062" y="813689"/>
                  </a:lnTo>
                  <a:lnTo>
                    <a:pt x="519049" y="825754"/>
                  </a:lnTo>
                  <a:lnTo>
                    <a:pt x="550926" y="827405"/>
                  </a:lnTo>
                  <a:lnTo>
                    <a:pt x="582803" y="819150"/>
                  </a:lnTo>
                  <a:lnTo>
                    <a:pt x="605790" y="802132"/>
                  </a:lnTo>
                  <a:lnTo>
                    <a:pt x="619760" y="777240"/>
                  </a:lnTo>
                  <a:lnTo>
                    <a:pt x="624459" y="744982"/>
                  </a:lnTo>
                  <a:lnTo>
                    <a:pt x="624459" y="518287"/>
                  </a:lnTo>
                  <a:close/>
                </a:path>
                <a:path w="2099945" h="878205">
                  <a:moveTo>
                    <a:pt x="670179" y="348107"/>
                  </a:moveTo>
                  <a:lnTo>
                    <a:pt x="661924" y="310007"/>
                  </a:lnTo>
                  <a:lnTo>
                    <a:pt x="634111" y="290957"/>
                  </a:lnTo>
                  <a:lnTo>
                    <a:pt x="634111" y="290068"/>
                  </a:lnTo>
                  <a:lnTo>
                    <a:pt x="648081" y="280416"/>
                  </a:lnTo>
                  <a:lnTo>
                    <a:pt x="648462" y="279781"/>
                  </a:lnTo>
                  <a:lnTo>
                    <a:pt x="657860" y="267208"/>
                  </a:lnTo>
                  <a:lnTo>
                    <a:pt x="663575" y="250190"/>
                  </a:lnTo>
                  <a:lnTo>
                    <a:pt x="665353" y="229616"/>
                  </a:lnTo>
                  <a:lnTo>
                    <a:pt x="665353" y="217932"/>
                  </a:lnTo>
                  <a:lnTo>
                    <a:pt x="662813" y="200152"/>
                  </a:lnTo>
                  <a:lnTo>
                    <a:pt x="661289" y="188849"/>
                  </a:lnTo>
                  <a:lnTo>
                    <a:pt x="648335" y="169164"/>
                  </a:lnTo>
                  <a:lnTo>
                    <a:pt x="625983" y="159004"/>
                  </a:lnTo>
                  <a:lnTo>
                    <a:pt x="621792" y="158877"/>
                  </a:lnTo>
                  <a:lnTo>
                    <a:pt x="621792" y="351536"/>
                  </a:lnTo>
                  <a:lnTo>
                    <a:pt x="621792" y="377063"/>
                  </a:lnTo>
                  <a:lnTo>
                    <a:pt x="596646" y="408559"/>
                  </a:lnTo>
                  <a:lnTo>
                    <a:pt x="568833" y="411353"/>
                  </a:lnTo>
                  <a:lnTo>
                    <a:pt x="568833" y="321564"/>
                  </a:lnTo>
                  <a:lnTo>
                    <a:pt x="590423" y="319405"/>
                  </a:lnTo>
                  <a:lnTo>
                    <a:pt x="604647" y="319532"/>
                  </a:lnTo>
                  <a:lnTo>
                    <a:pt x="614426" y="324358"/>
                  </a:lnTo>
                  <a:lnTo>
                    <a:pt x="620014" y="334772"/>
                  </a:lnTo>
                  <a:lnTo>
                    <a:pt x="621792" y="351536"/>
                  </a:lnTo>
                  <a:lnTo>
                    <a:pt x="621792" y="158877"/>
                  </a:lnTo>
                  <a:lnTo>
                    <a:pt x="616966" y="158750"/>
                  </a:lnTo>
                  <a:lnTo>
                    <a:pt x="616966" y="227584"/>
                  </a:lnTo>
                  <a:lnTo>
                    <a:pt x="616966" y="243840"/>
                  </a:lnTo>
                  <a:lnTo>
                    <a:pt x="587883" y="277876"/>
                  </a:lnTo>
                  <a:lnTo>
                    <a:pt x="568833" y="279781"/>
                  </a:lnTo>
                  <a:lnTo>
                    <a:pt x="568833" y="202565"/>
                  </a:lnTo>
                  <a:lnTo>
                    <a:pt x="592201" y="200152"/>
                  </a:lnTo>
                  <a:lnTo>
                    <a:pt x="603377" y="200660"/>
                  </a:lnTo>
                  <a:lnTo>
                    <a:pt x="610997" y="205359"/>
                  </a:lnTo>
                  <a:lnTo>
                    <a:pt x="615442" y="214249"/>
                  </a:lnTo>
                  <a:lnTo>
                    <a:pt x="616966" y="227584"/>
                  </a:lnTo>
                  <a:lnTo>
                    <a:pt x="616966" y="158750"/>
                  </a:lnTo>
                  <a:lnTo>
                    <a:pt x="593598" y="158242"/>
                  </a:lnTo>
                  <a:lnTo>
                    <a:pt x="520446" y="165862"/>
                  </a:lnTo>
                  <a:lnTo>
                    <a:pt x="520446" y="458343"/>
                  </a:lnTo>
                  <a:lnTo>
                    <a:pt x="596646" y="450215"/>
                  </a:lnTo>
                  <a:lnTo>
                    <a:pt x="651637" y="426720"/>
                  </a:lnTo>
                  <a:lnTo>
                    <a:pt x="656958" y="411353"/>
                  </a:lnTo>
                  <a:lnTo>
                    <a:pt x="670179" y="373253"/>
                  </a:lnTo>
                  <a:lnTo>
                    <a:pt x="670179" y="348107"/>
                  </a:lnTo>
                  <a:close/>
                </a:path>
                <a:path w="2099945" h="878205">
                  <a:moveTo>
                    <a:pt x="802259" y="796798"/>
                  </a:moveTo>
                  <a:lnTo>
                    <a:pt x="796925" y="709041"/>
                  </a:lnTo>
                  <a:lnTo>
                    <a:pt x="795274" y="686181"/>
                  </a:lnTo>
                  <a:lnTo>
                    <a:pt x="792861" y="678434"/>
                  </a:lnTo>
                  <a:lnTo>
                    <a:pt x="789813" y="668528"/>
                  </a:lnTo>
                  <a:lnTo>
                    <a:pt x="779653" y="656082"/>
                  </a:lnTo>
                  <a:lnTo>
                    <a:pt x="764159" y="649605"/>
                  </a:lnTo>
                  <a:lnTo>
                    <a:pt x="764159" y="648716"/>
                  </a:lnTo>
                  <a:lnTo>
                    <a:pt x="778510" y="638810"/>
                  </a:lnTo>
                  <a:lnTo>
                    <a:pt x="779272" y="637667"/>
                  </a:lnTo>
                  <a:lnTo>
                    <a:pt x="788543" y="625221"/>
                  </a:lnTo>
                  <a:lnTo>
                    <a:pt x="794512" y="607822"/>
                  </a:lnTo>
                  <a:lnTo>
                    <a:pt x="796417" y="586740"/>
                  </a:lnTo>
                  <a:lnTo>
                    <a:pt x="796417" y="568452"/>
                  </a:lnTo>
                  <a:lnTo>
                    <a:pt x="779018" y="518922"/>
                  </a:lnTo>
                  <a:lnTo>
                    <a:pt x="747141" y="508381"/>
                  </a:lnTo>
                  <a:lnTo>
                    <a:pt x="747141" y="578358"/>
                  </a:lnTo>
                  <a:lnTo>
                    <a:pt x="747141" y="601345"/>
                  </a:lnTo>
                  <a:lnTo>
                    <a:pt x="717550" y="635889"/>
                  </a:lnTo>
                  <a:lnTo>
                    <a:pt x="699643" y="637667"/>
                  </a:lnTo>
                  <a:lnTo>
                    <a:pt x="699643" y="552831"/>
                  </a:lnTo>
                  <a:lnTo>
                    <a:pt x="722122" y="550418"/>
                  </a:lnTo>
                  <a:lnTo>
                    <a:pt x="733298" y="551053"/>
                  </a:lnTo>
                  <a:lnTo>
                    <a:pt x="741172" y="555752"/>
                  </a:lnTo>
                  <a:lnTo>
                    <a:pt x="745617" y="564769"/>
                  </a:lnTo>
                  <a:lnTo>
                    <a:pt x="747141" y="578358"/>
                  </a:lnTo>
                  <a:lnTo>
                    <a:pt x="747141" y="508381"/>
                  </a:lnTo>
                  <a:lnTo>
                    <a:pt x="723392" y="507873"/>
                  </a:lnTo>
                  <a:lnTo>
                    <a:pt x="650367" y="515493"/>
                  </a:lnTo>
                  <a:lnTo>
                    <a:pt x="650367" y="812800"/>
                  </a:lnTo>
                  <a:lnTo>
                    <a:pt x="699643" y="807593"/>
                  </a:lnTo>
                  <a:lnTo>
                    <a:pt x="699643" y="680212"/>
                  </a:lnTo>
                  <a:lnTo>
                    <a:pt x="716661" y="678434"/>
                  </a:lnTo>
                  <a:lnTo>
                    <a:pt x="747649" y="711708"/>
                  </a:lnTo>
                  <a:lnTo>
                    <a:pt x="747649" y="771398"/>
                  </a:lnTo>
                  <a:lnTo>
                    <a:pt x="747903" y="780796"/>
                  </a:lnTo>
                  <a:lnTo>
                    <a:pt x="748792" y="790321"/>
                  </a:lnTo>
                  <a:lnTo>
                    <a:pt x="750189" y="796798"/>
                  </a:lnTo>
                  <a:lnTo>
                    <a:pt x="752094" y="802132"/>
                  </a:lnTo>
                  <a:lnTo>
                    <a:pt x="802259" y="796798"/>
                  </a:lnTo>
                  <a:close/>
                </a:path>
                <a:path w="2099945" h="878205">
                  <a:moveTo>
                    <a:pt x="817880" y="385318"/>
                  </a:moveTo>
                  <a:lnTo>
                    <a:pt x="738124" y="393700"/>
                  </a:lnTo>
                  <a:lnTo>
                    <a:pt x="738124" y="143002"/>
                  </a:lnTo>
                  <a:lnTo>
                    <a:pt x="689610" y="148082"/>
                  </a:lnTo>
                  <a:lnTo>
                    <a:pt x="689610" y="440563"/>
                  </a:lnTo>
                  <a:lnTo>
                    <a:pt x="817880" y="427101"/>
                  </a:lnTo>
                  <a:lnTo>
                    <a:pt x="817880" y="385318"/>
                  </a:lnTo>
                  <a:close/>
                </a:path>
                <a:path w="2099945" h="878205">
                  <a:moveTo>
                    <a:pt x="871220" y="492252"/>
                  </a:moveTo>
                  <a:lnTo>
                    <a:pt x="821944" y="497459"/>
                  </a:lnTo>
                  <a:lnTo>
                    <a:pt x="821944" y="794766"/>
                  </a:lnTo>
                  <a:lnTo>
                    <a:pt x="871220" y="789559"/>
                  </a:lnTo>
                  <a:lnTo>
                    <a:pt x="871220" y="492252"/>
                  </a:lnTo>
                  <a:close/>
                </a:path>
                <a:path w="2099945" h="878205">
                  <a:moveTo>
                    <a:pt x="964565" y="119253"/>
                  </a:moveTo>
                  <a:lnTo>
                    <a:pt x="832358" y="133096"/>
                  </a:lnTo>
                  <a:lnTo>
                    <a:pt x="832358" y="425577"/>
                  </a:lnTo>
                  <a:lnTo>
                    <a:pt x="964565" y="411607"/>
                  </a:lnTo>
                  <a:lnTo>
                    <a:pt x="964565" y="369824"/>
                  </a:lnTo>
                  <a:lnTo>
                    <a:pt x="880872" y="378587"/>
                  </a:lnTo>
                  <a:lnTo>
                    <a:pt x="880872" y="288798"/>
                  </a:lnTo>
                  <a:lnTo>
                    <a:pt x="947420" y="281813"/>
                  </a:lnTo>
                  <a:lnTo>
                    <a:pt x="947420" y="240030"/>
                  </a:lnTo>
                  <a:lnTo>
                    <a:pt x="880872" y="247015"/>
                  </a:lnTo>
                  <a:lnTo>
                    <a:pt x="880872" y="169799"/>
                  </a:lnTo>
                  <a:lnTo>
                    <a:pt x="964565" y="161036"/>
                  </a:lnTo>
                  <a:lnTo>
                    <a:pt x="964565" y="119253"/>
                  </a:lnTo>
                  <a:close/>
                </a:path>
                <a:path w="2099945" h="878205">
                  <a:moveTo>
                    <a:pt x="1038225" y="474726"/>
                  </a:moveTo>
                  <a:lnTo>
                    <a:pt x="885952" y="490728"/>
                  </a:lnTo>
                  <a:lnTo>
                    <a:pt x="885952" y="533146"/>
                  </a:lnTo>
                  <a:lnTo>
                    <a:pt x="937514" y="527812"/>
                  </a:lnTo>
                  <a:lnTo>
                    <a:pt x="937514" y="782574"/>
                  </a:lnTo>
                  <a:lnTo>
                    <a:pt x="986790" y="777367"/>
                  </a:lnTo>
                  <a:lnTo>
                    <a:pt x="986790" y="522605"/>
                  </a:lnTo>
                  <a:lnTo>
                    <a:pt x="1038225" y="517271"/>
                  </a:lnTo>
                  <a:lnTo>
                    <a:pt x="1038225" y="474726"/>
                  </a:lnTo>
                  <a:close/>
                </a:path>
                <a:path w="2099945" h="878205">
                  <a:moveTo>
                    <a:pt x="1168146" y="415036"/>
                  </a:moveTo>
                  <a:lnTo>
                    <a:pt x="1114298" y="420751"/>
                  </a:lnTo>
                  <a:lnTo>
                    <a:pt x="1097661" y="459867"/>
                  </a:lnTo>
                  <a:lnTo>
                    <a:pt x="1134872" y="456057"/>
                  </a:lnTo>
                  <a:lnTo>
                    <a:pt x="1168146" y="415036"/>
                  </a:lnTo>
                  <a:close/>
                </a:path>
                <a:path w="2099945" h="878205">
                  <a:moveTo>
                    <a:pt x="1187450" y="459105"/>
                  </a:moveTo>
                  <a:lnTo>
                    <a:pt x="1053084" y="473202"/>
                  </a:lnTo>
                  <a:lnTo>
                    <a:pt x="1053084" y="770509"/>
                  </a:lnTo>
                  <a:lnTo>
                    <a:pt x="1187450" y="756285"/>
                  </a:lnTo>
                  <a:lnTo>
                    <a:pt x="1187450" y="713867"/>
                  </a:lnTo>
                  <a:lnTo>
                    <a:pt x="1102360" y="722757"/>
                  </a:lnTo>
                  <a:lnTo>
                    <a:pt x="1102360" y="631444"/>
                  </a:lnTo>
                  <a:lnTo>
                    <a:pt x="1169924" y="624332"/>
                  </a:lnTo>
                  <a:lnTo>
                    <a:pt x="1169924" y="581914"/>
                  </a:lnTo>
                  <a:lnTo>
                    <a:pt x="1102360" y="589026"/>
                  </a:lnTo>
                  <a:lnTo>
                    <a:pt x="1102360" y="510540"/>
                  </a:lnTo>
                  <a:lnTo>
                    <a:pt x="1187450" y="501523"/>
                  </a:lnTo>
                  <a:lnTo>
                    <a:pt x="1187450" y="459105"/>
                  </a:lnTo>
                  <a:close/>
                </a:path>
                <a:path w="2099945" h="878205">
                  <a:moveTo>
                    <a:pt x="1192784" y="387604"/>
                  </a:moveTo>
                  <a:lnTo>
                    <a:pt x="1187450" y="301371"/>
                  </a:lnTo>
                  <a:lnTo>
                    <a:pt x="1185926" y="278892"/>
                  </a:lnTo>
                  <a:lnTo>
                    <a:pt x="1183500" y="271145"/>
                  </a:lnTo>
                  <a:lnTo>
                    <a:pt x="1180465" y="261366"/>
                  </a:lnTo>
                  <a:lnTo>
                    <a:pt x="1170559" y="249301"/>
                  </a:lnTo>
                  <a:lnTo>
                    <a:pt x="1155319" y="242824"/>
                  </a:lnTo>
                  <a:lnTo>
                    <a:pt x="1155319" y="242062"/>
                  </a:lnTo>
                  <a:lnTo>
                    <a:pt x="1169416" y="232283"/>
                  </a:lnTo>
                  <a:lnTo>
                    <a:pt x="1170178" y="231140"/>
                  </a:lnTo>
                  <a:lnTo>
                    <a:pt x="1179322" y="218821"/>
                  </a:lnTo>
                  <a:lnTo>
                    <a:pt x="1185164" y="201803"/>
                  </a:lnTo>
                  <a:lnTo>
                    <a:pt x="1187069" y="181102"/>
                  </a:lnTo>
                  <a:lnTo>
                    <a:pt x="1187069" y="163068"/>
                  </a:lnTo>
                  <a:lnTo>
                    <a:pt x="1169924" y="114300"/>
                  </a:lnTo>
                  <a:lnTo>
                    <a:pt x="1138555" y="104013"/>
                  </a:lnTo>
                  <a:lnTo>
                    <a:pt x="1138555" y="172847"/>
                  </a:lnTo>
                  <a:lnTo>
                    <a:pt x="1138555" y="195326"/>
                  </a:lnTo>
                  <a:lnTo>
                    <a:pt x="1109472" y="229362"/>
                  </a:lnTo>
                  <a:lnTo>
                    <a:pt x="1091946" y="231140"/>
                  </a:lnTo>
                  <a:lnTo>
                    <a:pt x="1091946" y="147574"/>
                  </a:lnTo>
                  <a:lnTo>
                    <a:pt x="1113917" y="145288"/>
                  </a:lnTo>
                  <a:lnTo>
                    <a:pt x="1124966" y="145923"/>
                  </a:lnTo>
                  <a:lnTo>
                    <a:pt x="1132713" y="150495"/>
                  </a:lnTo>
                  <a:lnTo>
                    <a:pt x="1137158" y="159385"/>
                  </a:lnTo>
                  <a:lnTo>
                    <a:pt x="1138555" y="172847"/>
                  </a:lnTo>
                  <a:lnTo>
                    <a:pt x="1138555" y="104013"/>
                  </a:lnTo>
                  <a:lnTo>
                    <a:pt x="1115187" y="103378"/>
                  </a:lnTo>
                  <a:lnTo>
                    <a:pt x="1043432" y="110998"/>
                  </a:lnTo>
                  <a:lnTo>
                    <a:pt x="1043432" y="403352"/>
                  </a:lnTo>
                  <a:lnTo>
                    <a:pt x="1091946" y="398272"/>
                  </a:lnTo>
                  <a:lnTo>
                    <a:pt x="1091946" y="272923"/>
                  </a:lnTo>
                  <a:lnTo>
                    <a:pt x="1108583" y="271145"/>
                  </a:lnTo>
                  <a:lnTo>
                    <a:pt x="1139063" y="303911"/>
                  </a:lnTo>
                  <a:lnTo>
                    <a:pt x="1139190" y="362712"/>
                  </a:lnTo>
                  <a:lnTo>
                    <a:pt x="1139317" y="371983"/>
                  </a:lnTo>
                  <a:lnTo>
                    <a:pt x="1140206" y="381254"/>
                  </a:lnTo>
                  <a:lnTo>
                    <a:pt x="1141603" y="387604"/>
                  </a:lnTo>
                  <a:lnTo>
                    <a:pt x="1143381" y="392811"/>
                  </a:lnTo>
                  <a:lnTo>
                    <a:pt x="1192784" y="387604"/>
                  </a:lnTo>
                  <a:close/>
                </a:path>
                <a:path w="2099945" h="878205">
                  <a:moveTo>
                    <a:pt x="1335532" y="5842"/>
                  </a:moveTo>
                  <a:lnTo>
                    <a:pt x="1282700" y="11430"/>
                  </a:lnTo>
                  <a:lnTo>
                    <a:pt x="1251839" y="71120"/>
                  </a:lnTo>
                  <a:lnTo>
                    <a:pt x="1288415" y="67310"/>
                  </a:lnTo>
                  <a:lnTo>
                    <a:pt x="1335532" y="5842"/>
                  </a:lnTo>
                  <a:close/>
                </a:path>
                <a:path w="2099945" h="878205">
                  <a:moveTo>
                    <a:pt x="1344295" y="79375"/>
                  </a:moveTo>
                  <a:lnTo>
                    <a:pt x="1212215" y="93218"/>
                  </a:lnTo>
                  <a:lnTo>
                    <a:pt x="1212215" y="385572"/>
                  </a:lnTo>
                  <a:lnTo>
                    <a:pt x="1344295" y="371729"/>
                  </a:lnTo>
                  <a:lnTo>
                    <a:pt x="1344295" y="329946"/>
                  </a:lnTo>
                  <a:lnTo>
                    <a:pt x="1260602" y="338709"/>
                  </a:lnTo>
                  <a:lnTo>
                    <a:pt x="1260602" y="248920"/>
                  </a:lnTo>
                  <a:lnTo>
                    <a:pt x="1327150" y="241935"/>
                  </a:lnTo>
                  <a:lnTo>
                    <a:pt x="1327150" y="200152"/>
                  </a:lnTo>
                  <a:lnTo>
                    <a:pt x="1260602" y="207137"/>
                  </a:lnTo>
                  <a:lnTo>
                    <a:pt x="1260602" y="129921"/>
                  </a:lnTo>
                  <a:lnTo>
                    <a:pt x="1344295" y="121158"/>
                  </a:lnTo>
                  <a:lnTo>
                    <a:pt x="1344295" y="79375"/>
                  </a:lnTo>
                  <a:close/>
                </a:path>
                <a:path w="2099945" h="878205">
                  <a:moveTo>
                    <a:pt x="1489710" y="64008"/>
                  </a:moveTo>
                  <a:lnTo>
                    <a:pt x="1361567" y="77470"/>
                  </a:lnTo>
                  <a:lnTo>
                    <a:pt x="1361567" y="369951"/>
                  </a:lnTo>
                  <a:lnTo>
                    <a:pt x="1409954" y="364871"/>
                  </a:lnTo>
                  <a:lnTo>
                    <a:pt x="1409954" y="237363"/>
                  </a:lnTo>
                  <a:lnTo>
                    <a:pt x="1472565" y="230886"/>
                  </a:lnTo>
                  <a:lnTo>
                    <a:pt x="1472565" y="189103"/>
                  </a:lnTo>
                  <a:lnTo>
                    <a:pt x="1409954" y="195707"/>
                  </a:lnTo>
                  <a:lnTo>
                    <a:pt x="1409954" y="114173"/>
                  </a:lnTo>
                  <a:lnTo>
                    <a:pt x="1489710" y="105791"/>
                  </a:lnTo>
                  <a:lnTo>
                    <a:pt x="1489710" y="64008"/>
                  </a:lnTo>
                  <a:close/>
                </a:path>
                <a:path w="2099945" h="878205">
                  <a:moveTo>
                    <a:pt x="1632458" y="299720"/>
                  </a:moveTo>
                  <a:lnTo>
                    <a:pt x="1552702" y="308102"/>
                  </a:lnTo>
                  <a:lnTo>
                    <a:pt x="1552702" y="57404"/>
                  </a:lnTo>
                  <a:lnTo>
                    <a:pt x="1504315" y="62484"/>
                  </a:lnTo>
                  <a:lnTo>
                    <a:pt x="1504315" y="354965"/>
                  </a:lnTo>
                  <a:lnTo>
                    <a:pt x="1632458" y="341503"/>
                  </a:lnTo>
                  <a:lnTo>
                    <a:pt x="1632458" y="299720"/>
                  </a:lnTo>
                  <a:close/>
                </a:path>
                <a:path w="2099945" h="878205">
                  <a:moveTo>
                    <a:pt x="1779270" y="33655"/>
                  </a:moveTo>
                  <a:lnTo>
                    <a:pt x="1647063" y="47498"/>
                  </a:lnTo>
                  <a:lnTo>
                    <a:pt x="1647063" y="339979"/>
                  </a:lnTo>
                  <a:lnTo>
                    <a:pt x="1779270" y="326009"/>
                  </a:lnTo>
                  <a:lnTo>
                    <a:pt x="1779270" y="284226"/>
                  </a:lnTo>
                  <a:lnTo>
                    <a:pt x="1695450" y="293116"/>
                  </a:lnTo>
                  <a:lnTo>
                    <a:pt x="1695450" y="203327"/>
                  </a:lnTo>
                  <a:lnTo>
                    <a:pt x="1761998" y="196215"/>
                  </a:lnTo>
                  <a:lnTo>
                    <a:pt x="1761998" y="154432"/>
                  </a:lnTo>
                  <a:lnTo>
                    <a:pt x="1695450" y="161544"/>
                  </a:lnTo>
                  <a:lnTo>
                    <a:pt x="1695450" y="84201"/>
                  </a:lnTo>
                  <a:lnTo>
                    <a:pt x="1779270" y="75438"/>
                  </a:lnTo>
                  <a:lnTo>
                    <a:pt x="1779270" y="33655"/>
                  </a:lnTo>
                  <a:close/>
                </a:path>
                <a:path w="2099945" h="878205">
                  <a:moveTo>
                    <a:pt x="1953768" y="307721"/>
                  </a:moveTo>
                  <a:lnTo>
                    <a:pt x="1897761" y="164084"/>
                  </a:lnTo>
                  <a:lnTo>
                    <a:pt x="1951101" y="15621"/>
                  </a:lnTo>
                  <a:lnTo>
                    <a:pt x="1905254" y="20447"/>
                  </a:lnTo>
                  <a:lnTo>
                    <a:pt x="1871345" y="119634"/>
                  </a:lnTo>
                  <a:lnTo>
                    <a:pt x="1838325" y="27432"/>
                  </a:lnTo>
                  <a:lnTo>
                    <a:pt x="1787144" y="32766"/>
                  </a:lnTo>
                  <a:lnTo>
                    <a:pt x="1840484" y="170053"/>
                  </a:lnTo>
                  <a:lnTo>
                    <a:pt x="1784477" y="325501"/>
                  </a:lnTo>
                  <a:lnTo>
                    <a:pt x="1830324" y="320675"/>
                  </a:lnTo>
                  <a:lnTo>
                    <a:pt x="1866900" y="213614"/>
                  </a:lnTo>
                  <a:lnTo>
                    <a:pt x="1902587" y="313055"/>
                  </a:lnTo>
                  <a:lnTo>
                    <a:pt x="1953768" y="307721"/>
                  </a:lnTo>
                  <a:close/>
                </a:path>
                <a:path w="2099945" h="878205">
                  <a:moveTo>
                    <a:pt x="2099564" y="0"/>
                  </a:moveTo>
                  <a:lnTo>
                    <a:pt x="1967357" y="13843"/>
                  </a:lnTo>
                  <a:lnTo>
                    <a:pt x="1967357" y="306324"/>
                  </a:lnTo>
                  <a:lnTo>
                    <a:pt x="2099564" y="292354"/>
                  </a:lnTo>
                  <a:lnTo>
                    <a:pt x="2099564" y="250571"/>
                  </a:lnTo>
                  <a:lnTo>
                    <a:pt x="2015871" y="259461"/>
                  </a:lnTo>
                  <a:lnTo>
                    <a:pt x="2015871" y="169672"/>
                  </a:lnTo>
                  <a:lnTo>
                    <a:pt x="2082419" y="162687"/>
                  </a:lnTo>
                  <a:lnTo>
                    <a:pt x="2082419" y="120904"/>
                  </a:lnTo>
                  <a:lnTo>
                    <a:pt x="2015871" y="127889"/>
                  </a:lnTo>
                  <a:lnTo>
                    <a:pt x="2015871" y="50546"/>
                  </a:lnTo>
                  <a:lnTo>
                    <a:pt x="2099564" y="41783"/>
                  </a:lnTo>
                  <a:lnTo>
                    <a:pt x="2099564" y="0"/>
                  </a:lnTo>
                  <a:close/>
                </a:path>
              </a:pathLst>
            </a:custGeom>
            <a:solidFill>
              <a:srgbClr val="164193"/>
            </a:solidFill>
          </p:spPr>
          <p:txBody>
            <a:bodyPr wrap="square" lIns="0" tIns="0" rIns="0" bIns="0" rtlCol="0"/>
            <a:lstStyle/>
            <a:p>
              <a:endParaRPr>
                <a:solidFill>
                  <a:prstClr val="black"/>
                </a:solidFill>
              </a:endParaRPr>
            </a:p>
          </p:txBody>
        </p:sp>
        <p:sp>
          <p:nvSpPr>
            <p:cNvPr id="14" name="object 14"/>
            <p:cNvSpPr/>
            <p:nvPr/>
          </p:nvSpPr>
          <p:spPr>
            <a:xfrm>
              <a:off x="6490716" y="4718329"/>
              <a:ext cx="3441700" cy="147955"/>
            </a:xfrm>
            <a:custGeom>
              <a:avLst/>
              <a:gdLst/>
              <a:ahLst/>
              <a:cxnLst/>
              <a:rect l="l" t="t" r="r" b="b"/>
              <a:pathLst>
                <a:path w="3441700" h="147954">
                  <a:moveTo>
                    <a:pt x="3441191" y="0"/>
                  </a:moveTo>
                  <a:lnTo>
                    <a:pt x="0" y="0"/>
                  </a:lnTo>
                  <a:lnTo>
                    <a:pt x="0" y="147802"/>
                  </a:lnTo>
                  <a:lnTo>
                    <a:pt x="3441191" y="147802"/>
                  </a:lnTo>
                  <a:lnTo>
                    <a:pt x="3441191" y="0"/>
                  </a:lnTo>
                  <a:close/>
                </a:path>
              </a:pathLst>
            </a:custGeom>
            <a:solidFill>
              <a:srgbClr val="D1E7D2"/>
            </a:solidFill>
          </p:spPr>
          <p:txBody>
            <a:bodyPr wrap="square" lIns="0" tIns="0" rIns="0" bIns="0" rtlCol="0"/>
            <a:lstStyle/>
            <a:p>
              <a:endParaRPr>
                <a:solidFill>
                  <a:prstClr val="black"/>
                </a:solidFill>
              </a:endParaRPr>
            </a:p>
          </p:txBody>
        </p:sp>
      </p:grpSp>
      <p:sp>
        <p:nvSpPr>
          <p:cNvPr id="15" name="object 15"/>
          <p:cNvSpPr txBox="1"/>
          <p:nvPr/>
        </p:nvSpPr>
        <p:spPr>
          <a:xfrm>
            <a:off x="3438905" y="4316095"/>
            <a:ext cx="7698740" cy="513080"/>
          </a:xfrm>
          <a:prstGeom prst="rect">
            <a:avLst/>
          </a:prstGeom>
        </p:spPr>
        <p:txBody>
          <a:bodyPr vert="horz" wrap="square" lIns="0" tIns="12065" rIns="0" bIns="0" rtlCol="0">
            <a:spAutoFit/>
          </a:bodyPr>
          <a:lstStyle/>
          <a:p>
            <a:pPr marL="12700" marR="5080">
              <a:spcBef>
                <a:spcPts val="95"/>
              </a:spcBef>
            </a:pPr>
            <a:r>
              <a:rPr sz="1600" spc="-30" dirty="0">
                <a:solidFill>
                  <a:srgbClr val="164193"/>
                </a:solidFill>
                <a:latin typeface="Microsoft Sans Serif"/>
                <a:cs typeface="Microsoft Sans Serif"/>
              </a:rPr>
              <a:t>L’audit</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pour</a:t>
            </a:r>
            <a:r>
              <a:rPr sz="1600" spc="20" dirty="0">
                <a:solidFill>
                  <a:srgbClr val="164193"/>
                </a:solidFill>
                <a:latin typeface="Microsoft Sans Serif"/>
                <a:cs typeface="Microsoft Sans Serif"/>
              </a:rPr>
              <a:t> </a:t>
            </a:r>
            <a:r>
              <a:rPr sz="1600" spc="-10" dirty="0">
                <a:solidFill>
                  <a:srgbClr val="164193"/>
                </a:solidFill>
                <a:latin typeface="Microsoft Sans Serif"/>
                <a:cs typeface="Microsoft Sans Serif"/>
              </a:rPr>
              <a:t>l’obtention</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du</a:t>
            </a:r>
            <a:r>
              <a:rPr sz="1600" spc="15" dirty="0">
                <a:solidFill>
                  <a:srgbClr val="164193"/>
                </a:solidFill>
                <a:latin typeface="Microsoft Sans Serif"/>
                <a:cs typeface="Microsoft Sans Serif"/>
              </a:rPr>
              <a:t> </a:t>
            </a:r>
            <a:r>
              <a:rPr sz="1600" spc="-10" dirty="0">
                <a:solidFill>
                  <a:srgbClr val="164193"/>
                </a:solidFill>
                <a:latin typeface="Microsoft Sans Serif"/>
                <a:cs typeface="Microsoft Sans Serif"/>
              </a:rPr>
              <a:t>label</a:t>
            </a:r>
            <a:r>
              <a:rPr sz="1600" spc="-5" dirty="0">
                <a:solidFill>
                  <a:srgbClr val="164193"/>
                </a:solidFill>
                <a:latin typeface="Microsoft Sans Serif"/>
                <a:cs typeface="Microsoft Sans Serif"/>
              </a:rPr>
              <a:t> «</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Enseigne Responsable »</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a</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attribué</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meilleure</a:t>
            </a:r>
            <a:r>
              <a:rPr sz="1600" dirty="0">
                <a:solidFill>
                  <a:srgbClr val="164193"/>
                </a:solidFill>
                <a:latin typeface="Microsoft Sans Serif"/>
                <a:cs typeface="Microsoft Sans Serif"/>
              </a:rPr>
              <a:t> </a:t>
            </a:r>
            <a:r>
              <a:rPr sz="1600" spc="-30" dirty="0">
                <a:solidFill>
                  <a:srgbClr val="164193"/>
                </a:solidFill>
                <a:latin typeface="Microsoft Sans Serif"/>
                <a:cs typeface="Microsoft Sans Serif"/>
              </a:rPr>
              <a:t>note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donnée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tous</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métiers</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confondus</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à</a:t>
            </a:r>
            <a:r>
              <a:rPr sz="1600" spc="10" dirty="0">
                <a:solidFill>
                  <a:srgbClr val="164193"/>
                </a:solidFill>
                <a:latin typeface="Microsoft Sans Serif"/>
                <a:cs typeface="Microsoft Sans Serif"/>
              </a:rPr>
              <a:t> </a:t>
            </a:r>
            <a:r>
              <a:rPr sz="1600" b="1" spc="-5" dirty="0">
                <a:solidFill>
                  <a:srgbClr val="164193"/>
                </a:solidFill>
                <a:latin typeface="Arial"/>
                <a:cs typeface="Arial"/>
              </a:rPr>
              <a:t>Euromaster</a:t>
            </a:r>
            <a:r>
              <a:rPr sz="1600" b="1" spc="20" dirty="0">
                <a:solidFill>
                  <a:srgbClr val="164193"/>
                </a:solidFill>
                <a:latin typeface="Arial"/>
                <a:cs typeface="Arial"/>
              </a:rPr>
              <a:t> </a:t>
            </a:r>
            <a:r>
              <a:rPr sz="1600" b="1" spc="-10" dirty="0">
                <a:solidFill>
                  <a:srgbClr val="164193"/>
                </a:solidFill>
                <a:latin typeface="Arial"/>
                <a:cs typeface="Arial"/>
              </a:rPr>
              <a:t>pour</a:t>
            </a:r>
            <a:r>
              <a:rPr sz="1600" b="1" spc="20" dirty="0">
                <a:solidFill>
                  <a:srgbClr val="164193"/>
                </a:solidFill>
                <a:latin typeface="Arial"/>
                <a:cs typeface="Arial"/>
              </a:rPr>
              <a:t> </a:t>
            </a:r>
            <a:r>
              <a:rPr sz="1600" b="1" spc="-5" dirty="0">
                <a:solidFill>
                  <a:srgbClr val="164193"/>
                </a:solidFill>
                <a:latin typeface="Arial"/>
                <a:cs typeface="Arial"/>
              </a:rPr>
              <a:t>le</a:t>
            </a:r>
            <a:r>
              <a:rPr sz="1600" b="1" dirty="0">
                <a:solidFill>
                  <a:srgbClr val="164193"/>
                </a:solidFill>
                <a:latin typeface="Arial"/>
                <a:cs typeface="Arial"/>
              </a:rPr>
              <a:t> </a:t>
            </a:r>
            <a:r>
              <a:rPr sz="1600" b="1" spc="-5" dirty="0">
                <a:solidFill>
                  <a:srgbClr val="164193"/>
                </a:solidFill>
                <a:latin typeface="Arial"/>
                <a:cs typeface="Arial"/>
              </a:rPr>
              <a:t>critère</a:t>
            </a:r>
            <a:r>
              <a:rPr sz="1600" b="1" spc="15" dirty="0">
                <a:solidFill>
                  <a:srgbClr val="164193"/>
                </a:solidFill>
                <a:latin typeface="Arial"/>
                <a:cs typeface="Arial"/>
              </a:rPr>
              <a:t> </a:t>
            </a:r>
            <a:r>
              <a:rPr sz="1600" b="1" spc="-5" dirty="0">
                <a:solidFill>
                  <a:srgbClr val="164193"/>
                </a:solidFill>
                <a:latin typeface="Arial"/>
                <a:cs typeface="Arial"/>
              </a:rPr>
              <a:t>sécurité.</a:t>
            </a:r>
            <a:endParaRPr sz="1600">
              <a:solidFill>
                <a:prstClr val="black"/>
              </a:solidFill>
              <a:latin typeface="Arial"/>
              <a:cs typeface="Arial"/>
            </a:endParaRPr>
          </a:p>
        </p:txBody>
      </p:sp>
      <p:grpSp>
        <p:nvGrpSpPr>
          <p:cNvPr id="16" name="object 16"/>
          <p:cNvGrpSpPr/>
          <p:nvPr/>
        </p:nvGrpSpPr>
        <p:grpSpPr>
          <a:xfrm>
            <a:off x="850391" y="3826764"/>
            <a:ext cx="1409700" cy="1406525"/>
            <a:chOff x="850391" y="3826764"/>
            <a:chExt cx="1409700" cy="1406525"/>
          </a:xfrm>
        </p:grpSpPr>
        <p:sp>
          <p:nvSpPr>
            <p:cNvPr id="17" name="object 17"/>
            <p:cNvSpPr/>
            <p:nvPr/>
          </p:nvSpPr>
          <p:spPr>
            <a:xfrm>
              <a:off x="850392" y="3826763"/>
              <a:ext cx="1409700" cy="1406525"/>
            </a:xfrm>
            <a:custGeom>
              <a:avLst/>
              <a:gdLst/>
              <a:ahLst/>
              <a:cxnLst/>
              <a:rect l="l" t="t" r="r" b="b"/>
              <a:pathLst>
                <a:path w="1409700" h="1406525">
                  <a:moveTo>
                    <a:pt x="162382" y="534035"/>
                  </a:moveTo>
                  <a:lnTo>
                    <a:pt x="100177" y="382270"/>
                  </a:lnTo>
                  <a:lnTo>
                    <a:pt x="35052" y="465455"/>
                  </a:lnTo>
                  <a:lnTo>
                    <a:pt x="96875" y="617093"/>
                  </a:lnTo>
                  <a:lnTo>
                    <a:pt x="162382" y="534035"/>
                  </a:lnTo>
                  <a:close/>
                </a:path>
                <a:path w="1409700" h="1406525">
                  <a:moveTo>
                    <a:pt x="234416" y="379984"/>
                  </a:moveTo>
                  <a:lnTo>
                    <a:pt x="225780" y="216154"/>
                  </a:lnTo>
                  <a:lnTo>
                    <a:pt x="136512" y="273304"/>
                  </a:lnTo>
                  <a:lnTo>
                    <a:pt x="145161" y="436499"/>
                  </a:lnTo>
                  <a:lnTo>
                    <a:pt x="234416" y="379984"/>
                  </a:lnTo>
                  <a:close/>
                </a:path>
                <a:path w="1409700" h="1406525">
                  <a:moveTo>
                    <a:pt x="384111" y="97282"/>
                  </a:moveTo>
                  <a:lnTo>
                    <a:pt x="283425" y="130683"/>
                  </a:lnTo>
                  <a:lnTo>
                    <a:pt x="250913" y="291084"/>
                  </a:lnTo>
                  <a:lnTo>
                    <a:pt x="351663" y="258318"/>
                  </a:lnTo>
                  <a:lnTo>
                    <a:pt x="384111" y="97282"/>
                  </a:lnTo>
                  <a:close/>
                </a:path>
                <a:path w="1409700" h="1406525">
                  <a:moveTo>
                    <a:pt x="573786" y="35052"/>
                  </a:moveTo>
                  <a:lnTo>
                    <a:pt x="468122" y="36703"/>
                  </a:lnTo>
                  <a:lnTo>
                    <a:pt x="388670" y="179959"/>
                  </a:lnTo>
                  <a:lnTo>
                    <a:pt x="494665" y="178816"/>
                  </a:lnTo>
                  <a:lnTo>
                    <a:pt x="573786" y="35052"/>
                  </a:lnTo>
                  <a:close/>
                </a:path>
                <a:path w="1409700" h="1406525">
                  <a:moveTo>
                    <a:pt x="630555" y="283464"/>
                  </a:moveTo>
                  <a:lnTo>
                    <a:pt x="497205" y="187325"/>
                  </a:lnTo>
                  <a:lnTo>
                    <a:pt x="401015" y="231775"/>
                  </a:lnTo>
                  <a:lnTo>
                    <a:pt x="534035" y="327660"/>
                  </a:lnTo>
                  <a:lnTo>
                    <a:pt x="630555" y="283464"/>
                  </a:lnTo>
                  <a:close/>
                </a:path>
                <a:path w="1409700" h="1406525">
                  <a:moveTo>
                    <a:pt x="672973" y="1122045"/>
                  </a:moveTo>
                  <a:lnTo>
                    <a:pt x="625729" y="1116076"/>
                  </a:lnTo>
                  <a:lnTo>
                    <a:pt x="580390" y="1105154"/>
                  </a:lnTo>
                  <a:lnTo>
                    <a:pt x="537083" y="1089279"/>
                  </a:lnTo>
                  <a:lnTo>
                    <a:pt x="496062" y="1069086"/>
                  </a:lnTo>
                  <a:lnTo>
                    <a:pt x="457835" y="1044575"/>
                  </a:lnTo>
                  <a:lnTo>
                    <a:pt x="422656" y="1016254"/>
                  </a:lnTo>
                  <a:lnTo>
                    <a:pt x="390626" y="984377"/>
                  </a:lnTo>
                  <a:lnTo>
                    <a:pt x="362242" y="949198"/>
                  </a:lnTo>
                  <a:lnTo>
                    <a:pt x="337756" y="910971"/>
                  </a:lnTo>
                  <a:lnTo>
                    <a:pt x="317436" y="870204"/>
                  </a:lnTo>
                  <a:lnTo>
                    <a:pt x="301612" y="826897"/>
                  </a:lnTo>
                  <a:lnTo>
                    <a:pt x="290563" y="781685"/>
                  </a:lnTo>
                  <a:lnTo>
                    <a:pt x="284594" y="734568"/>
                  </a:lnTo>
                  <a:lnTo>
                    <a:pt x="0" y="734568"/>
                  </a:lnTo>
                  <a:lnTo>
                    <a:pt x="3517" y="781685"/>
                  </a:lnTo>
                  <a:lnTo>
                    <a:pt x="10083" y="827913"/>
                  </a:lnTo>
                  <a:lnTo>
                    <a:pt x="19608" y="873125"/>
                  </a:lnTo>
                  <a:lnTo>
                    <a:pt x="31978" y="917067"/>
                  </a:lnTo>
                  <a:lnTo>
                    <a:pt x="47091" y="959993"/>
                  </a:lnTo>
                  <a:lnTo>
                    <a:pt x="64858" y="1001522"/>
                  </a:lnTo>
                  <a:lnTo>
                    <a:pt x="85166" y="1041527"/>
                  </a:lnTo>
                  <a:lnTo>
                    <a:pt x="107911" y="1080135"/>
                  </a:lnTo>
                  <a:lnTo>
                    <a:pt x="133007" y="1117092"/>
                  </a:lnTo>
                  <a:lnTo>
                    <a:pt x="160337" y="1152271"/>
                  </a:lnTo>
                  <a:lnTo>
                    <a:pt x="189801" y="1185672"/>
                  </a:lnTo>
                  <a:lnTo>
                    <a:pt x="221297" y="1217041"/>
                  </a:lnTo>
                  <a:lnTo>
                    <a:pt x="254736" y="1246505"/>
                  </a:lnTo>
                  <a:lnTo>
                    <a:pt x="289991" y="1273810"/>
                  </a:lnTo>
                  <a:lnTo>
                    <a:pt x="326986" y="1298829"/>
                  </a:lnTo>
                  <a:lnTo>
                    <a:pt x="365607" y="1321435"/>
                  </a:lnTo>
                  <a:lnTo>
                    <a:pt x="405765" y="1341755"/>
                  </a:lnTo>
                  <a:lnTo>
                    <a:pt x="447294" y="1359408"/>
                  </a:lnTo>
                  <a:lnTo>
                    <a:pt x="490220" y="1374533"/>
                  </a:lnTo>
                  <a:lnTo>
                    <a:pt x="534289" y="1386852"/>
                  </a:lnTo>
                  <a:lnTo>
                    <a:pt x="579628" y="1396377"/>
                  </a:lnTo>
                  <a:lnTo>
                    <a:pt x="625856" y="1402842"/>
                  </a:lnTo>
                  <a:lnTo>
                    <a:pt x="672973" y="1406271"/>
                  </a:lnTo>
                  <a:lnTo>
                    <a:pt x="672973" y="1122045"/>
                  </a:lnTo>
                  <a:close/>
                </a:path>
                <a:path w="1409700" h="1406525">
                  <a:moveTo>
                    <a:pt x="1409700" y="734568"/>
                  </a:moveTo>
                  <a:lnTo>
                    <a:pt x="1124839" y="734568"/>
                  </a:lnTo>
                  <a:lnTo>
                    <a:pt x="1118870" y="781685"/>
                  </a:lnTo>
                  <a:lnTo>
                    <a:pt x="1107821" y="827024"/>
                  </a:lnTo>
                  <a:lnTo>
                    <a:pt x="1091946" y="870204"/>
                  </a:lnTo>
                  <a:lnTo>
                    <a:pt x="1071626" y="911098"/>
                  </a:lnTo>
                  <a:lnTo>
                    <a:pt x="1046988" y="949325"/>
                  </a:lnTo>
                  <a:lnTo>
                    <a:pt x="1018667" y="984504"/>
                  </a:lnTo>
                  <a:lnTo>
                    <a:pt x="986663" y="1016381"/>
                  </a:lnTo>
                  <a:lnTo>
                    <a:pt x="951357" y="1044702"/>
                  </a:lnTo>
                  <a:lnTo>
                    <a:pt x="913130" y="1069086"/>
                  </a:lnTo>
                  <a:lnTo>
                    <a:pt x="872109" y="1089406"/>
                  </a:lnTo>
                  <a:lnTo>
                    <a:pt x="828802" y="1105154"/>
                  </a:lnTo>
                  <a:lnTo>
                    <a:pt x="783323" y="1116076"/>
                  </a:lnTo>
                  <a:lnTo>
                    <a:pt x="736092" y="1122045"/>
                  </a:lnTo>
                  <a:lnTo>
                    <a:pt x="736092" y="1406398"/>
                  </a:lnTo>
                  <a:lnTo>
                    <a:pt x="783323" y="1402969"/>
                  </a:lnTo>
                  <a:lnTo>
                    <a:pt x="829564" y="1396377"/>
                  </a:lnTo>
                  <a:lnTo>
                    <a:pt x="874776" y="1386967"/>
                  </a:lnTo>
                  <a:lnTo>
                    <a:pt x="918972" y="1374533"/>
                  </a:lnTo>
                  <a:lnTo>
                    <a:pt x="961898" y="1359535"/>
                  </a:lnTo>
                  <a:lnTo>
                    <a:pt x="1003427" y="1341755"/>
                  </a:lnTo>
                  <a:lnTo>
                    <a:pt x="1043686" y="1321562"/>
                  </a:lnTo>
                  <a:lnTo>
                    <a:pt x="1082294" y="1298829"/>
                  </a:lnTo>
                  <a:lnTo>
                    <a:pt x="1119378" y="1273683"/>
                  </a:lnTo>
                  <a:lnTo>
                    <a:pt x="1154684" y="1246505"/>
                  </a:lnTo>
                  <a:lnTo>
                    <a:pt x="1188085" y="1217041"/>
                  </a:lnTo>
                  <a:lnTo>
                    <a:pt x="1219708" y="1185545"/>
                  </a:lnTo>
                  <a:lnTo>
                    <a:pt x="1249172" y="1152144"/>
                  </a:lnTo>
                  <a:lnTo>
                    <a:pt x="1276477" y="1116965"/>
                  </a:lnTo>
                  <a:lnTo>
                    <a:pt x="1301623" y="1080008"/>
                  </a:lnTo>
                  <a:lnTo>
                    <a:pt x="1324356" y="1041527"/>
                  </a:lnTo>
                  <a:lnTo>
                    <a:pt x="1344676" y="1001395"/>
                  </a:lnTo>
                  <a:lnTo>
                    <a:pt x="1362583" y="959866"/>
                  </a:lnTo>
                  <a:lnTo>
                    <a:pt x="1377696" y="917067"/>
                  </a:lnTo>
                  <a:lnTo>
                    <a:pt x="1390015" y="872998"/>
                  </a:lnTo>
                  <a:lnTo>
                    <a:pt x="1399540" y="827786"/>
                  </a:lnTo>
                  <a:lnTo>
                    <a:pt x="1406144" y="781685"/>
                  </a:lnTo>
                  <a:lnTo>
                    <a:pt x="1409700" y="734568"/>
                  </a:lnTo>
                  <a:close/>
                </a:path>
                <a:path w="1409700" h="1406525">
                  <a:moveTo>
                    <a:pt x="1409700" y="671957"/>
                  </a:moveTo>
                  <a:lnTo>
                    <a:pt x="1406144" y="624840"/>
                  </a:lnTo>
                  <a:lnTo>
                    <a:pt x="1399540" y="578612"/>
                  </a:lnTo>
                  <a:lnTo>
                    <a:pt x="1390015" y="533400"/>
                  </a:lnTo>
                  <a:lnTo>
                    <a:pt x="1377696" y="489331"/>
                  </a:lnTo>
                  <a:lnTo>
                    <a:pt x="1362583" y="446532"/>
                  </a:lnTo>
                  <a:lnTo>
                    <a:pt x="1344676" y="405003"/>
                  </a:lnTo>
                  <a:lnTo>
                    <a:pt x="1324356" y="364871"/>
                  </a:lnTo>
                  <a:lnTo>
                    <a:pt x="1301623" y="326390"/>
                  </a:lnTo>
                  <a:lnTo>
                    <a:pt x="1276477" y="289433"/>
                  </a:lnTo>
                  <a:lnTo>
                    <a:pt x="1249172" y="254254"/>
                  </a:lnTo>
                  <a:lnTo>
                    <a:pt x="1219708" y="220853"/>
                  </a:lnTo>
                  <a:lnTo>
                    <a:pt x="1188085" y="189357"/>
                  </a:lnTo>
                  <a:lnTo>
                    <a:pt x="1154684" y="159893"/>
                  </a:lnTo>
                  <a:lnTo>
                    <a:pt x="1119378" y="132715"/>
                  </a:lnTo>
                  <a:lnTo>
                    <a:pt x="1082294" y="107569"/>
                  </a:lnTo>
                  <a:lnTo>
                    <a:pt x="1043686" y="84836"/>
                  </a:lnTo>
                  <a:lnTo>
                    <a:pt x="1003427" y="64643"/>
                  </a:lnTo>
                  <a:lnTo>
                    <a:pt x="961898" y="46863"/>
                  </a:lnTo>
                  <a:lnTo>
                    <a:pt x="918972" y="31877"/>
                  </a:lnTo>
                  <a:lnTo>
                    <a:pt x="874776" y="19558"/>
                  </a:lnTo>
                  <a:lnTo>
                    <a:pt x="829564" y="10033"/>
                  </a:lnTo>
                  <a:lnTo>
                    <a:pt x="783323" y="3429"/>
                  </a:lnTo>
                  <a:lnTo>
                    <a:pt x="736092" y="0"/>
                  </a:lnTo>
                  <a:lnTo>
                    <a:pt x="736092" y="284353"/>
                  </a:lnTo>
                  <a:lnTo>
                    <a:pt x="783323" y="290195"/>
                  </a:lnTo>
                  <a:lnTo>
                    <a:pt x="828802" y="301244"/>
                  </a:lnTo>
                  <a:lnTo>
                    <a:pt x="872109" y="316992"/>
                  </a:lnTo>
                  <a:lnTo>
                    <a:pt x="913130" y="337312"/>
                  </a:lnTo>
                  <a:lnTo>
                    <a:pt x="951357" y="361696"/>
                  </a:lnTo>
                  <a:lnTo>
                    <a:pt x="986663" y="390144"/>
                  </a:lnTo>
                  <a:lnTo>
                    <a:pt x="1018667" y="422021"/>
                  </a:lnTo>
                  <a:lnTo>
                    <a:pt x="1046988" y="457200"/>
                  </a:lnTo>
                  <a:lnTo>
                    <a:pt x="1071626" y="495427"/>
                  </a:lnTo>
                  <a:lnTo>
                    <a:pt x="1091946" y="536321"/>
                  </a:lnTo>
                  <a:lnTo>
                    <a:pt x="1107821" y="579501"/>
                  </a:lnTo>
                  <a:lnTo>
                    <a:pt x="1118870" y="624840"/>
                  </a:lnTo>
                  <a:lnTo>
                    <a:pt x="1124839" y="671957"/>
                  </a:lnTo>
                  <a:lnTo>
                    <a:pt x="1409700" y="671957"/>
                  </a:lnTo>
                  <a:close/>
                </a:path>
              </a:pathLst>
            </a:custGeom>
            <a:solidFill>
              <a:srgbClr val="164193">
                <a:alpha val="12940"/>
              </a:srgbClr>
            </a:solidFill>
          </p:spPr>
          <p:txBody>
            <a:bodyPr wrap="square" lIns="0" tIns="0" rIns="0" bIns="0" rtlCol="0"/>
            <a:lstStyle/>
            <a:p>
              <a:endParaRPr>
                <a:solidFill>
                  <a:prstClr val="black"/>
                </a:solidFill>
              </a:endParaRPr>
            </a:p>
          </p:txBody>
        </p:sp>
        <p:pic>
          <p:nvPicPr>
            <p:cNvPr id="18" name="object 18"/>
            <p:cNvPicPr/>
            <p:nvPr/>
          </p:nvPicPr>
          <p:blipFill>
            <a:blip r:embed="rId10" cstate="print"/>
            <a:stretch>
              <a:fillRect/>
            </a:stretch>
          </p:blipFill>
          <p:spPr>
            <a:xfrm>
              <a:off x="999743" y="4091940"/>
              <a:ext cx="361188" cy="376428"/>
            </a:xfrm>
            <a:prstGeom prst="rect">
              <a:avLst/>
            </a:prstGeom>
          </p:spPr>
        </p:pic>
      </p:grpSp>
      <p:sp>
        <p:nvSpPr>
          <p:cNvPr id="19" name="object 19"/>
          <p:cNvSpPr txBox="1"/>
          <p:nvPr/>
        </p:nvSpPr>
        <p:spPr>
          <a:xfrm>
            <a:off x="691591" y="3666566"/>
            <a:ext cx="1755139" cy="1291590"/>
          </a:xfrm>
          <a:prstGeom prst="rect">
            <a:avLst/>
          </a:prstGeom>
        </p:spPr>
        <p:txBody>
          <a:bodyPr vert="horz" wrap="square" lIns="0" tIns="13335" rIns="0" bIns="0" rtlCol="0">
            <a:spAutoFit/>
          </a:bodyPr>
          <a:lstStyle/>
          <a:p>
            <a:pPr marL="38100">
              <a:spcBef>
                <a:spcPts val="105"/>
              </a:spcBef>
            </a:pPr>
            <a:r>
              <a:rPr sz="8300" b="1" i="1" spc="-1025" dirty="0">
                <a:solidFill>
                  <a:srgbClr val="009540"/>
                </a:solidFill>
                <a:latin typeface="Trebuchet MS"/>
                <a:cs typeface="Trebuchet MS"/>
              </a:rPr>
              <a:t>4,5</a:t>
            </a:r>
            <a:r>
              <a:rPr sz="8475" b="1" i="1" spc="-1537" baseline="-16224" dirty="0">
                <a:solidFill>
                  <a:srgbClr val="009540"/>
                </a:solidFill>
                <a:latin typeface="Trebuchet MS"/>
                <a:cs typeface="Trebuchet MS"/>
              </a:rPr>
              <a:t>/</a:t>
            </a:r>
            <a:r>
              <a:rPr sz="8475" b="1" i="1" spc="-1537" baseline="-19665" dirty="0">
                <a:solidFill>
                  <a:srgbClr val="009540"/>
                </a:solidFill>
                <a:latin typeface="Trebuchet MS"/>
                <a:cs typeface="Trebuchet MS"/>
              </a:rPr>
              <a:t>5</a:t>
            </a:r>
            <a:endParaRPr sz="8475" baseline="-19665">
              <a:solidFill>
                <a:prstClr val="black"/>
              </a:solidFill>
              <a:latin typeface="Trebuchet MS"/>
              <a:cs typeface="Trebuchet MS"/>
            </a:endParaRPr>
          </a:p>
        </p:txBody>
      </p:sp>
      <p:pic>
        <p:nvPicPr>
          <p:cNvPr id="20" name="object 20"/>
          <p:cNvPicPr/>
          <p:nvPr/>
        </p:nvPicPr>
        <p:blipFill>
          <a:blip r:embed="rId11" cstate="print"/>
          <a:stretch>
            <a:fillRect/>
          </a:stretch>
        </p:blipFill>
        <p:spPr>
          <a:xfrm>
            <a:off x="2365248" y="3381755"/>
            <a:ext cx="3240024" cy="1623059"/>
          </a:xfrm>
          <a:prstGeom prst="rect">
            <a:avLst/>
          </a:prstGeom>
        </p:spPr>
      </p:pic>
      <p:pic>
        <p:nvPicPr>
          <p:cNvPr id="21" name="object 21"/>
          <p:cNvPicPr/>
          <p:nvPr/>
        </p:nvPicPr>
        <p:blipFill>
          <a:blip r:embed="rId12" cstate="print"/>
          <a:stretch>
            <a:fillRect/>
          </a:stretch>
        </p:blipFill>
        <p:spPr>
          <a:xfrm>
            <a:off x="8799576" y="3941064"/>
            <a:ext cx="3240024" cy="1623060"/>
          </a:xfrm>
          <a:prstGeom prst="rect">
            <a:avLst/>
          </a:prstGeom>
        </p:spPr>
      </p:pic>
      <p:sp>
        <p:nvSpPr>
          <p:cNvPr id="22" name="object 22"/>
          <p:cNvSpPr/>
          <p:nvPr/>
        </p:nvSpPr>
        <p:spPr>
          <a:xfrm>
            <a:off x="140970" y="403097"/>
            <a:ext cx="499109" cy="0"/>
          </a:xfrm>
          <a:custGeom>
            <a:avLst/>
            <a:gdLst/>
            <a:ahLst/>
            <a:cxnLst/>
            <a:rect l="l" t="t" r="r" b="b"/>
            <a:pathLst>
              <a:path w="499109">
                <a:moveTo>
                  <a:pt x="498970" y="0"/>
                </a:moveTo>
                <a:lnTo>
                  <a:pt x="0" y="0"/>
                </a:lnTo>
              </a:path>
            </a:pathLst>
          </a:custGeom>
          <a:ln w="19812">
            <a:solidFill>
              <a:srgbClr val="009540"/>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100615953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2000" cy="6857999"/>
            </a:xfrm>
            <a:prstGeom prst="rect">
              <a:avLst/>
            </a:prstGeom>
          </p:spPr>
        </p:pic>
        <p:sp>
          <p:nvSpPr>
            <p:cNvPr id="4" name="object 4"/>
            <p:cNvSpPr/>
            <p:nvPr/>
          </p:nvSpPr>
          <p:spPr>
            <a:xfrm>
              <a:off x="2892551" y="1470685"/>
              <a:ext cx="2651760" cy="147955"/>
            </a:xfrm>
            <a:custGeom>
              <a:avLst/>
              <a:gdLst/>
              <a:ahLst/>
              <a:cxnLst/>
              <a:rect l="l" t="t" r="r" b="b"/>
              <a:pathLst>
                <a:path w="2651760" h="147955">
                  <a:moveTo>
                    <a:pt x="2651379" y="0"/>
                  </a:moveTo>
                  <a:lnTo>
                    <a:pt x="0" y="0"/>
                  </a:lnTo>
                  <a:lnTo>
                    <a:pt x="0" y="147802"/>
                  </a:lnTo>
                  <a:lnTo>
                    <a:pt x="2651379" y="147802"/>
                  </a:lnTo>
                  <a:lnTo>
                    <a:pt x="2651379" y="0"/>
                  </a:lnTo>
                  <a:close/>
                </a:path>
              </a:pathLst>
            </a:custGeom>
            <a:solidFill>
              <a:srgbClr val="D1E7D2"/>
            </a:solidFill>
          </p:spPr>
          <p:txBody>
            <a:bodyPr wrap="square" lIns="0" tIns="0" rIns="0" bIns="0" rtlCol="0"/>
            <a:lstStyle/>
            <a:p>
              <a:endParaRPr>
                <a:solidFill>
                  <a:prstClr val="black"/>
                </a:solidFill>
              </a:endParaRPr>
            </a:p>
          </p:txBody>
        </p:sp>
      </p:grpSp>
      <p:sp>
        <p:nvSpPr>
          <p:cNvPr id="5" name="object 5"/>
          <p:cNvSpPr txBox="1"/>
          <p:nvPr/>
        </p:nvSpPr>
        <p:spPr>
          <a:xfrm>
            <a:off x="608177" y="1224813"/>
            <a:ext cx="7473315" cy="1909445"/>
          </a:xfrm>
          <a:prstGeom prst="rect">
            <a:avLst/>
          </a:prstGeom>
        </p:spPr>
        <p:txBody>
          <a:bodyPr vert="horz" wrap="square" lIns="0" tIns="100965" rIns="0" bIns="0" rtlCol="0">
            <a:spAutoFit/>
          </a:bodyPr>
          <a:lstStyle/>
          <a:p>
            <a:pPr marL="12700">
              <a:spcBef>
                <a:spcPts val="795"/>
              </a:spcBef>
            </a:pPr>
            <a:r>
              <a:rPr sz="1600" b="1" spc="-5" dirty="0">
                <a:solidFill>
                  <a:srgbClr val="164193"/>
                </a:solidFill>
                <a:latin typeface="Arial"/>
                <a:cs typeface="Arial"/>
              </a:rPr>
              <a:t>Une</a:t>
            </a:r>
            <a:r>
              <a:rPr sz="1600" b="1" spc="-20" dirty="0">
                <a:solidFill>
                  <a:srgbClr val="164193"/>
                </a:solidFill>
                <a:latin typeface="Arial"/>
                <a:cs typeface="Arial"/>
              </a:rPr>
              <a:t> </a:t>
            </a:r>
            <a:r>
              <a:rPr sz="1600" b="1" spc="-5" dirty="0">
                <a:solidFill>
                  <a:srgbClr val="164193"/>
                </a:solidFill>
                <a:latin typeface="Arial"/>
                <a:cs typeface="Arial"/>
              </a:rPr>
              <a:t>initiative</a:t>
            </a:r>
            <a:r>
              <a:rPr sz="1600" b="1" spc="55" dirty="0">
                <a:solidFill>
                  <a:srgbClr val="164193"/>
                </a:solidFill>
                <a:latin typeface="Arial"/>
                <a:cs typeface="Arial"/>
              </a:rPr>
              <a:t> </a:t>
            </a:r>
            <a:r>
              <a:rPr sz="1600" b="1" spc="-10" dirty="0">
                <a:solidFill>
                  <a:srgbClr val="164193"/>
                </a:solidFill>
                <a:latin typeface="Arial"/>
                <a:cs typeface="Arial"/>
              </a:rPr>
              <a:t>autour</a:t>
            </a:r>
            <a:r>
              <a:rPr sz="1600" b="1" spc="15" dirty="0">
                <a:solidFill>
                  <a:srgbClr val="164193"/>
                </a:solidFill>
                <a:latin typeface="Arial"/>
                <a:cs typeface="Arial"/>
              </a:rPr>
              <a:t> </a:t>
            </a:r>
            <a:r>
              <a:rPr sz="1600" b="1" spc="-5" dirty="0">
                <a:solidFill>
                  <a:srgbClr val="164193"/>
                </a:solidFill>
                <a:latin typeface="Arial"/>
                <a:cs typeface="Arial"/>
              </a:rPr>
              <a:t>de</a:t>
            </a:r>
            <a:r>
              <a:rPr sz="1600" b="1" spc="5" dirty="0">
                <a:solidFill>
                  <a:srgbClr val="164193"/>
                </a:solidFill>
                <a:latin typeface="Arial"/>
                <a:cs typeface="Arial"/>
              </a:rPr>
              <a:t> </a:t>
            </a:r>
            <a:r>
              <a:rPr sz="1600" b="1" spc="-5" dirty="0">
                <a:solidFill>
                  <a:srgbClr val="164193"/>
                </a:solidFill>
                <a:latin typeface="Arial"/>
                <a:cs typeface="Arial"/>
              </a:rPr>
              <a:t>6</a:t>
            </a:r>
            <a:r>
              <a:rPr sz="1600" b="1" spc="-25" dirty="0">
                <a:solidFill>
                  <a:srgbClr val="164193"/>
                </a:solidFill>
                <a:latin typeface="Arial"/>
                <a:cs typeface="Arial"/>
              </a:rPr>
              <a:t> </a:t>
            </a:r>
            <a:r>
              <a:rPr sz="1600" b="1" spc="-5" dirty="0">
                <a:solidFill>
                  <a:srgbClr val="164193"/>
                </a:solidFill>
                <a:latin typeface="Arial"/>
                <a:cs typeface="Arial"/>
              </a:rPr>
              <a:t>règles</a:t>
            </a:r>
            <a:r>
              <a:rPr sz="1600" b="1" spc="5" dirty="0">
                <a:solidFill>
                  <a:srgbClr val="164193"/>
                </a:solidFill>
                <a:latin typeface="Arial"/>
                <a:cs typeface="Arial"/>
              </a:rPr>
              <a:t> </a:t>
            </a:r>
            <a:r>
              <a:rPr sz="1600" b="1" spc="-10" dirty="0">
                <a:solidFill>
                  <a:srgbClr val="164193"/>
                </a:solidFill>
                <a:latin typeface="Arial"/>
                <a:cs typeface="Arial"/>
              </a:rPr>
              <a:t>vitales</a:t>
            </a:r>
            <a:r>
              <a:rPr sz="1600" b="1" spc="45" dirty="0">
                <a:solidFill>
                  <a:srgbClr val="164193"/>
                </a:solidFill>
                <a:latin typeface="Arial"/>
                <a:cs typeface="Arial"/>
              </a:rPr>
              <a:t> </a:t>
            </a:r>
            <a:r>
              <a:rPr sz="1600" b="1" spc="-5" dirty="0">
                <a:solidFill>
                  <a:srgbClr val="164193"/>
                </a:solidFill>
                <a:latin typeface="Arial"/>
                <a:cs typeface="Arial"/>
              </a:rPr>
              <a:t>de</a:t>
            </a:r>
            <a:r>
              <a:rPr sz="1600" b="1" spc="5" dirty="0">
                <a:solidFill>
                  <a:srgbClr val="164193"/>
                </a:solidFill>
                <a:latin typeface="Arial"/>
                <a:cs typeface="Arial"/>
              </a:rPr>
              <a:t> </a:t>
            </a:r>
            <a:r>
              <a:rPr sz="1600" b="1" spc="-5" dirty="0">
                <a:solidFill>
                  <a:srgbClr val="164193"/>
                </a:solidFill>
                <a:latin typeface="Arial"/>
                <a:cs typeface="Arial"/>
              </a:rPr>
              <a:t>sécurité </a:t>
            </a:r>
            <a:r>
              <a:rPr sz="1600" b="1" spc="-10" dirty="0">
                <a:solidFill>
                  <a:srgbClr val="164193"/>
                </a:solidFill>
                <a:latin typeface="Arial"/>
                <a:cs typeface="Arial"/>
              </a:rPr>
              <a:t>qui</a:t>
            </a:r>
            <a:r>
              <a:rPr sz="1600" b="1" spc="15" dirty="0">
                <a:solidFill>
                  <a:srgbClr val="164193"/>
                </a:solidFill>
                <a:latin typeface="Arial"/>
                <a:cs typeface="Arial"/>
              </a:rPr>
              <a:t> </a:t>
            </a:r>
            <a:r>
              <a:rPr sz="1600" b="1" spc="-10" dirty="0">
                <a:solidFill>
                  <a:srgbClr val="164193"/>
                </a:solidFill>
                <a:latin typeface="Arial"/>
                <a:cs typeface="Arial"/>
              </a:rPr>
              <a:t>couvrent</a:t>
            </a:r>
            <a:r>
              <a:rPr sz="1600" b="1" spc="35" dirty="0">
                <a:solidFill>
                  <a:srgbClr val="164193"/>
                </a:solidFill>
                <a:latin typeface="Arial"/>
                <a:cs typeface="Arial"/>
              </a:rPr>
              <a:t> </a:t>
            </a:r>
            <a:r>
              <a:rPr sz="1600" b="1" spc="-5" dirty="0">
                <a:solidFill>
                  <a:srgbClr val="164193"/>
                </a:solidFill>
                <a:latin typeface="Arial"/>
                <a:cs typeface="Arial"/>
              </a:rPr>
              <a:t>6</a:t>
            </a:r>
            <a:r>
              <a:rPr sz="1600" b="1" spc="-10" dirty="0">
                <a:solidFill>
                  <a:srgbClr val="164193"/>
                </a:solidFill>
                <a:latin typeface="Arial"/>
                <a:cs typeface="Arial"/>
              </a:rPr>
              <a:t> </a:t>
            </a:r>
            <a:r>
              <a:rPr sz="1600" b="1" spc="-5" dirty="0">
                <a:solidFill>
                  <a:srgbClr val="164193"/>
                </a:solidFill>
                <a:latin typeface="Arial"/>
                <a:cs typeface="Arial"/>
              </a:rPr>
              <a:t>domaines</a:t>
            </a:r>
            <a:r>
              <a:rPr sz="1600" b="1" spc="25" dirty="0">
                <a:solidFill>
                  <a:srgbClr val="164193"/>
                </a:solidFill>
                <a:latin typeface="Arial"/>
                <a:cs typeface="Arial"/>
              </a:rPr>
              <a:t> </a:t>
            </a:r>
            <a:r>
              <a:rPr sz="1600" b="1" spc="-5" dirty="0">
                <a:solidFill>
                  <a:srgbClr val="164193"/>
                </a:solidFill>
                <a:latin typeface="Arial"/>
                <a:cs typeface="Arial"/>
              </a:rPr>
              <a:t>:</a:t>
            </a:r>
            <a:endParaRPr sz="1600">
              <a:solidFill>
                <a:prstClr val="black"/>
              </a:solidFill>
              <a:latin typeface="Arial"/>
              <a:cs typeface="Arial"/>
            </a:endParaRPr>
          </a:p>
          <a:p>
            <a:pPr marL="708660" indent="-166370">
              <a:spcBef>
                <a:spcPts val="695"/>
              </a:spcBef>
              <a:buFontTx/>
              <a:buChar char="-"/>
              <a:tabLst>
                <a:tab pos="709295" algn="l"/>
              </a:tabLst>
            </a:pPr>
            <a:r>
              <a:rPr sz="1600" spc="-5" dirty="0">
                <a:solidFill>
                  <a:srgbClr val="164193"/>
                </a:solidFill>
                <a:latin typeface="Microsoft Sans Serif"/>
                <a:cs typeface="Microsoft Sans Serif"/>
              </a:rPr>
              <a:t>La</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formation</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dirty="0">
                <a:solidFill>
                  <a:srgbClr val="164193"/>
                </a:solidFill>
                <a:latin typeface="Microsoft Sans Serif"/>
                <a:cs typeface="Microsoft Sans Serif"/>
              </a:rPr>
              <a:t> </a:t>
            </a:r>
            <a:r>
              <a:rPr sz="1600" spc="-20" dirty="0">
                <a:solidFill>
                  <a:srgbClr val="164193"/>
                </a:solidFill>
                <a:latin typeface="Microsoft Sans Serif"/>
                <a:cs typeface="Microsoft Sans Serif"/>
              </a:rPr>
              <a:t>qualification</a:t>
            </a:r>
            <a:endParaRPr sz="1600">
              <a:solidFill>
                <a:prstClr val="black"/>
              </a:solidFill>
              <a:latin typeface="Microsoft Sans Serif"/>
              <a:cs typeface="Microsoft Sans Serif"/>
            </a:endParaRPr>
          </a:p>
          <a:p>
            <a:pPr marL="708660" indent="-166370">
              <a:buFontTx/>
              <a:buChar char="-"/>
              <a:tabLst>
                <a:tab pos="709295" algn="l"/>
              </a:tabLst>
            </a:pPr>
            <a:r>
              <a:rPr sz="1600" spc="-5" dirty="0">
                <a:solidFill>
                  <a:srgbClr val="164193"/>
                </a:solidFill>
                <a:latin typeface="Microsoft Sans Serif"/>
                <a:cs typeface="Microsoft Sans Serif"/>
              </a:rPr>
              <a:t>Le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levage</a:t>
            </a:r>
            <a:r>
              <a:rPr sz="1600" spc="-40" dirty="0">
                <a:solidFill>
                  <a:srgbClr val="164193"/>
                </a:solidFill>
                <a:latin typeface="Microsoft Sans Serif"/>
                <a:cs typeface="Microsoft Sans Serif"/>
              </a:rPr>
              <a:t> </a:t>
            </a:r>
            <a:r>
              <a:rPr sz="1600" spc="-15" dirty="0">
                <a:solidFill>
                  <a:srgbClr val="164193"/>
                </a:solidFill>
                <a:latin typeface="Microsoft Sans Serif"/>
                <a:cs typeface="Microsoft Sans Serif"/>
              </a:rPr>
              <a:t>calage</a:t>
            </a:r>
            <a:endParaRPr sz="1600">
              <a:solidFill>
                <a:prstClr val="black"/>
              </a:solidFill>
              <a:latin typeface="Microsoft Sans Serif"/>
              <a:cs typeface="Microsoft Sans Serif"/>
            </a:endParaRPr>
          </a:p>
          <a:p>
            <a:pPr marL="708660" indent="-166370">
              <a:spcBef>
                <a:spcPts val="5"/>
              </a:spcBef>
              <a:buFontTx/>
              <a:buChar char="-"/>
              <a:tabLst>
                <a:tab pos="709295" algn="l"/>
              </a:tabLst>
            </a:pPr>
            <a:r>
              <a:rPr sz="1600" spc="-5" dirty="0">
                <a:solidFill>
                  <a:srgbClr val="164193"/>
                </a:solidFill>
                <a:latin typeface="Microsoft Sans Serif"/>
                <a:cs typeface="Microsoft Sans Serif"/>
              </a:rPr>
              <a:t>Le</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gonflage</a:t>
            </a:r>
            <a:endParaRPr sz="1600">
              <a:solidFill>
                <a:prstClr val="black"/>
              </a:solidFill>
              <a:latin typeface="Microsoft Sans Serif"/>
              <a:cs typeface="Microsoft Sans Serif"/>
            </a:endParaRPr>
          </a:p>
          <a:p>
            <a:pPr marL="708660" indent="-166370">
              <a:buFontTx/>
              <a:buChar char="-"/>
              <a:tabLst>
                <a:tab pos="709295" algn="l"/>
              </a:tabLst>
            </a:pPr>
            <a:r>
              <a:rPr sz="1600" spc="-5" dirty="0">
                <a:solidFill>
                  <a:srgbClr val="164193"/>
                </a:solidFill>
                <a:latin typeface="Microsoft Sans Serif"/>
                <a:cs typeface="Microsoft Sans Serif"/>
              </a:rPr>
              <a:t>Les manœuvres</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10" dirty="0">
                <a:solidFill>
                  <a:srgbClr val="164193"/>
                </a:solidFill>
                <a:latin typeface="Microsoft Sans Serif"/>
                <a:cs typeface="Microsoft Sans Serif"/>
              </a:rPr>
              <a:t> </a:t>
            </a:r>
            <a:r>
              <a:rPr sz="1600" spc="-20" dirty="0">
                <a:solidFill>
                  <a:srgbClr val="164193"/>
                </a:solidFill>
                <a:latin typeface="Microsoft Sans Serif"/>
                <a:cs typeface="Microsoft Sans Serif"/>
              </a:rPr>
              <a:t>déplacements</a:t>
            </a:r>
            <a:endParaRPr sz="1600">
              <a:solidFill>
                <a:prstClr val="black"/>
              </a:solidFill>
              <a:latin typeface="Microsoft Sans Serif"/>
              <a:cs typeface="Microsoft Sans Serif"/>
            </a:endParaRPr>
          </a:p>
          <a:p>
            <a:pPr marL="708660" indent="-166370">
              <a:buFontTx/>
              <a:buChar char="-"/>
              <a:tabLst>
                <a:tab pos="709295" algn="l"/>
              </a:tabLst>
            </a:pPr>
            <a:r>
              <a:rPr sz="1600" spc="-5" dirty="0">
                <a:solidFill>
                  <a:srgbClr val="164193"/>
                </a:solidFill>
                <a:latin typeface="Microsoft Sans Serif"/>
                <a:cs typeface="Microsoft Sans Serif"/>
              </a:rPr>
              <a:t>Le</a:t>
            </a:r>
            <a:r>
              <a:rPr sz="1600" spc="-20" dirty="0">
                <a:solidFill>
                  <a:srgbClr val="164193"/>
                </a:solidFill>
                <a:latin typeface="Microsoft Sans Serif"/>
                <a:cs typeface="Microsoft Sans Serif"/>
              </a:rPr>
              <a:t> dépannage</a:t>
            </a:r>
            <a:endParaRPr sz="1600">
              <a:solidFill>
                <a:prstClr val="black"/>
              </a:solidFill>
              <a:latin typeface="Microsoft Sans Serif"/>
              <a:cs typeface="Microsoft Sans Serif"/>
            </a:endParaRPr>
          </a:p>
          <a:p>
            <a:pPr marL="708660" indent="-166370">
              <a:buFontTx/>
              <a:buChar char="-"/>
              <a:tabLst>
                <a:tab pos="709295" algn="l"/>
              </a:tabLst>
            </a:pPr>
            <a:r>
              <a:rPr sz="1600" spc="-5" dirty="0">
                <a:solidFill>
                  <a:srgbClr val="164193"/>
                </a:solidFill>
                <a:latin typeface="Microsoft Sans Serif"/>
                <a:cs typeface="Microsoft Sans Serif"/>
              </a:rPr>
              <a:t>La</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protection</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des</a:t>
            </a:r>
            <a:r>
              <a:rPr sz="1600" spc="-10" dirty="0">
                <a:solidFill>
                  <a:srgbClr val="164193"/>
                </a:solidFill>
                <a:latin typeface="Microsoft Sans Serif"/>
                <a:cs typeface="Microsoft Sans Serif"/>
              </a:rPr>
              <a:t> </a:t>
            </a:r>
            <a:r>
              <a:rPr sz="1600" spc="-20" dirty="0">
                <a:solidFill>
                  <a:srgbClr val="164193"/>
                </a:solidFill>
                <a:latin typeface="Microsoft Sans Serif"/>
                <a:cs typeface="Microsoft Sans Serif"/>
              </a:rPr>
              <a:t>clients</a:t>
            </a:r>
            <a:endParaRPr sz="1600">
              <a:solidFill>
                <a:prstClr val="black"/>
              </a:solidFill>
              <a:latin typeface="Microsoft Sans Serif"/>
              <a:cs typeface="Microsoft Sans Serif"/>
            </a:endParaRPr>
          </a:p>
        </p:txBody>
      </p:sp>
      <p:sp>
        <p:nvSpPr>
          <p:cNvPr id="6" name="object 6"/>
          <p:cNvSpPr txBox="1"/>
          <p:nvPr/>
        </p:nvSpPr>
        <p:spPr>
          <a:xfrm>
            <a:off x="2730500" y="4157929"/>
            <a:ext cx="8696325" cy="1854835"/>
          </a:xfrm>
          <a:prstGeom prst="rect">
            <a:avLst/>
          </a:prstGeom>
        </p:spPr>
        <p:txBody>
          <a:bodyPr vert="horz" wrap="square" lIns="0" tIns="12065" rIns="0" bIns="0" rtlCol="0">
            <a:spAutoFit/>
          </a:bodyPr>
          <a:lstStyle/>
          <a:p>
            <a:pPr marL="18415">
              <a:spcBef>
                <a:spcPts val="95"/>
              </a:spcBef>
            </a:pPr>
            <a:r>
              <a:rPr sz="1600" i="1" spc="-25" dirty="0">
                <a:solidFill>
                  <a:srgbClr val="164193"/>
                </a:solidFill>
                <a:latin typeface="Arial"/>
                <a:cs typeface="Arial"/>
              </a:rPr>
              <a:t>Depuis</a:t>
            </a:r>
            <a:r>
              <a:rPr sz="1600" i="1" spc="-80" dirty="0">
                <a:solidFill>
                  <a:srgbClr val="164193"/>
                </a:solidFill>
                <a:latin typeface="Arial"/>
                <a:cs typeface="Arial"/>
              </a:rPr>
              <a:t> </a:t>
            </a:r>
            <a:r>
              <a:rPr sz="1600" i="1" spc="-15" dirty="0">
                <a:solidFill>
                  <a:srgbClr val="164193"/>
                </a:solidFill>
                <a:latin typeface="Arial"/>
                <a:cs typeface="Arial"/>
              </a:rPr>
              <a:t>plus</a:t>
            </a:r>
            <a:r>
              <a:rPr sz="1600" i="1" spc="-75" dirty="0">
                <a:solidFill>
                  <a:srgbClr val="164193"/>
                </a:solidFill>
                <a:latin typeface="Arial"/>
                <a:cs typeface="Arial"/>
              </a:rPr>
              <a:t> </a:t>
            </a:r>
            <a:r>
              <a:rPr sz="1600" i="1" spc="-5" dirty="0">
                <a:solidFill>
                  <a:srgbClr val="164193"/>
                </a:solidFill>
                <a:latin typeface="Arial"/>
                <a:cs typeface="Arial"/>
              </a:rPr>
              <a:t>de</a:t>
            </a:r>
            <a:r>
              <a:rPr sz="1600" i="1" spc="-70" dirty="0">
                <a:solidFill>
                  <a:srgbClr val="164193"/>
                </a:solidFill>
                <a:latin typeface="Arial"/>
                <a:cs typeface="Arial"/>
              </a:rPr>
              <a:t> </a:t>
            </a:r>
            <a:r>
              <a:rPr sz="1600" i="1" spc="-5" dirty="0">
                <a:solidFill>
                  <a:srgbClr val="164193"/>
                </a:solidFill>
                <a:latin typeface="Arial"/>
                <a:cs typeface="Arial"/>
              </a:rPr>
              <a:t>10</a:t>
            </a:r>
            <a:r>
              <a:rPr sz="1600" i="1" spc="-60" dirty="0">
                <a:solidFill>
                  <a:srgbClr val="164193"/>
                </a:solidFill>
                <a:latin typeface="Arial"/>
                <a:cs typeface="Arial"/>
              </a:rPr>
              <a:t> </a:t>
            </a:r>
            <a:r>
              <a:rPr sz="1600" i="1" spc="-15" dirty="0">
                <a:solidFill>
                  <a:srgbClr val="164193"/>
                </a:solidFill>
                <a:latin typeface="Arial"/>
                <a:cs typeface="Arial"/>
              </a:rPr>
              <a:t>ans,</a:t>
            </a:r>
            <a:r>
              <a:rPr sz="1600" i="1" spc="-70" dirty="0">
                <a:solidFill>
                  <a:srgbClr val="164193"/>
                </a:solidFill>
                <a:latin typeface="Arial"/>
                <a:cs typeface="Arial"/>
              </a:rPr>
              <a:t> </a:t>
            </a:r>
            <a:r>
              <a:rPr sz="1600" i="1" spc="-25" dirty="0">
                <a:solidFill>
                  <a:srgbClr val="164193"/>
                </a:solidFill>
                <a:latin typeface="Arial"/>
                <a:cs typeface="Arial"/>
              </a:rPr>
              <a:t>l’enseigne</a:t>
            </a:r>
            <a:r>
              <a:rPr sz="1600" i="1" spc="-95" dirty="0">
                <a:solidFill>
                  <a:srgbClr val="164193"/>
                </a:solidFill>
                <a:latin typeface="Arial"/>
                <a:cs typeface="Arial"/>
              </a:rPr>
              <a:t> </a:t>
            </a:r>
            <a:r>
              <a:rPr sz="1600" i="1" spc="-25" dirty="0">
                <a:solidFill>
                  <a:srgbClr val="164193"/>
                </a:solidFill>
                <a:latin typeface="Arial"/>
                <a:cs typeface="Arial"/>
              </a:rPr>
              <a:t>Euromaster</a:t>
            </a:r>
            <a:r>
              <a:rPr sz="1600" i="1" spc="-75" dirty="0">
                <a:solidFill>
                  <a:srgbClr val="164193"/>
                </a:solidFill>
                <a:latin typeface="Arial"/>
                <a:cs typeface="Arial"/>
              </a:rPr>
              <a:t> </a:t>
            </a:r>
            <a:r>
              <a:rPr sz="1600" i="1" spc="-10" dirty="0">
                <a:solidFill>
                  <a:srgbClr val="164193"/>
                </a:solidFill>
                <a:latin typeface="Arial"/>
                <a:cs typeface="Arial"/>
              </a:rPr>
              <a:t>met</a:t>
            </a:r>
            <a:r>
              <a:rPr sz="1600" i="1" spc="-30" dirty="0">
                <a:solidFill>
                  <a:srgbClr val="164193"/>
                </a:solidFill>
                <a:latin typeface="Arial"/>
                <a:cs typeface="Arial"/>
              </a:rPr>
              <a:t> </a:t>
            </a:r>
            <a:r>
              <a:rPr sz="1600" i="1" spc="-5" dirty="0">
                <a:solidFill>
                  <a:srgbClr val="164193"/>
                </a:solidFill>
                <a:latin typeface="Arial"/>
                <a:cs typeface="Arial"/>
              </a:rPr>
              <a:t>en</a:t>
            </a:r>
            <a:r>
              <a:rPr sz="1600" i="1" spc="-70" dirty="0">
                <a:solidFill>
                  <a:srgbClr val="164193"/>
                </a:solidFill>
                <a:latin typeface="Arial"/>
                <a:cs typeface="Arial"/>
              </a:rPr>
              <a:t> </a:t>
            </a:r>
            <a:r>
              <a:rPr sz="1600" i="1" spc="-25" dirty="0">
                <a:solidFill>
                  <a:srgbClr val="164193"/>
                </a:solidFill>
                <a:latin typeface="Arial"/>
                <a:cs typeface="Arial"/>
              </a:rPr>
              <a:t>œuvre</a:t>
            </a:r>
            <a:r>
              <a:rPr sz="1600" i="1" spc="-60" dirty="0">
                <a:solidFill>
                  <a:srgbClr val="164193"/>
                </a:solidFill>
                <a:latin typeface="Arial"/>
                <a:cs typeface="Arial"/>
              </a:rPr>
              <a:t> </a:t>
            </a:r>
            <a:r>
              <a:rPr sz="1600" i="1" spc="-5" dirty="0">
                <a:solidFill>
                  <a:srgbClr val="164193"/>
                </a:solidFill>
                <a:latin typeface="Arial"/>
                <a:cs typeface="Arial"/>
              </a:rPr>
              <a:t>une</a:t>
            </a:r>
            <a:r>
              <a:rPr sz="1600" i="1" spc="-70" dirty="0">
                <a:solidFill>
                  <a:srgbClr val="164193"/>
                </a:solidFill>
                <a:latin typeface="Arial"/>
                <a:cs typeface="Arial"/>
              </a:rPr>
              <a:t> </a:t>
            </a:r>
            <a:r>
              <a:rPr sz="1600" i="1" spc="-25" dirty="0">
                <a:solidFill>
                  <a:srgbClr val="164193"/>
                </a:solidFill>
                <a:latin typeface="Arial"/>
                <a:cs typeface="Arial"/>
              </a:rPr>
              <a:t>politique</a:t>
            </a:r>
            <a:r>
              <a:rPr sz="1600" i="1" spc="-120" dirty="0">
                <a:solidFill>
                  <a:srgbClr val="164193"/>
                </a:solidFill>
                <a:latin typeface="Arial"/>
                <a:cs typeface="Arial"/>
              </a:rPr>
              <a:t> </a:t>
            </a:r>
            <a:r>
              <a:rPr sz="1600" i="1" spc="-25" dirty="0">
                <a:solidFill>
                  <a:srgbClr val="164193"/>
                </a:solidFill>
                <a:latin typeface="Arial"/>
                <a:cs typeface="Arial"/>
              </a:rPr>
              <a:t>Santé,</a:t>
            </a:r>
            <a:r>
              <a:rPr sz="1600" i="1" spc="-60" dirty="0">
                <a:solidFill>
                  <a:srgbClr val="164193"/>
                </a:solidFill>
                <a:latin typeface="Arial"/>
                <a:cs typeface="Arial"/>
              </a:rPr>
              <a:t> </a:t>
            </a:r>
            <a:r>
              <a:rPr sz="1600" i="1" spc="-25" dirty="0">
                <a:solidFill>
                  <a:srgbClr val="164193"/>
                </a:solidFill>
                <a:latin typeface="Arial"/>
                <a:cs typeface="Arial"/>
              </a:rPr>
              <a:t>Sécurité</a:t>
            </a:r>
            <a:r>
              <a:rPr sz="1600" i="1" spc="-105" dirty="0">
                <a:solidFill>
                  <a:srgbClr val="164193"/>
                </a:solidFill>
                <a:latin typeface="Arial"/>
                <a:cs typeface="Arial"/>
              </a:rPr>
              <a:t> </a:t>
            </a:r>
            <a:r>
              <a:rPr sz="1600" i="1" spc="-30" dirty="0">
                <a:solidFill>
                  <a:srgbClr val="164193"/>
                </a:solidFill>
                <a:latin typeface="Arial"/>
                <a:cs typeface="Arial"/>
              </a:rPr>
              <a:t>en</a:t>
            </a:r>
            <a:endParaRPr sz="1600">
              <a:solidFill>
                <a:prstClr val="black"/>
              </a:solidFill>
              <a:latin typeface="Arial"/>
              <a:cs typeface="Arial"/>
            </a:endParaRPr>
          </a:p>
          <a:p>
            <a:pPr marL="18415">
              <a:spcBef>
                <a:spcPts val="5"/>
              </a:spcBef>
            </a:pPr>
            <a:r>
              <a:rPr sz="1600" i="1" spc="-25" dirty="0">
                <a:solidFill>
                  <a:srgbClr val="164193"/>
                </a:solidFill>
                <a:latin typeface="Arial"/>
                <a:cs typeface="Arial"/>
              </a:rPr>
              <a:t>cohérence</a:t>
            </a:r>
            <a:r>
              <a:rPr sz="1600" i="1" spc="-110" dirty="0">
                <a:solidFill>
                  <a:srgbClr val="164193"/>
                </a:solidFill>
                <a:latin typeface="Arial"/>
                <a:cs typeface="Arial"/>
              </a:rPr>
              <a:t> </a:t>
            </a:r>
            <a:r>
              <a:rPr sz="1600" i="1" spc="-15" dirty="0">
                <a:solidFill>
                  <a:srgbClr val="164193"/>
                </a:solidFill>
                <a:latin typeface="Arial"/>
                <a:cs typeface="Arial"/>
              </a:rPr>
              <a:t>avec</a:t>
            </a:r>
            <a:r>
              <a:rPr sz="1600" i="1" spc="-70" dirty="0">
                <a:solidFill>
                  <a:srgbClr val="164193"/>
                </a:solidFill>
                <a:latin typeface="Arial"/>
                <a:cs typeface="Arial"/>
              </a:rPr>
              <a:t> </a:t>
            </a:r>
            <a:r>
              <a:rPr sz="1600" i="1" spc="-5" dirty="0">
                <a:solidFill>
                  <a:srgbClr val="164193"/>
                </a:solidFill>
                <a:latin typeface="Arial"/>
                <a:cs typeface="Arial"/>
              </a:rPr>
              <a:t>les</a:t>
            </a:r>
            <a:r>
              <a:rPr sz="1600" i="1" spc="-75" dirty="0">
                <a:solidFill>
                  <a:srgbClr val="164193"/>
                </a:solidFill>
                <a:latin typeface="Arial"/>
                <a:cs typeface="Arial"/>
              </a:rPr>
              <a:t> </a:t>
            </a:r>
            <a:r>
              <a:rPr sz="1600" i="1" spc="-25" dirty="0">
                <a:solidFill>
                  <a:srgbClr val="164193"/>
                </a:solidFill>
                <a:latin typeface="Arial"/>
                <a:cs typeface="Arial"/>
              </a:rPr>
              <a:t>valeurs</a:t>
            </a:r>
            <a:r>
              <a:rPr sz="1600" i="1" spc="-65" dirty="0">
                <a:solidFill>
                  <a:srgbClr val="164193"/>
                </a:solidFill>
                <a:latin typeface="Arial"/>
                <a:cs typeface="Arial"/>
              </a:rPr>
              <a:t> </a:t>
            </a:r>
            <a:r>
              <a:rPr sz="1600" i="1" spc="-5" dirty="0">
                <a:solidFill>
                  <a:srgbClr val="164193"/>
                </a:solidFill>
                <a:latin typeface="Arial"/>
                <a:cs typeface="Arial"/>
              </a:rPr>
              <a:t>et</a:t>
            </a:r>
            <a:r>
              <a:rPr sz="1600" i="1" spc="-70" dirty="0">
                <a:solidFill>
                  <a:srgbClr val="164193"/>
                </a:solidFill>
                <a:latin typeface="Arial"/>
                <a:cs typeface="Arial"/>
              </a:rPr>
              <a:t> </a:t>
            </a:r>
            <a:r>
              <a:rPr sz="1600" i="1" spc="-55" dirty="0">
                <a:solidFill>
                  <a:srgbClr val="164193"/>
                </a:solidFill>
                <a:latin typeface="Arial"/>
                <a:cs typeface="Arial"/>
              </a:rPr>
              <a:t>les</a:t>
            </a:r>
            <a:r>
              <a:rPr sz="1600" i="1" spc="-150" dirty="0">
                <a:solidFill>
                  <a:srgbClr val="164193"/>
                </a:solidFill>
                <a:latin typeface="Arial"/>
                <a:cs typeface="Arial"/>
              </a:rPr>
              <a:t> </a:t>
            </a:r>
            <a:r>
              <a:rPr sz="1600" i="1" spc="-25" dirty="0">
                <a:solidFill>
                  <a:srgbClr val="164193"/>
                </a:solidFill>
                <a:latin typeface="Arial"/>
                <a:cs typeface="Arial"/>
              </a:rPr>
              <a:t>exigences</a:t>
            </a:r>
            <a:r>
              <a:rPr sz="1600" i="1" spc="-125" dirty="0">
                <a:solidFill>
                  <a:srgbClr val="164193"/>
                </a:solidFill>
                <a:latin typeface="Arial"/>
                <a:cs typeface="Arial"/>
              </a:rPr>
              <a:t> </a:t>
            </a:r>
            <a:r>
              <a:rPr sz="1600" i="1" spc="-5" dirty="0">
                <a:solidFill>
                  <a:srgbClr val="164193"/>
                </a:solidFill>
                <a:latin typeface="Arial"/>
                <a:cs typeface="Arial"/>
              </a:rPr>
              <a:t>du</a:t>
            </a:r>
            <a:r>
              <a:rPr sz="1600" i="1" spc="-60" dirty="0">
                <a:solidFill>
                  <a:srgbClr val="164193"/>
                </a:solidFill>
                <a:latin typeface="Arial"/>
                <a:cs typeface="Arial"/>
              </a:rPr>
              <a:t> </a:t>
            </a:r>
            <a:r>
              <a:rPr sz="1600" i="1" spc="-20" dirty="0">
                <a:solidFill>
                  <a:srgbClr val="164193"/>
                </a:solidFill>
                <a:latin typeface="Arial"/>
                <a:cs typeface="Arial"/>
              </a:rPr>
              <a:t>Groupe.</a:t>
            </a:r>
            <a:endParaRPr sz="1600">
              <a:solidFill>
                <a:prstClr val="black"/>
              </a:solidFill>
              <a:latin typeface="Arial"/>
              <a:cs typeface="Arial"/>
            </a:endParaRPr>
          </a:p>
          <a:p>
            <a:pPr marL="18415" marR="5080"/>
            <a:r>
              <a:rPr sz="1600" i="1" spc="-30" dirty="0">
                <a:solidFill>
                  <a:srgbClr val="164193"/>
                </a:solidFill>
                <a:latin typeface="Arial"/>
                <a:cs typeface="Arial"/>
              </a:rPr>
              <a:t>Aujourd’hui, </a:t>
            </a:r>
            <a:r>
              <a:rPr sz="1600" i="1" spc="-15" dirty="0">
                <a:solidFill>
                  <a:srgbClr val="164193"/>
                </a:solidFill>
                <a:latin typeface="Arial"/>
                <a:cs typeface="Arial"/>
              </a:rPr>
              <a:t>nous </a:t>
            </a:r>
            <a:r>
              <a:rPr sz="1600" i="1" spc="-25" dirty="0">
                <a:solidFill>
                  <a:srgbClr val="164193"/>
                </a:solidFill>
                <a:latin typeface="Arial"/>
                <a:cs typeface="Arial"/>
              </a:rPr>
              <a:t>mettons </a:t>
            </a:r>
            <a:r>
              <a:rPr sz="1600" i="1" spc="-15" dirty="0">
                <a:solidFill>
                  <a:srgbClr val="164193"/>
                </a:solidFill>
                <a:latin typeface="Arial"/>
                <a:cs typeface="Arial"/>
              </a:rPr>
              <a:t>tout </a:t>
            </a:r>
            <a:r>
              <a:rPr sz="1600" i="1" spc="-5" dirty="0">
                <a:solidFill>
                  <a:srgbClr val="164193"/>
                </a:solidFill>
                <a:latin typeface="Arial"/>
                <a:cs typeface="Arial"/>
              </a:rPr>
              <a:t>en </a:t>
            </a:r>
            <a:r>
              <a:rPr sz="1600" i="1" spc="-25" dirty="0">
                <a:solidFill>
                  <a:srgbClr val="164193"/>
                </a:solidFill>
                <a:latin typeface="Arial"/>
                <a:cs typeface="Arial"/>
              </a:rPr>
              <a:t>œuvre </a:t>
            </a:r>
            <a:r>
              <a:rPr sz="1600" i="1" spc="-15" dirty="0">
                <a:solidFill>
                  <a:srgbClr val="164193"/>
                </a:solidFill>
                <a:latin typeface="Arial"/>
                <a:cs typeface="Arial"/>
              </a:rPr>
              <a:t>pour </a:t>
            </a:r>
            <a:r>
              <a:rPr sz="1600" i="1" spc="-25" dirty="0">
                <a:solidFill>
                  <a:srgbClr val="164193"/>
                </a:solidFill>
                <a:latin typeface="Arial"/>
                <a:cs typeface="Arial"/>
              </a:rPr>
              <a:t>devenir </a:t>
            </a:r>
            <a:r>
              <a:rPr sz="1600" i="1" spc="-30" dirty="0">
                <a:solidFill>
                  <a:srgbClr val="164193"/>
                </a:solidFill>
                <a:latin typeface="Arial"/>
                <a:cs typeface="Arial"/>
              </a:rPr>
              <a:t>l’entreprise référente </a:t>
            </a:r>
            <a:r>
              <a:rPr sz="1600" i="1" spc="-5" dirty="0">
                <a:solidFill>
                  <a:srgbClr val="164193"/>
                </a:solidFill>
                <a:latin typeface="Arial"/>
                <a:cs typeface="Arial"/>
              </a:rPr>
              <a:t>en </a:t>
            </a:r>
            <a:r>
              <a:rPr sz="1600" i="1" spc="-25" dirty="0">
                <a:solidFill>
                  <a:srgbClr val="164193"/>
                </a:solidFill>
                <a:latin typeface="Arial"/>
                <a:cs typeface="Arial"/>
              </a:rPr>
              <a:t>matière </a:t>
            </a:r>
            <a:r>
              <a:rPr sz="1600" i="1" spc="-5" dirty="0">
                <a:solidFill>
                  <a:srgbClr val="164193"/>
                </a:solidFill>
                <a:latin typeface="Arial"/>
                <a:cs typeface="Arial"/>
              </a:rPr>
              <a:t>de </a:t>
            </a:r>
            <a:r>
              <a:rPr sz="1600" i="1" spc="-15" dirty="0">
                <a:solidFill>
                  <a:srgbClr val="164193"/>
                </a:solidFill>
                <a:latin typeface="Arial"/>
                <a:cs typeface="Arial"/>
              </a:rPr>
              <a:t>sécurité </a:t>
            </a:r>
            <a:r>
              <a:rPr sz="1600" i="1" spc="-10" dirty="0">
                <a:solidFill>
                  <a:srgbClr val="164193"/>
                </a:solidFill>
                <a:latin typeface="Arial"/>
                <a:cs typeface="Arial"/>
              </a:rPr>
              <a:t> </a:t>
            </a:r>
            <a:r>
              <a:rPr sz="1600" i="1" spc="-5" dirty="0">
                <a:solidFill>
                  <a:srgbClr val="164193"/>
                </a:solidFill>
                <a:latin typeface="Arial"/>
                <a:cs typeface="Arial"/>
              </a:rPr>
              <a:t>sur</a:t>
            </a:r>
            <a:r>
              <a:rPr sz="1600" i="1" spc="-65" dirty="0">
                <a:solidFill>
                  <a:srgbClr val="164193"/>
                </a:solidFill>
                <a:latin typeface="Arial"/>
                <a:cs typeface="Arial"/>
              </a:rPr>
              <a:t> </a:t>
            </a:r>
            <a:r>
              <a:rPr sz="1600" i="1" dirty="0">
                <a:solidFill>
                  <a:srgbClr val="164193"/>
                </a:solidFill>
                <a:latin typeface="Arial"/>
                <a:cs typeface="Arial"/>
              </a:rPr>
              <a:t>le</a:t>
            </a:r>
            <a:r>
              <a:rPr sz="1600" i="1" spc="-70" dirty="0">
                <a:solidFill>
                  <a:srgbClr val="164193"/>
                </a:solidFill>
                <a:latin typeface="Arial"/>
                <a:cs typeface="Arial"/>
              </a:rPr>
              <a:t> </a:t>
            </a:r>
            <a:r>
              <a:rPr sz="1600" i="1" spc="-25" dirty="0">
                <a:solidFill>
                  <a:srgbClr val="164193"/>
                </a:solidFill>
                <a:latin typeface="Arial"/>
                <a:cs typeface="Arial"/>
              </a:rPr>
              <a:t>marché,</a:t>
            </a:r>
            <a:r>
              <a:rPr sz="1600" i="1" spc="-55" dirty="0">
                <a:solidFill>
                  <a:srgbClr val="164193"/>
                </a:solidFill>
                <a:latin typeface="Arial"/>
                <a:cs typeface="Arial"/>
              </a:rPr>
              <a:t> </a:t>
            </a:r>
            <a:r>
              <a:rPr sz="1600" i="1" spc="-25" dirty="0">
                <a:solidFill>
                  <a:srgbClr val="164193"/>
                </a:solidFill>
                <a:latin typeface="Arial"/>
                <a:cs typeface="Arial"/>
              </a:rPr>
              <a:t>œuvrant</a:t>
            </a:r>
            <a:r>
              <a:rPr sz="1600" i="1" spc="-80" dirty="0">
                <a:solidFill>
                  <a:srgbClr val="164193"/>
                </a:solidFill>
                <a:latin typeface="Arial"/>
                <a:cs typeface="Arial"/>
              </a:rPr>
              <a:t> </a:t>
            </a:r>
            <a:r>
              <a:rPr sz="1600" i="1" spc="-5" dirty="0">
                <a:solidFill>
                  <a:srgbClr val="164193"/>
                </a:solidFill>
                <a:latin typeface="Arial"/>
                <a:cs typeface="Arial"/>
              </a:rPr>
              <a:t>au</a:t>
            </a:r>
            <a:r>
              <a:rPr sz="1600" i="1" spc="-70" dirty="0">
                <a:solidFill>
                  <a:srgbClr val="164193"/>
                </a:solidFill>
                <a:latin typeface="Arial"/>
                <a:cs typeface="Arial"/>
              </a:rPr>
              <a:t> </a:t>
            </a:r>
            <a:r>
              <a:rPr sz="1600" i="1" spc="-25" dirty="0">
                <a:solidFill>
                  <a:srgbClr val="164193"/>
                </a:solidFill>
                <a:latin typeface="Arial"/>
                <a:cs typeface="Arial"/>
              </a:rPr>
              <a:t>quotidien</a:t>
            </a:r>
            <a:r>
              <a:rPr sz="1600" i="1" spc="-105" dirty="0">
                <a:solidFill>
                  <a:srgbClr val="164193"/>
                </a:solidFill>
                <a:latin typeface="Arial"/>
                <a:cs typeface="Arial"/>
              </a:rPr>
              <a:t> </a:t>
            </a:r>
            <a:r>
              <a:rPr sz="1600" i="1" spc="-15" dirty="0">
                <a:solidFill>
                  <a:srgbClr val="164193"/>
                </a:solidFill>
                <a:latin typeface="Arial"/>
                <a:cs typeface="Arial"/>
              </a:rPr>
              <a:t>pour</a:t>
            </a:r>
            <a:r>
              <a:rPr sz="1600" i="1" spc="-60" dirty="0">
                <a:solidFill>
                  <a:srgbClr val="164193"/>
                </a:solidFill>
                <a:latin typeface="Arial"/>
                <a:cs typeface="Arial"/>
              </a:rPr>
              <a:t> </a:t>
            </a:r>
            <a:r>
              <a:rPr sz="1600" i="1" spc="-25" dirty="0">
                <a:solidFill>
                  <a:srgbClr val="164193"/>
                </a:solidFill>
                <a:latin typeface="Arial"/>
                <a:cs typeface="Arial"/>
              </a:rPr>
              <a:t>protéger</a:t>
            </a:r>
            <a:r>
              <a:rPr sz="1600" i="1" spc="-70" dirty="0">
                <a:solidFill>
                  <a:srgbClr val="164193"/>
                </a:solidFill>
                <a:latin typeface="Arial"/>
                <a:cs typeface="Arial"/>
              </a:rPr>
              <a:t> </a:t>
            </a:r>
            <a:r>
              <a:rPr sz="1600" i="1" spc="-5" dirty="0">
                <a:solidFill>
                  <a:srgbClr val="164193"/>
                </a:solidFill>
                <a:latin typeface="Arial"/>
                <a:cs typeface="Arial"/>
              </a:rPr>
              <a:t>nos</a:t>
            </a:r>
            <a:r>
              <a:rPr sz="1600" i="1" spc="-50" dirty="0">
                <a:solidFill>
                  <a:srgbClr val="164193"/>
                </a:solidFill>
                <a:latin typeface="Arial"/>
                <a:cs typeface="Arial"/>
              </a:rPr>
              <a:t> </a:t>
            </a:r>
            <a:r>
              <a:rPr sz="1600" i="1" spc="-25" dirty="0">
                <a:solidFill>
                  <a:srgbClr val="164193"/>
                </a:solidFill>
                <a:latin typeface="Arial"/>
                <a:cs typeface="Arial"/>
              </a:rPr>
              <a:t>salariés</a:t>
            </a:r>
            <a:r>
              <a:rPr sz="1600" i="1" spc="-120" dirty="0">
                <a:solidFill>
                  <a:srgbClr val="164193"/>
                </a:solidFill>
                <a:latin typeface="Arial"/>
                <a:cs typeface="Arial"/>
              </a:rPr>
              <a:t> </a:t>
            </a:r>
            <a:r>
              <a:rPr sz="1600" i="1" spc="-5" dirty="0">
                <a:solidFill>
                  <a:srgbClr val="164193"/>
                </a:solidFill>
                <a:latin typeface="Arial"/>
                <a:cs typeface="Arial"/>
              </a:rPr>
              <a:t>et</a:t>
            </a:r>
            <a:r>
              <a:rPr sz="1600" i="1" spc="-55" dirty="0">
                <a:solidFill>
                  <a:srgbClr val="164193"/>
                </a:solidFill>
                <a:latin typeface="Arial"/>
                <a:cs typeface="Arial"/>
              </a:rPr>
              <a:t> </a:t>
            </a:r>
            <a:r>
              <a:rPr sz="1600" i="1" spc="-25" dirty="0">
                <a:solidFill>
                  <a:srgbClr val="164193"/>
                </a:solidFill>
                <a:latin typeface="Arial"/>
                <a:cs typeface="Arial"/>
              </a:rPr>
              <a:t>assurer</a:t>
            </a:r>
            <a:r>
              <a:rPr sz="1600" i="1" spc="-50" dirty="0">
                <a:solidFill>
                  <a:srgbClr val="164193"/>
                </a:solidFill>
                <a:latin typeface="Arial"/>
                <a:cs typeface="Arial"/>
              </a:rPr>
              <a:t> </a:t>
            </a:r>
            <a:r>
              <a:rPr sz="1600" i="1" dirty="0">
                <a:solidFill>
                  <a:srgbClr val="164193"/>
                </a:solidFill>
                <a:latin typeface="Arial"/>
                <a:cs typeface="Arial"/>
              </a:rPr>
              <a:t>la</a:t>
            </a:r>
            <a:r>
              <a:rPr sz="1600" i="1" spc="-70" dirty="0">
                <a:solidFill>
                  <a:srgbClr val="164193"/>
                </a:solidFill>
                <a:latin typeface="Arial"/>
                <a:cs typeface="Arial"/>
              </a:rPr>
              <a:t> </a:t>
            </a:r>
            <a:r>
              <a:rPr sz="1600" i="1" spc="-25" dirty="0">
                <a:solidFill>
                  <a:srgbClr val="164193"/>
                </a:solidFill>
                <a:latin typeface="Arial"/>
                <a:cs typeface="Arial"/>
              </a:rPr>
              <a:t>sécurité</a:t>
            </a:r>
            <a:r>
              <a:rPr sz="1600" i="1" spc="-95" dirty="0">
                <a:solidFill>
                  <a:srgbClr val="164193"/>
                </a:solidFill>
                <a:latin typeface="Arial"/>
                <a:cs typeface="Arial"/>
              </a:rPr>
              <a:t> </a:t>
            </a:r>
            <a:r>
              <a:rPr sz="1600" i="1" spc="-5" dirty="0">
                <a:solidFill>
                  <a:srgbClr val="164193"/>
                </a:solidFill>
                <a:latin typeface="Arial"/>
                <a:cs typeface="Arial"/>
              </a:rPr>
              <a:t>de</a:t>
            </a:r>
            <a:r>
              <a:rPr sz="1600" i="1" spc="-55" dirty="0">
                <a:solidFill>
                  <a:srgbClr val="164193"/>
                </a:solidFill>
                <a:latin typeface="Arial"/>
                <a:cs typeface="Arial"/>
              </a:rPr>
              <a:t> </a:t>
            </a:r>
            <a:r>
              <a:rPr sz="1600" i="1" spc="-5" dirty="0">
                <a:solidFill>
                  <a:srgbClr val="164193"/>
                </a:solidFill>
                <a:latin typeface="Arial"/>
                <a:cs typeface="Arial"/>
              </a:rPr>
              <a:t>nos</a:t>
            </a:r>
            <a:r>
              <a:rPr sz="1600" i="1" spc="-65" dirty="0">
                <a:solidFill>
                  <a:srgbClr val="164193"/>
                </a:solidFill>
                <a:latin typeface="Arial"/>
                <a:cs typeface="Arial"/>
              </a:rPr>
              <a:t> </a:t>
            </a:r>
            <a:r>
              <a:rPr sz="1600" i="1" spc="-15" dirty="0">
                <a:solidFill>
                  <a:srgbClr val="164193"/>
                </a:solidFill>
                <a:latin typeface="Arial"/>
                <a:cs typeface="Arial"/>
              </a:rPr>
              <a:t>clients.</a:t>
            </a:r>
            <a:endParaRPr sz="1600">
              <a:solidFill>
                <a:prstClr val="black"/>
              </a:solidFill>
              <a:latin typeface="Arial"/>
              <a:cs typeface="Arial"/>
            </a:endParaRPr>
          </a:p>
          <a:p>
            <a:pPr>
              <a:spcBef>
                <a:spcPts val="5"/>
              </a:spcBef>
            </a:pPr>
            <a:endParaRPr sz="2500">
              <a:solidFill>
                <a:prstClr val="black"/>
              </a:solidFill>
              <a:latin typeface="Arial"/>
              <a:cs typeface="Arial"/>
            </a:endParaRPr>
          </a:p>
          <a:p>
            <a:pPr marL="12700"/>
            <a:r>
              <a:rPr sz="1600" b="1" spc="-10" dirty="0">
                <a:solidFill>
                  <a:srgbClr val="164193"/>
                </a:solidFill>
                <a:latin typeface="Arial"/>
                <a:cs typeface="Arial"/>
              </a:rPr>
              <a:t>Olivier</a:t>
            </a:r>
            <a:r>
              <a:rPr sz="1600" b="1" spc="25" dirty="0">
                <a:solidFill>
                  <a:srgbClr val="164193"/>
                </a:solidFill>
                <a:latin typeface="Arial"/>
                <a:cs typeface="Arial"/>
              </a:rPr>
              <a:t> </a:t>
            </a:r>
            <a:r>
              <a:rPr sz="1600" b="1" spc="-20" dirty="0">
                <a:solidFill>
                  <a:srgbClr val="164193"/>
                </a:solidFill>
                <a:latin typeface="Arial"/>
                <a:cs typeface="Arial"/>
              </a:rPr>
              <a:t>Peytavin</a:t>
            </a:r>
            <a:endParaRPr sz="1600">
              <a:solidFill>
                <a:prstClr val="black"/>
              </a:solidFill>
              <a:latin typeface="Arial"/>
              <a:cs typeface="Arial"/>
            </a:endParaRPr>
          </a:p>
          <a:p>
            <a:pPr marL="12700"/>
            <a:r>
              <a:rPr sz="1600" spc="-5" dirty="0">
                <a:solidFill>
                  <a:srgbClr val="164193"/>
                </a:solidFill>
                <a:latin typeface="Microsoft Sans Serif"/>
                <a:cs typeface="Microsoft Sans Serif"/>
              </a:rPr>
              <a:t>Responsable</a:t>
            </a:r>
            <a:r>
              <a:rPr sz="1600" spc="-45" dirty="0">
                <a:solidFill>
                  <a:srgbClr val="164193"/>
                </a:solidFill>
                <a:latin typeface="Microsoft Sans Serif"/>
                <a:cs typeface="Microsoft Sans Serif"/>
              </a:rPr>
              <a:t> </a:t>
            </a:r>
            <a:r>
              <a:rPr sz="1600" spc="-5" dirty="0">
                <a:solidFill>
                  <a:srgbClr val="164193"/>
                </a:solidFill>
                <a:latin typeface="Microsoft Sans Serif"/>
                <a:cs typeface="Microsoft Sans Serif"/>
              </a:rPr>
              <a:t>Santé,</a:t>
            </a:r>
            <a:r>
              <a:rPr sz="1600" spc="-10" dirty="0">
                <a:solidFill>
                  <a:srgbClr val="164193"/>
                </a:solidFill>
                <a:latin typeface="Microsoft Sans Serif"/>
                <a:cs typeface="Microsoft Sans Serif"/>
              </a:rPr>
              <a:t> </a:t>
            </a:r>
            <a:r>
              <a:rPr sz="1600" spc="-15" dirty="0">
                <a:solidFill>
                  <a:srgbClr val="164193"/>
                </a:solidFill>
                <a:latin typeface="Microsoft Sans Serif"/>
                <a:cs typeface="Microsoft Sans Serif"/>
              </a:rPr>
              <a:t>Sécurité</a:t>
            </a:r>
            <a:endParaRPr sz="1600">
              <a:solidFill>
                <a:prstClr val="black"/>
              </a:solidFill>
              <a:latin typeface="Microsoft Sans Serif"/>
              <a:cs typeface="Microsoft Sans Serif"/>
            </a:endParaRPr>
          </a:p>
        </p:txBody>
      </p:sp>
      <p:grpSp>
        <p:nvGrpSpPr>
          <p:cNvPr id="7" name="object 7"/>
          <p:cNvGrpSpPr/>
          <p:nvPr/>
        </p:nvGrpSpPr>
        <p:grpSpPr>
          <a:xfrm>
            <a:off x="140970" y="393191"/>
            <a:ext cx="12061190" cy="5459095"/>
            <a:chOff x="140970" y="393191"/>
            <a:chExt cx="12061190" cy="5459095"/>
          </a:xfrm>
        </p:grpSpPr>
        <p:pic>
          <p:nvPicPr>
            <p:cNvPr id="8" name="object 8"/>
            <p:cNvPicPr/>
            <p:nvPr/>
          </p:nvPicPr>
          <p:blipFill>
            <a:blip r:embed="rId3" cstate="print"/>
            <a:stretch>
              <a:fillRect/>
            </a:stretch>
          </p:blipFill>
          <p:spPr>
            <a:xfrm>
              <a:off x="693420" y="3770376"/>
              <a:ext cx="1423416" cy="1851660"/>
            </a:xfrm>
            <a:prstGeom prst="rect">
              <a:avLst/>
            </a:prstGeom>
          </p:spPr>
        </p:pic>
        <p:pic>
          <p:nvPicPr>
            <p:cNvPr id="9" name="object 9"/>
            <p:cNvPicPr/>
            <p:nvPr/>
          </p:nvPicPr>
          <p:blipFill>
            <a:blip r:embed="rId4" cstate="print"/>
            <a:stretch>
              <a:fillRect/>
            </a:stretch>
          </p:blipFill>
          <p:spPr>
            <a:xfrm>
              <a:off x="9281160" y="1280159"/>
              <a:ext cx="1743455" cy="2464308"/>
            </a:xfrm>
            <a:prstGeom prst="rect">
              <a:avLst/>
            </a:prstGeom>
          </p:spPr>
        </p:pic>
        <p:sp>
          <p:nvSpPr>
            <p:cNvPr id="10" name="object 10"/>
            <p:cNvSpPr/>
            <p:nvPr/>
          </p:nvSpPr>
          <p:spPr>
            <a:xfrm>
              <a:off x="9282684" y="1281683"/>
              <a:ext cx="1739900" cy="2461260"/>
            </a:xfrm>
            <a:custGeom>
              <a:avLst/>
              <a:gdLst/>
              <a:ahLst/>
              <a:cxnLst/>
              <a:rect l="l" t="t" r="r" b="b"/>
              <a:pathLst>
                <a:path w="1739900" h="2461260">
                  <a:moveTo>
                    <a:pt x="0" y="2461133"/>
                  </a:moveTo>
                  <a:lnTo>
                    <a:pt x="1739900" y="2461133"/>
                  </a:lnTo>
                  <a:lnTo>
                    <a:pt x="1739900" y="0"/>
                  </a:lnTo>
                  <a:lnTo>
                    <a:pt x="0" y="0"/>
                  </a:lnTo>
                  <a:lnTo>
                    <a:pt x="0" y="2461133"/>
                  </a:lnTo>
                  <a:close/>
                </a:path>
              </a:pathLst>
            </a:custGeom>
            <a:ln w="3175">
              <a:solidFill>
                <a:srgbClr val="A0ACAE"/>
              </a:solidFill>
            </a:ln>
          </p:spPr>
          <p:txBody>
            <a:bodyPr wrap="square" lIns="0" tIns="0" rIns="0" bIns="0" rtlCol="0"/>
            <a:lstStyle/>
            <a:p>
              <a:endParaRPr>
                <a:solidFill>
                  <a:prstClr val="black"/>
                </a:solidFill>
              </a:endParaRPr>
            </a:p>
          </p:txBody>
        </p:sp>
        <p:pic>
          <p:nvPicPr>
            <p:cNvPr id="11" name="object 11"/>
            <p:cNvPicPr/>
            <p:nvPr/>
          </p:nvPicPr>
          <p:blipFill>
            <a:blip r:embed="rId5" cstate="print"/>
            <a:stretch>
              <a:fillRect/>
            </a:stretch>
          </p:blipFill>
          <p:spPr>
            <a:xfrm>
              <a:off x="1874520" y="3235452"/>
              <a:ext cx="3238500" cy="1623060"/>
            </a:xfrm>
            <a:prstGeom prst="rect">
              <a:avLst/>
            </a:prstGeom>
          </p:spPr>
        </p:pic>
        <p:pic>
          <p:nvPicPr>
            <p:cNvPr id="12" name="object 12"/>
            <p:cNvPicPr/>
            <p:nvPr/>
          </p:nvPicPr>
          <p:blipFill>
            <a:blip r:embed="rId6" cstate="print"/>
            <a:stretch>
              <a:fillRect/>
            </a:stretch>
          </p:blipFill>
          <p:spPr>
            <a:xfrm>
              <a:off x="8997696" y="4229100"/>
              <a:ext cx="3194303" cy="1623060"/>
            </a:xfrm>
            <a:prstGeom prst="rect">
              <a:avLst/>
            </a:prstGeom>
          </p:spPr>
        </p:pic>
        <p:sp>
          <p:nvSpPr>
            <p:cNvPr id="13" name="object 13"/>
            <p:cNvSpPr/>
            <p:nvPr/>
          </p:nvSpPr>
          <p:spPr>
            <a:xfrm>
              <a:off x="140970" y="403097"/>
              <a:ext cx="499109" cy="0"/>
            </a:xfrm>
            <a:custGeom>
              <a:avLst/>
              <a:gdLst/>
              <a:ahLst/>
              <a:cxnLst/>
              <a:rect l="l" t="t" r="r" b="b"/>
              <a:pathLst>
                <a:path w="499109">
                  <a:moveTo>
                    <a:pt x="498970" y="0"/>
                  </a:moveTo>
                  <a:lnTo>
                    <a:pt x="0" y="0"/>
                  </a:lnTo>
                </a:path>
              </a:pathLst>
            </a:custGeom>
            <a:ln w="19812">
              <a:solidFill>
                <a:srgbClr val="009540"/>
              </a:solidFill>
            </a:ln>
          </p:spPr>
          <p:txBody>
            <a:bodyPr wrap="square" lIns="0" tIns="0" rIns="0" bIns="0" rtlCol="0"/>
            <a:lstStyle/>
            <a:p>
              <a:endParaRPr>
                <a:solidFill>
                  <a:prstClr val="black"/>
                </a:solidFill>
              </a:endParaRPr>
            </a:p>
          </p:txBody>
        </p:sp>
        <p:sp>
          <p:nvSpPr>
            <p:cNvPr id="14" name="object 14"/>
            <p:cNvSpPr/>
            <p:nvPr/>
          </p:nvSpPr>
          <p:spPr>
            <a:xfrm>
              <a:off x="10511789" y="730757"/>
              <a:ext cx="1680845" cy="18415"/>
            </a:xfrm>
            <a:custGeom>
              <a:avLst/>
              <a:gdLst/>
              <a:ahLst/>
              <a:cxnLst/>
              <a:rect l="l" t="t" r="r" b="b"/>
              <a:pathLst>
                <a:path w="1680845" h="18415">
                  <a:moveTo>
                    <a:pt x="1680463" y="18287"/>
                  </a:moveTo>
                  <a:lnTo>
                    <a:pt x="0" y="0"/>
                  </a:lnTo>
                </a:path>
              </a:pathLst>
            </a:custGeom>
            <a:ln w="19812">
              <a:solidFill>
                <a:srgbClr val="009540"/>
              </a:solidFill>
            </a:ln>
          </p:spPr>
          <p:txBody>
            <a:bodyPr wrap="square" lIns="0" tIns="0" rIns="0" bIns="0" rtlCol="0"/>
            <a:lstStyle/>
            <a:p>
              <a:endParaRPr>
                <a:solidFill>
                  <a:prstClr val="black"/>
                </a:solidFill>
              </a:endParaRPr>
            </a:p>
          </p:txBody>
        </p:sp>
      </p:grpSp>
      <p:sp>
        <p:nvSpPr>
          <p:cNvPr id="15" name="object 15"/>
          <p:cNvSpPr txBox="1">
            <a:spLocks noGrp="1"/>
          </p:cNvSpPr>
          <p:nvPr>
            <p:ph type="title"/>
          </p:nvPr>
        </p:nvSpPr>
        <p:spPr>
          <a:xfrm>
            <a:off x="812698" y="339978"/>
            <a:ext cx="9532620" cy="391160"/>
          </a:xfrm>
          <a:prstGeom prst="rect">
            <a:avLst/>
          </a:prstGeom>
        </p:spPr>
        <p:txBody>
          <a:bodyPr vert="horz" wrap="square" lIns="0" tIns="12700" rIns="0" bIns="0" rtlCol="0">
            <a:spAutoFit/>
          </a:bodyPr>
          <a:lstStyle/>
          <a:p>
            <a:pPr marL="12700">
              <a:lnSpc>
                <a:spcPct val="100000"/>
              </a:lnSpc>
              <a:spcBef>
                <a:spcPts val="100"/>
              </a:spcBef>
            </a:pPr>
            <a:r>
              <a:rPr sz="2400" spc="-145" dirty="0">
                <a:solidFill>
                  <a:srgbClr val="009540"/>
                </a:solidFill>
              </a:rPr>
              <a:t>RENFORCER</a:t>
            </a:r>
            <a:r>
              <a:rPr sz="2400" spc="-250" dirty="0">
                <a:solidFill>
                  <a:srgbClr val="009540"/>
                </a:solidFill>
              </a:rPr>
              <a:t> </a:t>
            </a:r>
            <a:r>
              <a:rPr sz="2400" spc="-130" dirty="0">
                <a:solidFill>
                  <a:srgbClr val="009540"/>
                </a:solidFill>
              </a:rPr>
              <a:t>VOTRE</a:t>
            </a:r>
            <a:r>
              <a:rPr sz="2400" spc="-275" dirty="0">
                <a:solidFill>
                  <a:srgbClr val="009540"/>
                </a:solidFill>
              </a:rPr>
              <a:t> </a:t>
            </a:r>
            <a:r>
              <a:rPr sz="2400" spc="-145" dirty="0">
                <a:solidFill>
                  <a:srgbClr val="009540"/>
                </a:solidFill>
              </a:rPr>
              <a:t>SÉCURITÉ</a:t>
            </a:r>
            <a:r>
              <a:rPr sz="2400" spc="-245" dirty="0">
                <a:solidFill>
                  <a:srgbClr val="009540"/>
                </a:solidFill>
              </a:rPr>
              <a:t> </a:t>
            </a:r>
            <a:r>
              <a:rPr sz="2400" spc="-85" dirty="0">
                <a:solidFill>
                  <a:srgbClr val="009540"/>
                </a:solidFill>
              </a:rPr>
              <a:t>ET</a:t>
            </a:r>
            <a:r>
              <a:rPr sz="2400" spc="-295" dirty="0">
                <a:solidFill>
                  <a:srgbClr val="009540"/>
                </a:solidFill>
              </a:rPr>
              <a:t> </a:t>
            </a:r>
            <a:r>
              <a:rPr sz="2400" spc="-135" dirty="0">
                <a:solidFill>
                  <a:srgbClr val="009540"/>
                </a:solidFill>
              </a:rPr>
              <a:t>CELLE</a:t>
            </a:r>
            <a:r>
              <a:rPr sz="2400" spc="-275" dirty="0">
                <a:solidFill>
                  <a:srgbClr val="009540"/>
                </a:solidFill>
              </a:rPr>
              <a:t> </a:t>
            </a:r>
            <a:r>
              <a:rPr sz="2400" spc="-85" dirty="0">
                <a:solidFill>
                  <a:srgbClr val="009540"/>
                </a:solidFill>
              </a:rPr>
              <a:t>DE</a:t>
            </a:r>
            <a:r>
              <a:rPr sz="2400" spc="-280" dirty="0">
                <a:solidFill>
                  <a:srgbClr val="009540"/>
                </a:solidFill>
              </a:rPr>
              <a:t> </a:t>
            </a:r>
            <a:r>
              <a:rPr sz="2400" spc="-110" dirty="0">
                <a:solidFill>
                  <a:srgbClr val="009540"/>
                </a:solidFill>
              </a:rPr>
              <a:t>NOS</a:t>
            </a:r>
            <a:r>
              <a:rPr sz="2400" spc="-285" dirty="0">
                <a:solidFill>
                  <a:srgbClr val="009540"/>
                </a:solidFill>
              </a:rPr>
              <a:t> </a:t>
            </a:r>
            <a:r>
              <a:rPr sz="2400" spc="-160" dirty="0">
                <a:solidFill>
                  <a:srgbClr val="009540"/>
                </a:solidFill>
              </a:rPr>
              <a:t>COLLABORATEURS</a:t>
            </a:r>
            <a:endParaRPr sz="2400"/>
          </a:p>
        </p:txBody>
      </p:sp>
    </p:spTree>
    <p:extLst>
      <p:ext uri="{BB962C8B-B14F-4D97-AF65-F5344CB8AC3E}">
        <p14:creationId xmlns:p14="http://schemas.microsoft.com/office/powerpoint/2010/main" val="267771852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a:spLocks noGrp="1"/>
          </p:cNvSpPr>
          <p:nvPr>
            <p:ph type="body" idx="1"/>
          </p:nvPr>
        </p:nvSpPr>
        <p:spPr>
          <a:xfrm>
            <a:off x="493986" y="1160652"/>
            <a:ext cx="11558694" cy="5429692"/>
          </a:xfrm>
          <a:prstGeom prst="rect">
            <a:avLst/>
          </a:prstGeom>
        </p:spPr>
        <p:txBody>
          <a:bodyPr vert="horz" wrap="square" lIns="0" tIns="12700" rIns="0" bIns="0" rtlCol="0">
            <a:spAutoFit/>
          </a:bodyPr>
          <a:lstStyle/>
          <a:p>
            <a:pPr marL="2599690">
              <a:lnSpc>
                <a:spcPct val="100000"/>
              </a:lnSpc>
              <a:spcBef>
                <a:spcPts val="100"/>
              </a:spcBef>
            </a:pPr>
            <a:r>
              <a:rPr spc="-25" dirty="0"/>
              <a:t>Notre</a:t>
            </a:r>
            <a:r>
              <a:rPr spc="-95" dirty="0"/>
              <a:t> </a:t>
            </a:r>
            <a:r>
              <a:rPr spc="-25" dirty="0"/>
              <a:t>démarche</a:t>
            </a:r>
            <a:r>
              <a:rPr spc="-90" dirty="0"/>
              <a:t> </a:t>
            </a:r>
            <a:r>
              <a:rPr spc="-25" dirty="0"/>
              <a:t>repose</a:t>
            </a:r>
            <a:r>
              <a:rPr spc="-80" dirty="0"/>
              <a:t> </a:t>
            </a:r>
            <a:r>
              <a:rPr spc="-5" dirty="0"/>
              <a:t>sur</a:t>
            </a:r>
            <a:r>
              <a:rPr spc="355" dirty="0"/>
              <a:t> </a:t>
            </a:r>
            <a:r>
              <a:rPr dirty="0"/>
              <a:t>:</a:t>
            </a:r>
          </a:p>
          <a:p>
            <a:pPr marL="2599690">
              <a:lnSpc>
                <a:spcPct val="100000"/>
              </a:lnSpc>
            </a:pPr>
            <a:r>
              <a:rPr sz="1600" spc="-5" dirty="0"/>
              <a:t>Une</a:t>
            </a:r>
            <a:r>
              <a:rPr sz="1600" spc="-40" dirty="0"/>
              <a:t> </a:t>
            </a:r>
            <a:r>
              <a:rPr sz="1600" spc="-5" dirty="0"/>
              <a:t>formation</a:t>
            </a:r>
            <a:r>
              <a:rPr sz="1600" spc="15" dirty="0"/>
              <a:t> </a:t>
            </a:r>
            <a:r>
              <a:rPr sz="1600" spc="-5" dirty="0"/>
              <a:t>sécurité</a:t>
            </a:r>
            <a:r>
              <a:rPr sz="1600" spc="-15" dirty="0"/>
              <a:t> </a:t>
            </a:r>
            <a:r>
              <a:rPr sz="1600" spc="-5" dirty="0"/>
              <a:t>continue</a:t>
            </a:r>
            <a:r>
              <a:rPr sz="1600" dirty="0"/>
              <a:t> </a:t>
            </a:r>
            <a:r>
              <a:rPr sz="1600" spc="-5" dirty="0"/>
              <a:t>:</a:t>
            </a:r>
            <a:endParaRPr sz="1600" dirty="0"/>
          </a:p>
          <a:p>
            <a:pPr marL="3248660" indent="-167005">
              <a:lnSpc>
                <a:spcPct val="100000"/>
              </a:lnSpc>
              <a:buChar char="-"/>
              <a:tabLst>
                <a:tab pos="3249930" algn="l"/>
              </a:tabLst>
            </a:pPr>
            <a:r>
              <a:rPr sz="1600" b="0" spc="-10" dirty="0">
                <a:latin typeface="Microsoft Sans Serif"/>
                <a:cs typeface="Microsoft Sans Serif"/>
              </a:rPr>
              <a:t>Une</a:t>
            </a:r>
            <a:r>
              <a:rPr sz="1600" b="0" spc="-5" dirty="0">
                <a:latin typeface="Microsoft Sans Serif"/>
                <a:cs typeface="Microsoft Sans Serif"/>
              </a:rPr>
              <a:t> formation</a:t>
            </a:r>
            <a:r>
              <a:rPr sz="1600" b="0" spc="35" dirty="0">
                <a:latin typeface="Microsoft Sans Serif"/>
                <a:cs typeface="Microsoft Sans Serif"/>
              </a:rPr>
              <a:t> </a:t>
            </a:r>
            <a:r>
              <a:rPr sz="1600" b="0" spc="-10" dirty="0">
                <a:latin typeface="Microsoft Sans Serif"/>
                <a:cs typeface="Microsoft Sans Serif"/>
              </a:rPr>
              <a:t>initiale </a:t>
            </a:r>
            <a:r>
              <a:rPr sz="1600" b="0" spc="-5" dirty="0">
                <a:latin typeface="Microsoft Sans Serif"/>
                <a:cs typeface="Microsoft Sans Serif"/>
              </a:rPr>
              <a:t>et</a:t>
            </a:r>
            <a:r>
              <a:rPr sz="1600" b="0" spc="15" dirty="0">
                <a:latin typeface="Microsoft Sans Serif"/>
                <a:cs typeface="Microsoft Sans Serif"/>
              </a:rPr>
              <a:t> </a:t>
            </a:r>
            <a:r>
              <a:rPr sz="1600" b="0" spc="-5" dirty="0">
                <a:latin typeface="Microsoft Sans Serif"/>
                <a:cs typeface="Microsoft Sans Serif"/>
              </a:rPr>
              <a:t>continue</a:t>
            </a:r>
            <a:r>
              <a:rPr sz="1600" b="0" spc="15" dirty="0">
                <a:latin typeface="Microsoft Sans Serif"/>
                <a:cs typeface="Microsoft Sans Serif"/>
              </a:rPr>
              <a:t> </a:t>
            </a:r>
            <a:r>
              <a:rPr sz="1600" b="0" spc="-5" dirty="0">
                <a:latin typeface="Microsoft Sans Serif"/>
                <a:cs typeface="Microsoft Sans Serif"/>
              </a:rPr>
              <a:t>de</a:t>
            </a:r>
            <a:r>
              <a:rPr sz="1600" b="0" spc="20" dirty="0">
                <a:latin typeface="Microsoft Sans Serif"/>
                <a:cs typeface="Microsoft Sans Serif"/>
              </a:rPr>
              <a:t> </a:t>
            </a:r>
            <a:r>
              <a:rPr sz="1600" b="0" spc="-5" dirty="0">
                <a:latin typeface="Microsoft Sans Serif"/>
                <a:cs typeface="Microsoft Sans Serif"/>
              </a:rPr>
              <a:t>nos</a:t>
            </a:r>
            <a:r>
              <a:rPr sz="1600" b="0" spc="15" dirty="0">
                <a:latin typeface="Microsoft Sans Serif"/>
                <a:cs typeface="Microsoft Sans Serif"/>
              </a:rPr>
              <a:t> </a:t>
            </a:r>
            <a:r>
              <a:rPr sz="1600" b="0" spc="-5" dirty="0">
                <a:latin typeface="Microsoft Sans Serif"/>
                <a:cs typeface="Microsoft Sans Serif"/>
              </a:rPr>
              <a:t>collaborateurs</a:t>
            </a:r>
            <a:r>
              <a:rPr sz="1600" b="0" spc="25" dirty="0">
                <a:latin typeface="Microsoft Sans Serif"/>
                <a:cs typeface="Microsoft Sans Serif"/>
              </a:rPr>
              <a:t> </a:t>
            </a:r>
            <a:r>
              <a:rPr sz="1600" b="0" spc="-5" dirty="0">
                <a:latin typeface="Microsoft Sans Serif"/>
                <a:cs typeface="Microsoft Sans Serif"/>
              </a:rPr>
              <a:t>aux</a:t>
            </a:r>
            <a:r>
              <a:rPr sz="1600" b="0" spc="5" dirty="0">
                <a:latin typeface="Microsoft Sans Serif"/>
                <a:cs typeface="Microsoft Sans Serif"/>
              </a:rPr>
              <a:t> </a:t>
            </a:r>
            <a:r>
              <a:rPr sz="1600" b="0" spc="-5" dirty="0">
                <a:latin typeface="Microsoft Sans Serif"/>
                <a:cs typeface="Microsoft Sans Serif"/>
              </a:rPr>
              <a:t>6</a:t>
            </a:r>
            <a:r>
              <a:rPr sz="1600" b="0" spc="20" dirty="0">
                <a:latin typeface="Microsoft Sans Serif"/>
                <a:cs typeface="Microsoft Sans Serif"/>
              </a:rPr>
              <a:t> </a:t>
            </a:r>
            <a:r>
              <a:rPr sz="1600" b="0" spc="-5" dirty="0">
                <a:latin typeface="Microsoft Sans Serif"/>
                <a:cs typeface="Microsoft Sans Serif"/>
              </a:rPr>
              <a:t>règles</a:t>
            </a:r>
            <a:r>
              <a:rPr sz="1600" b="0" spc="30" dirty="0">
                <a:latin typeface="Microsoft Sans Serif"/>
                <a:cs typeface="Microsoft Sans Serif"/>
              </a:rPr>
              <a:t> </a:t>
            </a:r>
            <a:r>
              <a:rPr sz="1600" b="0" spc="-5" dirty="0">
                <a:latin typeface="Microsoft Sans Serif"/>
                <a:cs typeface="Microsoft Sans Serif"/>
              </a:rPr>
              <a:t>vitales</a:t>
            </a:r>
            <a:r>
              <a:rPr sz="1600" b="0" spc="5" dirty="0">
                <a:latin typeface="Microsoft Sans Serif"/>
                <a:cs typeface="Microsoft Sans Serif"/>
              </a:rPr>
              <a:t> </a:t>
            </a:r>
            <a:r>
              <a:rPr sz="1600" b="0" spc="-5" dirty="0">
                <a:latin typeface="Microsoft Sans Serif"/>
                <a:cs typeface="Microsoft Sans Serif"/>
              </a:rPr>
              <a:t>de</a:t>
            </a:r>
            <a:r>
              <a:rPr sz="1600" b="0" spc="10" dirty="0">
                <a:latin typeface="Microsoft Sans Serif"/>
                <a:cs typeface="Microsoft Sans Serif"/>
              </a:rPr>
              <a:t> </a:t>
            </a:r>
            <a:r>
              <a:rPr sz="1600" b="0" spc="-15" dirty="0">
                <a:latin typeface="Microsoft Sans Serif"/>
                <a:cs typeface="Microsoft Sans Serif"/>
              </a:rPr>
              <a:t>sécurité</a:t>
            </a:r>
            <a:endParaRPr sz="1600" dirty="0">
              <a:latin typeface="Microsoft Sans Serif"/>
              <a:cs typeface="Microsoft Sans Serif"/>
            </a:endParaRPr>
          </a:p>
          <a:p>
            <a:pPr marL="3248660" indent="-167005">
              <a:lnSpc>
                <a:spcPct val="100000"/>
              </a:lnSpc>
              <a:buChar char="-"/>
              <a:tabLst>
                <a:tab pos="3249930" algn="l"/>
              </a:tabLst>
            </a:pPr>
            <a:r>
              <a:rPr sz="1600" b="0" spc="-10" dirty="0">
                <a:latin typeface="Microsoft Sans Serif"/>
                <a:cs typeface="Microsoft Sans Serif"/>
              </a:rPr>
              <a:t>Un</a:t>
            </a:r>
            <a:r>
              <a:rPr sz="1600" b="0" spc="-5" dirty="0">
                <a:latin typeface="Microsoft Sans Serif"/>
                <a:cs typeface="Microsoft Sans Serif"/>
              </a:rPr>
              <a:t> mode</a:t>
            </a:r>
            <a:r>
              <a:rPr sz="1600" b="0" spc="15" dirty="0">
                <a:latin typeface="Microsoft Sans Serif"/>
                <a:cs typeface="Microsoft Sans Serif"/>
              </a:rPr>
              <a:t> </a:t>
            </a:r>
            <a:r>
              <a:rPr sz="1600" b="0" spc="-5" dirty="0">
                <a:latin typeface="Microsoft Sans Serif"/>
                <a:cs typeface="Microsoft Sans Serif"/>
              </a:rPr>
              <a:t>opératoire</a:t>
            </a:r>
            <a:r>
              <a:rPr sz="1600" b="0" spc="15" dirty="0">
                <a:latin typeface="Microsoft Sans Serif"/>
                <a:cs typeface="Microsoft Sans Serif"/>
              </a:rPr>
              <a:t> </a:t>
            </a:r>
            <a:r>
              <a:rPr sz="1600" b="0" spc="-5" dirty="0">
                <a:latin typeface="Microsoft Sans Serif"/>
                <a:cs typeface="Microsoft Sans Serif"/>
              </a:rPr>
              <a:t>technique</a:t>
            </a:r>
            <a:r>
              <a:rPr sz="1600" b="0" spc="20" dirty="0">
                <a:latin typeface="Microsoft Sans Serif"/>
                <a:cs typeface="Microsoft Sans Serif"/>
              </a:rPr>
              <a:t> </a:t>
            </a:r>
            <a:r>
              <a:rPr sz="1600" b="0" spc="-5" dirty="0">
                <a:latin typeface="Microsoft Sans Serif"/>
                <a:cs typeface="Microsoft Sans Serif"/>
              </a:rPr>
              <a:t>et</a:t>
            </a:r>
            <a:r>
              <a:rPr sz="1600" b="0" spc="5" dirty="0">
                <a:latin typeface="Microsoft Sans Serif"/>
                <a:cs typeface="Microsoft Sans Serif"/>
              </a:rPr>
              <a:t> </a:t>
            </a:r>
            <a:r>
              <a:rPr sz="1600" b="0" spc="-20" dirty="0">
                <a:latin typeface="Microsoft Sans Serif"/>
                <a:cs typeface="Microsoft Sans Serif"/>
              </a:rPr>
              <a:t>des</a:t>
            </a:r>
            <a:r>
              <a:rPr sz="1600" b="0" spc="5" dirty="0">
                <a:latin typeface="Microsoft Sans Serif"/>
                <a:cs typeface="Microsoft Sans Serif"/>
              </a:rPr>
              <a:t> </a:t>
            </a:r>
            <a:r>
              <a:rPr sz="1600" b="0" spc="-5" dirty="0">
                <a:latin typeface="Microsoft Sans Serif"/>
                <a:cs typeface="Microsoft Sans Serif"/>
              </a:rPr>
              <a:t>gestes</a:t>
            </a:r>
            <a:r>
              <a:rPr sz="1600" b="0" dirty="0">
                <a:latin typeface="Microsoft Sans Serif"/>
                <a:cs typeface="Microsoft Sans Serif"/>
              </a:rPr>
              <a:t> </a:t>
            </a:r>
            <a:r>
              <a:rPr sz="1600" b="0" spc="-5" dirty="0">
                <a:latin typeface="Microsoft Sans Serif"/>
                <a:cs typeface="Microsoft Sans Serif"/>
              </a:rPr>
              <a:t>et</a:t>
            </a:r>
            <a:r>
              <a:rPr sz="1600" b="0" spc="20" dirty="0">
                <a:latin typeface="Microsoft Sans Serif"/>
                <a:cs typeface="Microsoft Sans Serif"/>
              </a:rPr>
              <a:t> </a:t>
            </a:r>
            <a:r>
              <a:rPr sz="1600" b="0" spc="-5" dirty="0">
                <a:latin typeface="Microsoft Sans Serif"/>
                <a:cs typeface="Microsoft Sans Serif"/>
              </a:rPr>
              <a:t>postures</a:t>
            </a:r>
            <a:r>
              <a:rPr sz="1600" b="0" spc="10" dirty="0">
                <a:latin typeface="Microsoft Sans Serif"/>
                <a:cs typeface="Microsoft Sans Serif"/>
              </a:rPr>
              <a:t> </a:t>
            </a:r>
            <a:r>
              <a:rPr sz="1600" b="0" spc="-5" dirty="0">
                <a:latin typeface="Microsoft Sans Serif"/>
                <a:cs typeface="Microsoft Sans Serif"/>
              </a:rPr>
              <a:t>à</a:t>
            </a:r>
            <a:r>
              <a:rPr sz="1600" b="0" spc="10" dirty="0">
                <a:latin typeface="Microsoft Sans Serif"/>
                <a:cs typeface="Microsoft Sans Serif"/>
              </a:rPr>
              <a:t> </a:t>
            </a:r>
            <a:r>
              <a:rPr sz="1600" b="0" spc="-15" dirty="0">
                <a:latin typeface="Microsoft Sans Serif"/>
                <a:cs typeface="Microsoft Sans Serif"/>
              </a:rPr>
              <a:t>respecter</a:t>
            </a:r>
            <a:endParaRPr sz="1600" dirty="0">
              <a:latin typeface="Microsoft Sans Serif"/>
              <a:cs typeface="Microsoft Sans Serif"/>
            </a:endParaRPr>
          </a:p>
          <a:p>
            <a:pPr marL="3248660" indent="-167005">
              <a:lnSpc>
                <a:spcPct val="100000"/>
              </a:lnSpc>
              <a:buChar char="-"/>
              <a:tabLst>
                <a:tab pos="3249930" algn="l"/>
              </a:tabLst>
            </a:pPr>
            <a:r>
              <a:rPr sz="1600" b="0" spc="-5" dirty="0">
                <a:latin typeface="Microsoft Sans Serif"/>
                <a:cs typeface="Microsoft Sans Serif"/>
              </a:rPr>
              <a:t>300 techniciens</a:t>
            </a:r>
            <a:r>
              <a:rPr sz="1600" b="0" spc="10" dirty="0">
                <a:latin typeface="Microsoft Sans Serif"/>
                <a:cs typeface="Microsoft Sans Serif"/>
              </a:rPr>
              <a:t> </a:t>
            </a:r>
            <a:r>
              <a:rPr sz="1600" b="0" spc="-5" dirty="0">
                <a:latin typeface="Microsoft Sans Serif"/>
                <a:cs typeface="Microsoft Sans Serif"/>
              </a:rPr>
              <a:t>formés</a:t>
            </a:r>
            <a:r>
              <a:rPr sz="1600" b="0" spc="25" dirty="0">
                <a:latin typeface="Microsoft Sans Serif"/>
                <a:cs typeface="Microsoft Sans Serif"/>
              </a:rPr>
              <a:t> </a:t>
            </a:r>
            <a:r>
              <a:rPr sz="1600" b="0" spc="-5" dirty="0">
                <a:latin typeface="Microsoft Sans Serif"/>
                <a:cs typeface="Microsoft Sans Serif"/>
              </a:rPr>
              <a:t>chaque</a:t>
            </a:r>
            <a:r>
              <a:rPr sz="1600" b="0" spc="15" dirty="0">
                <a:latin typeface="Microsoft Sans Serif"/>
                <a:cs typeface="Microsoft Sans Serif"/>
              </a:rPr>
              <a:t> </a:t>
            </a:r>
            <a:r>
              <a:rPr sz="1600" b="0" spc="-5" dirty="0">
                <a:latin typeface="Microsoft Sans Serif"/>
                <a:cs typeface="Microsoft Sans Serif"/>
              </a:rPr>
              <a:t>année</a:t>
            </a:r>
            <a:r>
              <a:rPr sz="1600" b="0" spc="10" dirty="0">
                <a:latin typeface="Microsoft Sans Serif"/>
                <a:cs typeface="Microsoft Sans Serif"/>
              </a:rPr>
              <a:t> </a:t>
            </a:r>
            <a:r>
              <a:rPr sz="1600" b="0" spc="-5" dirty="0">
                <a:latin typeface="Microsoft Sans Serif"/>
                <a:cs typeface="Microsoft Sans Serif"/>
              </a:rPr>
              <a:t>à</a:t>
            </a:r>
            <a:r>
              <a:rPr sz="1600" b="0" spc="15" dirty="0">
                <a:latin typeface="Microsoft Sans Serif"/>
                <a:cs typeface="Microsoft Sans Serif"/>
              </a:rPr>
              <a:t> </a:t>
            </a:r>
            <a:r>
              <a:rPr sz="1600" b="0" spc="-5" dirty="0">
                <a:latin typeface="Microsoft Sans Serif"/>
                <a:cs typeface="Microsoft Sans Serif"/>
              </a:rPr>
              <a:t>la</a:t>
            </a:r>
            <a:r>
              <a:rPr sz="1600" b="0" dirty="0">
                <a:latin typeface="Microsoft Sans Serif"/>
                <a:cs typeface="Microsoft Sans Serif"/>
              </a:rPr>
              <a:t> </a:t>
            </a:r>
            <a:r>
              <a:rPr sz="1600" b="0" spc="-5" dirty="0">
                <a:latin typeface="Microsoft Sans Serif"/>
                <a:cs typeface="Microsoft Sans Serif"/>
              </a:rPr>
              <a:t>prévention</a:t>
            </a:r>
            <a:r>
              <a:rPr sz="1600" b="0" spc="15" dirty="0">
                <a:latin typeface="Microsoft Sans Serif"/>
                <a:cs typeface="Microsoft Sans Serif"/>
              </a:rPr>
              <a:t> </a:t>
            </a:r>
            <a:r>
              <a:rPr sz="1600" b="0" spc="-5" dirty="0">
                <a:latin typeface="Microsoft Sans Serif"/>
                <a:cs typeface="Microsoft Sans Serif"/>
              </a:rPr>
              <a:t>des</a:t>
            </a:r>
            <a:r>
              <a:rPr sz="1600" b="0" spc="15" dirty="0">
                <a:latin typeface="Microsoft Sans Serif"/>
                <a:cs typeface="Microsoft Sans Serif"/>
              </a:rPr>
              <a:t> </a:t>
            </a:r>
            <a:r>
              <a:rPr sz="1600" b="0" spc="-20" dirty="0">
                <a:latin typeface="Microsoft Sans Serif"/>
                <a:cs typeface="Microsoft Sans Serif"/>
              </a:rPr>
              <a:t>risques</a:t>
            </a:r>
            <a:endParaRPr sz="1600" dirty="0">
              <a:latin typeface="Microsoft Sans Serif"/>
              <a:cs typeface="Microsoft Sans Serif"/>
            </a:endParaRPr>
          </a:p>
          <a:p>
            <a:pPr marL="3248660" indent="-167005">
              <a:lnSpc>
                <a:spcPct val="100000"/>
              </a:lnSpc>
              <a:buChar char="-"/>
              <a:tabLst>
                <a:tab pos="3249930" algn="l"/>
              </a:tabLst>
            </a:pPr>
            <a:r>
              <a:rPr sz="1600" b="0" spc="-10" dirty="0">
                <a:latin typeface="Microsoft Sans Serif"/>
                <a:cs typeface="Microsoft Sans Serif"/>
              </a:rPr>
              <a:t>Une</a:t>
            </a:r>
            <a:r>
              <a:rPr sz="1600" b="0" spc="-95" dirty="0">
                <a:latin typeface="Microsoft Sans Serif"/>
                <a:cs typeface="Microsoft Sans Serif"/>
              </a:rPr>
              <a:t> </a:t>
            </a:r>
            <a:r>
              <a:rPr sz="1600" b="0" spc="-5" dirty="0">
                <a:latin typeface="Microsoft Sans Serif"/>
                <a:cs typeface="Microsoft Sans Serif"/>
              </a:rPr>
              <a:t>Attestation</a:t>
            </a:r>
            <a:r>
              <a:rPr sz="1600" b="0" spc="15" dirty="0">
                <a:latin typeface="Microsoft Sans Serif"/>
                <a:cs typeface="Microsoft Sans Serif"/>
              </a:rPr>
              <a:t> </a:t>
            </a:r>
            <a:r>
              <a:rPr sz="1600" b="0" spc="-5" dirty="0">
                <a:latin typeface="Microsoft Sans Serif"/>
                <a:cs typeface="Microsoft Sans Serif"/>
              </a:rPr>
              <a:t>de</a:t>
            </a:r>
            <a:r>
              <a:rPr sz="1600" b="0" spc="-50" dirty="0">
                <a:latin typeface="Microsoft Sans Serif"/>
                <a:cs typeface="Microsoft Sans Serif"/>
              </a:rPr>
              <a:t> </a:t>
            </a:r>
            <a:r>
              <a:rPr sz="1600" b="0" spc="-15" dirty="0">
                <a:latin typeface="Microsoft Sans Serif"/>
                <a:cs typeface="Microsoft Sans Serif"/>
              </a:rPr>
              <a:t>Travail</a:t>
            </a:r>
            <a:r>
              <a:rPr sz="1600" b="0" spc="15" dirty="0">
                <a:latin typeface="Microsoft Sans Serif"/>
                <a:cs typeface="Microsoft Sans Serif"/>
              </a:rPr>
              <a:t> </a:t>
            </a:r>
            <a:r>
              <a:rPr sz="1600" b="0" spc="-5" dirty="0">
                <a:latin typeface="Microsoft Sans Serif"/>
                <a:cs typeface="Microsoft Sans Serif"/>
              </a:rPr>
              <a:t>en</a:t>
            </a:r>
            <a:r>
              <a:rPr sz="1600" b="0" spc="5" dirty="0">
                <a:latin typeface="Microsoft Sans Serif"/>
                <a:cs typeface="Microsoft Sans Serif"/>
              </a:rPr>
              <a:t> </a:t>
            </a:r>
            <a:r>
              <a:rPr sz="1600" b="0" spc="-5" dirty="0">
                <a:latin typeface="Microsoft Sans Serif"/>
                <a:cs typeface="Microsoft Sans Serif"/>
              </a:rPr>
              <a:t>Sécurité</a:t>
            </a:r>
            <a:r>
              <a:rPr sz="1600" b="0" spc="15" dirty="0">
                <a:latin typeface="Microsoft Sans Serif"/>
                <a:cs typeface="Microsoft Sans Serif"/>
              </a:rPr>
              <a:t> </a:t>
            </a:r>
            <a:r>
              <a:rPr sz="1600" b="0" spc="-5" dirty="0">
                <a:latin typeface="Microsoft Sans Serif"/>
                <a:cs typeface="Microsoft Sans Serif"/>
              </a:rPr>
              <a:t>systématique</a:t>
            </a:r>
            <a:r>
              <a:rPr sz="1600" b="0" spc="35" dirty="0">
                <a:latin typeface="Microsoft Sans Serif"/>
                <a:cs typeface="Microsoft Sans Serif"/>
              </a:rPr>
              <a:t> </a:t>
            </a:r>
            <a:r>
              <a:rPr sz="1600" b="0" spc="-5" dirty="0">
                <a:latin typeface="Microsoft Sans Serif"/>
                <a:cs typeface="Microsoft Sans Serif"/>
              </a:rPr>
              <a:t>pour</a:t>
            </a:r>
            <a:r>
              <a:rPr sz="1600" b="0" spc="20" dirty="0">
                <a:latin typeface="Microsoft Sans Serif"/>
                <a:cs typeface="Microsoft Sans Serif"/>
              </a:rPr>
              <a:t> </a:t>
            </a:r>
            <a:r>
              <a:rPr sz="1600" b="0" spc="-5" dirty="0">
                <a:latin typeface="Microsoft Sans Serif"/>
                <a:cs typeface="Microsoft Sans Serif"/>
              </a:rPr>
              <a:t>nos</a:t>
            </a:r>
            <a:r>
              <a:rPr sz="1600" b="0" spc="5" dirty="0">
                <a:latin typeface="Microsoft Sans Serif"/>
                <a:cs typeface="Microsoft Sans Serif"/>
              </a:rPr>
              <a:t> </a:t>
            </a:r>
            <a:r>
              <a:rPr sz="1600" b="0" spc="-20" dirty="0">
                <a:latin typeface="Microsoft Sans Serif"/>
                <a:cs typeface="Microsoft Sans Serif"/>
              </a:rPr>
              <a:t>techniciens</a:t>
            </a:r>
            <a:endParaRPr sz="1600" dirty="0">
              <a:latin typeface="Microsoft Sans Serif"/>
              <a:cs typeface="Microsoft Sans Serif"/>
            </a:endParaRPr>
          </a:p>
          <a:p>
            <a:pPr marL="3248660" marR="1248410" indent="-165100">
              <a:lnSpc>
                <a:spcPct val="100000"/>
              </a:lnSpc>
              <a:buChar char="-"/>
              <a:tabLst>
                <a:tab pos="3249930" algn="l"/>
              </a:tabLst>
            </a:pPr>
            <a:r>
              <a:rPr sz="1600" b="0" spc="-5" dirty="0">
                <a:latin typeface="Microsoft Sans Serif"/>
                <a:cs typeface="Microsoft Sans Serif"/>
              </a:rPr>
              <a:t>Accord</a:t>
            </a:r>
            <a:r>
              <a:rPr sz="1600" b="0" spc="5" dirty="0">
                <a:latin typeface="Microsoft Sans Serif"/>
                <a:cs typeface="Microsoft Sans Serif"/>
              </a:rPr>
              <a:t> </a:t>
            </a:r>
            <a:r>
              <a:rPr sz="1600" b="0" spc="-5" dirty="0">
                <a:latin typeface="Microsoft Sans Serif"/>
                <a:cs typeface="Microsoft Sans Serif"/>
              </a:rPr>
              <a:t>avec</a:t>
            </a:r>
            <a:r>
              <a:rPr sz="1600" b="0" spc="5" dirty="0">
                <a:latin typeface="Microsoft Sans Serif"/>
                <a:cs typeface="Microsoft Sans Serif"/>
              </a:rPr>
              <a:t> </a:t>
            </a:r>
            <a:r>
              <a:rPr sz="1600" b="0" spc="-65" dirty="0">
                <a:latin typeface="Microsoft Sans Serif"/>
                <a:cs typeface="Microsoft Sans Serif"/>
              </a:rPr>
              <a:t>l’APAVE</a:t>
            </a:r>
            <a:r>
              <a:rPr sz="1600" b="0" spc="-25" dirty="0">
                <a:latin typeface="Microsoft Sans Serif"/>
                <a:cs typeface="Microsoft Sans Serif"/>
              </a:rPr>
              <a:t> </a:t>
            </a:r>
            <a:r>
              <a:rPr sz="1600" b="0" spc="-5" dirty="0">
                <a:latin typeface="Microsoft Sans Serif"/>
                <a:cs typeface="Microsoft Sans Serif"/>
              </a:rPr>
              <a:t>(expert</a:t>
            </a:r>
            <a:r>
              <a:rPr sz="1600" b="0" spc="25" dirty="0">
                <a:latin typeface="Microsoft Sans Serif"/>
                <a:cs typeface="Microsoft Sans Serif"/>
              </a:rPr>
              <a:t> </a:t>
            </a:r>
            <a:r>
              <a:rPr sz="1600" b="0" spc="-5" dirty="0">
                <a:latin typeface="Microsoft Sans Serif"/>
                <a:cs typeface="Microsoft Sans Serif"/>
              </a:rPr>
              <a:t>de</a:t>
            </a:r>
            <a:r>
              <a:rPr sz="1600" b="0" spc="10" dirty="0">
                <a:latin typeface="Microsoft Sans Serif"/>
                <a:cs typeface="Microsoft Sans Serif"/>
              </a:rPr>
              <a:t> </a:t>
            </a:r>
            <a:r>
              <a:rPr sz="1600" b="0" spc="-5" dirty="0">
                <a:latin typeface="Microsoft Sans Serif"/>
                <a:cs typeface="Microsoft Sans Serif"/>
              </a:rPr>
              <a:t>la</a:t>
            </a:r>
            <a:r>
              <a:rPr sz="1600" b="0" spc="10" dirty="0">
                <a:latin typeface="Microsoft Sans Serif"/>
                <a:cs typeface="Microsoft Sans Serif"/>
              </a:rPr>
              <a:t> </a:t>
            </a:r>
            <a:r>
              <a:rPr sz="1600" b="0" spc="5" dirty="0">
                <a:latin typeface="Microsoft Sans Serif"/>
                <a:cs typeface="Microsoft Sans Serif"/>
              </a:rPr>
              <a:t>maîtrise</a:t>
            </a:r>
            <a:r>
              <a:rPr sz="1600" b="0" spc="25" dirty="0">
                <a:latin typeface="Microsoft Sans Serif"/>
                <a:cs typeface="Microsoft Sans Serif"/>
              </a:rPr>
              <a:t> </a:t>
            </a:r>
            <a:r>
              <a:rPr sz="1600" b="0" spc="-5" dirty="0">
                <a:latin typeface="Microsoft Sans Serif"/>
                <a:cs typeface="Microsoft Sans Serif"/>
              </a:rPr>
              <a:t>des</a:t>
            </a:r>
            <a:r>
              <a:rPr sz="1600" b="0" spc="15" dirty="0">
                <a:latin typeface="Microsoft Sans Serif"/>
                <a:cs typeface="Microsoft Sans Serif"/>
              </a:rPr>
              <a:t> </a:t>
            </a:r>
            <a:r>
              <a:rPr sz="1600" b="0" spc="-5" dirty="0">
                <a:latin typeface="Microsoft Sans Serif"/>
                <a:cs typeface="Microsoft Sans Serif"/>
              </a:rPr>
              <a:t>risques)</a:t>
            </a:r>
            <a:r>
              <a:rPr sz="1600" b="0" spc="25" dirty="0">
                <a:latin typeface="Microsoft Sans Serif"/>
                <a:cs typeface="Microsoft Sans Serif"/>
              </a:rPr>
              <a:t> </a:t>
            </a:r>
            <a:r>
              <a:rPr sz="1600" b="0" spc="-5" dirty="0">
                <a:latin typeface="Microsoft Sans Serif"/>
                <a:cs typeface="Microsoft Sans Serif"/>
              </a:rPr>
              <a:t>tous</a:t>
            </a:r>
            <a:r>
              <a:rPr sz="1600" b="0" spc="30" dirty="0">
                <a:latin typeface="Microsoft Sans Serif"/>
                <a:cs typeface="Microsoft Sans Serif"/>
              </a:rPr>
              <a:t> </a:t>
            </a:r>
            <a:r>
              <a:rPr sz="1600" b="0" spc="-5" dirty="0">
                <a:latin typeface="Microsoft Sans Serif"/>
                <a:cs typeface="Microsoft Sans Serif"/>
              </a:rPr>
              <a:t>les</a:t>
            </a:r>
            <a:r>
              <a:rPr sz="1600" b="0" spc="25" dirty="0">
                <a:latin typeface="Microsoft Sans Serif"/>
                <a:cs typeface="Microsoft Sans Serif"/>
              </a:rPr>
              <a:t> </a:t>
            </a:r>
            <a:r>
              <a:rPr sz="1600" b="0" spc="-5" dirty="0">
                <a:latin typeface="Microsoft Sans Serif"/>
                <a:cs typeface="Microsoft Sans Serif"/>
              </a:rPr>
              <a:t>managers</a:t>
            </a:r>
            <a:r>
              <a:rPr sz="1600" b="0" spc="30" dirty="0">
                <a:latin typeface="Microsoft Sans Serif"/>
                <a:cs typeface="Microsoft Sans Serif"/>
              </a:rPr>
              <a:t> </a:t>
            </a:r>
            <a:r>
              <a:rPr sz="1600" b="0" spc="-5" dirty="0">
                <a:latin typeface="Microsoft Sans Serif"/>
                <a:cs typeface="Microsoft Sans Serif"/>
              </a:rPr>
              <a:t>du </a:t>
            </a:r>
            <a:r>
              <a:rPr sz="1600" b="0" spc="-409" dirty="0">
                <a:latin typeface="Microsoft Sans Serif"/>
                <a:cs typeface="Microsoft Sans Serif"/>
              </a:rPr>
              <a:t> </a:t>
            </a:r>
            <a:r>
              <a:rPr sz="1600" b="0" spc="-15" dirty="0">
                <a:latin typeface="Microsoft Sans Serif"/>
                <a:cs typeface="Microsoft Sans Serif"/>
              </a:rPr>
              <a:t>réseau</a:t>
            </a:r>
            <a:r>
              <a:rPr sz="1600" b="0" spc="10" dirty="0">
                <a:latin typeface="Microsoft Sans Serif"/>
                <a:cs typeface="Microsoft Sans Serif"/>
              </a:rPr>
              <a:t> </a:t>
            </a:r>
            <a:r>
              <a:rPr sz="1600" b="0" spc="-15" dirty="0">
                <a:latin typeface="Microsoft Sans Serif"/>
                <a:cs typeface="Microsoft Sans Serif"/>
              </a:rPr>
              <a:t>sont</a:t>
            </a:r>
            <a:r>
              <a:rPr sz="1600" b="0" spc="5" dirty="0">
                <a:latin typeface="Microsoft Sans Serif"/>
                <a:cs typeface="Microsoft Sans Serif"/>
              </a:rPr>
              <a:t> </a:t>
            </a:r>
            <a:r>
              <a:rPr sz="1600" b="0" spc="-15" dirty="0" err="1">
                <a:latin typeface="Microsoft Sans Serif"/>
                <a:cs typeface="Microsoft Sans Serif"/>
              </a:rPr>
              <a:t>formés</a:t>
            </a:r>
            <a:r>
              <a:rPr sz="1600" b="0" spc="-15" dirty="0">
                <a:latin typeface="Microsoft Sans Serif"/>
                <a:cs typeface="Microsoft Sans Serif"/>
              </a:rPr>
              <a:t>.</a:t>
            </a:r>
            <a:endParaRPr sz="1650" dirty="0">
              <a:latin typeface="Microsoft Sans Serif"/>
              <a:cs typeface="Microsoft Sans Serif"/>
            </a:endParaRPr>
          </a:p>
          <a:p>
            <a:pPr marL="2599690">
              <a:lnSpc>
                <a:spcPct val="100000"/>
              </a:lnSpc>
            </a:pPr>
            <a:r>
              <a:rPr sz="1600" spc="-5" dirty="0"/>
              <a:t>Un</a:t>
            </a:r>
            <a:r>
              <a:rPr sz="1600" spc="-30" dirty="0"/>
              <a:t> </a:t>
            </a:r>
            <a:r>
              <a:rPr sz="1600" spc="-5" dirty="0"/>
              <a:t>matériel</a:t>
            </a:r>
            <a:r>
              <a:rPr sz="1600" spc="10" dirty="0"/>
              <a:t> </a:t>
            </a:r>
            <a:r>
              <a:rPr sz="1600" spc="-5" dirty="0"/>
              <a:t>des</a:t>
            </a:r>
            <a:r>
              <a:rPr sz="1600" spc="-15" dirty="0"/>
              <a:t> </a:t>
            </a:r>
            <a:r>
              <a:rPr sz="1600" spc="-5" dirty="0"/>
              <a:t>process</a:t>
            </a:r>
            <a:r>
              <a:rPr sz="1600" spc="-20" dirty="0"/>
              <a:t> </a:t>
            </a:r>
            <a:r>
              <a:rPr sz="1600" spc="-5" dirty="0"/>
              <a:t>et des</a:t>
            </a:r>
            <a:r>
              <a:rPr sz="1600" spc="-10" dirty="0"/>
              <a:t> </a:t>
            </a:r>
            <a:r>
              <a:rPr sz="1600" spc="-5" dirty="0"/>
              <a:t>équipements</a:t>
            </a:r>
            <a:r>
              <a:rPr sz="1600" spc="5" dirty="0"/>
              <a:t> </a:t>
            </a:r>
            <a:r>
              <a:rPr sz="1600" spc="-5" dirty="0"/>
              <a:t>spécifiques</a:t>
            </a:r>
            <a:r>
              <a:rPr sz="1600" spc="10" dirty="0"/>
              <a:t> </a:t>
            </a:r>
            <a:r>
              <a:rPr sz="1600" spc="-5" dirty="0"/>
              <a:t>:</a:t>
            </a:r>
            <a:endParaRPr sz="1600" dirty="0"/>
          </a:p>
          <a:p>
            <a:pPr marL="3248660" indent="-167005">
              <a:lnSpc>
                <a:spcPct val="100000"/>
              </a:lnSpc>
              <a:buChar char="-"/>
              <a:tabLst>
                <a:tab pos="3249930" algn="l"/>
              </a:tabLst>
            </a:pPr>
            <a:r>
              <a:rPr sz="1600" b="0" spc="-10" dirty="0">
                <a:latin typeface="Microsoft Sans Serif"/>
                <a:cs typeface="Microsoft Sans Serif"/>
              </a:rPr>
              <a:t>Des </a:t>
            </a:r>
            <a:r>
              <a:rPr sz="1600" b="0" spc="-5" dirty="0">
                <a:latin typeface="Microsoft Sans Serif"/>
                <a:cs typeface="Microsoft Sans Serif"/>
              </a:rPr>
              <a:t>interventions</a:t>
            </a:r>
            <a:r>
              <a:rPr sz="1600" b="0" spc="5" dirty="0">
                <a:latin typeface="Microsoft Sans Serif"/>
                <a:cs typeface="Microsoft Sans Serif"/>
              </a:rPr>
              <a:t> </a:t>
            </a:r>
            <a:r>
              <a:rPr sz="1600" b="0" spc="-5" dirty="0">
                <a:latin typeface="Microsoft Sans Serif"/>
                <a:cs typeface="Microsoft Sans Serif"/>
              </a:rPr>
              <a:t>sur</a:t>
            </a:r>
            <a:r>
              <a:rPr sz="1600" b="0" spc="20" dirty="0">
                <a:latin typeface="Microsoft Sans Serif"/>
                <a:cs typeface="Microsoft Sans Serif"/>
              </a:rPr>
              <a:t> </a:t>
            </a:r>
            <a:r>
              <a:rPr sz="1600" b="0" spc="-5" dirty="0">
                <a:latin typeface="Microsoft Sans Serif"/>
                <a:cs typeface="Microsoft Sans Serif"/>
              </a:rPr>
              <a:t>vos</a:t>
            </a:r>
            <a:r>
              <a:rPr sz="1600" b="0" dirty="0">
                <a:latin typeface="Microsoft Sans Serif"/>
                <a:cs typeface="Microsoft Sans Serif"/>
              </a:rPr>
              <a:t> </a:t>
            </a:r>
            <a:r>
              <a:rPr sz="1600" b="0" spc="-5" dirty="0">
                <a:latin typeface="Microsoft Sans Serif"/>
                <a:cs typeface="Microsoft Sans Serif"/>
              </a:rPr>
              <a:t>sites</a:t>
            </a:r>
            <a:r>
              <a:rPr sz="1600" b="0" spc="20" dirty="0">
                <a:latin typeface="Microsoft Sans Serif"/>
                <a:cs typeface="Microsoft Sans Serif"/>
              </a:rPr>
              <a:t> </a:t>
            </a:r>
            <a:r>
              <a:rPr sz="1600" b="0" spc="-5" dirty="0">
                <a:latin typeface="Microsoft Sans Serif"/>
                <a:cs typeface="Microsoft Sans Serif"/>
              </a:rPr>
              <a:t>à plusieurs </a:t>
            </a:r>
            <a:r>
              <a:rPr sz="1600" b="0" spc="-20" dirty="0">
                <a:latin typeface="Microsoft Sans Serif"/>
                <a:cs typeface="Microsoft Sans Serif"/>
              </a:rPr>
              <a:t>techniciens</a:t>
            </a:r>
            <a:endParaRPr sz="1600" dirty="0">
              <a:latin typeface="Microsoft Sans Serif"/>
              <a:cs typeface="Microsoft Sans Serif"/>
            </a:endParaRPr>
          </a:p>
          <a:p>
            <a:pPr marL="3248660" indent="-167005">
              <a:lnSpc>
                <a:spcPct val="100000"/>
              </a:lnSpc>
              <a:buChar char="-"/>
              <a:tabLst>
                <a:tab pos="3249930" algn="l"/>
              </a:tabLst>
            </a:pPr>
            <a:r>
              <a:rPr sz="1600" b="0" spc="-10" dirty="0">
                <a:latin typeface="Microsoft Sans Serif"/>
                <a:cs typeface="Microsoft Sans Serif"/>
              </a:rPr>
              <a:t>Une</a:t>
            </a:r>
            <a:r>
              <a:rPr sz="1600" b="0" dirty="0">
                <a:latin typeface="Microsoft Sans Serif"/>
                <a:cs typeface="Microsoft Sans Serif"/>
              </a:rPr>
              <a:t> </a:t>
            </a:r>
            <a:r>
              <a:rPr sz="1600" b="0" spc="-10" dirty="0">
                <a:latin typeface="Microsoft Sans Serif"/>
                <a:cs typeface="Microsoft Sans Serif"/>
              </a:rPr>
              <a:t>analyse</a:t>
            </a:r>
            <a:r>
              <a:rPr sz="1600" b="0" spc="10" dirty="0">
                <a:latin typeface="Microsoft Sans Serif"/>
                <a:cs typeface="Microsoft Sans Serif"/>
              </a:rPr>
              <a:t> </a:t>
            </a:r>
            <a:r>
              <a:rPr sz="1600" b="0" spc="-5" dirty="0">
                <a:latin typeface="Microsoft Sans Serif"/>
                <a:cs typeface="Microsoft Sans Serif"/>
              </a:rPr>
              <a:t>des</a:t>
            </a:r>
            <a:r>
              <a:rPr sz="1600" b="0" spc="5" dirty="0">
                <a:latin typeface="Microsoft Sans Serif"/>
                <a:cs typeface="Microsoft Sans Serif"/>
              </a:rPr>
              <a:t> </a:t>
            </a:r>
            <a:r>
              <a:rPr sz="1600" b="0" spc="-5" dirty="0">
                <a:latin typeface="Microsoft Sans Serif"/>
                <a:cs typeface="Microsoft Sans Serif"/>
              </a:rPr>
              <a:t>risques</a:t>
            </a:r>
            <a:r>
              <a:rPr sz="1600" b="0" spc="20" dirty="0">
                <a:latin typeface="Microsoft Sans Serif"/>
                <a:cs typeface="Microsoft Sans Serif"/>
              </a:rPr>
              <a:t> </a:t>
            </a:r>
            <a:r>
              <a:rPr sz="1600" b="0" spc="-5" dirty="0">
                <a:latin typeface="Microsoft Sans Serif"/>
                <a:cs typeface="Microsoft Sans Serif"/>
              </a:rPr>
              <a:t>et</a:t>
            </a:r>
            <a:r>
              <a:rPr sz="1600" b="0" spc="10" dirty="0">
                <a:latin typeface="Microsoft Sans Serif"/>
                <a:cs typeface="Microsoft Sans Serif"/>
              </a:rPr>
              <a:t> </a:t>
            </a:r>
            <a:r>
              <a:rPr sz="1600" b="0" spc="-5" dirty="0">
                <a:latin typeface="Microsoft Sans Serif"/>
                <a:cs typeface="Microsoft Sans Serif"/>
              </a:rPr>
              <a:t>de</a:t>
            </a:r>
            <a:r>
              <a:rPr sz="1600" b="0" spc="15" dirty="0">
                <a:latin typeface="Microsoft Sans Serif"/>
                <a:cs typeface="Microsoft Sans Serif"/>
              </a:rPr>
              <a:t> </a:t>
            </a:r>
            <a:r>
              <a:rPr sz="1600" b="0" spc="-5" dirty="0">
                <a:latin typeface="Microsoft Sans Serif"/>
                <a:cs typeface="Microsoft Sans Serif"/>
              </a:rPr>
              <a:t>l’environnement</a:t>
            </a:r>
            <a:r>
              <a:rPr sz="1600" b="0" spc="-10" dirty="0">
                <a:latin typeface="Microsoft Sans Serif"/>
                <a:cs typeface="Microsoft Sans Serif"/>
              </a:rPr>
              <a:t> </a:t>
            </a:r>
            <a:r>
              <a:rPr sz="1600" b="0" spc="-5" dirty="0">
                <a:latin typeface="Microsoft Sans Serif"/>
                <a:cs typeface="Microsoft Sans Serif"/>
              </a:rPr>
              <a:t>de</a:t>
            </a:r>
            <a:r>
              <a:rPr sz="1600" b="0" spc="15" dirty="0">
                <a:latin typeface="Microsoft Sans Serif"/>
                <a:cs typeface="Microsoft Sans Serif"/>
              </a:rPr>
              <a:t> </a:t>
            </a:r>
            <a:r>
              <a:rPr sz="1600" b="0" spc="-5" dirty="0">
                <a:latin typeface="Microsoft Sans Serif"/>
                <a:cs typeface="Microsoft Sans Serif"/>
              </a:rPr>
              <a:t>travail</a:t>
            </a:r>
            <a:r>
              <a:rPr sz="1600" b="0" spc="5" dirty="0">
                <a:latin typeface="Microsoft Sans Serif"/>
                <a:cs typeface="Microsoft Sans Serif"/>
              </a:rPr>
              <a:t> </a:t>
            </a:r>
            <a:r>
              <a:rPr sz="1600" b="0" spc="-20" dirty="0">
                <a:latin typeface="Microsoft Sans Serif"/>
                <a:cs typeface="Microsoft Sans Serif"/>
              </a:rPr>
              <a:t>systématique</a:t>
            </a:r>
            <a:endParaRPr sz="1600" dirty="0">
              <a:latin typeface="Microsoft Sans Serif"/>
              <a:cs typeface="Microsoft Sans Serif"/>
            </a:endParaRPr>
          </a:p>
          <a:p>
            <a:pPr marL="3248660" indent="-167005">
              <a:lnSpc>
                <a:spcPct val="100000"/>
              </a:lnSpc>
              <a:buChar char="-"/>
              <a:tabLst>
                <a:tab pos="3249930" algn="l"/>
              </a:tabLst>
            </a:pPr>
            <a:r>
              <a:rPr sz="1600" b="0" spc="-10" dirty="0">
                <a:latin typeface="Microsoft Sans Serif"/>
                <a:cs typeface="Microsoft Sans Serif"/>
              </a:rPr>
              <a:t>Un</a:t>
            </a:r>
            <a:r>
              <a:rPr sz="1600" b="0" dirty="0">
                <a:latin typeface="Microsoft Sans Serif"/>
                <a:cs typeface="Microsoft Sans Serif"/>
              </a:rPr>
              <a:t> </a:t>
            </a:r>
            <a:r>
              <a:rPr sz="1600" b="0" spc="-5" dirty="0">
                <a:latin typeface="Microsoft Sans Serif"/>
                <a:cs typeface="Microsoft Sans Serif"/>
              </a:rPr>
              <a:t>strict</a:t>
            </a:r>
            <a:r>
              <a:rPr sz="1600" b="0" spc="25" dirty="0">
                <a:latin typeface="Microsoft Sans Serif"/>
                <a:cs typeface="Microsoft Sans Serif"/>
              </a:rPr>
              <a:t> </a:t>
            </a:r>
            <a:r>
              <a:rPr sz="1600" b="0" spc="-5" dirty="0">
                <a:latin typeface="Microsoft Sans Serif"/>
                <a:cs typeface="Microsoft Sans Serif"/>
              </a:rPr>
              <a:t>respect</a:t>
            </a:r>
            <a:r>
              <a:rPr sz="1600" b="0" spc="25" dirty="0">
                <a:latin typeface="Microsoft Sans Serif"/>
                <a:cs typeface="Microsoft Sans Serif"/>
              </a:rPr>
              <a:t> </a:t>
            </a:r>
            <a:r>
              <a:rPr sz="1600" b="0" spc="-5" dirty="0">
                <a:latin typeface="Microsoft Sans Serif"/>
                <a:cs typeface="Microsoft Sans Serif"/>
              </a:rPr>
              <a:t>de</a:t>
            </a:r>
            <a:r>
              <a:rPr sz="1600" b="0" spc="10" dirty="0">
                <a:latin typeface="Microsoft Sans Serif"/>
                <a:cs typeface="Microsoft Sans Serif"/>
              </a:rPr>
              <a:t> </a:t>
            </a:r>
            <a:r>
              <a:rPr sz="1600" b="0" spc="-5" dirty="0">
                <a:latin typeface="Microsoft Sans Serif"/>
                <a:cs typeface="Microsoft Sans Serif"/>
              </a:rPr>
              <a:t>vos</a:t>
            </a:r>
            <a:r>
              <a:rPr sz="1600" b="0" spc="15" dirty="0">
                <a:latin typeface="Microsoft Sans Serif"/>
                <a:cs typeface="Microsoft Sans Serif"/>
              </a:rPr>
              <a:t> </a:t>
            </a:r>
            <a:r>
              <a:rPr sz="1600" b="0" spc="-5" dirty="0">
                <a:latin typeface="Microsoft Sans Serif"/>
                <a:cs typeface="Microsoft Sans Serif"/>
              </a:rPr>
              <a:t>plans</a:t>
            </a:r>
            <a:r>
              <a:rPr sz="1600" b="0" spc="15" dirty="0">
                <a:latin typeface="Microsoft Sans Serif"/>
                <a:cs typeface="Microsoft Sans Serif"/>
              </a:rPr>
              <a:t> </a:t>
            </a:r>
            <a:r>
              <a:rPr sz="1600" b="0" spc="-5" dirty="0">
                <a:latin typeface="Microsoft Sans Serif"/>
                <a:cs typeface="Microsoft Sans Serif"/>
              </a:rPr>
              <a:t>de</a:t>
            </a:r>
            <a:r>
              <a:rPr sz="1600" b="0" dirty="0">
                <a:latin typeface="Microsoft Sans Serif"/>
                <a:cs typeface="Microsoft Sans Serif"/>
              </a:rPr>
              <a:t> </a:t>
            </a:r>
            <a:r>
              <a:rPr sz="1600" b="0" spc="-5" dirty="0">
                <a:latin typeface="Microsoft Sans Serif"/>
                <a:cs typeface="Microsoft Sans Serif"/>
              </a:rPr>
              <a:t>prévention</a:t>
            </a:r>
            <a:r>
              <a:rPr sz="1600" b="0" spc="15" dirty="0">
                <a:latin typeface="Microsoft Sans Serif"/>
                <a:cs typeface="Microsoft Sans Serif"/>
              </a:rPr>
              <a:t> </a:t>
            </a:r>
            <a:r>
              <a:rPr sz="1600" b="0" spc="-5" dirty="0">
                <a:latin typeface="Microsoft Sans Serif"/>
                <a:cs typeface="Microsoft Sans Serif"/>
              </a:rPr>
              <a:t>et</a:t>
            </a:r>
            <a:r>
              <a:rPr sz="1600" b="0" spc="20" dirty="0">
                <a:latin typeface="Microsoft Sans Serif"/>
                <a:cs typeface="Microsoft Sans Serif"/>
              </a:rPr>
              <a:t> </a:t>
            </a:r>
            <a:r>
              <a:rPr sz="1600" b="0" spc="-5" dirty="0">
                <a:latin typeface="Microsoft Sans Serif"/>
                <a:cs typeface="Microsoft Sans Serif"/>
              </a:rPr>
              <a:t>port</a:t>
            </a:r>
            <a:r>
              <a:rPr sz="1600" b="0" spc="20" dirty="0">
                <a:latin typeface="Microsoft Sans Serif"/>
                <a:cs typeface="Microsoft Sans Serif"/>
              </a:rPr>
              <a:t> </a:t>
            </a:r>
            <a:r>
              <a:rPr sz="1600" b="0" spc="-5" dirty="0">
                <a:latin typeface="Microsoft Sans Serif"/>
                <a:cs typeface="Microsoft Sans Serif"/>
              </a:rPr>
              <a:t>d’EPI</a:t>
            </a:r>
            <a:r>
              <a:rPr sz="1600" b="0" spc="5" dirty="0">
                <a:latin typeface="Microsoft Sans Serif"/>
                <a:cs typeface="Microsoft Sans Serif"/>
              </a:rPr>
              <a:t> </a:t>
            </a:r>
            <a:r>
              <a:rPr sz="1600" b="0" spc="-5" dirty="0">
                <a:latin typeface="Microsoft Sans Serif"/>
                <a:cs typeface="Microsoft Sans Serif"/>
              </a:rPr>
              <a:t>obligatoires</a:t>
            </a:r>
            <a:r>
              <a:rPr sz="1600" b="0" spc="5" dirty="0">
                <a:latin typeface="Microsoft Sans Serif"/>
                <a:cs typeface="Microsoft Sans Serif"/>
              </a:rPr>
              <a:t> </a:t>
            </a:r>
            <a:r>
              <a:rPr sz="1600" b="0" spc="-5" dirty="0">
                <a:latin typeface="Microsoft Sans Serif"/>
                <a:cs typeface="Microsoft Sans Serif"/>
              </a:rPr>
              <a:t>en</a:t>
            </a:r>
            <a:r>
              <a:rPr sz="1600" b="0" spc="5" dirty="0">
                <a:latin typeface="Microsoft Sans Serif"/>
                <a:cs typeface="Microsoft Sans Serif"/>
              </a:rPr>
              <a:t> </a:t>
            </a:r>
            <a:r>
              <a:rPr sz="1600" b="0" spc="-5" dirty="0">
                <a:latin typeface="Microsoft Sans Serif"/>
                <a:cs typeface="Microsoft Sans Serif"/>
              </a:rPr>
              <a:t>centre</a:t>
            </a:r>
            <a:r>
              <a:rPr sz="1600" b="0" spc="35" dirty="0">
                <a:latin typeface="Microsoft Sans Serif"/>
                <a:cs typeface="Microsoft Sans Serif"/>
              </a:rPr>
              <a:t> </a:t>
            </a:r>
            <a:r>
              <a:rPr sz="1600" b="0" spc="-5" dirty="0">
                <a:latin typeface="Microsoft Sans Serif"/>
                <a:cs typeface="Microsoft Sans Serif"/>
              </a:rPr>
              <a:t>et</a:t>
            </a:r>
            <a:r>
              <a:rPr sz="1600" b="0" spc="20" dirty="0">
                <a:latin typeface="Microsoft Sans Serif"/>
                <a:cs typeface="Microsoft Sans Serif"/>
              </a:rPr>
              <a:t> </a:t>
            </a:r>
            <a:r>
              <a:rPr sz="1600" b="0" spc="-5" dirty="0">
                <a:latin typeface="Microsoft Sans Serif"/>
                <a:cs typeface="Microsoft Sans Serif"/>
              </a:rPr>
              <a:t>sur</a:t>
            </a:r>
            <a:r>
              <a:rPr sz="1600" b="0" spc="20" dirty="0">
                <a:latin typeface="Microsoft Sans Serif"/>
                <a:cs typeface="Microsoft Sans Serif"/>
              </a:rPr>
              <a:t> </a:t>
            </a:r>
            <a:r>
              <a:rPr sz="1600" b="0" spc="-25" dirty="0">
                <a:latin typeface="Microsoft Sans Serif"/>
                <a:cs typeface="Microsoft Sans Serif"/>
              </a:rPr>
              <a:t>site</a:t>
            </a:r>
            <a:endParaRPr sz="1600" dirty="0">
              <a:latin typeface="Microsoft Sans Serif"/>
              <a:cs typeface="Microsoft Sans Serif"/>
            </a:endParaRPr>
          </a:p>
          <a:p>
            <a:pPr marL="3248660" indent="-167005">
              <a:lnSpc>
                <a:spcPct val="100000"/>
              </a:lnSpc>
              <a:buChar char="-"/>
              <a:tabLst>
                <a:tab pos="3249930" algn="l"/>
              </a:tabLst>
            </a:pPr>
            <a:r>
              <a:rPr sz="1600" b="0" spc="-10" dirty="0">
                <a:latin typeface="Microsoft Sans Serif"/>
                <a:cs typeface="Microsoft Sans Serif"/>
              </a:rPr>
              <a:t>Une</a:t>
            </a:r>
            <a:r>
              <a:rPr sz="1600" b="0" dirty="0">
                <a:latin typeface="Microsoft Sans Serif"/>
                <a:cs typeface="Microsoft Sans Serif"/>
              </a:rPr>
              <a:t> </a:t>
            </a:r>
            <a:r>
              <a:rPr sz="1600" b="0" spc="-5" dirty="0">
                <a:latin typeface="Microsoft Sans Serif"/>
                <a:cs typeface="Microsoft Sans Serif"/>
              </a:rPr>
              <a:t>amélioration</a:t>
            </a:r>
            <a:r>
              <a:rPr sz="1600" b="0" dirty="0">
                <a:latin typeface="Microsoft Sans Serif"/>
                <a:cs typeface="Microsoft Sans Serif"/>
              </a:rPr>
              <a:t> </a:t>
            </a:r>
            <a:r>
              <a:rPr sz="1600" b="0" spc="-5" dirty="0">
                <a:latin typeface="Microsoft Sans Serif"/>
                <a:cs typeface="Microsoft Sans Serif"/>
              </a:rPr>
              <a:t>continue</a:t>
            </a:r>
            <a:r>
              <a:rPr sz="1600" b="0" spc="5" dirty="0">
                <a:latin typeface="Microsoft Sans Serif"/>
                <a:cs typeface="Microsoft Sans Serif"/>
              </a:rPr>
              <a:t> </a:t>
            </a:r>
            <a:r>
              <a:rPr sz="1600" b="0" spc="-5" dirty="0">
                <a:latin typeface="Microsoft Sans Serif"/>
                <a:cs typeface="Microsoft Sans Serif"/>
              </a:rPr>
              <a:t>basée</a:t>
            </a:r>
            <a:r>
              <a:rPr sz="1600" b="0" spc="10" dirty="0">
                <a:latin typeface="Microsoft Sans Serif"/>
                <a:cs typeface="Microsoft Sans Serif"/>
              </a:rPr>
              <a:t> </a:t>
            </a:r>
            <a:r>
              <a:rPr sz="1600" b="0" spc="-5" dirty="0">
                <a:latin typeface="Microsoft Sans Serif"/>
                <a:cs typeface="Microsoft Sans Serif"/>
              </a:rPr>
              <a:t>sur</a:t>
            </a:r>
            <a:r>
              <a:rPr sz="1600" b="0" spc="15" dirty="0">
                <a:latin typeface="Microsoft Sans Serif"/>
                <a:cs typeface="Microsoft Sans Serif"/>
              </a:rPr>
              <a:t> </a:t>
            </a:r>
            <a:r>
              <a:rPr sz="1600" b="0" spc="-5" dirty="0">
                <a:latin typeface="Microsoft Sans Serif"/>
                <a:cs typeface="Microsoft Sans Serif"/>
              </a:rPr>
              <a:t>une</a:t>
            </a:r>
            <a:r>
              <a:rPr sz="1600" b="0" spc="5" dirty="0">
                <a:latin typeface="Microsoft Sans Serif"/>
                <a:cs typeface="Microsoft Sans Serif"/>
              </a:rPr>
              <a:t> </a:t>
            </a:r>
            <a:r>
              <a:rPr sz="1600" b="0" spc="-5" dirty="0">
                <a:latin typeface="Microsoft Sans Serif"/>
                <a:cs typeface="Microsoft Sans Serif"/>
              </a:rPr>
              <a:t>remontée</a:t>
            </a:r>
            <a:r>
              <a:rPr sz="1600" b="0" spc="40" dirty="0">
                <a:latin typeface="Microsoft Sans Serif"/>
                <a:cs typeface="Microsoft Sans Serif"/>
              </a:rPr>
              <a:t> </a:t>
            </a:r>
            <a:r>
              <a:rPr sz="1600" b="0" spc="-5" dirty="0">
                <a:latin typeface="Microsoft Sans Serif"/>
                <a:cs typeface="Microsoft Sans Serif"/>
              </a:rPr>
              <a:t>hebdomadaire</a:t>
            </a:r>
            <a:r>
              <a:rPr sz="1600" b="0" spc="5" dirty="0">
                <a:latin typeface="Microsoft Sans Serif"/>
                <a:cs typeface="Microsoft Sans Serif"/>
              </a:rPr>
              <a:t> </a:t>
            </a:r>
            <a:r>
              <a:rPr sz="1600" b="0" spc="-5" dirty="0">
                <a:latin typeface="Microsoft Sans Serif"/>
                <a:cs typeface="Microsoft Sans Serif"/>
              </a:rPr>
              <a:t>des</a:t>
            </a:r>
            <a:r>
              <a:rPr sz="1600" b="0" spc="10" dirty="0">
                <a:latin typeface="Microsoft Sans Serif"/>
                <a:cs typeface="Microsoft Sans Serif"/>
              </a:rPr>
              <a:t> </a:t>
            </a:r>
            <a:r>
              <a:rPr sz="1600" b="0" spc="-5" dirty="0">
                <a:latin typeface="Microsoft Sans Serif"/>
                <a:cs typeface="Microsoft Sans Serif"/>
              </a:rPr>
              <a:t>«</a:t>
            </a:r>
            <a:r>
              <a:rPr sz="1600" b="0" spc="5" dirty="0">
                <a:latin typeface="Microsoft Sans Serif"/>
                <a:cs typeface="Microsoft Sans Serif"/>
              </a:rPr>
              <a:t> </a:t>
            </a:r>
            <a:r>
              <a:rPr sz="1600" b="0" spc="-10" dirty="0">
                <a:latin typeface="Microsoft Sans Serif"/>
                <a:cs typeface="Microsoft Sans Serif"/>
              </a:rPr>
              <a:t>presqu’accidents</a:t>
            </a:r>
            <a:r>
              <a:rPr sz="1600" b="0" spc="10" dirty="0">
                <a:latin typeface="Microsoft Sans Serif"/>
                <a:cs typeface="Microsoft Sans Serif"/>
              </a:rPr>
              <a:t> </a:t>
            </a:r>
            <a:r>
              <a:rPr sz="1600" b="0" spc="-5" dirty="0">
                <a:latin typeface="Microsoft Sans Serif"/>
                <a:cs typeface="Microsoft Sans Serif"/>
              </a:rPr>
              <a:t>»</a:t>
            </a:r>
            <a:endParaRPr sz="1600" dirty="0">
              <a:latin typeface="Microsoft Sans Serif"/>
              <a:cs typeface="Microsoft Sans Serif"/>
            </a:endParaRPr>
          </a:p>
          <a:p>
            <a:pPr marL="3248660" indent="-167005">
              <a:lnSpc>
                <a:spcPct val="100000"/>
              </a:lnSpc>
              <a:buChar char="-"/>
              <a:tabLst>
                <a:tab pos="3249930" algn="l"/>
              </a:tabLst>
            </a:pPr>
            <a:r>
              <a:rPr sz="1600" b="0" spc="-5" dirty="0">
                <a:latin typeface="Microsoft Sans Serif"/>
                <a:cs typeface="Microsoft Sans Serif"/>
              </a:rPr>
              <a:t>Des</a:t>
            </a:r>
            <a:r>
              <a:rPr sz="1600" b="0" spc="10" dirty="0">
                <a:latin typeface="Microsoft Sans Serif"/>
                <a:cs typeface="Microsoft Sans Serif"/>
              </a:rPr>
              <a:t> </a:t>
            </a:r>
            <a:r>
              <a:rPr sz="1600" b="0" spc="-5" dirty="0">
                <a:latin typeface="Microsoft Sans Serif"/>
                <a:cs typeface="Microsoft Sans Serif"/>
              </a:rPr>
              <a:t>moyens</a:t>
            </a:r>
            <a:r>
              <a:rPr sz="1600" b="0" spc="30" dirty="0">
                <a:latin typeface="Microsoft Sans Serif"/>
                <a:cs typeface="Microsoft Sans Serif"/>
              </a:rPr>
              <a:t> </a:t>
            </a:r>
            <a:r>
              <a:rPr sz="1600" b="0" spc="-5" dirty="0">
                <a:latin typeface="Microsoft Sans Serif"/>
                <a:cs typeface="Microsoft Sans Serif"/>
              </a:rPr>
              <a:t>de</a:t>
            </a:r>
            <a:r>
              <a:rPr sz="1600" b="0" spc="20" dirty="0">
                <a:latin typeface="Microsoft Sans Serif"/>
                <a:cs typeface="Microsoft Sans Serif"/>
              </a:rPr>
              <a:t> </a:t>
            </a:r>
            <a:r>
              <a:rPr sz="1600" b="0" spc="-5" dirty="0">
                <a:latin typeface="Microsoft Sans Serif"/>
                <a:cs typeface="Microsoft Sans Serif"/>
              </a:rPr>
              <a:t>transport,</a:t>
            </a:r>
            <a:r>
              <a:rPr sz="1600" b="0" spc="50" dirty="0">
                <a:latin typeface="Microsoft Sans Serif"/>
                <a:cs typeface="Microsoft Sans Serif"/>
              </a:rPr>
              <a:t> </a:t>
            </a:r>
            <a:r>
              <a:rPr sz="1600" b="0" spc="-5" dirty="0">
                <a:latin typeface="Microsoft Sans Serif"/>
                <a:cs typeface="Microsoft Sans Serif"/>
              </a:rPr>
              <a:t>de</a:t>
            </a:r>
            <a:r>
              <a:rPr sz="1600" b="0" spc="10" dirty="0">
                <a:latin typeface="Microsoft Sans Serif"/>
                <a:cs typeface="Microsoft Sans Serif"/>
              </a:rPr>
              <a:t> </a:t>
            </a:r>
            <a:r>
              <a:rPr sz="1600" b="0" spc="-5" dirty="0">
                <a:latin typeface="Microsoft Sans Serif"/>
                <a:cs typeface="Microsoft Sans Serif"/>
              </a:rPr>
              <a:t>levage et</a:t>
            </a:r>
            <a:r>
              <a:rPr sz="1600" b="0" spc="15" dirty="0">
                <a:latin typeface="Microsoft Sans Serif"/>
                <a:cs typeface="Microsoft Sans Serif"/>
              </a:rPr>
              <a:t> </a:t>
            </a:r>
            <a:r>
              <a:rPr sz="1600" b="0" spc="-5" dirty="0">
                <a:latin typeface="Microsoft Sans Serif"/>
                <a:cs typeface="Microsoft Sans Serif"/>
              </a:rPr>
              <a:t>de</a:t>
            </a:r>
            <a:r>
              <a:rPr sz="1600" b="0" spc="20" dirty="0">
                <a:latin typeface="Microsoft Sans Serif"/>
                <a:cs typeface="Microsoft Sans Serif"/>
              </a:rPr>
              <a:t> </a:t>
            </a:r>
            <a:r>
              <a:rPr sz="1600" b="0" spc="-5" dirty="0">
                <a:latin typeface="Microsoft Sans Serif"/>
                <a:cs typeface="Microsoft Sans Serif"/>
              </a:rPr>
              <a:t>manutention</a:t>
            </a:r>
            <a:r>
              <a:rPr sz="1600" b="0" spc="20" dirty="0">
                <a:latin typeface="Microsoft Sans Serif"/>
                <a:cs typeface="Microsoft Sans Serif"/>
              </a:rPr>
              <a:t> </a:t>
            </a:r>
            <a:r>
              <a:rPr sz="1600" b="0" spc="-15" dirty="0">
                <a:latin typeface="Microsoft Sans Serif"/>
                <a:cs typeface="Microsoft Sans Serif"/>
              </a:rPr>
              <a:t>dédiés</a:t>
            </a:r>
            <a:endParaRPr sz="1600" dirty="0">
              <a:latin typeface="Microsoft Sans Serif"/>
              <a:cs typeface="Microsoft Sans Serif"/>
            </a:endParaRPr>
          </a:p>
          <a:p>
            <a:pPr marL="3248660" indent="-167005">
              <a:lnSpc>
                <a:spcPct val="100000"/>
              </a:lnSpc>
              <a:spcBef>
                <a:spcPts val="5"/>
              </a:spcBef>
              <a:buChar char="-"/>
              <a:tabLst>
                <a:tab pos="3249930" algn="l"/>
              </a:tabLst>
            </a:pPr>
            <a:r>
              <a:rPr sz="1600" b="0" spc="-10" dirty="0">
                <a:latin typeface="Microsoft Sans Serif"/>
                <a:cs typeface="Microsoft Sans Serif"/>
              </a:rPr>
              <a:t>Un</a:t>
            </a:r>
            <a:r>
              <a:rPr sz="1600" b="0" spc="-15" dirty="0">
                <a:latin typeface="Microsoft Sans Serif"/>
                <a:cs typeface="Microsoft Sans Serif"/>
              </a:rPr>
              <a:t> </a:t>
            </a:r>
            <a:r>
              <a:rPr sz="1600" b="0" spc="-5" dirty="0">
                <a:latin typeface="Microsoft Sans Serif"/>
                <a:cs typeface="Microsoft Sans Serif"/>
              </a:rPr>
              <a:t>outillage</a:t>
            </a:r>
            <a:r>
              <a:rPr sz="1600" b="0" spc="-15" dirty="0">
                <a:latin typeface="Microsoft Sans Serif"/>
                <a:cs typeface="Microsoft Sans Serif"/>
              </a:rPr>
              <a:t> </a:t>
            </a:r>
            <a:r>
              <a:rPr sz="1600" b="0" spc="-5" dirty="0">
                <a:latin typeface="Microsoft Sans Serif"/>
                <a:cs typeface="Microsoft Sans Serif"/>
              </a:rPr>
              <a:t>spécifique</a:t>
            </a:r>
            <a:r>
              <a:rPr sz="1600" b="0" spc="-15" dirty="0">
                <a:latin typeface="Microsoft Sans Serif"/>
                <a:cs typeface="Microsoft Sans Serif"/>
              </a:rPr>
              <a:t> </a:t>
            </a:r>
            <a:r>
              <a:rPr sz="1600" b="0" spc="-5" dirty="0">
                <a:latin typeface="Microsoft Sans Serif"/>
                <a:cs typeface="Microsoft Sans Serif"/>
              </a:rPr>
              <a:t>pour</a:t>
            </a:r>
            <a:r>
              <a:rPr sz="1600" b="0" spc="5" dirty="0">
                <a:latin typeface="Microsoft Sans Serif"/>
                <a:cs typeface="Microsoft Sans Serif"/>
              </a:rPr>
              <a:t> </a:t>
            </a:r>
            <a:r>
              <a:rPr sz="1600" b="0" spc="-5" dirty="0">
                <a:latin typeface="Microsoft Sans Serif"/>
                <a:cs typeface="Microsoft Sans Serif"/>
              </a:rPr>
              <a:t>les</a:t>
            </a:r>
            <a:r>
              <a:rPr sz="1600" b="0" spc="5" dirty="0">
                <a:latin typeface="Microsoft Sans Serif"/>
                <a:cs typeface="Microsoft Sans Serif"/>
              </a:rPr>
              <a:t> </a:t>
            </a:r>
            <a:r>
              <a:rPr sz="1600" b="0" spc="-5" dirty="0">
                <a:latin typeface="Microsoft Sans Serif"/>
                <a:cs typeface="Microsoft Sans Serif"/>
              </a:rPr>
              <a:t>grosses</a:t>
            </a:r>
            <a:r>
              <a:rPr sz="1600" b="0" spc="5" dirty="0">
                <a:latin typeface="Microsoft Sans Serif"/>
                <a:cs typeface="Microsoft Sans Serif"/>
              </a:rPr>
              <a:t> </a:t>
            </a:r>
            <a:r>
              <a:rPr sz="1600" b="0" spc="-20" dirty="0">
                <a:latin typeface="Microsoft Sans Serif"/>
                <a:cs typeface="Microsoft Sans Serif"/>
              </a:rPr>
              <a:t>dimensions</a:t>
            </a:r>
            <a:endParaRPr sz="1600" dirty="0">
              <a:latin typeface="Microsoft Sans Serif"/>
              <a:cs typeface="Microsoft Sans Serif"/>
            </a:endParaRPr>
          </a:p>
        </p:txBody>
      </p:sp>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3047"/>
              <a:ext cx="2650236" cy="6854949"/>
            </a:xfrm>
            <a:prstGeom prst="rect">
              <a:avLst/>
            </a:prstGeom>
          </p:spPr>
        </p:pic>
        <p:pic>
          <p:nvPicPr>
            <p:cNvPr id="4" name="object 4"/>
            <p:cNvPicPr/>
            <p:nvPr/>
          </p:nvPicPr>
          <p:blipFill>
            <a:blip r:embed="rId3" cstate="print"/>
            <a:stretch>
              <a:fillRect/>
            </a:stretch>
          </p:blipFill>
          <p:spPr>
            <a:xfrm>
              <a:off x="0" y="0"/>
              <a:ext cx="12192000" cy="6857999"/>
            </a:xfrm>
            <a:prstGeom prst="rect">
              <a:avLst/>
            </a:prstGeom>
          </p:spPr>
        </p:pic>
      </p:grpSp>
      <p:sp>
        <p:nvSpPr>
          <p:cNvPr id="5" name="object 5"/>
          <p:cNvSpPr txBox="1">
            <a:spLocks noGrp="1"/>
          </p:cNvSpPr>
          <p:nvPr>
            <p:ph type="title"/>
          </p:nvPr>
        </p:nvSpPr>
        <p:spPr>
          <a:xfrm>
            <a:off x="3188970" y="210134"/>
            <a:ext cx="5241290" cy="757555"/>
          </a:xfrm>
          <a:prstGeom prst="rect">
            <a:avLst/>
          </a:prstGeom>
        </p:spPr>
        <p:txBody>
          <a:bodyPr vert="horz" wrap="square" lIns="0" tIns="12700" rIns="0" bIns="0" rtlCol="0">
            <a:spAutoFit/>
          </a:bodyPr>
          <a:lstStyle/>
          <a:p>
            <a:pPr marL="12700">
              <a:lnSpc>
                <a:spcPct val="100000"/>
              </a:lnSpc>
              <a:spcBef>
                <a:spcPts val="100"/>
              </a:spcBef>
            </a:pPr>
            <a:r>
              <a:rPr sz="2400" spc="-165" dirty="0">
                <a:solidFill>
                  <a:srgbClr val="009540"/>
                </a:solidFill>
              </a:rPr>
              <a:t>REN</a:t>
            </a:r>
            <a:r>
              <a:rPr sz="2400" spc="-160" dirty="0">
                <a:solidFill>
                  <a:srgbClr val="009540"/>
                </a:solidFill>
              </a:rPr>
              <a:t>F</a:t>
            </a:r>
            <a:r>
              <a:rPr sz="2400" spc="-155" dirty="0">
                <a:solidFill>
                  <a:srgbClr val="009540"/>
                </a:solidFill>
              </a:rPr>
              <a:t>O</a:t>
            </a:r>
            <a:r>
              <a:rPr sz="2400" spc="-150" dirty="0">
                <a:solidFill>
                  <a:srgbClr val="009540"/>
                </a:solidFill>
              </a:rPr>
              <a:t>RCE</a:t>
            </a:r>
            <a:r>
              <a:rPr sz="2400" dirty="0">
                <a:solidFill>
                  <a:srgbClr val="009540"/>
                </a:solidFill>
              </a:rPr>
              <a:t>R</a:t>
            </a:r>
            <a:r>
              <a:rPr sz="2400" spc="-254" dirty="0">
                <a:solidFill>
                  <a:srgbClr val="009540"/>
                </a:solidFill>
              </a:rPr>
              <a:t> </a:t>
            </a:r>
            <a:r>
              <a:rPr sz="2400" spc="-165" dirty="0">
                <a:solidFill>
                  <a:srgbClr val="009540"/>
                </a:solidFill>
              </a:rPr>
              <a:t>V</a:t>
            </a:r>
            <a:r>
              <a:rPr sz="2400" spc="-155" dirty="0">
                <a:solidFill>
                  <a:srgbClr val="009540"/>
                </a:solidFill>
              </a:rPr>
              <a:t>O</a:t>
            </a:r>
            <a:r>
              <a:rPr sz="2400" spc="-160" dirty="0">
                <a:solidFill>
                  <a:srgbClr val="009540"/>
                </a:solidFill>
              </a:rPr>
              <a:t>T</a:t>
            </a:r>
            <a:r>
              <a:rPr sz="2400" spc="-165" dirty="0">
                <a:solidFill>
                  <a:srgbClr val="009540"/>
                </a:solidFill>
              </a:rPr>
              <a:t>R</a:t>
            </a:r>
            <a:r>
              <a:rPr sz="2400" dirty="0">
                <a:solidFill>
                  <a:srgbClr val="009540"/>
                </a:solidFill>
              </a:rPr>
              <a:t>E</a:t>
            </a:r>
            <a:r>
              <a:rPr sz="2400" spc="-280" dirty="0">
                <a:solidFill>
                  <a:srgbClr val="009540"/>
                </a:solidFill>
              </a:rPr>
              <a:t> </a:t>
            </a:r>
            <a:r>
              <a:rPr sz="2400" spc="-165" dirty="0">
                <a:solidFill>
                  <a:srgbClr val="009540"/>
                </a:solidFill>
              </a:rPr>
              <a:t>SÉCUR</a:t>
            </a:r>
            <a:r>
              <a:rPr sz="2400" spc="-155" dirty="0">
                <a:solidFill>
                  <a:srgbClr val="009540"/>
                </a:solidFill>
              </a:rPr>
              <a:t>I</a:t>
            </a:r>
            <a:r>
              <a:rPr sz="2400" spc="-150" dirty="0">
                <a:solidFill>
                  <a:srgbClr val="009540"/>
                </a:solidFill>
              </a:rPr>
              <a:t>T</a:t>
            </a:r>
            <a:r>
              <a:rPr sz="2400" dirty="0">
                <a:solidFill>
                  <a:srgbClr val="009540"/>
                </a:solidFill>
              </a:rPr>
              <a:t>É</a:t>
            </a:r>
            <a:endParaRPr sz="2400"/>
          </a:p>
          <a:p>
            <a:pPr marL="12700">
              <a:lnSpc>
                <a:spcPct val="100000"/>
              </a:lnSpc>
              <a:spcBef>
                <a:spcPts val="5"/>
              </a:spcBef>
            </a:pPr>
            <a:r>
              <a:rPr sz="2400" spc="-160" dirty="0">
                <a:solidFill>
                  <a:srgbClr val="009540"/>
                </a:solidFill>
              </a:rPr>
              <a:t>E</a:t>
            </a:r>
            <a:r>
              <a:rPr sz="2400" dirty="0">
                <a:solidFill>
                  <a:srgbClr val="009540"/>
                </a:solidFill>
              </a:rPr>
              <a:t>T</a:t>
            </a:r>
            <a:r>
              <a:rPr sz="2400" spc="-295" dirty="0">
                <a:solidFill>
                  <a:srgbClr val="009540"/>
                </a:solidFill>
              </a:rPr>
              <a:t> </a:t>
            </a:r>
            <a:r>
              <a:rPr sz="2400" spc="-165" dirty="0">
                <a:solidFill>
                  <a:srgbClr val="009540"/>
                </a:solidFill>
              </a:rPr>
              <a:t>C</a:t>
            </a:r>
            <a:r>
              <a:rPr sz="2400" spc="-160" dirty="0">
                <a:solidFill>
                  <a:srgbClr val="009540"/>
                </a:solidFill>
              </a:rPr>
              <a:t>ELL</a:t>
            </a:r>
            <a:r>
              <a:rPr sz="2400" dirty="0">
                <a:solidFill>
                  <a:srgbClr val="009540"/>
                </a:solidFill>
              </a:rPr>
              <a:t>E</a:t>
            </a:r>
            <a:r>
              <a:rPr sz="2400" spc="-275" dirty="0">
                <a:solidFill>
                  <a:srgbClr val="009540"/>
                </a:solidFill>
              </a:rPr>
              <a:t> </a:t>
            </a:r>
            <a:r>
              <a:rPr sz="2400" spc="-165" dirty="0">
                <a:solidFill>
                  <a:srgbClr val="009540"/>
                </a:solidFill>
              </a:rPr>
              <a:t>D</a:t>
            </a:r>
            <a:r>
              <a:rPr sz="2400" dirty="0">
                <a:solidFill>
                  <a:srgbClr val="009540"/>
                </a:solidFill>
              </a:rPr>
              <a:t>E</a:t>
            </a:r>
            <a:r>
              <a:rPr sz="2400" spc="-290" dirty="0">
                <a:solidFill>
                  <a:srgbClr val="009540"/>
                </a:solidFill>
              </a:rPr>
              <a:t> </a:t>
            </a:r>
            <a:r>
              <a:rPr sz="2400" spc="-165" dirty="0">
                <a:solidFill>
                  <a:srgbClr val="009540"/>
                </a:solidFill>
              </a:rPr>
              <a:t>N</a:t>
            </a:r>
            <a:r>
              <a:rPr sz="2400" spc="-150" dirty="0">
                <a:solidFill>
                  <a:srgbClr val="009540"/>
                </a:solidFill>
              </a:rPr>
              <a:t>O</a:t>
            </a:r>
            <a:r>
              <a:rPr sz="2400" dirty="0">
                <a:solidFill>
                  <a:srgbClr val="009540"/>
                </a:solidFill>
              </a:rPr>
              <a:t>S</a:t>
            </a:r>
            <a:r>
              <a:rPr sz="2400" spc="-290" dirty="0">
                <a:solidFill>
                  <a:srgbClr val="009540"/>
                </a:solidFill>
              </a:rPr>
              <a:t> </a:t>
            </a:r>
            <a:r>
              <a:rPr sz="2400" spc="-165" dirty="0">
                <a:solidFill>
                  <a:srgbClr val="009540"/>
                </a:solidFill>
              </a:rPr>
              <a:t>C</a:t>
            </a:r>
            <a:r>
              <a:rPr sz="2400" spc="-150" dirty="0">
                <a:solidFill>
                  <a:srgbClr val="009540"/>
                </a:solidFill>
              </a:rPr>
              <a:t>O</a:t>
            </a:r>
            <a:r>
              <a:rPr sz="2400" spc="-160" dirty="0">
                <a:solidFill>
                  <a:srgbClr val="009540"/>
                </a:solidFill>
              </a:rPr>
              <a:t>LL</a:t>
            </a:r>
            <a:r>
              <a:rPr sz="2400" spc="-165" dirty="0">
                <a:solidFill>
                  <a:srgbClr val="009540"/>
                </a:solidFill>
              </a:rPr>
              <a:t>AB</a:t>
            </a:r>
            <a:r>
              <a:rPr sz="2400" spc="-150" dirty="0">
                <a:solidFill>
                  <a:srgbClr val="009540"/>
                </a:solidFill>
              </a:rPr>
              <a:t>O</a:t>
            </a:r>
            <a:r>
              <a:rPr sz="2400" spc="-155" dirty="0">
                <a:solidFill>
                  <a:srgbClr val="009540"/>
                </a:solidFill>
              </a:rPr>
              <a:t>R</a:t>
            </a:r>
            <a:r>
              <a:rPr sz="2400" spc="-335" dirty="0">
                <a:solidFill>
                  <a:srgbClr val="009540"/>
                </a:solidFill>
              </a:rPr>
              <a:t>A</a:t>
            </a:r>
            <a:r>
              <a:rPr sz="2400" spc="-145" dirty="0">
                <a:solidFill>
                  <a:srgbClr val="009540"/>
                </a:solidFill>
              </a:rPr>
              <a:t>T</a:t>
            </a:r>
            <a:r>
              <a:rPr sz="2400" spc="-150" dirty="0">
                <a:solidFill>
                  <a:srgbClr val="009540"/>
                </a:solidFill>
              </a:rPr>
              <a:t>E</a:t>
            </a:r>
            <a:r>
              <a:rPr sz="2400" spc="-155" dirty="0">
                <a:solidFill>
                  <a:srgbClr val="009540"/>
                </a:solidFill>
              </a:rPr>
              <a:t>UR</a:t>
            </a:r>
            <a:r>
              <a:rPr sz="2400" dirty="0">
                <a:solidFill>
                  <a:srgbClr val="009540"/>
                </a:solidFill>
              </a:rPr>
              <a:t>S</a:t>
            </a:r>
            <a:endParaRPr sz="2400"/>
          </a:p>
        </p:txBody>
      </p:sp>
      <p:sp>
        <p:nvSpPr>
          <p:cNvPr id="8" name="object 8"/>
          <p:cNvSpPr/>
          <p:nvPr/>
        </p:nvSpPr>
        <p:spPr>
          <a:xfrm>
            <a:off x="2631185" y="403097"/>
            <a:ext cx="9421495" cy="485140"/>
          </a:xfrm>
          <a:custGeom>
            <a:avLst/>
            <a:gdLst/>
            <a:ahLst/>
            <a:cxnLst/>
            <a:rect l="l" t="t" r="r" b="b"/>
            <a:pathLst>
              <a:path w="9421495" h="485140">
                <a:moveTo>
                  <a:pt x="426719" y="0"/>
                </a:moveTo>
                <a:lnTo>
                  <a:pt x="0" y="0"/>
                </a:lnTo>
              </a:path>
              <a:path w="9421495" h="485140">
                <a:moveTo>
                  <a:pt x="9420987" y="484631"/>
                </a:moveTo>
                <a:lnTo>
                  <a:pt x="5870447" y="470915"/>
                </a:lnTo>
              </a:path>
            </a:pathLst>
          </a:custGeom>
          <a:ln w="19812">
            <a:solidFill>
              <a:srgbClr val="009540"/>
            </a:solidFill>
          </a:ln>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343766688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2000" cy="6857999"/>
            </a:xfrm>
            <a:prstGeom prst="rect">
              <a:avLst/>
            </a:prstGeom>
          </p:spPr>
        </p:pic>
        <p:pic>
          <p:nvPicPr>
            <p:cNvPr id="4" name="object 4"/>
            <p:cNvPicPr/>
            <p:nvPr/>
          </p:nvPicPr>
          <p:blipFill>
            <a:blip r:embed="rId3" cstate="print"/>
            <a:stretch>
              <a:fillRect/>
            </a:stretch>
          </p:blipFill>
          <p:spPr>
            <a:xfrm>
              <a:off x="445008" y="981455"/>
              <a:ext cx="1636776" cy="1610868"/>
            </a:xfrm>
            <a:prstGeom prst="rect">
              <a:avLst/>
            </a:prstGeom>
          </p:spPr>
        </p:pic>
        <p:sp>
          <p:nvSpPr>
            <p:cNvPr id="5" name="object 5"/>
            <p:cNvSpPr/>
            <p:nvPr/>
          </p:nvSpPr>
          <p:spPr>
            <a:xfrm>
              <a:off x="579120" y="1440217"/>
              <a:ext cx="6027420" cy="4589145"/>
            </a:xfrm>
            <a:custGeom>
              <a:avLst/>
              <a:gdLst/>
              <a:ahLst/>
              <a:cxnLst/>
              <a:rect l="l" t="t" r="r" b="b"/>
              <a:pathLst>
                <a:path w="6027420" h="4589145">
                  <a:moveTo>
                    <a:pt x="2349627" y="3028175"/>
                  </a:moveTo>
                  <a:lnTo>
                    <a:pt x="45720" y="3028175"/>
                  </a:lnTo>
                  <a:lnTo>
                    <a:pt x="45720" y="3175978"/>
                  </a:lnTo>
                  <a:lnTo>
                    <a:pt x="2349627" y="3175978"/>
                  </a:lnTo>
                  <a:lnTo>
                    <a:pt x="2349627" y="3028175"/>
                  </a:lnTo>
                  <a:close/>
                </a:path>
                <a:path w="6027420" h="4589145">
                  <a:moveTo>
                    <a:pt x="3849243" y="0"/>
                  </a:moveTo>
                  <a:lnTo>
                    <a:pt x="1545336" y="0"/>
                  </a:lnTo>
                  <a:lnTo>
                    <a:pt x="1545336" y="147789"/>
                  </a:lnTo>
                  <a:lnTo>
                    <a:pt x="3849243" y="147789"/>
                  </a:lnTo>
                  <a:lnTo>
                    <a:pt x="3849243" y="0"/>
                  </a:lnTo>
                  <a:close/>
                </a:path>
                <a:path w="6027420" h="4589145">
                  <a:moveTo>
                    <a:pt x="4353560" y="1222235"/>
                  </a:moveTo>
                  <a:lnTo>
                    <a:pt x="0" y="1222235"/>
                  </a:lnTo>
                  <a:lnTo>
                    <a:pt x="0" y="1370037"/>
                  </a:lnTo>
                  <a:lnTo>
                    <a:pt x="4353560" y="1370037"/>
                  </a:lnTo>
                  <a:lnTo>
                    <a:pt x="4353560" y="1222235"/>
                  </a:lnTo>
                  <a:close/>
                </a:path>
                <a:path w="6027420" h="4589145">
                  <a:moveTo>
                    <a:pt x="6027420" y="4440898"/>
                  </a:moveTo>
                  <a:lnTo>
                    <a:pt x="2892552" y="4440898"/>
                  </a:lnTo>
                  <a:lnTo>
                    <a:pt x="2892552" y="4588700"/>
                  </a:lnTo>
                  <a:lnTo>
                    <a:pt x="6027420" y="4588700"/>
                  </a:lnTo>
                  <a:lnTo>
                    <a:pt x="6027420" y="4440898"/>
                  </a:lnTo>
                  <a:close/>
                </a:path>
              </a:pathLst>
            </a:custGeom>
            <a:solidFill>
              <a:srgbClr val="D1E7D2"/>
            </a:solidFill>
          </p:spPr>
          <p:txBody>
            <a:bodyPr wrap="square" lIns="0" tIns="0" rIns="0" bIns="0" rtlCol="0"/>
            <a:lstStyle/>
            <a:p>
              <a:endParaRPr>
                <a:solidFill>
                  <a:prstClr val="black"/>
                </a:solidFill>
              </a:endParaRPr>
            </a:p>
          </p:txBody>
        </p:sp>
      </p:grpSp>
      <p:sp>
        <p:nvSpPr>
          <p:cNvPr id="6" name="object 6"/>
          <p:cNvSpPr txBox="1"/>
          <p:nvPr/>
        </p:nvSpPr>
        <p:spPr>
          <a:xfrm>
            <a:off x="1349502" y="5471566"/>
            <a:ext cx="8171180" cy="513080"/>
          </a:xfrm>
          <a:prstGeom prst="rect">
            <a:avLst/>
          </a:prstGeom>
        </p:spPr>
        <p:txBody>
          <a:bodyPr vert="horz" wrap="square" lIns="0" tIns="12065" rIns="0" bIns="0" rtlCol="0">
            <a:spAutoFit/>
          </a:bodyPr>
          <a:lstStyle/>
          <a:p>
            <a:pPr marL="12700" marR="5080">
              <a:spcBef>
                <a:spcPts val="95"/>
              </a:spcBef>
            </a:pPr>
            <a:r>
              <a:rPr sz="1600" b="1" spc="-25" dirty="0">
                <a:solidFill>
                  <a:srgbClr val="164193"/>
                </a:solidFill>
                <a:latin typeface="Arial"/>
                <a:cs typeface="Arial"/>
              </a:rPr>
              <a:t>Notre</a:t>
            </a:r>
            <a:r>
              <a:rPr sz="1600" b="1" spc="-60" dirty="0">
                <a:solidFill>
                  <a:srgbClr val="164193"/>
                </a:solidFill>
                <a:latin typeface="Arial"/>
                <a:cs typeface="Arial"/>
              </a:rPr>
              <a:t> </a:t>
            </a:r>
            <a:r>
              <a:rPr sz="1600" b="1" spc="-30" dirty="0">
                <a:solidFill>
                  <a:srgbClr val="164193"/>
                </a:solidFill>
                <a:latin typeface="Arial"/>
                <a:cs typeface="Arial"/>
              </a:rPr>
              <a:t>culture</a:t>
            </a:r>
            <a:r>
              <a:rPr sz="1600" b="1" spc="-40" dirty="0">
                <a:solidFill>
                  <a:srgbClr val="164193"/>
                </a:solidFill>
                <a:latin typeface="Arial"/>
                <a:cs typeface="Arial"/>
              </a:rPr>
              <a:t> </a:t>
            </a:r>
            <a:r>
              <a:rPr sz="1600" b="1" spc="-5" dirty="0">
                <a:solidFill>
                  <a:srgbClr val="164193"/>
                </a:solidFill>
                <a:latin typeface="Arial"/>
                <a:cs typeface="Arial"/>
              </a:rPr>
              <a:t>de</a:t>
            </a:r>
            <a:r>
              <a:rPr sz="1600" b="1" spc="-50" dirty="0">
                <a:solidFill>
                  <a:srgbClr val="164193"/>
                </a:solidFill>
                <a:latin typeface="Arial"/>
                <a:cs typeface="Arial"/>
              </a:rPr>
              <a:t> </a:t>
            </a:r>
            <a:r>
              <a:rPr sz="1600" b="1" spc="-5" dirty="0">
                <a:solidFill>
                  <a:srgbClr val="164193"/>
                </a:solidFill>
                <a:latin typeface="Arial"/>
                <a:cs typeface="Arial"/>
              </a:rPr>
              <a:t>la</a:t>
            </a:r>
            <a:r>
              <a:rPr sz="1600" b="1" spc="-70" dirty="0">
                <a:solidFill>
                  <a:srgbClr val="164193"/>
                </a:solidFill>
                <a:latin typeface="Arial"/>
                <a:cs typeface="Arial"/>
              </a:rPr>
              <a:t> </a:t>
            </a:r>
            <a:r>
              <a:rPr sz="1600" b="1" spc="-30" dirty="0">
                <a:solidFill>
                  <a:srgbClr val="164193"/>
                </a:solidFill>
                <a:latin typeface="Arial"/>
                <a:cs typeface="Arial"/>
              </a:rPr>
              <a:t>sécurité</a:t>
            </a:r>
            <a:r>
              <a:rPr sz="1600" b="1" spc="-75" dirty="0">
                <a:solidFill>
                  <a:srgbClr val="164193"/>
                </a:solidFill>
                <a:latin typeface="Arial"/>
                <a:cs typeface="Arial"/>
              </a:rPr>
              <a:t> </a:t>
            </a:r>
            <a:r>
              <a:rPr sz="1600" b="1" spc="-5" dirty="0">
                <a:solidFill>
                  <a:srgbClr val="164193"/>
                </a:solidFill>
                <a:latin typeface="Arial"/>
                <a:cs typeface="Arial"/>
              </a:rPr>
              <a:t>est</a:t>
            </a:r>
            <a:r>
              <a:rPr sz="1600" b="1" spc="-55" dirty="0">
                <a:solidFill>
                  <a:srgbClr val="164193"/>
                </a:solidFill>
                <a:latin typeface="Arial"/>
                <a:cs typeface="Arial"/>
              </a:rPr>
              <a:t> </a:t>
            </a:r>
            <a:r>
              <a:rPr sz="1600" b="1" spc="-10" dirty="0">
                <a:solidFill>
                  <a:srgbClr val="164193"/>
                </a:solidFill>
                <a:latin typeface="Arial"/>
                <a:cs typeface="Arial"/>
              </a:rPr>
              <a:t>non</a:t>
            </a:r>
            <a:r>
              <a:rPr sz="1600" b="1" spc="-60" dirty="0">
                <a:solidFill>
                  <a:srgbClr val="164193"/>
                </a:solidFill>
                <a:latin typeface="Arial"/>
                <a:cs typeface="Arial"/>
              </a:rPr>
              <a:t> </a:t>
            </a:r>
            <a:r>
              <a:rPr sz="1600" b="1" spc="-30" dirty="0">
                <a:solidFill>
                  <a:srgbClr val="164193"/>
                </a:solidFill>
                <a:latin typeface="Arial"/>
                <a:cs typeface="Arial"/>
              </a:rPr>
              <a:t>négociable</a:t>
            </a:r>
            <a:r>
              <a:rPr sz="1600" b="1" spc="-60" dirty="0">
                <a:solidFill>
                  <a:srgbClr val="164193"/>
                </a:solidFill>
                <a:latin typeface="Arial"/>
                <a:cs typeface="Arial"/>
              </a:rPr>
              <a:t> </a:t>
            </a:r>
            <a:r>
              <a:rPr sz="1600" b="1" spc="-5" dirty="0">
                <a:solidFill>
                  <a:srgbClr val="164193"/>
                </a:solidFill>
                <a:latin typeface="Arial"/>
                <a:cs typeface="Arial"/>
              </a:rPr>
              <a:t>et</a:t>
            </a:r>
            <a:r>
              <a:rPr sz="1600" b="1" spc="-55" dirty="0">
                <a:solidFill>
                  <a:srgbClr val="164193"/>
                </a:solidFill>
                <a:latin typeface="Arial"/>
                <a:cs typeface="Arial"/>
              </a:rPr>
              <a:t> </a:t>
            </a:r>
            <a:r>
              <a:rPr sz="1600" b="1" spc="-20" dirty="0">
                <a:solidFill>
                  <a:srgbClr val="164193"/>
                </a:solidFill>
                <a:latin typeface="Arial"/>
                <a:cs typeface="Arial"/>
              </a:rPr>
              <a:t>nous</a:t>
            </a:r>
            <a:r>
              <a:rPr sz="1600" b="1" spc="-50" dirty="0">
                <a:solidFill>
                  <a:srgbClr val="164193"/>
                </a:solidFill>
                <a:latin typeface="Arial"/>
                <a:cs typeface="Arial"/>
              </a:rPr>
              <a:t> </a:t>
            </a:r>
            <a:r>
              <a:rPr sz="1600" b="1" spc="-25" dirty="0">
                <a:solidFill>
                  <a:srgbClr val="164193"/>
                </a:solidFill>
                <a:latin typeface="Arial"/>
                <a:cs typeface="Arial"/>
              </a:rPr>
              <a:t>permet</a:t>
            </a:r>
            <a:r>
              <a:rPr sz="1600" b="1" spc="-50" dirty="0">
                <a:solidFill>
                  <a:srgbClr val="164193"/>
                </a:solidFill>
                <a:latin typeface="Arial"/>
                <a:cs typeface="Arial"/>
              </a:rPr>
              <a:t> </a:t>
            </a:r>
            <a:r>
              <a:rPr sz="1600" b="1" spc="-5" dirty="0">
                <a:solidFill>
                  <a:srgbClr val="164193"/>
                </a:solidFill>
                <a:latin typeface="Arial"/>
                <a:cs typeface="Arial"/>
              </a:rPr>
              <a:t>de</a:t>
            </a:r>
            <a:r>
              <a:rPr sz="1600" b="1" spc="-60" dirty="0">
                <a:solidFill>
                  <a:srgbClr val="164193"/>
                </a:solidFill>
                <a:latin typeface="Arial"/>
                <a:cs typeface="Arial"/>
              </a:rPr>
              <a:t> </a:t>
            </a:r>
            <a:r>
              <a:rPr sz="1600" b="1" spc="-30" dirty="0">
                <a:solidFill>
                  <a:srgbClr val="164193"/>
                </a:solidFill>
                <a:latin typeface="Arial"/>
                <a:cs typeface="Arial"/>
              </a:rPr>
              <a:t>garantir</a:t>
            </a:r>
            <a:r>
              <a:rPr sz="1600" b="1" spc="-60" dirty="0">
                <a:solidFill>
                  <a:srgbClr val="164193"/>
                </a:solidFill>
                <a:latin typeface="Arial"/>
                <a:cs typeface="Arial"/>
              </a:rPr>
              <a:t> </a:t>
            </a:r>
            <a:r>
              <a:rPr sz="1600" b="1" spc="-5" dirty="0">
                <a:solidFill>
                  <a:srgbClr val="164193"/>
                </a:solidFill>
                <a:latin typeface="Arial"/>
                <a:cs typeface="Arial"/>
              </a:rPr>
              <a:t>à</a:t>
            </a:r>
            <a:r>
              <a:rPr sz="1600" b="1" spc="-70" dirty="0">
                <a:solidFill>
                  <a:srgbClr val="164193"/>
                </a:solidFill>
                <a:latin typeface="Arial"/>
                <a:cs typeface="Arial"/>
              </a:rPr>
              <a:t> </a:t>
            </a:r>
            <a:r>
              <a:rPr sz="1600" b="1" spc="-10" dirty="0">
                <a:solidFill>
                  <a:srgbClr val="164193"/>
                </a:solidFill>
                <a:latin typeface="Arial"/>
                <a:cs typeface="Arial"/>
              </a:rPr>
              <a:t>nos</a:t>
            </a:r>
            <a:r>
              <a:rPr sz="1600" b="1" spc="-50" dirty="0">
                <a:solidFill>
                  <a:srgbClr val="164193"/>
                </a:solidFill>
                <a:latin typeface="Arial"/>
                <a:cs typeface="Arial"/>
              </a:rPr>
              <a:t> </a:t>
            </a:r>
            <a:r>
              <a:rPr sz="1600" b="1" spc="-20" dirty="0">
                <a:solidFill>
                  <a:srgbClr val="164193"/>
                </a:solidFill>
                <a:latin typeface="Arial"/>
                <a:cs typeface="Arial"/>
              </a:rPr>
              <a:t>clients </a:t>
            </a:r>
            <a:r>
              <a:rPr sz="1600" b="1" spc="-430" dirty="0">
                <a:solidFill>
                  <a:srgbClr val="164193"/>
                </a:solidFill>
                <a:latin typeface="Arial"/>
                <a:cs typeface="Arial"/>
              </a:rPr>
              <a:t> </a:t>
            </a:r>
            <a:r>
              <a:rPr sz="1600" b="1" spc="-5" dirty="0">
                <a:solidFill>
                  <a:srgbClr val="164193"/>
                </a:solidFill>
                <a:latin typeface="Arial"/>
                <a:cs typeface="Arial"/>
              </a:rPr>
              <a:t>des</a:t>
            </a:r>
            <a:r>
              <a:rPr sz="1600" b="1" spc="-55" dirty="0">
                <a:solidFill>
                  <a:srgbClr val="164193"/>
                </a:solidFill>
                <a:latin typeface="Arial"/>
                <a:cs typeface="Arial"/>
              </a:rPr>
              <a:t> </a:t>
            </a:r>
            <a:r>
              <a:rPr sz="1600" b="1" spc="-30" dirty="0">
                <a:solidFill>
                  <a:srgbClr val="164193"/>
                </a:solidFill>
                <a:latin typeface="Arial"/>
                <a:cs typeface="Arial"/>
              </a:rPr>
              <a:t>prestations</a:t>
            </a:r>
            <a:r>
              <a:rPr sz="1600" b="1" spc="-60" dirty="0">
                <a:solidFill>
                  <a:srgbClr val="164193"/>
                </a:solidFill>
                <a:latin typeface="Arial"/>
                <a:cs typeface="Arial"/>
              </a:rPr>
              <a:t> </a:t>
            </a:r>
            <a:r>
              <a:rPr sz="1600" b="1" spc="-25" dirty="0">
                <a:solidFill>
                  <a:srgbClr val="164193"/>
                </a:solidFill>
                <a:latin typeface="Arial"/>
                <a:cs typeface="Arial"/>
              </a:rPr>
              <a:t>alliant</a:t>
            </a:r>
            <a:r>
              <a:rPr sz="1600" b="1" spc="-30" dirty="0">
                <a:solidFill>
                  <a:srgbClr val="164193"/>
                </a:solidFill>
                <a:latin typeface="Arial"/>
                <a:cs typeface="Arial"/>
              </a:rPr>
              <a:t> qualité</a:t>
            </a:r>
            <a:r>
              <a:rPr sz="1600" b="1" spc="-25" dirty="0">
                <a:solidFill>
                  <a:srgbClr val="164193"/>
                </a:solidFill>
                <a:latin typeface="Arial"/>
                <a:cs typeface="Arial"/>
              </a:rPr>
              <a:t> </a:t>
            </a:r>
            <a:r>
              <a:rPr sz="1600" b="1" spc="-30" dirty="0">
                <a:solidFill>
                  <a:srgbClr val="164193"/>
                </a:solidFill>
                <a:latin typeface="Arial"/>
                <a:cs typeface="Arial"/>
              </a:rPr>
              <a:t>d’intervention</a:t>
            </a:r>
            <a:r>
              <a:rPr sz="1600" b="1" spc="-75" dirty="0">
                <a:solidFill>
                  <a:srgbClr val="164193"/>
                </a:solidFill>
                <a:latin typeface="Arial"/>
                <a:cs typeface="Arial"/>
              </a:rPr>
              <a:t> </a:t>
            </a:r>
            <a:r>
              <a:rPr sz="1600" b="1" spc="-5" dirty="0">
                <a:solidFill>
                  <a:srgbClr val="164193"/>
                </a:solidFill>
                <a:latin typeface="Arial"/>
                <a:cs typeface="Arial"/>
              </a:rPr>
              <a:t>et</a:t>
            </a:r>
            <a:r>
              <a:rPr sz="1600" b="1" spc="-55" dirty="0">
                <a:solidFill>
                  <a:srgbClr val="164193"/>
                </a:solidFill>
                <a:latin typeface="Arial"/>
                <a:cs typeface="Arial"/>
              </a:rPr>
              <a:t> </a:t>
            </a:r>
            <a:r>
              <a:rPr sz="1600" b="1" spc="-20" dirty="0">
                <a:solidFill>
                  <a:srgbClr val="164193"/>
                </a:solidFill>
                <a:latin typeface="Arial"/>
                <a:cs typeface="Arial"/>
              </a:rPr>
              <a:t>sécurité.</a:t>
            </a:r>
            <a:endParaRPr sz="1600">
              <a:solidFill>
                <a:prstClr val="black"/>
              </a:solidFill>
              <a:latin typeface="Arial"/>
              <a:cs typeface="Arial"/>
            </a:endParaRPr>
          </a:p>
        </p:txBody>
      </p:sp>
      <p:grpSp>
        <p:nvGrpSpPr>
          <p:cNvPr id="7" name="object 7"/>
          <p:cNvGrpSpPr/>
          <p:nvPr/>
        </p:nvGrpSpPr>
        <p:grpSpPr>
          <a:xfrm>
            <a:off x="140970" y="393191"/>
            <a:ext cx="12061825" cy="6056630"/>
            <a:chOff x="140970" y="393191"/>
            <a:chExt cx="12061825" cy="6056630"/>
          </a:xfrm>
        </p:grpSpPr>
        <p:pic>
          <p:nvPicPr>
            <p:cNvPr id="8" name="object 8"/>
            <p:cNvPicPr/>
            <p:nvPr/>
          </p:nvPicPr>
          <p:blipFill>
            <a:blip r:embed="rId4" cstate="print"/>
            <a:stretch>
              <a:fillRect/>
            </a:stretch>
          </p:blipFill>
          <p:spPr>
            <a:xfrm>
              <a:off x="7568184" y="5474207"/>
              <a:ext cx="3238500" cy="975360"/>
            </a:xfrm>
            <a:prstGeom prst="rect">
              <a:avLst/>
            </a:prstGeom>
          </p:spPr>
        </p:pic>
        <p:pic>
          <p:nvPicPr>
            <p:cNvPr id="9" name="object 9"/>
            <p:cNvPicPr/>
            <p:nvPr/>
          </p:nvPicPr>
          <p:blipFill>
            <a:blip r:embed="rId5" cstate="print"/>
            <a:stretch>
              <a:fillRect/>
            </a:stretch>
          </p:blipFill>
          <p:spPr>
            <a:xfrm>
              <a:off x="457200" y="4738877"/>
              <a:ext cx="3226689" cy="992886"/>
            </a:xfrm>
            <a:prstGeom prst="rect">
              <a:avLst/>
            </a:prstGeom>
          </p:spPr>
        </p:pic>
        <p:sp>
          <p:nvSpPr>
            <p:cNvPr id="10" name="object 10"/>
            <p:cNvSpPr/>
            <p:nvPr/>
          </p:nvSpPr>
          <p:spPr>
            <a:xfrm>
              <a:off x="140970" y="403097"/>
              <a:ext cx="499109" cy="0"/>
            </a:xfrm>
            <a:custGeom>
              <a:avLst/>
              <a:gdLst/>
              <a:ahLst/>
              <a:cxnLst/>
              <a:rect l="l" t="t" r="r" b="b"/>
              <a:pathLst>
                <a:path w="499109">
                  <a:moveTo>
                    <a:pt x="498970" y="0"/>
                  </a:moveTo>
                  <a:lnTo>
                    <a:pt x="0" y="0"/>
                  </a:lnTo>
                </a:path>
              </a:pathLst>
            </a:custGeom>
            <a:ln w="19812">
              <a:solidFill>
                <a:srgbClr val="009540"/>
              </a:solidFill>
            </a:ln>
          </p:spPr>
          <p:txBody>
            <a:bodyPr wrap="square" lIns="0" tIns="0" rIns="0" bIns="0" rtlCol="0"/>
            <a:lstStyle/>
            <a:p>
              <a:endParaRPr>
                <a:solidFill>
                  <a:prstClr val="black"/>
                </a:solidFill>
              </a:endParaRPr>
            </a:p>
          </p:txBody>
        </p:sp>
        <p:sp>
          <p:nvSpPr>
            <p:cNvPr id="11" name="object 11"/>
            <p:cNvSpPr/>
            <p:nvPr/>
          </p:nvSpPr>
          <p:spPr>
            <a:xfrm>
              <a:off x="10363962" y="741425"/>
              <a:ext cx="1828800" cy="6985"/>
            </a:xfrm>
            <a:custGeom>
              <a:avLst/>
              <a:gdLst/>
              <a:ahLst/>
              <a:cxnLst/>
              <a:rect l="l" t="t" r="r" b="b"/>
              <a:pathLst>
                <a:path w="1828800" h="6984">
                  <a:moveTo>
                    <a:pt x="1828800" y="6476"/>
                  </a:moveTo>
                  <a:lnTo>
                    <a:pt x="0" y="0"/>
                  </a:lnTo>
                </a:path>
              </a:pathLst>
            </a:custGeom>
            <a:ln w="19812">
              <a:solidFill>
                <a:srgbClr val="009540"/>
              </a:solidFill>
            </a:ln>
          </p:spPr>
          <p:txBody>
            <a:bodyPr wrap="square" lIns="0" tIns="0" rIns="0" bIns="0" rtlCol="0"/>
            <a:lstStyle/>
            <a:p>
              <a:endParaRPr>
                <a:solidFill>
                  <a:prstClr val="black"/>
                </a:solidFill>
              </a:endParaRPr>
            </a:p>
          </p:txBody>
        </p:sp>
      </p:grpSp>
      <p:sp>
        <p:nvSpPr>
          <p:cNvPr id="12" name="object 12"/>
          <p:cNvSpPr txBox="1">
            <a:spLocks noGrp="1"/>
          </p:cNvSpPr>
          <p:nvPr>
            <p:ph type="title"/>
          </p:nvPr>
        </p:nvSpPr>
        <p:spPr>
          <a:xfrm>
            <a:off x="790752" y="271729"/>
            <a:ext cx="9528175" cy="391795"/>
          </a:xfrm>
          <a:prstGeom prst="rect">
            <a:avLst/>
          </a:prstGeom>
        </p:spPr>
        <p:txBody>
          <a:bodyPr vert="horz" wrap="square" lIns="0" tIns="12700" rIns="0" bIns="0" rtlCol="0">
            <a:spAutoFit/>
          </a:bodyPr>
          <a:lstStyle/>
          <a:p>
            <a:pPr marL="12700">
              <a:lnSpc>
                <a:spcPct val="100000"/>
              </a:lnSpc>
              <a:spcBef>
                <a:spcPts val="100"/>
              </a:spcBef>
            </a:pPr>
            <a:r>
              <a:rPr sz="2400" spc="-145" dirty="0">
                <a:solidFill>
                  <a:srgbClr val="009540"/>
                </a:solidFill>
              </a:rPr>
              <a:t>RENFORCER</a:t>
            </a:r>
            <a:r>
              <a:rPr sz="2400" spc="-254" dirty="0">
                <a:solidFill>
                  <a:srgbClr val="009540"/>
                </a:solidFill>
              </a:rPr>
              <a:t> </a:t>
            </a:r>
            <a:r>
              <a:rPr sz="2400" spc="-130" dirty="0">
                <a:solidFill>
                  <a:srgbClr val="009540"/>
                </a:solidFill>
              </a:rPr>
              <a:t>VOTRE</a:t>
            </a:r>
            <a:r>
              <a:rPr sz="2400" spc="-275" dirty="0">
                <a:solidFill>
                  <a:srgbClr val="009540"/>
                </a:solidFill>
              </a:rPr>
              <a:t> </a:t>
            </a:r>
            <a:r>
              <a:rPr sz="2400" spc="-140" dirty="0">
                <a:solidFill>
                  <a:srgbClr val="009540"/>
                </a:solidFill>
              </a:rPr>
              <a:t>SÉCURITÉ</a:t>
            </a:r>
            <a:r>
              <a:rPr sz="2400" spc="-254" dirty="0">
                <a:solidFill>
                  <a:srgbClr val="009540"/>
                </a:solidFill>
              </a:rPr>
              <a:t> </a:t>
            </a:r>
            <a:r>
              <a:rPr sz="2400" spc="-85" dirty="0">
                <a:solidFill>
                  <a:srgbClr val="009540"/>
                </a:solidFill>
              </a:rPr>
              <a:t>ET</a:t>
            </a:r>
            <a:r>
              <a:rPr sz="2400" spc="-295" dirty="0">
                <a:solidFill>
                  <a:srgbClr val="009540"/>
                </a:solidFill>
              </a:rPr>
              <a:t> </a:t>
            </a:r>
            <a:r>
              <a:rPr sz="2400" spc="-135" dirty="0">
                <a:solidFill>
                  <a:srgbClr val="009540"/>
                </a:solidFill>
              </a:rPr>
              <a:t>CELLE</a:t>
            </a:r>
            <a:r>
              <a:rPr sz="2400" spc="-280" dirty="0">
                <a:solidFill>
                  <a:srgbClr val="009540"/>
                </a:solidFill>
              </a:rPr>
              <a:t> </a:t>
            </a:r>
            <a:r>
              <a:rPr sz="2400" spc="-85" dirty="0">
                <a:solidFill>
                  <a:srgbClr val="009540"/>
                </a:solidFill>
              </a:rPr>
              <a:t>DE</a:t>
            </a:r>
            <a:r>
              <a:rPr sz="2400" spc="-285" dirty="0">
                <a:solidFill>
                  <a:srgbClr val="009540"/>
                </a:solidFill>
              </a:rPr>
              <a:t> </a:t>
            </a:r>
            <a:r>
              <a:rPr sz="2400" spc="-110" dirty="0">
                <a:solidFill>
                  <a:srgbClr val="009540"/>
                </a:solidFill>
              </a:rPr>
              <a:t>NOS</a:t>
            </a:r>
            <a:r>
              <a:rPr sz="2400" spc="-290" dirty="0">
                <a:solidFill>
                  <a:srgbClr val="009540"/>
                </a:solidFill>
              </a:rPr>
              <a:t> </a:t>
            </a:r>
            <a:r>
              <a:rPr sz="2400" spc="-160" dirty="0">
                <a:solidFill>
                  <a:srgbClr val="009540"/>
                </a:solidFill>
              </a:rPr>
              <a:t>COLLABORATEURS</a:t>
            </a:r>
            <a:endParaRPr sz="2400"/>
          </a:p>
        </p:txBody>
      </p:sp>
      <p:sp>
        <p:nvSpPr>
          <p:cNvPr id="13" name="object 13"/>
          <p:cNvSpPr txBox="1"/>
          <p:nvPr/>
        </p:nvSpPr>
        <p:spPr>
          <a:xfrm>
            <a:off x="608177" y="1297940"/>
            <a:ext cx="10340340" cy="3578225"/>
          </a:xfrm>
          <a:prstGeom prst="rect">
            <a:avLst/>
          </a:prstGeom>
        </p:spPr>
        <p:txBody>
          <a:bodyPr vert="horz" wrap="square" lIns="0" tIns="12065" rIns="0" bIns="0" rtlCol="0">
            <a:spAutoFit/>
          </a:bodyPr>
          <a:lstStyle/>
          <a:p>
            <a:pPr marL="1557655">
              <a:spcBef>
                <a:spcPts val="95"/>
              </a:spcBef>
            </a:pPr>
            <a:r>
              <a:rPr sz="1600" b="1" spc="-25" dirty="0">
                <a:solidFill>
                  <a:srgbClr val="164193"/>
                </a:solidFill>
                <a:latin typeface="Arial"/>
                <a:cs typeface="Arial"/>
              </a:rPr>
              <a:t>CERTIFICATION</a:t>
            </a:r>
            <a:r>
              <a:rPr sz="1600" b="1" spc="-35" dirty="0">
                <a:solidFill>
                  <a:srgbClr val="164193"/>
                </a:solidFill>
                <a:latin typeface="Arial"/>
                <a:cs typeface="Arial"/>
              </a:rPr>
              <a:t> MASE</a:t>
            </a:r>
            <a:endParaRPr sz="1600">
              <a:solidFill>
                <a:prstClr val="black"/>
              </a:solidFill>
              <a:latin typeface="Arial"/>
              <a:cs typeface="Arial"/>
            </a:endParaRPr>
          </a:p>
          <a:p>
            <a:pPr marL="1557655"/>
            <a:r>
              <a:rPr sz="1600" spc="-5" dirty="0">
                <a:solidFill>
                  <a:srgbClr val="164193"/>
                </a:solidFill>
                <a:latin typeface="Microsoft Sans Serif"/>
                <a:cs typeface="Microsoft Sans Serif"/>
              </a:rPr>
              <a:t>(Manuel</a:t>
            </a:r>
            <a:r>
              <a:rPr sz="1600" spc="20" dirty="0">
                <a:solidFill>
                  <a:srgbClr val="164193"/>
                </a:solidFill>
                <a:latin typeface="Microsoft Sans Serif"/>
                <a:cs typeface="Microsoft Sans Serif"/>
              </a:rPr>
              <a:t> </a:t>
            </a:r>
            <a:r>
              <a:rPr sz="1600" spc="-10" dirty="0">
                <a:solidFill>
                  <a:srgbClr val="164193"/>
                </a:solidFill>
                <a:latin typeface="Microsoft Sans Serif"/>
                <a:cs typeface="Microsoft Sans Serif"/>
              </a:rPr>
              <a:t>d’Amélioration</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Sécurité</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des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Entreprises)</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certains</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nos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centres</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5" dirty="0">
                <a:solidFill>
                  <a:srgbClr val="164193"/>
                </a:solidFill>
                <a:latin typeface="Microsoft Sans Serif"/>
                <a:cs typeface="Microsoft Sans Serif"/>
              </a:rPr>
              <a:t> </a:t>
            </a:r>
            <a:r>
              <a:rPr sz="1600" spc="-15" dirty="0">
                <a:solidFill>
                  <a:srgbClr val="164193"/>
                </a:solidFill>
                <a:latin typeface="Microsoft Sans Serif"/>
                <a:cs typeface="Microsoft Sans Serif"/>
              </a:rPr>
              <a:t>service</a:t>
            </a:r>
            <a:r>
              <a:rPr sz="1600" spc="10" dirty="0">
                <a:solidFill>
                  <a:srgbClr val="164193"/>
                </a:solidFill>
                <a:latin typeface="Microsoft Sans Serif"/>
                <a:cs typeface="Microsoft Sans Serif"/>
              </a:rPr>
              <a:t> </a:t>
            </a:r>
            <a:r>
              <a:rPr sz="1600" spc="-10" dirty="0">
                <a:solidFill>
                  <a:srgbClr val="164193"/>
                </a:solidFill>
                <a:latin typeface="Microsoft Sans Serif"/>
                <a:cs typeface="Microsoft Sans Serif"/>
              </a:rPr>
              <a:t>pour</a:t>
            </a:r>
            <a:endParaRPr sz="1600">
              <a:solidFill>
                <a:prstClr val="black"/>
              </a:solidFill>
              <a:latin typeface="Microsoft Sans Serif"/>
              <a:cs typeface="Microsoft Sans Serif"/>
            </a:endParaRPr>
          </a:p>
          <a:p>
            <a:pPr marL="1557655"/>
            <a:r>
              <a:rPr sz="1600" spc="-5" dirty="0">
                <a:solidFill>
                  <a:srgbClr val="164193"/>
                </a:solidFill>
                <a:latin typeface="Microsoft Sans Serif"/>
                <a:cs typeface="Microsoft Sans Serif"/>
              </a:rPr>
              <a:t>intervenir</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sur</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des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sites</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classés</a:t>
            </a:r>
            <a:r>
              <a:rPr sz="1600" spc="10" dirty="0">
                <a:solidFill>
                  <a:srgbClr val="164193"/>
                </a:solidFill>
                <a:latin typeface="Microsoft Sans Serif"/>
                <a:cs typeface="Microsoft Sans Serif"/>
              </a:rPr>
              <a:t> </a:t>
            </a:r>
            <a:r>
              <a:rPr sz="1600" spc="-15" dirty="0">
                <a:solidFill>
                  <a:srgbClr val="164193"/>
                </a:solidFill>
                <a:latin typeface="Microsoft Sans Serif"/>
                <a:cs typeface="Microsoft Sans Serif"/>
              </a:rPr>
              <a:t>sensibles.</a:t>
            </a:r>
            <a:r>
              <a:rPr sz="1600" dirty="0">
                <a:solidFill>
                  <a:srgbClr val="164193"/>
                </a:solidFill>
                <a:latin typeface="Microsoft Sans Serif"/>
                <a:cs typeface="Microsoft Sans Serif"/>
              </a:rPr>
              <a:t> </a:t>
            </a:r>
            <a:r>
              <a:rPr sz="1600" spc="-20" dirty="0">
                <a:solidFill>
                  <a:srgbClr val="164193"/>
                </a:solidFill>
                <a:latin typeface="Microsoft Sans Serif"/>
                <a:cs typeface="Microsoft Sans Serif"/>
              </a:rPr>
              <a:t>Obtention</a:t>
            </a:r>
            <a:r>
              <a:rPr sz="1600" spc="25" dirty="0">
                <a:solidFill>
                  <a:srgbClr val="164193"/>
                </a:solidFill>
                <a:latin typeface="Microsoft Sans Serif"/>
                <a:cs typeface="Microsoft Sans Serif"/>
              </a:rPr>
              <a:t> </a:t>
            </a:r>
            <a:r>
              <a:rPr sz="1600" spc="-15" dirty="0">
                <a:solidFill>
                  <a:srgbClr val="164193"/>
                </a:solidFill>
                <a:latin typeface="Microsoft Sans Serif"/>
                <a:cs typeface="Microsoft Sans Serif"/>
              </a:rPr>
              <a:t>pour</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3</a:t>
            </a:r>
            <a:r>
              <a:rPr sz="1600" spc="10" dirty="0">
                <a:solidFill>
                  <a:srgbClr val="164193"/>
                </a:solidFill>
                <a:latin typeface="Microsoft Sans Serif"/>
                <a:cs typeface="Microsoft Sans Serif"/>
              </a:rPr>
              <a:t> </a:t>
            </a:r>
            <a:r>
              <a:rPr sz="1600" spc="-15" dirty="0">
                <a:solidFill>
                  <a:srgbClr val="164193"/>
                </a:solidFill>
                <a:latin typeface="Microsoft Sans Serif"/>
                <a:cs typeface="Microsoft Sans Serif"/>
              </a:rPr>
              <a:t>ans</a:t>
            </a:r>
            <a:r>
              <a:rPr sz="1600" spc="15" dirty="0">
                <a:solidFill>
                  <a:srgbClr val="164193"/>
                </a:solidFill>
                <a:latin typeface="Microsoft Sans Serif"/>
                <a:cs typeface="Microsoft Sans Serif"/>
              </a:rPr>
              <a:t> </a:t>
            </a:r>
            <a:r>
              <a:rPr sz="1600" spc="-15" dirty="0">
                <a:solidFill>
                  <a:srgbClr val="164193"/>
                </a:solidFill>
                <a:latin typeface="Microsoft Sans Serif"/>
                <a:cs typeface="Microsoft Sans Serif"/>
              </a:rPr>
              <a:t>pour</a:t>
            </a:r>
            <a:r>
              <a:rPr sz="1600" spc="10" dirty="0">
                <a:solidFill>
                  <a:srgbClr val="164193"/>
                </a:solidFill>
                <a:latin typeface="Microsoft Sans Serif"/>
                <a:cs typeface="Microsoft Sans Serif"/>
              </a:rPr>
              <a:t> </a:t>
            </a:r>
            <a:r>
              <a:rPr sz="1600" spc="-15" dirty="0">
                <a:solidFill>
                  <a:srgbClr val="164193"/>
                </a:solidFill>
                <a:latin typeface="Microsoft Sans Serif"/>
                <a:cs typeface="Microsoft Sans Serif"/>
              </a:rPr>
              <a:t>notre</a:t>
            </a:r>
            <a:r>
              <a:rPr sz="1600" spc="20" dirty="0">
                <a:solidFill>
                  <a:srgbClr val="164193"/>
                </a:solidFill>
                <a:latin typeface="Microsoft Sans Serif"/>
                <a:cs typeface="Microsoft Sans Serif"/>
              </a:rPr>
              <a:t> </a:t>
            </a:r>
            <a:r>
              <a:rPr sz="1600" spc="-15" dirty="0">
                <a:solidFill>
                  <a:srgbClr val="164193"/>
                </a:solidFill>
                <a:latin typeface="Microsoft Sans Serif"/>
                <a:cs typeface="Microsoft Sans Serif"/>
              </a:rPr>
              <a:t>centre</a:t>
            </a:r>
            <a:r>
              <a:rPr sz="1600" spc="30" dirty="0">
                <a:solidFill>
                  <a:srgbClr val="164193"/>
                </a:solidFill>
                <a:latin typeface="Microsoft Sans Serif"/>
                <a:cs typeface="Microsoft Sans Serif"/>
              </a:rPr>
              <a:t> </a:t>
            </a:r>
            <a:r>
              <a:rPr sz="1600" spc="-10" dirty="0">
                <a:solidFill>
                  <a:srgbClr val="164193"/>
                </a:solidFill>
                <a:latin typeface="Microsoft Sans Serif"/>
                <a:cs typeface="Microsoft Sans Serif"/>
              </a:rPr>
              <a:t>de</a:t>
            </a:r>
            <a:r>
              <a:rPr sz="1600" spc="5" dirty="0">
                <a:solidFill>
                  <a:srgbClr val="164193"/>
                </a:solidFill>
                <a:latin typeface="Microsoft Sans Serif"/>
                <a:cs typeface="Microsoft Sans Serif"/>
              </a:rPr>
              <a:t> </a:t>
            </a:r>
            <a:r>
              <a:rPr sz="1600" spc="-20" dirty="0">
                <a:solidFill>
                  <a:srgbClr val="164193"/>
                </a:solidFill>
                <a:latin typeface="Microsoft Sans Serif"/>
                <a:cs typeface="Microsoft Sans Serif"/>
              </a:rPr>
              <a:t>Dunkerque.</a:t>
            </a:r>
            <a:endParaRPr sz="1600">
              <a:solidFill>
                <a:prstClr val="black"/>
              </a:solidFill>
              <a:latin typeface="Microsoft Sans Serif"/>
              <a:cs typeface="Microsoft Sans Serif"/>
            </a:endParaRPr>
          </a:p>
          <a:p>
            <a:endParaRPr>
              <a:solidFill>
                <a:prstClr val="black"/>
              </a:solidFill>
              <a:latin typeface="Microsoft Sans Serif"/>
              <a:cs typeface="Microsoft Sans Serif"/>
            </a:endParaRPr>
          </a:p>
          <a:p>
            <a:pPr>
              <a:spcBef>
                <a:spcPts val="5"/>
              </a:spcBef>
            </a:pPr>
            <a:endParaRPr sz="1750">
              <a:solidFill>
                <a:prstClr val="black"/>
              </a:solidFill>
              <a:latin typeface="Microsoft Sans Serif"/>
              <a:cs typeface="Microsoft Sans Serif"/>
            </a:endParaRPr>
          </a:p>
          <a:p>
            <a:pPr marL="12700"/>
            <a:r>
              <a:rPr sz="1600" b="1" spc="-15" dirty="0">
                <a:solidFill>
                  <a:srgbClr val="164193"/>
                </a:solidFill>
                <a:latin typeface="Arial"/>
                <a:cs typeface="Arial"/>
              </a:rPr>
              <a:t>CHARTE</a:t>
            </a:r>
            <a:r>
              <a:rPr sz="1600" b="1" dirty="0">
                <a:solidFill>
                  <a:srgbClr val="164193"/>
                </a:solidFill>
                <a:latin typeface="Arial"/>
                <a:cs typeface="Arial"/>
              </a:rPr>
              <a:t> </a:t>
            </a:r>
            <a:r>
              <a:rPr sz="1600" b="1" spc="-5" dirty="0">
                <a:solidFill>
                  <a:srgbClr val="164193"/>
                </a:solidFill>
                <a:latin typeface="Arial"/>
                <a:cs typeface="Arial"/>
              </a:rPr>
              <a:t>SÉCURITÉ</a:t>
            </a:r>
            <a:r>
              <a:rPr sz="1600" b="1" spc="-15" dirty="0">
                <a:solidFill>
                  <a:srgbClr val="164193"/>
                </a:solidFill>
                <a:latin typeface="Arial"/>
                <a:cs typeface="Arial"/>
              </a:rPr>
              <a:t> </a:t>
            </a:r>
            <a:r>
              <a:rPr sz="1600" b="1" spc="-5" dirty="0">
                <a:solidFill>
                  <a:srgbClr val="164193"/>
                </a:solidFill>
                <a:latin typeface="Arial"/>
                <a:cs typeface="Arial"/>
              </a:rPr>
              <a:t>GÉNIE CIVIL</a:t>
            </a:r>
            <a:r>
              <a:rPr sz="1600" b="1" spc="-65" dirty="0">
                <a:solidFill>
                  <a:srgbClr val="164193"/>
                </a:solidFill>
                <a:latin typeface="Arial"/>
                <a:cs typeface="Arial"/>
              </a:rPr>
              <a:t> </a:t>
            </a:r>
            <a:r>
              <a:rPr sz="1600" b="1" spc="-15" dirty="0">
                <a:solidFill>
                  <a:srgbClr val="164193"/>
                </a:solidFill>
                <a:latin typeface="Arial"/>
                <a:cs typeface="Arial"/>
              </a:rPr>
              <a:t>MICHELIN</a:t>
            </a:r>
            <a:endParaRPr sz="1600">
              <a:solidFill>
                <a:prstClr val="black"/>
              </a:solidFill>
              <a:latin typeface="Arial"/>
              <a:cs typeface="Arial"/>
            </a:endParaRPr>
          </a:p>
          <a:p>
            <a:pPr marL="12700"/>
            <a:r>
              <a:rPr sz="1600" spc="-5" dirty="0">
                <a:solidFill>
                  <a:srgbClr val="164193"/>
                </a:solidFill>
                <a:latin typeface="Microsoft Sans Serif"/>
                <a:cs typeface="Microsoft Sans Serif"/>
              </a:rPr>
              <a:t>Signée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en</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2022</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pour</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garantir</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à</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nos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clients</a:t>
            </a:r>
            <a:r>
              <a:rPr sz="1600" dirty="0">
                <a:solidFill>
                  <a:srgbClr val="164193"/>
                </a:solidFill>
                <a:latin typeface="Microsoft Sans Serif"/>
                <a:cs typeface="Microsoft Sans Serif"/>
              </a:rPr>
              <a:t> </a:t>
            </a:r>
            <a:r>
              <a:rPr sz="1600" spc="-10" dirty="0">
                <a:solidFill>
                  <a:srgbClr val="164193"/>
                </a:solidFill>
                <a:latin typeface="Microsoft Sans Serif"/>
                <a:cs typeface="Microsoft Sans Serif"/>
              </a:rPr>
              <a:t>GC</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leur</a:t>
            </a:r>
            <a:r>
              <a:rPr sz="1600" spc="15" dirty="0">
                <a:solidFill>
                  <a:srgbClr val="164193"/>
                </a:solidFill>
                <a:latin typeface="Microsoft Sans Serif"/>
                <a:cs typeface="Microsoft Sans Serif"/>
              </a:rPr>
              <a:t> </a:t>
            </a:r>
            <a:r>
              <a:rPr sz="1600" spc="-15" dirty="0">
                <a:solidFill>
                  <a:srgbClr val="164193"/>
                </a:solidFill>
                <a:latin typeface="Microsoft Sans Serif"/>
                <a:cs typeface="Microsoft Sans Serif"/>
              </a:rPr>
              <a:t>sécurité.</a:t>
            </a:r>
            <a:endParaRPr sz="1600">
              <a:solidFill>
                <a:prstClr val="black"/>
              </a:solidFill>
              <a:latin typeface="Microsoft Sans Serif"/>
              <a:cs typeface="Microsoft Sans Serif"/>
            </a:endParaRPr>
          </a:p>
          <a:p>
            <a:pPr marL="708660" marR="83820" indent="-166370">
              <a:spcBef>
                <a:spcPts val="495"/>
              </a:spcBef>
              <a:buFontTx/>
              <a:buChar char="-"/>
              <a:tabLst>
                <a:tab pos="709295" algn="l"/>
              </a:tabLst>
            </a:pPr>
            <a:r>
              <a:rPr sz="1600" spc="-10" dirty="0">
                <a:solidFill>
                  <a:srgbClr val="164193"/>
                </a:solidFill>
                <a:latin typeface="Microsoft Sans Serif"/>
                <a:cs typeface="Microsoft Sans Serif"/>
              </a:rPr>
              <a:t>s’articule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autour</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4</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pôles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le</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comportement</a:t>
            </a:r>
            <a:r>
              <a:rPr sz="1600" spc="60"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les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équipements</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moyens</a:t>
            </a:r>
            <a:r>
              <a:rPr sz="1600" spc="50" dirty="0">
                <a:solidFill>
                  <a:srgbClr val="164193"/>
                </a:solidFill>
                <a:latin typeface="Microsoft Sans Serif"/>
                <a:cs typeface="Microsoft Sans Serif"/>
              </a:rPr>
              <a:t> </a:t>
            </a:r>
            <a:r>
              <a:rPr sz="1600" spc="-5" dirty="0">
                <a:solidFill>
                  <a:srgbClr val="164193"/>
                </a:solidFill>
                <a:latin typeface="Microsoft Sans Serif"/>
                <a:cs typeface="Microsoft Sans Serif"/>
              </a:rPr>
              <a:t>mis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en</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œuvre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le</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contrôle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des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standards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formation.</a:t>
            </a:r>
            <a:endParaRPr sz="1600">
              <a:solidFill>
                <a:prstClr val="black"/>
              </a:solidFill>
              <a:latin typeface="Microsoft Sans Serif"/>
              <a:cs typeface="Microsoft Sans Serif"/>
            </a:endParaRPr>
          </a:p>
          <a:p>
            <a:pPr marL="708660" indent="-166370">
              <a:buFontTx/>
              <a:buChar char="-"/>
              <a:tabLst>
                <a:tab pos="709295" algn="l"/>
              </a:tabLst>
            </a:pPr>
            <a:r>
              <a:rPr sz="1600" spc="-5" dirty="0">
                <a:solidFill>
                  <a:srgbClr val="164193"/>
                </a:solidFill>
                <a:latin typeface="Microsoft Sans Serif"/>
                <a:cs typeface="Microsoft Sans Serif"/>
              </a:rPr>
              <a:t>CACES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(Certificats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d’Aptitude</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à</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Conduite</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En</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Sécurité)</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obligatoire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pour</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nos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experts</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Génie</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Civil</a:t>
            </a:r>
            <a:endParaRPr sz="1600">
              <a:solidFill>
                <a:prstClr val="black"/>
              </a:solidFill>
              <a:latin typeface="Microsoft Sans Serif"/>
              <a:cs typeface="Microsoft Sans Serif"/>
            </a:endParaRPr>
          </a:p>
          <a:p>
            <a:pPr marL="708660" indent="-166370">
              <a:buFontTx/>
              <a:buChar char="-"/>
              <a:tabLst>
                <a:tab pos="709295" algn="l"/>
              </a:tabLst>
            </a:pPr>
            <a:r>
              <a:rPr sz="1600" spc="-5" dirty="0">
                <a:solidFill>
                  <a:srgbClr val="164193"/>
                </a:solidFill>
                <a:latin typeface="Microsoft Sans Serif"/>
                <a:cs typeface="Microsoft Sans Serif"/>
              </a:rPr>
              <a:t>Audits</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réalisés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par</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le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Centre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Formation</a:t>
            </a:r>
            <a:r>
              <a:rPr sz="1600" spc="35" dirty="0">
                <a:solidFill>
                  <a:srgbClr val="164193"/>
                </a:solidFill>
                <a:latin typeface="Microsoft Sans Serif"/>
                <a:cs typeface="Microsoft Sans Serif"/>
              </a:rPr>
              <a:t> </a:t>
            </a:r>
            <a:r>
              <a:rPr sz="1600" spc="-20" dirty="0">
                <a:solidFill>
                  <a:srgbClr val="164193"/>
                </a:solidFill>
                <a:latin typeface="Microsoft Sans Serif"/>
                <a:cs typeface="Microsoft Sans Serif"/>
              </a:rPr>
              <a:t>Michelin.</a:t>
            </a:r>
            <a:endParaRPr sz="1600">
              <a:solidFill>
                <a:prstClr val="black"/>
              </a:solidFill>
              <a:latin typeface="Microsoft Sans Serif"/>
              <a:cs typeface="Microsoft Sans Serif"/>
            </a:endParaRPr>
          </a:p>
          <a:p>
            <a:pPr>
              <a:spcBef>
                <a:spcPts val="20"/>
              </a:spcBef>
            </a:pPr>
            <a:endParaRPr sz="2050">
              <a:solidFill>
                <a:prstClr val="black"/>
              </a:solidFill>
              <a:latin typeface="Microsoft Sans Serif"/>
              <a:cs typeface="Microsoft Sans Serif"/>
            </a:endParaRPr>
          </a:p>
          <a:p>
            <a:pPr marL="48895"/>
            <a:r>
              <a:rPr sz="1600" b="1" spc="-5" dirty="0">
                <a:solidFill>
                  <a:srgbClr val="164193"/>
                </a:solidFill>
                <a:latin typeface="Arial"/>
                <a:cs typeface="Arial"/>
              </a:rPr>
              <a:t>JOURNÉES</a:t>
            </a:r>
            <a:r>
              <a:rPr sz="1600" b="1" spc="-85" dirty="0">
                <a:solidFill>
                  <a:srgbClr val="164193"/>
                </a:solidFill>
                <a:latin typeface="Arial"/>
                <a:cs typeface="Arial"/>
              </a:rPr>
              <a:t> </a:t>
            </a:r>
            <a:r>
              <a:rPr sz="1600" b="1" spc="-15" dirty="0">
                <a:solidFill>
                  <a:srgbClr val="164193"/>
                </a:solidFill>
                <a:latin typeface="Arial"/>
                <a:cs typeface="Arial"/>
              </a:rPr>
              <a:t>SECURITÉ</a:t>
            </a:r>
            <a:endParaRPr sz="1600">
              <a:solidFill>
                <a:prstClr val="black"/>
              </a:solidFill>
              <a:latin typeface="Arial"/>
              <a:cs typeface="Arial"/>
            </a:endParaRPr>
          </a:p>
          <a:p>
            <a:pPr marL="48895"/>
            <a:r>
              <a:rPr sz="1600" spc="-5" dirty="0">
                <a:solidFill>
                  <a:srgbClr val="164193"/>
                </a:solidFill>
                <a:latin typeface="Microsoft Sans Serif"/>
                <a:cs typeface="Microsoft Sans Serif"/>
              </a:rPr>
              <a:t>Organisées</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sur</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votre</a:t>
            </a:r>
            <a:r>
              <a:rPr sz="1600" spc="45" dirty="0">
                <a:solidFill>
                  <a:srgbClr val="164193"/>
                </a:solidFill>
                <a:latin typeface="Microsoft Sans Serif"/>
                <a:cs typeface="Microsoft Sans Serif"/>
              </a:rPr>
              <a:t> </a:t>
            </a:r>
            <a:r>
              <a:rPr sz="1600" spc="-5" dirty="0">
                <a:solidFill>
                  <a:srgbClr val="164193"/>
                </a:solidFill>
                <a:latin typeface="Microsoft Sans Serif"/>
                <a:cs typeface="Microsoft Sans Serif"/>
              </a:rPr>
              <a:t>site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pour</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vos</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conducteurs</a:t>
            </a:r>
            <a:r>
              <a:rPr sz="1600" spc="40" dirty="0">
                <a:solidFill>
                  <a:srgbClr val="164193"/>
                </a:solidFill>
                <a:latin typeface="Microsoft Sans Serif"/>
                <a:cs typeface="Microsoft Sans Serif"/>
              </a:rPr>
              <a:t> </a:t>
            </a:r>
            <a:r>
              <a:rPr sz="1600" spc="-5" dirty="0">
                <a:solidFill>
                  <a:srgbClr val="164193"/>
                </a:solidFill>
                <a:latin typeface="Microsoft Sans Serif"/>
                <a:cs typeface="Microsoft Sans Serif"/>
              </a:rPr>
              <a:t>(véhicules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fonction,</a:t>
            </a:r>
            <a:r>
              <a:rPr sz="1600" spc="4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service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ou</a:t>
            </a:r>
            <a:r>
              <a:rPr sz="1600" spc="30" dirty="0">
                <a:solidFill>
                  <a:srgbClr val="164193"/>
                </a:solidFill>
                <a:latin typeface="Microsoft Sans Serif"/>
                <a:cs typeface="Microsoft Sans Serif"/>
              </a:rPr>
              <a:t> </a:t>
            </a:r>
            <a:r>
              <a:rPr sz="1600" spc="-20" dirty="0">
                <a:solidFill>
                  <a:srgbClr val="164193"/>
                </a:solidFill>
                <a:latin typeface="Microsoft Sans Serif"/>
                <a:cs typeface="Microsoft Sans Serif"/>
              </a:rPr>
              <a:t>personnels).</a:t>
            </a:r>
            <a:endParaRPr sz="1600">
              <a:solidFill>
                <a:prstClr val="black"/>
              </a:solidFill>
              <a:latin typeface="Microsoft Sans Serif"/>
              <a:cs typeface="Microsoft Sans Serif"/>
            </a:endParaRPr>
          </a:p>
        </p:txBody>
      </p:sp>
    </p:spTree>
    <p:extLst>
      <p:ext uri="{BB962C8B-B14F-4D97-AF65-F5344CB8AC3E}">
        <p14:creationId xmlns:p14="http://schemas.microsoft.com/office/powerpoint/2010/main" val="106149117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5459"/>
            <a:chOff x="0" y="0"/>
            <a:chExt cx="12192000" cy="6855459"/>
          </a:xfrm>
        </p:grpSpPr>
        <p:pic>
          <p:nvPicPr>
            <p:cNvPr id="3" name="object 3"/>
            <p:cNvPicPr/>
            <p:nvPr/>
          </p:nvPicPr>
          <p:blipFill>
            <a:blip r:embed="rId2" cstate="print"/>
            <a:stretch>
              <a:fillRect/>
            </a:stretch>
          </p:blipFill>
          <p:spPr>
            <a:xfrm>
              <a:off x="0" y="0"/>
              <a:ext cx="12192000" cy="6854951"/>
            </a:xfrm>
            <a:prstGeom prst="rect">
              <a:avLst/>
            </a:prstGeom>
          </p:spPr>
        </p:pic>
        <p:pic>
          <p:nvPicPr>
            <p:cNvPr id="4" name="object 4"/>
            <p:cNvPicPr/>
            <p:nvPr/>
          </p:nvPicPr>
          <p:blipFill>
            <a:blip r:embed="rId3" cstate="print"/>
            <a:stretch>
              <a:fillRect/>
            </a:stretch>
          </p:blipFill>
          <p:spPr>
            <a:xfrm>
              <a:off x="0" y="0"/>
              <a:ext cx="10634472" cy="6819898"/>
            </a:xfrm>
            <a:prstGeom prst="rect">
              <a:avLst/>
            </a:prstGeom>
          </p:spPr>
        </p:pic>
        <p:pic>
          <p:nvPicPr>
            <p:cNvPr id="5" name="object 5"/>
            <p:cNvPicPr/>
            <p:nvPr/>
          </p:nvPicPr>
          <p:blipFill>
            <a:blip r:embed="rId4" cstate="print"/>
            <a:stretch>
              <a:fillRect/>
            </a:stretch>
          </p:blipFill>
          <p:spPr>
            <a:xfrm>
              <a:off x="4165091" y="0"/>
              <a:ext cx="8026907" cy="2450591"/>
            </a:xfrm>
            <a:prstGeom prst="rect">
              <a:avLst/>
            </a:prstGeom>
          </p:spPr>
        </p:pic>
        <p:pic>
          <p:nvPicPr>
            <p:cNvPr id="6" name="object 6"/>
            <p:cNvPicPr/>
            <p:nvPr/>
          </p:nvPicPr>
          <p:blipFill>
            <a:blip r:embed="rId5" cstate="print"/>
            <a:stretch>
              <a:fillRect/>
            </a:stretch>
          </p:blipFill>
          <p:spPr>
            <a:xfrm>
              <a:off x="196595" y="1207008"/>
              <a:ext cx="5977128" cy="1121664"/>
            </a:xfrm>
            <a:prstGeom prst="rect">
              <a:avLst/>
            </a:prstGeom>
          </p:spPr>
        </p:pic>
        <p:pic>
          <p:nvPicPr>
            <p:cNvPr id="7" name="object 7"/>
            <p:cNvPicPr/>
            <p:nvPr/>
          </p:nvPicPr>
          <p:blipFill>
            <a:blip r:embed="rId6" cstate="print"/>
            <a:stretch>
              <a:fillRect/>
            </a:stretch>
          </p:blipFill>
          <p:spPr>
            <a:xfrm>
              <a:off x="196595" y="1694688"/>
              <a:ext cx="5094732" cy="1121664"/>
            </a:xfrm>
            <a:prstGeom prst="rect">
              <a:avLst/>
            </a:prstGeom>
          </p:spPr>
        </p:pic>
        <p:pic>
          <p:nvPicPr>
            <p:cNvPr id="8" name="object 8"/>
            <p:cNvPicPr/>
            <p:nvPr/>
          </p:nvPicPr>
          <p:blipFill>
            <a:blip r:embed="rId7" cstate="print"/>
            <a:stretch>
              <a:fillRect/>
            </a:stretch>
          </p:blipFill>
          <p:spPr>
            <a:xfrm>
              <a:off x="196595" y="2182367"/>
              <a:ext cx="5821680" cy="1121664"/>
            </a:xfrm>
            <a:prstGeom prst="rect">
              <a:avLst/>
            </a:prstGeom>
          </p:spPr>
        </p:pic>
        <p:pic>
          <p:nvPicPr>
            <p:cNvPr id="9" name="object 9"/>
            <p:cNvPicPr/>
            <p:nvPr/>
          </p:nvPicPr>
          <p:blipFill>
            <a:blip r:embed="rId8" cstate="print"/>
            <a:stretch>
              <a:fillRect/>
            </a:stretch>
          </p:blipFill>
          <p:spPr>
            <a:xfrm>
              <a:off x="196595" y="2670048"/>
              <a:ext cx="4879848" cy="1121664"/>
            </a:xfrm>
            <a:prstGeom prst="rect">
              <a:avLst/>
            </a:prstGeom>
          </p:spPr>
        </p:pic>
      </p:grpSp>
      <p:sp>
        <p:nvSpPr>
          <p:cNvPr id="10" name="object 10"/>
          <p:cNvSpPr txBox="1">
            <a:spLocks noGrp="1"/>
          </p:cNvSpPr>
          <p:nvPr>
            <p:ph type="title"/>
          </p:nvPr>
        </p:nvSpPr>
        <p:spPr>
          <a:xfrm>
            <a:off x="498449" y="1342771"/>
            <a:ext cx="5241290" cy="2098040"/>
          </a:xfrm>
          <a:prstGeom prst="rect">
            <a:avLst/>
          </a:prstGeom>
        </p:spPr>
        <p:txBody>
          <a:bodyPr vert="horz" wrap="square" lIns="0" tIns="133985" rIns="0" bIns="0" rtlCol="0">
            <a:spAutoFit/>
          </a:bodyPr>
          <a:lstStyle/>
          <a:p>
            <a:pPr marL="12700" marR="5080">
              <a:lnSpc>
                <a:spcPct val="80000"/>
              </a:lnSpc>
              <a:spcBef>
                <a:spcPts val="1055"/>
              </a:spcBef>
            </a:pPr>
            <a:r>
              <a:rPr sz="4000" spc="-200" dirty="0">
                <a:solidFill>
                  <a:srgbClr val="FFFFFF"/>
                </a:solidFill>
              </a:rPr>
              <a:t>Ê</a:t>
            </a:r>
            <a:r>
              <a:rPr sz="4000" spc="-204" dirty="0">
                <a:solidFill>
                  <a:srgbClr val="FFFFFF"/>
                </a:solidFill>
              </a:rPr>
              <a:t>TR</a:t>
            </a:r>
            <a:r>
              <a:rPr sz="4000" spc="-5" dirty="0">
                <a:solidFill>
                  <a:srgbClr val="FFFFFF"/>
                </a:solidFill>
              </a:rPr>
              <a:t>E</a:t>
            </a:r>
            <a:r>
              <a:rPr sz="4000" spc="-370" dirty="0">
                <a:solidFill>
                  <a:srgbClr val="FFFFFF"/>
                </a:solidFill>
              </a:rPr>
              <a:t> </a:t>
            </a:r>
            <a:r>
              <a:rPr sz="4000" spc="-204" dirty="0">
                <a:solidFill>
                  <a:srgbClr val="FFFFFF"/>
                </a:solidFill>
              </a:rPr>
              <a:t>U</a:t>
            </a:r>
            <a:r>
              <a:rPr sz="4000" spc="-5" dirty="0">
                <a:solidFill>
                  <a:srgbClr val="FFFFFF"/>
                </a:solidFill>
              </a:rPr>
              <a:t>N</a:t>
            </a:r>
            <a:r>
              <a:rPr sz="4000" spc="-365" dirty="0">
                <a:solidFill>
                  <a:srgbClr val="FFFFFF"/>
                </a:solidFill>
              </a:rPr>
              <a:t> </a:t>
            </a:r>
            <a:r>
              <a:rPr sz="4000" spc="-500" dirty="0">
                <a:solidFill>
                  <a:srgbClr val="FFFFFF"/>
                </a:solidFill>
              </a:rPr>
              <a:t>P</a:t>
            </a:r>
            <a:r>
              <a:rPr sz="4000" spc="-204" dirty="0">
                <a:solidFill>
                  <a:srgbClr val="FFFFFF"/>
                </a:solidFill>
              </a:rPr>
              <a:t>ART</a:t>
            </a:r>
            <a:r>
              <a:rPr sz="4000" spc="-200" dirty="0">
                <a:solidFill>
                  <a:srgbClr val="FFFFFF"/>
                </a:solidFill>
              </a:rPr>
              <a:t>E</a:t>
            </a:r>
            <a:r>
              <a:rPr sz="4000" spc="-204" dirty="0">
                <a:solidFill>
                  <a:srgbClr val="FFFFFF"/>
                </a:solidFill>
              </a:rPr>
              <a:t>NA</a:t>
            </a:r>
            <a:r>
              <a:rPr sz="4000" spc="-195" dirty="0">
                <a:solidFill>
                  <a:srgbClr val="FFFFFF"/>
                </a:solidFill>
              </a:rPr>
              <a:t>I</a:t>
            </a:r>
            <a:r>
              <a:rPr sz="4000" spc="-204" dirty="0">
                <a:solidFill>
                  <a:srgbClr val="FFFFFF"/>
                </a:solidFill>
              </a:rPr>
              <a:t>R</a:t>
            </a:r>
            <a:r>
              <a:rPr sz="4000" spc="-5" dirty="0">
                <a:solidFill>
                  <a:srgbClr val="FFFFFF"/>
                </a:solidFill>
              </a:rPr>
              <a:t>E  </a:t>
            </a:r>
            <a:r>
              <a:rPr sz="4000" spc="-204" dirty="0">
                <a:solidFill>
                  <a:srgbClr val="FFFFFF"/>
                </a:solidFill>
              </a:rPr>
              <a:t>R</a:t>
            </a:r>
            <a:r>
              <a:rPr sz="4000" spc="-200" dirty="0">
                <a:solidFill>
                  <a:srgbClr val="FFFFFF"/>
                </a:solidFill>
              </a:rPr>
              <a:t>ESPO</a:t>
            </a:r>
            <a:r>
              <a:rPr sz="4000" spc="-204" dirty="0">
                <a:solidFill>
                  <a:srgbClr val="FFFFFF"/>
                </a:solidFill>
              </a:rPr>
              <a:t>N</a:t>
            </a:r>
            <a:r>
              <a:rPr sz="4000" spc="-200" dirty="0">
                <a:solidFill>
                  <a:srgbClr val="FFFFFF"/>
                </a:solidFill>
              </a:rPr>
              <a:t>S</a:t>
            </a:r>
            <a:r>
              <a:rPr sz="4000" spc="-204" dirty="0">
                <a:solidFill>
                  <a:srgbClr val="FFFFFF"/>
                </a:solidFill>
              </a:rPr>
              <a:t>ABL</a:t>
            </a:r>
            <a:r>
              <a:rPr sz="4000" spc="-5" dirty="0">
                <a:solidFill>
                  <a:srgbClr val="FFFFFF"/>
                </a:solidFill>
              </a:rPr>
              <a:t>E</a:t>
            </a:r>
            <a:r>
              <a:rPr sz="4000" spc="-335" dirty="0">
                <a:solidFill>
                  <a:srgbClr val="FFFFFF"/>
                </a:solidFill>
              </a:rPr>
              <a:t> </a:t>
            </a:r>
            <a:r>
              <a:rPr sz="4000" spc="-200" dirty="0">
                <a:solidFill>
                  <a:srgbClr val="FFFFFF"/>
                </a:solidFill>
              </a:rPr>
              <a:t>E</a:t>
            </a:r>
            <a:r>
              <a:rPr sz="4000" spc="-5" dirty="0">
                <a:solidFill>
                  <a:srgbClr val="FFFFFF"/>
                </a:solidFill>
              </a:rPr>
              <a:t>T  </a:t>
            </a:r>
            <a:r>
              <a:rPr sz="4000" spc="-204" dirty="0">
                <a:solidFill>
                  <a:srgbClr val="FFFFFF"/>
                </a:solidFill>
              </a:rPr>
              <a:t>RESPECTUEU</a:t>
            </a:r>
            <a:r>
              <a:rPr sz="4000" spc="-5" dirty="0">
                <a:solidFill>
                  <a:srgbClr val="FFFFFF"/>
                </a:solidFill>
              </a:rPr>
              <a:t>X</a:t>
            </a:r>
            <a:r>
              <a:rPr sz="4000" spc="-340" dirty="0">
                <a:solidFill>
                  <a:srgbClr val="FFFFFF"/>
                </a:solidFill>
              </a:rPr>
              <a:t> </a:t>
            </a:r>
            <a:r>
              <a:rPr sz="4000" spc="-204" dirty="0">
                <a:solidFill>
                  <a:srgbClr val="FFFFFF"/>
                </a:solidFill>
              </a:rPr>
              <a:t>D</a:t>
            </a:r>
            <a:r>
              <a:rPr sz="4000" spc="-5" dirty="0">
                <a:solidFill>
                  <a:srgbClr val="FFFFFF"/>
                </a:solidFill>
              </a:rPr>
              <a:t>E</a:t>
            </a:r>
            <a:r>
              <a:rPr sz="4000" spc="-385" dirty="0">
                <a:solidFill>
                  <a:srgbClr val="FFFFFF"/>
                </a:solidFill>
              </a:rPr>
              <a:t> </a:t>
            </a:r>
            <a:r>
              <a:rPr sz="4000" spc="-204" dirty="0">
                <a:solidFill>
                  <a:srgbClr val="FFFFFF"/>
                </a:solidFill>
              </a:rPr>
              <a:t>L</a:t>
            </a:r>
            <a:r>
              <a:rPr sz="4000" spc="-5" dirty="0">
                <a:solidFill>
                  <a:srgbClr val="FFFFFF"/>
                </a:solidFill>
              </a:rPr>
              <a:t>A  </a:t>
            </a:r>
            <a:r>
              <a:rPr sz="4000" spc="-500" dirty="0">
                <a:solidFill>
                  <a:srgbClr val="FFFFFF"/>
                </a:solidFill>
              </a:rPr>
              <a:t>V</a:t>
            </a:r>
            <a:r>
              <a:rPr sz="4000" spc="-204" dirty="0">
                <a:solidFill>
                  <a:srgbClr val="FFFFFF"/>
                </a:solidFill>
              </a:rPr>
              <a:t>AL</a:t>
            </a:r>
            <a:r>
              <a:rPr sz="4000" spc="-200" dirty="0">
                <a:solidFill>
                  <a:srgbClr val="FFFFFF"/>
                </a:solidFill>
              </a:rPr>
              <a:t>E</a:t>
            </a:r>
            <a:r>
              <a:rPr sz="4000" spc="-204" dirty="0">
                <a:solidFill>
                  <a:srgbClr val="FFFFFF"/>
                </a:solidFill>
              </a:rPr>
              <a:t>U</a:t>
            </a:r>
            <a:r>
              <a:rPr sz="4000" spc="-5" dirty="0">
                <a:solidFill>
                  <a:srgbClr val="FFFFFF"/>
                </a:solidFill>
              </a:rPr>
              <a:t>R</a:t>
            </a:r>
            <a:r>
              <a:rPr sz="4000" spc="-350" dirty="0">
                <a:solidFill>
                  <a:srgbClr val="FFFFFF"/>
                </a:solidFill>
              </a:rPr>
              <a:t> </a:t>
            </a:r>
            <a:r>
              <a:rPr sz="4000" spc="-204" dirty="0">
                <a:solidFill>
                  <a:srgbClr val="FFFFFF"/>
                </a:solidFill>
              </a:rPr>
              <a:t>HUMA</a:t>
            </a:r>
            <a:r>
              <a:rPr sz="4000" spc="-195" dirty="0">
                <a:solidFill>
                  <a:srgbClr val="FFFFFF"/>
                </a:solidFill>
              </a:rPr>
              <a:t>I</a:t>
            </a:r>
            <a:r>
              <a:rPr sz="4000" spc="-204" dirty="0">
                <a:solidFill>
                  <a:srgbClr val="FFFFFF"/>
                </a:solidFill>
              </a:rPr>
              <a:t>N</a:t>
            </a:r>
            <a:r>
              <a:rPr sz="4000" spc="-5" dirty="0">
                <a:solidFill>
                  <a:srgbClr val="FFFFFF"/>
                </a:solidFill>
              </a:rPr>
              <a:t>E</a:t>
            </a:r>
            <a:endParaRPr sz="4000"/>
          </a:p>
        </p:txBody>
      </p:sp>
      <p:grpSp>
        <p:nvGrpSpPr>
          <p:cNvPr id="11" name="object 11"/>
          <p:cNvGrpSpPr/>
          <p:nvPr/>
        </p:nvGrpSpPr>
        <p:grpSpPr>
          <a:xfrm>
            <a:off x="761" y="754380"/>
            <a:ext cx="12014835" cy="5939155"/>
            <a:chOff x="761" y="754380"/>
            <a:chExt cx="12014835" cy="5939155"/>
          </a:xfrm>
        </p:grpSpPr>
        <p:pic>
          <p:nvPicPr>
            <p:cNvPr id="12" name="object 12"/>
            <p:cNvPicPr/>
            <p:nvPr/>
          </p:nvPicPr>
          <p:blipFill>
            <a:blip r:embed="rId9" cstate="print"/>
            <a:stretch>
              <a:fillRect/>
            </a:stretch>
          </p:blipFill>
          <p:spPr>
            <a:xfrm>
              <a:off x="10035540" y="6379464"/>
              <a:ext cx="1979676" cy="313944"/>
            </a:xfrm>
            <a:prstGeom prst="rect">
              <a:avLst/>
            </a:prstGeom>
          </p:spPr>
        </p:pic>
        <p:sp>
          <p:nvSpPr>
            <p:cNvPr id="13" name="object 13"/>
            <p:cNvSpPr/>
            <p:nvPr/>
          </p:nvSpPr>
          <p:spPr>
            <a:xfrm>
              <a:off x="761" y="764286"/>
              <a:ext cx="499109" cy="0"/>
            </a:xfrm>
            <a:custGeom>
              <a:avLst/>
              <a:gdLst/>
              <a:ahLst/>
              <a:cxnLst/>
              <a:rect l="l" t="t" r="r" b="b"/>
              <a:pathLst>
                <a:path w="499109">
                  <a:moveTo>
                    <a:pt x="498970" y="0"/>
                  </a:moveTo>
                  <a:lnTo>
                    <a:pt x="0" y="0"/>
                  </a:lnTo>
                </a:path>
              </a:pathLst>
            </a:custGeom>
            <a:ln w="19812">
              <a:solidFill>
                <a:srgbClr val="FFFFFF"/>
              </a:solidFill>
            </a:ln>
          </p:spPr>
          <p:txBody>
            <a:bodyPr wrap="square" lIns="0" tIns="0" rIns="0" bIns="0" rtlCol="0"/>
            <a:lstStyle/>
            <a:p>
              <a:endParaRPr>
                <a:solidFill>
                  <a:prstClr val="black"/>
                </a:solidFill>
              </a:endParaRPr>
            </a:p>
          </p:txBody>
        </p:sp>
      </p:grpSp>
    </p:spTree>
    <p:extLst>
      <p:ext uri="{BB962C8B-B14F-4D97-AF65-F5344CB8AC3E}">
        <p14:creationId xmlns:p14="http://schemas.microsoft.com/office/powerpoint/2010/main" val="147512706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2000" cy="6857999"/>
            </a:xfrm>
            <a:prstGeom prst="rect">
              <a:avLst/>
            </a:prstGeom>
          </p:spPr>
        </p:pic>
        <p:sp>
          <p:nvSpPr>
            <p:cNvPr id="4" name="object 4"/>
            <p:cNvSpPr/>
            <p:nvPr/>
          </p:nvSpPr>
          <p:spPr>
            <a:xfrm>
              <a:off x="633984" y="2107717"/>
              <a:ext cx="7179945" cy="4185285"/>
            </a:xfrm>
            <a:custGeom>
              <a:avLst/>
              <a:gdLst/>
              <a:ahLst/>
              <a:cxnLst/>
              <a:rect l="l" t="t" r="r" b="b"/>
              <a:pathLst>
                <a:path w="7179945" h="4185285">
                  <a:moveTo>
                    <a:pt x="6430391" y="4101071"/>
                  </a:moveTo>
                  <a:lnTo>
                    <a:pt x="1819656" y="4101071"/>
                  </a:lnTo>
                  <a:lnTo>
                    <a:pt x="1819656" y="4184866"/>
                  </a:lnTo>
                  <a:lnTo>
                    <a:pt x="6430391" y="4184866"/>
                  </a:lnTo>
                  <a:lnTo>
                    <a:pt x="6430391" y="4101071"/>
                  </a:lnTo>
                  <a:close/>
                </a:path>
                <a:path w="7179945" h="4185285">
                  <a:moveTo>
                    <a:pt x="6888721" y="999744"/>
                  </a:moveTo>
                  <a:lnTo>
                    <a:pt x="0" y="999744"/>
                  </a:lnTo>
                  <a:lnTo>
                    <a:pt x="0" y="1126210"/>
                  </a:lnTo>
                  <a:lnTo>
                    <a:pt x="6888721" y="1126210"/>
                  </a:lnTo>
                  <a:lnTo>
                    <a:pt x="6888721" y="999744"/>
                  </a:lnTo>
                  <a:close/>
                </a:path>
                <a:path w="7179945" h="4185285">
                  <a:moveTo>
                    <a:pt x="6889623" y="1711452"/>
                  </a:moveTo>
                  <a:lnTo>
                    <a:pt x="4654296" y="1711452"/>
                  </a:lnTo>
                  <a:lnTo>
                    <a:pt x="4654296" y="1837918"/>
                  </a:lnTo>
                  <a:lnTo>
                    <a:pt x="6889623" y="1837918"/>
                  </a:lnTo>
                  <a:lnTo>
                    <a:pt x="6889623" y="1711452"/>
                  </a:lnTo>
                  <a:close/>
                </a:path>
                <a:path w="7179945" h="4185285">
                  <a:moveTo>
                    <a:pt x="7179818" y="0"/>
                  </a:moveTo>
                  <a:lnTo>
                    <a:pt x="0" y="0"/>
                  </a:lnTo>
                  <a:lnTo>
                    <a:pt x="0" y="126466"/>
                  </a:lnTo>
                  <a:lnTo>
                    <a:pt x="7179818" y="126466"/>
                  </a:lnTo>
                  <a:lnTo>
                    <a:pt x="7179818" y="0"/>
                  </a:lnTo>
                  <a:close/>
                </a:path>
              </a:pathLst>
            </a:custGeom>
            <a:solidFill>
              <a:srgbClr val="D1E7D2"/>
            </a:solidFill>
          </p:spPr>
          <p:txBody>
            <a:bodyPr wrap="square" lIns="0" tIns="0" rIns="0" bIns="0" rtlCol="0"/>
            <a:lstStyle/>
            <a:p>
              <a:endParaRPr>
                <a:solidFill>
                  <a:prstClr val="black"/>
                </a:solidFill>
              </a:endParaRPr>
            </a:p>
          </p:txBody>
        </p:sp>
      </p:grpSp>
      <p:sp>
        <p:nvSpPr>
          <p:cNvPr id="5" name="object 5"/>
          <p:cNvSpPr txBox="1">
            <a:spLocks noGrp="1"/>
          </p:cNvSpPr>
          <p:nvPr>
            <p:ph type="title"/>
          </p:nvPr>
        </p:nvSpPr>
        <p:spPr>
          <a:xfrm>
            <a:off x="733450" y="390905"/>
            <a:ext cx="7589520" cy="681355"/>
          </a:xfrm>
          <a:prstGeom prst="rect">
            <a:avLst/>
          </a:prstGeom>
        </p:spPr>
        <p:txBody>
          <a:bodyPr vert="horz" wrap="square" lIns="0" tIns="88900" rIns="0" bIns="0" rtlCol="0">
            <a:spAutoFit/>
          </a:bodyPr>
          <a:lstStyle/>
          <a:p>
            <a:pPr marL="12700" marR="5080">
              <a:lnSpc>
                <a:spcPct val="79200"/>
              </a:lnSpc>
              <a:spcBef>
                <a:spcPts val="700"/>
              </a:spcBef>
            </a:pPr>
            <a:r>
              <a:rPr sz="2400" spc="-200" dirty="0">
                <a:solidFill>
                  <a:srgbClr val="009540"/>
                </a:solidFill>
              </a:rPr>
              <a:t>Ê</a:t>
            </a:r>
            <a:r>
              <a:rPr sz="2400" spc="-195" dirty="0">
                <a:solidFill>
                  <a:srgbClr val="009540"/>
                </a:solidFill>
              </a:rPr>
              <a:t>T</a:t>
            </a:r>
            <a:r>
              <a:rPr sz="2400" spc="-204" dirty="0">
                <a:solidFill>
                  <a:srgbClr val="009540"/>
                </a:solidFill>
              </a:rPr>
              <a:t>R</a:t>
            </a:r>
            <a:r>
              <a:rPr sz="2400" dirty="0">
                <a:solidFill>
                  <a:srgbClr val="009540"/>
                </a:solidFill>
              </a:rPr>
              <a:t>E</a:t>
            </a:r>
            <a:r>
              <a:rPr sz="2400" spc="-375" dirty="0">
                <a:solidFill>
                  <a:srgbClr val="009540"/>
                </a:solidFill>
              </a:rPr>
              <a:t> </a:t>
            </a:r>
            <a:r>
              <a:rPr sz="2400" spc="-204" dirty="0">
                <a:solidFill>
                  <a:srgbClr val="009540"/>
                </a:solidFill>
              </a:rPr>
              <a:t>U</a:t>
            </a:r>
            <a:r>
              <a:rPr sz="2400" spc="-5" dirty="0">
                <a:solidFill>
                  <a:srgbClr val="009540"/>
                </a:solidFill>
              </a:rPr>
              <a:t>N</a:t>
            </a:r>
            <a:r>
              <a:rPr sz="2400" spc="-360" dirty="0">
                <a:solidFill>
                  <a:srgbClr val="009540"/>
                </a:solidFill>
              </a:rPr>
              <a:t> </a:t>
            </a:r>
            <a:r>
              <a:rPr sz="2400" spc="-380" dirty="0">
                <a:solidFill>
                  <a:srgbClr val="009540"/>
                </a:solidFill>
              </a:rPr>
              <a:t>P</a:t>
            </a:r>
            <a:r>
              <a:rPr sz="2400" spc="-204" dirty="0">
                <a:solidFill>
                  <a:srgbClr val="009540"/>
                </a:solidFill>
              </a:rPr>
              <a:t>AR</a:t>
            </a:r>
            <a:r>
              <a:rPr sz="2400" spc="-195" dirty="0">
                <a:solidFill>
                  <a:srgbClr val="009540"/>
                </a:solidFill>
              </a:rPr>
              <a:t>T</a:t>
            </a:r>
            <a:r>
              <a:rPr sz="2400" spc="-200" dirty="0">
                <a:solidFill>
                  <a:srgbClr val="009540"/>
                </a:solidFill>
              </a:rPr>
              <a:t>E</a:t>
            </a:r>
            <a:r>
              <a:rPr sz="2400" spc="-204" dirty="0">
                <a:solidFill>
                  <a:srgbClr val="009540"/>
                </a:solidFill>
              </a:rPr>
              <a:t>NA</a:t>
            </a:r>
            <a:r>
              <a:rPr sz="2400" spc="-190" dirty="0">
                <a:solidFill>
                  <a:srgbClr val="009540"/>
                </a:solidFill>
              </a:rPr>
              <a:t>IR</a:t>
            </a:r>
            <a:r>
              <a:rPr sz="2400" dirty="0">
                <a:solidFill>
                  <a:srgbClr val="009540"/>
                </a:solidFill>
              </a:rPr>
              <a:t>E</a:t>
            </a:r>
            <a:r>
              <a:rPr sz="2400" spc="-340" dirty="0">
                <a:solidFill>
                  <a:srgbClr val="009540"/>
                </a:solidFill>
              </a:rPr>
              <a:t> </a:t>
            </a:r>
            <a:r>
              <a:rPr sz="2400" spc="-204" dirty="0">
                <a:solidFill>
                  <a:srgbClr val="009540"/>
                </a:solidFill>
              </a:rPr>
              <a:t>R</a:t>
            </a:r>
            <a:r>
              <a:rPr sz="2400" spc="-200" dirty="0">
                <a:solidFill>
                  <a:srgbClr val="009540"/>
                </a:solidFill>
              </a:rPr>
              <a:t>ESP</a:t>
            </a:r>
            <a:r>
              <a:rPr sz="2400" spc="-190" dirty="0">
                <a:solidFill>
                  <a:srgbClr val="009540"/>
                </a:solidFill>
              </a:rPr>
              <a:t>O</a:t>
            </a:r>
            <a:r>
              <a:rPr sz="2400" spc="-204" dirty="0">
                <a:solidFill>
                  <a:srgbClr val="009540"/>
                </a:solidFill>
              </a:rPr>
              <a:t>N</a:t>
            </a:r>
            <a:r>
              <a:rPr sz="2400" spc="-200" dirty="0">
                <a:solidFill>
                  <a:srgbClr val="009540"/>
                </a:solidFill>
              </a:rPr>
              <a:t>S</a:t>
            </a:r>
            <a:r>
              <a:rPr sz="2400" spc="-204" dirty="0">
                <a:solidFill>
                  <a:srgbClr val="009540"/>
                </a:solidFill>
              </a:rPr>
              <a:t>AB</a:t>
            </a:r>
            <a:r>
              <a:rPr sz="2400" spc="-185" dirty="0">
                <a:solidFill>
                  <a:srgbClr val="009540"/>
                </a:solidFill>
              </a:rPr>
              <a:t>L</a:t>
            </a:r>
            <a:r>
              <a:rPr sz="2400" dirty="0">
                <a:solidFill>
                  <a:srgbClr val="009540"/>
                </a:solidFill>
              </a:rPr>
              <a:t>E</a:t>
            </a:r>
            <a:r>
              <a:rPr sz="2400" spc="-340" dirty="0">
                <a:solidFill>
                  <a:srgbClr val="009540"/>
                </a:solidFill>
              </a:rPr>
              <a:t> </a:t>
            </a:r>
            <a:r>
              <a:rPr sz="2400" spc="-200" dirty="0">
                <a:solidFill>
                  <a:srgbClr val="009540"/>
                </a:solidFill>
              </a:rPr>
              <a:t>E</a:t>
            </a:r>
            <a:r>
              <a:rPr sz="2400" dirty="0">
                <a:solidFill>
                  <a:srgbClr val="009540"/>
                </a:solidFill>
              </a:rPr>
              <a:t>T</a:t>
            </a:r>
            <a:r>
              <a:rPr sz="2400" spc="-385" dirty="0">
                <a:solidFill>
                  <a:srgbClr val="009540"/>
                </a:solidFill>
              </a:rPr>
              <a:t> </a:t>
            </a:r>
            <a:r>
              <a:rPr sz="2400" spc="-204" dirty="0">
                <a:solidFill>
                  <a:srgbClr val="009540"/>
                </a:solidFill>
              </a:rPr>
              <a:t>R</a:t>
            </a:r>
            <a:r>
              <a:rPr sz="2400" spc="-200" dirty="0">
                <a:solidFill>
                  <a:srgbClr val="009540"/>
                </a:solidFill>
              </a:rPr>
              <a:t>ESPE</a:t>
            </a:r>
            <a:r>
              <a:rPr sz="2400" spc="-204" dirty="0">
                <a:solidFill>
                  <a:srgbClr val="009540"/>
                </a:solidFill>
              </a:rPr>
              <a:t>C</a:t>
            </a:r>
            <a:r>
              <a:rPr sz="2400" spc="-195" dirty="0">
                <a:solidFill>
                  <a:srgbClr val="009540"/>
                </a:solidFill>
              </a:rPr>
              <a:t>T</a:t>
            </a:r>
            <a:r>
              <a:rPr sz="2400" spc="-204" dirty="0">
                <a:solidFill>
                  <a:srgbClr val="009540"/>
                </a:solidFill>
              </a:rPr>
              <a:t>U</a:t>
            </a:r>
            <a:r>
              <a:rPr sz="2400" spc="-185" dirty="0">
                <a:solidFill>
                  <a:srgbClr val="009540"/>
                </a:solidFill>
              </a:rPr>
              <a:t>E</a:t>
            </a:r>
            <a:r>
              <a:rPr sz="2400" spc="-190" dirty="0">
                <a:solidFill>
                  <a:srgbClr val="009540"/>
                </a:solidFill>
              </a:rPr>
              <a:t>U</a:t>
            </a:r>
            <a:r>
              <a:rPr sz="2400" dirty="0">
                <a:solidFill>
                  <a:srgbClr val="009540"/>
                </a:solidFill>
              </a:rPr>
              <a:t>X  </a:t>
            </a:r>
            <a:r>
              <a:rPr sz="2400" spc="-100" dirty="0">
                <a:solidFill>
                  <a:srgbClr val="009540"/>
                </a:solidFill>
              </a:rPr>
              <a:t>DE</a:t>
            </a:r>
            <a:r>
              <a:rPr sz="2400" spc="-380" dirty="0">
                <a:solidFill>
                  <a:srgbClr val="009540"/>
                </a:solidFill>
              </a:rPr>
              <a:t> </a:t>
            </a:r>
            <a:r>
              <a:rPr sz="2400" spc="-100" dirty="0">
                <a:solidFill>
                  <a:srgbClr val="009540"/>
                </a:solidFill>
              </a:rPr>
              <a:t>LA</a:t>
            </a:r>
            <a:r>
              <a:rPr sz="2400" spc="-470" dirty="0">
                <a:solidFill>
                  <a:srgbClr val="009540"/>
                </a:solidFill>
              </a:rPr>
              <a:t> </a:t>
            </a:r>
            <a:r>
              <a:rPr sz="2400" spc="-200" dirty="0">
                <a:solidFill>
                  <a:srgbClr val="009540"/>
                </a:solidFill>
              </a:rPr>
              <a:t>VALEUR</a:t>
            </a:r>
            <a:r>
              <a:rPr sz="2400" spc="-350" dirty="0">
                <a:solidFill>
                  <a:srgbClr val="009540"/>
                </a:solidFill>
              </a:rPr>
              <a:t> </a:t>
            </a:r>
            <a:r>
              <a:rPr sz="2400" spc="-170" dirty="0">
                <a:solidFill>
                  <a:srgbClr val="009540"/>
                </a:solidFill>
              </a:rPr>
              <a:t>HUMAINE</a:t>
            </a:r>
            <a:endParaRPr sz="2400"/>
          </a:p>
        </p:txBody>
      </p:sp>
      <p:grpSp>
        <p:nvGrpSpPr>
          <p:cNvPr id="6" name="object 6"/>
          <p:cNvGrpSpPr/>
          <p:nvPr/>
        </p:nvGrpSpPr>
        <p:grpSpPr>
          <a:xfrm>
            <a:off x="140970" y="393191"/>
            <a:ext cx="12062460" cy="5318760"/>
            <a:chOff x="140970" y="393191"/>
            <a:chExt cx="12062460" cy="5318760"/>
          </a:xfrm>
        </p:grpSpPr>
        <p:sp>
          <p:nvSpPr>
            <p:cNvPr id="7" name="object 7"/>
            <p:cNvSpPr/>
            <p:nvPr/>
          </p:nvSpPr>
          <p:spPr>
            <a:xfrm>
              <a:off x="140970" y="403097"/>
              <a:ext cx="499109" cy="0"/>
            </a:xfrm>
            <a:custGeom>
              <a:avLst/>
              <a:gdLst/>
              <a:ahLst/>
              <a:cxnLst/>
              <a:rect l="l" t="t" r="r" b="b"/>
              <a:pathLst>
                <a:path w="499109">
                  <a:moveTo>
                    <a:pt x="498970" y="0"/>
                  </a:moveTo>
                  <a:lnTo>
                    <a:pt x="0" y="0"/>
                  </a:lnTo>
                </a:path>
              </a:pathLst>
            </a:custGeom>
            <a:ln w="19812">
              <a:solidFill>
                <a:srgbClr val="009540"/>
              </a:solidFill>
            </a:ln>
          </p:spPr>
          <p:txBody>
            <a:bodyPr wrap="square" lIns="0" tIns="0" rIns="0" bIns="0" rtlCol="0"/>
            <a:lstStyle/>
            <a:p>
              <a:endParaRPr>
                <a:solidFill>
                  <a:prstClr val="black"/>
                </a:solidFill>
              </a:endParaRPr>
            </a:p>
          </p:txBody>
        </p:sp>
        <p:sp>
          <p:nvSpPr>
            <p:cNvPr id="8" name="object 8"/>
            <p:cNvSpPr/>
            <p:nvPr/>
          </p:nvSpPr>
          <p:spPr>
            <a:xfrm>
              <a:off x="4260341" y="1203197"/>
              <a:ext cx="7933055" cy="10795"/>
            </a:xfrm>
            <a:custGeom>
              <a:avLst/>
              <a:gdLst/>
              <a:ahLst/>
              <a:cxnLst/>
              <a:rect l="l" t="t" r="r" b="b"/>
              <a:pathLst>
                <a:path w="7933055" h="10794">
                  <a:moveTo>
                    <a:pt x="7933055" y="10794"/>
                  </a:moveTo>
                  <a:lnTo>
                    <a:pt x="0" y="0"/>
                  </a:lnTo>
                </a:path>
              </a:pathLst>
            </a:custGeom>
            <a:ln w="19812">
              <a:solidFill>
                <a:srgbClr val="009540"/>
              </a:solidFill>
            </a:ln>
          </p:spPr>
          <p:txBody>
            <a:bodyPr wrap="square" lIns="0" tIns="0" rIns="0" bIns="0" rtlCol="0"/>
            <a:lstStyle/>
            <a:p>
              <a:endParaRPr>
                <a:solidFill>
                  <a:prstClr val="black"/>
                </a:solidFill>
              </a:endParaRPr>
            </a:p>
          </p:txBody>
        </p:sp>
        <p:sp>
          <p:nvSpPr>
            <p:cNvPr id="9" name="object 9"/>
            <p:cNvSpPr/>
            <p:nvPr/>
          </p:nvSpPr>
          <p:spPr>
            <a:xfrm>
              <a:off x="733043" y="5585456"/>
              <a:ext cx="5951855" cy="127000"/>
            </a:xfrm>
            <a:custGeom>
              <a:avLst/>
              <a:gdLst/>
              <a:ahLst/>
              <a:cxnLst/>
              <a:rect l="l" t="t" r="r" b="b"/>
              <a:pathLst>
                <a:path w="5951855" h="127000">
                  <a:moveTo>
                    <a:pt x="5951601" y="0"/>
                  </a:moveTo>
                  <a:lnTo>
                    <a:pt x="0" y="0"/>
                  </a:lnTo>
                  <a:lnTo>
                    <a:pt x="0" y="126470"/>
                  </a:lnTo>
                  <a:lnTo>
                    <a:pt x="5951601" y="126470"/>
                  </a:lnTo>
                  <a:lnTo>
                    <a:pt x="5951601" y="0"/>
                  </a:lnTo>
                  <a:close/>
                </a:path>
              </a:pathLst>
            </a:custGeom>
            <a:solidFill>
              <a:srgbClr val="D1E7D2"/>
            </a:solidFill>
          </p:spPr>
          <p:txBody>
            <a:bodyPr wrap="square" lIns="0" tIns="0" rIns="0" bIns="0" rtlCol="0"/>
            <a:lstStyle/>
            <a:p>
              <a:endParaRPr>
                <a:solidFill>
                  <a:prstClr val="black"/>
                </a:solidFill>
              </a:endParaRPr>
            </a:p>
          </p:txBody>
        </p:sp>
      </p:grpSp>
      <p:sp>
        <p:nvSpPr>
          <p:cNvPr id="10" name="object 10"/>
          <p:cNvSpPr txBox="1"/>
          <p:nvPr/>
        </p:nvSpPr>
        <p:spPr>
          <a:xfrm>
            <a:off x="638962" y="1517396"/>
            <a:ext cx="10673715" cy="5064760"/>
          </a:xfrm>
          <a:prstGeom prst="rect">
            <a:avLst/>
          </a:prstGeom>
        </p:spPr>
        <p:txBody>
          <a:bodyPr vert="horz" wrap="square" lIns="0" tIns="12700" rIns="0" bIns="0" rtlCol="0">
            <a:spAutoFit/>
          </a:bodyPr>
          <a:lstStyle/>
          <a:p>
            <a:pPr marL="58419">
              <a:spcBef>
                <a:spcPts val="100"/>
              </a:spcBef>
            </a:pPr>
            <a:r>
              <a:rPr b="1" spc="-5" dirty="0">
                <a:solidFill>
                  <a:srgbClr val="164193"/>
                </a:solidFill>
                <a:latin typeface="Arial"/>
                <a:cs typeface="Arial"/>
              </a:rPr>
              <a:t>Nos</a:t>
            </a:r>
            <a:r>
              <a:rPr b="1" spc="-70" dirty="0">
                <a:solidFill>
                  <a:srgbClr val="164193"/>
                </a:solidFill>
                <a:latin typeface="Arial"/>
                <a:cs typeface="Arial"/>
              </a:rPr>
              <a:t> </a:t>
            </a:r>
            <a:r>
              <a:rPr b="1" spc="-40" dirty="0">
                <a:solidFill>
                  <a:srgbClr val="164193"/>
                </a:solidFill>
                <a:latin typeface="Arial"/>
                <a:cs typeface="Arial"/>
              </a:rPr>
              <a:t>engagements </a:t>
            </a:r>
            <a:r>
              <a:rPr b="1" spc="-20" dirty="0">
                <a:solidFill>
                  <a:srgbClr val="164193"/>
                </a:solidFill>
                <a:latin typeface="Arial"/>
                <a:cs typeface="Arial"/>
              </a:rPr>
              <a:t>autour</a:t>
            </a:r>
            <a:r>
              <a:rPr b="1" spc="-85" dirty="0">
                <a:solidFill>
                  <a:srgbClr val="164193"/>
                </a:solidFill>
                <a:latin typeface="Arial"/>
                <a:cs typeface="Arial"/>
              </a:rPr>
              <a:t> </a:t>
            </a:r>
            <a:r>
              <a:rPr b="1" dirty="0">
                <a:solidFill>
                  <a:srgbClr val="164193"/>
                </a:solidFill>
                <a:latin typeface="Arial"/>
                <a:cs typeface="Arial"/>
              </a:rPr>
              <a:t>du</a:t>
            </a:r>
            <a:r>
              <a:rPr b="1" spc="-75" dirty="0">
                <a:solidFill>
                  <a:srgbClr val="164193"/>
                </a:solidFill>
                <a:latin typeface="Arial"/>
                <a:cs typeface="Arial"/>
              </a:rPr>
              <a:t> </a:t>
            </a:r>
            <a:r>
              <a:rPr b="1" spc="-35" dirty="0">
                <a:solidFill>
                  <a:srgbClr val="164193"/>
                </a:solidFill>
                <a:latin typeface="Arial"/>
                <a:cs typeface="Arial"/>
              </a:rPr>
              <a:t>recrutement</a:t>
            </a:r>
            <a:r>
              <a:rPr b="1" spc="-50" dirty="0">
                <a:solidFill>
                  <a:srgbClr val="164193"/>
                </a:solidFill>
                <a:latin typeface="Arial"/>
                <a:cs typeface="Arial"/>
              </a:rPr>
              <a:t> </a:t>
            </a:r>
            <a:r>
              <a:rPr b="1" spc="-5" dirty="0">
                <a:solidFill>
                  <a:srgbClr val="164193"/>
                </a:solidFill>
                <a:latin typeface="Arial"/>
                <a:cs typeface="Arial"/>
              </a:rPr>
              <a:t>et</a:t>
            </a:r>
            <a:r>
              <a:rPr b="1" spc="-70" dirty="0">
                <a:solidFill>
                  <a:srgbClr val="164193"/>
                </a:solidFill>
                <a:latin typeface="Arial"/>
                <a:cs typeface="Arial"/>
              </a:rPr>
              <a:t> </a:t>
            </a:r>
            <a:r>
              <a:rPr b="1" spc="-5" dirty="0">
                <a:solidFill>
                  <a:srgbClr val="164193"/>
                </a:solidFill>
                <a:latin typeface="Arial"/>
                <a:cs typeface="Arial"/>
              </a:rPr>
              <a:t>de</a:t>
            </a:r>
            <a:r>
              <a:rPr b="1" spc="-70" dirty="0">
                <a:solidFill>
                  <a:srgbClr val="164193"/>
                </a:solidFill>
                <a:latin typeface="Arial"/>
                <a:cs typeface="Arial"/>
              </a:rPr>
              <a:t> </a:t>
            </a:r>
            <a:r>
              <a:rPr b="1" spc="-5" dirty="0">
                <a:solidFill>
                  <a:srgbClr val="164193"/>
                </a:solidFill>
                <a:latin typeface="Arial"/>
                <a:cs typeface="Arial"/>
              </a:rPr>
              <a:t>la</a:t>
            </a:r>
            <a:r>
              <a:rPr b="1" spc="-70" dirty="0">
                <a:solidFill>
                  <a:srgbClr val="164193"/>
                </a:solidFill>
                <a:latin typeface="Arial"/>
                <a:cs typeface="Arial"/>
              </a:rPr>
              <a:t> </a:t>
            </a:r>
            <a:r>
              <a:rPr b="1" spc="-25" dirty="0">
                <a:solidFill>
                  <a:srgbClr val="164193"/>
                </a:solidFill>
                <a:latin typeface="Arial"/>
                <a:cs typeface="Arial"/>
              </a:rPr>
              <a:t>formation</a:t>
            </a:r>
            <a:r>
              <a:rPr b="1" spc="-100" dirty="0">
                <a:solidFill>
                  <a:srgbClr val="164193"/>
                </a:solidFill>
                <a:latin typeface="Arial"/>
                <a:cs typeface="Arial"/>
              </a:rPr>
              <a:t> </a:t>
            </a:r>
            <a:r>
              <a:rPr b="1" dirty="0">
                <a:solidFill>
                  <a:srgbClr val="164193"/>
                </a:solidFill>
                <a:latin typeface="Arial"/>
                <a:cs typeface="Arial"/>
              </a:rPr>
              <a:t>:</a:t>
            </a:r>
            <a:endParaRPr>
              <a:solidFill>
                <a:prstClr val="black"/>
              </a:solidFill>
              <a:latin typeface="Arial"/>
              <a:cs typeface="Arial"/>
            </a:endParaRPr>
          </a:p>
          <a:p>
            <a:pPr marL="55244">
              <a:spcBef>
                <a:spcPts val="1210"/>
              </a:spcBef>
            </a:pPr>
            <a:r>
              <a:rPr sz="1600" b="1" spc="-25" dirty="0">
                <a:solidFill>
                  <a:srgbClr val="164193"/>
                </a:solidFill>
                <a:latin typeface="Arial"/>
                <a:cs typeface="Arial"/>
              </a:rPr>
              <a:t>Valorisation</a:t>
            </a:r>
            <a:r>
              <a:rPr sz="1600" b="1" spc="25" dirty="0">
                <a:solidFill>
                  <a:srgbClr val="164193"/>
                </a:solidFill>
                <a:latin typeface="Arial"/>
                <a:cs typeface="Arial"/>
              </a:rPr>
              <a:t> </a:t>
            </a:r>
            <a:r>
              <a:rPr sz="1600" b="1" spc="-5" dirty="0">
                <a:solidFill>
                  <a:srgbClr val="164193"/>
                </a:solidFill>
                <a:latin typeface="Arial"/>
                <a:cs typeface="Arial"/>
              </a:rPr>
              <a:t>de</a:t>
            </a:r>
            <a:r>
              <a:rPr sz="1600" b="1" spc="5" dirty="0">
                <a:solidFill>
                  <a:srgbClr val="164193"/>
                </a:solidFill>
                <a:latin typeface="Arial"/>
                <a:cs typeface="Arial"/>
              </a:rPr>
              <a:t> </a:t>
            </a:r>
            <a:r>
              <a:rPr sz="1600" b="1" spc="-5" dirty="0">
                <a:solidFill>
                  <a:srgbClr val="164193"/>
                </a:solidFill>
                <a:latin typeface="Arial"/>
                <a:cs typeface="Arial"/>
              </a:rPr>
              <a:t>l’ascenseur</a:t>
            </a:r>
            <a:r>
              <a:rPr sz="1600" b="1" spc="10" dirty="0">
                <a:solidFill>
                  <a:srgbClr val="164193"/>
                </a:solidFill>
                <a:latin typeface="Arial"/>
                <a:cs typeface="Arial"/>
              </a:rPr>
              <a:t> </a:t>
            </a:r>
            <a:r>
              <a:rPr sz="1600" b="1" spc="-5" dirty="0">
                <a:solidFill>
                  <a:srgbClr val="164193"/>
                </a:solidFill>
                <a:latin typeface="Arial"/>
                <a:cs typeface="Arial"/>
              </a:rPr>
              <a:t>social</a:t>
            </a:r>
            <a:r>
              <a:rPr sz="1600" b="1" spc="5" dirty="0">
                <a:solidFill>
                  <a:srgbClr val="164193"/>
                </a:solidFill>
                <a:latin typeface="Arial"/>
                <a:cs typeface="Arial"/>
              </a:rPr>
              <a:t> </a:t>
            </a:r>
            <a:r>
              <a:rPr sz="1600" b="1" spc="-15" dirty="0">
                <a:solidFill>
                  <a:srgbClr val="164193"/>
                </a:solidFill>
                <a:latin typeface="Arial"/>
                <a:cs typeface="Arial"/>
              </a:rPr>
              <a:t>avec</a:t>
            </a:r>
            <a:r>
              <a:rPr sz="1600" b="1" spc="30" dirty="0">
                <a:solidFill>
                  <a:srgbClr val="164193"/>
                </a:solidFill>
                <a:latin typeface="Arial"/>
                <a:cs typeface="Arial"/>
              </a:rPr>
              <a:t> </a:t>
            </a:r>
            <a:r>
              <a:rPr sz="1600" b="1" spc="-5" dirty="0">
                <a:solidFill>
                  <a:srgbClr val="164193"/>
                </a:solidFill>
                <a:latin typeface="Arial"/>
                <a:cs typeface="Arial"/>
              </a:rPr>
              <a:t>de</a:t>
            </a:r>
            <a:r>
              <a:rPr sz="1600" b="1" spc="10" dirty="0">
                <a:solidFill>
                  <a:srgbClr val="164193"/>
                </a:solidFill>
                <a:latin typeface="Arial"/>
                <a:cs typeface="Arial"/>
              </a:rPr>
              <a:t> </a:t>
            </a:r>
            <a:r>
              <a:rPr sz="1600" b="1" spc="-10" dirty="0">
                <a:solidFill>
                  <a:srgbClr val="164193"/>
                </a:solidFill>
                <a:latin typeface="Arial"/>
                <a:cs typeface="Arial"/>
              </a:rPr>
              <a:t>véritables</a:t>
            </a:r>
            <a:r>
              <a:rPr sz="1600" b="1" spc="50" dirty="0">
                <a:solidFill>
                  <a:srgbClr val="164193"/>
                </a:solidFill>
                <a:latin typeface="Arial"/>
                <a:cs typeface="Arial"/>
              </a:rPr>
              <a:t> </a:t>
            </a:r>
            <a:r>
              <a:rPr sz="1600" b="1" spc="-5" dirty="0">
                <a:solidFill>
                  <a:srgbClr val="164193"/>
                </a:solidFill>
                <a:latin typeface="Arial"/>
                <a:cs typeface="Arial"/>
              </a:rPr>
              <a:t>parcours</a:t>
            </a:r>
            <a:r>
              <a:rPr sz="1600" b="1" spc="5" dirty="0">
                <a:solidFill>
                  <a:srgbClr val="164193"/>
                </a:solidFill>
                <a:latin typeface="Arial"/>
                <a:cs typeface="Arial"/>
              </a:rPr>
              <a:t> </a:t>
            </a:r>
            <a:r>
              <a:rPr sz="1600" b="1" spc="-5" dirty="0">
                <a:solidFill>
                  <a:srgbClr val="164193"/>
                </a:solidFill>
                <a:latin typeface="Arial"/>
                <a:cs typeface="Arial"/>
              </a:rPr>
              <a:t>de</a:t>
            </a:r>
            <a:r>
              <a:rPr sz="1600" b="1" spc="5" dirty="0">
                <a:solidFill>
                  <a:srgbClr val="164193"/>
                </a:solidFill>
                <a:latin typeface="Arial"/>
                <a:cs typeface="Arial"/>
              </a:rPr>
              <a:t> </a:t>
            </a:r>
            <a:r>
              <a:rPr sz="1600" b="1" spc="-15" dirty="0">
                <a:solidFill>
                  <a:srgbClr val="164193"/>
                </a:solidFill>
                <a:latin typeface="Arial"/>
                <a:cs typeface="Arial"/>
              </a:rPr>
              <a:t>carrière.</a:t>
            </a:r>
            <a:endParaRPr sz="1600">
              <a:solidFill>
                <a:prstClr val="black"/>
              </a:solidFill>
              <a:latin typeface="Arial"/>
              <a:cs typeface="Arial"/>
            </a:endParaRPr>
          </a:p>
          <a:p>
            <a:pPr marL="12700" marR="530860">
              <a:spcBef>
                <a:spcPts val="395"/>
              </a:spcBef>
            </a:pPr>
            <a:r>
              <a:rPr sz="1600" spc="-5" dirty="0">
                <a:solidFill>
                  <a:srgbClr val="164193"/>
                </a:solidFill>
                <a:latin typeface="Microsoft Sans Serif"/>
                <a:cs typeface="Microsoft Sans Serif"/>
              </a:rPr>
              <a:t>Notre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ambition</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est</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faire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nos</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collaborateurs</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des</a:t>
            </a:r>
            <a:r>
              <a:rPr sz="1600" spc="15" dirty="0">
                <a:solidFill>
                  <a:srgbClr val="164193"/>
                </a:solidFill>
                <a:latin typeface="Microsoft Sans Serif"/>
                <a:cs typeface="Microsoft Sans Serif"/>
              </a:rPr>
              <a:t> </a:t>
            </a:r>
            <a:r>
              <a:rPr sz="1600" spc="-10" dirty="0">
                <a:solidFill>
                  <a:srgbClr val="164193"/>
                </a:solidFill>
                <a:latin typeface="Microsoft Sans Serif"/>
                <a:cs typeface="Microsoft Sans Serif"/>
              </a:rPr>
              <a:t>EXPERTS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plus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50%</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nos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responsables</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centres</a:t>
            </a:r>
            <a:r>
              <a:rPr sz="1600" spc="40" dirty="0">
                <a:solidFill>
                  <a:srgbClr val="164193"/>
                </a:solidFill>
                <a:latin typeface="Microsoft Sans Serif"/>
                <a:cs typeface="Microsoft Sans Serif"/>
              </a:rPr>
              <a:t> </a:t>
            </a:r>
            <a:r>
              <a:rPr sz="1600" spc="-5" dirty="0">
                <a:solidFill>
                  <a:srgbClr val="164193"/>
                </a:solidFill>
                <a:latin typeface="Microsoft Sans Serif"/>
                <a:cs typeface="Microsoft Sans Serif"/>
              </a:rPr>
              <a:t>sont </a:t>
            </a:r>
            <a:r>
              <a:rPr sz="1600" spc="-409" dirty="0">
                <a:solidFill>
                  <a:srgbClr val="164193"/>
                </a:solidFill>
                <a:latin typeface="Microsoft Sans Serif"/>
                <a:cs typeface="Microsoft Sans Serif"/>
              </a:rPr>
              <a:t> </a:t>
            </a:r>
            <a:r>
              <a:rPr sz="1600" spc="-15" dirty="0">
                <a:solidFill>
                  <a:srgbClr val="164193"/>
                </a:solidFill>
                <a:latin typeface="Microsoft Sans Serif"/>
                <a:cs typeface="Microsoft Sans Serif"/>
              </a:rPr>
              <a:t>issus</a:t>
            </a:r>
            <a:r>
              <a:rPr sz="1600" spc="-5" dirty="0">
                <a:solidFill>
                  <a:srgbClr val="164193"/>
                </a:solidFill>
                <a:latin typeface="Microsoft Sans Serif"/>
                <a:cs typeface="Microsoft Sans Serif"/>
              </a:rPr>
              <a:t> de la promotion</a:t>
            </a:r>
            <a:r>
              <a:rPr sz="1600" spc="10" dirty="0">
                <a:solidFill>
                  <a:srgbClr val="164193"/>
                </a:solidFill>
                <a:latin typeface="Microsoft Sans Serif"/>
                <a:cs typeface="Microsoft Sans Serif"/>
              </a:rPr>
              <a:t> </a:t>
            </a:r>
            <a:r>
              <a:rPr sz="1600" spc="-20" dirty="0">
                <a:solidFill>
                  <a:srgbClr val="164193"/>
                </a:solidFill>
                <a:latin typeface="Microsoft Sans Serif"/>
                <a:cs typeface="Microsoft Sans Serif"/>
              </a:rPr>
              <a:t>interne.</a:t>
            </a:r>
            <a:endParaRPr sz="1600">
              <a:solidFill>
                <a:prstClr val="black"/>
              </a:solidFill>
              <a:latin typeface="Microsoft Sans Serif"/>
              <a:cs typeface="Microsoft Sans Serif"/>
            </a:endParaRPr>
          </a:p>
          <a:p>
            <a:pPr>
              <a:spcBef>
                <a:spcPts val="40"/>
              </a:spcBef>
            </a:pPr>
            <a:endParaRPr sz="1500">
              <a:solidFill>
                <a:prstClr val="black"/>
              </a:solidFill>
              <a:latin typeface="Microsoft Sans Serif"/>
              <a:cs typeface="Microsoft Sans Serif"/>
            </a:endParaRPr>
          </a:p>
          <a:p>
            <a:pPr marL="55244"/>
            <a:r>
              <a:rPr sz="1600" b="1" spc="-5" dirty="0">
                <a:solidFill>
                  <a:srgbClr val="164193"/>
                </a:solidFill>
                <a:latin typeface="Arial"/>
                <a:cs typeface="Arial"/>
              </a:rPr>
              <a:t>3% de</a:t>
            </a:r>
            <a:r>
              <a:rPr sz="1600" b="1" spc="-10" dirty="0">
                <a:solidFill>
                  <a:srgbClr val="164193"/>
                </a:solidFill>
                <a:latin typeface="Arial"/>
                <a:cs typeface="Arial"/>
              </a:rPr>
              <a:t> </a:t>
            </a:r>
            <a:r>
              <a:rPr sz="1600" b="1" spc="-5" dirty="0">
                <a:solidFill>
                  <a:srgbClr val="164193"/>
                </a:solidFill>
                <a:latin typeface="Arial"/>
                <a:cs typeface="Arial"/>
              </a:rPr>
              <a:t>notre</a:t>
            </a:r>
            <a:r>
              <a:rPr sz="1600" b="1" spc="10" dirty="0">
                <a:solidFill>
                  <a:srgbClr val="164193"/>
                </a:solidFill>
                <a:latin typeface="Arial"/>
                <a:cs typeface="Arial"/>
              </a:rPr>
              <a:t> </a:t>
            </a:r>
            <a:r>
              <a:rPr sz="1600" b="1" spc="-5" dirty="0">
                <a:solidFill>
                  <a:srgbClr val="164193"/>
                </a:solidFill>
                <a:latin typeface="Arial"/>
                <a:cs typeface="Arial"/>
              </a:rPr>
              <a:t>masse</a:t>
            </a:r>
            <a:r>
              <a:rPr sz="1600" b="1" spc="-15" dirty="0">
                <a:solidFill>
                  <a:srgbClr val="164193"/>
                </a:solidFill>
                <a:latin typeface="Arial"/>
                <a:cs typeface="Arial"/>
              </a:rPr>
              <a:t> </a:t>
            </a:r>
            <a:r>
              <a:rPr sz="1600" b="1" spc="-5" dirty="0">
                <a:solidFill>
                  <a:srgbClr val="164193"/>
                </a:solidFill>
                <a:latin typeface="Arial"/>
                <a:cs typeface="Arial"/>
              </a:rPr>
              <a:t>salariale</a:t>
            </a:r>
            <a:r>
              <a:rPr sz="1600" b="1" spc="15" dirty="0">
                <a:solidFill>
                  <a:srgbClr val="164193"/>
                </a:solidFill>
                <a:latin typeface="Arial"/>
                <a:cs typeface="Arial"/>
              </a:rPr>
              <a:t> </a:t>
            </a:r>
            <a:r>
              <a:rPr sz="1600" b="1" spc="-20" dirty="0">
                <a:solidFill>
                  <a:srgbClr val="164193"/>
                </a:solidFill>
                <a:latin typeface="Arial"/>
                <a:cs typeface="Arial"/>
              </a:rPr>
              <a:t>est</a:t>
            </a:r>
            <a:r>
              <a:rPr sz="1600" b="1" spc="-30" dirty="0">
                <a:solidFill>
                  <a:srgbClr val="164193"/>
                </a:solidFill>
                <a:latin typeface="Arial"/>
                <a:cs typeface="Arial"/>
              </a:rPr>
              <a:t> </a:t>
            </a:r>
            <a:r>
              <a:rPr sz="1600" b="1" spc="-5" dirty="0">
                <a:solidFill>
                  <a:srgbClr val="164193"/>
                </a:solidFill>
                <a:latin typeface="Arial"/>
                <a:cs typeface="Arial"/>
              </a:rPr>
              <a:t>consacrée</a:t>
            </a:r>
            <a:r>
              <a:rPr sz="1600" b="1" spc="-10" dirty="0">
                <a:solidFill>
                  <a:srgbClr val="164193"/>
                </a:solidFill>
                <a:latin typeface="Arial"/>
                <a:cs typeface="Arial"/>
              </a:rPr>
              <a:t> </a:t>
            </a:r>
            <a:r>
              <a:rPr sz="1600" b="1" spc="-5" dirty="0">
                <a:solidFill>
                  <a:srgbClr val="164193"/>
                </a:solidFill>
                <a:latin typeface="Arial"/>
                <a:cs typeface="Arial"/>
              </a:rPr>
              <a:t>à</a:t>
            </a:r>
            <a:r>
              <a:rPr sz="1600" b="1" spc="-15" dirty="0">
                <a:solidFill>
                  <a:srgbClr val="164193"/>
                </a:solidFill>
                <a:latin typeface="Arial"/>
                <a:cs typeface="Arial"/>
              </a:rPr>
              <a:t> </a:t>
            </a:r>
            <a:r>
              <a:rPr sz="1600" b="1" spc="-5" dirty="0">
                <a:solidFill>
                  <a:srgbClr val="164193"/>
                </a:solidFill>
                <a:latin typeface="Arial"/>
                <a:cs typeface="Arial"/>
              </a:rPr>
              <a:t>la</a:t>
            </a:r>
            <a:r>
              <a:rPr sz="1600" b="1" dirty="0">
                <a:solidFill>
                  <a:srgbClr val="164193"/>
                </a:solidFill>
                <a:latin typeface="Arial"/>
                <a:cs typeface="Arial"/>
              </a:rPr>
              <a:t> </a:t>
            </a:r>
            <a:r>
              <a:rPr sz="1600" b="1" spc="-5" dirty="0">
                <a:solidFill>
                  <a:srgbClr val="164193"/>
                </a:solidFill>
                <a:latin typeface="Arial"/>
                <a:cs typeface="Arial"/>
              </a:rPr>
              <a:t>formation</a:t>
            </a:r>
            <a:r>
              <a:rPr sz="1600" b="1" spc="30" dirty="0">
                <a:solidFill>
                  <a:srgbClr val="164193"/>
                </a:solidFill>
                <a:latin typeface="Arial"/>
                <a:cs typeface="Arial"/>
              </a:rPr>
              <a:t> </a:t>
            </a:r>
            <a:r>
              <a:rPr sz="1600" b="1" spc="-5" dirty="0">
                <a:solidFill>
                  <a:srgbClr val="164193"/>
                </a:solidFill>
                <a:latin typeface="Arial"/>
                <a:cs typeface="Arial"/>
              </a:rPr>
              <a:t>chaque année</a:t>
            </a:r>
            <a:r>
              <a:rPr sz="1600" b="1" spc="-15" dirty="0">
                <a:solidFill>
                  <a:srgbClr val="164193"/>
                </a:solidFill>
                <a:latin typeface="Arial"/>
                <a:cs typeface="Arial"/>
              </a:rPr>
              <a:t> </a:t>
            </a:r>
            <a:r>
              <a:rPr sz="1600" b="1" spc="-5" dirty="0">
                <a:solidFill>
                  <a:srgbClr val="164193"/>
                </a:solidFill>
                <a:latin typeface="Arial"/>
                <a:cs typeface="Arial"/>
              </a:rPr>
              <a:t>:</a:t>
            </a:r>
            <a:endParaRPr sz="1600">
              <a:solidFill>
                <a:prstClr val="black"/>
              </a:solidFill>
              <a:latin typeface="Arial"/>
              <a:cs typeface="Arial"/>
            </a:endParaRPr>
          </a:p>
          <a:p>
            <a:pPr marL="55244">
              <a:spcBef>
                <a:spcPts val="5"/>
              </a:spcBef>
            </a:pPr>
            <a:r>
              <a:rPr sz="1600" spc="-5" dirty="0">
                <a:solidFill>
                  <a:srgbClr val="164193"/>
                </a:solidFill>
                <a:latin typeface="Microsoft Sans Serif"/>
                <a:cs typeface="Microsoft Sans Serif"/>
              </a:rPr>
              <a:t>en</a:t>
            </a:r>
            <a:r>
              <a:rPr sz="1600" spc="20" dirty="0">
                <a:solidFill>
                  <a:srgbClr val="164193"/>
                </a:solidFill>
                <a:latin typeface="Microsoft Sans Serif"/>
                <a:cs typeface="Microsoft Sans Serif"/>
              </a:rPr>
              <a:t> </a:t>
            </a:r>
            <a:r>
              <a:rPr sz="1600" spc="-20" dirty="0">
                <a:solidFill>
                  <a:srgbClr val="164193"/>
                </a:solidFill>
                <a:latin typeface="Microsoft Sans Serif"/>
                <a:cs typeface="Microsoft Sans Serif"/>
              </a:rPr>
              <a:t>présentiel</a:t>
            </a:r>
            <a:r>
              <a:rPr sz="1600" spc="15" dirty="0">
                <a:solidFill>
                  <a:srgbClr val="164193"/>
                </a:solidFill>
                <a:latin typeface="Microsoft Sans Serif"/>
                <a:cs typeface="Microsoft Sans Serif"/>
              </a:rPr>
              <a:t> </a:t>
            </a:r>
            <a:r>
              <a:rPr sz="1600" spc="-10" dirty="0">
                <a:solidFill>
                  <a:srgbClr val="164193"/>
                </a:solidFill>
                <a:latin typeface="Microsoft Sans Serif"/>
                <a:cs typeface="Microsoft Sans Serif"/>
              </a:rPr>
              <a:t>ou</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en</a:t>
            </a:r>
            <a:r>
              <a:rPr sz="1600" spc="25" dirty="0">
                <a:solidFill>
                  <a:srgbClr val="164193"/>
                </a:solidFill>
                <a:latin typeface="Microsoft Sans Serif"/>
                <a:cs typeface="Microsoft Sans Serif"/>
              </a:rPr>
              <a:t> </a:t>
            </a:r>
            <a:r>
              <a:rPr sz="1600" spc="-20" dirty="0">
                <a:solidFill>
                  <a:srgbClr val="164193"/>
                </a:solidFill>
                <a:latin typeface="Microsoft Sans Serif"/>
                <a:cs typeface="Microsoft Sans Serif"/>
              </a:rPr>
              <a:t>e-learning</a:t>
            </a:r>
            <a:r>
              <a:rPr sz="1600" spc="20" dirty="0">
                <a:solidFill>
                  <a:srgbClr val="164193"/>
                </a:solidFill>
                <a:latin typeface="Microsoft Sans Serif"/>
                <a:cs typeface="Microsoft Sans Serif"/>
              </a:rPr>
              <a:t> </a:t>
            </a:r>
            <a:r>
              <a:rPr sz="1600" spc="-15" dirty="0">
                <a:solidFill>
                  <a:srgbClr val="164193"/>
                </a:solidFill>
                <a:latin typeface="Microsoft Sans Serif"/>
                <a:cs typeface="Microsoft Sans Serif"/>
              </a:rPr>
              <a:t>30H</a:t>
            </a:r>
            <a:r>
              <a:rPr sz="1600" dirty="0">
                <a:solidFill>
                  <a:srgbClr val="164193"/>
                </a:solidFill>
                <a:latin typeface="Microsoft Sans Serif"/>
                <a:cs typeface="Microsoft Sans Serif"/>
              </a:rPr>
              <a:t> </a:t>
            </a:r>
            <a:r>
              <a:rPr sz="1600" spc="-10" dirty="0">
                <a:solidFill>
                  <a:srgbClr val="164193"/>
                </a:solidFill>
                <a:latin typeface="Microsoft Sans Serif"/>
                <a:cs typeface="Microsoft Sans Serif"/>
              </a:rPr>
              <a:t>de</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formation</a:t>
            </a:r>
            <a:r>
              <a:rPr sz="1600" spc="45" dirty="0">
                <a:solidFill>
                  <a:srgbClr val="164193"/>
                </a:solidFill>
                <a:latin typeface="Microsoft Sans Serif"/>
                <a:cs typeface="Microsoft Sans Serif"/>
              </a:rPr>
              <a:t> </a:t>
            </a:r>
            <a:r>
              <a:rPr sz="1600" spc="-5" dirty="0">
                <a:solidFill>
                  <a:srgbClr val="164193"/>
                </a:solidFill>
                <a:latin typeface="Microsoft Sans Serif"/>
                <a:cs typeface="Microsoft Sans Serif"/>
              </a:rPr>
              <a:t>/</a:t>
            </a:r>
            <a:r>
              <a:rPr sz="1600" spc="10" dirty="0">
                <a:solidFill>
                  <a:srgbClr val="164193"/>
                </a:solidFill>
                <a:latin typeface="Microsoft Sans Serif"/>
                <a:cs typeface="Microsoft Sans Serif"/>
              </a:rPr>
              <a:t> </a:t>
            </a:r>
            <a:r>
              <a:rPr sz="1600" spc="-20" dirty="0">
                <a:solidFill>
                  <a:srgbClr val="164193"/>
                </a:solidFill>
                <a:latin typeface="Microsoft Sans Serif"/>
                <a:cs typeface="Microsoft Sans Serif"/>
              </a:rPr>
              <a:t>collaborateur</a:t>
            </a:r>
            <a:r>
              <a:rPr sz="1600" spc="35" dirty="0">
                <a:solidFill>
                  <a:srgbClr val="164193"/>
                </a:solidFill>
                <a:latin typeface="Microsoft Sans Serif"/>
                <a:cs typeface="Microsoft Sans Serif"/>
              </a:rPr>
              <a:t> </a:t>
            </a:r>
            <a:r>
              <a:rPr sz="1600" spc="-15" dirty="0">
                <a:solidFill>
                  <a:srgbClr val="164193"/>
                </a:solidFill>
                <a:latin typeface="Microsoft Sans Serif"/>
                <a:cs typeface="Microsoft Sans Serif"/>
              </a:rPr>
              <a:t>/an.</a:t>
            </a:r>
            <a:endParaRPr sz="1600">
              <a:solidFill>
                <a:prstClr val="black"/>
              </a:solidFill>
              <a:latin typeface="Microsoft Sans Serif"/>
              <a:cs typeface="Microsoft Sans Serif"/>
            </a:endParaRPr>
          </a:p>
          <a:p>
            <a:pPr>
              <a:spcBef>
                <a:spcPts val="20"/>
              </a:spcBef>
            </a:pPr>
            <a:endParaRPr sz="2050">
              <a:solidFill>
                <a:prstClr val="black"/>
              </a:solidFill>
              <a:latin typeface="Microsoft Sans Serif"/>
              <a:cs typeface="Microsoft Sans Serif"/>
            </a:endParaRPr>
          </a:p>
          <a:p>
            <a:pPr marL="55244"/>
            <a:r>
              <a:rPr sz="1600" spc="-10" dirty="0">
                <a:solidFill>
                  <a:srgbClr val="164193"/>
                </a:solidFill>
                <a:latin typeface="Microsoft Sans Serif"/>
                <a:cs typeface="Microsoft Sans Serif"/>
              </a:rPr>
              <a:t>Des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solutions</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dédiées</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pour</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mesurer</a:t>
            </a:r>
            <a:r>
              <a:rPr sz="1600" spc="45"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améliorer</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dirty="0">
                <a:solidFill>
                  <a:srgbClr val="164193"/>
                </a:solidFill>
                <a:latin typeface="Microsoft Sans Serif"/>
                <a:cs typeface="Microsoft Sans Serif"/>
              </a:rPr>
              <a:t> </a:t>
            </a:r>
            <a:r>
              <a:rPr sz="1600" b="1" spc="-5" dirty="0">
                <a:solidFill>
                  <a:srgbClr val="164193"/>
                </a:solidFill>
                <a:latin typeface="Arial"/>
                <a:cs typeface="Arial"/>
              </a:rPr>
              <a:t>qualité</a:t>
            </a:r>
            <a:r>
              <a:rPr sz="1600" b="1" spc="15" dirty="0">
                <a:solidFill>
                  <a:srgbClr val="164193"/>
                </a:solidFill>
                <a:latin typeface="Arial"/>
                <a:cs typeface="Arial"/>
              </a:rPr>
              <a:t> </a:t>
            </a:r>
            <a:r>
              <a:rPr sz="1600" b="1" spc="-5" dirty="0">
                <a:solidFill>
                  <a:srgbClr val="164193"/>
                </a:solidFill>
                <a:latin typeface="Arial"/>
                <a:cs typeface="Arial"/>
              </a:rPr>
              <a:t>de</a:t>
            </a:r>
            <a:r>
              <a:rPr sz="1600" b="1" spc="10" dirty="0">
                <a:solidFill>
                  <a:srgbClr val="164193"/>
                </a:solidFill>
                <a:latin typeface="Arial"/>
                <a:cs typeface="Arial"/>
              </a:rPr>
              <a:t> </a:t>
            </a:r>
            <a:r>
              <a:rPr sz="1600" b="1" spc="-20" dirty="0">
                <a:solidFill>
                  <a:srgbClr val="164193"/>
                </a:solidFill>
                <a:latin typeface="Arial"/>
                <a:cs typeface="Arial"/>
              </a:rPr>
              <a:t>vie</a:t>
            </a:r>
            <a:r>
              <a:rPr sz="1600" b="1" spc="40" dirty="0">
                <a:solidFill>
                  <a:srgbClr val="164193"/>
                </a:solidFill>
                <a:latin typeface="Arial"/>
                <a:cs typeface="Arial"/>
              </a:rPr>
              <a:t> </a:t>
            </a:r>
            <a:r>
              <a:rPr sz="1600" b="1" spc="-5" dirty="0">
                <a:solidFill>
                  <a:srgbClr val="164193"/>
                </a:solidFill>
                <a:latin typeface="Arial"/>
                <a:cs typeface="Arial"/>
              </a:rPr>
              <a:t>au</a:t>
            </a:r>
            <a:r>
              <a:rPr sz="1600" b="1" spc="-10" dirty="0">
                <a:solidFill>
                  <a:srgbClr val="164193"/>
                </a:solidFill>
                <a:latin typeface="Arial"/>
                <a:cs typeface="Arial"/>
              </a:rPr>
              <a:t> travail</a:t>
            </a:r>
            <a:r>
              <a:rPr sz="1600" b="1" spc="50" dirty="0">
                <a:solidFill>
                  <a:srgbClr val="164193"/>
                </a:solidFill>
                <a:latin typeface="Arial"/>
                <a:cs typeface="Arial"/>
              </a:rPr>
              <a:t> </a:t>
            </a:r>
            <a:r>
              <a:rPr sz="1600" spc="-5" dirty="0">
                <a:solidFill>
                  <a:srgbClr val="164193"/>
                </a:solidFill>
                <a:latin typeface="Microsoft Sans Serif"/>
                <a:cs typeface="Microsoft Sans Serif"/>
              </a:rPr>
              <a:t>de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nos</a:t>
            </a:r>
            <a:r>
              <a:rPr sz="1600" spc="25" dirty="0">
                <a:solidFill>
                  <a:srgbClr val="164193"/>
                </a:solidFill>
                <a:latin typeface="Microsoft Sans Serif"/>
                <a:cs typeface="Microsoft Sans Serif"/>
              </a:rPr>
              <a:t> </a:t>
            </a:r>
            <a:r>
              <a:rPr sz="1600" spc="-20" dirty="0">
                <a:solidFill>
                  <a:srgbClr val="164193"/>
                </a:solidFill>
                <a:latin typeface="Microsoft Sans Serif"/>
                <a:cs typeface="Microsoft Sans Serif"/>
              </a:rPr>
              <a:t>collaborateurs.</a:t>
            </a:r>
            <a:endParaRPr sz="1600">
              <a:solidFill>
                <a:prstClr val="black"/>
              </a:solidFill>
              <a:latin typeface="Microsoft Sans Serif"/>
              <a:cs typeface="Microsoft Sans Serif"/>
            </a:endParaRPr>
          </a:p>
          <a:p>
            <a:pPr marL="55244" marR="503555"/>
            <a:r>
              <a:rPr sz="1600" spc="-5" dirty="0">
                <a:solidFill>
                  <a:srgbClr val="164193"/>
                </a:solidFill>
                <a:latin typeface="Microsoft Sans Serif"/>
                <a:cs typeface="Microsoft Sans Serif"/>
              </a:rPr>
              <a:t>Et,</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en</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cette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période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crise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25" dirty="0">
                <a:solidFill>
                  <a:srgbClr val="164193"/>
                </a:solidFill>
                <a:latin typeface="Microsoft Sans Serif"/>
                <a:cs typeface="Microsoft Sans Serif"/>
              </a:rPr>
              <a:t> </a:t>
            </a:r>
            <a:r>
              <a:rPr sz="1600" spc="-10" dirty="0">
                <a:solidFill>
                  <a:srgbClr val="164193"/>
                </a:solidFill>
                <a:latin typeface="Microsoft Sans Serif"/>
                <a:cs typeface="Microsoft Sans Serif"/>
              </a:rPr>
              <a:t>d’inflation,</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mise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en</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place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d’un</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programme</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salaires</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décents</a:t>
            </a:r>
            <a:r>
              <a:rPr sz="1600" spc="25" dirty="0">
                <a:solidFill>
                  <a:srgbClr val="164193"/>
                </a:solidFill>
                <a:latin typeface="Microsoft Sans Serif"/>
                <a:cs typeface="Microsoft Sans Serif"/>
              </a:rPr>
              <a:t> </a:t>
            </a:r>
            <a:r>
              <a:rPr sz="1600" spc="-10" dirty="0">
                <a:solidFill>
                  <a:srgbClr val="164193"/>
                </a:solidFill>
                <a:latin typeface="Microsoft Sans Serif"/>
                <a:cs typeface="Microsoft Sans Serif"/>
              </a:rPr>
              <a:t>qui</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vise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à</a:t>
            </a:r>
            <a:r>
              <a:rPr sz="1600" spc="10" dirty="0">
                <a:solidFill>
                  <a:srgbClr val="164193"/>
                </a:solidFill>
                <a:latin typeface="Microsoft Sans Serif"/>
                <a:cs typeface="Microsoft Sans Serif"/>
              </a:rPr>
              <a:t> </a:t>
            </a:r>
            <a:r>
              <a:rPr sz="1600" spc="-20" dirty="0">
                <a:solidFill>
                  <a:srgbClr val="164193"/>
                </a:solidFill>
                <a:latin typeface="Microsoft Sans Serif"/>
                <a:cs typeface="Microsoft Sans Serif"/>
              </a:rPr>
              <a:t>défendre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le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pouvoir d’achat</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(société adhérente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aux</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principes</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du</a:t>
            </a:r>
            <a:r>
              <a:rPr sz="1600" spc="-20" dirty="0">
                <a:solidFill>
                  <a:srgbClr val="164193"/>
                </a:solidFill>
                <a:latin typeface="Microsoft Sans Serif"/>
                <a:cs typeface="Microsoft Sans Serif"/>
              </a:rPr>
              <a:t> </a:t>
            </a:r>
            <a:r>
              <a:rPr sz="1600" spc="-10" dirty="0">
                <a:solidFill>
                  <a:srgbClr val="164193"/>
                </a:solidFill>
                <a:latin typeface="Microsoft Sans Serif"/>
                <a:cs typeface="Microsoft Sans Serif"/>
              </a:rPr>
              <a:t>Living</a:t>
            </a:r>
            <a:r>
              <a:rPr sz="1600" spc="-15" dirty="0">
                <a:solidFill>
                  <a:srgbClr val="164193"/>
                </a:solidFill>
                <a:latin typeface="Microsoft Sans Serif"/>
                <a:cs typeface="Microsoft Sans Serif"/>
              </a:rPr>
              <a:t> </a:t>
            </a:r>
            <a:r>
              <a:rPr sz="1600" spc="-20" dirty="0">
                <a:solidFill>
                  <a:srgbClr val="164193"/>
                </a:solidFill>
                <a:latin typeface="Microsoft Sans Serif"/>
                <a:cs typeface="Microsoft Sans Serif"/>
              </a:rPr>
              <a:t>Wage</a:t>
            </a:r>
            <a:r>
              <a:rPr sz="1600" spc="-5" dirty="0">
                <a:solidFill>
                  <a:srgbClr val="164193"/>
                </a:solidFill>
                <a:latin typeface="Microsoft Sans Serif"/>
                <a:cs typeface="Microsoft Sans Serif"/>
              </a:rPr>
              <a:t> de</a:t>
            </a:r>
            <a:r>
              <a:rPr sz="1600" dirty="0">
                <a:solidFill>
                  <a:srgbClr val="164193"/>
                </a:solidFill>
                <a:latin typeface="Microsoft Sans Serif"/>
                <a:cs typeface="Microsoft Sans Serif"/>
              </a:rPr>
              <a:t> </a:t>
            </a:r>
            <a:r>
              <a:rPr sz="1600" spc="-20" dirty="0">
                <a:solidFill>
                  <a:srgbClr val="164193"/>
                </a:solidFill>
                <a:latin typeface="Microsoft Sans Serif"/>
                <a:cs typeface="Microsoft Sans Serif"/>
              </a:rPr>
              <a:t>l’ONU).</a:t>
            </a:r>
            <a:endParaRPr sz="1600">
              <a:solidFill>
                <a:prstClr val="black"/>
              </a:solidFill>
              <a:latin typeface="Microsoft Sans Serif"/>
              <a:cs typeface="Microsoft Sans Serif"/>
            </a:endParaRPr>
          </a:p>
          <a:p>
            <a:endParaRPr>
              <a:solidFill>
                <a:prstClr val="black"/>
              </a:solidFill>
              <a:latin typeface="Microsoft Sans Serif"/>
              <a:cs typeface="Microsoft Sans Serif"/>
            </a:endParaRPr>
          </a:p>
          <a:p>
            <a:pPr>
              <a:spcBef>
                <a:spcPts val="30"/>
              </a:spcBef>
            </a:pPr>
            <a:endParaRPr sz="1900">
              <a:solidFill>
                <a:prstClr val="black"/>
              </a:solidFill>
              <a:latin typeface="Microsoft Sans Serif"/>
              <a:cs typeface="Microsoft Sans Serif"/>
            </a:endParaRPr>
          </a:p>
          <a:p>
            <a:pPr marL="81280"/>
            <a:r>
              <a:rPr b="1" spc="-5" dirty="0">
                <a:solidFill>
                  <a:srgbClr val="164193"/>
                </a:solidFill>
                <a:latin typeface="Arial"/>
                <a:cs typeface="Arial"/>
              </a:rPr>
              <a:t>Notre </a:t>
            </a:r>
            <a:r>
              <a:rPr b="1" dirty="0">
                <a:solidFill>
                  <a:srgbClr val="164193"/>
                </a:solidFill>
                <a:latin typeface="Arial"/>
                <a:cs typeface="Arial"/>
              </a:rPr>
              <a:t>code</a:t>
            </a:r>
            <a:r>
              <a:rPr b="1" spc="10" dirty="0">
                <a:solidFill>
                  <a:srgbClr val="164193"/>
                </a:solidFill>
                <a:latin typeface="Arial"/>
                <a:cs typeface="Arial"/>
              </a:rPr>
              <a:t> </a:t>
            </a:r>
            <a:r>
              <a:rPr b="1" spc="-5" dirty="0">
                <a:solidFill>
                  <a:srgbClr val="164193"/>
                </a:solidFill>
                <a:latin typeface="Arial"/>
                <a:cs typeface="Arial"/>
              </a:rPr>
              <a:t>éthique </a:t>
            </a:r>
            <a:r>
              <a:rPr b="1" spc="-40" dirty="0">
                <a:solidFill>
                  <a:srgbClr val="164193"/>
                </a:solidFill>
                <a:latin typeface="Arial"/>
                <a:cs typeface="Arial"/>
              </a:rPr>
              <a:t>basé</a:t>
            </a:r>
            <a:r>
              <a:rPr b="1" spc="-95" dirty="0">
                <a:solidFill>
                  <a:srgbClr val="164193"/>
                </a:solidFill>
                <a:latin typeface="Arial"/>
                <a:cs typeface="Arial"/>
              </a:rPr>
              <a:t> </a:t>
            </a:r>
            <a:r>
              <a:rPr b="1" spc="-35" dirty="0">
                <a:solidFill>
                  <a:srgbClr val="164193"/>
                </a:solidFill>
                <a:latin typeface="Arial"/>
                <a:cs typeface="Arial"/>
              </a:rPr>
              <a:t>sur</a:t>
            </a:r>
            <a:r>
              <a:rPr b="1" spc="-105" dirty="0">
                <a:solidFill>
                  <a:srgbClr val="164193"/>
                </a:solidFill>
                <a:latin typeface="Arial"/>
                <a:cs typeface="Arial"/>
              </a:rPr>
              <a:t> </a:t>
            </a:r>
            <a:r>
              <a:rPr b="1" spc="-50" dirty="0">
                <a:solidFill>
                  <a:srgbClr val="164193"/>
                </a:solidFill>
                <a:latin typeface="Arial"/>
                <a:cs typeface="Arial"/>
              </a:rPr>
              <a:t>l’exercice</a:t>
            </a:r>
            <a:r>
              <a:rPr b="1" spc="-100" dirty="0">
                <a:solidFill>
                  <a:srgbClr val="164193"/>
                </a:solidFill>
                <a:latin typeface="Arial"/>
                <a:cs typeface="Arial"/>
              </a:rPr>
              <a:t> </a:t>
            </a:r>
            <a:r>
              <a:rPr b="1" spc="-50" dirty="0">
                <a:solidFill>
                  <a:srgbClr val="164193"/>
                </a:solidFill>
                <a:latin typeface="Arial"/>
                <a:cs typeface="Arial"/>
              </a:rPr>
              <a:t>permanent</a:t>
            </a:r>
            <a:r>
              <a:rPr b="1" spc="-100" dirty="0">
                <a:solidFill>
                  <a:srgbClr val="164193"/>
                </a:solidFill>
                <a:latin typeface="Arial"/>
                <a:cs typeface="Arial"/>
              </a:rPr>
              <a:t> </a:t>
            </a:r>
            <a:r>
              <a:rPr b="1" spc="-25" dirty="0">
                <a:solidFill>
                  <a:srgbClr val="164193"/>
                </a:solidFill>
                <a:latin typeface="Arial"/>
                <a:cs typeface="Arial"/>
              </a:rPr>
              <a:t>de</a:t>
            </a:r>
            <a:r>
              <a:rPr b="1" spc="-105" dirty="0">
                <a:solidFill>
                  <a:srgbClr val="164193"/>
                </a:solidFill>
                <a:latin typeface="Arial"/>
                <a:cs typeface="Arial"/>
              </a:rPr>
              <a:t> </a:t>
            </a:r>
            <a:r>
              <a:rPr b="1" spc="-45" dirty="0">
                <a:solidFill>
                  <a:srgbClr val="164193"/>
                </a:solidFill>
                <a:latin typeface="Arial"/>
                <a:cs typeface="Arial"/>
              </a:rPr>
              <a:t>l’intégrité</a:t>
            </a:r>
            <a:r>
              <a:rPr b="1" spc="-130" dirty="0">
                <a:solidFill>
                  <a:srgbClr val="164193"/>
                </a:solidFill>
                <a:latin typeface="Arial"/>
                <a:cs typeface="Arial"/>
              </a:rPr>
              <a:t> </a:t>
            </a:r>
            <a:r>
              <a:rPr b="1" spc="-45" dirty="0">
                <a:solidFill>
                  <a:srgbClr val="164193"/>
                </a:solidFill>
                <a:latin typeface="Arial"/>
                <a:cs typeface="Arial"/>
              </a:rPr>
              <a:t>personnelle</a:t>
            </a:r>
            <a:r>
              <a:rPr b="1" spc="-130" dirty="0">
                <a:solidFill>
                  <a:srgbClr val="164193"/>
                </a:solidFill>
                <a:latin typeface="Arial"/>
                <a:cs typeface="Arial"/>
              </a:rPr>
              <a:t> </a:t>
            </a:r>
            <a:r>
              <a:rPr b="1" dirty="0">
                <a:solidFill>
                  <a:srgbClr val="164193"/>
                </a:solidFill>
                <a:latin typeface="Arial"/>
                <a:cs typeface="Arial"/>
              </a:rPr>
              <a:t>:</a:t>
            </a:r>
            <a:endParaRPr>
              <a:solidFill>
                <a:prstClr val="black"/>
              </a:solidFill>
              <a:latin typeface="Arial"/>
              <a:cs typeface="Arial"/>
            </a:endParaRPr>
          </a:p>
          <a:p>
            <a:pPr marL="78105">
              <a:spcBef>
                <a:spcPts val="1210"/>
              </a:spcBef>
            </a:pPr>
            <a:r>
              <a:rPr sz="1600" b="1" spc="-15" dirty="0">
                <a:solidFill>
                  <a:srgbClr val="164193"/>
                </a:solidFill>
                <a:latin typeface="Arial"/>
                <a:cs typeface="Arial"/>
              </a:rPr>
              <a:t>Un programme</a:t>
            </a:r>
            <a:r>
              <a:rPr sz="1600" b="1" spc="35" dirty="0">
                <a:solidFill>
                  <a:srgbClr val="164193"/>
                </a:solidFill>
                <a:latin typeface="Arial"/>
                <a:cs typeface="Arial"/>
              </a:rPr>
              <a:t> </a:t>
            </a:r>
            <a:r>
              <a:rPr sz="1600" b="1" spc="-10" dirty="0">
                <a:solidFill>
                  <a:srgbClr val="164193"/>
                </a:solidFill>
                <a:latin typeface="Arial"/>
                <a:cs typeface="Arial"/>
              </a:rPr>
              <a:t>de</a:t>
            </a:r>
            <a:r>
              <a:rPr sz="1600" b="1" spc="-15" dirty="0">
                <a:solidFill>
                  <a:srgbClr val="164193"/>
                </a:solidFill>
                <a:latin typeface="Arial"/>
                <a:cs typeface="Arial"/>
              </a:rPr>
              <a:t> sensibilisation</a:t>
            </a:r>
            <a:r>
              <a:rPr sz="1600" b="1" spc="45" dirty="0">
                <a:solidFill>
                  <a:srgbClr val="164193"/>
                </a:solidFill>
                <a:latin typeface="Arial"/>
                <a:cs typeface="Arial"/>
              </a:rPr>
              <a:t> </a:t>
            </a:r>
            <a:r>
              <a:rPr sz="1600" b="1" spc="-10" dirty="0">
                <a:solidFill>
                  <a:srgbClr val="164193"/>
                </a:solidFill>
                <a:latin typeface="Arial"/>
                <a:cs typeface="Arial"/>
              </a:rPr>
              <a:t>de </a:t>
            </a:r>
            <a:r>
              <a:rPr sz="1600" b="1" spc="-20" dirty="0">
                <a:solidFill>
                  <a:srgbClr val="164193"/>
                </a:solidFill>
                <a:latin typeface="Arial"/>
                <a:cs typeface="Arial"/>
              </a:rPr>
              <a:t>l’ensemble</a:t>
            </a:r>
            <a:r>
              <a:rPr sz="1600" b="1" spc="30" dirty="0">
                <a:solidFill>
                  <a:srgbClr val="164193"/>
                </a:solidFill>
                <a:latin typeface="Arial"/>
                <a:cs typeface="Arial"/>
              </a:rPr>
              <a:t> </a:t>
            </a:r>
            <a:r>
              <a:rPr sz="1600" b="1" spc="-10" dirty="0">
                <a:solidFill>
                  <a:srgbClr val="164193"/>
                </a:solidFill>
                <a:latin typeface="Arial"/>
                <a:cs typeface="Arial"/>
              </a:rPr>
              <a:t>du</a:t>
            </a:r>
            <a:r>
              <a:rPr sz="1600" b="1" dirty="0">
                <a:solidFill>
                  <a:srgbClr val="164193"/>
                </a:solidFill>
                <a:latin typeface="Arial"/>
                <a:cs typeface="Arial"/>
              </a:rPr>
              <a:t> </a:t>
            </a:r>
            <a:r>
              <a:rPr sz="1600" b="1" spc="-15" dirty="0">
                <a:solidFill>
                  <a:srgbClr val="164193"/>
                </a:solidFill>
                <a:latin typeface="Arial"/>
                <a:cs typeface="Arial"/>
              </a:rPr>
              <a:t>personnel</a:t>
            </a:r>
            <a:r>
              <a:rPr sz="1600" b="1" spc="10" dirty="0">
                <a:solidFill>
                  <a:srgbClr val="164193"/>
                </a:solidFill>
                <a:latin typeface="Arial"/>
                <a:cs typeface="Arial"/>
              </a:rPr>
              <a:t> </a:t>
            </a:r>
            <a:r>
              <a:rPr sz="1600" spc="-15" dirty="0">
                <a:solidFill>
                  <a:srgbClr val="164193"/>
                </a:solidFill>
                <a:latin typeface="Microsoft Sans Serif"/>
                <a:cs typeface="Microsoft Sans Serif"/>
              </a:rPr>
              <a:t>est</a:t>
            </a:r>
            <a:r>
              <a:rPr sz="1600" spc="15" dirty="0">
                <a:solidFill>
                  <a:srgbClr val="164193"/>
                </a:solidFill>
                <a:latin typeface="Microsoft Sans Serif"/>
                <a:cs typeface="Microsoft Sans Serif"/>
              </a:rPr>
              <a:t> </a:t>
            </a:r>
            <a:r>
              <a:rPr sz="1600" spc="-15" dirty="0">
                <a:solidFill>
                  <a:srgbClr val="164193"/>
                </a:solidFill>
                <a:latin typeface="Microsoft Sans Serif"/>
                <a:cs typeface="Microsoft Sans Serif"/>
              </a:rPr>
              <a:t>mené</a:t>
            </a:r>
            <a:r>
              <a:rPr sz="1600" spc="10" dirty="0">
                <a:solidFill>
                  <a:srgbClr val="164193"/>
                </a:solidFill>
                <a:latin typeface="Microsoft Sans Serif"/>
                <a:cs typeface="Microsoft Sans Serif"/>
              </a:rPr>
              <a:t> </a:t>
            </a:r>
            <a:r>
              <a:rPr sz="1600" spc="-15" dirty="0">
                <a:solidFill>
                  <a:srgbClr val="164193"/>
                </a:solidFill>
                <a:latin typeface="Microsoft Sans Serif"/>
                <a:cs typeface="Microsoft Sans Serif"/>
              </a:rPr>
              <a:t>sur</a:t>
            </a:r>
            <a:r>
              <a:rPr sz="1600" spc="15" dirty="0">
                <a:solidFill>
                  <a:srgbClr val="164193"/>
                </a:solidFill>
                <a:latin typeface="Microsoft Sans Serif"/>
                <a:cs typeface="Microsoft Sans Serif"/>
              </a:rPr>
              <a:t> </a:t>
            </a:r>
            <a:r>
              <a:rPr sz="1600" spc="-15" dirty="0">
                <a:solidFill>
                  <a:srgbClr val="164193"/>
                </a:solidFill>
                <a:latin typeface="Microsoft Sans Serif"/>
                <a:cs typeface="Microsoft Sans Serif"/>
              </a:rPr>
              <a:t>le</a:t>
            </a:r>
            <a:r>
              <a:rPr sz="1600" spc="-5" dirty="0">
                <a:solidFill>
                  <a:srgbClr val="164193"/>
                </a:solidFill>
                <a:latin typeface="Microsoft Sans Serif"/>
                <a:cs typeface="Microsoft Sans Serif"/>
              </a:rPr>
              <a:t> </a:t>
            </a:r>
            <a:r>
              <a:rPr sz="1600" spc="-15" dirty="0">
                <a:solidFill>
                  <a:srgbClr val="164193"/>
                </a:solidFill>
                <a:latin typeface="Microsoft Sans Serif"/>
                <a:cs typeface="Microsoft Sans Serif"/>
              </a:rPr>
              <a:t>thème</a:t>
            </a:r>
            <a:r>
              <a:rPr sz="1600" spc="20" dirty="0">
                <a:solidFill>
                  <a:srgbClr val="164193"/>
                </a:solidFill>
                <a:latin typeface="Microsoft Sans Serif"/>
                <a:cs typeface="Microsoft Sans Serif"/>
              </a:rPr>
              <a:t> </a:t>
            </a:r>
            <a:r>
              <a:rPr sz="1600" spc="-10" dirty="0">
                <a:solidFill>
                  <a:srgbClr val="164193"/>
                </a:solidFill>
                <a:latin typeface="Microsoft Sans Serif"/>
                <a:cs typeface="Microsoft Sans Serif"/>
              </a:rPr>
              <a:t>de</a:t>
            </a:r>
            <a:r>
              <a:rPr sz="1600" spc="5" dirty="0">
                <a:solidFill>
                  <a:srgbClr val="164193"/>
                </a:solidFill>
                <a:latin typeface="Microsoft Sans Serif"/>
                <a:cs typeface="Microsoft Sans Serif"/>
              </a:rPr>
              <a:t> </a:t>
            </a:r>
            <a:r>
              <a:rPr sz="1600" spc="-15" dirty="0">
                <a:solidFill>
                  <a:srgbClr val="164193"/>
                </a:solidFill>
                <a:latin typeface="Microsoft Sans Serif"/>
                <a:cs typeface="Microsoft Sans Serif"/>
              </a:rPr>
              <a:t>la</a:t>
            </a:r>
            <a:r>
              <a:rPr sz="1600" dirty="0">
                <a:solidFill>
                  <a:srgbClr val="164193"/>
                </a:solidFill>
                <a:latin typeface="Microsoft Sans Serif"/>
                <a:cs typeface="Microsoft Sans Serif"/>
              </a:rPr>
              <a:t> </a:t>
            </a:r>
            <a:r>
              <a:rPr sz="1600" spc="-10" dirty="0">
                <a:solidFill>
                  <a:srgbClr val="164193"/>
                </a:solidFill>
                <a:latin typeface="Microsoft Sans Serif"/>
                <a:cs typeface="Microsoft Sans Serif"/>
              </a:rPr>
              <a:t>Loi</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Sapin</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et</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25" dirty="0">
                <a:solidFill>
                  <a:srgbClr val="164193"/>
                </a:solidFill>
                <a:latin typeface="Microsoft Sans Serif"/>
                <a:cs typeface="Microsoft Sans Serif"/>
              </a:rPr>
              <a:t> </a:t>
            </a:r>
            <a:r>
              <a:rPr sz="1600" spc="-10" dirty="0">
                <a:solidFill>
                  <a:srgbClr val="164193"/>
                </a:solidFill>
                <a:latin typeface="Microsoft Sans Serif"/>
                <a:cs typeface="Microsoft Sans Serif"/>
              </a:rPr>
              <a:t>la</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lutte</a:t>
            </a:r>
            <a:endParaRPr sz="1600">
              <a:solidFill>
                <a:prstClr val="black"/>
              </a:solidFill>
              <a:latin typeface="Microsoft Sans Serif"/>
              <a:cs typeface="Microsoft Sans Serif"/>
            </a:endParaRPr>
          </a:p>
          <a:p>
            <a:pPr marL="78105"/>
            <a:r>
              <a:rPr sz="1600" spc="-5" dirty="0">
                <a:solidFill>
                  <a:srgbClr val="164193"/>
                </a:solidFill>
                <a:latin typeface="Microsoft Sans Serif"/>
                <a:cs typeface="Microsoft Sans Serif"/>
              </a:rPr>
              <a:t>contre</a:t>
            </a:r>
            <a:r>
              <a:rPr sz="1600" spc="10" dirty="0">
                <a:solidFill>
                  <a:srgbClr val="164193"/>
                </a:solidFill>
                <a:latin typeface="Microsoft Sans Serif"/>
                <a:cs typeface="Microsoft Sans Serif"/>
              </a:rPr>
              <a:t> </a:t>
            </a:r>
            <a:r>
              <a:rPr sz="1600" spc="-10" dirty="0">
                <a:solidFill>
                  <a:srgbClr val="164193"/>
                </a:solidFill>
                <a:latin typeface="Microsoft Sans Serif"/>
                <a:cs typeface="Microsoft Sans Serif"/>
              </a:rPr>
              <a:t>la</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corruption.</a:t>
            </a:r>
            <a:endParaRPr sz="1600">
              <a:solidFill>
                <a:prstClr val="black"/>
              </a:solidFill>
              <a:latin typeface="Microsoft Sans Serif"/>
              <a:cs typeface="Microsoft Sans Serif"/>
            </a:endParaRPr>
          </a:p>
          <a:p>
            <a:pPr marL="78105" marR="5080">
              <a:spcBef>
                <a:spcPts val="1200"/>
              </a:spcBef>
            </a:pPr>
            <a:r>
              <a:rPr sz="1600" spc="-5" dirty="0">
                <a:solidFill>
                  <a:srgbClr val="164193"/>
                </a:solidFill>
                <a:latin typeface="Microsoft Sans Serif"/>
                <a:cs typeface="Microsoft Sans Serif"/>
              </a:rPr>
              <a:t>Respect</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strict</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35" dirty="0">
                <a:solidFill>
                  <a:srgbClr val="164193"/>
                </a:solidFill>
                <a:latin typeface="Microsoft Sans Serif"/>
                <a:cs typeface="Microsoft Sans Serif"/>
              </a:rPr>
              <a:t> </a:t>
            </a:r>
            <a:r>
              <a:rPr sz="1600" b="1" spc="-10" dirty="0">
                <a:solidFill>
                  <a:srgbClr val="164193"/>
                </a:solidFill>
                <a:latin typeface="Arial"/>
                <a:cs typeface="Arial"/>
              </a:rPr>
              <a:t>Loi</a:t>
            </a:r>
            <a:r>
              <a:rPr sz="1600" b="1" spc="15" dirty="0">
                <a:solidFill>
                  <a:srgbClr val="164193"/>
                </a:solidFill>
                <a:latin typeface="Arial"/>
                <a:cs typeface="Arial"/>
              </a:rPr>
              <a:t> </a:t>
            </a:r>
            <a:r>
              <a:rPr sz="1600" b="1" spc="-5" dirty="0">
                <a:solidFill>
                  <a:srgbClr val="164193"/>
                </a:solidFill>
                <a:latin typeface="Arial"/>
                <a:cs typeface="Arial"/>
              </a:rPr>
              <a:t>Informatique</a:t>
            </a:r>
            <a:r>
              <a:rPr sz="1600" b="1" spc="60" dirty="0">
                <a:solidFill>
                  <a:srgbClr val="164193"/>
                </a:solidFill>
                <a:latin typeface="Arial"/>
                <a:cs typeface="Arial"/>
              </a:rPr>
              <a:t> </a:t>
            </a:r>
            <a:r>
              <a:rPr sz="1600" b="1" spc="-5" dirty="0">
                <a:solidFill>
                  <a:srgbClr val="164193"/>
                </a:solidFill>
                <a:latin typeface="Arial"/>
                <a:cs typeface="Arial"/>
              </a:rPr>
              <a:t>et</a:t>
            </a:r>
            <a:r>
              <a:rPr sz="1600" b="1" spc="10" dirty="0">
                <a:solidFill>
                  <a:srgbClr val="164193"/>
                </a:solidFill>
                <a:latin typeface="Arial"/>
                <a:cs typeface="Arial"/>
              </a:rPr>
              <a:t> </a:t>
            </a:r>
            <a:r>
              <a:rPr sz="1600" b="1" spc="-5" dirty="0">
                <a:solidFill>
                  <a:srgbClr val="164193"/>
                </a:solidFill>
                <a:latin typeface="Arial"/>
                <a:cs typeface="Arial"/>
              </a:rPr>
              <a:t>Liberté</a:t>
            </a:r>
            <a:r>
              <a:rPr sz="1600" b="1" spc="50" dirty="0">
                <a:solidFill>
                  <a:srgbClr val="164193"/>
                </a:solidFill>
                <a:latin typeface="Arial"/>
                <a:cs typeface="Arial"/>
              </a:rPr>
              <a:t> </a:t>
            </a:r>
            <a:r>
              <a:rPr sz="1600" spc="-10" dirty="0">
                <a:solidFill>
                  <a:srgbClr val="164193"/>
                </a:solidFill>
                <a:latin typeface="Microsoft Sans Serif"/>
                <a:cs typeface="Microsoft Sans Serif"/>
              </a:rPr>
              <a:t>ainsi</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que</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30" dirty="0">
                <a:solidFill>
                  <a:srgbClr val="164193"/>
                </a:solidFill>
                <a:latin typeface="Microsoft Sans Serif"/>
                <a:cs typeface="Microsoft Sans Serif"/>
              </a:rPr>
              <a:t> </a:t>
            </a:r>
            <a:r>
              <a:rPr sz="1600" b="1" spc="-5" dirty="0">
                <a:solidFill>
                  <a:srgbClr val="164193"/>
                </a:solidFill>
                <a:latin typeface="Arial"/>
                <a:cs typeface="Arial"/>
              </a:rPr>
              <a:t>RGPD</a:t>
            </a:r>
            <a:r>
              <a:rPr sz="1600" b="1" dirty="0">
                <a:solidFill>
                  <a:srgbClr val="164193"/>
                </a:solidFill>
                <a:latin typeface="Arial"/>
                <a:cs typeface="Arial"/>
              </a:rPr>
              <a:t> </a:t>
            </a:r>
            <a:r>
              <a:rPr sz="1600" spc="-5" dirty="0">
                <a:solidFill>
                  <a:srgbClr val="164193"/>
                </a:solidFill>
                <a:latin typeface="Microsoft Sans Serif"/>
                <a:cs typeface="Microsoft Sans Serif"/>
              </a:rPr>
              <a:t>Règlementation</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Générale</a:t>
            </a:r>
            <a:r>
              <a:rPr sz="1600" spc="4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la</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Protection</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des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Données</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pour</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garantir</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votre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vie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privée.</a:t>
            </a:r>
            <a:endParaRPr sz="1600">
              <a:solidFill>
                <a:prstClr val="black"/>
              </a:solidFill>
              <a:latin typeface="Microsoft Sans Serif"/>
              <a:cs typeface="Microsoft Sans Serif"/>
            </a:endParaRPr>
          </a:p>
        </p:txBody>
      </p:sp>
    </p:spTree>
    <p:extLst>
      <p:ext uri="{BB962C8B-B14F-4D97-AF65-F5344CB8AC3E}">
        <p14:creationId xmlns:p14="http://schemas.microsoft.com/office/powerpoint/2010/main" val="26463875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
        <p:nvSpPr>
          <p:cNvPr id="3" name="object 3"/>
          <p:cNvSpPr txBox="1"/>
          <p:nvPr/>
        </p:nvSpPr>
        <p:spPr>
          <a:xfrm>
            <a:off x="2808477" y="4766564"/>
            <a:ext cx="8862695" cy="1477645"/>
          </a:xfrm>
          <a:prstGeom prst="rect">
            <a:avLst/>
          </a:prstGeom>
        </p:spPr>
        <p:txBody>
          <a:bodyPr vert="horz" wrap="square" lIns="0" tIns="12065" rIns="0" bIns="0" rtlCol="0">
            <a:spAutoFit/>
          </a:bodyPr>
          <a:lstStyle/>
          <a:p>
            <a:pPr marL="12700" marR="5080">
              <a:spcBef>
                <a:spcPts val="95"/>
              </a:spcBef>
            </a:pPr>
            <a:r>
              <a:rPr sz="1600" i="1" spc="-30" dirty="0">
                <a:solidFill>
                  <a:srgbClr val="164193"/>
                </a:solidFill>
                <a:latin typeface="Arial"/>
                <a:cs typeface="Arial"/>
              </a:rPr>
              <a:t>Euromaster</a:t>
            </a:r>
            <a:r>
              <a:rPr sz="1600" i="1" spc="-70" dirty="0">
                <a:solidFill>
                  <a:srgbClr val="164193"/>
                </a:solidFill>
                <a:latin typeface="Arial"/>
                <a:cs typeface="Arial"/>
              </a:rPr>
              <a:t> </a:t>
            </a:r>
            <a:r>
              <a:rPr sz="1600" i="1" spc="-30" dirty="0">
                <a:solidFill>
                  <a:srgbClr val="164193"/>
                </a:solidFill>
                <a:latin typeface="Arial"/>
                <a:cs typeface="Arial"/>
              </a:rPr>
              <a:t>s’engage</a:t>
            </a:r>
            <a:r>
              <a:rPr sz="1600" i="1" spc="-65" dirty="0">
                <a:solidFill>
                  <a:srgbClr val="164193"/>
                </a:solidFill>
                <a:latin typeface="Arial"/>
                <a:cs typeface="Arial"/>
              </a:rPr>
              <a:t> </a:t>
            </a:r>
            <a:r>
              <a:rPr sz="1600" i="1" spc="-15" dirty="0">
                <a:solidFill>
                  <a:srgbClr val="164193"/>
                </a:solidFill>
                <a:latin typeface="Arial"/>
                <a:cs typeface="Arial"/>
              </a:rPr>
              <a:t>pour</a:t>
            </a:r>
            <a:r>
              <a:rPr sz="1600" i="1" spc="-50" dirty="0">
                <a:solidFill>
                  <a:srgbClr val="164193"/>
                </a:solidFill>
                <a:latin typeface="Arial"/>
                <a:cs typeface="Arial"/>
              </a:rPr>
              <a:t> </a:t>
            </a:r>
            <a:r>
              <a:rPr sz="1600" i="1" spc="-25" dirty="0">
                <a:solidFill>
                  <a:srgbClr val="164193"/>
                </a:solidFill>
                <a:latin typeface="Arial"/>
                <a:cs typeface="Arial"/>
              </a:rPr>
              <a:t>l’inclusion</a:t>
            </a:r>
            <a:r>
              <a:rPr sz="1600" i="1" spc="-120" dirty="0">
                <a:solidFill>
                  <a:srgbClr val="164193"/>
                </a:solidFill>
                <a:latin typeface="Arial"/>
                <a:cs typeface="Arial"/>
              </a:rPr>
              <a:t> </a:t>
            </a:r>
            <a:r>
              <a:rPr sz="1600" i="1" spc="-5" dirty="0">
                <a:solidFill>
                  <a:srgbClr val="164193"/>
                </a:solidFill>
                <a:latin typeface="Arial"/>
                <a:cs typeface="Arial"/>
              </a:rPr>
              <a:t>des</a:t>
            </a:r>
            <a:r>
              <a:rPr sz="1600" i="1" spc="-50" dirty="0">
                <a:solidFill>
                  <a:srgbClr val="164193"/>
                </a:solidFill>
                <a:latin typeface="Arial"/>
                <a:cs typeface="Arial"/>
              </a:rPr>
              <a:t> </a:t>
            </a:r>
            <a:r>
              <a:rPr sz="1600" i="1" spc="-25" dirty="0">
                <a:solidFill>
                  <a:srgbClr val="164193"/>
                </a:solidFill>
                <a:latin typeface="Arial"/>
                <a:cs typeface="Arial"/>
              </a:rPr>
              <a:t>personnes</a:t>
            </a:r>
            <a:r>
              <a:rPr sz="1600" i="1" spc="-85" dirty="0">
                <a:solidFill>
                  <a:srgbClr val="164193"/>
                </a:solidFill>
                <a:latin typeface="Arial"/>
                <a:cs typeface="Arial"/>
              </a:rPr>
              <a:t> </a:t>
            </a:r>
            <a:r>
              <a:rPr sz="1600" i="1" spc="-5" dirty="0">
                <a:solidFill>
                  <a:srgbClr val="164193"/>
                </a:solidFill>
                <a:latin typeface="Arial"/>
                <a:cs typeface="Arial"/>
              </a:rPr>
              <a:t>en</a:t>
            </a:r>
            <a:r>
              <a:rPr sz="1600" i="1" spc="-50" dirty="0">
                <a:solidFill>
                  <a:srgbClr val="164193"/>
                </a:solidFill>
                <a:latin typeface="Arial"/>
                <a:cs typeface="Arial"/>
              </a:rPr>
              <a:t> </a:t>
            </a:r>
            <a:r>
              <a:rPr sz="1600" i="1" spc="-25" dirty="0">
                <a:solidFill>
                  <a:srgbClr val="164193"/>
                </a:solidFill>
                <a:latin typeface="Arial"/>
                <a:cs typeface="Arial"/>
              </a:rPr>
              <a:t>situation</a:t>
            </a:r>
            <a:r>
              <a:rPr sz="1600" i="1" spc="-100" dirty="0">
                <a:solidFill>
                  <a:srgbClr val="164193"/>
                </a:solidFill>
                <a:latin typeface="Arial"/>
                <a:cs typeface="Arial"/>
              </a:rPr>
              <a:t> </a:t>
            </a:r>
            <a:r>
              <a:rPr sz="1600" i="1" spc="-5" dirty="0">
                <a:solidFill>
                  <a:srgbClr val="164193"/>
                </a:solidFill>
                <a:latin typeface="Arial"/>
                <a:cs typeface="Arial"/>
              </a:rPr>
              <a:t>de</a:t>
            </a:r>
            <a:r>
              <a:rPr sz="1600" i="1" spc="-55" dirty="0">
                <a:solidFill>
                  <a:srgbClr val="164193"/>
                </a:solidFill>
                <a:latin typeface="Arial"/>
                <a:cs typeface="Arial"/>
              </a:rPr>
              <a:t> </a:t>
            </a:r>
            <a:r>
              <a:rPr sz="1600" i="1" spc="-25" dirty="0">
                <a:solidFill>
                  <a:srgbClr val="164193"/>
                </a:solidFill>
                <a:latin typeface="Arial"/>
                <a:cs typeface="Arial"/>
              </a:rPr>
              <a:t>handicap.</a:t>
            </a:r>
            <a:r>
              <a:rPr sz="1600" i="1" spc="-105" dirty="0">
                <a:solidFill>
                  <a:srgbClr val="164193"/>
                </a:solidFill>
                <a:latin typeface="Arial"/>
                <a:cs typeface="Arial"/>
              </a:rPr>
              <a:t> </a:t>
            </a:r>
            <a:r>
              <a:rPr sz="1600" i="1" spc="-5" dirty="0">
                <a:solidFill>
                  <a:srgbClr val="164193"/>
                </a:solidFill>
                <a:latin typeface="Arial"/>
                <a:cs typeface="Arial"/>
              </a:rPr>
              <a:t>À</a:t>
            </a:r>
            <a:r>
              <a:rPr sz="1600" i="1" spc="-45" dirty="0">
                <a:solidFill>
                  <a:srgbClr val="164193"/>
                </a:solidFill>
                <a:latin typeface="Arial"/>
                <a:cs typeface="Arial"/>
              </a:rPr>
              <a:t> </a:t>
            </a:r>
            <a:r>
              <a:rPr sz="1600" i="1" spc="-5" dirty="0">
                <a:solidFill>
                  <a:srgbClr val="164193"/>
                </a:solidFill>
                <a:latin typeface="Arial"/>
                <a:cs typeface="Arial"/>
              </a:rPr>
              <a:t>cet</a:t>
            </a:r>
            <a:r>
              <a:rPr sz="1600" i="1" spc="-40" dirty="0">
                <a:solidFill>
                  <a:srgbClr val="164193"/>
                </a:solidFill>
                <a:latin typeface="Arial"/>
                <a:cs typeface="Arial"/>
              </a:rPr>
              <a:t> </a:t>
            </a:r>
            <a:r>
              <a:rPr sz="1600" i="1" spc="-25" dirty="0">
                <a:solidFill>
                  <a:srgbClr val="164193"/>
                </a:solidFill>
                <a:latin typeface="Arial"/>
                <a:cs typeface="Arial"/>
              </a:rPr>
              <a:t>effet,</a:t>
            </a:r>
            <a:r>
              <a:rPr sz="1600" i="1" spc="-30" dirty="0">
                <a:solidFill>
                  <a:srgbClr val="164193"/>
                </a:solidFill>
                <a:latin typeface="Arial"/>
                <a:cs typeface="Arial"/>
              </a:rPr>
              <a:t> </a:t>
            </a:r>
            <a:r>
              <a:rPr sz="1600" i="1" spc="-15" dirty="0">
                <a:solidFill>
                  <a:srgbClr val="164193"/>
                </a:solidFill>
                <a:latin typeface="Arial"/>
                <a:cs typeface="Arial"/>
              </a:rPr>
              <a:t>nous</a:t>
            </a:r>
            <a:r>
              <a:rPr sz="1600" i="1" spc="-65" dirty="0">
                <a:solidFill>
                  <a:srgbClr val="164193"/>
                </a:solidFill>
                <a:latin typeface="Arial"/>
                <a:cs typeface="Arial"/>
              </a:rPr>
              <a:t> </a:t>
            </a:r>
            <a:r>
              <a:rPr sz="1600" i="1" spc="-15" dirty="0">
                <a:solidFill>
                  <a:srgbClr val="164193"/>
                </a:solidFill>
                <a:latin typeface="Arial"/>
                <a:cs typeface="Arial"/>
              </a:rPr>
              <a:t>avons </a:t>
            </a:r>
            <a:r>
              <a:rPr sz="1600" i="1" spc="-430" dirty="0">
                <a:solidFill>
                  <a:srgbClr val="164193"/>
                </a:solidFill>
                <a:latin typeface="Arial"/>
                <a:cs typeface="Arial"/>
              </a:rPr>
              <a:t> </a:t>
            </a:r>
            <a:r>
              <a:rPr sz="1600" i="1" spc="-25" dirty="0">
                <a:solidFill>
                  <a:srgbClr val="164193"/>
                </a:solidFill>
                <a:latin typeface="Arial"/>
                <a:cs typeface="Arial"/>
              </a:rPr>
              <a:t>signé </a:t>
            </a:r>
            <a:r>
              <a:rPr sz="1600" i="1" spc="-5" dirty="0">
                <a:solidFill>
                  <a:srgbClr val="164193"/>
                </a:solidFill>
                <a:latin typeface="Arial"/>
                <a:cs typeface="Arial"/>
              </a:rPr>
              <a:t>une </a:t>
            </a:r>
            <a:r>
              <a:rPr sz="1600" i="1" spc="-25" dirty="0">
                <a:solidFill>
                  <a:srgbClr val="164193"/>
                </a:solidFill>
                <a:latin typeface="Arial"/>
                <a:cs typeface="Arial"/>
              </a:rPr>
              <a:t>convention nationale </a:t>
            </a:r>
            <a:r>
              <a:rPr sz="1600" i="1" spc="-15" dirty="0">
                <a:solidFill>
                  <a:srgbClr val="164193"/>
                </a:solidFill>
                <a:latin typeface="Arial"/>
                <a:cs typeface="Arial"/>
              </a:rPr>
              <a:t>avec </a:t>
            </a:r>
            <a:r>
              <a:rPr sz="1600" i="1" spc="-30" dirty="0">
                <a:solidFill>
                  <a:srgbClr val="164193"/>
                </a:solidFill>
                <a:latin typeface="Arial"/>
                <a:cs typeface="Arial"/>
              </a:rPr>
              <a:t>l’AGEFIPH </a:t>
            </a:r>
            <a:r>
              <a:rPr sz="1600" i="1" spc="-15" dirty="0">
                <a:solidFill>
                  <a:srgbClr val="164193"/>
                </a:solidFill>
                <a:latin typeface="Arial"/>
                <a:cs typeface="Arial"/>
              </a:rPr>
              <a:t>pour </a:t>
            </a:r>
            <a:r>
              <a:rPr sz="1600" i="1" spc="-5" dirty="0">
                <a:solidFill>
                  <a:srgbClr val="164193"/>
                </a:solidFill>
                <a:latin typeface="Arial"/>
                <a:cs typeface="Arial"/>
              </a:rPr>
              <a:t>une </a:t>
            </a:r>
            <a:r>
              <a:rPr sz="1600" i="1" spc="-25" dirty="0">
                <a:solidFill>
                  <a:srgbClr val="164193"/>
                </a:solidFill>
                <a:latin typeface="Arial"/>
                <a:cs typeface="Arial"/>
              </a:rPr>
              <a:t>durée </a:t>
            </a:r>
            <a:r>
              <a:rPr sz="1600" i="1" spc="-5" dirty="0">
                <a:solidFill>
                  <a:srgbClr val="164193"/>
                </a:solidFill>
                <a:latin typeface="Arial"/>
                <a:cs typeface="Arial"/>
              </a:rPr>
              <a:t>de </a:t>
            </a:r>
            <a:r>
              <a:rPr sz="1600" i="1" spc="-15" dirty="0">
                <a:solidFill>
                  <a:srgbClr val="164193"/>
                </a:solidFill>
                <a:latin typeface="Arial"/>
                <a:cs typeface="Arial"/>
              </a:rPr>
              <a:t>trois ans. Nous nous mobilisons </a:t>
            </a:r>
            <a:r>
              <a:rPr sz="1600" i="1" spc="-10" dirty="0">
                <a:solidFill>
                  <a:srgbClr val="164193"/>
                </a:solidFill>
                <a:latin typeface="Arial"/>
                <a:cs typeface="Arial"/>
              </a:rPr>
              <a:t> </a:t>
            </a:r>
            <a:r>
              <a:rPr sz="1600" i="1" spc="-15" dirty="0">
                <a:solidFill>
                  <a:srgbClr val="164193"/>
                </a:solidFill>
                <a:latin typeface="Arial"/>
                <a:cs typeface="Arial"/>
              </a:rPr>
              <a:t>pour faire </a:t>
            </a:r>
            <a:r>
              <a:rPr sz="1600" i="1" spc="-25" dirty="0">
                <a:solidFill>
                  <a:srgbClr val="164193"/>
                </a:solidFill>
                <a:latin typeface="Arial"/>
                <a:cs typeface="Arial"/>
              </a:rPr>
              <a:t>évoluer </a:t>
            </a:r>
            <a:r>
              <a:rPr sz="1600" i="1" spc="-30" dirty="0">
                <a:solidFill>
                  <a:srgbClr val="164193"/>
                </a:solidFill>
                <a:latin typeface="Arial"/>
                <a:cs typeface="Arial"/>
              </a:rPr>
              <a:t>l’attention </a:t>
            </a:r>
            <a:r>
              <a:rPr sz="1600" i="1" spc="-25" dirty="0">
                <a:solidFill>
                  <a:srgbClr val="164193"/>
                </a:solidFill>
                <a:latin typeface="Arial"/>
                <a:cs typeface="Arial"/>
              </a:rPr>
              <a:t>portée </a:t>
            </a:r>
            <a:r>
              <a:rPr sz="1600" i="1" spc="-5" dirty="0">
                <a:solidFill>
                  <a:srgbClr val="164193"/>
                </a:solidFill>
                <a:latin typeface="Arial"/>
                <a:cs typeface="Arial"/>
              </a:rPr>
              <a:t>au </a:t>
            </a:r>
            <a:r>
              <a:rPr sz="1600" i="1" spc="-25" dirty="0">
                <a:solidFill>
                  <a:srgbClr val="164193"/>
                </a:solidFill>
                <a:latin typeface="Arial"/>
                <a:cs typeface="Arial"/>
              </a:rPr>
              <a:t>handicap </a:t>
            </a:r>
            <a:r>
              <a:rPr sz="1600" i="1" spc="-15" dirty="0">
                <a:solidFill>
                  <a:srgbClr val="164193"/>
                </a:solidFill>
                <a:latin typeface="Arial"/>
                <a:cs typeface="Arial"/>
              </a:rPr>
              <a:t>dans </a:t>
            </a:r>
            <a:r>
              <a:rPr sz="1600" i="1" spc="-5" dirty="0">
                <a:solidFill>
                  <a:srgbClr val="164193"/>
                </a:solidFill>
                <a:latin typeface="Arial"/>
                <a:cs typeface="Arial"/>
              </a:rPr>
              <a:t>nos </a:t>
            </a:r>
            <a:r>
              <a:rPr sz="1600" i="1" spc="-25" dirty="0">
                <a:solidFill>
                  <a:srgbClr val="164193"/>
                </a:solidFill>
                <a:latin typeface="Arial"/>
                <a:cs typeface="Arial"/>
              </a:rPr>
              <a:t>pratiques internes </a:t>
            </a:r>
            <a:r>
              <a:rPr sz="1600" i="1" spc="-5" dirty="0">
                <a:solidFill>
                  <a:srgbClr val="164193"/>
                </a:solidFill>
                <a:latin typeface="Arial"/>
                <a:cs typeface="Arial"/>
              </a:rPr>
              <a:t>et </a:t>
            </a:r>
            <a:r>
              <a:rPr sz="1600" i="1" spc="-15" dirty="0">
                <a:solidFill>
                  <a:srgbClr val="164193"/>
                </a:solidFill>
                <a:latin typeface="Arial"/>
                <a:cs typeface="Arial"/>
              </a:rPr>
              <a:t>agir </a:t>
            </a:r>
            <a:r>
              <a:rPr sz="1600" i="1" spc="-30" dirty="0">
                <a:solidFill>
                  <a:srgbClr val="164193"/>
                </a:solidFill>
                <a:latin typeface="Arial"/>
                <a:cs typeface="Arial"/>
              </a:rPr>
              <a:t>concrètement en </a:t>
            </a:r>
            <a:r>
              <a:rPr sz="1600" i="1" spc="-25" dirty="0">
                <a:solidFill>
                  <a:srgbClr val="164193"/>
                </a:solidFill>
                <a:latin typeface="Arial"/>
                <a:cs typeface="Arial"/>
              </a:rPr>
              <a:t> faveur</a:t>
            </a:r>
            <a:r>
              <a:rPr sz="1600" i="1" spc="-75" dirty="0">
                <a:solidFill>
                  <a:srgbClr val="164193"/>
                </a:solidFill>
                <a:latin typeface="Arial"/>
                <a:cs typeface="Arial"/>
              </a:rPr>
              <a:t> </a:t>
            </a:r>
            <a:r>
              <a:rPr sz="1600" i="1" spc="-5" dirty="0">
                <a:solidFill>
                  <a:srgbClr val="164193"/>
                </a:solidFill>
                <a:latin typeface="Arial"/>
                <a:cs typeface="Arial"/>
              </a:rPr>
              <a:t>des</a:t>
            </a:r>
            <a:r>
              <a:rPr sz="1600" i="1" spc="-55" dirty="0">
                <a:solidFill>
                  <a:srgbClr val="164193"/>
                </a:solidFill>
                <a:latin typeface="Arial"/>
                <a:cs typeface="Arial"/>
              </a:rPr>
              <a:t> </a:t>
            </a:r>
            <a:r>
              <a:rPr sz="1600" i="1" spc="-25" dirty="0">
                <a:solidFill>
                  <a:srgbClr val="164193"/>
                </a:solidFill>
                <a:latin typeface="Arial"/>
                <a:cs typeface="Arial"/>
              </a:rPr>
              <a:t>travailleurs</a:t>
            </a:r>
            <a:r>
              <a:rPr sz="1600" i="1" spc="-120" dirty="0">
                <a:solidFill>
                  <a:srgbClr val="164193"/>
                </a:solidFill>
                <a:latin typeface="Arial"/>
                <a:cs typeface="Arial"/>
              </a:rPr>
              <a:t> </a:t>
            </a:r>
            <a:r>
              <a:rPr sz="1600" i="1" spc="-15" dirty="0">
                <a:solidFill>
                  <a:srgbClr val="164193"/>
                </a:solidFill>
                <a:latin typeface="Arial"/>
                <a:cs typeface="Arial"/>
              </a:rPr>
              <a:t>handicapés.</a:t>
            </a:r>
            <a:endParaRPr sz="1600">
              <a:solidFill>
                <a:prstClr val="black"/>
              </a:solidFill>
              <a:latin typeface="Arial"/>
              <a:cs typeface="Arial"/>
            </a:endParaRPr>
          </a:p>
          <a:p>
            <a:pPr>
              <a:spcBef>
                <a:spcPts val="55"/>
              </a:spcBef>
            </a:pPr>
            <a:endParaRPr sz="1550">
              <a:solidFill>
                <a:prstClr val="black"/>
              </a:solidFill>
              <a:latin typeface="Arial"/>
              <a:cs typeface="Arial"/>
            </a:endParaRPr>
          </a:p>
          <a:p>
            <a:pPr marL="12700"/>
            <a:r>
              <a:rPr sz="1600" b="1" spc="-5" dirty="0">
                <a:solidFill>
                  <a:srgbClr val="164193"/>
                </a:solidFill>
                <a:latin typeface="Arial"/>
                <a:cs typeface="Arial"/>
              </a:rPr>
              <a:t>Ségolène</a:t>
            </a:r>
            <a:r>
              <a:rPr sz="1600" b="1" spc="10" dirty="0">
                <a:solidFill>
                  <a:srgbClr val="164193"/>
                </a:solidFill>
                <a:latin typeface="Arial"/>
                <a:cs typeface="Arial"/>
              </a:rPr>
              <a:t> </a:t>
            </a:r>
            <a:r>
              <a:rPr sz="1600" b="1" spc="-10" dirty="0">
                <a:solidFill>
                  <a:srgbClr val="164193"/>
                </a:solidFill>
                <a:latin typeface="Arial"/>
                <a:cs typeface="Arial"/>
              </a:rPr>
              <a:t>Rollier-Sigallet</a:t>
            </a:r>
            <a:r>
              <a:rPr sz="1600" b="1" spc="45" dirty="0">
                <a:solidFill>
                  <a:srgbClr val="164193"/>
                </a:solidFill>
                <a:latin typeface="Arial"/>
                <a:cs typeface="Arial"/>
              </a:rPr>
              <a:t> </a:t>
            </a:r>
            <a:r>
              <a:rPr sz="1600" b="1" spc="-5" dirty="0">
                <a:solidFill>
                  <a:srgbClr val="164193"/>
                </a:solidFill>
                <a:latin typeface="Arial"/>
                <a:cs typeface="Arial"/>
              </a:rPr>
              <a:t>-</a:t>
            </a:r>
            <a:r>
              <a:rPr sz="1600" b="1" spc="5" dirty="0">
                <a:solidFill>
                  <a:srgbClr val="164193"/>
                </a:solidFill>
                <a:latin typeface="Arial"/>
                <a:cs typeface="Arial"/>
              </a:rPr>
              <a:t> </a:t>
            </a:r>
            <a:r>
              <a:rPr sz="1600" spc="-5" dirty="0">
                <a:solidFill>
                  <a:srgbClr val="164193"/>
                </a:solidFill>
                <a:latin typeface="Microsoft Sans Serif"/>
                <a:cs typeface="Microsoft Sans Serif"/>
              </a:rPr>
              <a:t>Chargée</a:t>
            </a:r>
            <a:r>
              <a:rPr sz="1600" spc="35"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mission</a:t>
            </a:r>
            <a:r>
              <a:rPr sz="1600" dirty="0">
                <a:solidFill>
                  <a:srgbClr val="164193"/>
                </a:solidFill>
                <a:latin typeface="Microsoft Sans Serif"/>
                <a:cs typeface="Microsoft Sans Serif"/>
              </a:rPr>
              <a:t> </a:t>
            </a:r>
            <a:r>
              <a:rPr sz="1600" spc="-20" dirty="0">
                <a:solidFill>
                  <a:srgbClr val="164193"/>
                </a:solidFill>
                <a:latin typeface="Microsoft Sans Serif"/>
                <a:cs typeface="Microsoft Sans Serif"/>
              </a:rPr>
              <a:t>handicap</a:t>
            </a:r>
            <a:endParaRPr sz="1600">
              <a:solidFill>
                <a:prstClr val="black"/>
              </a:solidFill>
              <a:latin typeface="Microsoft Sans Serif"/>
              <a:cs typeface="Microsoft Sans Serif"/>
            </a:endParaRPr>
          </a:p>
        </p:txBody>
      </p:sp>
      <p:grpSp>
        <p:nvGrpSpPr>
          <p:cNvPr id="4" name="object 4"/>
          <p:cNvGrpSpPr/>
          <p:nvPr/>
        </p:nvGrpSpPr>
        <p:grpSpPr>
          <a:xfrm>
            <a:off x="682751" y="3985259"/>
            <a:ext cx="11509375" cy="2225040"/>
            <a:chOff x="682751" y="3985259"/>
            <a:chExt cx="11509375" cy="2225040"/>
          </a:xfrm>
        </p:grpSpPr>
        <p:pic>
          <p:nvPicPr>
            <p:cNvPr id="5" name="object 5"/>
            <p:cNvPicPr/>
            <p:nvPr/>
          </p:nvPicPr>
          <p:blipFill>
            <a:blip r:embed="rId3" cstate="print"/>
            <a:stretch>
              <a:fillRect/>
            </a:stretch>
          </p:blipFill>
          <p:spPr>
            <a:xfrm>
              <a:off x="682751" y="4358639"/>
              <a:ext cx="1421892" cy="1851660"/>
            </a:xfrm>
            <a:prstGeom prst="rect">
              <a:avLst/>
            </a:prstGeom>
          </p:spPr>
        </p:pic>
        <p:pic>
          <p:nvPicPr>
            <p:cNvPr id="6" name="object 6"/>
            <p:cNvPicPr/>
            <p:nvPr/>
          </p:nvPicPr>
          <p:blipFill>
            <a:blip r:embed="rId4" cstate="print"/>
            <a:stretch>
              <a:fillRect/>
            </a:stretch>
          </p:blipFill>
          <p:spPr>
            <a:xfrm>
              <a:off x="1955291" y="3985259"/>
              <a:ext cx="3238500" cy="1623059"/>
            </a:xfrm>
            <a:prstGeom prst="rect">
              <a:avLst/>
            </a:prstGeom>
          </p:spPr>
        </p:pic>
        <p:pic>
          <p:nvPicPr>
            <p:cNvPr id="7" name="object 7"/>
            <p:cNvPicPr/>
            <p:nvPr/>
          </p:nvPicPr>
          <p:blipFill>
            <a:blip r:embed="rId5" cstate="print"/>
            <a:stretch>
              <a:fillRect/>
            </a:stretch>
          </p:blipFill>
          <p:spPr>
            <a:xfrm>
              <a:off x="9133332" y="5239511"/>
              <a:ext cx="3058667" cy="943356"/>
            </a:xfrm>
            <a:prstGeom prst="rect">
              <a:avLst/>
            </a:prstGeom>
          </p:spPr>
        </p:pic>
      </p:grpSp>
      <p:sp>
        <p:nvSpPr>
          <p:cNvPr id="8" name="object 8"/>
          <p:cNvSpPr txBox="1">
            <a:spLocks noGrp="1"/>
          </p:cNvSpPr>
          <p:nvPr>
            <p:ph type="title"/>
          </p:nvPr>
        </p:nvSpPr>
        <p:spPr>
          <a:xfrm>
            <a:off x="700836" y="444500"/>
            <a:ext cx="7589520" cy="391160"/>
          </a:xfrm>
          <a:prstGeom prst="rect">
            <a:avLst/>
          </a:prstGeom>
        </p:spPr>
        <p:txBody>
          <a:bodyPr vert="horz" wrap="square" lIns="0" tIns="12700" rIns="0" bIns="0" rtlCol="0">
            <a:spAutoFit/>
          </a:bodyPr>
          <a:lstStyle/>
          <a:p>
            <a:pPr marL="12700">
              <a:lnSpc>
                <a:spcPct val="100000"/>
              </a:lnSpc>
              <a:spcBef>
                <a:spcPts val="100"/>
              </a:spcBef>
            </a:pPr>
            <a:r>
              <a:rPr sz="2400" spc="-200" dirty="0">
                <a:solidFill>
                  <a:srgbClr val="009540"/>
                </a:solidFill>
              </a:rPr>
              <a:t>Ê</a:t>
            </a:r>
            <a:r>
              <a:rPr sz="2400" spc="-195" dirty="0">
                <a:solidFill>
                  <a:srgbClr val="009540"/>
                </a:solidFill>
              </a:rPr>
              <a:t>T</a:t>
            </a:r>
            <a:r>
              <a:rPr sz="2400" spc="-204" dirty="0">
                <a:solidFill>
                  <a:srgbClr val="009540"/>
                </a:solidFill>
              </a:rPr>
              <a:t>R</a:t>
            </a:r>
            <a:r>
              <a:rPr sz="2400" dirty="0">
                <a:solidFill>
                  <a:srgbClr val="009540"/>
                </a:solidFill>
              </a:rPr>
              <a:t>E</a:t>
            </a:r>
            <a:r>
              <a:rPr sz="2400" spc="-375" dirty="0">
                <a:solidFill>
                  <a:srgbClr val="009540"/>
                </a:solidFill>
              </a:rPr>
              <a:t> </a:t>
            </a:r>
            <a:r>
              <a:rPr sz="2400" spc="-204" dirty="0">
                <a:solidFill>
                  <a:srgbClr val="009540"/>
                </a:solidFill>
              </a:rPr>
              <a:t>U</a:t>
            </a:r>
            <a:r>
              <a:rPr sz="2400" spc="-5" dirty="0">
                <a:solidFill>
                  <a:srgbClr val="009540"/>
                </a:solidFill>
              </a:rPr>
              <a:t>N</a:t>
            </a:r>
            <a:r>
              <a:rPr sz="2400" spc="-360" dirty="0">
                <a:solidFill>
                  <a:srgbClr val="009540"/>
                </a:solidFill>
              </a:rPr>
              <a:t> </a:t>
            </a:r>
            <a:r>
              <a:rPr sz="2400" spc="-380" dirty="0">
                <a:solidFill>
                  <a:srgbClr val="009540"/>
                </a:solidFill>
              </a:rPr>
              <a:t>P</a:t>
            </a:r>
            <a:r>
              <a:rPr sz="2400" spc="-204" dirty="0">
                <a:solidFill>
                  <a:srgbClr val="009540"/>
                </a:solidFill>
              </a:rPr>
              <a:t>AR</a:t>
            </a:r>
            <a:r>
              <a:rPr sz="2400" spc="-195" dirty="0">
                <a:solidFill>
                  <a:srgbClr val="009540"/>
                </a:solidFill>
              </a:rPr>
              <a:t>T</a:t>
            </a:r>
            <a:r>
              <a:rPr sz="2400" spc="-200" dirty="0">
                <a:solidFill>
                  <a:srgbClr val="009540"/>
                </a:solidFill>
              </a:rPr>
              <a:t>E</a:t>
            </a:r>
            <a:r>
              <a:rPr sz="2400" spc="-204" dirty="0">
                <a:solidFill>
                  <a:srgbClr val="009540"/>
                </a:solidFill>
              </a:rPr>
              <a:t>NA</a:t>
            </a:r>
            <a:r>
              <a:rPr sz="2400" spc="-190" dirty="0">
                <a:solidFill>
                  <a:srgbClr val="009540"/>
                </a:solidFill>
              </a:rPr>
              <a:t>IR</a:t>
            </a:r>
            <a:r>
              <a:rPr sz="2400" dirty="0">
                <a:solidFill>
                  <a:srgbClr val="009540"/>
                </a:solidFill>
              </a:rPr>
              <a:t>E</a:t>
            </a:r>
            <a:r>
              <a:rPr sz="2400" spc="-340" dirty="0">
                <a:solidFill>
                  <a:srgbClr val="009540"/>
                </a:solidFill>
              </a:rPr>
              <a:t> </a:t>
            </a:r>
            <a:r>
              <a:rPr sz="2400" spc="-204" dirty="0">
                <a:solidFill>
                  <a:srgbClr val="009540"/>
                </a:solidFill>
              </a:rPr>
              <a:t>R</a:t>
            </a:r>
            <a:r>
              <a:rPr sz="2400" spc="-200" dirty="0">
                <a:solidFill>
                  <a:srgbClr val="009540"/>
                </a:solidFill>
              </a:rPr>
              <a:t>ESP</a:t>
            </a:r>
            <a:r>
              <a:rPr sz="2400" spc="-190" dirty="0">
                <a:solidFill>
                  <a:srgbClr val="009540"/>
                </a:solidFill>
              </a:rPr>
              <a:t>O</a:t>
            </a:r>
            <a:r>
              <a:rPr sz="2400" spc="-204" dirty="0">
                <a:solidFill>
                  <a:srgbClr val="009540"/>
                </a:solidFill>
              </a:rPr>
              <a:t>N</a:t>
            </a:r>
            <a:r>
              <a:rPr sz="2400" spc="-200" dirty="0">
                <a:solidFill>
                  <a:srgbClr val="009540"/>
                </a:solidFill>
              </a:rPr>
              <a:t>S</a:t>
            </a:r>
            <a:r>
              <a:rPr sz="2400" spc="-204" dirty="0">
                <a:solidFill>
                  <a:srgbClr val="009540"/>
                </a:solidFill>
              </a:rPr>
              <a:t>AB</a:t>
            </a:r>
            <a:r>
              <a:rPr sz="2400" spc="-185" dirty="0">
                <a:solidFill>
                  <a:srgbClr val="009540"/>
                </a:solidFill>
              </a:rPr>
              <a:t>L</a:t>
            </a:r>
            <a:r>
              <a:rPr sz="2400" dirty="0">
                <a:solidFill>
                  <a:srgbClr val="009540"/>
                </a:solidFill>
              </a:rPr>
              <a:t>E</a:t>
            </a:r>
            <a:r>
              <a:rPr sz="2400" spc="-340" dirty="0">
                <a:solidFill>
                  <a:srgbClr val="009540"/>
                </a:solidFill>
              </a:rPr>
              <a:t> </a:t>
            </a:r>
            <a:r>
              <a:rPr sz="2400" spc="-200" dirty="0">
                <a:solidFill>
                  <a:srgbClr val="009540"/>
                </a:solidFill>
              </a:rPr>
              <a:t>E</a:t>
            </a:r>
            <a:r>
              <a:rPr sz="2400" dirty="0">
                <a:solidFill>
                  <a:srgbClr val="009540"/>
                </a:solidFill>
              </a:rPr>
              <a:t>T</a:t>
            </a:r>
            <a:r>
              <a:rPr sz="2400" spc="-385" dirty="0">
                <a:solidFill>
                  <a:srgbClr val="009540"/>
                </a:solidFill>
              </a:rPr>
              <a:t> </a:t>
            </a:r>
            <a:r>
              <a:rPr sz="2400" spc="-204" dirty="0">
                <a:solidFill>
                  <a:srgbClr val="009540"/>
                </a:solidFill>
              </a:rPr>
              <a:t>R</a:t>
            </a:r>
            <a:r>
              <a:rPr sz="2400" spc="-200" dirty="0">
                <a:solidFill>
                  <a:srgbClr val="009540"/>
                </a:solidFill>
              </a:rPr>
              <a:t>ESPE</a:t>
            </a:r>
            <a:r>
              <a:rPr sz="2400" spc="-204" dirty="0">
                <a:solidFill>
                  <a:srgbClr val="009540"/>
                </a:solidFill>
              </a:rPr>
              <a:t>C</a:t>
            </a:r>
            <a:r>
              <a:rPr sz="2400" spc="-195" dirty="0">
                <a:solidFill>
                  <a:srgbClr val="009540"/>
                </a:solidFill>
              </a:rPr>
              <a:t>T</a:t>
            </a:r>
            <a:r>
              <a:rPr sz="2400" spc="-204" dirty="0">
                <a:solidFill>
                  <a:srgbClr val="009540"/>
                </a:solidFill>
              </a:rPr>
              <a:t>U</a:t>
            </a:r>
            <a:r>
              <a:rPr sz="2400" spc="-185" dirty="0">
                <a:solidFill>
                  <a:srgbClr val="009540"/>
                </a:solidFill>
              </a:rPr>
              <a:t>E</a:t>
            </a:r>
            <a:r>
              <a:rPr sz="2400" spc="-190" dirty="0">
                <a:solidFill>
                  <a:srgbClr val="009540"/>
                </a:solidFill>
              </a:rPr>
              <a:t>U</a:t>
            </a:r>
            <a:r>
              <a:rPr sz="2400" dirty="0">
                <a:solidFill>
                  <a:srgbClr val="009540"/>
                </a:solidFill>
              </a:rPr>
              <a:t>X</a:t>
            </a:r>
            <a:endParaRPr sz="2400"/>
          </a:p>
        </p:txBody>
      </p:sp>
      <p:sp>
        <p:nvSpPr>
          <p:cNvPr id="9" name="object 9"/>
          <p:cNvSpPr txBox="1"/>
          <p:nvPr/>
        </p:nvSpPr>
        <p:spPr>
          <a:xfrm>
            <a:off x="611530" y="733755"/>
            <a:ext cx="7790180" cy="3204210"/>
          </a:xfrm>
          <a:prstGeom prst="rect">
            <a:avLst/>
          </a:prstGeom>
        </p:spPr>
        <p:txBody>
          <a:bodyPr vert="horz" wrap="square" lIns="0" tIns="12700" rIns="0" bIns="0" rtlCol="0">
            <a:spAutoFit/>
          </a:bodyPr>
          <a:lstStyle/>
          <a:p>
            <a:pPr marL="101600">
              <a:spcBef>
                <a:spcPts val="100"/>
              </a:spcBef>
            </a:pPr>
            <a:r>
              <a:rPr sz="2400" b="1" spc="-200" dirty="0">
                <a:solidFill>
                  <a:srgbClr val="009540"/>
                </a:solidFill>
                <a:latin typeface="Arial"/>
                <a:cs typeface="Arial"/>
              </a:rPr>
              <a:t>D</a:t>
            </a:r>
            <a:r>
              <a:rPr sz="2400" b="1" dirty="0">
                <a:solidFill>
                  <a:srgbClr val="009540"/>
                </a:solidFill>
                <a:latin typeface="Arial"/>
                <a:cs typeface="Arial"/>
              </a:rPr>
              <a:t>E</a:t>
            </a:r>
            <a:r>
              <a:rPr sz="2400" b="1" spc="-375" dirty="0">
                <a:solidFill>
                  <a:srgbClr val="009540"/>
                </a:solidFill>
                <a:latin typeface="Arial"/>
                <a:cs typeface="Arial"/>
              </a:rPr>
              <a:t> </a:t>
            </a:r>
            <a:r>
              <a:rPr sz="2400" b="1" spc="-200" dirty="0">
                <a:solidFill>
                  <a:srgbClr val="009540"/>
                </a:solidFill>
                <a:latin typeface="Arial"/>
                <a:cs typeface="Arial"/>
              </a:rPr>
              <a:t>L</a:t>
            </a:r>
            <a:r>
              <a:rPr sz="2400" b="1" dirty="0">
                <a:solidFill>
                  <a:srgbClr val="009540"/>
                </a:solidFill>
                <a:latin typeface="Arial"/>
                <a:cs typeface="Arial"/>
              </a:rPr>
              <a:t>A</a:t>
            </a:r>
            <a:r>
              <a:rPr sz="2400" b="1" spc="-470" dirty="0">
                <a:solidFill>
                  <a:srgbClr val="009540"/>
                </a:solidFill>
                <a:latin typeface="Arial"/>
                <a:cs typeface="Arial"/>
              </a:rPr>
              <a:t> </a:t>
            </a:r>
            <a:r>
              <a:rPr sz="2400" b="1" spc="-380" dirty="0">
                <a:solidFill>
                  <a:srgbClr val="009540"/>
                </a:solidFill>
                <a:latin typeface="Arial"/>
                <a:cs typeface="Arial"/>
              </a:rPr>
              <a:t>V</a:t>
            </a:r>
            <a:r>
              <a:rPr sz="2400" b="1" spc="-200" dirty="0">
                <a:solidFill>
                  <a:srgbClr val="009540"/>
                </a:solidFill>
                <a:latin typeface="Arial"/>
                <a:cs typeface="Arial"/>
              </a:rPr>
              <a:t>ALEU</a:t>
            </a:r>
            <a:r>
              <a:rPr sz="2400" b="1" dirty="0">
                <a:solidFill>
                  <a:srgbClr val="009540"/>
                </a:solidFill>
                <a:latin typeface="Arial"/>
                <a:cs typeface="Arial"/>
              </a:rPr>
              <a:t>R</a:t>
            </a:r>
            <a:r>
              <a:rPr sz="2400" b="1" spc="-350" dirty="0">
                <a:solidFill>
                  <a:srgbClr val="009540"/>
                </a:solidFill>
                <a:latin typeface="Arial"/>
                <a:cs typeface="Arial"/>
              </a:rPr>
              <a:t> </a:t>
            </a:r>
            <a:r>
              <a:rPr sz="2400" b="1" spc="-200" dirty="0">
                <a:solidFill>
                  <a:srgbClr val="009540"/>
                </a:solidFill>
                <a:latin typeface="Arial"/>
                <a:cs typeface="Arial"/>
              </a:rPr>
              <a:t>HU</a:t>
            </a:r>
            <a:r>
              <a:rPr sz="2400" b="1" spc="-190" dirty="0">
                <a:solidFill>
                  <a:srgbClr val="009540"/>
                </a:solidFill>
                <a:latin typeface="Arial"/>
                <a:cs typeface="Arial"/>
              </a:rPr>
              <a:t>M</a:t>
            </a:r>
            <a:r>
              <a:rPr sz="2400" b="1" spc="-200" dirty="0">
                <a:solidFill>
                  <a:srgbClr val="009540"/>
                </a:solidFill>
                <a:latin typeface="Arial"/>
                <a:cs typeface="Arial"/>
              </a:rPr>
              <a:t>A</a:t>
            </a:r>
            <a:r>
              <a:rPr sz="2400" b="1" spc="-190" dirty="0">
                <a:solidFill>
                  <a:srgbClr val="009540"/>
                </a:solidFill>
                <a:latin typeface="Arial"/>
                <a:cs typeface="Arial"/>
              </a:rPr>
              <a:t>I</a:t>
            </a:r>
            <a:r>
              <a:rPr sz="2400" b="1" spc="-200" dirty="0">
                <a:solidFill>
                  <a:srgbClr val="009540"/>
                </a:solidFill>
                <a:latin typeface="Arial"/>
                <a:cs typeface="Arial"/>
              </a:rPr>
              <a:t>N</a:t>
            </a:r>
            <a:r>
              <a:rPr sz="2400" b="1" dirty="0">
                <a:solidFill>
                  <a:srgbClr val="009540"/>
                </a:solidFill>
                <a:latin typeface="Arial"/>
                <a:cs typeface="Arial"/>
              </a:rPr>
              <a:t>E</a:t>
            </a:r>
            <a:endParaRPr sz="2400">
              <a:solidFill>
                <a:prstClr val="black"/>
              </a:solidFill>
              <a:latin typeface="Arial"/>
              <a:cs typeface="Arial"/>
            </a:endParaRPr>
          </a:p>
          <a:p>
            <a:endParaRPr sz="2700">
              <a:solidFill>
                <a:prstClr val="black"/>
              </a:solidFill>
              <a:latin typeface="Arial"/>
              <a:cs typeface="Arial"/>
            </a:endParaRPr>
          </a:p>
          <a:p>
            <a:pPr marL="12700">
              <a:spcBef>
                <a:spcPts val="1914"/>
              </a:spcBef>
            </a:pPr>
            <a:r>
              <a:rPr b="1" spc="-5" dirty="0">
                <a:solidFill>
                  <a:srgbClr val="164193"/>
                </a:solidFill>
                <a:latin typeface="Arial"/>
                <a:cs typeface="Arial"/>
              </a:rPr>
              <a:t>Nos</a:t>
            </a:r>
            <a:r>
              <a:rPr b="1" spc="-65" dirty="0">
                <a:solidFill>
                  <a:srgbClr val="164193"/>
                </a:solidFill>
                <a:latin typeface="Arial"/>
                <a:cs typeface="Arial"/>
              </a:rPr>
              <a:t> </a:t>
            </a:r>
            <a:r>
              <a:rPr b="1" spc="-40" dirty="0">
                <a:solidFill>
                  <a:srgbClr val="164193"/>
                </a:solidFill>
                <a:latin typeface="Arial"/>
                <a:cs typeface="Arial"/>
              </a:rPr>
              <a:t>engagements</a:t>
            </a:r>
            <a:r>
              <a:rPr b="1" spc="-45" dirty="0">
                <a:solidFill>
                  <a:srgbClr val="164193"/>
                </a:solidFill>
                <a:latin typeface="Arial"/>
                <a:cs typeface="Arial"/>
              </a:rPr>
              <a:t> </a:t>
            </a:r>
            <a:r>
              <a:rPr b="1" spc="-20" dirty="0">
                <a:solidFill>
                  <a:srgbClr val="164193"/>
                </a:solidFill>
                <a:latin typeface="Arial"/>
                <a:cs typeface="Arial"/>
              </a:rPr>
              <a:t>en </a:t>
            </a:r>
            <a:r>
              <a:rPr b="1" spc="-30" dirty="0">
                <a:solidFill>
                  <a:srgbClr val="164193"/>
                </a:solidFill>
                <a:latin typeface="Arial"/>
                <a:cs typeface="Arial"/>
              </a:rPr>
              <a:t>faveur</a:t>
            </a:r>
            <a:r>
              <a:rPr b="1" spc="-40" dirty="0">
                <a:solidFill>
                  <a:srgbClr val="164193"/>
                </a:solidFill>
                <a:latin typeface="Arial"/>
                <a:cs typeface="Arial"/>
              </a:rPr>
              <a:t> </a:t>
            </a:r>
            <a:r>
              <a:rPr b="1" spc="-5" dirty="0">
                <a:solidFill>
                  <a:srgbClr val="164193"/>
                </a:solidFill>
                <a:latin typeface="Arial"/>
                <a:cs typeface="Arial"/>
              </a:rPr>
              <a:t>de</a:t>
            </a:r>
            <a:r>
              <a:rPr b="1" spc="-65" dirty="0">
                <a:solidFill>
                  <a:srgbClr val="164193"/>
                </a:solidFill>
                <a:latin typeface="Arial"/>
                <a:cs typeface="Arial"/>
              </a:rPr>
              <a:t> </a:t>
            </a:r>
            <a:r>
              <a:rPr b="1" spc="-25" dirty="0">
                <a:solidFill>
                  <a:srgbClr val="164193"/>
                </a:solidFill>
                <a:latin typeface="Arial"/>
                <a:cs typeface="Arial"/>
              </a:rPr>
              <a:t>l’éthique,</a:t>
            </a:r>
            <a:r>
              <a:rPr b="1" spc="-105" dirty="0">
                <a:solidFill>
                  <a:srgbClr val="164193"/>
                </a:solidFill>
                <a:latin typeface="Arial"/>
                <a:cs typeface="Arial"/>
              </a:rPr>
              <a:t> </a:t>
            </a:r>
            <a:r>
              <a:rPr b="1" spc="-5" dirty="0">
                <a:solidFill>
                  <a:srgbClr val="164193"/>
                </a:solidFill>
                <a:latin typeface="Arial"/>
                <a:cs typeface="Arial"/>
              </a:rPr>
              <a:t>de</a:t>
            </a:r>
            <a:r>
              <a:rPr b="1" spc="-75" dirty="0">
                <a:solidFill>
                  <a:srgbClr val="164193"/>
                </a:solidFill>
                <a:latin typeface="Arial"/>
                <a:cs typeface="Arial"/>
              </a:rPr>
              <a:t> </a:t>
            </a:r>
            <a:r>
              <a:rPr b="1" spc="-5" dirty="0">
                <a:solidFill>
                  <a:srgbClr val="164193"/>
                </a:solidFill>
                <a:latin typeface="Arial"/>
                <a:cs typeface="Arial"/>
              </a:rPr>
              <a:t>la</a:t>
            </a:r>
            <a:r>
              <a:rPr b="1" spc="-65" dirty="0">
                <a:solidFill>
                  <a:srgbClr val="164193"/>
                </a:solidFill>
                <a:latin typeface="Arial"/>
                <a:cs typeface="Arial"/>
              </a:rPr>
              <a:t> </a:t>
            </a:r>
            <a:r>
              <a:rPr b="1" spc="-30" dirty="0">
                <a:solidFill>
                  <a:srgbClr val="164193"/>
                </a:solidFill>
                <a:latin typeface="Arial"/>
                <a:cs typeface="Arial"/>
              </a:rPr>
              <a:t>diversité</a:t>
            </a:r>
            <a:r>
              <a:rPr b="1" spc="-55" dirty="0">
                <a:solidFill>
                  <a:srgbClr val="164193"/>
                </a:solidFill>
                <a:latin typeface="Arial"/>
                <a:cs typeface="Arial"/>
              </a:rPr>
              <a:t> </a:t>
            </a:r>
            <a:r>
              <a:rPr b="1" spc="-45" dirty="0">
                <a:solidFill>
                  <a:srgbClr val="164193"/>
                </a:solidFill>
                <a:latin typeface="Arial"/>
                <a:cs typeface="Arial"/>
              </a:rPr>
              <a:t>et</a:t>
            </a:r>
            <a:r>
              <a:rPr b="1" spc="-114" dirty="0">
                <a:solidFill>
                  <a:srgbClr val="164193"/>
                </a:solidFill>
                <a:latin typeface="Arial"/>
                <a:cs typeface="Arial"/>
              </a:rPr>
              <a:t> </a:t>
            </a:r>
            <a:r>
              <a:rPr b="1" dirty="0">
                <a:solidFill>
                  <a:srgbClr val="164193"/>
                </a:solidFill>
                <a:latin typeface="Arial"/>
                <a:cs typeface="Arial"/>
              </a:rPr>
              <a:t>du</a:t>
            </a:r>
            <a:r>
              <a:rPr b="1" spc="-70" dirty="0">
                <a:solidFill>
                  <a:srgbClr val="164193"/>
                </a:solidFill>
                <a:latin typeface="Arial"/>
                <a:cs typeface="Arial"/>
              </a:rPr>
              <a:t> </a:t>
            </a:r>
            <a:r>
              <a:rPr b="1" spc="-25" dirty="0">
                <a:solidFill>
                  <a:srgbClr val="164193"/>
                </a:solidFill>
                <a:latin typeface="Arial"/>
                <a:cs typeface="Arial"/>
              </a:rPr>
              <a:t>handicap</a:t>
            </a:r>
            <a:r>
              <a:rPr b="1" spc="-105" dirty="0">
                <a:solidFill>
                  <a:srgbClr val="164193"/>
                </a:solidFill>
                <a:latin typeface="Arial"/>
                <a:cs typeface="Arial"/>
              </a:rPr>
              <a:t> </a:t>
            </a:r>
            <a:r>
              <a:rPr b="1" dirty="0">
                <a:solidFill>
                  <a:srgbClr val="164193"/>
                </a:solidFill>
                <a:latin typeface="Arial"/>
                <a:cs typeface="Arial"/>
              </a:rPr>
              <a:t>:</a:t>
            </a:r>
            <a:endParaRPr>
              <a:solidFill>
                <a:prstClr val="black"/>
              </a:solidFill>
              <a:latin typeface="Arial"/>
              <a:cs typeface="Arial"/>
            </a:endParaRPr>
          </a:p>
          <a:p>
            <a:pPr marL="705485" marR="5080" indent="-166370">
              <a:spcBef>
                <a:spcPts val="1405"/>
              </a:spcBef>
              <a:buFontTx/>
              <a:buChar char="-"/>
              <a:tabLst>
                <a:tab pos="706120" algn="l"/>
              </a:tabLst>
            </a:pPr>
            <a:r>
              <a:rPr sz="1600" spc="-10" dirty="0">
                <a:solidFill>
                  <a:srgbClr val="164193"/>
                </a:solidFill>
                <a:latin typeface="Microsoft Sans Serif"/>
                <a:cs typeface="Microsoft Sans Serif"/>
              </a:rPr>
              <a:t>Des</a:t>
            </a:r>
            <a:r>
              <a:rPr sz="1600" spc="10" dirty="0">
                <a:solidFill>
                  <a:srgbClr val="164193"/>
                </a:solidFill>
                <a:latin typeface="Microsoft Sans Serif"/>
                <a:cs typeface="Microsoft Sans Serif"/>
              </a:rPr>
              <a:t> </a:t>
            </a:r>
            <a:r>
              <a:rPr sz="1600" b="1" spc="-5" dirty="0">
                <a:solidFill>
                  <a:srgbClr val="164193"/>
                </a:solidFill>
                <a:latin typeface="Arial"/>
                <a:cs typeface="Arial"/>
              </a:rPr>
              <a:t>actions</a:t>
            </a:r>
            <a:r>
              <a:rPr sz="1600" b="1" spc="20" dirty="0">
                <a:solidFill>
                  <a:srgbClr val="164193"/>
                </a:solidFill>
                <a:latin typeface="Arial"/>
                <a:cs typeface="Arial"/>
              </a:rPr>
              <a:t> </a:t>
            </a:r>
            <a:r>
              <a:rPr sz="1600" b="1" spc="-10" dirty="0">
                <a:solidFill>
                  <a:srgbClr val="164193"/>
                </a:solidFill>
                <a:latin typeface="Arial"/>
                <a:cs typeface="Arial"/>
              </a:rPr>
              <a:t>favorisant</a:t>
            </a:r>
            <a:r>
              <a:rPr sz="1600" b="1" spc="60" dirty="0">
                <a:solidFill>
                  <a:srgbClr val="164193"/>
                </a:solidFill>
                <a:latin typeface="Arial"/>
                <a:cs typeface="Arial"/>
              </a:rPr>
              <a:t> </a:t>
            </a:r>
            <a:r>
              <a:rPr sz="1600" b="1" spc="-5" dirty="0">
                <a:solidFill>
                  <a:srgbClr val="164193"/>
                </a:solidFill>
                <a:latin typeface="Arial"/>
                <a:cs typeface="Arial"/>
              </a:rPr>
              <a:t>la</a:t>
            </a:r>
            <a:r>
              <a:rPr sz="1600" b="1" spc="10" dirty="0">
                <a:solidFill>
                  <a:srgbClr val="164193"/>
                </a:solidFill>
                <a:latin typeface="Arial"/>
                <a:cs typeface="Arial"/>
              </a:rPr>
              <a:t> </a:t>
            </a:r>
            <a:r>
              <a:rPr sz="1600" b="1" spc="-10" dirty="0">
                <a:solidFill>
                  <a:srgbClr val="164193"/>
                </a:solidFill>
                <a:latin typeface="Arial"/>
                <a:cs typeface="Arial"/>
              </a:rPr>
              <a:t>diversité</a:t>
            </a:r>
            <a:r>
              <a:rPr sz="1600" b="1" spc="70" dirty="0">
                <a:solidFill>
                  <a:srgbClr val="164193"/>
                </a:solidFill>
                <a:latin typeface="Arial"/>
                <a:cs typeface="Arial"/>
              </a:rPr>
              <a:t> </a:t>
            </a:r>
            <a:r>
              <a:rPr sz="1600" b="1" spc="-5" dirty="0">
                <a:solidFill>
                  <a:srgbClr val="164193"/>
                </a:solidFill>
                <a:latin typeface="Arial"/>
                <a:cs typeface="Arial"/>
              </a:rPr>
              <a:t>et</a:t>
            </a:r>
            <a:r>
              <a:rPr sz="1600" b="1" spc="5" dirty="0">
                <a:solidFill>
                  <a:srgbClr val="164193"/>
                </a:solidFill>
                <a:latin typeface="Arial"/>
                <a:cs typeface="Arial"/>
              </a:rPr>
              <a:t> </a:t>
            </a:r>
            <a:r>
              <a:rPr sz="1600" b="1" spc="-5" dirty="0">
                <a:solidFill>
                  <a:srgbClr val="164193"/>
                </a:solidFill>
                <a:latin typeface="Arial"/>
                <a:cs typeface="Arial"/>
              </a:rPr>
              <a:t>l’inclusion</a:t>
            </a:r>
            <a:r>
              <a:rPr sz="1600" b="1" spc="45" dirty="0">
                <a:solidFill>
                  <a:srgbClr val="164193"/>
                </a:solidFill>
                <a:latin typeface="Arial"/>
                <a:cs typeface="Arial"/>
              </a:rPr>
              <a:t> </a:t>
            </a:r>
            <a:r>
              <a:rPr sz="1600" spc="-5" dirty="0">
                <a:solidFill>
                  <a:srgbClr val="164193"/>
                </a:solidFill>
                <a:latin typeface="Microsoft Sans Serif"/>
                <a:cs typeface="Microsoft Sans Serif"/>
              </a:rPr>
              <a:t>avec</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notre</a:t>
            </a:r>
            <a:r>
              <a:rPr sz="1600" spc="40" dirty="0">
                <a:solidFill>
                  <a:srgbClr val="164193"/>
                </a:solidFill>
                <a:latin typeface="Microsoft Sans Serif"/>
                <a:cs typeface="Microsoft Sans Serif"/>
              </a:rPr>
              <a:t> </a:t>
            </a:r>
            <a:r>
              <a:rPr sz="1600" spc="-20" dirty="0">
                <a:solidFill>
                  <a:srgbClr val="164193"/>
                </a:solidFill>
                <a:latin typeface="Microsoft Sans Serif"/>
                <a:cs typeface="Microsoft Sans Serif"/>
              </a:rPr>
              <a:t>partenariat</a:t>
            </a:r>
            <a:r>
              <a:rPr sz="1600" spc="50" dirty="0">
                <a:solidFill>
                  <a:srgbClr val="164193"/>
                </a:solidFill>
                <a:latin typeface="Microsoft Sans Serif"/>
                <a:cs typeface="Microsoft Sans Serif"/>
              </a:rPr>
              <a:t> </a:t>
            </a:r>
            <a:r>
              <a:rPr sz="1600" spc="-5" dirty="0">
                <a:solidFill>
                  <a:srgbClr val="164193"/>
                </a:solidFill>
                <a:latin typeface="Microsoft Sans Serif"/>
                <a:cs typeface="Microsoft Sans Serif"/>
              </a:rPr>
              <a:t>avec </a:t>
            </a:r>
            <a:r>
              <a:rPr sz="1600" spc="-409" dirty="0">
                <a:solidFill>
                  <a:srgbClr val="164193"/>
                </a:solidFill>
                <a:latin typeface="Microsoft Sans Serif"/>
                <a:cs typeface="Microsoft Sans Serif"/>
              </a:rPr>
              <a:t> </a:t>
            </a:r>
            <a:r>
              <a:rPr sz="1600" spc="-5" dirty="0">
                <a:solidFill>
                  <a:srgbClr val="164193"/>
                </a:solidFill>
                <a:latin typeface="Microsoft Sans Serif"/>
                <a:cs typeface="Microsoft Sans Serif"/>
              </a:rPr>
              <a:t>le réseau</a:t>
            </a:r>
            <a:r>
              <a:rPr sz="1600" spc="15" dirty="0">
                <a:solidFill>
                  <a:srgbClr val="164193"/>
                </a:solidFill>
                <a:latin typeface="Microsoft Sans Serif"/>
                <a:cs typeface="Microsoft Sans Serif"/>
              </a:rPr>
              <a:t> </a:t>
            </a:r>
            <a:r>
              <a:rPr sz="1600" spc="-70" dirty="0">
                <a:solidFill>
                  <a:srgbClr val="164193"/>
                </a:solidFill>
                <a:latin typeface="Microsoft Sans Serif"/>
                <a:cs typeface="Microsoft Sans Serif"/>
              </a:rPr>
              <a:t>WAVE</a:t>
            </a:r>
            <a:r>
              <a:rPr sz="1600" spc="-120" dirty="0">
                <a:solidFill>
                  <a:srgbClr val="164193"/>
                </a:solidFill>
                <a:latin typeface="Microsoft Sans Serif"/>
                <a:cs typeface="Microsoft Sans Serif"/>
              </a:rPr>
              <a:t> </a:t>
            </a:r>
            <a:r>
              <a:rPr sz="1600" spc="-25" dirty="0">
                <a:solidFill>
                  <a:srgbClr val="164193"/>
                </a:solidFill>
                <a:latin typeface="Microsoft Sans Serif"/>
                <a:cs typeface="Microsoft Sans Serif"/>
              </a:rPr>
              <a:t>Auto</a:t>
            </a:r>
            <a:r>
              <a:rPr sz="1600" spc="-30" dirty="0">
                <a:solidFill>
                  <a:srgbClr val="164193"/>
                </a:solidFill>
                <a:latin typeface="Microsoft Sans Serif"/>
                <a:cs typeface="Microsoft Sans Serif"/>
              </a:rPr>
              <a:t> </a:t>
            </a:r>
            <a:r>
              <a:rPr sz="1600" spc="-10" dirty="0">
                <a:solidFill>
                  <a:srgbClr val="164193"/>
                </a:solidFill>
                <a:latin typeface="Microsoft Sans Serif"/>
                <a:cs typeface="Microsoft Sans Serif"/>
              </a:rPr>
              <a:t>(qui</a:t>
            </a:r>
            <a:r>
              <a:rPr sz="1600" spc="30" dirty="0">
                <a:solidFill>
                  <a:srgbClr val="164193"/>
                </a:solidFill>
                <a:latin typeface="Microsoft Sans Serif"/>
                <a:cs typeface="Microsoft Sans Serif"/>
              </a:rPr>
              <a:t> </a:t>
            </a:r>
            <a:r>
              <a:rPr sz="1600" spc="-5" dirty="0">
                <a:solidFill>
                  <a:srgbClr val="164193"/>
                </a:solidFill>
                <a:latin typeface="Microsoft Sans Serif"/>
                <a:cs typeface="Microsoft Sans Serif"/>
              </a:rPr>
              <a:t>défend</a:t>
            </a:r>
            <a:r>
              <a:rPr sz="1600" spc="40" dirty="0">
                <a:solidFill>
                  <a:srgbClr val="164193"/>
                </a:solidFill>
                <a:latin typeface="Microsoft Sans Serif"/>
                <a:cs typeface="Microsoft Sans Serif"/>
              </a:rPr>
              <a:t> </a:t>
            </a:r>
            <a:r>
              <a:rPr sz="1600" spc="-5" dirty="0">
                <a:solidFill>
                  <a:srgbClr val="164193"/>
                </a:solidFill>
                <a:latin typeface="Microsoft Sans Serif"/>
                <a:cs typeface="Microsoft Sans Serif"/>
              </a:rPr>
              <a:t>la </a:t>
            </a:r>
            <a:r>
              <a:rPr sz="1600" spc="-10" dirty="0">
                <a:solidFill>
                  <a:srgbClr val="164193"/>
                </a:solidFill>
                <a:latin typeface="Microsoft Sans Serif"/>
                <a:cs typeface="Microsoft Sans Serif"/>
              </a:rPr>
              <a:t>mixité</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dans</a:t>
            </a:r>
            <a:r>
              <a:rPr sz="1600" spc="10" dirty="0">
                <a:solidFill>
                  <a:srgbClr val="164193"/>
                </a:solidFill>
                <a:latin typeface="Microsoft Sans Serif"/>
                <a:cs typeface="Microsoft Sans Serif"/>
              </a:rPr>
              <a:t> </a:t>
            </a:r>
            <a:r>
              <a:rPr sz="1600" spc="-20" dirty="0">
                <a:solidFill>
                  <a:srgbClr val="164193"/>
                </a:solidFill>
                <a:latin typeface="Microsoft Sans Serif"/>
                <a:cs typeface="Microsoft Sans Serif"/>
              </a:rPr>
              <a:t>l’automobile)</a:t>
            </a:r>
            <a:endParaRPr sz="1600">
              <a:solidFill>
                <a:prstClr val="black"/>
              </a:solidFill>
              <a:latin typeface="Microsoft Sans Serif"/>
              <a:cs typeface="Microsoft Sans Serif"/>
            </a:endParaRPr>
          </a:p>
          <a:p>
            <a:pPr>
              <a:spcBef>
                <a:spcPts val="55"/>
              </a:spcBef>
              <a:buClr>
                <a:srgbClr val="164193"/>
              </a:buClr>
              <a:buFont typeface="Microsoft Sans Serif"/>
              <a:buChar char="-"/>
            </a:pPr>
            <a:endParaRPr sz="1700">
              <a:solidFill>
                <a:prstClr val="black"/>
              </a:solidFill>
              <a:latin typeface="Microsoft Sans Serif"/>
              <a:cs typeface="Microsoft Sans Serif"/>
            </a:endParaRPr>
          </a:p>
          <a:p>
            <a:pPr marL="705485" marR="971550" indent="-166370">
              <a:buFontTx/>
              <a:buChar char="-"/>
              <a:tabLst>
                <a:tab pos="706120" algn="l"/>
              </a:tabLst>
            </a:pPr>
            <a:r>
              <a:rPr sz="1600" spc="-10" dirty="0">
                <a:solidFill>
                  <a:srgbClr val="164193"/>
                </a:solidFill>
                <a:latin typeface="Microsoft Sans Serif"/>
                <a:cs typeface="Microsoft Sans Serif"/>
              </a:rPr>
              <a:t>Une</a:t>
            </a:r>
            <a:r>
              <a:rPr sz="1600" dirty="0">
                <a:solidFill>
                  <a:srgbClr val="164193"/>
                </a:solidFill>
                <a:latin typeface="Microsoft Sans Serif"/>
                <a:cs typeface="Microsoft Sans Serif"/>
              </a:rPr>
              <a:t> </a:t>
            </a:r>
            <a:r>
              <a:rPr sz="1600" spc="-5" dirty="0">
                <a:solidFill>
                  <a:srgbClr val="164193"/>
                </a:solidFill>
                <a:latin typeface="Microsoft Sans Serif"/>
                <a:cs typeface="Microsoft Sans Serif"/>
              </a:rPr>
              <a:t>charte</a:t>
            </a:r>
            <a:r>
              <a:rPr sz="1600" spc="25" dirty="0">
                <a:solidFill>
                  <a:srgbClr val="164193"/>
                </a:solidFill>
                <a:latin typeface="Microsoft Sans Serif"/>
                <a:cs typeface="Microsoft Sans Serif"/>
              </a:rPr>
              <a:t> </a:t>
            </a:r>
            <a:r>
              <a:rPr sz="1600" spc="-5" dirty="0">
                <a:solidFill>
                  <a:srgbClr val="164193"/>
                </a:solidFill>
                <a:latin typeface="Microsoft Sans Serif"/>
                <a:cs typeface="Microsoft Sans Serif"/>
              </a:rPr>
              <a:t>éthique</a:t>
            </a:r>
            <a:r>
              <a:rPr sz="1600" spc="10" dirty="0">
                <a:solidFill>
                  <a:srgbClr val="164193"/>
                </a:solidFill>
                <a:latin typeface="Microsoft Sans Serif"/>
                <a:cs typeface="Microsoft Sans Serif"/>
              </a:rPr>
              <a:t> </a:t>
            </a:r>
            <a:r>
              <a:rPr sz="1600" spc="-10" dirty="0">
                <a:solidFill>
                  <a:srgbClr val="164193"/>
                </a:solidFill>
                <a:latin typeface="Microsoft Sans Serif"/>
                <a:cs typeface="Microsoft Sans Serif"/>
              </a:rPr>
              <a:t>qui</a:t>
            </a:r>
            <a:r>
              <a:rPr sz="1600" spc="5" dirty="0">
                <a:solidFill>
                  <a:srgbClr val="164193"/>
                </a:solidFill>
                <a:latin typeface="Microsoft Sans Serif"/>
                <a:cs typeface="Microsoft Sans Serif"/>
              </a:rPr>
              <a:t> </a:t>
            </a:r>
            <a:r>
              <a:rPr sz="1600" spc="-5" dirty="0">
                <a:solidFill>
                  <a:srgbClr val="164193"/>
                </a:solidFill>
                <a:latin typeface="Microsoft Sans Serif"/>
                <a:cs typeface="Microsoft Sans Serif"/>
              </a:rPr>
              <a:t>permet</a:t>
            </a:r>
            <a:r>
              <a:rPr sz="1600" spc="40" dirty="0">
                <a:solidFill>
                  <a:srgbClr val="164193"/>
                </a:solidFill>
                <a:latin typeface="Microsoft Sans Serif"/>
                <a:cs typeface="Microsoft Sans Serif"/>
              </a:rPr>
              <a:t> </a:t>
            </a:r>
            <a:r>
              <a:rPr sz="1600" spc="-5" dirty="0">
                <a:solidFill>
                  <a:srgbClr val="164193"/>
                </a:solidFill>
                <a:latin typeface="Microsoft Sans Serif"/>
                <a:cs typeface="Microsoft Sans Serif"/>
              </a:rPr>
              <a:t>de</a:t>
            </a:r>
            <a:r>
              <a:rPr sz="1600" spc="20" dirty="0">
                <a:solidFill>
                  <a:srgbClr val="164193"/>
                </a:solidFill>
                <a:latin typeface="Microsoft Sans Serif"/>
                <a:cs typeface="Microsoft Sans Serif"/>
              </a:rPr>
              <a:t> </a:t>
            </a:r>
            <a:r>
              <a:rPr sz="1600" b="1" spc="-5" dirty="0">
                <a:solidFill>
                  <a:srgbClr val="164193"/>
                </a:solidFill>
                <a:latin typeface="Arial"/>
                <a:cs typeface="Arial"/>
              </a:rPr>
              <a:t>lutter</a:t>
            </a:r>
            <a:r>
              <a:rPr sz="1600" b="1" spc="15" dirty="0">
                <a:solidFill>
                  <a:srgbClr val="164193"/>
                </a:solidFill>
                <a:latin typeface="Arial"/>
                <a:cs typeface="Arial"/>
              </a:rPr>
              <a:t> </a:t>
            </a:r>
            <a:r>
              <a:rPr sz="1600" b="1" spc="-5" dirty="0">
                <a:solidFill>
                  <a:srgbClr val="164193"/>
                </a:solidFill>
                <a:latin typeface="Arial"/>
                <a:cs typeface="Arial"/>
              </a:rPr>
              <a:t>contre</a:t>
            </a:r>
            <a:r>
              <a:rPr sz="1600" b="1" spc="20" dirty="0">
                <a:solidFill>
                  <a:srgbClr val="164193"/>
                </a:solidFill>
                <a:latin typeface="Arial"/>
                <a:cs typeface="Arial"/>
              </a:rPr>
              <a:t> </a:t>
            </a:r>
            <a:r>
              <a:rPr sz="1600" b="1" spc="-5" dirty="0">
                <a:solidFill>
                  <a:srgbClr val="164193"/>
                </a:solidFill>
                <a:latin typeface="Arial"/>
                <a:cs typeface="Arial"/>
              </a:rPr>
              <a:t>la</a:t>
            </a:r>
            <a:r>
              <a:rPr sz="1600" b="1" spc="5" dirty="0">
                <a:solidFill>
                  <a:srgbClr val="164193"/>
                </a:solidFill>
                <a:latin typeface="Arial"/>
                <a:cs typeface="Arial"/>
              </a:rPr>
              <a:t> </a:t>
            </a:r>
            <a:r>
              <a:rPr sz="1600" b="1" spc="-20" dirty="0">
                <a:solidFill>
                  <a:srgbClr val="164193"/>
                </a:solidFill>
                <a:latin typeface="Arial"/>
                <a:cs typeface="Arial"/>
              </a:rPr>
              <a:t>corruption</a:t>
            </a:r>
            <a:r>
              <a:rPr sz="1600" b="1" spc="35" dirty="0">
                <a:solidFill>
                  <a:srgbClr val="164193"/>
                </a:solidFill>
                <a:latin typeface="Arial"/>
                <a:cs typeface="Arial"/>
              </a:rPr>
              <a:t> </a:t>
            </a:r>
            <a:r>
              <a:rPr sz="1600" b="1" spc="-5" dirty="0">
                <a:solidFill>
                  <a:srgbClr val="164193"/>
                </a:solidFill>
                <a:latin typeface="Arial"/>
                <a:cs typeface="Arial"/>
              </a:rPr>
              <a:t>et</a:t>
            </a:r>
            <a:r>
              <a:rPr sz="1600" b="1" spc="-15" dirty="0">
                <a:solidFill>
                  <a:srgbClr val="164193"/>
                </a:solidFill>
                <a:latin typeface="Arial"/>
                <a:cs typeface="Arial"/>
              </a:rPr>
              <a:t> </a:t>
            </a:r>
            <a:r>
              <a:rPr sz="1600" b="1" spc="-5" dirty="0">
                <a:solidFill>
                  <a:srgbClr val="164193"/>
                </a:solidFill>
                <a:latin typeface="Arial"/>
                <a:cs typeface="Arial"/>
              </a:rPr>
              <a:t>les </a:t>
            </a:r>
            <a:r>
              <a:rPr sz="1600" b="1" spc="-430" dirty="0">
                <a:solidFill>
                  <a:srgbClr val="164193"/>
                </a:solidFill>
                <a:latin typeface="Arial"/>
                <a:cs typeface="Arial"/>
              </a:rPr>
              <a:t> </a:t>
            </a:r>
            <a:r>
              <a:rPr sz="1600" b="1" spc="-5" dirty="0">
                <a:solidFill>
                  <a:srgbClr val="164193"/>
                </a:solidFill>
                <a:latin typeface="Arial"/>
                <a:cs typeface="Arial"/>
              </a:rPr>
              <a:t>comportements</a:t>
            </a:r>
            <a:r>
              <a:rPr sz="1600" b="1" spc="15" dirty="0">
                <a:solidFill>
                  <a:srgbClr val="164193"/>
                </a:solidFill>
                <a:latin typeface="Arial"/>
                <a:cs typeface="Arial"/>
              </a:rPr>
              <a:t> </a:t>
            </a:r>
            <a:r>
              <a:rPr sz="1600" b="1" spc="-20" dirty="0">
                <a:solidFill>
                  <a:srgbClr val="164193"/>
                </a:solidFill>
                <a:latin typeface="Arial"/>
                <a:cs typeface="Arial"/>
              </a:rPr>
              <a:t>inappropriés.</a:t>
            </a:r>
            <a:endParaRPr sz="1600">
              <a:solidFill>
                <a:prstClr val="black"/>
              </a:solidFill>
              <a:latin typeface="Arial"/>
              <a:cs typeface="Arial"/>
            </a:endParaRPr>
          </a:p>
          <a:p>
            <a:pPr>
              <a:spcBef>
                <a:spcPts val="25"/>
              </a:spcBef>
              <a:buClr>
                <a:srgbClr val="164193"/>
              </a:buClr>
              <a:buFont typeface="Microsoft Sans Serif"/>
              <a:buChar char="-"/>
            </a:pPr>
            <a:endParaRPr sz="1700">
              <a:solidFill>
                <a:prstClr val="black"/>
              </a:solidFill>
              <a:latin typeface="Arial"/>
              <a:cs typeface="Arial"/>
            </a:endParaRPr>
          </a:p>
          <a:p>
            <a:pPr marL="705485" indent="-166370">
              <a:spcBef>
                <a:spcPts val="5"/>
              </a:spcBef>
              <a:buFontTx/>
              <a:buChar char="-"/>
              <a:tabLst>
                <a:tab pos="706120" algn="l"/>
              </a:tabLst>
            </a:pPr>
            <a:r>
              <a:rPr sz="1600" spc="-10" dirty="0">
                <a:solidFill>
                  <a:srgbClr val="164193"/>
                </a:solidFill>
                <a:latin typeface="Microsoft Sans Serif"/>
                <a:cs typeface="Microsoft Sans Serif"/>
              </a:rPr>
              <a:t>Une</a:t>
            </a:r>
            <a:r>
              <a:rPr sz="1600" spc="5" dirty="0">
                <a:solidFill>
                  <a:srgbClr val="164193"/>
                </a:solidFill>
                <a:latin typeface="Microsoft Sans Serif"/>
                <a:cs typeface="Microsoft Sans Serif"/>
              </a:rPr>
              <a:t> </a:t>
            </a:r>
            <a:r>
              <a:rPr sz="1600" b="1" spc="-5" dirty="0">
                <a:solidFill>
                  <a:srgbClr val="164193"/>
                </a:solidFill>
                <a:latin typeface="Arial"/>
                <a:cs typeface="Arial"/>
              </a:rPr>
              <a:t>politique</a:t>
            </a:r>
            <a:r>
              <a:rPr sz="1600" b="1" spc="30" dirty="0">
                <a:solidFill>
                  <a:srgbClr val="164193"/>
                </a:solidFill>
                <a:latin typeface="Arial"/>
                <a:cs typeface="Arial"/>
              </a:rPr>
              <a:t> </a:t>
            </a:r>
            <a:r>
              <a:rPr sz="1600" b="1" spc="-5" dirty="0">
                <a:solidFill>
                  <a:srgbClr val="164193"/>
                </a:solidFill>
                <a:latin typeface="Arial"/>
                <a:cs typeface="Arial"/>
              </a:rPr>
              <a:t>handicap</a:t>
            </a:r>
            <a:r>
              <a:rPr sz="1600" b="1" spc="10" dirty="0">
                <a:solidFill>
                  <a:srgbClr val="164193"/>
                </a:solidFill>
                <a:latin typeface="Arial"/>
                <a:cs typeface="Arial"/>
              </a:rPr>
              <a:t> </a:t>
            </a:r>
            <a:r>
              <a:rPr sz="1600" b="1" spc="-10" dirty="0">
                <a:solidFill>
                  <a:srgbClr val="164193"/>
                </a:solidFill>
                <a:latin typeface="Arial"/>
                <a:cs typeface="Arial"/>
              </a:rPr>
              <a:t>volontariste</a:t>
            </a:r>
            <a:r>
              <a:rPr sz="1600" b="1" spc="50" dirty="0">
                <a:solidFill>
                  <a:srgbClr val="164193"/>
                </a:solidFill>
                <a:latin typeface="Arial"/>
                <a:cs typeface="Arial"/>
              </a:rPr>
              <a:t> </a:t>
            </a:r>
            <a:r>
              <a:rPr sz="1600" spc="-5" dirty="0">
                <a:solidFill>
                  <a:srgbClr val="164193"/>
                </a:solidFill>
                <a:latin typeface="Microsoft Sans Serif"/>
                <a:cs typeface="Microsoft Sans Serif"/>
              </a:rPr>
              <a:t>soutenue</a:t>
            </a:r>
            <a:r>
              <a:rPr sz="1600" spc="15" dirty="0">
                <a:solidFill>
                  <a:srgbClr val="164193"/>
                </a:solidFill>
                <a:latin typeface="Microsoft Sans Serif"/>
                <a:cs typeface="Microsoft Sans Serif"/>
              </a:rPr>
              <a:t> </a:t>
            </a:r>
            <a:r>
              <a:rPr sz="1600" spc="-5" dirty="0">
                <a:solidFill>
                  <a:srgbClr val="164193"/>
                </a:solidFill>
                <a:latin typeface="Microsoft Sans Serif"/>
                <a:cs typeface="Microsoft Sans Serif"/>
              </a:rPr>
              <a:t>par</a:t>
            </a:r>
            <a:r>
              <a:rPr sz="1600" spc="20" dirty="0">
                <a:solidFill>
                  <a:srgbClr val="164193"/>
                </a:solidFill>
                <a:latin typeface="Microsoft Sans Serif"/>
                <a:cs typeface="Microsoft Sans Serif"/>
              </a:rPr>
              <a:t> </a:t>
            </a:r>
            <a:r>
              <a:rPr sz="1600" spc="-5" dirty="0">
                <a:solidFill>
                  <a:srgbClr val="164193"/>
                </a:solidFill>
                <a:latin typeface="Microsoft Sans Serif"/>
                <a:cs typeface="Microsoft Sans Serif"/>
              </a:rPr>
              <a:t>un</a:t>
            </a:r>
            <a:r>
              <a:rPr sz="1600" spc="10" dirty="0">
                <a:solidFill>
                  <a:srgbClr val="164193"/>
                </a:solidFill>
                <a:latin typeface="Microsoft Sans Serif"/>
                <a:cs typeface="Microsoft Sans Serif"/>
              </a:rPr>
              <a:t> </a:t>
            </a:r>
            <a:r>
              <a:rPr sz="1600" spc="-5" dirty="0">
                <a:solidFill>
                  <a:srgbClr val="164193"/>
                </a:solidFill>
                <a:latin typeface="Microsoft Sans Serif"/>
                <a:cs typeface="Microsoft Sans Serif"/>
              </a:rPr>
              <a:t>accord</a:t>
            </a:r>
            <a:r>
              <a:rPr sz="1600" spc="-75" dirty="0">
                <a:solidFill>
                  <a:srgbClr val="164193"/>
                </a:solidFill>
                <a:latin typeface="Microsoft Sans Serif"/>
                <a:cs typeface="Microsoft Sans Serif"/>
              </a:rPr>
              <a:t> </a:t>
            </a:r>
            <a:r>
              <a:rPr sz="1600" spc="-15" dirty="0">
                <a:solidFill>
                  <a:srgbClr val="164193"/>
                </a:solidFill>
                <a:latin typeface="Microsoft Sans Serif"/>
                <a:cs typeface="Microsoft Sans Serif"/>
              </a:rPr>
              <a:t>AGEFIPH.</a:t>
            </a:r>
            <a:endParaRPr sz="1600">
              <a:solidFill>
                <a:prstClr val="black"/>
              </a:solidFill>
              <a:latin typeface="Microsoft Sans Serif"/>
              <a:cs typeface="Microsoft Sans Serif"/>
            </a:endParaRPr>
          </a:p>
        </p:txBody>
      </p:sp>
      <p:grpSp>
        <p:nvGrpSpPr>
          <p:cNvPr id="10" name="object 10"/>
          <p:cNvGrpSpPr/>
          <p:nvPr/>
        </p:nvGrpSpPr>
        <p:grpSpPr>
          <a:xfrm>
            <a:off x="183642" y="292608"/>
            <a:ext cx="12019280" cy="4162425"/>
            <a:chOff x="183642" y="292608"/>
            <a:chExt cx="12019280" cy="4162425"/>
          </a:xfrm>
        </p:grpSpPr>
        <p:sp>
          <p:nvSpPr>
            <p:cNvPr id="11" name="object 11"/>
            <p:cNvSpPr/>
            <p:nvPr/>
          </p:nvSpPr>
          <p:spPr>
            <a:xfrm>
              <a:off x="183642" y="547878"/>
              <a:ext cx="499109" cy="0"/>
            </a:xfrm>
            <a:custGeom>
              <a:avLst/>
              <a:gdLst/>
              <a:ahLst/>
              <a:cxnLst/>
              <a:rect l="l" t="t" r="r" b="b"/>
              <a:pathLst>
                <a:path w="499109">
                  <a:moveTo>
                    <a:pt x="498970" y="0"/>
                  </a:moveTo>
                  <a:lnTo>
                    <a:pt x="0" y="0"/>
                  </a:lnTo>
                </a:path>
              </a:pathLst>
            </a:custGeom>
            <a:ln w="19812">
              <a:solidFill>
                <a:srgbClr val="009540"/>
              </a:solidFill>
            </a:ln>
          </p:spPr>
          <p:txBody>
            <a:bodyPr wrap="square" lIns="0" tIns="0" rIns="0" bIns="0" rtlCol="0"/>
            <a:lstStyle/>
            <a:p>
              <a:endParaRPr>
                <a:solidFill>
                  <a:prstClr val="black"/>
                </a:solidFill>
              </a:endParaRPr>
            </a:p>
          </p:txBody>
        </p:sp>
        <p:sp>
          <p:nvSpPr>
            <p:cNvPr id="12" name="object 12"/>
            <p:cNvSpPr/>
            <p:nvPr/>
          </p:nvSpPr>
          <p:spPr>
            <a:xfrm>
              <a:off x="4168901" y="1032509"/>
              <a:ext cx="8023859" cy="27305"/>
            </a:xfrm>
            <a:custGeom>
              <a:avLst/>
              <a:gdLst/>
              <a:ahLst/>
              <a:cxnLst/>
              <a:rect l="l" t="t" r="r" b="b"/>
              <a:pathLst>
                <a:path w="8023859" h="27305">
                  <a:moveTo>
                    <a:pt x="8023606" y="27304"/>
                  </a:moveTo>
                  <a:lnTo>
                    <a:pt x="0" y="0"/>
                  </a:lnTo>
                </a:path>
              </a:pathLst>
            </a:custGeom>
            <a:ln w="19812">
              <a:solidFill>
                <a:srgbClr val="009540"/>
              </a:solidFill>
            </a:ln>
          </p:spPr>
          <p:txBody>
            <a:bodyPr wrap="square" lIns="0" tIns="0" rIns="0" bIns="0" rtlCol="0"/>
            <a:lstStyle/>
            <a:p>
              <a:endParaRPr>
                <a:solidFill>
                  <a:prstClr val="black"/>
                </a:solidFill>
              </a:endParaRPr>
            </a:p>
          </p:txBody>
        </p:sp>
        <p:pic>
          <p:nvPicPr>
            <p:cNvPr id="13" name="object 13"/>
            <p:cNvPicPr/>
            <p:nvPr/>
          </p:nvPicPr>
          <p:blipFill>
            <a:blip r:embed="rId6" cstate="print"/>
            <a:stretch>
              <a:fillRect/>
            </a:stretch>
          </p:blipFill>
          <p:spPr>
            <a:xfrm>
              <a:off x="9867899" y="292608"/>
              <a:ext cx="1769363" cy="4162044"/>
            </a:xfrm>
            <a:prstGeom prst="rect">
              <a:avLst/>
            </a:prstGeom>
          </p:spPr>
        </p:pic>
      </p:grpSp>
    </p:spTree>
    <p:extLst>
      <p:ext uri="{BB962C8B-B14F-4D97-AF65-F5344CB8AC3E}">
        <p14:creationId xmlns:p14="http://schemas.microsoft.com/office/powerpoint/2010/main" val="217432346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Tree>
    <p:extLst>
      <p:ext uri="{BB962C8B-B14F-4D97-AF65-F5344CB8AC3E}">
        <p14:creationId xmlns:p14="http://schemas.microsoft.com/office/powerpoint/2010/main" val="356602374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00560" cy="6857999"/>
          </a:xfrm>
          <a:prstGeom prst="rect">
            <a:avLst/>
          </a:prstGeom>
        </p:spPr>
      </p:pic>
      <p:sp>
        <p:nvSpPr>
          <p:cNvPr id="3" name="object 3"/>
          <p:cNvSpPr/>
          <p:nvPr/>
        </p:nvSpPr>
        <p:spPr>
          <a:xfrm>
            <a:off x="7057643" y="1144524"/>
            <a:ext cx="3240405" cy="180340"/>
          </a:xfrm>
          <a:custGeom>
            <a:avLst/>
            <a:gdLst/>
            <a:ahLst/>
            <a:cxnLst/>
            <a:rect l="l" t="t" r="r" b="b"/>
            <a:pathLst>
              <a:path w="3240404" h="180340">
                <a:moveTo>
                  <a:pt x="3240024" y="0"/>
                </a:moveTo>
                <a:lnTo>
                  <a:pt x="0" y="0"/>
                </a:lnTo>
                <a:lnTo>
                  <a:pt x="0" y="179832"/>
                </a:lnTo>
                <a:lnTo>
                  <a:pt x="3240024" y="179832"/>
                </a:lnTo>
                <a:lnTo>
                  <a:pt x="3240024" y="0"/>
                </a:lnTo>
                <a:close/>
              </a:path>
            </a:pathLst>
          </a:custGeom>
          <a:solidFill>
            <a:srgbClr val="D2E6E6"/>
          </a:solidFill>
        </p:spPr>
        <p:txBody>
          <a:bodyPr wrap="square" lIns="0" tIns="0" rIns="0" bIns="0" rtlCol="0"/>
          <a:lstStyle/>
          <a:p>
            <a:endParaRPr>
              <a:solidFill>
                <a:prstClr val="black"/>
              </a:solidFill>
            </a:endParaRPr>
          </a:p>
        </p:txBody>
      </p:sp>
      <p:sp>
        <p:nvSpPr>
          <p:cNvPr id="4" name="object 4"/>
          <p:cNvSpPr txBox="1"/>
          <p:nvPr/>
        </p:nvSpPr>
        <p:spPr>
          <a:xfrm>
            <a:off x="7091298" y="866393"/>
            <a:ext cx="3381375" cy="452120"/>
          </a:xfrm>
          <a:prstGeom prst="rect">
            <a:avLst/>
          </a:prstGeom>
        </p:spPr>
        <p:txBody>
          <a:bodyPr vert="horz" wrap="square" lIns="0" tIns="12065" rIns="0" bIns="0" rtlCol="0">
            <a:spAutoFit/>
          </a:bodyPr>
          <a:lstStyle/>
          <a:p>
            <a:pPr marL="12700">
              <a:spcBef>
                <a:spcPts val="95"/>
              </a:spcBef>
            </a:pPr>
            <a:r>
              <a:rPr sz="2800" b="1" spc="-5" dirty="0">
                <a:solidFill>
                  <a:srgbClr val="393B8B"/>
                </a:solidFill>
                <a:latin typeface="Arial"/>
                <a:cs typeface="Arial"/>
              </a:rPr>
              <a:t>Références</a:t>
            </a:r>
            <a:r>
              <a:rPr sz="2800" b="1" spc="-20" dirty="0">
                <a:solidFill>
                  <a:srgbClr val="393B8B"/>
                </a:solidFill>
                <a:latin typeface="Arial"/>
                <a:cs typeface="Arial"/>
              </a:rPr>
              <a:t> </a:t>
            </a:r>
            <a:r>
              <a:rPr sz="2800" b="1" spc="-5" dirty="0">
                <a:solidFill>
                  <a:srgbClr val="393B8B"/>
                </a:solidFill>
                <a:latin typeface="Arial"/>
                <a:cs typeface="Arial"/>
              </a:rPr>
              <a:t>clients</a:t>
            </a:r>
            <a:r>
              <a:rPr sz="2800" b="1" spc="-35" dirty="0">
                <a:solidFill>
                  <a:srgbClr val="393B8B"/>
                </a:solidFill>
                <a:latin typeface="Arial"/>
                <a:cs typeface="Arial"/>
              </a:rPr>
              <a:t> </a:t>
            </a:r>
            <a:r>
              <a:rPr sz="2800" b="1" spc="-5" dirty="0">
                <a:solidFill>
                  <a:srgbClr val="393B8B"/>
                </a:solidFill>
                <a:latin typeface="Arial"/>
                <a:cs typeface="Arial"/>
              </a:rPr>
              <a:t>:</a:t>
            </a:r>
            <a:endParaRPr sz="2800">
              <a:solidFill>
                <a:prstClr val="black"/>
              </a:solidFill>
              <a:latin typeface="Arial"/>
              <a:cs typeface="Arial"/>
            </a:endParaRPr>
          </a:p>
        </p:txBody>
      </p:sp>
      <p:sp>
        <p:nvSpPr>
          <p:cNvPr id="5" name="object 5"/>
          <p:cNvSpPr txBox="1"/>
          <p:nvPr/>
        </p:nvSpPr>
        <p:spPr>
          <a:xfrm>
            <a:off x="7091298" y="1309878"/>
            <a:ext cx="4151629" cy="756920"/>
          </a:xfrm>
          <a:prstGeom prst="rect">
            <a:avLst/>
          </a:prstGeom>
        </p:spPr>
        <p:txBody>
          <a:bodyPr vert="horz" wrap="square" lIns="0" tIns="12065" rIns="0" bIns="0" rtlCol="0">
            <a:spAutoFit/>
          </a:bodyPr>
          <a:lstStyle/>
          <a:p>
            <a:pPr marL="12700" marR="5080" algn="just">
              <a:spcBef>
                <a:spcPts val="95"/>
              </a:spcBef>
            </a:pPr>
            <a:r>
              <a:rPr sz="1600" spc="-5" dirty="0">
                <a:solidFill>
                  <a:srgbClr val="393B8B"/>
                </a:solidFill>
                <a:latin typeface="Microsoft Sans Serif"/>
                <a:cs typeface="Microsoft Sans Serif"/>
              </a:rPr>
              <a:t>flottes </a:t>
            </a:r>
            <a:r>
              <a:rPr sz="1600" spc="-15" dirty="0">
                <a:solidFill>
                  <a:srgbClr val="393B8B"/>
                </a:solidFill>
                <a:latin typeface="Microsoft Sans Serif"/>
                <a:cs typeface="Microsoft Sans Serif"/>
              </a:rPr>
              <a:t>professionnelles, </a:t>
            </a:r>
            <a:r>
              <a:rPr sz="1600" spc="-5" dirty="0">
                <a:solidFill>
                  <a:srgbClr val="393B8B"/>
                </a:solidFill>
                <a:latin typeface="Microsoft Sans Serif"/>
                <a:cs typeface="Microsoft Sans Serif"/>
              </a:rPr>
              <a:t>loueurs </a:t>
            </a:r>
            <a:r>
              <a:rPr sz="1600" spc="-10" dirty="0">
                <a:solidFill>
                  <a:srgbClr val="393B8B"/>
                </a:solidFill>
                <a:latin typeface="Microsoft Sans Serif"/>
                <a:cs typeface="Microsoft Sans Serif"/>
              </a:rPr>
              <a:t>longue </a:t>
            </a:r>
            <a:r>
              <a:rPr sz="1600" spc="-15" dirty="0">
                <a:solidFill>
                  <a:srgbClr val="393B8B"/>
                </a:solidFill>
                <a:latin typeface="Microsoft Sans Serif"/>
                <a:cs typeface="Microsoft Sans Serif"/>
              </a:rPr>
              <a:t>durée,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revente, poids lourds, génie </a:t>
            </a:r>
            <a:r>
              <a:rPr sz="1600" spc="-10" dirty="0">
                <a:solidFill>
                  <a:srgbClr val="393B8B"/>
                </a:solidFill>
                <a:latin typeface="Microsoft Sans Serif"/>
                <a:cs typeface="Microsoft Sans Serif"/>
              </a:rPr>
              <a:t>civil, </a:t>
            </a:r>
            <a:r>
              <a:rPr sz="1600" spc="-15" dirty="0">
                <a:solidFill>
                  <a:srgbClr val="393B8B"/>
                </a:solidFill>
                <a:latin typeface="Microsoft Sans Serif"/>
                <a:cs typeface="Microsoft Sans Serif"/>
              </a:rPr>
              <a:t>manutention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et</a:t>
            </a:r>
            <a:r>
              <a:rPr sz="1600" dirty="0">
                <a:solidFill>
                  <a:srgbClr val="393B8B"/>
                </a:solidFill>
                <a:latin typeface="Microsoft Sans Serif"/>
                <a:cs typeface="Microsoft Sans Serif"/>
              </a:rPr>
              <a:t> </a:t>
            </a:r>
            <a:r>
              <a:rPr sz="1600" spc="-20" dirty="0">
                <a:solidFill>
                  <a:srgbClr val="393B8B"/>
                </a:solidFill>
                <a:latin typeface="Microsoft Sans Serif"/>
                <a:cs typeface="Microsoft Sans Serif"/>
              </a:rPr>
              <a:t>agricoles.</a:t>
            </a:r>
            <a:endParaRPr sz="1600">
              <a:solidFill>
                <a:prstClr val="black"/>
              </a:solidFill>
              <a:latin typeface="Microsoft Sans Serif"/>
              <a:cs typeface="Microsoft Sans Serif"/>
            </a:endParaRPr>
          </a:p>
        </p:txBody>
      </p:sp>
      <p:grpSp>
        <p:nvGrpSpPr>
          <p:cNvPr id="6" name="object 6"/>
          <p:cNvGrpSpPr/>
          <p:nvPr/>
        </p:nvGrpSpPr>
        <p:grpSpPr>
          <a:xfrm>
            <a:off x="6348984" y="224027"/>
            <a:ext cx="5415280" cy="6065520"/>
            <a:chOff x="6348984" y="224027"/>
            <a:chExt cx="5415280" cy="6065520"/>
          </a:xfrm>
        </p:grpSpPr>
        <p:pic>
          <p:nvPicPr>
            <p:cNvPr id="7" name="object 7"/>
            <p:cNvPicPr/>
            <p:nvPr/>
          </p:nvPicPr>
          <p:blipFill>
            <a:blip r:embed="rId3" cstate="print"/>
            <a:stretch>
              <a:fillRect/>
            </a:stretch>
          </p:blipFill>
          <p:spPr>
            <a:xfrm>
              <a:off x="6348984" y="224027"/>
              <a:ext cx="2880360" cy="2880360"/>
            </a:xfrm>
            <a:prstGeom prst="rect">
              <a:avLst/>
            </a:prstGeom>
          </p:spPr>
        </p:pic>
        <p:pic>
          <p:nvPicPr>
            <p:cNvPr id="8" name="object 8"/>
            <p:cNvPicPr/>
            <p:nvPr/>
          </p:nvPicPr>
          <p:blipFill>
            <a:blip r:embed="rId4" cstate="print"/>
            <a:stretch>
              <a:fillRect/>
            </a:stretch>
          </p:blipFill>
          <p:spPr>
            <a:xfrm>
              <a:off x="7592568" y="2065020"/>
              <a:ext cx="1078992" cy="1078991"/>
            </a:xfrm>
            <a:prstGeom prst="rect">
              <a:avLst/>
            </a:prstGeom>
          </p:spPr>
        </p:pic>
        <p:pic>
          <p:nvPicPr>
            <p:cNvPr id="9" name="object 9"/>
            <p:cNvPicPr/>
            <p:nvPr/>
          </p:nvPicPr>
          <p:blipFill>
            <a:blip r:embed="rId5" cstate="print"/>
            <a:stretch>
              <a:fillRect/>
            </a:stretch>
          </p:blipFill>
          <p:spPr>
            <a:xfrm>
              <a:off x="8883396" y="3409188"/>
              <a:ext cx="2880359" cy="2880360"/>
            </a:xfrm>
            <a:prstGeom prst="rect">
              <a:avLst/>
            </a:prstGeom>
          </p:spPr>
        </p:pic>
        <p:pic>
          <p:nvPicPr>
            <p:cNvPr id="10" name="object 10"/>
            <p:cNvPicPr/>
            <p:nvPr/>
          </p:nvPicPr>
          <p:blipFill>
            <a:blip r:embed="rId6" cstate="print"/>
            <a:stretch>
              <a:fillRect/>
            </a:stretch>
          </p:blipFill>
          <p:spPr>
            <a:xfrm>
              <a:off x="8186928" y="4090416"/>
              <a:ext cx="1078992" cy="1078992"/>
            </a:xfrm>
            <a:prstGeom prst="rect">
              <a:avLst/>
            </a:prstGeom>
          </p:spPr>
        </p:pic>
        <p:pic>
          <p:nvPicPr>
            <p:cNvPr id="11" name="object 11"/>
            <p:cNvPicPr/>
            <p:nvPr/>
          </p:nvPicPr>
          <p:blipFill>
            <a:blip r:embed="rId7" cstate="print"/>
            <a:stretch>
              <a:fillRect/>
            </a:stretch>
          </p:blipFill>
          <p:spPr>
            <a:xfrm>
              <a:off x="9771888" y="4052316"/>
              <a:ext cx="1078992" cy="1078992"/>
            </a:xfrm>
            <a:prstGeom prst="rect">
              <a:avLst/>
            </a:prstGeom>
          </p:spPr>
        </p:pic>
        <p:pic>
          <p:nvPicPr>
            <p:cNvPr id="12" name="object 12"/>
            <p:cNvPicPr/>
            <p:nvPr/>
          </p:nvPicPr>
          <p:blipFill>
            <a:blip r:embed="rId8" cstate="print"/>
            <a:stretch>
              <a:fillRect/>
            </a:stretch>
          </p:blipFill>
          <p:spPr>
            <a:xfrm>
              <a:off x="8583168" y="5082539"/>
              <a:ext cx="1078992" cy="1078992"/>
            </a:xfrm>
            <a:prstGeom prst="rect">
              <a:avLst/>
            </a:prstGeom>
          </p:spPr>
        </p:pic>
        <p:pic>
          <p:nvPicPr>
            <p:cNvPr id="13" name="object 13"/>
            <p:cNvPicPr/>
            <p:nvPr/>
          </p:nvPicPr>
          <p:blipFill>
            <a:blip r:embed="rId9" cstate="print"/>
            <a:stretch>
              <a:fillRect/>
            </a:stretch>
          </p:blipFill>
          <p:spPr>
            <a:xfrm>
              <a:off x="10564368" y="4052316"/>
              <a:ext cx="1078992" cy="1078992"/>
            </a:xfrm>
            <a:prstGeom prst="rect">
              <a:avLst/>
            </a:prstGeom>
          </p:spPr>
        </p:pic>
        <p:pic>
          <p:nvPicPr>
            <p:cNvPr id="14" name="object 14"/>
            <p:cNvPicPr/>
            <p:nvPr/>
          </p:nvPicPr>
          <p:blipFill>
            <a:blip r:embed="rId10" cstate="print"/>
            <a:stretch>
              <a:fillRect/>
            </a:stretch>
          </p:blipFill>
          <p:spPr>
            <a:xfrm>
              <a:off x="10564368" y="2065020"/>
              <a:ext cx="1078992" cy="1078991"/>
            </a:xfrm>
            <a:prstGeom prst="rect">
              <a:avLst/>
            </a:prstGeom>
          </p:spPr>
        </p:pic>
        <p:pic>
          <p:nvPicPr>
            <p:cNvPr id="15" name="object 15"/>
            <p:cNvPicPr/>
            <p:nvPr/>
          </p:nvPicPr>
          <p:blipFill>
            <a:blip r:embed="rId11" cstate="print"/>
            <a:stretch>
              <a:fillRect/>
            </a:stretch>
          </p:blipFill>
          <p:spPr>
            <a:xfrm>
              <a:off x="9771888" y="3058667"/>
              <a:ext cx="1078992" cy="1078991"/>
            </a:xfrm>
            <a:prstGeom prst="rect">
              <a:avLst/>
            </a:prstGeom>
          </p:spPr>
        </p:pic>
        <p:pic>
          <p:nvPicPr>
            <p:cNvPr id="16" name="object 16"/>
            <p:cNvPicPr/>
            <p:nvPr/>
          </p:nvPicPr>
          <p:blipFill>
            <a:blip r:embed="rId12" cstate="print"/>
            <a:stretch>
              <a:fillRect/>
            </a:stretch>
          </p:blipFill>
          <p:spPr>
            <a:xfrm>
              <a:off x="8186928" y="3058667"/>
              <a:ext cx="1078992" cy="1078991"/>
            </a:xfrm>
            <a:prstGeom prst="rect">
              <a:avLst/>
            </a:prstGeom>
          </p:spPr>
        </p:pic>
        <p:pic>
          <p:nvPicPr>
            <p:cNvPr id="17" name="object 17"/>
            <p:cNvPicPr/>
            <p:nvPr/>
          </p:nvPicPr>
          <p:blipFill>
            <a:blip r:embed="rId13" cstate="print"/>
            <a:stretch>
              <a:fillRect/>
            </a:stretch>
          </p:blipFill>
          <p:spPr>
            <a:xfrm>
              <a:off x="8583168" y="2065020"/>
              <a:ext cx="1078992" cy="1078991"/>
            </a:xfrm>
            <a:prstGeom prst="rect">
              <a:avLst/>
            </a:prstGeom>
          </p:spPr>
        </p:pic>
        <p:pic>
          <p:nvPicPr>
            <p:cNvPr id="18" name="object 18"/>
            <p:cNvPicPr/>
            <p:nvPr/>
          </p:nvPicPr>
          <p:blipFill>
            <a:blip r:embed="rId14" cstate="print"/>
            <a:stretch>
              <a:fillRect/>
            </a:stretch>
          </p:blipFill>
          <p:spPr>
            <a:xfrm>
              <a:off x="6601968" y="4090416"/>
              <a:ext cx="1078992" cy="1078992"/>
            </a:xfrm>
            <a:prstGeom prst="rect">
              <a:avLst/>
            </a:prstGeom>
          </p:spPr>
        </p:pic>
        <p:pic>
          <p:nvPicPr>
            <p:cNvPr id="19" name="object 19"/>
            <p:cNvPicPr/>
            <p:nvPr/>
          </p:nvPicPr>
          <p:blipFill>
            <a:blip r:embed="rId15" cstate="print"/>
            <a:stretch>
              <a:fillRect/>
            </a:stretch>
          </p:blipFill>
          <p:spPr>
            <a:xfrm>
              <a:off x="6601968" y="5082539"/>
              <a:ext cx="1078992" cy="1078992"/>
            </a:xfrm>
            <a:prstGeom prst="rect">
              <a:avLst/>
            </a:prstGeom>
          </p:spPr>
        </p:pic>
        <p:pic>
          <p:nvPicPr>
            <p:cNvPr id="20" name="object 20"/>
            <p:cNvPicPr/>
            <p:nvPr/>
          </p:nvPicPr>
          <p:blipFill>
            <a:blip r:embed="rId16" cstate="print"/>
            <a:stretch>
              <a:fillRect/>
            </a:stretch>
          </p:blipFill>
          <p:spPr>
            <a:xfrm>
              <a:off x="7394448" y="4090416"/>
              <a:ext cx="1078992" cy="1078992"/>
            </a:xfrm>
            <a:prstGeom prst="rect">
              <a:avLst/>
            </a:prstGeom>
          </p:spPr>
        </p:pic>
        <p:pic>
          <p:nvPicPr>
            <p:cNvPr id="21" name="object 21"/>
            <p:cNvPicPr/>
            <p:nvPr/>
          </p:nvPicPr>
          <p:blipFill>
            <a:blip r:embed="rId17" cstate="print"/>
            <a:stretch>
              <a:fillRect/>
            </a:stretch>
          </p:blipFill>
          <p:spPr>
            <a:xfrm>
              <a:off x="9573768" y="5044439"/>
              <a:ext cx="1078992" cy="1078992"/>
            </a:xfrm>
            <a:prstGeom prst="rect">
              <a:avLst/>
            </a:prstGeom>
          </p:spPr>
        </p:pic>
        <p:pic>
          <p:nvPicPr>
            <p:cNvPr id="22" name="object 22"/>
            <p:cNvPicPr/>
            <p:nvPr/>
          </p:nvPicPr>
          <p:blipFill>
            <a:blip r:embed="rId18" cstate="print"/>
            <a:stretch>
              <a:fillRect/>
            </a:stretch>
          </p:blipFill>
          <p:spPr>
            <a:xfrm>
              <a:off x="10564368" y="3058667"/>
              <a:ext cx="1078992" cy="1078991"/>
            </a:xfrm>
            <a:prstGeom prst="rect">
              <a:avLst/>
            </a:prstGeom>
          </p:spPr>
        </p:pic>
        <p:pic>
          <p:nvPicPr>
            <p:cNvPr id="23" name="object 23"/>
            <p:cNvPicPr/>
            <p:nvPr/>
          </p:nvPicPr>
          <p:blipFill>
            <a:blip r:embed="rId19" cstate="print"/>
            <a:stretch>
              <a:fillRect/>
            </a:stretch>
          </p:blipFill>
          <p:spPr>
            <a:xfrm>
              <a:off x="8979408" y="3058667"/>
              <a:ext cx="1078992" cy="1078991"/>
            </a:xfrm>
            <a:prstGeom prst="rect">
              <a:avLst/>
            </a:prstGeom>
          </p:spPr>
        </p:pic>
        <p:pic>
          <p:nvPicPr>
            <p:cNvPr id="24" name="object 24"/>
            <p:cNvPicPr/>
            <p:nvPr/>
          </p:nvPicPr>
          <p:blipFill>
            <a:blip r:embed="rId20" cstate="print"/>
            <a:stretch>
              <a:fillRect/>
            </a:stretch>
          </p:blipFill>
          <p:spPr>
            <a:xfrm>
              <a:off x="8979408" y="4052316"/>
              <a:ext cx="1078992" cy="1078992"/>
            </a:xfrm>
            <a:prstGeom prst="rect">
              <a:avLst/>
            </a:prstGeom>
          </p:spPr>
        </p:pic>
        <p:pic>
          <p:nvPicPr>
            <p:cNvPr id="25" name="object 25"/>
            <p:cNvPicPr/>
            <p:nvPr/>
          </p:nvPicPr>
          <p:blipFill>
            <a:blip r:embed="rId21" cstate="print"/>
            <a:stretch>
              <a:fillRect/>
            </a:stretch>
          </p:blipFill>
          <p:spPr>
            <a:xfrm>
              <a:off x="10564368" y="5044439"/>
              <a:ext cx="1078992" cy="1078992"/>
            </a:xfrm>
            <a:prstGeom prst="rect">
              <a:avLst/>
            </a:prstGeom>
          </p:spPr>
        </p:pic>
        <p:pic>
          <p:nvPicPr>
            <p:cNvPr id="26" name="object 26"/>
            <p:cNvPicPr/>
            <p:nvPr/>
          </p:nvPicPr>
          <p:blipFill>
            <a:blip r:embed="rId22" cstate="print"/>
            <a:stretch>
              <a:fillRect/>
            </a:stretch>
          </p:blipFill>
          <p:spPr>
            <a:xfrm>
              <a:off x="6601968" y="3096767"/>
              <a:ext cx="1078992" cy="1078991"/>
            </a:xfrm>
            <a:prstGeom prst="rect">
              <a:avLst/>
            </a:prstGeom>
          </p:spPr>
        </p:pic>
        <p:pic>
          <p:nvPicPr>
            <p:cNvPr id="27" name="object 27"/>
            <p:cNvPicPr/>
            <p:nvPr/>
          </p:nvPicPr>
          <p:blipFill>
            <a:blip r:embed="rId23" cstate="print"/>
            <a:stretch>
              <a:fillRect/>
            </a:stretch>
          </p:blipFill>
          <p:spPr>
            <a:xfrm>
              <a:off x="7394448" y="3058667"/>
              <a:ext cx="1078992" cy="1078991"/>
            </a:xfrm>
            <a:prstGeom prst="rect">
              <a:avLst/>
            </a:prstGeom>
          </p:spPr>
        </p:pic>
        <p:pic>
          <p:nvPicPr>
            <p:cNvPr id="28" name="object 28"/>
            <p:cNvPicPr/>
            <p:nvPr/>
          </p:nvPicPr>
          <p:blipFill>
            <a:blip r:embed="rId24" cstate="print"/>
            <a:stretch>
              <a:fillRect/>
            </a:stretch>
          </p:blipFill>
          <p:spPr>
            <a:xfrm>
              <a:off x="9573768" y="2065020"/>
              <a:ext cx="1078992" cy="1078991"/>
            </a:xfrm>
            <a:prstGeom prst="rect">
              <a:avLst/>
            </a:prstGeom>
          </p:spPr>
        </p:pic>
        <p:pic>
          <p:nvPicPr>
            <p:cNvPr id="29" name="object 29"/>
            <p:cNvPicPr/>
            <p:nvPr/>
          </p:nvPicPr>
          <p:blipFill>
            <a:blip r:embed="rId25" cstate="print"/>
            <a:stretch>
              <a:fillRect/>
            </a:stretch>
          </p:blipFill>
          <p:spPr>
            <a:xfrm>
              <a:off x="7592568" y="5082539"/>
              <a:ext cx="1078992" cy="1078992"/>
            </a:xfrm>
            <a:prstGeom prst="rect">
              <a:avLst/>
            </a:prstGeom>
          </p:spPr>
        </p:pic>
        <p:pic>
          <p:nvPicPr>
            <p:cNvPr id="30" name="object 30"/>
            <p:cNvPicPr/>
            <p:nvPr/>
          </p:nvPicPr>
          <p:blipFill>
            <a:blip r:embed="rId26" cstate="print"/>
            <a:stretch>
              <a:fillRect/>
            </a:stretch>
          </p:blipFill>
          <p:spPr>
            <a:xfrm>
              <a:off x="6601968" y="2103120"/>
              <a:ext cx="1078992" cy="1078991"/>
            </a:xfrm>
            <a:prstGeom prst="rect">
              <a:avLst/>
            </a:prstGeom>
          </p:spPr>
        </p:pic>
      </p:grpSp>
      <p:sp>
        <p:nvSpPr>
          <p:cNvPr id="31" name="object 31"/>
          <p:cNvSpPr txBox="1"/>
          <p:nvPr/>
        </p:nvSpPr>
        <p:spPr>
          <a:xfrm>
            <a:off x="413105" y="4408423"/>
            <a:ext cx="1461135" cy="1651000"/>
          </a:xfrm>
          <a:prstGeom prst="rect">
            <a:avLst/>
          </a:prstGeom>
        </p:spPr>
        <p:txBody>
          <a:bodyPr vert="horz" wrap="square" lIns="0" tIns="12065" rIns="0" bIns="0" rtlCol="0">
            <a:spAutoFit/>
          </a:bodyPr>
          <a:lstStyle/>
          <a:p>
            <a:pPr marL="27305">
              <a:spcBef>
                <a:spcPts val="95"/>
              </a:spcBef>
            </a:pPr>
            <a:r>
              <a:rPr sz="2800" spc="-685" dirty="0">
                <a:solidFill>
                  <a:srgbClr val="FFFFFF"/>
                </a:solidFill>
                <a:latin typeface="Trebuchet MS"/>
                <a:cs typeface="Trebuchet MS"/>
              </a:rPr>
              <a:t>GOOGLE</a:t>
            </a:r>
            <a:endParaRPr sz="2800">
              <a:solidFill>
                <a:prstClr val="black"/>
              </a:solidFill>
              <a:latin typeface="Trebuchet MS"/>
              <a:cs typeface="Trebuchet MS"/>
            </a:endParaRPr>
          </a:p>
          <a:p>
            <a:pPr marL="27305">
              <a:lnSpc>
                <a:spcPts val="3160"/>
              </a:lnSpc>
            </a:pPr>
            <a:r>
              <a:rPr sz="2800" spc="-490" dirty="0">
                <a:solidFill>
                  <a:srgbClr val="FFFFFF"/>
                </a:solidFill>
                <a:latin typeface="Trebuchet MS"/>
                <a:cs typeface="Trebuchet MS"/>
              </a:rPr>
              <a:t>MY</a:t>
            </a:r>
            <a:r>
              <a:rPr sz="2800" spc="-400" dirty="0">
                <a:solidFill>
                  <a:srgbClr val="FFFFFF"/>
                </a:solidFill>
                <a:latin typeface="Trebuchet MS"/>
                <a:cs typeface="Trebuchet MS"/>
              </a:rPr>
              <a:t> </a:t>
            </a:r>
            <a:r>
              <a:rPr sz="2800" spc="-535" dirty="0">
                <a:solidFill>
                  <a:srgbClr val="FFFFFF"/>
                </a:solidFill>
                <a:latin typeface="Trebuchet MS"/>
                <a:cs typeface="Trebuchet MS"/>
              </a:rPr>
              <a:t>B</a:t>
            </a:r>
            <a:r>
              <a:rPr sz="2800" spc="-610" dirty="0">
                <a:solidFill>
                  <a:srgbClr val="FFFFFF"/>
                </a:solidFill>
                <a:latin typeface="Trebuchet MS"/>
                <a:cs typeface="Trebuchet MS"/>
              </a:rPr>
              <a:t>U</a:t>
            </a:r>
            <a:r>
              <a:rPr sz="2800" spc="-390" dirty="0">
                <a:solidFill>
                  <a:srgbClr val="FFFFFF"/>
                </a:solidFill>
                <a:latin typeface="Trebuchet MS"/>
                <a:cs typeface="Trebuchet MS"/>
              </a:rPr>
              <a:t>SINE</a:t>
            </a:r>
            <a:r>
              <a:rPr sz="2800" spc="-385" dirty="0">
                <a:solidFill>
                  <a:srgbClr val="FFFFFF"/>
                </a:solidFill>
                <a:latin typeface="Trebuchet MS"/>
                <a:cs typeface="Trebuchet MS"/>
              </a:rPr>
              <a:t>S</a:t>
            </a:r>
            <a:r>
              <a:rPr sz="2800" spc="-310" dirty="0">
                <a:solidFill>
                  <a:srgbClr val="FFFFFF"/>
                </a:solidFill>
                <a:latin typeface="Trebuchet MS"/>
                <a:cs typeface="Trebuchet MS"/>
              </a:rPr>
              <a:t>S</a:t>
            </a:r>
            <a:endParaRPr sz="2800">
              <a:solidFill>
                <a:prstClr val="black"/>
              </a:solidFill>
              <a:latin typeface="Trebuchet MS"/>
              <a:cs typeface="Trebuchet MS"/>
            </a:endParaRPr>
          </a:p>
          <a:p>
            <a:pPr marL="12700">
              <a:lnSpc>
                <a:spcPts val="6280"/>
              </a:lnSpc>
            </a:pPr>
            <a:r>
              <a:rPr sz="5400" spc="-745" dirty="0">
                <a:solidFill>
                  <a:srgbClr val="FFFFFF"/>
                </a:solidFill>
                <a:latin typeface="Trebuchet MS"/>
                <a:cs typeface="Trebuchet MS"/>
              </a:rPr>
              <a:t>4,1/5</a:t>
            </a:r>
            <a:endParaRPr sz="5400">
              <a:solidFill>
                <a:prstClr val="black"/>
              </a:solidFill>
              <a:latin typeface="Trebuchet MS"/>
              <a:cs typeface="Trebuchet MS"/>
            </a:endParaRPr>
          </a:p>
        </p:txBody>
      </p:sp>
      <p:sp>
        <p:nvSpPr>
          <p:cNvPr id="32" name="object 32"/>
          <p:cNvSpPr txBox="1"/>
          <p:nvPr/>
        </p:nvSpPr>
        <p:spPr>
          <a:xfrm>
            <a:off x="4172203" y="4687011"/>
            <a:ext cx="748665" cy="757555"/>
          </a:xfrm>
          <a:prstGeom prst="rect">
            <a:avLst/>
          </a:prstGeom>
        </p:spPr>
        <p:txBody>
          <a:bodyPr vert="horz" wrap="square" lIns="0" tIns="12700" rIns="0" bIns="0" rtlCol="0">
            <a:spAutoFit/>
          </a:bodyPr>
          <a:lstStyle/>
          <a:p>
            <a:pPr marL="12700">
              <a:spcBef>
                <a:spcPts val="100"/>
              </a:spcBef>
            </a:pPr>
            <a:r>
              <a:rPr sz="4800" spc="-790" dirty="0">
                <a:solidFill>
                  <a:srgbClr val="FFFFFF"/>
                </a:solidFill>
                <a:latin typeface="Trebuchet MS"/>
                <a:cs typeface="Trebuchet MS"/>
              </a:rPr>
              <a:t>NPS</a:t>
            </a:r>
            <a:endParaRPr sz="4800">
              <a:solidFill>
                <a:prstClr val="black"/>
              </a:solidFill>
              <a:latin typeface="Trebuchet MS"/>
              <a:cs typeface="Trebuchet MS"/>
            </a:endParaRPr>
          </a:p>
        </p:txBody>
      </p:sp>
      <p:sp>
        <p:nvSpPr>
          <p:cNvPr id="33" name="object 33"/>
          <p:cNvSpPr txBox="1"/>
          <p:nvPr/>
        </p:nvSpPr>
        <p:spPr>
          <a:xfrm>
            <a:off x="4164584" y="5216753"/>
            <a:ext cx="574040" cy="848994"/>
          </a:xfrm>
          <a:prstGeom prst="rect">
            <a:avLst/>
          </a:prstGeom>
        </p:spPr>
        <p:txBody>
          <a:bodyPr vert="horz" wrap="square" lIns="0" tIns="12700" rIns="0" bIns="0" rtlCol="0">
            <a:spAutoFit/>
          </a:bodyPr>
          <a:lstStyle/>
          <a:p>
            <a:pPr marL="12700">
              <a:spcBef>
                <a:spcPts val="100"/>
              </a:spcBef>
            </a:pPr>
            <a:r>
              <a:rPr sz="5400" spc="-680" dirty="0">
                <a:solidFill>
                  <a:srgbClr val="FFFFFF"/>
                </a:solidFill>
                <a:latin typeface="Trebuchet MS"/>
                <a:cs typeface="Trebuchet MS"/>
              </a:rPr>
              <a:t>78</a:t>
            </a:r>
            <a:endParaRPr sz="5400">
              <a:solidFill>
                <a:prstClr val="black"/>
              </a:solidFill>
              <a:latin typeface="Trebuchet MS"/>
              <a:cs typeface="Trebuchet MS"/>
            </a:endParaRPr>
          </a:p>
        </p:txBody>
      </p:sp>
      <p:sp>
        <p:nvSpPr>
          <p:cNvPr id="34" name="object 34"/>
          <p:cNvSpPr txBox="1"/>
          <p:nvPr/>
        </p:nvSpPr>
        <p:spPr>
          <a:xfrm>
            <a:off x="4808601" y="5407278"/>
            <a:ext cx="1036955" cy="506730"/>
          </a:xfrm>
          <a:prstGeom prst="rect">
            <a:avLst/>
          </a:prstGeom>
        </p:spPr>
        <p:txBody>
          <a:bodyPr vert="horz" wrap="square" lIns="0" tIns="13335" rIns="0" bIns="0" rtlCol="0">
            <a:spAutoFit/>
          </a:bodyPr>
          <a:lstStyle/>
          <a:p>
            <a:pPr marL="12700">
              <a:spcBef>
                <a:spcPts val="105"/>
              </a:spcBef>
            </a:pPr>
            <a:r>
              <a:rPr sz="1050" spc="-210" dirty="0">
                <a:solidFill>
                  <a:srgbClr val="FFFFFF"/>
                </a:solidFill>
                <a:latin typeface="Trebuchet MS"/>
                <a:cs typeface="Trebuchet MS"/>
              </a:rPr>
              <a:t>RECOMMANDENT</a:t>
            </a:r>
            <a:endParaRPr sz="1050">
              <a:solidFill>
                <a:prstClr val="black"/>
              </a:solidFill>
              <a:latin typeface="Trebuchet MS"/>
              <a:cs typeface="Trebuchet MS"/>
            </a:endParaRPr>
          </a:p>
          <a:p>
            <a:pPr marL="12700" marR="5080"/>
            <a:r>
              <a:rPr sz="1050" spc="-175" dirty="0">
                <a:solidFill>
                  <a:srgbClr val="FFFFFF"/>
                </a:solidFill>
                <a:latin typeface="Trebuchet MS"/>
                <a:cs typeface="Trebuchet MS"/>
              </a:rPr>
              <a:t>L</a:t>
            </a:r>
            <a:r>
              <a:rPr sz="1050" spc="-200" dirty="0">
                <a:solidFill>
                  <a:srgbClr val="FFFFFF"/>
                </a:solidFill>
                <a:latin typeface="Trebuchet MS"/>
                <a:cs typeface="Trebuchet MS"/>
              </a:rPr>
              <a:t>A</a:t>
            </a:r>
            <a:r>
              <a:rPr sz="1050" spc="-155" dirty="0">
                <a:solidFill>
                  <a:srgbClr val="FFFFFF"/>
                </a:solidFill>
                <a:latin typeface="Trebuchet MS"/>
                <a:cs typeface="Trebuchet MS"/>
              </a:rPr>
              <a:t> </a:t>
            </a:r>
            <a:r>
              <a:rPr sz="1050" spc="-190" dirty="0">
                <a:solidFill>
                  <a:srgbClr val="FFFFFF"/>
                </a:solidFill>
                <a:latin typeface="Trebuchet MS"/>
                <a:cs typeface="Trebuchet MS"/>
              </a:rPr>
              <a:t>M</a:t>
            </a:r>
            <a:r>
              <a:rPr sz="1050" spc="-204" dirty="0">
                <a:solidFill>
                  <a:srgbClr val="FFFFFF"/>
                </a:solidFill>
                <a:latin typeface="Trebuchet MS"/>
                <a:cs typeface="Trebuchet MS"/>
              </a:rPr>
              <a:t>A</a:t>
            </a:r>
            <a:r>
              <a:rPr sz="1050" spc="-200" dirty="0">
                <a:solidFill>
                  <a:srgbClr val="FFFFFF"/>
                </a:solidFill>
                <a:latin typeface="Trebuchet MS"/>
                <a:cs typeface="Trebuchet MS"/>
              </a:rPr>
              <a:t>R</a:t>
            </a:r>
            <a:r>
              <a:rPr sz="1050" spc="-280" dirty="0">
                <a:solidFill>
                  <a:srgbClr val="FFFFFF"/>
                </a:solidFill>
                <a:latin typeface="Trebuchet MS"/>
                <a:cs typeface="Trebuchet MS"/>
              </a:rPr>
              <a:t>QU</a:t>
            </a:r>
            <a:r>
              <a:rPr sz="1050" spc="-180" dirty="0">
                <a:solidFill>
                  <a:srgbClr val="FFFFFF"/>
                </a:solidFill>
                <a:latin typeface="Trebuchet MS"/>
                <a:cs typeface="Trebuchet MS"/>
              </a:rPr>
              <a:t>E</a:t>
            </a:r>
            <a:r>
              <a:rPr sz="1050" spc="-150" dirty="0">
                <a:solidFill>
                  <a:srgbClr val="FFFFFF"/>
                </a:solidFill>
                <a:latin typeface="Trebuchet MS"/>
                <a:cs typeface="Trebuchet MS"/>
              </a:rPr>
              <a:t> </a:t>
            </a:r>
            <a:r>
              <a:rPr sz="1050" spc="-200" dirty="0">
                <a:solidFill>
                  <a:srgbClr val="FFFFFF"/>
                </a:solidFill>
                <a:latin typeface="Trebuchet MS"/>
                <a:cs typeface="Trebuchet MS"/>
              </a:rPr>
              <a:t>E</a:t>
            </a:r>
            <a:r>
              <a:rPr sz="1050" spc="-245" dirty="0">
                <a:solidFill>
                  <a:srgbClr val="FFFFFF"/>
                </a:solidFill>
                <a:latin typeface="Trebuchet MS"/>
                <a:cs typeface="Trebuchet MS"/>
              </a:rPr>
              <a:t>U</a:t>
            </a:r>
            <a:r>
              <a:rPr sz="1050" spc="-200" dirty="0">
                <a:solidFill>
                  <a:srgbClr val="FFFFFF"/>
                </a:solidFill>
                <a:latin typeface="Trebuchet MS"/>
                <a:cs typeface="Trebuchet MS"/>
              </a:rPr>
              <a:t>R</a:t>
            </a:r>
            <a:r>
              <a:rPr sz="1050" spc="-225" dirty="0">
                <a:solidFill>
                  <a:srgbClr val="FFFFFF"/>
                </a:solidFill>
                <a:latin typeface="Trebuchet MS"/>
                <a:cs typeface="Trebuchet MS"/>
              </a:rPr>
              <a:t>O</a:t>
            </a:r>
            <a:r>
              <a:rPr sz="1050" spc="-250" dirty="0">
                <a:solidFill>
                  <a:srgbClr val="FFFFFF"/>
                </a:solidFill>
                <a:latin typeface="Trebuchet MS"/>
                <a:cs typeface="Trebuchet MS"/>
              </a:rPr>
              <a:t>M</a:t>
            </a:r>
            <a:r>
              <a:rPr sz="1050" spc="-204" dirty="0">
                <a:solidFill>
                  <a:srgbClr val="FFFFFF"/>
                </a:solidFill>
                <a:latin typeface="Trebuchet MS"/>
                <a:cs typeface="Trebuchet MS"/>
              </a:rPr>
              <a:t>A</a:t>
            </a:r>
            <a:r>
              <a:rPr sz="1050" spc="-114" dirty="0">
                <a:solidFill>
                  <a:srgbClr val="FFFFFF"/>
                </a:solidFill>
                <a:latin typeface="Trebuchet MS"/>
                <a:cs typeface="Trebuchet MS"/>
              </a:rPr>
              <a:t>S</a:t>
            </a:r>
            <a:r>
              <a:rPr sz="1050" spc="-160" dirty="0">
                <a:solidFill>
                  <a:srgbClr val="FFFFFF"/>
                </a:solidFill>
                <a:latin typeface="Trebuchet MS"/>
                <a:cs typeface="Trebuchet MS"/>
              </a:rPr>
              <a:t>TER  </a:t>
            </a:r>
            <a:r>
              <a:rPr sz="1050" spc="-100" dirty="0">
                <a:solidFill>
                  <a:srgbClr val="FFFFFF"/>
                </a:solidFill>
                <a:latin typeface="Trebuchet MS"/>
                <a:cs typeface="Trebuchet MS"/>
              </a:rPr>
              <a:t>(</a:t>
            </a:r>
            <a:r>
              <a:rPr sz="1050" spc="-215" dirty="0">
                <a:solidFill>
                  <a:srgbClr val="FFFFFF"/>
                </a:solidFill>
                <a:latin typeface="Trebuchet MS"/>
                <a:cs typeface="Trebuchet MS"/>
              </a:rPr>
              <a:t>V</a:t>
            </a:r>
            <a:r>
              <a:rPr sz="1050" spc="-114" dirty="0">
                <a:solidFill>
                  <a:srgbClr val="FFFFFF"/>
                </a:solidFill>
                <a:latin typeface="Trebuchet MS"/>
                <a:cs typeface="Trebuchet MS"/>
              </a:rPr>
              <a:t>S</a:t>
            </a:r>
            <a:r>
              <a:rPr sz="1050" spc="-175" dirty="0">
                <a:solidFill>
                  <a:srgbClr val="FFFFFF"/>
                </a:solidFill>
                <a:latin typeface="Trebuchet MS"/>
                <a:cs typeface="Trebuchet MS"/>
              </a:rPr>
              <a:t> </a:t>
            </a:r>
            <a:r>
              <a:rPr sz="1050" spc="-180" dirty="0">
                <a:solidFill>
                  <a:srgbClr val="FFFFFF"/>
                </a:solidFill>
                <a:latin typeface="Trebuchet MS"/>
                <a:cs typeface="Trebuchet MS"/>
              </a:rPr>
              <a:t>P</a:t>
            </a:r>
            <a:r>
              <a:rPr sz="1050" spc="-200" dirty="0">
                <a:solidFill>
                  <a:srgbClr val="FFFFFF"/>
                </a:solidFill>
                <a:latin typeface="Trebuchet MS"/>
                <a:cs typeface="Trebuchet MS"/>
              </a:rPr>
              <a:t>R</a:t>
            </a:r>
            <a:r>
              <a:rPr sz="1050" spc="-270" dirty="0">
                <a:solidFill>
                  <a:srgbClr val="FFFFFF"/>
                </a:solidFill>
                <a:latin typeface="Trebuchet MS"/>
                <a:cs typeface="Trebuchet MS"/>
              </a:rPr>
              <a:t>O</a:t>
            </a:r>
            <a:r>
              <a:rPr sz="1050" spc="-220" dirty="0">
                <a:solidFill>
                  <a:srgbClr val="FFFFFF"/>
                </a:solidFill>
                <a:latin typeface="Trebuchet MS"/>
                <a:cs typeface="Trebuchet MS"/>
              </a:rPr>
              <a:t>F</a:t>
            </a:r>
            <a:r>
              <a:rPr sz="1050" spc="-150" dirty="0">
                <a:solidFill>
                  <a:srgbClr val="FFFFFF"/>
                </a:solidFill>
                <a:latin typeface="Trebuchet MS"/>
                <a:cs typeface="Trebuchet MS"/>
              </a:rPr>
              <a:t>ES</a:t>
            </a:r>
            <a:r>
              <a:rPr sz="1050" spc="-114" dirty="0">
                <a:solidFill>
                  <a:srgbClr val="FFFFFF"/>
                </a:solidFill>
                <a:latin typeface="Trebuchet MS"/>
                <a:cs typeface="Trebuchet MS"/>
              </a:rPr>
              <a:t>S</a:t>
            </a:r>
            <a:r>
              <a:rPr sz="1050" spc="-200" dirty="0">
                <a:solidFill>
                  <a:srgbClr val="FFFFFF"/>
                </a:solidFill>
                <a:latin typeface="Trebuchet MS"/>
                <a:cs typeface="Trebuchet MS"/>
              </a:rPr>
              <a:t>ION</a:t>
            </a:r>
            <a:r>
              <a:rPr sz="1050" spc="-95" dirty="0">
                <a:solidFill>
                  <a:srgbClr val="FFFFFF"/>
                </a:solidFill>
                <a:latin typeface="Trebuchet MS"/>
                <a:cs typeface="Trebuchet MS"/>
              </a:rPr>
              <a:t>)</a:t>
            </a:r>
            <a:endParaRPr sz="1050">
              <a:solidFill>
                <a:prstClr val="black"/>
              </a:solidFill>
              <a:latin typeface="Trebuchet MS"/>
              <a:cs typeface="Trebuchet MS"/>
            </a:endParaRPr>
          </a:p>
        </p:txBody>
      </p:sp>
    </p:spTree>
    <p:extLst>
      <p:ext uri="{BB962C8B-B14F-4D97-AF65-F5344CB8AC3E}">
        <p14:creationId xmlns:p14="http://schemas.microsoft.com/office/powerpoint/2010/main" val="168367128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00560" cy="6858000"/>
            <a:chOff x="0" y="0"/>
            <a:chExt cx="12100560" cy="6858000"/>
          </a:xfrm>
        </p:grpSpPr>
        <p:pic>
          <p:nvPicPr>
            <p:cNvPr id="3" name="object 3"/>
            <p:cNvPicPr/>
            <p:nvPr/>
          </p:nvPicPr>
          <p:blipFill>
            <a:blip r:embed="rId2" cstate="print"/>
            <a:stretch>
              <a:fillRect/>
            </a:stretch>
          </p:blipFill>
          <p:spPr>
            <a:xfrm>
              <a:off x="0" y="0"/>
              <a:ext cx="12100560" cy="6857999"/>
            </a:xfrm>
            <a:prstGeom prst="rect">
              <a:avLst/>
            </a:prstGeom>
          </p:spPr>
        </p:pic>
        <p:sp>
          <p:nvSpPr>
            <p:cNvPr id="4" name="object 4"/>
            <p:cNvSpPr/>
            <p:nvPr/>
          </p:nvSpPr>
          <p:spPr>
            <a:xfrm>
              <a:off x="7057643" y="1144524"/>
              <a:ext cx="3240405" cy="180340"/>
            </a:xfrm>
            <a:custGeom>
              <a:avLst/>
              <a:gdLst/>
              <a:ahLst/>
              <a:cxnLst/>
              <a:rect l="l" t="t" r="r" b="b"/>
              <a:pathLst>
                <a:path w="3240404" h="180340">
                  <a:moveTo>
                    <a:pt x="3240024" y="0"/>
                  </a:moveTo>
                  <a:lnTo>
                    <a:pt x="0" y="0"/>
                  </a:lnTo>
                  <a:lnTo>
                    <a:pt x="0" y="179832"/>
                  </a:lnTo>
                  <a:lnTo>
                    <a:pt x="3240024" y="179832"/>
                  </a:lnTo>
                  <a:lnTo>
                    <a:pt x="3240024" y="0"/>
                  </a:lnTo>
                  <a:close/>
                </a:path>
              </a:pathLst>
            </a:custGeom>
            <a:solidFill>
              <a:srgbClr val="D2E6E6"/>
            </a:solidFill>
          </p:spPr>
          <p:txBody>
            <a:bodyPr wrap="square" lIns="0" tIns="0" rIns="0" bIns="0" rtlCol="0"/>
            <a:lstStyle/>
            <a:p>
              <a:endParaRPr>
                <a:solidFill>
                  <a:prstClr val="black"/>
                </a:solidFill>
              </a:endParaRPr>
            </a:p>
          </p:txBody>
        </p:sp>
      </p:grpSp>
      <p:sp>
        <p:nvSpPr>
          <p:cNvPr id="5" name="object 5"/>
          <p:cNvSpPr txBox="1"/>
          <p:nvPr/>
        </p:nvSpPr>
        <p:spPr>
          <a:xfrm>
            <a:off x="7091298" y="866393"/>
            <a:ext cx="3381375" cy="452120"/>
          </a:xfrm>
          <a:prstGeom prst="rect">
            <a:avLst/>
          </a:prstGeom>
        </p:spPr>
        <p:txBody>
          <a:bodyPr vert="horz" wrap="square" lIns="0" tIns="12065" rIns="0" bIns="0" rtlCol="0">
            <a:spAutoFit/>
          </a:bodyPr>
          <a:lstStyle/>
          <a:p>
            <a:pPr marL="12700">
              <a:spcBef>
                <a:spcPts val="95"/>
              </a:spcBef>
            </a:pPr>
            <a:r>
              <a:rPr sz="2800" b="1" spc="-5" dirty="0">
                <a:solidFill>
                  <a:srgbClr val="393B8B"/>
                </a:solidFill>
                <a:latin typeface="Arial"/>
                <a:cs typeface="Arial"/>
              </a:rPr>
              <a:t>Références</a:t>
            </a:r>
            <a:r>
              <a:rPr sz="2800" b="1" spc="-20" dirty="0">
                <a:solidFill>
                  <a:srgbClr val="393B8B"/>
                </a:solidFill>
                <a:latin typeface="Arial"/>
                <a:cs typeface="Arial"/>
              </a:rPr>
              <a:t> </a:t>
            </a:r>
            <a:r>
              <a:rPr sz="2800" b="1" spc="-5" dirty="0">
                <a:solidFill>
                  <a:srgbClr val="393B8B"/>
                </a:solidFill>
                <a:latin typeface="Arial"/>
                <a:cs typeface="Arial"/>
              </a:rPr>
              <a:t>clients</a:t>
            </a:r>
            <a:r>
              <a:rPr sz="2800" b="1" spc="-35" dirty="0">
                <a:solidFill>
                  <a:srgbClr val="393B8B"/>
                </a:solidFill>
                <a:latin typeface="Arial"/>
                <a:cs typeface="Arial"/>
              </a:rPr>
              <a:t> </a:t>
            </a:r>
            <a:r>
              <a:rPr sz="2800" b="1" spc="-5" dirty="0">
                <a:solidFill>
                  <a:srgbClr val="393B8B"/>
                </a:solidFill>
                <a:latin typeface="Arial"/>
                <a:cs typeface="Arial"/>
              </a:rPr>
              <a:t>:</a:t>
            </a:r>
            <a:endParaRPr sz="2800">
              <a:solidFill>
                <a:prstClr val="black"/>
              </a:solidFill>
              <a:latin typeface="Arial"/>
              <a:cs typeface="Arial"/>
            </a:endParaRPr>
          </a:p>
        </p:txBody>
      </p:sp>
      <p:sp>
        <p:nvSpPr>
          <p:cNvPr id="6" name="object 6"/>
          <p:cNvSpPr txBox="1"/>
          <p:nvPr/>
        </p:nvSpPr>
        <p:spPr>
          <a:xfrm>
            <a:off x="7091298" y="1309878"/>
            <a:ext cx="4151629" cy="756920"/>
          </a:xfrm>
          <a:prstGeom prst="rect">
            <a:avLst/>
          </a:prstGeom>
        </p:spPr>
        <p:txBody>
          <a:bodyPr vert="horz" wrap="square" lIns="0" tIns="12065" rIns="0" bIns="0" rtlCol="0">
            <a:spAutoFit/>
          </a:bodyPr>
          <a:lstStyle/>
          <a:p>
            <a:pPr marL="12700" marR="5080" algn="just">
              <a:spcBef>
                <a:spcPts val="95"/>
              </a:spcBef>
            </a:pPr>
            <a:r>
              <a:rPr sz="1600" spc="-5" dirty="0">
                <a:solidFill>
                  <a:srgbClr val="393B8B"/>
                </a:solidFill>
                <a:latin typeface="Microsoft Sans Serif"/>
                <a:cs typeface="Microsoft Sans Serif"/>
              </a:rPr>
              <a:t>flottes </a:t>
            </a:r>
            <a:r>
              <a:rPr sz="1600" spc="-15" dirty="0">
                <a:solidFill>
                  <a:srgbClr val="393B8B"/>
                </a:solidFill>
                <a:latin typeface="Microsoft Sans Serif"/>
                <a:cs typeface="Microsoft Sans Serif"/>
              </a:rPr>
              <a:t>professionnelles, </a:t>
            </a:r>
            <a:r>
              <a:rPr sz="1600" spc="-5" dirty="0">
                <a:solidFill>
                  <a:srgbClr val="393B8B"/>
                </a:solidFill>
                <a:latin typeface="Microsoft Sans Serif"/>
                <a:cs typeface="Microsoft Sans Serif"/>
              </a:rPr>
              <a:t>loueurs </a:t>
            </a:r>
            <a:r>
              <a:rPr sz="1600" spc="-10" dirty="0">
                <a:solidFill>
                  <a:srgbClr val="393B8B"/>
                </a:solidFill>
                <a:latin typeface="Microsoft Sans Serif"/>
                <a:cs typeface="Microsoft Sans Serif"/>
              </a:rPr>
              <a:t>longue </a:t>
            </a:r>
            <a:r>
              <a:rPr sz="1600" spc="-15" dirty="0">
                <a:solidFill>
                  <a:srgbClr val="393B8B"/>
                </a:solidFill>
                <a:latin typeface="Microsoft Sans Serif"/>
                <a:cs typeface="Microsoft Sans Serif"/>
              </a:rPr>
              <a:t>durée,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revente, poids lourds, génie </a:t>
            </a:r>
            <a:r>
              <a:rPr sz="1600" spc="-10" dirty="0">
                <a:solidFill>
                  <a:srgbClr val="393B8B"/>
                </a:solidFill>
                <a:latin typeface="Microsoft Sans Serif"/>
                <a:cs typeface="Microsoft Sans Serif"/>
              </a:rPr>
              <a:t>civil, </a:t>
            </a:r>
            <a:r>
              <a:rPr sz="1600" spc="-15" dirty="0">
                <a:solidFill>
                  <a:srgbClr val="393B8B"/>
                </a:solidFill>
                <a:latin typeface="Microsoft Sans Serif"/>
                <a:cs typeface="Microsoft Sans Serif"/>
              </a:rPr>
              <a:t>manutention </a:t>
            </a:r>
            <a:r>
              <a:rPr sz="1600" spc="-409" dirty="0">
                <a:solidFill>
                  <a:srgbClr val="393B8B"/>
                </a:solidFill>
                <a:latin typeface="Microsoft Sans Serif"/>
                <a:cs typeface="Microsoft Sans Serif"/>
              </a:rPr>
              <a:t> </a:t>
            </a:r>
            <a:r>
              <a:rPr sz="1600" spc="-5" dirty="0">
                <a:solidFill>
                  <a:srgbClr val="393B8B"/>
                </a:solidFill>
                <a:latin typeface="Microsoft Sans Serif"/>
                <a:cs typeface="Microsoft Sans Serif"/>
              </a:rPr>
              <a:t>et</a:t>
            </a:r>
            <a:r>
              <a:rPr sz="1600" dirty="0">
                <a:solidFill>
                  <a:srgbClr val="393B8B"/>
                </a:solidFill>
                <a:latin typeface="Microsoft Sans Serif"/>
                <a:cs typeface="Microsoft Sans Serif"/>
              </a:rPr>
              <a:t> </a:t>
            </a:r>
            <a:r>
              <a:rPr sz="1600" spc="-20" dirty="0">
                <a:solidFill>
                  <a:srgbClr val="393B8B"/>
                </a:solidFill>
                <a:latin typeface="Microsoft Sans Serif"/>
                <a:cs typeface="Microsoft Sans Serif"/>
              </a:rPr>
              <a:t>agricoles.</a:t>
            </a:r>
            <a:endParaRPr sz="1600">
              <a:solidFill>
                <a:prstClr val="black"/>
              </a:solidFill>
              <a:latin typeface="Microsoft Sans Serif"/>
              <a:cs typeface="Microsoft Sans Serif"/>
            </a:endParaRPr>
          </a:p>
        </p:txBody>
      </p:sp>
      <p:grpSp>
        <p:nvGrpSpPr>
          <p:cNvPr id="7" name="object 7"/>
          <p:cNvGrpSpPr/>
          <p:nvPr/>
        </p:nvGrpSpPr>
        <p:grpSpPr>
          <a:xfrm>
            <a:off x="6348984" y="224027"/>
            <a:ext cx="5415280" cy="6065520"/>
            <a:chOff x="6348984" y="224027"/>
            <a:chExt cx="5415280" cy="6065520"/>
          </a:xfrm>
        </p:grpSpPr>
        <p:pic>
          <p:nvPicPr>
            <p:cNvPr id="8" name="object 8"/>
            <p:cNvPicPr/>
            <p:nvPr/>
          </p:nvPicPr>
          <p:blipFill>
            <a:blip r:embed="rId3" cstate="print"/>
            <a:stretch>
              <a:fillRect/>
            </a:stretch>
          </p:blipFill>
          <p:spPr>
            <a:xfrm>
              <a:off x="6348984" y="224027"/>
              <a:ext cx="2880360" cy="2880360"/>
            </a:xfrm>
            <a:prstGeom prst="rect">
              <a:avLst/>
            </a:prstGeom>
          </p:spPr>
        </p:pic>
        <p:pic>
          <p:nvPicPr>
            <p:cNvPr id="9" name="object 9"/>
            <p:cNvPicPr/>
            <p:nvPr/>
          </p:nvPicPr>
          <p:blipFill>
            <a:blip r:embed="rId4" cstate="print"/>
            <a:stretch>
              <a:fillRect/>
            </a:stretch>
          </p:blipFill>
          <p:spPr>
            <a:xfrm>
              <a:off x="8883396" y="3409188"/>
              <a:ext cx="2880359" cy="2880360"/>
            </a:xfrm>
            <a:prstGeom prst="rect">
              <a:avLst/>
            </a:prstGeom>
          </p:spPr>
        </p:pic>
        <p:pic>
          <p:nvPicPr>
            <p:cNvPr id="10" name="object 10"/>
            <p:cNvPicPr/>
            <p:nvPr/>
          </p:nvPicPr>
          <p:blipFill>
            <a:blip r:embed="rId5" cstate="print"/>
            <a:stretch>
              <a:fillRect/>
            </a:stretch>
          </p:blipFill>
          <p:spPr>
            <a:xfrm>
              <a:off x="7592568" y="2065020"/>
              <a:ext cx="1078992" cy="1078991"/>
            </a:xfrm>
            <a:prstGeom prst="rect">
              <a:avLst/>
            </a:prstGeom>
          </p:spPr>
        </p:pic>
        <p:pic>
          <p:nvPicPr>
            <p:cNvPr id="11" name="object 11"/>
            <p:cNvPicPr/>
            <p:nvPr/>
          </p:nvPicPr>
          <p:blipFill>
            <a:blip r:embed="rId6" cstate="print"/>
            <a:stretch>
              <a:fillRect/>
            </a:stretch>
          </p:blipFill>
          <p:spPr>
            <a:xfrm>
              <a:off x="8186928" y="4090416"/>
              <a:ext cx="1078992" cy="1078992"/>
            </a:xfrm>
            <a:prstGeom prst="rect">
              <a:avLst/>
            </a:prstGeom>
          </p:spPr>
        </p:pic>
        <p:pic>
          <p:nvPicPr>
            <p:cNvPr id="12" name="object 12"/>
            <p:cNvPicPr/>
            <p:nvPr/>
          </p:nvPicPr>
          <p:blipFill>
            <a:blip r:embed="rId7" cstate="print"/>
            <a:stretch>
              <a:fillRect/>
            </a:stretch>
          </p:blipFill>
          <p:spPr>
            <a:xfrm>
              <a:off x="9771888" y="4052316"/>
              <a:ext cx="1078992" cy="1078992"/>
            </a:xfrm>
            <a:prstGeom prst="rect">
              <a:avLst/>
            </a:prstGeom>
          </p:spPr>
        </p:pic>
        <p:pic>
          <p:nvPicPr>
            <p:cNvPr id="13" name="object 13"/>
            <p:cNvPicPr/>
            <p:nvPr/>
          </p:nvPicPr>
          <p:blipFill>
            <a:blip r:embed="rId8" cstate="print"/>
            <a:stretch>
              <a:fillRect/>
            </a:stretch>
          </p:blipFill>
          <p:spPr>
            <a:xfrm>
              <a:off x="8583168" y="5082539"/>
              <a:ext cx="1078992" cy="1078992"/>
            </a:xfrm>
            <a:prstGeom prst="rect">
              <a:avLst/>
            </a:prstGeom>
          </p:spPr>
        </p:pic>
        <p:pic>
          <p:nvPicPr>
            <p:cNvPr id="14" name="object 14"/>
            <p:cNvPicPr/>
            <p:nvPr/>
          </p:nvPicPr>
          <p:blipFill>
            <a:blip r:embed="rId9" cstate="print"/>
            <a:stretch>
              <a:fillRect/>
            </a:stretch>
          </p:blipFill>
          <p:spPr>
            <a:xfrm>
              <a:off x="10564368" y="4052316"/>
              <a:ext cx="1078992" cy="1078992"/>
            </a:xfrm>
            <a:prstGeom prst="rect">
              <a:avLst/>
            </a:prstGeom>
          </p:spPr>
        </p:pic>
        <p:pic>
          <p:nvPicPr>
            <p:cNvPr id="15" name="object 15"/>
            <p:cNvPicPr/>
            <p:nvPr/>
          </p:nvPicPr>
          <p:blipFill>
            <a:blip r:embed="rId10" cstate="print"/>
            <a:stretch>
              <a:fillRect/>
            </a:stretch>
          </p:blipFill>
          <p:spPr>
            <a:xfrm>
              <a:off x="6601968" y="4090416"/>
              <a:ext cx="1078992" cy="1078992"/>
            </a:xfrm>
            <a:prstGeom prst="rect">
              <a:avLst/>
            </a:prstGeom>
          </p:spPr>
        </p:pic>
        <p:pic>
          <p:nvPicPr>
            <p:cNvPr id="16" name="object 16"/>
            <p:cNvPicPr/>
            <p:nvPr/>
          </p:nvPicPr>
          <p:blipFill>
            <a:blip r:embed="rId11" cstate="print"/>
            <a:stretch>
              <a:fillRect/>
            </a:stretch>
          </p:blipFill>
          <p:spPr>
            <a:xfrm>
              <a:off x="10564368" y="2065020"/>
              <a:ext cx="1078992" cy="1078991"/>
            </a:xfrm>
            <a:prstGeom prst="rect">
              <a:avLst/>
            </a:prstGeom>
          </p:spPr>
        </p:pic>
        <p:pic>
          <p:nvPicPr>
            <p:cNvPr id="17" name="object 17"/>
            <p:cNvPicPr/>
            <p:nvPr/>
          </p:nvPicPr>
          <p:blipFill>
            <a:blip r:embed="rId12" cstate="print"/>
            <a:stretch>
              <a:fillRect/>
            </a:stretch>
          </p:blipFill>
          <p:spPr>
            <a:xfrm>
              <a:off x="9771888" y="3058667"/>
              <a:ext cx="1078992" cy="1078991"/>
            </a:xfrm>
            <a:prstGeom prst="rect">
              <a:avLst/>
            </a:prstGeom>
          </p:spPr>
        </p:pic>
        <p:pic>
          <p:nvPicPr>
            <p:cNvPr id="18" name="object 18"/>
            <p:cNvPicPr/>
            <p:nvPr/>
          </p:nvPicPr>
          <p:blipFill>
            <a:blip r:embed="rId13" cstate="print"/>
            <a:stretch>
              <a:fillRect/>
            </a:stretch>
          </p:blipFill>
          <p:spPr>
            <a:xfrm>
              <a:off x="8186928" y="3058667"/>
              <a:ext cx="1078992" cy="1078991"/>
            </a:xfrm>
            <a:prstGeom prst="rect">
              <a:avLst/>
            </a:prstGeom>
          </p:spPr>
        </p:pic>
        <p:pic>
          <p:nvPicPr>
            <p:cNvPr id="19" name="object 19"/>
            <p:cNvPicPr/>
            <p:nvPr/>
          </p:nvPicPr>
          <p:blipFill>
            <a:blip r:embed="rId14" cstate="print"/>
            <a:stretch>
              <a:fillRect/>
            </a:stretch>
          </p:blipFill>
          <p:spPr>
            <a:xfrm>
              <a:off x="8583168" y="2065020"/>
              <a:ext cx="1078992" cy="1078991"/>
            </a:xfrm>
            <a:prstGeom prst="rect">
              <a:avLst/>
            </a:prstGeom>
          </p:spPr>
        </p:pic>
        <p:pic>
          <p:nvPicPr>
            <p:cNvPr id="20" name="object 20"/>
            <p:cNvPicPr/>
            <p:nvPr/>
          </p:nvPicPr>
          <p:blipFill>
            <a:blip r:embed="rId15" cstate="print"/>
            <a:stretch>
              <a:fillRect/>
            </a:stretch>
          </p:blipFill>
          <p:spPr>
            <a:xfrm>
              <a:off x="6601968" y="5082539"/>
              <a:ext cx="1078992" cy="1078992"/>
            </a:xfrm>
            <a:prstGeom prst="rect">
              <a:avLst/>
            </a:prstGeom>
          </p:spPr>
        </p:pic>
        <p:pic>
          <p:nvPicPr>
            <p:cNvPr id="21" name="object 21"/>
            <p:cNvPicPr/>
            <p:nvPr/>
          </p:nvPicPr>
          <p:blipFill>
            <a:blip r:embed="rId16" cstate="print"/>
            <a:stretch>
              <a:fillRect/>
            </a:stretch>
          </p:blipFill>
          <p:spPr>
            <a:xfrm>
              <a:off x="7394448" y="4090416"/>
              <a:ext cx="1078992" cy="1078992"/>
            </a:xfrm>
            <a:prstGeom prst="rect">
              <a:avLst/>
            </a:prstGeom>
          </p:spPr>
        </p:pic>
        <p:pic>
          <p:nvPicPr>
            <p:cNvPr id="22" name="object 22"/>
            <p:cNvPicPr/>
            <p:nvPr/>
          </p:nvPicPr>
          <p:blipFill>
            <a:blip r:embed="rId17" cstate="print"/>
            <a:stretch>
              <a:fillRect/>
            </a:stretch>
          </p:blipFill>
          <p:spPr>
            <a:xfrm>
              <a:off x="9573768" y="5044439"/>
              <a:ext cx="1078992" cy="1078992"/>
            </a:xfrm>
            <a:prstGeom prst="rect">
              <a:avLst/>
            </a:prstGeom>
          </p:spPr>
        </p:pic>
        <p:pic>
          <p:nvPicPr>
            <p:cNvPr id="23" name="object 23"/>
            <p:cNvPicPr/>
            <p:nvPr/>
          </p:nvPicPr>
          <p:blipFill>
            <a:blip r:embed="rId18" cstate="print"/>
            <a:stretch>
              <a:fillRect/>
            </a:stretch>
          </p:blipFill>
          <p:spPr>
            <a:xfrm>
              <a:off x="10564368" y="3058667"/>
              <a:ext cx="1078992" cy="1078991"/>
            </a:xfrm>
            <a:prstGeom prst="rect">
              <a:avLst/>
            </a:prstGeom>
          </p:spPr>
        </p:pic>
        <p:pic>
          <p:nvPicPr>
            <p:cNvPr id="24" name="object 24"/>
            <p:cNvPicPr/>
            <p:nvPr/>
          </p:nvPicPr>
          <p:blipFill>
            <a:blip r:embed="rId19" cstate="print"/>
            <a:stretch>
              <a:fillRect/>
            </a:stretch>
          </p:blipFill>
          <p:spPr>
            <a:xfrm>
              <a:off x="8979408" y="3058667"/>
              <a:ext cx="1078992" cy="1078991"/>
            </a:xfrm>
            <a:prstGeom prst="rect">
              <a:avLst/>
            </a:prstGeom>
          </p:spPr>
        </p:pic>
        <p:pic>
          <p:nvPicPr>
            <p:cNvPr id="25" name="object 25"/>
            <p:cNvPicPr/>
            <p:nvPr/>
          </p:nvPicPr>
          <p:blipFill>
            <a:blip r:embed="rId20" cstate="print"/>
            <a:stretch>
              <a:fillRect/>
            </a:stretch>
          </p:blipFill>
          <p:spPr>
            <a:xfrm>
              <a:off x="8979408" y="4052316"/>
              <a:ext cx="1078992" cy="1078992"/>
            </a:xfrm>
            <a:prstGeom prst="rect">
              <a:avLst/>
            </a:prstGeom>
          </p:spPr>
        </p:pic>
        <p:pic>
          <p:nvPicPr>
            <p:cNvPr id="26" name="object 26"/>
            <p:cNvPicPr/>
            <p:nvPr/>
          </p:nvPicPr>
          <p:blipFill>
            <a:blip r:embed="rId21" cstate="print"/>
            <a:stretch>
              <a:fillRect/>
            </a:stretch>
          </p:blipFill>
          <p:spPr>
            <a:xfrm>
              <a:off x="10564368" y="5044439"/>
              <a:ext cx="1078992" cy="1078992"/>
            </a:xfrm>
            <a:prstGeom prst="rect">
              <a:avLst/>
            </a:prstGeom>
          </p:spPr>
        </p:pic>
        <p:pic>
          <p:nvPicPr>
            <p:cNvPr id="27" name="object 27"/>
            <p:cNvPicPr/>
            <p:nvPr/>
          </p:nvPicPr>
          <p:blipFill>
            <a:blip r:embed="rId22" cstate="print"/>
            <a:stretch>
              <a:fillRect/>
            </a:stretch>
          </p:blipFill>
          <p:spPr>
            <a:xfrm>
              <a:off x="6601968" y="3096767"/>
              <a:ext cx="1078992" cy="1078991"/>
            </a:xfrm>
            <a:prstGeom prst="rect">
              <a:avLst/>
            </a:prstGeom>
          </p:spPr>
        </p:pic>
        <p:pic>
          <p:nvPicPr>
            <p:cNvPr id="28" name="object 28"/>
            <p:cNvPicPr/>
            <p:nvPr/>
          </p:nvPicPr>
          <p:blipFill>
            <a:blip r:embed="rId23" cstate="print"/>
            <a:stretch>
              <a:fillRect/>
            </a:stretch>
          </p:blipFill>
          <p:spPr>
            <a:xfrm>
              <a:off x="7394448" y="3058667"/>
              <a:ext cx="1078992" cy="1078991"/>
            </a:xfrm>
            <a:prstGeom prst="rect">
              <a:avLst/>
            </a:prstGeom>
          </p:spPr>
        </p:pic>
        <p:pic>
          <p:nvPicPr>
            <p:cNvPr id="29" name="object 29"/>
            <p:cNvPicPr/>
            <p:nvPr/>
          </p:nvPicPr>
          <p:blipFill>
            <a:blip r:embed="rId24" cstate="print"/>
            <a:stretch>
              <a:fillRect/>
            </a:stretch>
          </p:blipFill>
          <p:spPr>
            <a:xfrm>
              <a:off x="9573768" y="2065020"/>
              <a:ext cx="1078992" cy="1078991"/>
            </a:xfrm>
            <a:prstGeom prst="rect">
              <a:avLst/>
            </a:prstGeom>
          </p:spPr>
        </p:pic>
        <p:pic>
          <p:nvPicPr>
            <p:cNvPr id="30" name="object 30"/>
            <p:cNvPicPr/>
            <p:nvPr/>
          </p:nvPicPr>
          <p:blipFill>
            <a:blip r:embed="rId25" cstate="print"/>
            <a:stretch>
              <a:fillRect/>
            </a:stretch>
          </p:blipFill>
          <p:spPr>
            <a:xfrm>
              <a:off x="7592568" y="5082539"/>
              <a:ext cx="1078992" cy="1078992"/>
            </a:xfrm>
            <a:prstGeom prst="rect">
              <a:avLst/>
            </a:prstGeom>
          </p:spPr>
        </p:pic>
        <p:pic>
          <p:nvPicPr>
            <p:cNvPr id="31" name="object 31"/>
            <p:cNvPicPr/>
            <p:nvPr/>
          </p:nvPicPr>
          <p:blipFill>
            <a:blip r:embed="rId26" cstate="print"/>
            <a:stretch>
              <a:fillRect/>
            </a:stretch>
          </p:blipFill>
          <p:spPr>
            <a:xfrm>
              <a:off x="6601968" y="2103120"/>
              <a:ext cx="1078992" cy="1078991"/>
            </a:xfrm>
            <a:prstGeom prst="rect">
              <a:avLst/>
            </a:prstGeom>
          </p:spPr>
        </p:pic>
      </p:grpSp>
      <p:sp>
        <p:nvSpPr>
          <p:cNvPr id="32" name="object 32"/>
          <p:cNvSpPr txBox="1"/>
          <p:nvPr/>
        </p:nvSpPr>
        <p:spPr>
          <a:xfrm>
            <a:off x="413105" y="4408423"/>
            <a:ext cx="1461135" cy="1651000"/>
          </a:xfrm>
          <a:prstGeom prst="rect">
            <a:avLst/>
          </a:prstGeom>
        </p:spPr>
        <p:txBody>
          <a:bodyPr vert="horz" wrap="square" lIns="0" tIns="12065" rIns="0" bIns="0" rtlCol="0">
            <a:spAutoFit/>
          </a:bodyPr>
          <a:lstStyle/>
          <a:p>
            <a:pPr marL="27305">
              <a:spcBef>
                <a:spcPts val="95"/>
              </a:spcBef>
            </a:pPr>
            <a:r>
              <a:rPr sz="2800" spc="-685" dirty="0">
                <a:solidFill>
                  <a:srgbClr val="FFFFFF"/>
                </a:solidFill>
                <a:latin typeface="Trebuchet MS"/>
                <a:cs typeface="Trebuchet MS"/>
              </a:rPr>
              <a:t>GOOGLE</a:t>
            </a:r>
            <a:endParaRPr sz="2800">
              <a:solidFill>
                <a:prstClr val="black"/>
              </a:solidFill>
              <a:latin typeface="Trebuchet MS"/>
              <a:cs typeface="Trebuchet MS"/>
            </a:endParaRPr>
          </a:p>
          <a:p>
            <a:pPr marL="27305">
              <a:lnSpc>
                <a:spcPts val="3160"/>
              </a:lnSpc>
            </a:pPr>
            <a:r>
              <a:rPr sz="2800" spc="-490" dirty="0">
                <a:solidFill>
                  <a:srgbClr val="FFFFFF"/>
                </a:solidFill>
                <a:latin typeface="Trebuchet MS"/>
                <a:cs typeface="Trebuchet MS"/>
              </a:rPr>
              <a:t>MY</a:t>
            </a:r>
            <a:r>
              <a:rPr sz="2800" spc="-400" dirty="0">
                <a:solidFill>
                  <a:srgbClr val="FFFFFF"/>
                </a:solidFill>
                <a:latin typeface="Trebuchet MS"/>
                <a:cs typeface="Trebuchet MS"/>
              </a:rPr>
              <a:t> </a:t>
            </a:r>
            <a:r>
              <a:rPr sz="2800" spc="-535" dirty="0">
                <a:solidFill>
                  <a:srgbClr val="FFFFFF"/>
                </a:solidFill>
                <a:latin typeface="Trebuchet MS"/>
                <a:cs typeface="Trebuchet MS"/>
              </a:rPr>
              <a:t>B</a:t>
            </a:r>
            <a:r>
              <a:rPr sz="2800" spc="-610" dirty="0">
                <a:solidFill>
                  <a:srgbClr val="FFFFFF"/>
                </a:solidFill>
                <a:latin typeface="Trebuchet MS"/>
                <a:cs typeface="Trebuchet MS"/>
              </a:rPr>
              <a:t>U</a:t>
            </a:r>
            <a:r>
              <a:rPr sz="2800" spc="-390" dirty="0">
                <a:solidFill>
                  <a:srgbClr val="FFFFFF"/>
                </a:solidFill>
                <a:latin typeface="Trebuchet MS"/>
                <a:cs typeface="Trebuchet MS"/>
              </a:rPr>
              <a:t>SINE</a:t>
            </a:r>
            <a:r>
              <a:rPr sz="2800" spc="-385" dirty="0">
                <a:solidFill>
                  <a:srgbClr val="FFFFFF"/>
                </a:solidFill>
                <a:latin typeface="Trebuchet MS"/>
                <a:cs typeface="Trebuchet MS"/>
              </a:rPr>
              <a:t>S</a:t>
            </a:r>
            <a:r>
              <a:rPr sz="2800" spc="-310" dirty="0">
                <a:solidFill>
                  <a:srgbClr val="FFFFFF"/>
                </a:solidFill>
                <a:latin typeface="Trebuchet MS"/>
                <a:cs typeface="Trebuchet MS"/>
              </a:rPr>
              <a:t>S</a:t>
            </a:r>
            <a:endParaRPr sz="2800">
              <a:solidFill>
                <a:prstClr val="black"/>
              </a:solidFill>
              <a:latin typeface="Trebuchet MS"/>
              <a:cs typeface="Trebuchet MS"/>
            </a:endParaRPr>
          </a:p>
          <a:p>
            <a:pPr marL="12700">
              <a:lnSpc>
                <a:spcPts val="6280"/>
              </a:lnSpc>
            </a:pPr>
            <a:r>
              <a:rPr sz="5400" spc="-745" dirty="0">
                <a:solidFill>
                  <a:srgbClr val="FFFFFF"/>
                </a:solidFill>
                <a:latin typeface="Trebuchet MS"/>
                <a:cs typeface="Trebuchet MS"/>
              </a:rPr>
              <a:t>4,1/5</a:t>
            </a:r>
            <a:endParaRPr sz="5400">
              <a:solidFill>
                <a:prstClr val="black"/>
              </a:solidFill>
              <a:latin typeface="Trebuchet MS"/>
              <a:cs typeface="Trebuchet MS"/>
            </a:endParaRPr>
          </a:p>
        </p:txBody>
      </p:sp>
      <p:sp>
        <p:nvSpPr>
          <p:cNvPr id="33" name="object 33"/>
          <p:cNvSpPr txBox="1"/>
          <p:nvPr/>
        </p:nvSpPr>
        <p:spPr>
          <a:xfrm>
            <a:off x="4172203" y="4687011"/>
            <a:ext cx="748665" cy="757555"/>
          </a:xfrm>
          <a:prstGeom prst="rect">
            <a:avLst/>
          </a:prstGeom>
        </p:spPr>
        <p:txBody>
          <a:bodyPr vert="horz" wrap="square" lIns="0" tIns="12700" rIns="0" bIns="0" rtlCol="0">
            <a:spAutoFit/>
          </a:bodyPr>
          <a:lstStyle/>
          <a:p>
            <a:pPr marL="12700">
              <a:spcBef>
                <a:spcPts val="100"/>
              </a:spcBef>
            </a:pPr>
            <a:r>
              <a:rPr sz="4800" spc="-790" dirty="0">
                <a:solidFill>
                  <a:srgbClr val="FFFFFF"/>
                </a:solidFill>
                <a:latin typeface="Trebuchet MS"/>
                <a:cs typeface="Trebuchet MS"/>
              </a:rPr>
              <a:t>NPS</a:t>
            </a:r>
            <a:endParaRPr sz="4800">
              <a:solidFill>
                <a:prstClr val="black"/>
              </a:solidFill>
              <a:latin typeface="Trebuchet MS"/>
              <a:cs typeface="Trebuchet MS"/>
            </a:endParaRPr>
          </a:p>
        </p:txBody>
      </p:sp>
      <p:sp>
        <p:nvSpPr>
          <p:cNvPr id="34" name="object 34"/>
          <p:cNvSpPr txBox="1"/>
          <p:nvPr/>
        </p:nvSpPr>
        <p:spPr>
          <a:xfrm>
            <a:off x="4164584" y="5216753"/>
            <a:ext cx="574040" cy="848994"/>
          </a:xfrm>
          <a:prstGeom prst="rect">
            <a:avLst/>
          </a:prstGeom>
        </p:spPr>
        <p:txBody>
          <a:bodyPr vert="horz" wrap="square" lIns="0" tIns="12700" rIns="0" bIns="0" rtlCol="0">
            <a:spAutoFit/>
          </a:bodyPr>
          <a:lstStyle/>
          <a:p>
            <a:pPr marL="12700">
              <a:spcBef>
                <a:spcPts val="100"/>
              </a:spcBef>
            </a:pPr>
            <a:r>
              <a:rPr sz="5400" spc="-680" dirty="0">
                <a:solidFill>
                  <a:srgbClr val="FFFFFF"/>
                </a:solidFill>
                <a:latin typeface="Trebuchet MS"/>
                <a:cs typeface="Trebuchet MS"/>
              </a:rPr>
              <a:t>78</a:t>
            </a:r>
            <a:endParaRPr sz="5400">
              <a:solidFill>
                <a:prstClr val="black"/>
              </a:solidFill>
              <a:latin typeface="Trebuchet MS"/>
              <a:cs typeface="Trebuchet MS"/>
            </a:endParaRPr>
          </a:p>
        </p:txBody>
      </p:sp>
      <p:sp>
        <p:nvSpPr>
          <p:cNvPr id="35" name="object 35"/>
          <p:cNvSpPr txBox="1"/>
          <p:nvPr/>
        </p:nvSpPr>
        <p:spPr>
          <a:xfrm>
            <a:off x="4808601" y="5407278"/>
            <a:ext cx="1036955" cy="506730"/>
          </a:xfrm>
          <a:prstGeom prst="rect">
            <a:avLst/>
          </a:prstGeom>
        </p:spPr>
        <p:txBody>
          <a:bodyPr vert="horz" wrap="square" lIns="0" tIns="13335" rIns="0" bIns="0" rtlCol="0">
            <a:spAutoFit/>
          </a:bodyPr>
          <a:lstStyle/>
          <a:p>
            <a:pPr marL="12700">
              <a:spcBef>
                <a:spcPts val="105"/>
              </a:spcBef>
            </a:pPr>
            <a:r>
              <a:rPr sz="1050" spc="-210" dirty="0">
                <a:solidFill>
                  <a:srgbClr val="FFFFFF"/>
                </a:solidFill>
                <a:latin typeface="Trebuchet MS"/>
                <a:cs typeface="Trebuchet MS"/>
              </a:rPr>
              <a:t>RECOMMANDENT</a:t>
            </a:r>
            <a:endParaRPr sz="1050">
              <a:solidFill>
                <a:prstClr val="black"/>
              </a:solidFill>
              <a:latin typeface="Trebuchet MS"/>
              <a:cs typeface="Trebuchet MS"/>
            </a:endParaRPr>
          </a:p>
          <a:p>
            <a:pPr marL="12700" marR="5080"/>
            <a:r>
              <a:rPr sz="1050" spc="-175" dirty="0">
                <a:solidFill>
                  <a:srgbClr val="FFFFFF"/>
                </a:solidFill>
                <a:latin typeface="Trebuchet MS"/>
                <a:cs typeface="Trebuchet MS"/>
              </a:rPr>
              <a:t>L</a:t>
            </a:r>
            <a:r>
              <a:rPr sz="1050" spc="-200" dirty="0">
                <a:solidFill>
                  <a:srgbClr val="FFFFFF"/>
                </a:solidFill>
                <a:latin typeface="Trebuchet MS"/>
                <a:cs typeface="Trebuchet MS"/>
              </a:rPr>
              <a:t>A</a:t>
            </a:r>
            <a:r>
              <a:rPr sz="1050" spc="-155" dirty="0">
                <a:solidFill>
                  <a:srgbClr val="FFFFFF"/>
                </a:solidFill>
                <a:latin typeface="Trebuchet MS"/>
                <a:cs typeface="Trebuchet MS"/>
              </a:rPr>
              <a:t> </a:t>
            </a:r>
            <a:r>
              <a:rPr sz="1050" spc="-190" dirty="0">
                <a:solidFill>
                  <a:srgbClr val="FFFFFF"/>
                </a:solidFill>
                <a:latin typeface="Trebuchet MS"/>
                <a:cs typeface="Trebuchet MS"/>
              </a:rPr>
              <a:t>M</a:t>
            </a:r>
            <a:r>
              <a:rPr sz="1050" spc="-204" dirty="0">
                <a:solidFill>
                  <a:srgbClr val="FFFFFF"/>
                </a:solidFill>
                <a:latin typeface="Trebuchet MS"/>
                <a:cs typeface="Trebuchet MS"/>
              </a:rPr>
              <a:t>A</a:t>
            </a:r>
            <a:r>
              <a:rPr sz="1050" spc="-200" dirty="0">
                <a:solidFill>
                  <a:srgbClr val="FFFFFF"/>
                </a:solidFill>
                <a:latin typeface="Trebuchet MS"/>
                <a:cs typeface="Trebuchet MS"/>
              </a:rPr>
              <a:t>R</a:t>
            </a:r>
            <a:r>
              <a:rPr sz="1050" spc="-280" dirty="0">
                <a:solidFill>
                  <a:srgbClr val="FFFFFF"/>
                </a:solidFill>
                <a:latin typeface="Trebuchet MS"/>
                <a:cs typeface="Trebuchet MS"/>
              </a:rPr>
              <a:t>QU</a:t>
            </a:r>
            <a:r>
              <a:rPr sz="1050" spc="-180" dirty="0">
                <a:solidFill>
                  <a:srgbClr val="FFFFFF"/>
                </a:solidFill>
                <a:latin typeface="Trebuchet MS"/>
                <a:cs typeface="Trebuchet MS"/>
              </a:rPr>
              <a:t>E</a:t>
            </a:r>
            <a:r>
              <a:rPr sz="1050" spc="-150" dirty="0">
                <a:solidFill>
                  <a:srgbClr val="FFFFFF"/>
                </a:solidFill>
                <a:latin typeface="Trebuchet MS"/>
                <a:cs typeface="Trebuchet MS"/>
              </a:rPr>
              <a:t> </a:t>
            </a:r>
            <a:r>
              <a:rPr sz="1050" spc="-200" dirty="0">
                <a:solidFill>
                  <a:srgbClr val="FFFFFF"/>
                </a:solidFill>
                <a:latin typeface="Trebuchet MS"/>
                <a:cs typeface="Trebuchet MS"/>
              </a:rPr>
              <a:t>E</a:t>
            </a:r>
            <a:r>
              <a:rPr sz="1050" spc="-245" dirty="0">
                <a:solidFill>
                  <a:srgbClr val="FFFFFF"/>
                </a:solidFill>
                <a:latin typeface="Trebuchet MS"/>
                <a:cs typeface="Trebuchet MS"/>
              </a:rPr>
              <a:t>U</a:t>
            </a:r>
            <a:r>
              <a:rPr sz="1050" spc="-200" dirty="0">
                <a:solidFill>
                  <a:srgbClr val="FFFFFF"/>
                </a:solidFill>
                <a:latin typeface="Trebuchet MS"/>
                <a:cs typeface="Trebuchet MS"/>
              </a:rPr>
              <a:t>R</a:t>
            </a:r>
            <a:r>
              <a:rPr sz="1050" spc="-225" dirty="0">
                <a:solidFill>
                  <a:srgbClr val="FFFFFF"/>
                </a:solidFill>
                <a:latin typeface="Trebuchet MS"/>
                <a:cs typeface="Trebuchet MS"/>
              </a:rPr>
              <a:t>O</a:t>
            </a:r>
            <a:r>
              <a:rPr sz="1050" spc="-250" dirty="0">
                <a:solidFill>
                  <a:srgbClr val="FFFFFF"/>
                </a:solidFill>
                <a:latin typeface="Trebuchet MS"/>
                <a:cs typeface="Trebuchet MS"/>
              </a:rPr>
              <a:t>M</a:t>
            </a:r>
            <a:r>
              <a:rPr sz="1050" spc="-204" dirty="0">
                <a:solidFill>
                  <a:srgbClr val="FFFFFF"/>
                </a:solidFill>
                <a:latin typeface="Trebuchet MS"/>
                <a:cs typeface="Trebuchet MS"/>
              </a:rPr>
              <a:t>A</a:t>
            </a:r>
            <a:r>
              <a:rPr sz="1050" spc="-114" dirty="0">
                <a:solidFill>
                  <a:srgbClr val="FFFFFF"/>
                </a:solidFill>
                <a:latin typeface="Trebuchet MS"/>
                <a:cs typeface="Trebuchet MS"/>
              </a:rPr>
              <a:t>S</a:t>
            </a:r>
            <a:r>
              <a:rPr sz="1050" spc="-160" dirty="0">
                <a:solidFill>
                  <a:srgbClr val="FFFFFF"/>
                </a:solidFill>
                <a:latin typeface="Trebuchet MS"/>
                <a:cs typeface="Trebuchet MS"/>
              </a:rPr>
              <a:t>TER  </a:t>
            </a:r>
            <a:r>
              <a:rPr sz="1050" spc="-100" dirty="0">
                <a:solidFill>
                  <a:srgbClr val="FFFFFF"/>
                </a:solidFill>
                <a:latin typeface="Trebuchet MS"/>
                <a:cs typeface="Trebuchet MS"/>
              </a:rPr>
              <a:t>(</a:t>
            </a:r>
            <a:r>
              <a:rPr sz="1050" spc="-215" dirty="0">
                <a:solidFill>
                  <a:srgbClr val="FFFFFF"/>
                </a:solidFill>
                <a:latin typeface="Trebuchet MS"/>
                <a:cs typeface="Trebuchet MS"/>
              </a:rPr>
              <a:t>V</a:t>
            </a:r>
            <a:r>
              <a:rPr sz="1050" spc="-114" dirty="0">
                <a:solidFill>
                  <a:srgbClr val="FFFFFF"/>
                </a:solidFill>
                <a:latin typeface="Trebuchet MS"/>
                <a:cs typeface="Trebuchet MS"/>
              </a:rPr>
              <a:t>S</a:t>
            </a:r>
            <a:r>
              <a:rPr sz="1050" spc="-175" dirty="0">
                <a:solidFill>
                  <a:srgbClr val="FFFFFF"/>
                </a:solidFill>
                <a:latin typeface="Trebuchet MS"/>
                <a:cs typeface="Trebuchet MS"/>
              </a:rPr>
              <a:t> </a:t>
            </a:r>
            <a:r>
              <a:rPr sz="1050" spc="-180" dirty="0">
                <a:solidFill>
                  <a:srgbClr val="FFFFFF"/>
                </a:solidFill>
                <a:latin typeface="Trebuchet MS"/>
                <a:cs typeface="Trebuchet MS"/>
              </a:rPr>
              <a:t>P</a:t>
            </a:r>
            <a:r>
              <a:rPr sz="1050" spc="-200" dirty="0">
                <a:solidFill>
                  <a:srgbClr val="FFFFFF"/>
                </a:solidFill>
                <a:latin typeface="Trebuchet MS"/>
                <a:cs typeface="Trebuchet MS"/>
              </a:rPr>
              <a:t>R</a:t>
            </a:r>
            <a:r>
              <a:rPr sz="1050" spc="-270" dirty="0">
                <a:solidFill>
                  <a:srgbClr val="FFFFFF"/>
                </a:solidFill>
                <a:latin typeface="Trebuchet MS"/>
                <a:cs typeface="Trebuchet MS"/>
              </a:rPr>
              <a:t>O</a:t>
            </a:r>
            <a:r>
              <a:rPr sz="1050" spc="-220" dirty="0">
                <a:solidFill>
                  <a:srgbClr val="FFFFFF"/>
                </a:solidFill>
                <a:latin typeface="Trebuchet MS"/>
                <a:cs typeface="Trebuchet MS"/>
              </a:rPr>
              <a:t>F</a:t>
            </a:r>
            <a:r>
              <a:rPr sz="1050" spc="-150" dirty="0">
                <a:solidFill>
                  <a:srgbClr val="FFFFFF"/>
                </a:solidFill>
                <a:latin typeface="Trebuchet MS"/>
                <a:cs typeface="Trebuchet MS"/>
              </a:rPr>
              <a:t>ES</a:t>
            </a:r>
            <a:r>
              <a:rPr sz="1050" spc="-114" dirty="0">
                <a:solidFill>
                  <a:srgbClr val="FFFFFF"/>
                </a:solidFill>
                <a:latin typeface="Trebuchet MS"/>
                <a:cs typeface="Trebuchet MS"/>
              </a:rPr>
              <a:t>S</a:t>
            </a:r>
            <a:r>
              <a:rPr sz="1050" spc="-200" dirty="0">
                <a:solidFill>
                  <a:srgbClr val="FFFFFF"/>
                </a:solidFill>
                <a:latin typeface="Trebuchet MS"/>
                <a:cs typeface="Trebuchet MS"/>
              </a:rPr>
              <a:t>ION</a:t>
            </a:r>
            <a:r>
              <a:rPr sz="1050" spc="-95" dirty="0">
                <a:solidFill>
                  <a:srgbClr val="FFFFFF"/>
                </a:solidFill>
                <a:latin typeface="Trebuchet MS"/>
                <a:cs typeface="Trebuchet MS"/>
              </a:rPr>
              <a:t>)</a:t>
            </a:r>
            <a:endParaRPr sz="1050">
              <a:solidFill>
                <a:prstClr val="black"/>
              </a:solidFill>
              <a:latin typeface="Trebuchet MS"/>
              <a:cs typeface="Trebuchet MS"/>
            </a:endParaRPr>
          </a:p>
        </p:txBody>
      </p:sp>
    </p:spTree>
    <p:extLst>
      <p:ext uri="{BB962C8B-B14F-4D97-AF65-F5344CB8AC3E}">
        <p14:creationId xmlns:p14="http://schemas.microsoft.com/office/powerpoint/2010/main" val="2963549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9D358D43-1FAE-5948-5E89-25E2DD3D1FB3}"/>
              </a:ext>
            </a:extLst>
          </p:cNvPr>
          <p:cNvSpPr>
            <a:spLocks noGrp="1"/>
          </p:cNvSpPr>
          <p:nvPr>
            <p:ph type="title"/>
          </p:nvPr>
        </p:nvSpPr>
        <p:spPr/>
        <p:txBody>
          <a:bodyPr>
            <a:noAutofit/>
          </a:bodyPr>
          <a:lstStyle/>
          <a:p>
            <a:pPr>
              <a:lnSpc>
                <a:spcPts val="3900"/>
              </a:lnSpc>
            </a:pPr>
            <a:r>
              <a:rPr lang="fr-FR" b="1" dirty="0"/>
              <a:t>Le financement par mensualités</a:t>
            </a:r>
          </a:p>
        </p:txBody>
      </p:sp>
      <p:sp>
        <p:nvSpPr>
          <p:cNvPr id="4" name="Espace réservé du contenu 2">
            <a:extLst>
              <a:ext uri="{FF2B5EF4-FFF2-40B4-BE49-F238E27FC236}">
                <a16:creationId xmlns:a16="http://schemas.microsoft.com/office/drawing/2014/main" id="{977F3E9D-C731-FDBB-9AD2-63956FA42B41}"/>
              </a:ext>
            </a:extLst>
          </p:cNvPr>
          <p:cNvSpPr txBox="1">
            <a:spLocks/>
          </p:cNvSpPr>
          <p:nvPr/>
        </p:nvSpPr>
        <p:spPr>
          <a:xfrm>
            <a:off x="838200" y="1760201"/>
            <a:ext cx="10515600" cy="22742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rgbClr val="00206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rgbClr val="00206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rgbClr val="00206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fr-FR" sz="1800" dirty="0"/>
              <a:t>Vous payez des mensualités selon : </a:t>
            </a:r>
          </a:p>
          <a:p>
            <a:pPr>
              <a:lnSpc>
                <a:spcPct val="150000"/>
              </a:lnSpc>
              <a:spcBef>
                <a:spcPts val="0"/>
              </a:spcBef>
              <a:buFont typeface="Wingdings" panose="05000000000000000000" pitchFamily="2" charset="2"/>
              <a:buChar char="§"/>
            </a:pPr>
            <a:r>
              <a:rPr lang="fr-FR" sz="1800" dirty="0"/>
              <a:t>Le nombre d’heures d’utilisation de l’engin</a:t>
            </a:r>
          </a:p>
          <a:p>
            <a:pPr>
              <a:lnSpc>
                <a:spcPct val="150000"/>
              </a:lnSpc>
              <a:spcBef>
                <a:spcPts val="0"/>
              </a:spcBef>
              <a:buFont typeface="Wingdings" panose="05000000000000000000" pitchFamily="2" charset="2"/>
              <a:buChar char="§"/>
            </a:pPr>
            <a:r>
              <a:rPr lang="fr-FR" sz="1800" dirty="0"/>
              <a:t>Le rendement prévisionnel horaire des pneumatiques</a:t>
            </a:r>
          </a:p>
          <a:p>
            <a:pPr>
              <a:lnSpc>
                <a:spcPct val="150000"/>
              </a:lnSpc>
              <a:spcBef>
                <a:spcPts val="0"/>
              </a:spcBef>
              <a:spcAft>
                <a:spcPts val="600"/>
              </a:spcAft>
            </a:pPr>
            <a:endParaRPr lang="fr-FR" sz="2000" dirty="0"/>
          </a:p>
        </p:txBody>
      </p:sp>
      <p:sp>
        <p:nvSpPr>
          <p:cNvPr id="5" name="Rectangle : coins arrondis 4">
            <a:extLst>
              <a:ext uri="{FF2B5EF4-FFF2-40B4-BE49-F238E27FC236}">
                <a16:creationId xmlns:a16="http://schemas.microsoft.com/office/drawing/2014/main" id="{0B11757D-15FC-9E48-C39A-538A91831E8F}"/>
              </a:ext>
            </a:extLst>
          </p:cNvPr>
          <p:cNvSpPr/>
          <p:nvPr/>
        </p:nvSpPr>
        <p:spPr>
          <a:xfrm>
            <a:off x="838199" y="1392693"/>
            <a:ext cx="6614788" cy="459905"/>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cap="all" dirty="0">
                <a:solidFill>
                  <a:srgbClr val="F6DA0A"/>
                </a:solidFill>
                <a:latin typeface="Arial" panose="020B0604020202020204" pitchFamily="34" charset="0"/>
                <a:cs typeface="Arial" panose="020B0604020202020204" pitchFamily="34" charset="0"/>
              </a:rPr>
              <a:t>DES Mensualités SELON l’</a:t>
            </a:r>
            <a:r>
              <a:rPr lang="fr-FR" b="1" cap="all" dirty="0" err="1">
                <a:solidFill>
                  <a:srgbClr val="F6DA0A"/>
                </a:solidFill>
                <a:latin typeface="Arial" panose="020B0604020202020204" pitchFamily="34" charset="0"/>
                <a:cs typeface="Arial" panose="020B0604020202020204" pitchFamily="34" charset="0"/>
              </a:rPr>
              <a:t>activite</a:t>
            </a:r>
            <a:r>
              <a:rPr lang="fr-FR" b="1" cap="all" dirty="0">
                <a:solidFill>
                  <a:srgbClr val="F6DA0A"/>
                </a:solidFill>
                <a:latin typeface="Arial" panose="020B0604020202020204" pitchFamily="34" charset="0"/>
                <a:cs typeface="Arial" panose="020B0604020202020204" pitchFamily="34" charset="0"/>
              </a:rPr>
              <a:t> de vos engins</a:t>
            </a:r>
          </a:p>
        </p:txBody>
      </p:sp>
      <p:sp>
        <p:nvSpPr>
          <p:cNvPr id="6" name="Rectangle 5">
            <a:extLst>
              <a:ext uri="{FF2B5EF4-FFF2-40B4-BE49-F238E27FC236}">
                <a16:creationId xmlns:a16="http://schemas.microsoft.com/office/drawing/2014/main" id="{415BF3A8-F519-BAE6-AE29-D60ACD5568DD}"/>
              </a:ext>
            </a:extLst>
          </p:cNvPr>
          <p:cNvSpPr/>
          <p:nvPr/>
        </p:nvSpPr>
        <p:spPr>
          <a:xfrm>
            <a:off x="838199" y="3843197"/>
            <a:ext cx="10744201" cy="2118529"/>
          </a:xfrm>
          <a:prstGeom prst="rect">
            <a:avLst/>
          </a:prstGeom>
        </p:spPr>
        <p:txBody>
          <a:bodyPr wrap="square">
            <a:spAutoFit/>
          </a:bodyPr>
          <a:lstStyle/>
          <a:p>
            <a:pPr>
              <a:lnSpc>
                <a:spcPct val="150000"/>
              </a:lnSpc>
            </a:pPr>
            <a:r>
              <a:rPr lang="fr-FR" dirty="0">
                <a:solidFill>
                  <a:srgbClr val="002060"/>
                </a:solidFill>
                <a:latin typeface="Arial" panose="020B0604020202020204" pitchFamily="34" charset="0"/>
                <a:cs typeface="Arial" panose="020B0604020202020204" pitchFamily="34" charset="0"/>
              </a:rPr>
              <a:t>Vous payez annuellement la consommation réelle de votre machine. </a:t>
            </a:r>
          </a:p>
          <a:p>
            <a:pPr>
              <a:lnSpc>
                <a:spcPct val="150000"/>
              </a:lnSpc>
            </a:pPr>
            <a:r>
              <a:rPr lang="fr-FR" dirty="0">
                <a:solidFill>
                  <a:srgbClr val="002060"/>
                </a:solidFill>
                <a:latin typeface="Arial" panose="020B0604020202020204" pitchFamily="34" charset="0"/>
                <a:cs typeface="Arial" panose="020B0604020202020204" pitchFamily="34" charset="0"/>
              </a:rPr>
              <a:t>Une régularisation de fin d’année est réalisée en fonction du nombre d’heures réel d’utilisation de la machine.  </a:t>
            </a:r>
          </a:p>
          <a:p>
            <a:pPr marL="285750" indent="-285750">
              <a:lnSpc>
                <a:spcPct val="150000"/>
              </a:lnSpc>
              <a:buFont typeface="Wingdings" panose="05000000000000000000" pitchFamily="2" charset="2"/>
              <a:buChar char="§"/>
            </a:pPr>
            <a:r>
              <a:rPr lang="fr-FR" dirty="0">
                <a:solidFill>
                  <a:srgbClr val="002060"/>
                </a:solidFill>
                <a:latin typeface="Arial" panose="020B0604020202020204" pitchFamily="34" charset="0"/>
                <a:cs typeface="Arial" panose="020B0604020202020204" pitchFamily="34" charset="0"/>
              </a:rPr>
              <a:t>Si le nombre d’heures d’utilisation est inférieur à l’engagement annuel = un avoir est réalisé</a:t>
            </a:r>
          </a:p>
          <a:p>
            <a:pPr marL="285750" indent="-285750">
              <a:lnSpc>
                <a:spcPct val="150000"/>
              </a:lnSpc>
              <a:buFont typeface="Wingdings" panose="05000000000000000000" pitchFamily="2" charset="2"/>
              <a:buChar char="§"/>
            </a:pPr>
            <a:r>
              <a:rPr lang="fr-FR" dirty="0">
                <a:solidFill>
                  <a:srgbClr val="002060"/>
                </a:solidFill>
                <a:latin typeface="Arial" panose="020B0604020202020204" pitchFamily="34" charset="0"/>
                <a:cs typeface="Arial" panose="020B0604020202020204" pitchFamily="34" charset="0"/>
              </a:rPr>
              <a:t>Si le nombre d’heures d’utilisation est supérieur à l’engagement annuel = facturation de l’écart</a:t>
            </a:r>
          </a:p>
        </p:txBody>
      </p:sp>
      <p:sp>
        <p:nvSpPr>
          <p:cNvPr id="7" name="Rectangle : coins arrondis 6">
            <a:extLst>
              <a:ext uri="{FF2B5EF4-FFF2-40B4-BE49-F238E27FC236}">
                <a16:creationId xmlns:a16="http://schemas.microsoft.com/office/drawing/2014/main" id="{D4571ED8-5403-8C85-430D-1F339F07DB9D}"/>
              </a:ext>
            </a:extLst>
          </p:cNvPr>
          <p:cNvSpPr/>
          <p:nvPr/>
        </p:nvSpPr>
        <p:spPr>
          <a:xfrm>
            <a:off x="838199" y="3485793"/>
            <a:ext cx="6614787" cy="459905"/>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cap="all" dirty="0">
                <a:solidFill>
                  <a:srgbClr val="F6DA0A"/>
                </a:solidFill>
                <a:latin typeface="Arial" panose="020B0604020202020204" pitchFamily="34" charset="0"/>
                <a:cs typeface="Arial" panose="020B0604020202020204" pitchFamily="34" charset="0"/>
              </a:rPr>
              <a:t>Le PAIEMENT à l’usage  </a:t>
            </a:r>
          </a:p>
        </p:txBody>
      </p:sp>
    </p:spTree>
    <p:extLst>
      <p:ext uri="{BB962C8B-B14F-4D97-AF65-F5344CB8AC3E}">
        <p14:creationId xmlns:p14="http://schemas.microsoft.com/office/powerpoint/2010/main" val="304463931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015216" cy="6838186"/>
          </a:xfrm>
          <a:prstGeom prst="rect">
            <a:avLst/>
          </a:prstGeom>
        </p:spPr>
      </p:pic>
      <p:pic>
        <p:nvPicPr>
          <p:cNvPr id="3" name="object 3"/>
          <p:cNvPicPr/>
          <p:nvPr/>
        </p:nvPicPr>
        <p:blipFill>
          <a:blip r:embed="rId3" cstate="print"/>
          <a:stretch>
            <a:fillRect/>
          </a:stretch>
        </p:blipFill>
        <p:spPr>
          <a:xfrm>
            <a:off x="8883395" y="3409188"/>
            <a:ext cx="2880359" cy="2880360"/>
          </a:xfrm>
          <a:prstGeom prst="rect">
            <a:avLst/>
          </a:prstGeom>
        </p:spPr>
      </p:pic>
      <p:grpSp>
        <p:nvGrpSpPr>
          <p:cNvPr id="4" name="object 4"/>
          <p:cNvGrpSpPr/>
          <p:nvPr/>
        </p:nvGrpSpPr>
        <p:grpSpPr>
          <a:xfrm>
            <a:off x="6196584" y="71627"/>
            <a:ext cx="4727575" cy="2880360"/>
            <a:chOff x="6196584" y="71627"/>
            <a:chExt cx="4727575" cy="2880360"/>
          </a:xfrm>
        </p:grpSpPr>
        <p:pic>
          <p:nvPicPr>
            <p:cNvPr id="5" name="object 5"/>
            <p:cNvPicPr/>
            <p:nvPr/>
          </p:nvPicPr>
          <p:blipFill>
            <a:blip r:embed="rId4" cstate="print"/>
            <a:stretch>
              <a:fillRect/>
            </a:stretch>
          </p:blipFill>
          <p:spPr>
            <a:xfrm>
              <a:off x="6196584" y="71627"/>
              <a:ext cx="2880360" cy="2880360"/>
            </a:xfrm>
            <a:prstGeom prst="rect">
              <a:avLst/>
            </a:prstGeom>
          </p:spPr>
        </p:pic>
        <p:pic>
          <p:nvPicPr>
            <p:cNvPr id="6" name="object 6"/>
            <p:cNvPicPr/>
            <p:nvPr/>
          </p:nvPicPr>
          <p:blipFill>
            <a:blip r:embed="rId5" cstate="print"/>
            <a:stretch>
              <a:fillRect/>
            </a:stretch>
          </p:blipFill>
          <p:spPr>
            <a:xfrm>
              <a:off x="8174736" y="411480"/>
              <a:ext cx="2157983" cy="2157984"/>
            </a:xfrm>
            <a:prstGeom prst="rect">
              <a:avLst/>
            </a:prstGeom>
          </p:spPr>
        </p:pic>
        <p:sp>
          <p:nvSpPr>
            <p:cNvPr id="7" name="object 7"/>
            <p:cNvSpPr/>
            <p:nvPr/>
          </p:nvSpPr>
          <p:spPr>
            <a:xfrm>
              <a:off x="7359396" y="2551176"/>
              <a:ext cx="3564890" cy="181610"/>
            </a:xfrm>
            <a:custGeom>
              <a:avLst/>
              <a:gdLst/>
              <a:ahLst/>
              <a:cxnLst/>
              <a:rect l="l" t="t" r="r" b="b"/>
              <a:pathLst>
                <a:path w="3564890" h="181610">
                  <a:moveTo>
                    <a:pt x="3564636" y="0"/>
                  </a:moveTo>
                  <a:lnTo>
                    <a:pt x="0" y="0"/>
                  </a:lnTo>
                  <a:lnTo>
                    <a:pt x="0" y="181355"/>
                  </a:lnTo>
                  <a:lnTo>
                    <a:pt x="3564636" y="181355"/>
                  </a:lnTo>
                  <a:lnTo>
                    <a:pt x="3564636" y="0"/>
                  </a:lnTo>
                  <a:close/>
                </a:path>
              </a:pathLst>
            </a:custGeom>
            <a:solidFill>
              <a:srgbClr val="D2E6D2"/>
            </a:solidFill>
          </p:spPr>
          <p:txBody>
            <a:bodyPr wrap="square" lIns="0" tIns="0" rIns="0" bIns="0" rtlCol="0"/>
            <a:lstStyle/>
            <a:p>
              <a:endParaRPr>
                <a:solidFill>
                  <a:prstClr val="black"/>
                </a:solidFill>
              </a:endParaRPr>
            </a:p>
          </p:txBody>
        </p:sp>
      </p:grpSp>
      <p:sp>
        <p:nvSpPr>
          <p:cNvPr id="8" name="object 8"/>
          <p:cNvSpPr/>
          <p:nvPr/>
        </p:nvSpPr>
        <p:spPr>
          <a:xfrm>
            <a:off x="6829043" y="5237988"/>
            <a:ext cx="4643755" cy="180340"/>
          </a:xfrm>
          <a:custGeom>
            <a:avLst/>
            <a:gdLst/>
            <a:ahLst/>
            <a:cxnLst/>
            <a:rect l="l" t="t" r="r" b="b"/>
            <a:pathLst>
              <a:path w="4643755" h="180339">
                <a:moveTo>
                  <a:pt x="4643628" y="0"/>
                </a:moveTo>
                <a:lnTo>
                  <a:pt x="0" y="0"/>
                </a:lnTo>
                <a:lnTo>
                  <a:pt x="0" y="179831"/>
                </a:lnTo>
                <a:lnTo>
                  <a:pt x="4643628" y="179831"/>
                </a:lnTo>
                <a:lnTo>
                  <a:pt x="4643628" y="0"/>
                </a:lnTo>
                <a:close/>
              </a:path>
            </a:pathLst>
          </a:custGeom>
          <a:solidFill>
            <a:srgbClr val="D2E6D2"/>
          </a:solidFill>
        </p:spPr>
        <p:txBody>
          <a:bodyPr wrap="square" lIns="0" tIns="0" rIns="0" bIns="0" rtlCol="0"/>
          <a:lstStyle/>
          <a:p>
            <a:endParaRPr>
              <a:solidFill>
                <a:prstClr val="black"/>
              </a:solidFill>
            </a:endParaRPr>
          </a:p>
        </p:txBody>
      </p:sp>
      <p:sp>
        <p:nvSpPr>
          <p:cNvPr id="9" name="object 9"/>
          <p:cNvSpPr txBox="1"/>
          <p:nvPr/>
        </p:nvSpPr>
        <p:spPr>
          <a:xfrm>
            <a:off x="6917181" y="5051805"/>
            <a:ext cx="4512310" cy="360680"/>
          </a:xfrm>
          <a:prstGeom prst="rect">
            <a:avLst/>
          </a:prstGeom>
        </p:spPr>
        <p:txBody>
          <a:bodyPr vert="horz" wrap="square" lIns="0" tIns="12065" rIns="0" bIns="0" rtlCol="0">
            <a:spAutoFit/>
          </a:bodyPr>
          <a:lstStyle/>
          <a:p>
            <a:pPr marL="12700">
              <a:spcBef>
                <a:spcPts val="95"/>
              </a:spcBef>
            </a:pPr>
            <a:r>
              <a:rPr sz="2200" b="1" spc="-45" dirty="0">
                <a:solidFill>
                  <a:srgbClr val="393B8B"/>
                </a:solidFill>
                <a:latin typeface="Arial"/>
                <a:cs typeface="Arial"/>
              </a:rPr>
              <a:t>Taux</a:t>
            </a:r>
            <a:r>
              <a:rPr sz="2200" b="1" spc="25" dirty="0">
                <a:solidFill>
                  <a:srgbClr val="393B8B"/>
                </a:solidFill>
                <a:latin typeface="Arial"/>
                <a:cs typeface="Arial"/>
              </a:rPr>
              <a:t> </a:t>
            </a:r>
            <a:r>
              <a:rPr sz="2200" b="1" spc="-5" dirty="0">
                <a:solidFill>
                  <a:srgbClr val="393B8B"/>
                </a:solidFill>
                <a:latin typeface="Arial"/>
                <a:cs typeface="Arial"/>
              </a:rPr>
              <a:t>de</a:t>
            </a:r>
            <a:r>
              <a:rPr sz="2200" b="1" dirty="0">
                <a:solidFill>
                  <a:srgbClr val="393B8B"/>
                </a:solidFill>
                <a:latin typeface="Arial"/>
                <a:cs typeface="Arial"/>
              </a:rPr>
              <a:t> </a:t>
            </a:r>
            <a:r>
              <a:rPr sz="2200" b="1" spc="-5" dirty="0">
                <a:solidFill>
                  <a:srgbClr val="393B8B"/>
                </a:solidFill>
                <a:latin typeface="Arial"/>
                <a:cs typeface="Arial"/>
              </a:rPr>
              <a:t>satisfaction</a:t>
            </a:r>
            <a:r>
              <a:rPr sz="2200" b="1" spc="35" dirty="0">
                <a:solidFill>
                  <a:srgbClr val="393B8B"/>
                </a:solidFill>
                <a:latin typeface="Arial"/>
                <a:cs typeface="Arial"/>
              </a:rPr>
              <a:t> </a:t>
            </a:r>
            <a:r>
              <a:rPr sz="2200" b="1" spc="-5" dirty="0">
                <a:solidFill>
                  <a:srgbClr val="393B8B"/>
                </a:solidFill>
                <a:latin typeface="Arial"/>
                <a:cs typeface="Arial"/>
              </a:rPr>
              <a:t>téléphonique</a:t>
            </a:r>
            <a:endParaRPr sz="2200">
              <a:solidFill>
                <a:prstClr val="black"/>
              </a:solidFill>
              <a:latin typeface="Arial"/>
              <a:cs typeface="Arial"/>
            </a:endParaRPr>
          </a:p>
        </p:txBody>
      </p:sp>
      <p:sp>
        <p:nvSpPr>
          <p:cNvPr id="10" name="object 10"/>
          <p:cNvSpPr txBox="1"/>
          <p:nvPr/>
        </p:nvSpPr>
        <p:spPr>
          <a:xfrm>
            <a:off x="7109714" y="5413654"/>
            <a:ext cx="4129404" cy="480059"/>
          </a:xfrm>
          <a:prstGeom prst="rect">
            <a:avLst/>
          </a:prstGeom>
        </p:spPr>
        <p:txBody>
          <a:bodyPr vert="horz" wrap="square" lIns="0" tIns="12700" rIns="0" bIns="0" rtlCol="0">
            <a:spAutoFit/>
          </a:bodyPr>
          <a:lstStyle/>
          <a:p>
            <a:pPr marL="816610" marR="30480" indent="-779145">
              <a:lnSpc>
                <a:spcPct val="106400"/>
              </a:lnSpc>
              <a:spcBef>
                <a:spcPts val="100"/>
              </a:spcBef>
            </a:pPr>
            <a:r>
              <a:rPr sz="1400" spc="-5" dirty="0">
                <a:solidFill>
                  <a:srgbClr val="393B8B"/>
                </a:solidFill>
                <a:latin typeface="Microsoft Sans Serif"/>
                <a:cs typeface="Microsoft Sans Serif"/>
              </a:rPr>
              <a:t>Euromaster </a:t>
            </a:r>
            <a:r>
              <a:rPr sz="1400" dirty="0">
                <a:solidFill>
                  <a:srgbClr val="393B8B"/>
                </a:solidFill>
                <a:latin typeface="Microsoft Sans Serif"/>
                <a:cs typeface="Microsoft Sans Serif"/>
              </a:rPr>
              <a:t>en </a:t>
            </a:r>
            <a:r>
              <a:rPr sz="1400" spc="10" dirty="0">
                <a:solidFill>
                  <a:srgbClr val="393B8B"/>
                </a:solidFill>
                <a:latin typeface="Microsoft Sans Serif"/>
                <a:cs typeface="Microsoft Sans Serif"/>
              </a:rPr>
              <a:t>3</a:t>
            </a:r>
            <a:r>
              <a:rPr sz="1350" spc="15" baseline="24691" dirty="0">
                <a:solidFill>
                  <a:srgbClr val="393B8B"/>
                </a:solidFill>
                <a:latin typeface="Microsoft Sans Serif"/>
                <a:cs typeface="Microsoft Sans Serif"/>
              </a:rPr>
              <a:t>e</a:t>
            </a:r>
            <a:r>
              <a:rPr sz="1350" spc="22" baseline="24691" dirty="0">
                <a:solidFill>
                  <a:srgbClr val="393B8B"/>
                </a:solidFill>
                <a:latin typeface="Microsoft Sans Serif"/>
                <a:cs typeface="Microsoft Sans Serif"/>
              </a:rPr>
              <a:t> </a:t>
            </a:r>
            <a:r>
              <a:rPr sz="1400" spc="-5" dirty="0">
                <a:solidFill>
                  <a:srgbClr val="393B8B"/>
                </a:solidFill>
                <a:latin typeface="Microsoft Sans Serif"/>
                <a:cs typeface="Microsoft Sans Serif"/>
              </a:rPr>
              <a:t>position avec </a:t>
            </a:r>
            <a:r>
              <a:rPr sz="1400" dirty="0">
                <a:solidFill>
                  <a:srgbClr val="393B8B"/>
                </a:solidFill>
                <a:latin typeface="Microsoft Sans Serif"/>
                <a:cs typeface="Microsoft Sans Serif"/>
              </a:rPr>
              <a:t>71% de </a:t>
            </a:r>
            <a:r>
              <a:rPr sz="1400" spc="-5" dirty="0">
                <a:solidFill>
                  <a:srgbClr val="393B8B"/>
                </a:solidFill>
                <a:latin typeface="Microsoft Sans Serif"/>
                <a:cs typeface="Microsoft Sans Serif"/>
              </a:rPr>
              <a:t>satisfaction </a:t>
            </a:r>
            <a:r>
              <a:rPr sz="1400" spc="-360" dirty="0">
                <a:solidFill>
                  <a:srgbClr val="393B8B"/>
                </a:solidFill>
                <a:latin typeface="Microsoft Sans Serif"/>
                <a:cs typeface="Microsoft Sans Serif"/>
              </a:rPr>
              <a:t> </a:t>
            </a:r>
            <a:r>
              <a:rPr sz="1400" dirty="0">
                <a:solidFill>
                  <a:srgbClr val="393B8B"/>
                </a:solidFill>
                <a:latin typeface="Microsoft Sans Serif"/>
                <a:cs typeface="Microsoft Sans Serif"/>
              </a:rPr>
              <a:t>Baro</a:t>
            </a:r>
            <a:r>
              <a:rPr sz="1400" spc="-10" dirty="0">
                <a:solidFill>
                  <a:srgbClr val="393B8B"/>
                </a:solidFill>
                <a:latin typeface="Microsoft Sans Serif"/>
                <a:cs typeface="Microsoft Sans Serif"/>
              </a:rPr>
              <a:t>m</a:t>
            </a:r>
            <a:r>
              <a:rPr sz="1400" dirty="0">
                <a:solidFill>
                  <a:srgbClr val="393B8B"/>
                </a:solidFill>
                <a:latin typeface="Microsoft Sans Serif"/>
                <a:cs typeface="Microsoft Sans Serif"/>
              </a:rPr>
              <a:t>ètre</a:t>
            </a:r>
            <a:r>
              <a:rPr sz="1400" spc="-95" dirty="0">
                <a:solidFill>
                  <a:srgbClr val="393B8B"/>
                </a:solidFill>
                <a:latin typeface="Microsoft Sans Serif"/>
                <a:cs typeface="Microsoft Sans Serif"/>
              </a:rPr>
              <a:t> </a:t>
            </a:r>
            <a:r>
              <a:rPr sz="1400" spc="-5" dirty="0">
                <a:solidFill>
                  <a:srgbClr val="393B8B"/>
                </a:solidFill>
                <a:latin typeface="Microsoft Sans Serif"/>
                <a:cs typeface="Microsoft Sans Serif"/>
              </a:rPr>
              <a:t>Allogarag</a:t>
            </a:r>
            <a:r>
              <a:rPr sz="1400" dirty="0">
                <a:solidFill>
                  <a:srgbClr val="393B8B"/>
                </a:solidFill>
                <a:latin typeface="Microsoft Sans Serif"/>
                <a:cs typeface="Microsoft Sans Serif"/>
              </a:rPr>
              <a:t>e</a:t>
            </a:r>
            <a:r>
              <a:rPr sz="1400" spc="-25" dirty="0">
                <a:solidFill>
                  <a:srgbClr val="393B8B"/>
                </a:solidFill>
                <a:latin typeface="Microsoft Sans Serif"/>
                <a:cs typeface="Microsoft Sans Serif"/>
              </a:rPr>
              <a:t> </a:t>
            </a:r>
            <a:r>
              <a:rPr sz="1400" spc="-10" dirty="0">
                <a:solidFill>
                  <a:srgbClr val="393B8B"/>
                </a:solidFill>
                <a:latin typeface="Microsoft Sans Serif"/>
                <a:cs typeface="Microsoft Sans Serif"/>
              </a:rPr>
              <a:t>M</a:t>
            </a:r>
            <a:r>
              <a:rPr sz="1400" spc="-5" dirty="0">
                <a:solidFill>
                  <a:srgbClr val="393B8B"/>
                </a:solidFill>
                <a:latin typeface="Microsoft Sans Serif"/>
                <a:cs typeface="Microsoft Sans Serif"/>
              </a:rPr>
              <a:t>ai</a:t>
            </a:r>
            <a:r>
              <a:rPr sz="1400" spc="10" dirty="0">
                <a:solidFill>
                  <a:srgbClr val="393B8B"/>
                </a:solidFill>
                <a:latin typeface="Microsoft Sans Serif"/>
                <a:cs typeface="Microsoft Sans Serif"/>
              </a:rPr>
              <a:t> </a:t>
            </a:r>
            <a:r>
              <a:rPr sz="1400" dirty="0">
                <a:solidFill>
                  <a:srgbClr val="393B8B"/>
                </a:solidFill>
                <a:latin typeface="Microsoft Sans Serif"/>
                <a:cs typeface="Microsoft Sans Serif"/>
              </a:rPr>
              <a:t>2023</a:t>
            </a:r>
            <a:endParaRPr sz="1400">
              <a:solidFill>
                <a:prstClr val="black"/>
              </a:solidFill>
              <a:latin typeface="Microsoft Sans Serif"/>
              <a:cs typeface="Microsoft Sans Serif"/>
            </a:endParaRPr>
          </a:p>
        </p:txBody>
      </p:sp>
      <p:sp>
        <p:nvSpPr>
          <p:cNvPr id="11" name="object 11"/>
          <p:cNvSpPr txBox="1">
            <a:spLocks noGrp="1"/>
          </p:cNvSpPr>
          <p:nvPr>
            <p:ph type="title"/>
          </p:nvPr>
        </p:nvSpPr>
        <p:spPr>
          <a:prstGeom prst="rect">
            <a:avLst/>
          </a:prstGeom>
        </p:spPr>
        <p:txBody>
          <a:bodyPr vert="horz" wrap="square" lIns="0" tIns="12065" rIns="0" bIns="0" rtlCol="0">
            <a:spAutoFit/>
          </a:bodyPr>
          <a:lstStyle/>
          <a:p>
            <a:pPr marL="6103620">
              <a:lnSpc>
                <a:spcPct val="100000"/>
              </a:lnSpc>
              <a:spcBef>
                <a:spcPts val="95"/>
              </a:spcBef>
            </a:pPr>
            <a:r>
              <a:rPr spc="-5" dirty="0"/>
              <a:t>Meilleur</a:t>
            </a:r>
            <a:r>
              <a:rPr spc="5" dirty="0"/>
              <a:t> </a:t>
            </a:r>
            <a:r>
              <a:rPr spc="-5" dirty="0"/>
              <a:t>Centre</a:t>
            </a:r>
            <a:r>
              <a:rPr spc="-80" dirty="0"/>
              <a:t> </a:t>
            </a:r>
            <a:r>
              <a:rPr spc="-5" dirty="0"/>
              <a:t>Auto</a:t>
            </a:r>
            <a:r>
              <a:rPr spc="15" dirty="0"/>
              <a:t> </a:t>
            </a:r>
            <a:r>
              <a:rPr spc="-5" dirty="0"/>
              <a:t>2023</a:t>
            </a:r>
          </a:p>
        </p:txBody>
      </p:sp>
      <p:sp>
        <p:nvSpPr>
          <p:cNvPr id="12" name="object 12"/>
          <p:cNvSpPr txBox="1"/>
          <p:nvPr/>
        </p:nvSpPr>
        <p:spPr>
          <a:xfrm>
            <a:off x="7435342" y="2723514"/>
            <a:ext cx="3409950" cy="239395"/>
          </a:xfrm>
          <a:prstGeom prst="rect">
            <a:avLst/>
          </a:prstGeom>
        </p:spPr>
        <p:txBody>
          <a:bodyPr vert="horz" wrap="square" lIns="0" tIns="13335" rIns="0" bIns="0" rtlCol="0">
            <a:spAutoFit/>
          </a:bodyPr>
          <a:lstStyle/>
          <a:p>
            <a:pPr marL="12700">
              <a:spcBef>
                <a:spcPts val="105"/>
              </a:spcBef>
            </a:pPr>
            <a:r>
              <a:rPr sz="1400" spc="-5" dirty="0">
                <a:solidFill>
                  <a:srgbClr val="393B8B"/>
                </a:solidFill>
                <a:latin typeface="Microsoft Sans Serif"/>
                <a:cs typeface="Microsoft Sans Serif"/>
              </a:rPr>
              <a:t>Note </a:t>
            </a:r>
            <a:r>
              <a:rPr sz="1400" dirty="0">
                <a:solidFill>
                  <a:srgbClr val="393B8B"/>
                </a:solidFill>
                <a:latin typeface="Microsoft Sans Serif"/>
                <a:cs typeface="Microsoft Sans Serif"/>
              </a:rPr>
              <a:t>générale</a:t>
            </a:r>
            <a:r>
              <a:rPr sz="1400" spc="-35" dirty="0">
                <a:solidFill>
                  <a:srgbClr val="393B8B"/>
                </a:solidFill>
                <a:latin typeface="Microsoft Sans Serif"/>
                <a:cs typeface="Microsoft Sans Serif"/>
              </a:rPr>
              <a:t> </a:t>
            </a:r>
            <a:r>
              <a:rPr sz="1400" dirty="0">
                <a:solidFill>
                  <a:srgbClr val="393B8B"/>
                </a:solidFill>
                <a:latin typeface="Microsoft Sans Serif"/>
                <a:cs typeface="Microsoft Sans Serif"/>
              </a:rPr>
              <a:t>de</a:t>
            </a:r>
            <a:r>
              <a:rPr sz="1400" spc="5" dirty="0">
                <a:solidFill>
                  <a:srgbClr val="393B8B"/>
                </a:solidFill>
                <a:latin typeface="Microsoft Sans Serif"/>
                <a:cs typeface="Microsoft Sans Serif"/>
              </a:rPr>
              <a:t> </a:t>
            </a:r>
            <a:r>
              <a:rPr sz="1400" dirty="0">
                <a:solidFill>
                  <a:srgbClr val="393B8B"/>
                </a:solidFill>
                <a:latin typeface="Microsoft Sans Serif"/>
                <a:cs typeface="Microsoft Sans Serif"/>
              </a:rPr>
              <a:t>8,61/10</a:t>
            </a:r>
            <a:r>
              <a:rPr sz="1400" spc="-35" dirty="0">
                <a:solidFill>
                  <a:srgbClr val="393B8B"/>
                </a:solidFill>
                <a:latin typeface="Microsoft Sans Serif"/>
                <a:cs typeface="Microsoft Sans Serif"/>
              </a:rPr>
              <a:t> </a:t>
            </a:r>
            <a:r>
              <a:rPr sz="1400" dirty="0">
                <a:solidFill>
                  <a:srgbClr val="393B8B"/>
                </a:solidFill>
                <a:latin typeface="Microsoft Sans Serif"/>
                <a:cs typeface="Microsoft Sans Serif"/>
              </a:rPr>
              <a:t>(+0,9</a:t>
            </a:r>
            <a:r>
              <a:rPr sz="1400" spc="-20" dirty="0">
                <a:solidFill>
                  <a:srgbClr val="393B8B"/>
                </a:solidFill>
                <a:latin typeface="Microsoft Sans Serif"/>
                <a:cs typeface="Microsoft Sans Serif"/>
              </a:rPr>
              <a:t> </a:t>
            </a:r>
            <a:r>
              <a:rPr sz="1400" dirty="0">
                <a:solidFill>
                  <a:srgbClr val="393B8B"/>
                </a:solidFill>
                <a:latin typeface="Microsoft Sans Serif"/>
                <a:cs typeface="Microsoft Sans Serif"/>
              </a:rPr>
              <a:t>pt</a:t>
            </a:r>
            <a:r>
              <a:rPr sz="1400" spc="-5" dirty="0">
                <a:solidFill>
                  <a:srgbClr val="393B8B"/>
                </a:solidFill>
                <a:latin typeface="Microsoft Sans Serif"/>
                <a:cs typeface="Microsoft Sans Serif"/>
              </a:rPr>
              <a:t> </a:t>
            </a:r>
            <a:r>
              <a:rPr sz="1400" spc="-10" dirty="0">
                <a:solidFill>
                  <a:srgbClr val="393B8B"/>
                </a:solidFill>
                <a:latin typeface="Microsoft Sans Serif"/>
                <a:cs typeface="Microsoft Sans Serif"/>
              </a:rPr>
              <a:t>vs</a:t>
            </a:r>
            <a:r>
              <a:rPr sz="1400" spc="20" dirty="0">
                <a:solidFill>
                  <a:srgbClr val="393B8B"/>
                </a:solidFill>
                <a:latin typeface="Microsoft Sans Serif"/>
                <a:cs typeface="Microsoft Sans Serif"/>
              </a:rPr>
              <a:t> </a:t>
            </a:r>
            <a:r>
              <a:rPr sz="1400" dirty="0">
                <a:solidFill>
                  <a:srgbClr val="393B8B"/>
                </a:solidFill>
                <a:latin typeface="Microsoft Sans Serif"/>
                <a:cs typeface="Microsoft Sans Serif"/>
              </a:rPr>
              <a:t>2022)</a:t>
            </a:r>
            <a:endParaRPr sz="1400">
              <a:solidFill>
                <a:prstClr val="black"/>
              </a:solidFill>
              <a:latin typeface="Microsoft Sans Serif"/>
              <a:cs typeface="Microsoft Sans Serif"/>
            </a:endParaRPr>
          </a:p>
        </p:txBody>
      </p:sp>
      <p:pic>
        <p:nvPicPr>
          <p:cNvPr id="13" name="object 13"/>
          <p:cNvPicPr/>
          <p:nvPr/>
        </p:nvPicPr>
        <p:blipFill>
          <a:blip r:embed="rId6" cstate="print"/>
          <a:stretch>
            <a:fillRect/>
          </a:stretch>
        </p:blipFill>
        <p:spPr>
          <a:xfrm>
            <a:off x="8212835" y="3073907"/>
            <a:ext cx="2157983" cy="2157984"/>
          </a:xfrm>
          <a:prstGeom prst="rect">
            <a:avLst/>
          </a:prstGeom>
        </p:spPr>
      </p:pic>
    </p:spTree>
    <p:extLst>
      <p:ext uri="{BB962C8B-B14F-4D97-AF65-F5344CB8AC3E}">
        <p14:creationId xmlns:p14="http://schemas.microsoft.com/office/powerpoint/2010/main" val="74739409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015470" cy="6838315"/>
            <a:chOff x="0" y="0"/>
            <a:chExt cx="12015470" cy="6838315"/>
          </a:xfrm>
        </p:grpSpPr>
        <p:pic>
          <p:nvPicPr>
            <p:cNvPr id="3" name="object 3"/>
            <p:cNvPicPr/>
            <p:nvPr/>
          </p:nvPicPr>
          <p:blipFill>
            <a:blip r:embed="rId2" cstate="print"/>
            <a:stretch>
              <a:fillRect/>
            </a:stretch>
          </p:blipFill>
          <p:spPr>
            <a:xfrm>
              <a:off x="0" y="0"/>
              <a:ext cx="12015216" cy="6838186"/>
            </a:xfrm>
            <a:prstGeom prst="rect">
              <a:avLst/>
            </a:prstGeom>
          </p:spPr>
        </p:pic>
        <p:pic>
          <p:nvPicPr>
            <p:cNvPr id="4" name="object 4"/>
            <p:cNvPicPr/>
            <p:nvPr/>
          </p:nvPicPr>
          <p:blipFill>
            <a:blip r:embed="rId3" cstate="print"/>
            <a:stretch>
              <a:fillRect/>
            </a:stretch>
          </p:blipFill>
          <p:spPr>
            <a:xfrm>
              <a:off x="8883395" y="3409188"/>
              <a:ext cx="2880359" cy="2880360"/>
            </a:xfrm>
            <a:prstGeom prst="rect">
              <a:avLst/>
            </a:prstGeom>
          </p:spPr>
        </p:pic>
        <p:pic>
          <p:nvPicPr>
            <p:cNvPr id="5" name="object 5"/>
            <p:cNvPicPr/>
            <p:nvPr/>
          </p:nvPicPr>
          <p:blipFill>
            <a:blip r:embed="rId4" cstate="print"/>
            <a:stretch>
              <a:fillRect/>
            </a:stretch>
          </p:blipFill>
          <p:spPr>
            <a:xfrm>
              <a:off x="6196584" y="71627"/>
              <a:ext cx="2880360" cy="2880360"/>
            </a:xfrm>
            <a:prstGeom prst="rect">
              <a:avLst/>
            </a:prstGeom>
          </p:spPr>
        </p:pic>
        <p:pic>
          <p:nvPicPr>
            <p:cNvPr id="6" name="object 6"/>
            <p:cNvPicPr/>
            <p:nvPr/>
          </p:nvPicPr>
          <p:blipFill>
            <a:blip r:embed="rId5" cstate="print"/>
            <a:stretch>
              <a:fillRect/>
            </a:stretch>
          </p:blipFill>
          <p:spPr>
            <a:xfrm>
              <a:off x="8174735" y="411480"/>
              <a:ext cx="2157983" cy="2157984"/>
            </a:xfrm>
            <a:prstGeom prst="rect">
              <a:avLst/>
            </a:prstGeom>
          </p:spPr>
        </p:pic>
        <p:sp>
          <p:nvSpPr>
            <p:cNvPr id="7" name="object 7"/>
            <p:cNvSpPr/>
            <p:nvPr/>
          </p:nvSpPr>
          <p:spPr>
            <a:xfrm>
              <a:off x="6829044" y="2551188"/>
              <a:ext cx="4643755" cy="2867025"/>
            </a:xfrm>
            <a:custGeom>
              <a:avLst/>
              <a:gdLst/>
              <a:ahLst/>
              <a:cxnLst/>
              <a:rect l="l" t="t" r="r" b="b"/>
              <a:pathLst>
                <a:path w="4643755" h="2867025">
                  <a:moveTo>
                    <a:pt x="4094988" y="0"/>
                  </a:moveTo>
                  <a:lnTo>
                    <a:pt x="530352" y="0"/>
                  </a:lnTo>
                  <a:lnTo>
                    <a:pt x="530352" y="181343"/>
                  </a:lnTo>
                  <a:lnTo>
                    <a:pt x="4094988" y="181343"/>
                  </a:lnTo>
                  <a:lnTo>
                    <a:pt x="4094988" y="0"/>
                  </a:lnTo>
                  <a:close/>
                </a:path>
                <a:path w="4643755" h="2867025">
                  <a:moveTo>
                    <a:pt x="4643628" y="2686799"/>
                  </a:moveTo>
                  <a:lnTo>
                    <a:pt x="0" y="2686799"/>
                  </a:lnTo>
                  <a:lnTo>
                    <a:pt x="0" y="2866631"/>
                  </a:lnTo>
                  <a:lnTo>
                    <a:pt x="4643628" y="2866631"/>
                  </a:lnTo>
                  <a:lnTo>
                    <a:pt x="4643628" y="2686799"/>
                  </a:lnTo>
                  <a:close/>
                </a:path>
              </a:pathLst>
            </a:custGeom>
            <a:solidFill>
              <a:srgbClr val="D2E6D2"/>
            </a:solidFill>
          </p:spPr>
          <p:txBody>
            <a:bodyPr wrap="square" lIns="0" tIns="0" rIns="0" bIns="0" rtlCol="0"/>
            <a:lstStyle/>
            <a:p>
              <a:endParaRPr>
                <a:solidFill>
                  <a:prstClr val="black"/>
                </a:solidFill>
              </a:endParaRPr>
            </a:p>
          </p:txBody>
        </p:sp>
      </p:grpSp>
      <p:sp>
        <p:nvSpPr>
          <p:cNvPr id="8" name="object 8"/>
          <p:cNvSpPr txBox="1"/>
          <p:nvPr/>
        </p:nvSpPr>
        <p:spPr>
          <a:xfrm>
            <a:off x="6917181" y="5051805"/>
            <a:ext cx="4512310" cy="360680"/>
          </a:xfrm>
          <a:prstGeom prst="rect">
            <a:avLst/>
          </a:prstGeom>
        </p:spPr>
        <p:txBody>
          <a:bodyPr vert="horz" wrap="square" lIns="0" tIns="12065" rIns="0" bIns="0" rtlCol="0">
            <a:spAutoFit/>
          </a:bodyPr>
          <a:lstStyle/>
          <a:p>
            <a:pPr marL="12700">
              <a:spcBef>
                <a:spcPts val="95"/>
              </a:spcBef>
            </a:pPr>
            <a:r>
              <a:rPr sz="2200" b="1" spc="-45" dirty="0">
                <a:solidFill>
                  <a:srgbClr val="393B8B"/>
                </a:solidFill>
                <a:latin typeface="Arial"/>
                <a:cs typeface="Arial"/>
              </a:rPr>
              <a:t>Taux</a:t>
            </a:r>
            <a:r>
              <a:rPr sz="2200" b="1" spc="25" dirty="0">
                <a:solidFill>
                  <a:srgbClr val="393B8B"/>
                </a:solidFill>
                <a:latin typeface="Arial"/>
                <a:cs typeface="Arial"/>
              </a:rPr>
              <a:t> </a:t>
            </a:r>
            <a:r>
              <a:rPr sz="2200" b="1" spc="-5" dirty="0">
                <a:solidFill>
                  <a:srgbClr val="393B8B"/>
                </a:solidFill>
                <a:latin typeface="Arial"/>
                <a:cs typeface="Arial"/>
              </a:rPr>
              <a:t>de</a:t>
            </a:r>
            <a:r>
              <a:rPr sz="2200" b="1" dirty="0">
                <a:solidFill>
                  <a:srgbClr val="393B8B"/>
                </a:solidFill>
                <a:latin typeface="Arial"/>
                <a:cs typeface="Arial"/>
              </a:rPr>
              <a:t> </a:t>
            </a:r>
            <a:r>
              <a:rPr sz="2200" b="1" spc="-5" dirty="0">
                <a:solidFill>
                  <a:srgbClr val="393B8B"/>
                </a:solidFill>
                <a:latin typeface="Arial"/>
                <a:cs typeface="Arial"/>
              </a:rPr>
              <a:t>satisfaction</a:t>
            </a:r>
            <a:r>
              <a:rPr sz="2200" b="1" spc="35" dirty="0">
                <a:solidFill>
                  <a:srgbClr val="393B8B"/>
                </a:solidFill>
                <a:latin typeface="Arial"/>
                <a:cs typeface="Arial"/>
              </a:rPr>
              <a:t> </a:t>
            </a:r>
            <a:r>
              <a:rPr sz="2200" b="1" spc="-5" dirty="0">
                <a:solidFill>
                  <a:srgbClr val="393B8B"/>
                </a:solidFill>
                <a:latin typeface="Arial"/>
                <a:cs typeface="Arial"/>
              </a:rPr>
              <a:t>téléphonique</a:t>
            </a:r>
            <a:endParaRPr sz="2200">
              <a:solidFill>
                <a:prstClr val="black"/>
              </a:solidFill>
              <a:latin typeface="Arial"/>
              <a:cs typeface="Arial"/>
            </a:endParaRPr>
          </a:p>
        </p:txBody>
      </p:sp>
      <p:sp>
        <p:nvSpPr>
          <p:cNvPr id="9" name="object 9"/>
          <p:cNvSpPr txBox="1"/>
          <p:nvPr/>
        </p:nvSpPr>
        <p:spPr>
          <a:xfrm>
            <a:off x="7109714" y="5413654"/>
            <a:ext cx="4129404" cy="480059"/>
          </a:xfrm>
          <a:prstGeom prst="rect">
            <a:avLst/>
          </a:prstGeom>
        </p:spPr>
        <p:txBody>
          <a:bodyPr vert="horz" wrap="square" lIns="0" tIns="12700" rIns="0" bIns="0" rtlCol="0">
            <a:spAutoFit/>
          </a:bodyPr>
          <a:lstStyle/>
          <a:p>
            <a:pPr marL="816610" marR="30480" indent="-779145">
              <a:lnSpc>
                <a:spcPct val="106400"/>
              </a:lnSpc>
              <a:spcBef>
                <a:spcPts val="100"/>
              </a:spcBef>
            </a:pPr>
            <a:r>
              <a:rPr sz="1400" spc="-5" dirty="0">
                <a:solidFill>
                  <a:srgbClr val="393B8B"/>
                </a:solidFill>
                <a:latin typeface="Microsoft Sans Serif"/>
                <a:cs typeface="Microsoft Sans Serif"/>
              </a:rPr>
              <a:t>Euromaster </a:t>
            </a:r>
            <a:r>
              <a:rPr sz="1400" dirty="0">
                <a:solidFill>
                  <a:srgbClr val="393B8B"/>
                </a:solidFill>
                <a:latin typeface="Microsoft Sans Serif"/>
                <a:cs typeface="Microsoft Sans Serif"/>
              </a:rPr>
              <a:t>en </a:t>
            </a:r>
            <a:r>
              <a:rPr sz="1400" spc="10" dirty="0">
                <a:solidFill>
                  <a:srgbClr val="393B8B"/>
                </a:solidFill>
                <a:latin typeface="Microsoft Sans Serif"/>
                <a:cs typeface="Microsoft Sans Serif"/>
              </a:rPr>
              <a:t>3</a:t>
            </a:r>
            <a:r>
              <a:rPr sz="1350" spc="15" baseline="24691" dirty="0">
                <a:solidFill>
                  <a:srgbClr val="393B8B"/>
                </a:solidFill>
                <a:latin typeface="Microsoft Sans Serif"/>
                <a:cs typeface="Microsoft Sans Serif"/>
              </a:rPr>
              <a:t>e</a:t>
            </a:r>
            <a:r>
              <a:rPr sz="1350" spc="22" baseline="24691" dirty="0">
                <a:solidFill>
                  <a:srgbClr val="393B8B"/>
                </a:solidFill>
                <a:latin typeface="Microsoft Sans Serif"/>
                <a:cs typeface="Microsoft Sans Serif"/>
              </a:rPr>
              <a:t> </a:t>
            </a:r>
            <a:r>
              <a:rPr sz="1400" spc="-5" dirty="0">
                <a:solidFill>
                  <a:srgbClr val="393B8B"/>
                </a:solidFill>
                <a:latin typeface="Microsoft Sans Serif"/>
                <a:cs typeface="Microsoft Sans Serif"/>
              </a:rPr>
              <a:t>position avec </a:t>
            </a:r>
            <a:r>
              <a:rPr sz="1400" dirty="0">
                <a:solidFill>
                  <a:srgbClr val="393B8B"/>
                </a:solidFill>
                <a:latin typeface="Microsoft Sans Serif"/>
                <a:cs typeface="Microsoft Sans Serif"/>
              </a:rPr>
              <a:t>71% de </a:t>
            </a:r>
            <a:r>
              <a:rPr sz="1400" spc="-5" dirty="0">
                <a:solidFill>
                  <a:srgbClr val="393B8B"/>
                </a:solidFill>
                <a:latin typeface="Microsoft Sans Serif"/>
                <a:cs typeface="Microsoft Sans Serif"/>
              </a:rPr>
              <a:t>satisfaction </a:t>
            </a:r>
            <a:r>
              <a:rPr sz="1400" spc="-360" dirty="0">
                <a:solidFill>
                  <a:srgbClr val="393B8B"/>
                </a:solidFill>
                <a:latin typeface="Microsoft Sans Serif"/>
                <a:cs typeface="Microsoft Sans Serif"/>
              </a:rPr>
              <a:t> </a:t>
            </a:r>
            <a:r>
              <a:rPr sz="1400" dirty="0">
                <a:solidFill>
                  <a:srgbClr val="393B8B"/>
                </a:solidFill>
                <a:latin typeface="Microsoft Sans Serif"/>
                <a:cs typeface="Microsoft Sans Serif"/>
              </a:rPr>
              <a:t>Baro</a:t>
            </a:r>
            <a:r>
              <a:rPr sz="1400" spc="-10" dirty="0">
                <a:solidFill>
                  <a:srgbClr val="393B8B"/>
                </a:solidFill>
                <a:latin typeface="Microsoft Sans Serif"/>
                <a:cs typeface="Microsoft Sans Serif"/>
              </a:rPr>
              <a:t>m</a:t>
            </a:r>
            <a:r>
              <a:rPr sz="1400" dirty="0">
                <a:solidFill>
                  <a:srgbClr val="393B8B"/>
                </a:solidFill>
                <a:latin typeface="Microsoft Sans Serif"/>
                <a:cs typeface="Microsoft Sans Serif"/>
              </a:rPr>
              <a:t>ètre</a:t>
            </a:r>
            <a:r>
              <a:rPr sz="1400" spc="-95" dirty="0">
                <a:solidFill>
                  <a:srgbClr val="393B8B"/>
                </a:solidFill>
                <a:latin typeface="Microsoft Sans Serif"/>
                <a:cs typeface="Microsoft Sans Serif"/>
              </a:rPr>
              <a:t> </a:t>
            </a:r>
            <a:r>
              <a:rPr sz="1400" spc="-5" dirty="0">
                <a:solidFill>
                  <a:srgbClr val="393B8B"/>
                </a:solidFill>
                <a:latin typeface="Microsoft Sans Serif"/>
                <a:cs typeface="Microsoft Sans Serif"/>
              </a:rPr>
              <a:t>Allogarag</a:t>
            </a:r>
            <a:r>
              <a:rPr sz="1400" dirty="0">
                <a:solidFill>
                  <a:srgbClr val="393B8B"/>
                </a:solidFill>
                <a:latin typeface="Microsoft Sans Serif"/>
                <a:cs typeface="Microsoft Sans Serif"/>
              </a:rPr>
              <a:t>e</a:t>
            </a:r>
            <a:r>
              <a:rPr sz="1400" spc="-25" dirty="0">
                <a:solidFill>
                  <a:srgbClr val="393B8B"/>
                </a:solidFill>
                <a:latin typeface="Microsoft Sans Serif"/>
                <a:cs typeface="Microsoft Sans Serif"/>
              </a:rPr>
              <a:t> </a:t>
            </a:r>
            <a:r>
              <a:rPr sz="1400" spc="-10" dirty="0">
                <a:solidFill>
                  <a:srgbClr val="393B8B"/>
                </a:solidFill>
                <a:latin typeface="Microsoft Sans Serif"/>
                <a:cs typeface="Microsoft Sans Serif"/>
              </a:rPr>
              <a:t>M</a:t>
            </a:r>
            <a:r>
              <a:rPr sz="1400" spc="-5" dirty="0">
                <a:solidFill>
                  <a:srgbClr val="393B8B"/>
                </a:solidFill>
                <a:latin typeface="Microsoft Sans Serif"/>
                <a:cs typeface="Microsoft Sans Serif"/>
              </a:rPr>
              <a:t>ai</a:t>
            </a:r>
            <a:r>
              <a:rPr sz="1400" spc="10" dirty="0">
                <a:solidFill>
                  <a:srgbClr val="393B8B"/>
                </a:solidFill>
                <a:latin typeface="Microsoft Sans Serif"/>
                <a:cs typeface="Microsoft Sans Serif"/>
              </a:rPr>
              <a:t> </a:t>
            </a:r>
            <a:r>
              <a:rPr sz="1400" dirty="0">
                <a:solidFill>
                  <a:srgbClr val="393B8B"/>
                </a:solidFill>
                <a:latin typeface="Microsoft Sans Serif"/>
                <a:cs typeface="Microsoft Sans Serif"/>
              </a:rPr>
              <a:t>2023</a:t>
            </a:r>
            <a:endParaRPr sz="1400">
              <a:solidFill>
                <a:prstClr val="black"/>
              </a:solidFill>
              <a:latin typeface="Microsoft Sans Serif"/>
              <a:cs typeface="Microsoft Sans Serif"/>
            </a:endParaRPr>
          </a:p>
        </p:txBody>
      </p:sp>
      <p:sp>
        <p:nvSpPr>
          <p:cNvPr id="10" name="object 10"/>
          <p:cNvSpPr txBox="1">
            <a:spLocks noGrp="1"/>
          </p:cNvSpPr>
          <p:nvPr>
            <p:ph type="title"/>
          </p:nvPr>
        </p:nvSpPr>
        <p:spPr>
          <a:prstGeom prst="rect">
            <a:avLst/>
          </a:prstGeom>
        </p:spPr>
        <p:txBody>
          <a:bodyPr vert="horz" wrap="square" lIns="0" tIns="12065" rIns="0" bIns="0" rtlCol="0">
            <a:spAutoFit/>
          </a:bodyPr>
          <a:lstStyle/>
          <a:p>
            <a:pPr marL="6103620">
              <a:lnSpc>
                <a:spcPct val="100000"/>
              </a:lnSpc>
              <a:spcBef>
                <a:spcPts val="95"/>
              </a:spcBef>
            </a:pPr>
            <a:r>
              <a:rPr spc="-5" dirty="0"/>
              <a:t>Meilleur</a:t>
            </a:r>
            <a:r>
              <a:rPr spc="5" dirty="0"/>
              <a:t> </a:t>
            </a:r>
            <a:r>
              <a:rPr spc="-5" dirty="0"/>
              <a:t>Centre</a:t>
            </a:r>
            <a:r>
              <a:rPr spc="-80" dirty="0"/>
              <a:t> </a:t>
            </a:r>
            <a:r>
              <a:rPr spc="-5" dirty="0"/>
              <a:t>Auto</a:t>
            </a:r>
            <a:r>
              <a:rPr spc="15" dirty="0"/>
              <a:t> </a:t>
            </a:r>
            <a:r>
              <a:rPr spc="-5" dirty="0"/>
              <a:t>2023</a:t>
            </a:r>
          </a:p>
        </p:txBody>
      </p:sp>
      <p:sp>
        <p:nvSpPr>
          <p:cNvPr id="11" name="object 11"/>
          <p:cNvSpPr txBox="1"/>
          <p:nvPr/>
        </p:nvSpPr>
        <p:spPr>
          <a:xfrm>
            <a:off x="7435342" y="2723514"/>
            <a:ext cx="3409950" cy="239395"/>
          </a:xfrm>
          <a:prstGeom prst="rect">
            <a:avLst/>
          </a:prstGeom>
        </p:spPr>
        <p:txBody>
          <a:bodyPr vert="horz" wrap="square" lIns="0" tIns="13335" rIns="0" bIns="0" rtlCol="0">
            <a:spAutoFit/>
          </a:bodyPr>
          <a:lstStyle/>
          <a:p>
            <a:pPr marL="12700">
              <a:spcBef>
                <a:spcPts val="105"/>
              </a:spcBef>
            </a:pPr>
            <a:r>
              <a:rPr sz="1400" spc="-5" dirty="0">
                <a:solidFill>
                  <a:srgbClr val="393B8B"/>
                </a:solidFill>
                <a:latin typeface="Microsoft Sans Serif"/>
                <a:cs typeface="Microsoft Sans Serif"/>
              </a:rPr>
              <a:t>Note </a:t>
            </a:r>
            <a:r>
              <a:rPr sz="1400" dirty="0">
                <a:solidFill>
                  <a:srgbClr val="393B8B"/>
                </a:solidFill>
                <a:latin typeface="Microsoft Sans Serif"/>
                <a:cs typeface="Microsoft Sans Serif"/>
              </a:rPr>
              <a:t>générale</a:t>
            </a:r>
            <a:r>
              <a:rPr sz="1400" spc="-35" dirty="0">
                <a:solidFill>
                  <a:srgbClr val="393B8B"/>
                </a:solidFill>
                <a:latin typeface="Microsoft Sans Serif"/>
                <a:cs typeface="Microsoft Sans Serif"/>
              </a:rPr>
              <a:t> </a:t>
            </a:r>
            <a:r>
              <a:rPr sz="1400" dirty="0">
                <a:solidFill>
                  <a:srgbClr val="393B8B"/>
                </a:solidFill>
                <a:latin typeface="Microsoft Sans Serif"/>
                <a:cs typeface="Microsoft Sans Serif"/>
              </a:rPr>
              <a:t>de</a:t>
            </a:r>
            <a:r>
              <a:rPr sz="1400" spc="5" dirty="0">
                <a:solidFill>
                  <a:srgbClr val="393B8B"/>
                </a:solidFill>
                <a:latin typeface="Microsoft Sans Serif"/>
                <a:cs typeface="Microsoft Sans Serif"/>
              </a:rPr>
              <a:t> </a:t>
            </a:r>
            <a:r>
              <a:rPr sz="1400" dirty="0">
                <a:solidFill>
                  <a:srgbClr val="393B8B"/>
                </a:solidFill>
                <a:latin typeface="Microsoft Sans Serif"/>
                <a:cs typeface="Microsoft Sans Serif"/>
              </a:rPr>
              <a:t>8,61/10</a:t>
            </a:r>
            <a:r>
              <a:rPr sz="1400" spc="-35" dirty="0">
                <a:solidFill>
                  <a:srgbClr val="393B8B"/>
                </a:solidFill>
                <a:latin typeface="Microsoft Sans Serif"/>
                <a:cs typeface="Microsoft Sans Serif"/>
              </a:rPr>
              <a:t> </a:t>
            </a:r>
            <a:r>
              <a:rPr sz="1400" dirty="0">
                <a:solidFill>
                  <a:srgbClr val="393B8B"/>
                </a:solidFill>
                <a:latin typeface="Microsoft Sans Serif"/>
                <a:cs typeface="Microsoft Sans Serif"/>
              </a:rPr>
              <a:t>(+0,9</a:t>
            </a:r>
            <a:r>
              <a:rPr sz="1400" spc="-20" dirty="0">
                <a:solidFill>
                  <a:srgbClr val="393B8B"/>
                </a:solidFill>
                <a:latin typeface="Microsoft Sans Serif"/>
                <a:cs typeface="Microsoft Sans Serif"/>
              </a:rPr>
              <a:t> </a:t>
            </a:r>
            <a:r>
              <a:rPr sz="1400" dirty="0">
                <a:solidFill>
                  <a:srgbClr val="393B8B"/>
                </a:solidFill>
                <a:latin typeface="Microsoft Sans Serif"/>
                <a:cs typeface="Microsoft Sans Serif"/>
              </a:rPr>
              <a:t>pt</a:t>
            </a:r>
            <a:r>
              <a:rPr sz="1400" spc="-5" dirty="0">
                <a:solidFill>
                  <a:srgbClr val="393B8B"/>
                </a:solidFill>
                <a:latin typeface="Microsoft Sans Serif"/>
                <a:cs typeface="Microsoft Sans Serif"/>
              </a:rPr>
              <a:t> </a:t>
            </a:r>
            <a:r>
              <a:rPr sz="1400" spc="-10" dirty="0">
                <a:solidFill>
                  <a:srgbClr val="393B8B"/>
                </a:solidFill>
                <a:latin typeface="Microsoft Sans Serif"/>
                <a:cs typeface="Microsoft Sans Serif"/>
              </a:rPr>
              <a:t>vs</a:t>
            </a:r>
            <a:r>
              <a:rPr sz="1400" spc="20" dirty="0">
                <a:solidFill>
                  <a:srgbClr val="393B8B"/>
                </a:solidFill>
                <a:latin typeface="Microsoft Sans Serif"/>
                <a:cs typeface="Microsoft Sans Serif"/>
              </a:rPr>
              <a:t> </a:t>
            </a:r>
            <a:r>
              <a:rPr sz="1400" dirty="0">
                <a:solidFill>
                  <a:srgbClr val="393B8B"/>
                </a:solidFill>
                <a:latin typeface="Microsoft Sans Serif"/>
                <a:cs typeface="Microsoft Sans Serif"/>
              </a:rPr>
              <a:t>2022)</a:t>
            </a:r>
            <a:endParaRPr sz="1400">
              <a:solidFill>
                <a:prstClr val="black"/>
              </a:solidFill>
              <a:latin typeface="Microsoft Sans Serif"/>
              <a:cs typeface="Microsoft Sans Serif"/>
            </a:endParaRPr>
          </a:p>
        </p:txBody>
      </p:sp>
      <p:pic>
        <p:nvPicPr>
          <p:cNvPr id="12" name="object 12"/>
          <p:cNvPicPr/>
          <p:nvPr/>
        </p:nvPicPr>
        <p:blipFill>
          <a:blip r:embed="rId6" cstate="print"/>
          <a:stretch>
            <a:fillRect/>
          </a:stretch>
        </p:blipFill>
        <p:spPr>
          <a:xfrm>
            <a:off x="8212835" y="3073907"/>
            <a:ext cx="2157983" cy="2157984"/>
          </a:xfrm>
          <a:prstGeom prst="rect">
            <a:avLst/>
          </a:prstGeom>
        </p:spPr>
      </p:pic>
    </p:spTree>
    <p:extLst>
      <p:ext uri="{BB962C8B-B14F-4D97-AF65-F5344CB8AC3E}">
        <p14:creationId xmlns:p14="http://schemas.microsoft.com/office/powerpoint/2010/main" val="266233429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
        <p:nvSpPr>
          <p:cNvPr id="3" name="object 3"/>
          <p:cNvSpPr txBox="1"/>
          <p:nvPr/>
        </p:nvSpPr>
        <p:spPr>
          <a:xfrm>
            <a:off x="895807" y="2745739"/>
            <a:ext cx="3168015" cy="452755"/>
          </a:xfrm>
          <a:prstGeom prst="rect">
            <a:avLst/>
          </a:prstGeom>
        </p:spPr>
        <p:txBody>
          <a:bodyPr vert="horz" wrap="square" lIns="0" tIns="13335" rIns="0" bIns="0" rtlCol="0">
            <a:spAutoFit/>
          </a:bodyPr>
          <a:lstStyle/>
          <a:p>
            <a:pPr marL="469265" marR="30480" indent="-431800">
              <a:spcBef>
                <a:spcPts val="105"/>
              </a:spcBef>
            </a:pPr>
            <a:r>
              <a:rPr sz="1400" b="1" dirty="0">
                <a:solidFill>
                  <a:srgbClr val="393B8B"/>
                </a:solidFill>
                <a:latin typeface="Arial"/>
                <a:cs typeface="Arial"/>
              </a:rPr>
              <a:t>17</a:t>
            </a:r>
            <a:r>
              <a:rPr sz="1350" b="1" baseline="24691" dirty="0">
                <a:solidFill>
                  <a:srgbClr val="393B8B"/>
                </a:solidFill>
                <a:latin typeface="Arial"/>
                <a:cs typeface="Arial"/>
              </a:rPr>
              <a:t>e</a:t>
            </a:r>
            <a:r>
              <a:rPr sz="1350" b="1" spc="187" baseline="24691" dirty="0">
                <a:solidFill>
                  <a:srgbClr val="393B8B"/>
                </a:solidFill>
                <a:latin typeface="Arial"/>
                <a:cs typeface="Arial"/>
              </a:rPr>
              <a:t> </a:t>
            </a:r>
            <a:r>
              <a:rPr sz="1400" b="1" spc="-5" dirty="0">
                <a:solidFill>
                  <a:srgbClr val="393B8B"/>
                </a:solidFill>
                <a:latin typeface="Arial"/>
                <a:cs typeface="Arial"/>
              </a:rPr>
              <a:t>position</a:t>
            </a:r>
            <a:r>
              <a:rPr sz="1400" b="1" spc="-35" dirty="0">
                <a:solidFill>
                  <a:srgbClr val="393B8B"/>
                </a:solidFill>
                <a:latin typeface="Arial"/>
                <a:cs typeface="Arial"/>
              </a:rPr>
              <a:t> </a:t>
            </a:r>
            <a:r>
              <a:rPr sz="1400" b="1" spc="-5" dirty="0">
                <a:solidFill>
                  <a:srgbClr val="393B8B"/>
                </a:solidFill>
                <a:latin typeface="Arial"/>
                <a:cs typeface="Arial"/>
              </a:rPr>
              <a:t>des</a:t>
            </a:r>
            <a:r>
              <a:rPr sz="1400" b="1" spc="-20" dirty="0">
                <a:solidFill>
                  <a:srgbClr val="393B8B"/>
                </a:solidFill>
                <a:latin typeface="Arial"/>
                <a:cs typeface="Arial"/>
              </a:rPr>
              <a:t> </a:t>
            </a:r>
            <a:r>
              <a:rPr sz="1400" b="1" spc="-5" dirty="0">
                <a:solidFill>
                  <a:srgbClr val="393B8B"/>
                </a:solidFill>
                <a:latin typeface="Arial"/>
                <a:cs typeface="Arial"/>
              </a:rPr>
              <a:t>entreprises</a:t>
            </a:r>
            <a:r>
              <a:rPr sz="1400" b="1" spc="-45" dirty="0">
                <a:solidFill>
                  <a:srgbClr val="393B8B"/>
                </a:solidFill>
                <a:latin typeface="Arial"/>
                <a:cs typeface="Arial"/>
              </a:rPr>
              <a:t> </a:t>
            </a:r>
            <a:r>
              <a:rPr sz="1400" b="1" spc="-5" dirty="0">
                <a:solidFill>
                  <a:srgbClr val="393B8B"/>
                </a:solidFill>
                <a:latin typeface="Arial"/>
                <a:cs typeface="Arial"/>
              </a:rPr>
              <a:t>de</a:t>
            </a:r>
            <a:r>
              <a:rPr sz="1400" b="1" spc="5" dirty="0">
                <a:solidFill>
                  <a:srgbClr val="393B8B"/>
                </a:solidFill>
                <a:latin typeface="Arial"/>
                <a:cs typeface="Arial"/>
              </a:rPr>
              <a:t> </a:t>
            </a:r>
            <a:r>
              <a:rPr sz="1400" b="1" dirty="0">
                <a:solidFill>
                  <a:srgbClr val="393B8B"/>
                </a:solidFill>
                <a:latin typeface="Arial"/>
                <a:cs typeface="Arial"/>
              </a:rPr>
              <a:t>retail </a:t>
            </a:r>
            <a:r>
              <a:rPr sz="1400" b="1" spc="-375" dirty="0">
                <a:solidFill>
                  <a:srgbClr val="393B8B"/>
                </a:solidFill>
                <a:latin typeface="Arial"/>
                <a:cs typeface="Arial"/>
              </a:rPr>
              <a:t> </a:t>
            </a:r>
            <a:r>
              <a:rPr sz="1400" b="1" spc="-15" dirty="0">
                <a:solidFill>
                  <a:srgbClr val="393B8B"/>
                </a:solidFill>
                <a:latin typeface="Arial"/>
                <a:cs typeface="Arial"/>
              </a:rPr>
              <a:t>e</a:t>
            </a:r>
            <a:r>
              <a:rPr sz="1400" b="1" dirty="0">
                <a:solidFill>
                  <a:srgbClr val="393B8B"/>
                </a:solidFill>
                <a:latin typeface="Arial"/>
                <a:cs typeface="Arial"/>
              </a:rPr>
              <a:t>t</a:t>
            </a:r>
            <a:r>
              <a:rPr sz="1400" b="1" spc="-30" dirty="0">
                <a:solidFill>
                  <a:srgbClr val="393B8B"/>
                </a:solidFill>
                <a:latin typeface="Arial"/>
                <a:cs typeface="Arial"/>
              </a:rPr>
              <a:t> </a:t>
            </a:r>
            <a:r>
              <a:rPr sz="1400" b="1" spc="-15" dirty="0">
                <a:solidFill>
                  <a:srgbClr val="393B8B"/>
                </a:solidFill>
                <a:latin typeface="Arial"/>
                <a:cs typeface="Arial"/>
              </a:rPr>
              <a:t>1</a:t>
            </a:r>
            <a:r>
              <a:rPr sz="1350" b="1" spc="-7" baseline="24691" dirty="0">
                <a:solidFill>
                  <a:srgbClr val="393B8B"/>
                </a:solidFill>
                <a:latin typeface="Arial"/>
                <a:cs typeface="Arial"/>
              </a:rPr>
              <a:t>èr</a:t>
            </a:r>
            <a:r>
              <a:rPr sz="1350" b="1" spc="22" baseline="24691" dirty="0">
                <a:solidFill>
                  <a:srgbClr val="393B8B"/>
                </a:solidFill>
                <a:latin typeface="Arial"/>
                <a:cs typeface="Arial"/>
              </a:rPr>
              <a:t>e</a:t>
            </a:r>
            <a:r>
              <a:rPr sz="1350" b="1" baseline="24691" dirty="0">
                <a:solidFill>
                  <a:srgbClr val="393B8B"/>
                </a:solidFill>
                <a:latin typeface="Arial"/>
                <a:cs typeface="Arial"/>
              </a:rPr>
              <a:t> </a:t>
            </a:r>
            <a:r>
              <a:rPr sz="1350" b="1" spc="-165" baseline="24691" dirty="0">
                <a:solidFill>
                  <a:srgbClr val="393B8B"/>
                </a:solidFill>
                <a:latin typeface="Arial"/>
                <a:cs typeface="Arial"/>
              </a:rPr>
              <a:t> </a:t>
            </a:r>
            <a:r>
              <a:rPr sz="1400" b="1" spc="-20" dirty="0">
                <a:solidFill>
                  <a:srgbClr val="393B8B"/>
                </a:solidFill>
                <a:latin typeface="Arial"/>
                <a:cs typeface="Arial"/>
              </a:rPr>
              <a:t>d</a:t>
            </a:r>
            <a:r>
              <a:rPr sz="1400" b="1" dirty="0">
                <a:solidFill>
                  <a:srgbClr val="393B8B"/>
                </a:solidFill>
                <a:latin typeface="Arial"/>
                <a:cs typeface="Arial"/>
              </a:rPr>
              <a:t>e</a:t>
            </a:r>
            <a:r>
              <a:rPr sz="1400" b="1" spc="-30" dirty="0">
                <a:solidFill>
                  <a:srgbClr val="393B8B"/>
                </a:solidFill>
                <a:latin typeface="Arial"/>
                <a:cs typeface="Arial"/>
              </a:rPr>
              <a:t> </a:t>
            </a:r>
            <a:r>
              <a:rPr sz="1400" b="1" spc="-15" dirty="0">
                <a:solidFill>
                  <a:srgbClr val="393B8B"/>
                </a:solidFill>
                <a:latin typeface="Arial"/>
                <a:cs typeface="Arial"/>
              </a:rPr>
              <a:t>s</a:t>
            </a:r>
            <a:r>
              <a:rPr sz="1400" b="1" dirty="0">
                <a:solidFill>
                  <a:srgbClr val="393B8B"/>
                </a:solidFill>
                <a:latin typeface="Arial"/>
                <a:cs typeface="Arial"/>
              </a:rPr>
              <a:t>a</a:t>
            </a:r>
            <a:r>
              <a:rPr sz="1400" b="1" spc="-30" dirty="0">
                <a:solidFill>
                  <a:srgbClr val="393B8B"/>
                </a:solidFill>
                <a:latin typeface="Arial"/>
                <a:cs typeface="Arial"/>
              </a:rPr>
              <a:t> </a:t>
            </a:r>
            <a:r>
              <a:rPr sz="1400" b="1" spc="-15" dirty="0">
                <a:solidFill>
                  <a:srgbClr val="393B8B"/>
                </a:solidFill>
                <a:latin typeface="Arial"/>
                <a:cs typeface="Arial"/>
              </a:rPr>
              <a:t>caté</a:t>
            </a:r>
            <a:r>
              <a:rPr sz="1400" b="1" spc="-20" dirty="0">
                <a:solidFill>
                  <a:srgbClr val="393B8B"/>
                </a:solidFill>
                <a:latin typeface="Arial"/>
                <a:cs typeface="Arial"/>
              </a:rPr>
              <a:t>go</a:t>
            </a:r>
            <a:r>
              <a:rPr sz="1400" b="1" spc="-10" dirty="0">
                <a:solidFill>
                  <a:srgbClr val="393B8B"/>
                </a:solidFill>
                <a:latin typeface="Arial"/>
                <a:cs typeface="Arial"/>
              </a:rPr>
              <a:t>ri</a:t>
            </a:r>
            <a:r>
              <a:rPr sz="1400" b="1" dirty="0">
                <a:solidFill>
                  <a:srgbClr val="393B8B"/>
                </a:solidFill>
                <a:latin typeface="Arial"/>
                <a:cs typeface="Arial"/>
              </a:rPr>
              <a:t>e</a:t>
            </a:r>
            <a:r>
              <a:rPr sz="1400" b="1" spc="-90" dirty="0">
                <a:solidFill>
                  <a:srgbClr val="393B8B"/>
                </a:solidFill>
                <a:latin typeface="Arial"/>
                <a:cs typeface="Arial"/>
              </a:rPr>
              <a:t> </a:t>
            </a:r>
            <a:r>
              <a:rPr sz="1400" b="1" spc="-55" dirty="0">
                <a:solidFill>
                  <a:srgbClr val="393B8B"/>
                </a:solidFill>
                <a:latin typeface="Arial"/>
                <a:cs typeface="Arial"/>
              </a:rPr>
              <a:t>A</a:t>
            </a:r>
            <a:r>
              <a:rPr sz="1400" b="1" spc="-20" dirty="0">
                <a:solidFill>
                  <a:srgbClr val="393B8B"/>
                </a:solidFill>
                <a:latin typeface="Arial"/>
                <a:cs typeface="Arial"/>
              </a:rPr>
              <a:t>u</a:t>
            </a:r>
            <a:r>
              <a:rPr sz="1400" b="1" spc="-15" dirty="0">
                <a:solidFill>
                  <a:srgbClr val="393B8B"/>
                </a:solidFill>
                <a:latin typeface="Arial"/>
                <a:cs typeface="Arial"/>
              </a:rPr>
              <a:t>t</a:t>
            </a:r>
            <a:r>
              <a:rPr sz="1400" b="1" dirty="0">
                <a:solidFill>
                  <a:srgbClr val="393B8B"/>
                </a:solidFill>
                <a:latin typeface="Arial"/>
                <a:cs typeface="Arial"/>
              </a:rPr>
              <a:t>o</a:t>
            </a:r>
            <a:endParaRPr sz="1400">
              <a:solidFill>
                <a:prstClr val="black"/>
              </a:solidFill>
              <a:latin typeface="Arial"/>
              <a:cs typeface="Arial"/>
            </a:endParaRPr>
          </a:p>
        </p:txBody>
      </p:sp>
      <p:sp>
        <p:nvSpPr>
          <p:cNvPr id="4" name="object 4"/>
          <p:cNvSpPr txBox="1"/>
          <p:nvPr/>
        </p:nvSpPr>
        <p:spPr>
          <a:xfrm>
            <a:off x="4999482" y="2745739"/>
            <a:ext cx="2191385" cy="452755"/>
          </a:xfrm>
          <a:prstGeom prst="rect">
            <a:avLst/>
          </a:prstGeom>
        </p:spPr>
        <p:txBody>
          <a:bodyPr vert="horz" wrap="square" lIns="0" tIns="13335" rIns="0" bIns="0" rtlCol="0">
            <a:spAutoFit/>
          </a:bodyPr>
          <a:lstStyle/>
          <a:p>
            <a:pPr marL="12700" marR="5080" indent="177800">
              <a:spcBef>
                <a:spcPts val="105"/>
              </a:spcBef>
            </a:pPr>
            <a:r>
              <a:rPr sz="1400" b="1" dirty="0">
                <a:solidFill>
                  <a:srgbClr val="393B8B"/>
                </a:solidFill>
                <a:latin typeface="Arial"/>
                <a:cs typeface="Arial"/>
              </a:rPr>
              <a:t>Primé </a:t>
            </a:r>
            <a:r>
              <a:rPr sz="1400" b="1" spc="-5" dirty="0">
                <a:solidFill>
                  <a:srgbClr val="393B8B"/>
                </a:solidFill>
                <a:latin typeface="Arial"/>
                <a:cs typeface="Arial"/>
              </a:rPr>
              <a:t>aux ZE </a:t>
            </a:r>
            <a:r>
              <a:rPr sz="1400" b="1" spc="-10" dirty="0">
                <a:solidFill>
                  <a:srgbClr val="393B8B"/>
                </a:solidFill>
                <a:latin typeface="Arial"/>
                <a:cs typeface="Arial"/>
              </a:rPr>
              <a:t>Awards </a:t>
            </a:r>
            <a:r>
              <a:rPr sz="1400" b="1" spc="-5" dirty="0">
                <a:solidFill>
                  <a:srgbClr val="393B8B"/>
                </a:solidFill>
                <a:latin typeface="Arial"/>
                <a:cs typeface="Arial"/>
              </a:rPr>
              <a:t> </a:t>
            </a:r>
            <a:r>
              <a:rPr sz="1400" b="1" spc="-15" dirty="0">
                <a:solidFill>
                  <a:srgbClr val="393B8B"/>
                </a:solidFill>
                <a:latin typeface="Arial"/>
                <a:cs typeface="Arial"/>
              </a:rPr>
              <a:t>dans</a:t>
            </a:r>
            <a:r>
              <a:rPr sz="1400" b="1" spc="-40" dirty="0">
                <a:solidFill>
                  <a:srgbClr val="393B8B"/>
                </a:solidFill>
                <a:latin typeface="Arial"/>
                <a:cs typeface="Arial"/>
              </a:rPr>
              <a:t> </a:t>
            </a:r>
            <a:r>
              <a:rPr sz="1400" b="1" spc="-5" dirty="0">
                <a:solidFill>
                  <a:srgbClr val="393B8B"/>
                </a:solidFill>
                <a:latin typeface="Arial"/>
                <a:cs typeface="Arial"/>
              </a:rPr>
              <a:t>la</a:t>
            </a:r>
            <a:r>
              <a:rPr sz="1400" b="1" spc="-35" dirty="0">
                <a:solidFill>
                  <a:srgbClr val="393B8B"/>
                </a:solidFill>
                <a:latin typeface="Arial"/>
                <a:cs typeface="Arial"/>
              </a:rPr>
              <a:t> </a:t>
            </a:r>
            <a:r>
              <a:rPr sz="1400" b="1" spc="-15" dirty="0">
                <a:solidFill>
                  <a:srgbClr val="393B8B"/>
                </a:solidFill>
                <a:latin typeface="Arial"/>
                <a:cs typeface="Arial"/>
              </a:rPr>
              <a:t>catégorie</a:t>
            </a:r>
            <a:r>
              <a:rPr sz="1400" b="1" spc="-60" dirty="0">
                <a:solidFill>
                  <a:srgbClr val="393B8B"/>
                </a:solidFill>
                <a:latin typeface="Arial"/>
                <a:cs typeface="Arial"/>
              </a:rPr>
              <a:t> </a:t>
            </a:r>
            <a:r>
              <a:rPr sz="1400" b="1" spc="-15" dirty="0">
                <a:solidFill>
                  <a:srgbClr val="393B8B"/>
                </a:solidFill>
                <a:latin typeface="Arial"/>
                <a:cs typeface="Arial"/>
              </a:rPr>
              <a:t>Sécurité</a:t>
            </a:r>
            <a:endParaRPr sz="1400">
              <a:solidFill>
                <a:prstClr val="black"/>
              </a:solidFill>
              <a:latin typeface="Arial"/>
              <a:cs typeface="Arial"/>
            </a:endParaRPr>
          </a:p>
        </p:txBody>
      </p:sp>
      <p:sp>
        <p:nvSpPr>
          <p:cNvPr id="5" name="object 5"/>
          <p:cNvSpPr txBox="1"/>
          <p:nvPr/>
        </p:nvSpPr>
        <p:spPr>
          <a:xfrm>
            <a:off x="8115934" y="2752470"/>
            <a:ext cx="3168015" cy="453390"/>
          </a:xfrm>
          <a:prstGeom prst="rect">
            <a:avLst/>
          </a:prstGeom>
        </p:spPr>
        <p:txBody>
          <a:bodyPr vert="horz" wrap="square" lIns="0" tIns="13335" rIns="0" bIns="0" rtlCol="0">
            <a:spAutoFit/>
          </a:bodyPr>
          <a:lstStyle/>
          <a:p>
            <a:pPr marL="519430" marR="30480" indent="-481965">
              <a:spcBef>
                <a:spcPts val="105"/>
              </a:spcBef>
            </a:pPr>
            <a:r>
              <a:rPr sz="1400" b="1" dirty="0">
                <a:solidFill>
                  <a:srgbClr val="393B8B"/>
                </a:solidFill>
                <a:latin typeface="Arial"/>
                <a:cs typeface="Arial"/>
              </a:rPr>
              <a:t>34</a:t>
            </a:r>
            <a:r>
              <a:rPr sz="1350" b="1" baseline="24691" dirty="0">
                <a:solidFill>
                  <a:srgbClr val="393B8B"/>
                </a:solidFill>
                <a:latin typeface="Arial"/>
                <a:cs typeface="Arial"/>
              </a:rPr>
              <a:t>e</a:t>
            </a:r>
            <a:r>
              <a:rPr sz="1350" b="1" spc="187" baseline="24691" dirty="0">
                <a:solidFill>
                  <a:srgbClr val="393B8B"/>
                </a:solidFill>
                <a:latin typeface="Arial"/>
                <a:cs typeface="Arial"/>
              </a:rPr>
              <a:t> </a:t>
            </a:r>
            <a:r>
              <a:rPr sz="1400" b="1" spc="-5" dirty="0">
                <a:solidFill>
                  <a:srgbClr val="393B8B"/>
                </a:solidFill>
                <a:latin typeface="Arial"/>
                <a:cs typeface="Arial"/>
              </a:rPr>
              <a:t>position</a:t>
            </a:r>
            <a:r>
              <a:rPr sz="1400" b="1" spc="-35" dirty="0">
                <a:solidFill>
                  <a:srgbClr val="393B8B"/>
                </a:solidFill>
                <a:latin typeface="Arial"/>
                <a:cs typeface="Arial"/>
              </a:rPr>
              <a:t> </a:t>
            </a:r>
            <a:r>
              <a:rPr sz="1400" b="1" spc="-5" dirty="0">
                <a:solidFill>
                  <a:srgbClr val="393B8B"/>
                </a:solidFill>
                <a:latin typeface="Arial"/>
                <a:cs typeface="Arial"/>
              </a:rPr>
              <a:t>des</a:t>
            </a:r>
            <a:r>
              <a:rPr sz="1400" b="1" spc="-20" dirty="0">
                <a:solidFill>
                  <a:srgbClr val="393B8B"/>
                </a:solidFill>
                <a:latin typeface="Arial"/>
                <a:cs typeface="Arial"/>
              </a:rPr>
              <a:t> </a:t>
            </a:r>
            <a:r>
              <a:rPr sz="1400" b="1" spc="-5" dirty="0">
                <a:solidFill>
                  <a:srgbClr val="393B8B"/>
                </a:solidFill>
                <a:latin typeface="Arial"/>
                <a:cs typeface="Arial"/>
              </a:rPr>
              <a:t>entreprises</a:t>
            </a:r>
            <a:r>
              <a:rPr sz="1400" b="1" spc="-45" dirty="0">
                <a:solidFill>
                  <a:srgbClr val="393B8B"/>
                </a:solidFill>
                <a:latin typeface="Arial"/>
                <a:cs typeface="Arial"/>
              </a:rPr>
              <a:t> </a:t>
            </a:r>
            <a:r>
              <a:rPr sz="1400" b="1" spc="-5" dirty="0">
                <a:solidFill>
                  <a:srgbClr val="393B8B"/>
                </a:solidFill>
                <a:latin typeface="Arial"/>
                <a:cs typeface="Arial"/>
              </a:rPr>
              <a:t>de</a:t>
            </a:r>
            <a:r>
              <a:rPr sz="1400" b="1" spc="5" dirty="0">
                <a:solidFill>
                  <a:srgbClr val="393B8B"/>
                </a:solidFill>
                <a:latin typeface="Arial"/>
                <a:cs typeface="Arial"/>
              </a:rPr>
              <a:t> </a:t>
            </a:r>
            <a:r>
              <a:rPr sz="1400" b="1" dirty="0">
                <a:solidFill>
                  <a:srgbClr val="393B8B"/>
                </a:solidFill>
                <a:latin typeface="Arial"/>
                <a:cs typeface="Arial"/>
              </a:rPr>
              <a:t>retail </a:t>
            </a:r>
            <a:r>
              <a:rPr sz="1400" b="1" spc="-375" dirty="0">
                <a:solidFill>
                  <a:srgbClr val="393B8B"/>
                </a:solidFill>
                <a:latin typeface="Arial"/>
                <a:cs typeface="Arial"/>
              </a:rPr>
              <a:t> </a:t>
            </a:r>
            <a:r>
              <a:rPr sz="1400" b="1" spc="-15" dirty="0">
                <a:solidFill>
                  <a:srgbClr val="393B8B"/>
                </a:solidFill>
                <a:latin typeface="Arial"/>
                <a:cs typeface="Arial"/>
              </a:rPr>
              <a:t>e</a:t>
            </a:r>
            <a:r>
              <a:rPr sz="1400" b="1" dirty="0">
                <a:solidFill>
                  <a:srgbClr val="393B8B"/>
                </a:solidFill>
                <a:latin typeface="Arial"/>
                <a:cs typeface="Arial"/>
              </a:rPr>
              <a:t>t</a:t>
            </a:r>
            <a:r>
              <a:rPr sz="1400" b="1" spc="-30" dirty="0">
                <a:solidFill>
                  <a:srgbClr val="393B8B"/>
                </a:solidFill>
                <a:latin typeface="Arial"/>
                <a:cs typeface="Arial"/>
              </a:rPr>
              <a:t> </a:t>
            </a:r>
            <a:r>
              <a:rPr sz="1400" b="1" spc="-15" dirty="0">
                <a:solidFill>
                  <a:srgbClr val="393B8B"/>
                </a:solidFill>
                <a:latin typeface="Arial"/>
                <a:cs typeface="Arial"/>
              </a:rPr>
              <a:t>3</a:t>
            </a:r>
            <a:r>
              <a:rPr sz="1350" b="1" spc="30" baseline="24691" dirty="0">
                <a:solidFill>
                  <a:srgbClr val="393B8B"/>
                </a:solidFill>
                <a:latin typeface="Arial"/>
                <a:cs typeface="Arial"/>
              </a:rPr>
              <a:t>e</a:t>
            </a:r>
            <a:r>
              <a:rPr sz="1350" b="1" spc="172" baseline="24691" dirty="0">
                <a:solidFill>
                  <a:srgbClr val="393B8B"/>
                </a:solidFill>
                <a:latin typeface="Arial"/>
                <a:cs typeface="Arial"/>
              </a:rPr>
              <a:t> </a:t>
            </a:r>
            <a:r>
              <a:rPr sz="1400" b="1" spc="-20" dirty="0">
                <a:solidFill>
                  <a:srgbClr val="393B8B"/>
                </a:solidFill>
                <a:latin typeface="Arial"/>
                <a:cs typeface="Arial"/>
              </a:rPr>
              <a:t>d</a:t>
            </a:r>
            <a:r>
              <a:rPr sz="1400" b="1" dirty="0">
                <a:solidFill>
                  <a:srgbClr val="393B8B"/>
                </a:solidFill>
                <a:latin typeface="Arial"/>
                <a:cs typeface="Arial"/>
              </a:rPr>
              <a:t>e</a:t>
            </a:r>
            <a:r>
              <a:rPr sz="1400" b="1" spc="-20" dirty="0">
                <a:solidFill>
                  <a:srgbClr val="393B8B"/>
                </a:solidFill>
                <a:latin typeface="Arial"/>
                <a:cs typeface="Arial"/>
              </a:rPr>
              <a:t> </a:t>
            </a:r>
            <a:r>
              <a:rPr sz="1400" b="1" spc="-15" dirty="0">
                <a:solidFill>
                  <a:srgbClr val="393B8B"/>
                </a:solidFill>
                <a:latin typeface="Arial"/>
                <a:cs typeface="Arial"/>
              </a:rPr>
              <a:t>s</a:t>
            </a:r>
            <a:r>
              <a:rPr sz="1400" b="1" dirty="0">
                <a:solidFill>
                  <a:srgbClr val="393B8B"/>
                </a:solidFill>
                <a:latin typeface="Arial"/>
                <a:cs typeface="Arial"/>
              </a:rPr>
              <a:t>a</a:t>
            </a:r>
            <a:r>
              <a:rPr sz="1400" b="1" spc="-45" dirty="0">
                <a:solidFill>
                  <a:srgbClr val="393B8B"/>
                </a:solidFill>
                <a:latin typeface="Arial"/>
                <a:cs typeface="Arial"/>
              </a:rPr>
              <a:t> </a:t>
            </a:r>
            <a:r>
              <a:rPr sz="1400" b="1" spc="-15" dirty="0">
                <a:solidFill>
                  <a:srgbClr val="393B8B"/>
                </a:solidFill>
                <a:latin typeface="Arial"/>
                <a:cs typeface="Arial"/>
              </a:rPr>
              <a:t>caté</a:t>
            </a:r>
            <a:r>
              <a:rPr sz="1400" b="1" spc="-20" dirty="0">
                <a:solidFill>
                  <a:srgbClr val="393B8B"/>
                </a:solidFill>
                <a:latin typeface="Arial"/>
                <a:cs typeface="Arial"/>
              </a:rPr>
              <a:t>go</a:t>
            </a:r>
            <a:r>
              <a:rPr sz="1400" b="1" spc="-10" dirty="0">
                <a:solidFill>
                  <a:srgbClr val="393B8B"/>
                </a:solidFill>
                <a:latin typeface="Arial"/>
                <a:cs typeface="Arial"/>
              </a:rPr>
              <a:t>ri</a:t>
            </a:r>
            <a:r>
              <a:rPr sz="1400" b="1" dirty="0">
                <a:solidFill>
                  <a:srgbClr val="393B8B"/>
                </a:solidFill>
                <a:latin typeface="Arial"/>
                <a:cs typeface="Arial"/>
              </a:rPr>
              <a:t>e</a:t>
            </a:r>
            <a:r>
              <a:rPr sz="1400" b="1" spc="-90" dirty="0">
                <a:solidFill>
                  <a:srgbClr val="393B8B"/>
                </a:solidFill>
                <a:latin typeface="Arial"/>
                <a:cs typeface="Arial"/>
              </a:rPr>
              <a:t> </a:t>
            </a:r>
            <a:r>
              <a:rPr sz="1400" b="1" spc="-55" dirty="0">
                <a:solidFill>
                  <a:srgbClr val="393B8B"/>
                </a:solidFill>
                <a:latin typeface="Arial"/>
                <a:cs typeface="Arial"/>
              </a:rPr>
              <a:t>A</a:t>
            </a:r>
            <a:r>
              <a:rPr sz="1400" b="1" spc="-20" dirty="0">
                <a:solidFill>
                  <a:srgbClr val="393B8B"/>
                </a:solidFill>
                <a:latin typeface="Arial"/>
                <a:cs typeface="Arial"/>
              </a:rPr>
              <a:t>u</a:t>
            </a:r>
            <a:r>
              <a:rPr sz="1400" b="1" spc="-15" dirty="0">
                <a:solidFill>
                  <a:srgbClr val="393B8B"/>
                </a:solidFill>
                <a:latin typeface="Arial"/>
                <a:cs typeface="Arial"/>
              </a:rPr>
              <a:t>t</a:t>
            </a:r>
            <a:r>
              <a:rPr sz="1400" b="1" dirty="0">
                <a:solidFill>
                  <a:srgbClr val="393B8B"/>
                </a:solidFill>
                <a:latin typeface="Arial"/>
                <a:cs typeface="Arial"/>
              </a:rPr>
              <a:t>o</a:t>
            </a:r>
            <a:endParaRPr sz="1400">
              <a:solidFill>
                <a:prstClr val="black"/>
              </a:solidFill>
              <a:latin typeface="Arial"/>
              <a:cs typeface="Arial"/>
            </a:endParaRPr>
          </a:p>
        </p:txBody>
      </p:sp>
      <p:sp>
        <p:nvSpPr>
          <p:cNvPr id="6" name="object 6"/>
          <p:cNvSpPr txBox="1"/>
          <p:nvPr/>
        </p:nvSpPr>
        <p:spPr>
          <a:xfrm>
            <a:off x="1178763" y="5059172"/>
            <a:ext cx="2590800" cy="666115"/>
          </a:xfrm>
          <a:prstGeom prst="rect">
            <a:avLst/>
          </a:prstGeom>
        </p:spPr>
        <p:txBody>
          <a:bodyPr vert="horz" wrap="square" lIns="0" tIns="12700" rIns="0" bIns="0" rtlCol="0">
            <a:spAutoFit/>
          </a:bodyPr>
          <a:lstStyle/>
          <a:p>
            <a:pPr marL="11430" algn="ctr">
              <a:spcBef>
                <a:spcPts val="100"/>
              </a:spcBef>
            </a:pPr>
            <a:r>
              <a:rPr sz="1400" b="1" dirty="0">
                <a:solidFill>
                  <a:srgbClr val="393B8B"/>
                </a:solidFill>
                <a:latin typeface="Arial"/>
                <a:cs typeface="Arial"/>
              </a:rPr>
              <a:t>Primé</a:t>
            </a:r>
            <a:r>
              <a:rPr sz="1400" b="1" spc="-40" dirty="0">
                <a:solidFill>
                  <a:srgbClr val="393B8B"/>
                </a:solidFill>
                <a:latin typeface="Arial"/>
                <a:cs typeface="Arial"/>
              </a:rPr>
              <a:t> </a:t>
            </a:r>
            <a:r>
              <a:rPr sz="1400" b="1" spc="-5" dirty="0">
                <a:solidFill>
                  <a:srgbClr val="393B8B"/>
                </a:solidFill>
                <a:latin typeface="Arial"/>
                <a:cs typeface="Arial"/>
              </a:rPr>
              <a:t>aux</a:t>
            </a:r>
            <a:r>
              <a:rPr sz="1400" b="1" spc="-25" dirty="0">
                <a:solidFill>
                  <a:srgbClr val="393B8B"/>
                </a:solidFill>
                <a:latin typeface="Arial"/>
                <a:cs typeface="Arial"/>
              </a:rPr>
              <a:t> </a:t>
            </a:r>
            <a:r>
              <a:rPr sz="1400" b="1" spc="-15" dirty="0">
                <a:solidFill>
                  <a:srgbClr val="393B8B"/>
                </a:solidFill>
                <a:latin typeface="Arial"/>
                <a:cs typeface="Arial"/>
              </a:rPr>
              <a:t>Trophées</a:t>
            </a:r>
            <a:endParaRPr sz="1400">
              <a:solidFill>
                <a:prstClr val="black"/>
              </a:solidFill>
              <a:latin typeface="Arial"/>
              <a:cs typeface="Arial"/>
            </a:endParaRPr>
          </a:p>
          <a:p>
            <a:pPr marL="12700" marR="5080" algn="ctr"/>
            <a:r>
              <a:rPr sz="1400" b="1" spc="-5" dirty="0">
                <a:solidFill>
                  <a:srgbClr val="393B8B"/>
                </a:solidFill>
                <a:latin typeface="Arial"/>
                <a:cs typeface="Arial"/>
              </a:rPr>
              <a:t>de </a:t>
            </a:r>
            <a:r>
              <a:rPr sz="1400" b="1" spc="-10" dirty="0">
                <a:solidFill>
                  <a:srgbClr val="393B8B"/>
                </a:solidFill>
                <a:latin typeface="Arial"/>
                <a:cs typeface="Arial"/>
              </a:rPr>
              <a:t>l’Automobile </a:t>
            </a:r>
            <a:r>
              <a:rPr sz="1400" b="1" spc="-5" dirty="0">
                <a:solidFill>
                  <a:srgbClr val="393B8B"/>
                </a:solidFill>
                <a:latin typeface="Arial"/>
                <a:cs typeface="Arial"/>
              </a:rPr>
              <a:t>et l’Entreprise </a:t>
            </a:r>
            <a:r>
              <a:rPr sz="1400" b="1" spc="-375" dirty="0">
                <a:solidFill>
                  <a:srgbClr val="393B8B"/>
                </a:solidFill>
                <a:latin typeface="Arial"/>
                <a:cs typeface="Arial"/>
              </a:rPr>
              <a:t> </a:t>
            </a:r>
            <a:r>
              <a:rPr sz="1400" b="1" spc="-10" dirty="0">
                <a:solidFill>
                  <a:srgbClr val="393B8B"/>
                </a:solidFill>
                <a:latin typeface="Arial"/>
                <a:cs typeface="Arial"/>
              </a:rPr>
              <a:t>pour</a:t>
            </a:r>
            <a:r>
              <a:rPr sz="1400" b="1" spc="-15" dirty="0">
                <a:solidFill>
                  <a:srgbClr val="393B8B"/>
                </a:solidFill>
                <a:latin typeface="Arial"/>
                <a:cs typeface="Arial"/>
              </a:rPr>
              <a:t> </a:t>
            </a:r>
            <a:r>
              <a:rPr sz="1400" b="1" dirty="0">
                <a:solidFill>
                  <a:srgbClr val="393B8B"/>
                </a:solidFill>
                <a:latin typeface="Arial"/>
                <a:cs typeface="Arial"/>
              </a:rPr>
              <a:t>ses</a:t>
            </a:r>
            <a:r>
              <a:rPr sz="1400" b="1" spc="-25" dirty="0">
                <a:solidFill>
                  <a:srgbClr val="393B8B"/>
                </a:solidFill>
                <a:latin typeface="Arial"/>
                <a:cs typeface="Arial"/>
              </a:rPr>
              <a:t> </a:t>
            </a:r>
            <a:r>
              <a:rPr sz="1400" b="1" spc="-5" dirty="0">
                <a:solidFill>
                  <a:srgbClr val="393B8B"/>
                </a:solidFill>
                <a:latin typeface="Arial"/>
                <a:cs typeface="Arial"/>
              </a:rPr>
              <a:t>solutions</a:t>
            </a:r>
            <a:r>
              <a:rPr sz="1400" b="1" spc="-45" dirty="0">
                <a:solidFill>
                  <a:srgbClr val="393B8B"/>
                </a:solidFill>
                <a:latin typeface="Arial"/>
                <a:cs typeface="Arial"/>
              </a:rPr>
              <a:t> </a:t>
            </a:r>
            <a:r>
              <a:rPr sz="1400" b="1" dirty="0">
                <a:solidFill>
                  <a:srgbClr val="393B8B"/>
                </a:solidFill>
                <a:latin typeface="Arial"/>
                <a:cs typeface="Arial"/>
              </a:rPr>
              <a:t>NewDeal</a:t>
            </a:r>
            <a:endParaRPr sz="1400">
              <a:solidFill>
                <a:prstClr val="black"/>
              </a:solidFill>
              <a:latin typeface="Arial"/>
              <a:cs typeface="Arial"/>
            </a:endParaRPr>
          </a:p>
        </p:txBody>
      </p:sp>
      <p:sp>
        <p:nvSpPr>
          <p:cNvPr id="7" name="object 7"/>
          <p:cNvSpPr txBox="1"/>
          <p:nvPr/>
        </p:nvSpPr>
        <p:spPr>
          <a:xfrm>
            <a:off x="4498847" y="5059172"/>
            <a:ext cx="3228340" cy="879475"/>
          </a:xfrm>
          <a:prstGeom prst="rect">
            <a:avLst/>
          </a:prstGeom>
        </p:spPr>
        <p:txBody>
          <a:bodyPr vert="horz" wrap="square" lIns="0" tIns="12700" rIns="0" bIns="0" rtlCol="0">
            <a:spAutoFit/>
          </a:bodyPr>
          <a:lstStyle/>
          <a:p>
            <a:pPr marL="38100" marR="30480" algn="ctr">
              <a:spcBef>
                <a:spcPts val="100"/>
              </a:spcBef>
            </a:pPr>
            <a:r>
              <a:rPr sz="1400" b="1" spc="5" dirty="0">
                <a:solidFill>
                  <a:srgbClr val="393B8B"/>
                </a:solidFill>
                <a:latin typeface="Arial"/>
                <a:cs typeface="Arial"/>
              </a:rPr>
              <a:t>6</a:t>
            </a:r>
            <a:r>
              <a:rPr sz="1350" b="1" spc="7" baseline="24691" dirty="0">
                <a:solidFill>
                  <a:srgbClr val="393B8B"/>
                </a:solidFill>
                <a:latin typeface="Arial"/>
                <a:cs typeface="Arial"/>
              </a:rPr>
              <a:t>e</a:t>
            </a:r>
            <a:r>
              <a:rPr sz="1350" b="1" spc="202" baseline="24691" dirty="0">
                <a:solidFill>
                  <a:srgbClr val="393B8B"/>
                </a:solidFill>
                <a:latin typeface="Arial"/>
                <a:cs typeface="Arial"/>
              </a:rPr>
              <a:t> </a:t>
            </a:r>
            <a:r>
              <a:rPr sz="1400" b="1" spc="-5" dirty="0">
                <a:solidFill>
                  <a:srgbClr val="393B8B"/>
                </a:solidFill>
                <a:latin typeface="Arial"/>
                <a:cs typeface="Arial"/>
              </a:rPr>
              <a:t>position</a:t>
            </a:r>
            <a:r>
              <a:rPr sz="1400" b="1" spc="-55" dirty="0">
                <a:solidFill>
                  <a:srgbClr val="393B8B"/>
                </a:solidFill>
                <a:latin typeface="Arial"/>
                <a:cs typeface="Arial"/>
              </a:rPr>
              <a:t> </a:t>
            </a:r>
            <a:r>
              <a:rPr sz="1400" b="1" spc="-5" dirty="0">
                <a:solidFill>
                  <a:srgbClr val="393B8B"/>
                </a:solidFill>
                <a:latin typeface="Arial"/>
                <a:cs typeface="Arial"/>
              </a:rPr>
              <a:t>du</a:t>
            </a:r>
            <a:r>
              <a:rPr sz="1400" b="1" spc="-15" dirty="0">
                <a:solidFill>
                  <a:srgbClr val="393B8B"/>
                </a:solidFill>
                <a:latin typeface="Arial"/>
                <a:cs typeface="Arial"/>
              </a:rPr>
              <a:t> </a:t>
            </a:r>
            <a:r>
              <a:rPr sz="1400" b="1" dirty="0">
                <a:solidFill>
                  <a:srgbClr val="393B8B"/>
                </a:solidFill>
                <a:latin typeface="Arial"/>
                <a:cs typeface="Arial"/>
              </a:rPr>
              <a:t>classement</a:t>
            </a:r>
            <a:r>
              <a:rPr sz="1400" b="1" spc="-45" dirty="0">
                <a:solidFill>
                  <a:srgbClr val="393B8B"/>
                </a:solidFill>
                <a:latin typeface="Arial"/>
                <a:cs typeface="Arial"/>
              </a:rPr>
              <a:t> </a:t>
            </a:r>
            <a:r>
              <a:rPr sz="1400" b="1" spc="-5" dirty="0">
                <a:solidFill>
                  <a:srgbClr val="393B8B"/>
                </a:solidFill>
                <a:latin typeface="Arial"/>
                <a:cs typeface="Arial"/>
              </a:rPr>
              <a:t>Qualiscore </a:t>
            </a:r>
            <a:r>
              <a:rPr sz="1400" b="1" spc="-375" dirty="0">
                <a:solidFill>
                  <a:srgbClr val="393B8B"/>
                </a:solidFill>
                <a:latin typeface="Arial"/>
                <a:cs typeface="Arial"/>
              </a:rPr>
              <a:t> </a:t>
            </a:r>
            <a:r>
              <a:rPr sz="1400" b="1" spc="-5" dirty="0">
                <a:solidFill>
                  <a:srgbClr val="393B8B"/>
                </a:solidFill>
                <a:latin typeface="Arial"/>
                <a:cs typeface="Arial"/>
              </a:rPr>
              <a:t>des</a:t>
            </a:r>
            <a:r>
              <a:rPr sz="1400" b="1" spc="-25" dirty="0">
                <a:solidFill>
                  <a:srgbClr val="393B8B"/>
                </a:solidFill>
                <a:latin typeface="Arial"/>
                <a:cs typeface="Arial"/>
              </a:rPr>
              <a:t> </a:t>
            </a:r>
            <a:r>
              <a:rPr sz="1400" b="1" dirty="0">
                <a:solidFill>
                  <a:srgbClr val="393B8B"/>
                </a:solidFill>
                <a:latin typeface="Arial"/>
                <a:cs typeface="Arial"/>
              </a:rPr>
              <a:t>sites</a:t>
            </a:r>
            <a:r>
              <a:rPr sz="1400" b="1" spc="-30" dirty="0">
                <a:solidFill>
                  <a:srgbClr val="393B8B"/>
                </a:solidFill>
                <a:latin typeface="Arial"/>
                <a:cs typeface="Arial"/>
              </a:rPr>
              <a:t> </a:t>
            </a:r>
            <a:r>
              <a:rPr sz="1400" b="1" spc="5" dirty="0">
                <a:solidFill>
                  <a:srgbClr val="393B8B"/>
                </a:solidFill>
                <a:latin typeface="Arial"/>
                <a:cs typeface="Arial"/>
              </a:rPr>
              <a:t>web</a:t>
            </a:r>
            <a:r>
              <a:rPr sz="1400" b="1" spc="-55" dirty="0">
                <a:solidFill>
                  <a:srgbClr val="393B8B"/>
                </a:solidFill>
                <a:latin typeface="Arial"/>
                <a:cs typeface="Arial"/>
              </a:rPr>
              <a:t> </a:t>
            </a:r>
            <a:r>
              <a:rPr sz="1400" b="1" spc="-5" dirty="0">
                <a:solidFill>
                  <a:srgbClr val="393B8B"/>
                </a:solidFill>
                <a:latin typeface="Arial"/>
                <a:cs typeface="Arial"/>
              </a:rPr>
              <a:t>du</a:t>
            </a:r>
            <a:r>
              <a:rPr sz="1400" b="1" spc="-10" dirty="0">
                <a:solidFill>
                  <a:srgbClr val="393B8B"/>
                </a:solidFill>
                <a:latin typeface="Arial"/>
                <a:cs typeface="Arial"/>
              </a:rPr>
              <a:t> </a:t>
            </a:r>
            <a:r>
              <a:rPr sz="1400" b="1" dirty="0">
                <a:solidFill>
                  <a:srgbClr val="393B8B"/>
                </a:solidFill>
                <a:latin typeface="Arial"/>
                <a:cs typeface="Arial"/>
              </a:rPr>
              <a:t>secteur</a:t>
            </a:r>
            <a:endParaRPr sz="1400">
              <a:solidFill>
                <a:prstClr val="black"/>
              </a:solidFill>
              <a:latin typeface="Arial"/>
              <a:cs typeface="Arial"/>
            </a:endParaRPr>
          </a:p>
          <a:p>
            <a:pPr marL="683895" marR="689610" algn="ctr"/>
            <a:r>
              <a:rPr sz="1400" spc="-5" dirty="0">
                <a:solidFill>
                  <a:srgbClr val="393B8B"/>
                </a:solidFill>
                <a:latin typeface="Microsoft Sans Serif"/>
                <a:cs typeface="Microsoft Sans Serif"/>
              </a:rPr>
              <a:t>avec la </a:t>
            </a:r>
            <a:r>
              <a:rPr sz="1400" dirty="0">
                <a:solidFill>
                  <a:srgbClr val="393B8B"/>
                </a:solidFill>
                <a:latin typeface="Microsoft Sans Serif"/>
                <a:cs typeface="Microsoft Sans Serif"/>
              </a:rPr>
              <a:t>note</a:t>
            </a:r>
            <a:r>
              <a:rPr sz="1400" spc="-30" dirty="0">
                <a:solidFill>
                  <a:srgbClr val="393B8B"/>
                </a:solidFill>
                <a:latin typeface="Microsoft Sans Serif"/>
                <a:cs typeface="Microsoft Sans Serif"/>
              </a:rPr>
              <a:t> </a:t>
            </a:r>
            <a:r>
              <a:rPr sz="1400" dirty="0">
                <a:solidFill>
                  <a:srgbClr val="393B8B"/>
                </a:solidFill>
                <a:latin typeface="Microsoft Sans Serif"/>
                <a:cs typeface="Microsoft Sans Serif"/>
              </a:rPr>
              <a:t>de</a:t>
            </a:r>
            <a:r>
              <a:rPr sz="1400" spc="-5" dirty="0">
                <a:solidFill>
                  <a:srgbClr val="393B8B"/>
                </a:solidFill>
                <a:latin typeface="Microsoft Sans Serif"/>
                <a:cs typeface="Microsoft Sans Serif"/>
              </a:rPr>
              <a:t> </a:t>
            </a:r>
            <a:r>
              <a:rPr sz="1400" dirty="0">
                <a:solidFill>
                  <a:srgbClr val="393B8B"/>
                </a:solidFill>
                <a:latin typeface="Microsoft Sans Serif"/>
                <a:cs typeface="Microsoft Sans Serif"/>
              </a:rPr>
              <a:t>82/100, </a:t>
            </a:r>
            <a:r>
              <a:rPr sz="1400" spc="-355" dirty="0">
                <a:solidFill>
                  <a:srgbClr val="393B8B"/>
                </a:solidFill>
                <a:latin typeface="Microsoft Sans Serif"/>
                <a:cs typeface="Microsoft Sans Serif"/>
              </a:rPr>
              <a:t> </a:t>
            </a:r>
            <a:r>
              <a:rPr sz="1400" spc="-15" dirty="0">
                <a:solidFill>
                  <a:srgbClr val="393B8B"/>
                </a:solidFill>
                <a:latin typeface="Microsoft Sans Serif"/>
                <a:cs typeface="Microsoft Sans Serif"/>
              </a:rPr>
              <a:t>catégorie</a:t>
            </a:r>
            <a:r>
              <a:rPr sz="1400" spc="-50" dirty="0">
                <a:solidFill>
                  <a:srgbClr val="393B8B"/>
                </a:solidFill>
                <a:latin typeface="Microsoft Sans Serif"/>
                <a:cs typeface="Microsoft Sans Serif"/>
              </a:rPr>
              <a:t> </a:t>
            </a:r>
            <a:r>
              <a:rPr sz="1400" spc="-15" dirty="0">
                <a:solidFill>
                  <a:srgbClr val="393B8B"/>
                </a:solidFill>
                <a:latin typeface="Microsoft Sans Serif"/>
                <a:cs typeface="Microsoft Sans Serif"/>
              </a:rPr>
              <a:t>Excellent</a:t>
            </a:r>
            <a:endParaRPr sz="1400">
              <a:solidFill>
                <a:prstClr val="black"/>
              </a:solidFill>
              <a:latin typeface="Microsoft Sans Serif"/>
              <a:cs typeface="Microsoft Sans Serif"/>
            </a:endParaRPr>
          </a:p>
        </p:txBody>
      </p:sp>
      <p:sp>
        <p:nvSpPr>
          <p:cNvPr id="8" name="object 8"/>
          <p:cNvSpPr txBox="1"/>
          <p:nvPr/>
        </p:nvSpPr>
        <p:spPr>
          <a:xfrm>
            <a:off x="8533510" y="5059172"/>
            <a:ext cx="2371090" cy="879475"/>
          </a:xfrm>
          <a:prstGeom prst="rect">
            <a:avLst/>
          </a:prstGeom>
        </p:spPr>
        <p:txBody>
          <a:bodyPr vert="horz" wrap="square" lIns="0" tIns="12700" rIns="0" bIns="0" rtlCol="0">
            <a:spAutoFit/>
          </a:bodyPr>
          <a:lstStyle/>
          <a:p>
            <a:pPr marL="38100" marR="30480" algn="ctr">
              <a:spcBef>
                <a:spcPts val="100"/>
              </a:spcBef>
            </a:pPr>
            <a:r>
              <a:rPr sz="1400" b="1" dirty="0">
                <a:solidFill>
                  <a:srgbClr val="393B8B"/>
                </a:solidFill>
                <a:latin typeface="Arial"/>
                <a:cs typeface="Arial"/>
              </a:rPr>
              <a:t>17</a:t>
            </a:r>
            <a:r>
              <a:rPr sz="1350" b="1" baseline="24691" dirty="0">
                <a:solidFill>
                  <a:srgbClr val="393B8B"/>
                </a:solidFill>
                <a:latin typeface="Arial"/>
                <a:cs typeface="Arial"/>
              </a:rPr>
              <a:t>e</a:t>
            </a:r>
            <a:r>
              <a:rPr sz="1350" b="1" spc="179" baseline="24691" dirty="0">
                <a:solidFill>
                  <a:srgbClr val="393B8B"/>
                </a:solidFill>
                <a:latin typeface="Arial"/>
                <a:cs typeface="Arial"/>
              </a:rPr>
              <a:t> </a:t>
            </a:r>
            <a:r>
              <a:rPr sz="1400" b="1" spc="-5" dirty="0">
                <a:solidFill>
                  <a:srgbClr val="393B8B"/>
                </a:solidFill>
                <a:latin typeface="Arial"/>
                <a:cs typeface="Arial"/>
              </a:rPr>
              <a:t>position</a:t>
            </a:r>
            <a:r>
              <a:rPr sz="1400" b="1" spc="-35" dirty="0">
                <a:solidFill>
                  <a:srgbClr val="393B8B"/>
                </a:solidFill>
                <a:latin typeface="Arial"/>
                <a:cs typeface="Arial"/>
              </a:rPr>
              <a:t> </a:t>
            </a:r>
            <a:r>
              <a:rPr sz="1400" b="1" spc="-5" dirty="0">
                <a:solidFill>
                  <a:srgbClr val="393B8B"/>
                </a:solidFill>
                <a:latin typeface="Arial"/>
                <a:cs typeface="Arial"/>
              </a:rPr>
              <a:t>des</a:t>
            </a:r>
            <a:r>
              <a:rPr sz="1400" b="1" spc="-20" dirty="0">
                <a:solidFill>
                  <a:srgbClr val="393B8B"/>
                </a:solidFill>
                <a:latin typeface="Arial"/>
                <a:cs typeface="Arial"/>
              </a:rPr>
              <a:t> </a:t>
            </a:r>
            <a:r>
              <a:rPr sz="1400" b="1" spc="-5" dirty="0">
                <a:solidFill>
                  <a:srgbClr val="393B8B"/>
                </a:solidFill>
                <a:latin typeface="Arial"/>
                <a:cs typeface="Arial"/>
              </a:rPr>
              <a:t>franchisés </a:t>
            </a:r>
            <a:r>
              <a:rPr sz="1400" b="1" spc="-370" dirty="0">
                <a:solidFill>
                  <a:srgbClr val="393B8B"/>
                </a:solidFill>
                <a:latin typeface="Arial"/>
                <a:cs typeface="Arial"/>
              </a:rPr>
              <a:t> </a:t>
            </a:r>
            <a:r>
              <a:rPr sz="1400" b="1" dirty="0">
                <a:solidFill>
                  <a:srgbClr val="393B8B"/>
                </a:solidFill>
                <a:latin typeface="Arial"/>
                <a:cs typeface="Arial"/>
              </a:rPr>
              <a:t>les</a:t>
            </a:r>
            <a:r>
              <a:rPr sz="1400" b="1" spc="-25" dirty="0">
                <a:solidFill>
                  <a:srgbClr val="393B8B"/>
                </a:solidFill>
                <a:latin typeface="Arial"/>
                <a:cs typeface="Arial"/>
              </a:rPr>
              <a:t> </a:t>
            </a:r>
            <a:r>
              <a:rPr sz="1400" b="1" spc="-5" dirty="0">
                <a:solidFill>
                  <a:srgbClr val="393B8B"/>
                </a:solidFill>
                <a:latin typeface="Arial"/>
                <a:cs typeface="Arial"/>
              </a:rPr>
              <a:t>plus</a:t>
            </a:r>
            <a:r>
              <a:rPr sz="1400" b="1" spc="-20" dirty="0">
                <a:solidFill>
                  <a:srgbClr val="393B8B"/>
                </a:solidFill>
                <a:latin typeface="Arial"/>
                <a:cs typeface="Arial"/>
              </a:rPr>
              <a:t> </a:t>
            </a:r>
            <a:r>
              <a:rPr sz="1400" b="1" spc="-5" dirty="0">
                <a:solidFill>
                  <a:srgbClr val="393B8B"/>
                </a:solidFill>
                <a:latin typeface="Arial"/>
                <a:cs typeface="Arial"/>
              </a:rPr>
              <a:t>rentables</a:t>
            </a:r>
            <a:endParaRPr sz="1400">
              <a:solidFill>
                <a:prstClr val="black"/>
              </a:solidFill>
              <a:latin typeface="Arial"/>
              <a:cs typeface="Arial"/>
            </a:endParaRPr>
          </a:p>
          <a:p>
            <a:pPr marR="3810" algn="ctr"/>
            <a:r>
              <a:rPr sz="1400" b="1" spc="-5" dirty="0">
                <a:solidFill>
                  <a:srgbClr val="393B8B"/>
                </a:solidFill>
                <a:latin typeface="Arial"/>
                <a:cs typeface="Arial"/>
              </a:rPr>
              <a:t>tous</a:t>
            </a:r>
            <a:r>
              <a:rPr sz="1400" b="1" spc="-50" dirty="0">
                <a:solidFill>
                  <a:srgbClr val="393B8B"/>
                </a:solidFill>
                <a:latin typeface="Arial"/>
                <a:cs typeface="Arial"/>
              </a:rPr>
              <a:t> </a:t>
            </a:r>
            <a:r>
              <a:rPr sz="1400" b="1" dirty="0">
                <a:solidFill>
                  <a:srgbClr val="393B8B"/>
                </a:solidFill>
                <a:latin typeface="Arial"/>
                <a:cs typeface="Arial"/>
              </a:rPr>
              <a:t>secteurs</a:t>
            </a:r>
            <a:r>
              <a:rPr sz="1400" b="1" spc="-65" dirty="0">
                <a:solidFill>
                  <a:srgbClr val="393B8B"/>
                </a:solidFill>
                <a:latin typeface="Arial"/>
                <a:cs typeface="Arial"/>
              </a:rPr>
              <a:t> </a:t>
            </a:r>
            <a:r>
              <a:rPr sz="1400" b="1" spc="-5" dirty="0">
                <a:solidFill>
                  <a:srgbClr val="393B8B"/>
                </a:solidFill>
                <a:latin typeface="Arial"/>
                <a:cs typeface="Arial"/>
              </a:rPr>
              <a:t>confondus</a:t>
            </a:r>
            <a:endParaRPr sz="1400">
              <a:solidFill>
                <a:prstClr val="black"/>
              </a:solidFill>
              <a:latin typeface="Arial"/>
              <a:cs typeface="Arial"/>
            </a:endParaRPr>
          </a:p>
          <a:p>
            <a:pPr marR="3175" algn="ctr">
              <a:spcBef>
                <a:spcPts val="5"/>
              </a:spcBef>
            </a:pPr>
            <a:r>
              <a:rPr sz="1400" spc="-15" dirty="0">
                <a:solidFill>
                  <a:srgbClr val="393B8B"/>
                </a:solidFill>
                <a:latin typeface="Microsoft Sans Serif"/>
                <a:cs typeface="Microsoft Sans Serif"/>
              </a:rPr>
              <a:t>(mag.</a:t>
            </a:r>
            <a:r>
              <a:rPr sz="1400" spc="-50" dirty="0">
                <a:solidFill>
                  <a:srgbClr val="393B8B"/>
                </a:solidFill>
                <a:latin typeface="Microsoft Sans Serif"/>
                <a:cs typeface="Microsoft Sans Serif"/>
              </a:rPr>
              <a:t> </a:t>
            </a:r>
            <a:r>
              <a:rPr sz="1400" spc="-15" dirty="0">
                <a:solidFill>
                  <a:srgbClr val="393B8B"/>
                </a:solidFill>
                <a:latin typeface="Microsoft Sans Serif"/>
                <a:cs typeface="Microsoft Sans Serif"/>
              </a:rPr>
              <a:t>Challenge)</a:t>
            </a:r>
            <a:endParaRPr sz="1400">
              <a:solidFill>
                <a:prstClr val="black"/>
              </a:solidFill>
              <a:latin typeface="Microsoft Sans Serif"/>
              <a:cs typeface="Microsoft Sans Serif"/>
            </a:endParaRPr>
          </a:p>
        </p:txBody>
      </p:sp>
      <p:pic>
        <p:nvPicPr>
          <p:cNvPr id="9" name="object 9"/>
          <p:cNvPicPr/>
          <p:nvPr/>
        </p:nvPicPr>
        <p:blipFill>
          <a:blip r:embed="rId3" cstate="print"/>
          <a:stretch>
            <a:fillRect/>
          </a:stretch>
        </p:blipFill>
        <p:spPr>
          <a:xfrm>
            <a:off x="1283208" y="868680"/>
            <a:ext cx="2157983" cy="2159508"/>
          </a:xfrm>
          <a:prstGeom prst="rect">
            <a:avLst/>
          </a:prstGeom>
        </p:spPr>
      </p:pic>
      <p:pic>
        <p:nvPicPr>
          <p:cNvPr id="10" name="object 10"/>
          <p:cNvPicPr/>
          <p:nvPr/>
        </p:nvPicPr>
        <p:blipFill>
          <a:blip r:embed="rId4" cstate="print"/>
          <a:stretch>
            <a:fillRect/>
          </a:stretch>
        </p:blipFill>
        <p:spPr>
          <a:xfrm>
            <a:off x="5030723" y="865632"/>
            <a:ext cx="2157983" cy="2157984"/>
          </a:xfrm>
          <a:prstGeom prst="rect">
            <a:avLst/>
          </a:prstGeom>
        </p:spPr>
      </p:pic>
      <p:pic>
        <p:nvPicPr>
          <p:cNvPr id="11" name="object 11"/>
          <p:cNvPicPr/>
          <p:nvPr/>
        </p:nvPicPr>
        <p:blipFill>
          <a:blip r:embed="rId5" cstate="print"/>
          <a:stretch>
            <a:fillRect/>
          </a:stretch>
        </p:blipFill>
        <p:spPr>
          <a:xfrm>
            <a:off x="8616695" y="982980"/>
            <a:ext cx="2159507" cy="2157984"/>
          </a:xfrm>
          <a:prstGeom prst="rect">
            <a:avLst/>
          </a:prstGeom>
        </p:spPr>
      </p:pic>
      <p:pic>
        <p:nvPicPr>
          <p:cNvPr id="12" name="object 12"/>
          <p:cNvPicPr/>
          <p:nvPr/>
        </p:nvPicPr>
        <p:blipFill>
          <a:blip r:embed="rId6" cstate="print"/>
          <a:stretch>
            <a:fillRect/>
          </a:stretch>
        </p:blipFill>
        <p:spPr>
          <a:xfrm>
            <a:off x="1373124" y="3329940"/>
            <a:ext cx="2157983" cy="2157983"/>
          </a:xfrm>
          <a:prstGeom prst="rect">
            <a:avLst/>
          </a:prstGeom>
        </p:spPr>
      </p:pic>
      <p:pic>
        <p:nvPicPr>
          <p:cNvPr id="13" name="object 13"/>
          <p:cNvPicPr/>
          <p:nvPr/>
        </p:nvPicPr>
        <p:blipFill>
          <a:blip r:embed="rId7" cstate="print"/>
          <a:stretch>
            <a:fillRect/>
          </a:stretch>
        </p:blipFill>
        <p:spPr>
          <a:xfrm>
            <a:off x="5058155" y="3179064"/>
            <a:ext cx="2157983" cy="2157984"/>
          </a:xfrm>
          <a:prstGeom prst="rect">
            <a:avLst/>
          </a:prstGeom>
        </p:spPr>
      </p:pic>
      <p:pic>
        <p:nvPicPr>
          <p:cNvPr id="14" name="object 14"/>
          <p:cNvPicPr/>
          <p:nvPr/>
        </p:nvPicPr>
        <p:blipFill>
          <a:blip r:embed="rId8" cstate="print"/>
          <a:stretch>
            <a:fillRect/>
          </a:stretch>
        </p:blipFill>
        <p:spPr>
          <a:xfrm>
            <a:off x="8624316" y="3192779"/>
            <a:ext cx="2157983" cy="2157984"/>
          </a:xfrm>
          <a:prstGeom prst="rect">
            <a:avLst/>
          </a:prstGeom>
        </p:spPr>
      </p:pic>
    </p:spTree>
    <p:extLst>
      <p:ext uri="{BB962C8B-B14F-4D97-AF65-F5344CB8AC3E}">
        <p14:creationId xmlns:p14="http://schemas.microsoft.com/office/powerpoint/2010/main" val="79445029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pic>
        <p:nvPicPr>
          <p:cNvPr id="3" name="object 3"/>
          <p:cNvPicPr/>
          <p:nvPr/>
        </p:nvPicPr>
        <p:blipFill>
          <a:blip r:embed="rId3" cstate="print"/>
          <a:stretch>
            <a:fillRect/>
          </a:stretch>
        </p:blipFill>
        <p:spPr>
          <a:xfrm>
            <a:off x="5917648" y="-2406"/>
            <a:ext cx="2161032" cy="2217419"/>
          </a:xfrm>
          <a:prstGeom prst="rect">
            <a:avLst/>
          </a:prstGeom>
        </p:spPr>
      </p:pic>
      <p:pic>
        <p:nvPicPr>
          <p:cNvPr id="5" name="object 5"/>
          <p:cNvPicPr/>
          <p:nvPr/>
        </p:nvPicPr>
        <p:blipFill>
          <a:blip r:embed="rId4" cstate="print"/>
          <a:stretch>
            <a:fillRect/>
          </a:stretch>
        </p:blipFill>
        <p:spPr>
          <a:xfrm>
            <a:off x="10047011" y="4197935"/>
            <a:ext cx="2161031" cy="2161032"/>
          </a:xfrm>
          <a:prstGeom prst="rect">
            <a:avLst/>
          </a:prstGeom>
        </p:spPr>
      </p:pic>
      <p:pic>
        <p:nvPicPr>
          <p:cNvPr id="9" name="Image 8"/>
          <p:cNvPicPr>
            <a:picLocks noChangeAspect="1"/>
          </p:cNvPicPr>
          <p:nvPr/>
        </p:nvPicPr>
        <p:blipFill>
          <a:blip r:embed="rId5"/>
          <a:stretch>
            <a:fillRect/>
          </a:stretch>
        </p:blipFill>
        <p:spPr>
          <a:xfrm>
            <a:off x="6457585" y="631999"/>
            <a:ext cx="4669941" cy="1609483"/>
          </a:xfrm>
          <a:prstGeom prst="rect">
            <a:avLst/>
          </a:prstGeom>
        </p:spPr>
      </p:pic>
      <p:pic>
        <p:nvPicPr>
          <p:cNvPr id="11" name="Image 10"/>
          <p:cNvPicPr>
            <a:picLocks noChangeAspect="1"/>
          </p:cNvPicPr>
          <p:nvPr/>
        </p:nvPicPr>
        <p:blipFill rotWithShape="1">
          <a:blip r:embed="rId6"/>
          <a:srcRect l="515" r="1634" b="26665"/>
          <a:stretch/>
        </p:blipFill>
        <p:spPr>
          <a:xfrm>
            <a:off x="6425501" y="2362201"/>
            <a:ext cx="4699699" cy="1752600"/>
          </a:xfrm>
          <a:prstGeom prst="rect">
            <a:avLst/>
          </a:prstGeom>
        </p:spPr>
      </p:pic>
      <p:pic>
        <p:nvPicPr>
          <p:cNvPr id="12" name="Image 11"/>
          <p:cNvPicPr>
            <a:picLocks noChangeAspect="1"/>
          </p:cNvPicPr>
          <p:nvPr/>
        </p:nvPicPr>
        <p:blipFill>
          <a:blip r:embed="rId7"/>
          <a:stretch>
            <a:fillRect/>
          </a:stretch>
        </p:blipFill>
        <p:spPr>
          <a:xfrm>
            <a:off x="6375771" y="4312239"/>
            <a:ext cx="4749429" cy="1763829"/>
          </a:xfrm>
          <a:prstGeom prst="rect">
            <a:avLst/>
          </a:prstGeom>
        </p:spPr>
      </p:pic>
    </p:spTree>
    <p:extLst>
      <p:ext uri="{BB962C8B-B14F-4D97-AF65-F5344CB8AC3E}">
        <p14:creationId xmlns:p14="http://schemas.microsoft.com/office/powerpoint/2010/main" val="379714565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Tree>
    <p:extLst>
      <p:ext uri="{BB962C8B-B14F-4D97-AF65-F5344CB8AC3E}">
        <p14:creationId xmlns:p14="http://schemas.microsoft.com/office/powerpoint/2010/main" val="2794285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9D358D43-1FAE-5948-5E89-25E2DD3D1FB3}"/>
              </a:ext>
            </a:extLst>
          </p:cNvPr>
          <p:cNvSpPr>
            <a:spLocks noGrp="1"/>
          </p:cNvSpPr>
          <p:nvPr>
            <p:ph type="title"/>
          </p:nvPr>
        </p:nvSpPr>
        <p:spPr>
          <a:xfrm>
            <a:off x="172765" y="136525"/>
            <a:ext cx="9232492" cy="921545"/>
          </a:xfrm>
        </p:spPr>
        <p:txBody>
          <a:bodyPr>
            <a:noAutofit/>
          </a:bodyPr>
          <a:lstStyle/>
          <a:p>
            <a:pPr>
              <a:lnSpc>
                <a:spcPts val="3900"/>
              </a:lnSpc>
            </a:pPr>
            <a:r>
              <a:rPr lang="fr-FR" b="1" dirty="0"/>
              <a:t>Comment est construite la mensualité ?</a:t>
            </a:r>
          </a:p>
        </p:txBody>
      </p:sp>
      <p:sp>
        <p:nvSpPr>
          <p:cNvPr id="2" name="Ellipse 1">
            <a:extLst>
              <a:ext uri="{FF2B5EF4-FFF2-40B4-BE49-F238E27FC236}">
                <a16:creationId xmlns:a16="http://schemas.microsoft.com/office/drawing/2014/main" id="{665849EB-FB95-CDCA-EE68-AE4DB1CDAF95}"/>
              </a:ext>
            </a:extLst>
          </p:cNvPr>
          <p:cNvSpPr/>
          <p:nvPr/>
        </p:nvSpPr>
        <p:spPr>
          <a:xfrm>
            <a:off x="1252118" y="1273783"/>
            <a:ext cx="684008" cy="695385"/>
          </a:xfrm>
          <a:prstGeom prst="ellipse">
            <a:avLst/>
          </a:prstGeom>
          <a:solidFill>
            <a:srgbClr val="00A54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b="1" dirty="0">
                <a:solidFill>
                  <a:srgbClr val="F6DA0A"/>
                </a:solidFill>
                <a:latin typeface="Arial" panose="020B0604020202020204" pitchFamily="34" charset="0"/>
                <a:cs typeface="Arial" panose="020B0604020202020204" pitchFamily="34" charset="0"/>
              </a:rPr>
              <a:t>1</a:t>
            </a:r>
          </a:p>
        </p:txBody>
      </p:sp>
      <p:cxnSp>
        <p:nvCxnSpPr>
          <p:cNvPr id="3" name="Connecteur droit 2">
            <a:extLst>
              <a:ext uri="{FF2B5EF4-FFF2-40B4-BE49-F238E27FC236}">
                <a16:creationId xmlns:a16="http://schemas.microsoft.com/office/drawing/2014/main" id="{16180548-1038-3496-5CDE-B717418DB28B}"/>
              </a:ext>
            </a:extLst>
          </p:cNvPr>
          <p:cNvCxnSpPr/>
          <p:nvPr/>
        </p:nvCxnSpPr>
        <p:spPr>
          <a:xfrm>
            <a:off x="406400" y="3250590"/>
            <a:ext cx="11455042" cy="23634"/>
          </a:xfrm>
          <a:prstGeom prst="line">
            <a:avLst/>
          </a:prstGeom>
          <a:ln w="3175">
            <a:solidFill>
              <a:srgbClr val="0C4CA3"/>
            </a:solidFill>
            <a:prstDash val="dash"/>
          </a:ln>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12C6E0CE-79CD-7C74-3E05-E7E4960EF179}"/>
              </a:ext>
            </a:extLst>
          </p:cNvPr>
          <p:cNvSpPr txBox="1"/>
          <p:nvPr/>
        </p:nvSpPr>
        <p:spPr>
          <a:xfrm>
            <a:off x="406400" y="2014718"/>
            <a:ext cx="3581044" cy="954107"/>
          </a:xfrm>
          <a:prstGeom prst="rect">
            <a:avLst/>
          </a:prstGeom>
          <a:noFill/>
        </p:spPr>
        <p:txBody>
          <a:bodyPr wrap="square" rtlCol="0">
            <a:spAutoFit/>
          </a:bodyPr>
          <a:lstStyle/>
          <a:p>
            <a:r>
              <a:rPr lang="fr-FR" sz="1400" b="1" cap="all" dirty="0">
                <a:solidFill>
                  <a:srgbClr val="002060"/>
                </a:solidFill>
                <a:latin typeface="Arial" panose="020B0604020202020204" pitchFamily="34" charset="0"/>
                <a:cs typeface="Arial" panose="020B0604020202020204" pitchFamily="34" charset="0"/>
              </a:rPr>
              <a:t>LE périmètre du contrat</a:t>
            </a:r>
          </a:p>
          <a:p>
            <a:pPr marL="285750" indent="-285750">
              <a:buFontTx/>
              <a:buChar char="-"/>
            </a:pPr>
            <a:r>
              <a:rPr lang="fr-FR" sz="1400" b="1" cap="all" dirty="0">
                <a:solidFill>
                  <a:srgbClr val="002060"/>
                </a:solidFill>
                <a:latin typeface="Arial" panose="020B0604020202020204" pitchFamily="34" charset="0"/>
                <a:cs typeface="Arial" panose="020B0604020202020204" pitchFamily="34" charset="0"/>
              </a:rPr>
              <a:t>Type d’engin</a:t>
            </a:r>
          </a:p>
          <a:p>
            <a:pPr marL="285750" indent="-285750">
              <a:buFontTx/>
              <a:buChar char="-"/>
            </a:pPr>
            <a:r>
              <a:rPr lang="fr-FR" sz="1400" b="1" cap="all" dirty="0">
                <a:solidFill>
                  <a:srgbClr val="002060"/>
                </a:solidFill>
                <a:latin typeface="Arial" panose="020B0604020202020204" pitchFamily="34" charset="0"/>
                <a:cs typeface="Arial" panose="020B0604020202020204" pitchFamily="34" charset="0"/>
              </a:rPr>
              <a:t>Nb de pneus</a:t>
            </a:r>
          </a:p>
          <a:p>
            <a:pPr marL="285750" indent="-285750">
              <a:buFontTx/>
              <a:buChar char="-"/>
            </a:pPr>
            <a:r>
              <a:rPr lang="fr-FR" sz="1400" b="1" cap="all" dirty="0">
                <a:solidFill>
                  <a:srgbClr val="002060"/>
                </a:solidFill>
                <a:latin typeface="Arial" panose="020B0604020202020204" pitchFamily="34" charset="0"/>
                <a:cs typeface="Arial" panose="020B0604020202020204" pitchFamily="34" charset="0"/>
              </a:rPr>
              <a:t>Type de travaux</a:t>
            </a:r>
          </a:p>
        </p:txBody>
      </p:sp>
      <p:sp>
        <p:nvSpPr>
          <p:cNvPr id="9" name="Ellipse 8">
            <a:extLst>
              <a:ext uri="{FF2B5EF4-FFF2-40B4-BE49-F238E27FC236}">
                <a16:creationId xmlns:a16="http://schemas.microsoft.com/office/drawing/2014/main" id="{45E4BBA1-88AB-2383-5C67-1946E2A1423F}"/>
              </a:ext>
            </a:extLst>
          </p:cNvPr>
          <p:cNvSpPr/>
          <p:nvPr/>
        </p:nvSpPr>
        <p:spPr>
          <a:xfrm>
            <a:off x="5383852" y="1287820"/>
            <a:ext cx="684008" cy="695385"/>
          </a:xfrm>
          <a:prstGeom prst="ellipse">
            <a:avLst/>
          </a:prstGeom>
          <a:solidFill>
            <a:srgbClr val="00A54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b="1" dirty="0">
                <a:solidFill>
                  <a:srgbClr val="F6DA0A"/>
                </a:solidFill>
                <a:latin typeface="Arial" panose="020B0604020202020204" pitchFamily="34" charset="0"/>
                <a:cs typeface="Arial" panose="020B0604020202020204" pitchFamily="34" charset="0"/>
              </a:rPr>
              <a:t>2</a:t>
            </a:r>
          </a:p>
        </p:txBody>
      </p:sp>
      <p:sp>
        <p:nvSpPr>
          <p:cNvPr id="10" name="ZoneTexte 9">
            <a:extLst>
              <a:ext uri="{FF2B5EF4-FFF2-40B4-BE49-F238E27FC236}">
                <a16:creationId xmlns:a16="http://schemas.microsoft.com/office/drawing/2014/main" id="{B8EAAF32-90C4-027F-A485-38B73F950C7E}"/>
              </a:ext>
            </a:extLst>
          </p:cNvPr>
          <p:cNvSpPr txBox="1"/>
          <p:nvPr/>
        </p:nvSpPr>
        <p:spPr>
          <a:xfrm>
            <a:off x="3854601" y="2014718"/>
            <a:ext cx="4426518" cy="1169551"/>
          </a:xfrm>
          <a:prstGeom prst="rect">
            <a:avLst/>
          </a:prstGeom>
          <a:noFill/>
        </p:spPr>
        <p:txBody>
          <a:bodyPr wrap="square" rtlCol="0">
            <a:spAutoFit/>
          </a:bodyPr>
          <a:lstStyle/>
          <a:p>
            <a:r>
              <a:rPr lang="fr-FR" sz="1400" b="1" cap="all" dirty="0">
                <a:solidFill>
                  <a:srgbClr val="002060"/>
                </a:solidFill>
                <a:latin typeface="Arial" panose="020B0604020202020204" pitchFamily="34" charset="0"/>
                <a:cs typeface="Arial" panose="020B0604020202020204" pitchFamily="34" charset="0"/>
              </a:rPr>
              <a:t>Les prévisions d’activité par engin</a:t>
            </a:r>
          </a:p>
          <a:p>
            <a:pPr marL="285750" indent="-285750">
              <a:buFontTx/>
              <a:buChar char="-"/>
            </a:pPr>
            <a:r>
              <a:rPr lang="fr-FR" sz="1400" b="1" cap="all" dirty="0">
                <a:solidFill>
                  <a:srgbClr val="002060"/>
                </a:solidFill>
                <a:latin typeface="Arial" panose="020B0604020202020204" pitchFamily="34" charset="0"/>
                <a:cs typeface="Arial" panose="020B0604020202020204" pitchFamily="34" charset="0"/>
              </a:rPr>
              <a:t>Nb d’heures d’utilisation / engin par mois / an</a:t>
            </a:r>
          </a:p>
          <a:p>
            <a:pPr marL="285750" indent="-285750">
              <a:buFontTx/>
              <a:buChar char="-"/>
            </a:pPr>
            <a:r>
              <a:rPr lang="fr-FR" sz="1400" b="1" cap="all" dirty="0">
                <a:solidFill>
                  <a:srgbClr val="002060"/>
                </a:solidFill>
                <a:latin typeface="Arial" panose="020B0604020202020204" pitchFamily="34" charset="0"/>
                <a:cs typeface="Arial" panose="020B0604020202020204" pitchFamily="34" charset="0"/>
              </a:rPr>
              <a:t>Durée du contrat</a:t>
            </a:r>
          </a:p>
          <a:p>
            <a:pPr marL="285750" indent="-285750">
              <a:buFontTx/>
              <a:buChar char="-"/>
            </a:pPr>
            <a:r>
              <a:rPr lang="fr-FR" sz="1400" b="1" cap="all" dirty="0">
                <a:solidFill>
                  <a:srgbClr val="002060"/>
                </a:solidFill>
                <a:latin typeface="Arial" panose="020B0604020202020204" pitchFamily="34" charset="0"/>
                <a:cs typeface="Arial" panose="020B0604020202020204" pitchFamily="34" charset="0"/>
              </a:rPr>
              <a:t>Limite de gomme minimum*</a:t>
            </a:r>
          </a:p>
        </p:txBody>
      </p:sp>
      <p:sp>
        <p:nvSpPr>
          <p:cNvPr id="12" name="Ellipse 11">
            <a:extLst>
              <a:ext uri="{FF2B5EF4-FFF2-40B4-BE49-F238E27FC236}">
                <a16:creationId xmlns:a16="http://schemas.microsoft.com/office/drawing/2014/main" id="{8822B0AB-A9CB-1BF9-57B7-085482C850C0}"/>
              </a:ext>
            </a:extLst>
          </p:cNvPr>
          <p:cNvSpPr/>
          <p:nvPr/>
        </p:nvSpPr>
        <p:spPr>
          <a:xfrm>
            <a:off x="10004737" y="1315485"/>
            <a:ext cx="684008" cy="695385"/>
          </a:xfrm>
          <a:prstGeom prst="ellipse">
            <a:avLst/>
          </a:prstGeom>
          <a:solidFill>
            <a:srgbClr val="00A54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b="1" dirty="0">
                <a:solidFill>
                  <a:srgbClr val="F6DA0A"/>
                </a:solidFill>
                <a:latin typeface="Arial" panose="020B0604020202020204" pitchFamily="34" charset="0"/>
                <a:cs typeface="Arial" panose="020B0604020202020204" pitchFamily="34" charset="0"/>
              </a:rPr>
              <a:t>3</a:t>
            </a:r>
          </a:p>
        </p:txBody>
      </p:sp>
      <p:sp>
        <p:nvSpPr>
          <p:cNvPr id="13" name="ZoneTexte 12">
            <a:extLst>
              <a:ext uri="{FF2B5EF4-FFF2-40B4-BE49-F238E27FC236}">
                <a16:creationId xmlns:a16="http://schemas.microsoft.com/office/drawing/2014/main" id="{F3C9D4B5-15E5-7ECF-6294-9CBDD9CB06D4}"/>
              </a:ext>
            </a:extLst>
          </p:cNvPr>
          <p:cNvSpPr txBox="1"/>
          <p:nvPr/>
        </p:nvSpPr>
        <p:spPr>
          <a:xfrm>
            <a:off x="8780745" y="2014717"/>
            <a:ext cx="3411255" cy="1169551"/>
          </a:xfrm>
          <a:prstGeom prst="rect">
            <a:avLst/>
          </a:prstGeom>
          <a:noFill/>
        </p:spPr>
        <p:txBody>
          <a:bodyPr wrap="square" rtlCol="0">
            <a:spAutoFit/>
          </a:bodyPr>
          <a:lstStyle/>
          <a:p>
            <a:r>
              <a:rPr lang="fr-FR" sz="1400" b="1" cap="all" dirty="0">
                <a:solidFill>
                  <a:srgbClr val="002060"/>
                </a:solidFill>
                <a:latin typeface="Arial" panose="020B0604020202020204" pitchFamily="34" charset="0"/>
                <a:cs typeface="Arial" panose="020B0604020202020204" pitchFamily="34" charset="0"/>
              </a:rPr>
              <a:t>LES CONDITIONS COMMERCIALES</a:t>
            </a:r>
          </a:p>
          <a:p>
            <a:pPr marL="285750" indent="-285750">
              <a:buFontTx/>
              <a:buChar char="-"/>
            </a:pPr>
            <a:r>
              <a:rPr lang="fr-FR" sz="1400" b="1" cap="all" dirty="0">
                <a:solidFill>
                  <a:srgbClr val="002060"/>
                </a:solidFill>
                <a:latin typeface="Arial" panose="020B0604020202020204" pitchFamily="34" charset="0"/>
                <a:cs typeface="Arial" panose="020B0604020202020204" pitchFamily="34" charset="0"/>
              </a:rPr>
              <a:t>PRIX DES PRESTATIONS</a:t>
            </a:r>
          </a:p>
          <a:p>
            <a:pPr marL="285750" indent="-285750">
              <a:buFontTx/>
              <a:buChar char="-"/>
            </a:pPr>
            <a:r>
              <a:rPr lang="fr-FR" sz="1400" b="1" cap="all" dirty="0">
                <a:solidFill>
                  <a:srgbClr val="002060"/>
                </a:solidFill>
                <a:latin typeface="Arial" panose="020B0604020202020204" pitchFamily="34" charset="0"/>
                <a:cs typeface="Arial" panose="020B0604020202020204" pitchFamily="34" charset="0"/>
              </a:rPr>
              <a:t>REMISES /BF sur les pneumatiques et accessoires*</a:t>
            </a:r>
          </a:p>
        </p:txBody>
      </p:sp>
      <p:sp>
        <p:nvSpPr>
          <p:cNvPr id="14" name="Ellipse 13">
            <a:extLst>
              <a:ext uri="{FF2B5EF4-FFF2-40B4-BE49-F238E27FC236}">
                <a16:creationId xmlns:a16="http://schemas.microsoft.com/office/drawing/2014/main" id="{6D7DECE6-11BF-E33C-D989-2EDDBB4597F6}"/>
              </a:ext>
            </a:extLst>
          </p:cNvPr>
          <p:cNvSpPr/>
          <p:nvPr/>
        </p:nvSpPr>
        <p:spPr>
          <a:xfrm>
            <a:off x="753129" y="4779099"/>
            <a:ext cx="863600" cy="850900"/>
          </a:xfrm>
          <a:prstGeom prst="ellipse">
            <a:avLst/>
          </a:prstGeom>
          <a:solidFill>
            <a:srgbClr val="00A54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F6DA0A"/>
                </a:solidFill>
                <a:latin typeface="Arial" panose="020B0604020202020204" pitchFamily="34" charset="0"/>
                <a:cs typeface="Arial" panose="020B0604020202020204" pitchFamily="34" charset="0"/>
              </a:rPr>
              <a:t>4</a:t>
            </a:r>
          </a:p>
        </p:txBody>
      </p:sp>
      <p:sp>
        <p:nvSpPr>
          <p:cNvPr id="15" name="ZoneTexte 14">
            <a:extLst>
              <a:ext uri="{FF2B5EF4-FFF2-40B4-BE49-F238E27FC236}">
                <a16:creationId xmlns:a16="http://schemas.microsoft.com/office/drawing/2014/main" id="{908A4520-F386-57EE-43A8-CCA4EC268A44}"/>
              </a:ext>
            </a:extLst>
          </p:cNvPr>
          <p:cNvSpPr txBox="1"/>
          <p:nvPr/>
        </p:nvSpPr>
        <p:spPr>
          <a:xfrm>
            <a:off x="1919425" y="4806102"/>
            <a:ext cx="10431238" cy="1077218"/>
          </a:xfrm>
          <a:prstGeom prst="rect">
            <a:avLst/>
          </a:prstGeom>
          <a:noFill/>
        </p:spPr>
        <p:txBody>
          <a:bodyPr wrap="square" rtlCol="0">
            <a:spAutoFit/>
          </a:bodyPr>
          <a:lstStyle/>
          <a:p>
            <a:r>
              <a:rPr lang="fr-FR" sz="1600" b="1" cap="all" dirty="0">
                <a:solidFill>
                  <a:srgbClr val="002060"/>
                </a:solidFill>
                <a:latin typeface="Arial" panose="020B0604020202020204" pitchFamily="34" charset="0"/>
                <a:cs typeface="Arial" panose="020B0604020202020204" pitchFamily="34" charset="0"/>
              </a:rPr>
              <a:t>La facturation mensuelle</a:t>
            </a:r>
          </a:p>
          <a:p>
            <a:pPr marL="285750" indent="-285750">
              <a:buFontTx/>
              <a:buChar char="-"/>
            </a:pPr>
            <a:r>
              <a:rPr lang="fr-FR" sz="1600" b="1" cap="all" dirty="0">
                <a:solidFill>
                  <a:srgbClr val="002060"/>
                </a:solidFill>
                <a:latin typeface="Arial" panose="020B0604020202020204" pitchFamily="34" charset="0"/>
                <a:cs typeface="Arial" panose="020B0604020202020204" pitchFamily="34" charset="0"/>
              </a:rPr>
              <a:t>Coût à l’heure par pneu ou machine facturé selon heures prévisionnelles</a:t>
            </a:r>
          </a:p>
          <a:p>
            <a:pPr marL="285750" indent="-285750">
              <a:buFontTx/>
              <a:buChar char="-"/>
            </a:pPr>
            <a:r>
              <a:rPr lang="fr-FR" sz="1600" b="1" cap="all" dirty="0">
                <a:solidFill>
                  <a:srgbClr val="002060"/>
                </a:solidFill>
                <a:latin typeface="Arial" panose="020B0604020202020204" pitchFamily="34" charset="0"/>
                <a:cs typeface="Arial" panose="020B0604020202020204" pitchFamily="34" charset="0"/>
              </a:rPr>
              <a:t>Régularisation à chaque date anniversaire + fin de contrat selon activité réelle </a:t>
            </a:r>
          </a:p>
          <a:p>
            <a:endParaRPr lang="fr-FR" sz="1600" b="1" cap="all" dirty="0">
              <a:solidFill>
                <a:srgbClr val="002060"/>
              </a:solidFill>
              <a:latin typeface="Arial" panose="020B0604020202020204" pitchFamily="34" charset="0"/>
              <a:cs typeface="Arial" panose="020B0604020202020204" pitchFamily="34" charset="0"/>
            </a:endParaRPr>
          </a:p>
        </p:txBody>
      </p:sp>
      <p:sp>
        <p:nvSpPr>
          <p:cNvPr id="16" name="Espace réservé du contenu 4">
            <a:extLst>
              <a:ext uri="{FF2B5EF4-FFF2-40B4-BE49-F238E27FC236}">
                <a16:creationId xmlns:a16="http://schemas.microsoft.com/office/drawing/2014/main" id="{8E0F1402-0109-9286-5F0F-BBB9E976EEB3}"/>
              </a:ext>
            </a:extLst>
          </p:cNvPr>
          <p:cNvSpPr>
            <a:spLocks noGrp="1"/>
          </p:cNvSpPr>
          <p:nvPr>
            <p:ph idx="1"/>
          </p:nvPr>
        </p:nvSpPr>
        <p:spPr>
          <a:xfrm>
            <a:off x="8780745" y="3429000"/>
            <a:ext cx="3226873" cy="980513"/>
          </a:xfrm>
        </p:spPr>
        <p:txBody>
          <a:bodyPr>
            <a:normAutofit/>
          </a:bodyPr>
          <a:lstStyle/>
          <a:p>
            <a:pPr marL="0" indent="0">
              <a:buNone/>
            </a:pPr>
            <a:r>
              <a:rPr lang="fr-FR" sz="1100" dirty="0"/>
              <a:t>* 5% de frais financiers sont appliqués sur le négoce pour couvrir les frais d’avance de trésorerie portés par Euromaster</a:t>
            </a:r>
          </a:p>
        </p:txBody>
      </p:sp>
      <p:sp>
        <p:nvSpPr>
          <p:cNvPr id="17" name="Espace réservé du contenu 4">
            <a:extLst>
              <a:ext uri="{FF2B5EF4-FFF2-40B4-BE49-F238E27FC236}">
                <a16:creationId xmlns:a16="http://schemas.microsoft.com/office/drawing/2014/main" id="{D2CBB671-07ED-1999-601D-7D0F8360B7EC}"/>
              </a:ext>
            </a:extLst>
          </p:cNvPr>
          <p:cNvSpPr txBox="1">
            <a:spLocks/>
          </p:cNvSpPr>
          <p:nvPr/>
        </p:nvSpPr>
        <p:spPr>
          <a:xfrm>
            <a:off x="3987444" y="3429000"/>
            <a:ext cx="4374525" cy="98051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5">
                    <a:lumMod val="7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kern="1200">
                <a:solidFill>
                  <a:schemeClr val="accent5">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accent5">
                    <a:lumMod val="7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Wingdings" panose="05000000000000000000" pitchFamily="2" charset="2"/>
              <a:buChar char="§"/>
              <a:defRPr sz="1600" kern="1200">
                <a:solidFill>
                  <a:schemeClr val="accent5">
                    <a:lumMod val="7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chemeClr val="accent5">
                    <a:lumMod val="7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100" dirty="0">
                <a:solidFill>
                  <a:srgbClr val="002060"/>
                </a:solidFill>
              </a:rPr>
              <a:t>* Comme nous travaillons en partenariat avec les manufacturiers PREMIUM du marché, notre offre se base sur 100% du potentiel des pneumatiques. Cette limite de gomme peut être ajustée selon le cahier des charges de nos clients</a:t>
            </a:r>
          </a:p>
        </p:txBody>
      </p:sp>
    </p:spTree>
    <p:extLst>
      <p:ext uri="{BB962C8B-B14F-4D97-AF65-F5344CB8AC3E}">
        <p14:creationId xmlns:p14="http://schemas.microsoft.com/office/powerpoint/2010/main" val="12649767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9D358D43-1FAE-5948-5E89-25E2DD3D1FB3}"/>
              </a:ext>
            </a:extLst>
          </p:cNvPr>
          <p:cNvSpPr>
            <a:spLocks noGrp="1"/>
          </p:cNvSpPr>
          <p:nvPr>
            <p:ph type="title"/>
          </p:nvPr>
        </p:nvSpPr>
        <p:spPr/>
        <p:txBody>
          <a:bodyPr>
            <a:noAutofit/>
          </a:bodyPr>
          <a:lstStyle/>
          <a:p>
            <a:pPr>
              <a:lnSpc>
                <a:spcPts val="3900"/>
              </a:lnSpc>
            </a:pPr>
            <a:r>
              <a:rPr lang="fr-FR" b="1" dirty="0"/>
              <a:t>Rendement horaire &amp; fin de contrat</a:t>
            </a:r>
          </a:p>
        </p:txBody>
      </p:sp>
      <p:sp>
        <p:nvSpPr>
          <p:cNvPr id="2" name="Espace réservé du contenu 4">
            <a:extLst>
              <a:ext uri="{FF2B5EF4-FFF2-40B4-BE49-F238E27FC236}">
                <a16:creationId xmlns:a16="http://schemas.microsoft.com/office/drawing/2014/main" id="{C228896F-EB88-7322-DD2C-0CC62DE60FF3}"/>
              </a:ext>
            </a:extLst>
          </p:cNvPr>
          <p:cNvSpPr>
            <a:spLocks noGrp="1"/>
          </p:cNvSpPr>
          <p:nvPr>
            <p:ph idx="1"/>
          </p:nvPr>
        </p:nvSpPr>
        <p:spPr>
          <a:xfrm>
            <a:off x="637783" y="1682067"/>
            <a:ext cx="10515600" cy="5039408"/>
          </a:xfrm>
        </p:spPr>
        <p:txBody>
          <a:bodyPr>
            <a:normAutofit/>
          </a:bodyPr>
          <a:lstStyle/>
          <a:p>
            <a:pPr marL="0" indent="0">
              <a:buNone/>
            </a:pPr>
            <a:r>
              <a:rPr lang="fr-FR" sz="2000" dirty="0"/>
              <a:t>En fin de contrat, deux situations sont possibles :</a:t>
            </a:r>
          </a:p>
          <a:p>
            <a:endParaRPr lang="fr-FR" sz="2000" dirty="0"/>
          </a:p>
          <a:p>
            <a:pPr>
              <a:buFont typeface="Wingdings" panose="05000000000000000000" pitchFamily="2" charset="2"/>
              <a:buChar char="§"/>
            </a:pPr>
            <a:r>
              <a:rPr lang="fr-FR" sz="2000" b="1" dirty="0"/>
              <a:t> Il reste des millimètres de gomme et les pneumatiques sont encore utilisables :</a:t>
            </a:r>
          </a:p>
          <a:p>
            <a:pPr marL="0" indent="0">
              <a:buNone/>
            </a:pPr>
            <a:r>
              <a:rPr lang="fr-FR" sz="2000" dirty="0"/>
              <a:t>Vous bénéficiez de la bonne utilisation de votre engin et n’avez plus à payer </a:t>
            </a:r>
          </a:p>
          <a:p>
            <a:pPr>
              <a:buFont typeface="Wingdings" panose="05000000000000000000" pitchFamily="2" charset="2"/>
              <a:buChar char="§"/>
            </a:pPr>
            <a:endParaRPr lang="fr-FR" sz="2000" dirty="0"/>
          </a:p>
          <a:p>
            <a:pPr>
              <a:buFont typeface="Wingdings" panose="05000000000000000000" pitchFamily="2" charset="2"/>
              <a:buChar char="§"/>
            </a:pPr>
            <a:r>
              <a:rPr lang="fr-FR" sz="2000" b="1" dirty="0"/>
              <a:t>Les pneumatiques arrivent à 100% d’usure avant la durée initiale du contrat :</a:t>
            </a:r>
          </a:p>
          <a:p>
            <a:pPr marL="0" indent="0">
              <a:buNone/>
            </a:pPr>
            <a:r>
              <a:rPr lang="fr-FR" sz="2000" dirty="0"/>
              <a:t>Vous payez le solde restant (solde entre que vous avez payé et le montant qui est au contrat)</a:t>
            </a:r>
          </a:p>
        </p:txBody>
      </p:sp>
      <p:sp>
        <p:nvSpPr>
          <p:cNvPr id="3" name="Rectangle : coins arrondis 2">
            <a:extLst>
              <a:ext uri="{FF2B5EF4-FFF2-40B4-BE49-F238E27FC236}">
                <a16:creationId xmlns:a16="http://schemas.microsoft.com/office/drawing/2014/main" id="{AF30278A-937B-8D12-3868-D9D5C7FB71B6}"/>
              </a:ext>
            </a:extLst>
          </p:cNvPr>
          <p:cNvSpPr/>
          <p:nvPr/>
        </p:nvSpPr>
        <p:spPr>
          <a:xfrm rot="1740760">
            <a:off x="8951722" y="4882174"/>
            <a:ext cx="4403322" cy="2590842"/>
          </a:xfrm>
          <a:prstGeom prst="roundRect">
            <a:avLst>
              <a:gd name="adj" fmla="val 50000"/>
            </a:avLst>
          </a:prstGeom>
          <a:blipFill dpi="0" rotWithShape="0">
            <a:blip r:embed="rId2"/>
            <a:srcRect/>
            <a:stretch>
              <a:fillRect t="-7000" r="-35000" b="14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7549413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9D358D43-1FAE-5948-5E89-25E2DD3D1FB3}"/>
              </a:ext>
            </a:extLst>
          </p:cNvPr>
          <p:cNvSpPr>
            <a:spLocks noGrp="1"/>
          </p:cNvSpPr>
          <p:nvPr>
            <p:ph type="title"/>
          </p:nvPr>
        </p:nvSpPr>
        <p:spPr/>
        <p:txBody>
          <a:bodyPr>
            <a:noAutofit/>
          </a:bodyPr>
          <a:lstStyle/>
          <a:p>
            <a:pPr>
              <a:lnSpc>
                <a:spcPts val="3900"/>
              </a:lnSpc>
            </a:pPr>
            <a:r>
              <a:rPr lang="fr-FR" b="1" dirty="0"/>
              <a:t>Comment la solution Euromaster couvre l’ensemble de votre parc ?</a:t>
            </a:r>
          </a:p>
        </p:txBody>
      </p:sp>
      <p:sp>
        <p:nvSpPr>
          <p:cNvPr id="2" name="Espace réservé du contenu 4">
            <a:extLst>
              <a:ext uri="{FF2B5EF4-FFF2-40B4-BE49-F238E27FC236}">
                <a16:creationId xmlns:a16="http://schemas.microsoft.com/office/drawing/2014/main" id="{C228896F-EB88-7322-DD2C-0CC62DE60FF3}"/>
              </a:ext>
            </a:extLst>
          </p:cNvPr>
          <p:cNvSpPr>
            <a:spLocks noGrp="1"/>
          </p:cNvSpPr>
          <p:nvPr>
            <p:ph idx="1"/>
          </p:nvPr>
        </p:nvSpPr>
        <p:spPr>
          <a:xfrm>
            <a:off x="1038617" y="1921553"/>
            <a:ext cx="10515600" cy="5039408"/>
          </a:xfrm>
        </p:spPr>
        <p:txBody>
          <a:bodyPr>
            <a:normAutofit/>
          </a:bodyPr>
          <a:lstStyle/>
          <a:p>
            <a:pPr marL="0" indent="0">
              <a:buNone/>
            </a:pPr>
            <a:r>
              <a:rPr lang="fr-FR" sz="2000" dirty="0"/>
              <a:t>Tout engin nécessitant l’équipement de nouveaux pneumatiques </a:t>
            </a:r>
            <a:br>
              <a:rPr lang="fr-FR" sz="2000" dirty="0"/>
            </a:br>
            <a:r>
              <a:rPr lang="fr-FR" sz="2000" dirty="0">
                <a:sym typeface="Wingdings" panose="05000000000000000000" pitchFamily="2" charset="2"/>
              </a:rPr>
              <a:t> Mise en place d’un contrat d’application par engin (</a:t>
            </a:r>
            <a:r>
              <a:rPr lang="fr-FR" sz="2000" dirty="0" err="1">
                <a:sym typeface="Wingdings" panose="05000000000000000000" pitchFamily="2" charset="2"/>
              </a:rPr>
              <a:t>MasterCare</a:t>
            </a:r>
            <a:r>
              <a:rPr lang="fr-FR" sz="2000" dirty="0">
                <a:sym typeface="Wingdings" panose="05000000000000000000" pitchFamily="2" charset="2"/>
              </a:rPr>
              <a:t> </a:t>
            </a:r>
            <a:r>
              <a:rPr lang="fr-FR" sz="2000" dirty="0" err="1">
                <a:sym typeface="Wingdings" panose="05000000000000000000" pitchFamily="2" charset="2"/>
              </a:rPr>
              <a:t>Easyliss</a:t>
            </a:r>
            <a:r>
              <a:rPr lang="fr-FR" sz="2000" dirty="0">
                <a:sym typeface="Wingdings" panose="05000000000000000000" pitchFamily="2" charset="2"/>
              </a:rPr>
              <a:t>)</a:t>
            </a:r>
          </a:p>
          <a:p>
            <a:endParaRPr lang="fr-FR" sz="2000" dirty="0">
              <a:sym typeface="Wingdings" panose="05000000000000000000" pitchFamily="2" charset="2"/>
            </a:endParaRPr>
          </a:p>
          <a:p>
            <a:endParaRPr lang="fr-FR" sz="2000" dirty="0">
              <a:sym typeface="Wingdings" panose="05000000000000000000" pitchFamily="2" charset="2"/>
            </a:endParaRPr>
          </a:p>
          <a:p>
            <a:pPr marL="0" indent="0">
              <a:buNone/>
            </a:pPr>
            <a:r>
              <a:rPr lang="fr-FR" sz="2000" dirty="0">
                <a:sym typeface="Wingdings" panose="05000000000000000000" pitchFamily="2" charset="2"/>
              </a:rPr>
              <a:t>Pour les engins déjà équipés de pneumatiques, sans renouvellement pneumatiques </a:t>
            </a:r>
            <a:br>
              <a:rPr lang="fr-FR" sz="2000" dirty="0">
                <a:sym typeface="Wingdings" panose="05000000000000000000" pitchFamily="2" charset="2"/>
              </a:rPr>
            </a:br>
            <a:r>
              <a:rPr lang="fr-FR" sz="2000" dirty="0">
                <a:sym typeface="Wingdings" panose="05000000000000000000" pitchFamily="2" charset="2"/>
              </a:rPr>
              <a:t> Mise en place du suivi préventif </a:t>
            </a:r>
            <a:r>
              <a:rPr lang="fr-FR" sz="2000" dirty="0" err="1">
                <a:sym typeface="Wingdings" panose="05000000000000000000" pitchFamily="2" charset="2"/>
              </a:rPr>
              <a:t>MasterCare</a:t>
            </a:r>
            <a:endParaRPr lang="fr-FR" sz="2000" dirty="0">
              <a:sym typeface="Wingdings" panose="05000000000000000000" pitchFamily="2" charset="2"/>
            </a:endParaRPr>
          </a:p>
          <a:p>
            <a:endParaRPr lang="fr-FR" sz="2000" dirty="0">
              <a:sym typeface="Wingdings" panose="05000000000000000000" pitchFamily="2" charset="2"/>
            </a:endParaRPr>
          </a:p>
          <a:p>
            <a:endParaRPr lang="fr-FR" sz="2000" dirty="0">
              <a:sym typeface="Wingdings" panose="05000000000000000000" pitchFamily="2" charset="2"/>
            </a:endParaRPr>
          </a:p>
          <a:p>
            <a:pPr marL="0" indent="0">
              <a:buNone/>
            </a:pPr>
            <a:r>
              <a:rPr lang="fr-FR" sz="2000" dirty="0">
                <a:sym typeface="Wingdings" panose="05000000000000000000" pitchFamily="2" charset="2"/>
              </a:rPr>
              <a:t>Pour les engins qui sortent du parc </a:t>
            </a:r>
            <a:br>
              <a:rPr lang="fr-FR" sz="2000" dirty="0">
                <a:sym typeface="Wingdings" panose="05000000000000000000" pitchFamily="2" charset="2"/>
              </a:rPr>
            </a:br>
            <a:r>
              <a:rPr lang="fr-FR" sz="2000" dirty="0">
                <a:sym typeface="Wingdings" panose="05000000000000000000" pitchFamily="2" charset="2"/>
              </a:rPr>
              <a:t> Régularisation du contrat selon  le solde restant à payer du contrat</a:t>
            </a:r>
            <a:endParaRPr lang="fr-FR" sz="2000" dirty="0"/>
          </a:p>
        </p:txBody>
      </p:sp>
      <p:sp>
        <p:nvSpPr>
          <p:cNvPr id="3" name="Rectangle : coins arrondis 2">
            <a:extLst>
              <a:ext uri="{FF2B5EF4-FFF2-40B4-BE49-F238E27FC236}">
                <a16:creationId xmlns:a16="http://schemas.microsoft.com/office/drawing/2014/main" id="{AF30278A-937B-8D12-3868-D9D5C7FB71B6}"/>
              </a:ext>
            </a:extLst>
          </p:cNvPr>
          <p:cNvSpPr/>
          <p:nvPr/>
        </p:nvSpPr>
        <p:spPr>
          <a:xfrm rot="1740760">
            <a:off x="8951722" y="4882174"/>
            <a:ext cx="4403322" cy="2590842"/>
          </a:xfrm>
          <a:prstGeom prst="roundRect">
            <a:avLst>
              <a:gd name="adj" fmla="val 50000"/>
            </a:avLst>
          </a:prstGeom>
          <a:blipFill dpi="0" rotWithShape="0">
            <a:blip r:embed="rId2">
              <a:extLst>
                <a:ext uri="{28A0092B-C50C-407E-A947-70E740481C1C}">
                  <a14:useLocalDpi xmlns:a14="http://schemas.microsoft.com/office/drawing/2010/main" val="0"/>
                </a:ext>
              </a:extLst>
            </a:blip>
            <a:srcRect/>
            <a:stretch>
              <a:fillRect r="-35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 coins arrondis 3">
            <a:extLst>
              <a:ext uri="{FF2B5EF4-FFF2-40B4-BE49-F238E27FC236}">
                <a16:creationId xmlns:a16="http://schemas.microsoft.com/office/drawing/2014/main" id="{EF795223-736D-245B-BBFE-1684FA161C62}"/>
              </a:ext>
            </a:extLst>
          </p:cNvPr>
          <p:cNvSpPr/>
          <p:nvPr/>
        </p:nvSpPr>
        <p:spPr>
          <a:xfrm rot="1029394">
            <a:off x="-548887" y="1605565"/>
            <a:ext cx="1512040" cy="739734"/>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 coins arrondis 4">
            <a:extLst>
              <a:ext uri="{FF2B5EF4-FFF2-40B4-BE49-F238E27FC236}">
                <a16:creationId xmlns:a16="http://schemas.microsoft.com/office/drawing/2014/main" id="{876A4CC0-60DC-7E3E-995C-E81C14EFA1AD}"/>
              </a:ext>
            </a:extLst>
          </p:cNvPr>
          <p:cNvSpPr/>
          <p:nvPr/>
        </p:nvSpPr>
        <p:spPr>
          <a:xfrm rot="1029394">
            <a:off x="-548887" y="3154028"/>
            <a:ext cx="1512040" cy="739734"/>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 coins arrondis 5">
            <a:extLst>
              <a:ext uri="{FF2B5EF4-FFF2-40B4-BE49-F238E27FC236}">
                <a16:creationId xmlns:a16="http://schemas.microsoft.com/office/drawing/2014/main" id="{34538274-6386-1EB0-CD54-DD239FC259B3}"/>
              </a:ext>
            </a:extLst>
          </p:cNvPr>
          <p:cNvSpPr/>
          <p:nvPr/>
        </p:nvSpPr>
        <p:spPr>
          <a:xfrm rot="1029394">
            <a:off x="-548887" y="4647813"/>
            <a:ext cx="1512040" cy="739734"/>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75358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144C9-29E2-698D-926E-71CC154FF32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B4277EF-10B9-926D-E99C-3CF7197295A8}"/>
              </a:ext>
            </a:extLst>
          </p:cNvPr>
          <p:cNvSpPr>
            <a:spLocks noGrp="1"/>
          </p:cNvSpPr>
          <p:nvPr>
            <p:ph type="ctrTitle"/>
          </p:nvPr>
        </p:nvSpPr>
        <p:spPr/>
        <p:txBody>
          <a:bodyPr/>
          <a:lstStyle/>
          <a:p>
            <a:r>
              <a:rPr lang="fr-FR" dirty="0">
                <a:solidFill>
                  <a:schemeClr val="bg1"/>
                </a:solidFill>
              </a:rPr>
              <a:t>Etudes</a:t>
            </a:r>
          </a:p>
        </p:txBody>
      </p:sp>
      <p:sp>
        <p:nvSpPr>
          <p:cNvPr id="3" name="ZoneTexte 2">
            <a:extLst>
              <a:ext uri="{FF2B5EF4-FFF2-40B4-BE49-F238E27FC236}">
                <a16:creationId xmlns:a16="http://schemas.microsoft.com/office/drawing/2014/main" id="{F5DFA292-E96B-1497-3008-2DE05E274B34}"/>
              </a:ext>
            </a:extLst>
          </p:cNvPr>
          <p:cNvSpPr txBox="1"/>
          <p:nvPr/>
        </p:nvSpPr>
        <p:spPr>
          <a:xfrm>
            <a:off x="147760" y="-96984"/>
            <a:ext cx="6093912" cy="1862048"/>
          </a:xfrm>
          <a:prstGeom prst="rect">
            <a:avLst/>
          </a:prstGeom>
          <a:noFill/>
        </p:spPr>
        <p:txBody>
          <a:bodyPr wrap="square">
            <a:spAutoFit/>
          </a:bodyPr>
          <a:lstStyle/>
          <a:p>
            <a:r>
              <a:rPr lang="fr-FR" sz="11500" b="1" dirty="0">
                <a:solidFill>
                  <a:schemeClr val="bg1"/>
                </a:solidFill>
                <a:latin typeface="Arial" panose="020B0604020202020204" pitchFamily="34" charset="0"/>
                <a:cs typeface="Arial" panose="020B0604020202020204" pitchFamily="34" charset="0"/>
              </a:rPr>
              <a:t>#1 </a:t>
            </a:r>
          </a:p>
        </p:txBody>
      </p:sp>
      <p:pic>
        <p:nvPicPr>
          <p:cNvPr id="5" name="Image 4" descr="Une image contenant logo, Police, Graphique, symbole&#10;&#10;Description générée automatiquement">
            <a:extLst>
              <a:ext uri="{FF2B5EF4-FFF2-40B4-BE49-F238E27FC236}">
                <a16:creationId xmlns:a16="http://schemas.microsoft.com/office/drawing/2014/main" id="{8CD433C3-3A56-746D-BD07-22A0AFA565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4875" y="430647"/>
            <a:ext cx="2920433" cy="674945"/>
          </a:xfrm>
          <a:prstGeom prst="rect">
            <a:avLst/>
          </a:prstGeom>
        </p:spPr>
      </p:pic>
    </p:spTree>
    <p:extLst>
      <p:ext uri="{BB962C8B-B14F-4D97-AF65-F5344CB8AC3E}">
        <p14:creationId xmlns:p14="http://schemas.microsoft.com/office/powerpoint/2010/main" val="3870172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9D358D43-1FAE-5948-5E89-25E2DD3D1FB3}"/>
              </a:ext>
            </a:extLst>
          </p:cNvPr>
          <p:cNvSpPr>
            <a:spLocks noGrp="1"/>
          </p:cNvSpPr>
          <p:nvPr>
            <p:ph type="title"/>
          </p:nvPr>
        </p:nvSpPr>
        <p:spPr>
          <a:xfrm>
            <a:off x="172765" y="136525"/>
            <a:ext cx="9165968" cy="921545"/>
          </a:xfrm>
        </p:spPr>
        <p:txBody>
          <a:bodyPr>
            <a:noAutofit/>
          </a:bodyPr>
          <a:lstStyle/>
          <a:p>
            <a:pPr>
              <a:lnSpc>
                <a:spcPts val="3900"/>
              </a:lnSpc>
            </a:pPr>
            <a:r>
              <a:rPr lang="fr-FR" b="1" dirty="0"/>
              <a:t>Les bénéfices du </a:t>
            </a:r>
            <a:r>
              <a:rPr lang="fr-FR" b="1" dirty="0" err="1"/>
              <a:t>MasterCare</a:t>
            </a:r>
            <a:r>
              <a:rPr lang="fr-FR" b="1" dirty="0"/>
              <a:t> </a:t>
            </a:r>
            <a:r>
              <a:rPr lang="fr-FR" b="1" dirty="0" err="1"/>
              <a:t>Easyliss</a:t>
            </a:r>
            <a:r>
              <a:rPr lang="fr-FR" b="1" dirty="0"/>
              <a:t> </a:t>
            </a:r>
          </a:p>
        </p:txBody>
      </p:sp>
      <p:sp>
        <p:nvSpPr>
          <p:cNvPr id="3" name="Rectangle : coins arrondis 2">
            <a:extLst>
              <a:ext uri="{FF2B5EF4-FFF2-40B4-BE49-F238E27FC236}">
                <a16:creationId xmlns:a16="http://schemas.microsoft.com/office/drawing/2014/main" id="{AF30278A-937B-8D12-3868-D9D5C7FB71B6}"/>
              </a:ext>
            </a:extLst>
          </p:cNvPr>
          <p:cNvSpPr/>
          <p:nvPr/>
        </p:nvSpPr>
        <p:spPr>
          <a:xfrm rot="1740760">
            <a:off x="8951722" y="4882174"/>
            <a:ext cx="4403322" cy="2590842"/>
          </a:xfrm>
          <a:prstGeom prst="roundRect">
            <a:avLst>
              <a:gd name="adj" fmla="val 50000"/>
            </a:avLst>
          </a:prstGeom>
          <a:blipFill dpi="0" rotWithShape="0">
            <a:blip r:embed="rId2"/>
            <a:srcRect/>
            <a:stretch>
              <a:fillRect r="-35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Rectangle : coins arrondis 5">
            <a:extLst>
              <a:ext uri="{FF2B5EF4-FFF2-40B4-BE49-F238E27FC236}">
                <a16:creationId xmlns:a16="http://schemas.microsoft.com/office/drawing/2014/main" id="{C2F94DCD-7442-CA14-1B7B-6D73BE1B29A8}"/>
              </a:ext>
            </a:extLst>
          </p:cNvPr>
          <p:cNvSpPr/>
          <p:nvPr/>
        </p:nvSpPr>
        <p:spPr>
          <a:xfrm>
            <a:off x="876692" y="3146365"/>
            <a:ext cx="7725232" cy="868371"/>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300"/>
              </a:spcAft>
            </a:pPr>
            <a:r>
              <a:rPr lang="fr-FR" sz="1600" b="1" cap="all" dirty="0">
                <a:solidFill>
                  <a:srgbClr val="F6DA0A"/>
                </a:solidFill>
                <a:latin typeface="Arial" panose="020B0604020202020204" pitchFamily="34" charset="0"/>
                <a:cs typeface="Arial" panose="020B0604020202020204" pitchFamily="34" charset="0"/>
              </a:rPr>
              <a:t>+ DE Mobilité</a:t>
            </a:r>
          </a:p>
          <a:p>
            <a:pPr marL="342900" indent="-342900">
              <a:spcAft>
                <a:spcPts val="300"/>
              </a:spcAft>
              <a:buFont typeface="Wingdings" panose="05000000000000000000" pitchFamily="2" charset="2"/>
              <a:buChar char="ü"/>
            </a:pPr>
            <a:r>
              <a:rPr lang="fr-FR" sz="1400" dirty="0">
                <a:solidFill>
                  <a:prstClr val="white"/>
                </a:solidFill>
                <a:latin typeface="Arial" panose="020B0604020202020204" pitchFamily="34" charset="0"/>
                <a:cs typeface="Arial" panose="020B0604020202020204" pitchFamily="34" charset="0"/>
              </a:rPr>
              <a:t>Détection des risques d’incidents grâce aux visites techniques</a:t>
            </a:r>
          </a:p>
          <a:p>
            <a:pPr marL="342900" indent="-342900">
              <a:spcAft>
                <a:spcPts val="300"/>
              </a:spcAft>
              <a:buFont typeface="Wingdings" panose="05000000000000000000" pitchFamily="2" charset="2"/>
              <a:buChar char="ü"/>
            </a:pPr>
            <a:r>
              <a:rPr lang="fr-FR" sz="1400" dirty="0">
                <a:solidFill>
                  <a:prstClr val="white"/>
                </a:solidFill>
                <a:latin typeface="Arial" panose="020B0604020202020204" pitchFamily="34" charset="0"/>
                <a:cs typeface="Arial" panose="020B0604020202020204" pitchFamily="34" charset="0"/>
              </a:rPr>
              <a:t>Réduction des risques d’immobilisations de vos engins </a:t>
            </a:r>
          </a:p>
        </p:txBody>
      </p:sp>
      <p:sp>
        <p:nvSpPr>
          <p:cNvPr id="7" name="Rectangle : coins arrondis 6">
            <a:extLst>
              <a:ext uri="{FF2B5EF4-FFF2-40B4-BE49-F238E27FC236}">
                <a16:creationId xmlns:a16="http://schemas.microsoft.com/office/drawing/2014/main" id="{ABC3B11C-3089-20EB-A438-97938AD410A6}"/>
              </a:ext>
            </a:extLst>
          </p:cNvPr>
          <p:cNvSpPr/>
          <p:nvPr/>
        </p:nvSpPr>
        <p:spPr>
          <a:xfrm>
            <a:off x="876692" y="2210260"/>
            <a:ext cx="7725232" cy="868371"/>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300"/>
              </a:spcAft>
            </a:pPr>
            <a:r>
              <a:rPr lang="fr-FR" sz="1600" b="1" cap="all" dirty="0">
                <a:solidFill>
                  <a:srgbClr val="F6DA0A"/>
                </a:solidFill>
                <a:latin typeface="Arial" panose="020B0604020202020204" pitchFamily="34" charset="0"/>
                <a:cs typeface="Arial" panose="020B0604020202020204" pitchFamily="34" charset="0"/>
              </a:rPr>
              <a:t>+ d’économies</a:t>
            </a:r>
          </a:p>
          <a:p>
            <a:pPr marL="285750" indent="-285750">
              <a:spcAft>
                <a:spcPts val="300"/>
              </a:spcAft>
              <a:buFont typeface="Wingdings" panose="05000000000000000000" pitchFamily="2" charset="2"/>
              <a:buChar char="ü"/>
            </a:pPr>
            <a:r>
              <a:rPr lang="fr-FR" sz="1400" dirty="0">
                <a:solidFill>
                  <a:prstClr val="white"/>
                </a:solidFill>
                <a:latin typeface="Arial" panose="020B0604020202020204" pitchFamily="34" charset="0"/>
                <a:cs typeface="Arial" panose="020B0604020202020204" pitchFamily="34" charset="0"/>
              </a:rPr>
              <a:t>Détection et anticipation des travaux pour optimiser vos dépenses</a:t>
            </a:r>
          </a:p>
          <a:p>
            <a:pPr marL="285750" indent="-285750">
              <a:spcAft>
                <a:spcPts val="300"/>
              </a:spcAft>
              <a:buFont typeface="Wingdings" panose="05000000000000000000" pitchFamily="2" charset="2"/>
              <a:buChar char="ü"/>
            </a:pPr>
            <a:r>
              <a:rPr lang="fr-FR" sz="1400" dirty="0">
                <a:solidFill>
                  <a:prstClr val="white"/>
                </a:solidFill>
                <a:latin typeface="Arial" panose="020B0604020202020204" pitchFamily="34" charset="0"/>
                <a:cs typeface="Arial" panose="020B0604020202020204" pitchFamily="34" charset="0"/>
              </a:rPr>
              <a:t>Optimisation du rendement horaire des pneus et de la consommation de carburant</a:t>
            </a:r>
          </a:p>
        </p:txBody>
      </p:sp>
      <p:sp>
        <p:nvSpPr>
          <p:cNvPr id="10" name="Rectangle : coins arrondis 9">
            <a:extLst>
              <a:ext uri="{FF2B5EF4-FFF2-40B4-BE49-F238E27FC236}">
                <a16:creationId xmlns:a16="http://schemas.microsoft.com/office/drawing/2014/main" id="{60FA22BE-7622-A8DD-DD2D-8D7B9A921185}"/>
              </a:ext>
            </a:extLst>
          </p:cNvPr>
          <p:cNvSpPr/>
          <p:nvPr/>
        </p:nvSpPr>
        <p:spPr>
          <a:xfrm>
            <a:off x="876692" y="1275187"/>
            <a:ext cx="7725232" cy="867339"/>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300"/>
              </a:spcAft>
            </a:pPr>
            <a:r>
              <a:rPr lang="fr-FR" sz="1600" b="1" cap="all" dirty="0">
                <a:solidFill>
                  <a:srgbClr val="F6DA0A"/>
                </a:solidFill>
                <a:latin typeface="Arial" panose="020B0604020202020204" pitchFamily="34" charset="0"/>
                <a:cs typeface="Arial" panose="020B0604020202020204" pitchFamily="34" charset="0"/>
              </a:rPr>
              <a:t>+ résultats économiques </a:t>
            </a:r>
          </a:p>
          <a:p>
            <a:pPr marL="285750" indent="-285750">
              <a:spcAft>
                <a:spcPts val="300"/>
              </a:spcAft>
              <a:buFont typeface="Wingdings" panose="05000000000000000000" pitchFamily="2" charset="2"/>
              <a:buChar char="ü"/>
            </a:pPr>
            <a:r>
              <a:rPr lang="fr-FR" sz="1400" dirty="0">
                <a:solidFill>
                  <a:prstClr val="white"/>
                </a:solidFill>
                <a:latin typeface="Arial" panose="020B0604020202020204" pitchFamily="34" charset="0"/>
                <a:cs typeface="Arial" panose="020B0604020202020204" pitchFamily="34" charset="0"/>
              </a:rPr>
              <a:t>Le post pneumatique devient une immobilisation corporelle optimisant votre résultat annuel</a:t>
            </a:r>
          </a:p>
          <a:p>
            <a:pPr marL="285750" indent="-285750">
              <a:spcAft>
                <a:spcPts val="300"/>
              </a:spcAft>
              <a:buFont typeface="Wingdings" panose="05000000000000000000" pitchFamily="2" charset="2"/>
              <a:buChar char="ü"/>
            </a:pPr>
            <a:r>
              <a:rPr lang="fr-FR" sz="1400" dirty="0">
                <a:solidFill>
                  <a:prstClr val="white"/>
                </a:solidFill>
                <a:latin typeface="Arial" panose="020B0604020202020204" pitchFamily="34" charset="0"/>
                <a:cs typeface="Arial" panose="020B0604020202020204" pitchFamily="34" charset="0"/>
              </a:rPr>
              <a:t>Lissage de vos dépenses grâce aux mensualités adaptées à l’utilisation de vos engins </a:t>
            </a:r>
          </a:p>
        </p:txBody>
      </p:sp>
      <p:sp>
        <p:nvSpPr>
          <p:cNvPr id="12" name="Rectangle : coins arrondis 11">
            <a:extLst>
              <a:ext uri="{FF2B5EF4-FFF2-40B4-BE49-F238E27FC236}">
                <a16:creationId xmlns:a16="http://schemas.microsoft.com/office/drawing/2014/main" id="{CD55DB13-1E8C-BD0E-B992-2B8DBF4E670E}"/>
              </a:ext>
            </a:extLst>
          </p:cNvPr>
          <p:cNvSpPr/>
          <p:nvPr/>
        </p:nvSpPr>
        <p:spPr>
          <a:xfrm>
            <a:off x="876692" y="4082470"/>
            <a:ext cx="7725232" cy="851597"/>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300"/>
              </a:spcAft>
            </a:pPr>
            <a:r>
              <a:rPr lang="fr-FR" sz="1600" b="1" cap="all" dirty="0">
                <a:solidFill>
                  <a:srgbClr val="F6DA0A"/>
                </a:solidFill>
                <a:latin typeface="Arial" panose="020B0604020202020204" pitchFamily="34" charset="0"/>
                <a:cs typeface="Arial" panose="020B0604020202020204" pitchFamily="34" charset="0"/>
              </a:rPr>
              <a:t>- D’impacts environnementaux</a:t>
            </a:r>
          </a:p>
          <a:p>
            <a:pPr marL="342900" indent="-342900">
              <a:spcAft>
                <a:spcPts val="300"/>
              </a:spcAft>
              <a:buFont typeface="Wingdings" panose="05000000000000000000" pitchFamily="2" charset="2"/>
              <a:buChar char="ü"/>
            </a:pPr>
            <a:r>
              <a:rPr lang="fr-FR" sz="1400" dirty="0">
                <a:solidFill>
                  <a:prstClr val="white"/>
                </a:solidFill>
                <a:latin typeface="Arial" panose="020B0604020202020204" pitchFamily="34" charset="0"/>
                <a:cs typeface="Arial" panose="020B0604020202020204" pitchFamily="34" charset="0"/>
              </a:rPr>
              <a:t>Réduction de vos émissions de CO2 :</a:t>
            </a:r>
          </a:p>
          <a:p>
            <a:pPr>
              <a:spcAft>
                <a:spcPts val="300"/>
              </a:spcAft>
            </a:pPr>
            <a:r>
              <a:rPr lang="fr-FR" sz="1400" dirty="0">
                <a:solidFill>
                  <a:prstClr val="white"/>
                </a:solidFill>
                <a:latin typeface="Arial" panose="020B0604020202020204" pitchFamily="34" charset="0"/>
                <a:cs typeface="Arial" panose="020B0604020202020204" pitchFamily="34" charset="0"/>
              </a:rPr>
              <a:t>       optimisation du rendement horaire + réduction de la consommation de carburant</a:t>
            </a:r>
          </a:p>
        </p:txBody>
      </p:sp>
      <p:pic>
        <p:nvPicPr>
          <p:cNvPr id="13" name="Image 12" descr="Une image contenant cercle, Graphique, symbole, clipart&#10;&#10;Description générée automatiquement">
            <a:extLst>
              <a:ext uri="{FF2B5EF4-FFF2-40B4-BE49-F238E27FC236}">
                <a16:creationId xmlns:a16="http://schemas.microsoft.com/office/drawing/2014/main" id="{AA420491-CC41-7A91-350A-D4A592F26052}"/>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7560453" y="1227820"/>
            <a:ext cx="989557" cy="989557"/>
          </a:xfrm>
          <a:prstGeom prst="rect">
            <a:avLst/>
          </a:prstGeom>
        </p:spPr>
      </p:pic>
      <p:pic>
        <p:nvPicPr>
          <p:cNvPr id="14" name="Image 13" descr="Une image contenant cercle, Graphique, symbole, clipart&#10;&#10;Description générée automatiquement">
            <a:extLst>
              <a:ext uri="{FF2B5EF4-FFF2-40B4-BE49-F238E27FC236}">
                <a16:creationId xmlns:a16="http://schemas.microsoft.com/office/drawing/2014/main" id="{809D28C6-3D74-ADC7-5989-7329DE0E4B76}"/>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7560452" y="2133127"/>
            <a:ext cx="989557" cy="989557"/>
          </a:xfrm>
          <a:prstGeom prst="rect">
            <a:avLst/>
          </a:prstGeom>
        </p:spPr>
      </p:pic>
      <p:pic>
        <p:nvPicPr>
          <p:cNvPr id="15" name="Image 14" descr="Une image contenant cercle, Graphique, symbole, clipart&#10;&#10;Description générée automatiquement">
            <a:extLst>
              <a:ext uri="{FF2B5EF4-FFF2-40B4-BE49-F238E27FC236}">
                <a16:creationId xmlns:a16="http://schemas.microsoft.com/office/drawing/2014/main" id="{49F98E71-D694-242D-7B43-DABBDF44C83A}"/>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7560452" y="3075317"/>
            <a:ext cx="989557" cy="989557"/>
          </a:xfrm>
          <a:prstGeom prst="rect">
            <a:avLst/>
          </a:prstGeom>
        </p:spPr>
      </p:pic>
      <p:pic>
        <p:nvPicPr>
          <p:cNvPr id="16" name="Image 15" descr="Une image contenant cercle, Graphique, symbole, clipart&#10;&#10;Description générée automatiquement">
            <a:extLst>
              <a:ext uri="{FF2B5EF4-FFF2-40B4-BE49-F238E27FC236}">
                <a16:creationId xmlns:a16="http://schemas.microsoft.com/office/drawing/2014/main" id="{4A312C14-AE5C-86FD-FA5F-3C38847A806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7585307" y="4057465"/>
            <a:ext cx="989557" cy="989557"/>
          </a:xfrm>
          <a:prstGeom prst="rect">
            <a:avLst/>
          </a:prstGeom>
        </p:spPr>
      </p:pic>
      <p:sp>
        <p:nvSpPr>
          <p:cNvPr id="8" name="Rectangle : coins arrondis 7">
            <a:extLst>
              <a:ext uri="{FF2B5EF4-FFF2-40B4-BE49-F238E27FC236}">
                <a16:creationId xmlns:a16="http://schemas.microsoft.com/office/drawing/2014/main" id="{86E7D884-C4AA-5EFD-122A-35E1D1BD398A}"/>
              </a:ext>
            </a:extLst>
          </p:cNvPr>
          <p:cNvSpPr/>
          <p:nvPr/>
        </p:nvSpPr>
        <p:spPr>
          <a:xfrm>
            <a:off x="876692" y="5001801"/>
            <a:ext cx="7725232" cy="672218"/>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300"/>
              </a:spcAft>
            </a:pPr>
            <a:r>
              <a:rPr lang="fr-FR" sz="1600" b="1" cap="all" dirty="0">
                <a:solidFill>
                  <a:srgbClr val="F6DA0A"/>
                </a:solidFill>
                <a:latin typeface="Arial" panose="020B0604020202020204" pitchFamily="34" charset="0"/>
                <a:cs typeface="Arial" panose="020B0604020202020204" pitchFamily="34" charset="0"/>
              </a:rPr>
              <a:t>+ DE Productivité</a:t>
            </a:r>
          </a:p>
          <a:p>
            <a:pPr marL="285750" indent="-285750">
              <a:spcAft>
                <a:spcPts val="300"/>
              </a:spcAft>
              <a:buFont typeface="Wingdings" panose="05000000000000000000" pitchFamily="2" charset="2"/>
              <a:buChar char="ü"/>
            </a:pPr>
            <a:r>
              <a:rPr lang="fr-FR" sz="1400" dirty="0">
                <a:solidFill>
                  <a:prstClr val="white"/>
                </a:solidFill>
                <a:latin typeface="Arial" panose="020B0604020202020204" pitchFamily="34" charset="0"/>
                <a:cs typeface="Arial" panose="020B0604020202020204" pitchFamily="34" charset="0"/>
              </a:rPr>
              <a:t>La qualité des pneumatiques est essentielle pour maximiser les charges transportées </a:t>
            </a:r>
          </a:p>
        </p:txBody>
      </p:sp>
      <p:pic>
        <p:nvPicPr>
          <p:cNvPr id="17" name="Image 16" descr="Une image contenant cercle, Graphique, symbole, clipart&#10;&#10;Description générée automatiquement">
            <a:extLst>
              <a:ext uri="{FF2B5EF4-FFF2-40B4-BE49-F238E27FC236}">
                <a16:creationId xmlns:a16="http://schemas.microsoft.com/office/drawing/2014/main" id="{59F54E2B-AF94-0B22-197A-DE0A764BD7D5}"/>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3750" b="18319"/>
          <a:stretch/>
        </p:blipFill>
        <p:spPr>
          <a:xfrm>
            <a:off x="7585306" y="5001801"/>
            <a:ext cx="989557" cy="672218"/>
          </a:xfrm>
          <a:prstGeom prst="rect">
            <a:avLst/>
          </a:prstGeom>
        </p:spPr>
      </p:pic>
      <p:sp>
        <p:nvSpPr>
          <p:cNvPr id="9" name="Rectangle : coins arrondis 8">
            <a:extLst>
              <a:ext uri="{FF2B5EF4-FFF2-40B4-BE49-F238E27FC236}">
                <a16:creationId xmlns:a16="http://schemas.microsoft.com/office/drawing/2014/main" id="{D10CE3E2-526D-A7BE-F0D8-C0688DA113E3}"/>
              </a:ext>
            </a:extLst>
          </p:cNvPr>
          <p:cNvSpPr/>
          <p:nvPr/>
        </p:nvSpPr>
        <p:spPr>
          <a:xfrm>
            <a:off x="876692" y="5741753"/>
            <a:ext cx="7725232" cy="672219"/>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300"/>
              </a:spcAft>
            </a:pPr>
            <a:r>
              <a:rPr lang="fr-FR" sz="1600" b="1" cap="all" dirty="0">
                <a:solidFill>
                  <a:srgbClr val="F6DA0A"/>
                </a:solidFill>
                <a:latin typeface="Arial" panose="020B0604020202020204" pitchFamily="34" charset="0"/>
                <a:cs typeface="Arial" panose="020B0604020202020204" pitchFamily="34" charset="0"/>
              </a:rPr>
              <a:t>+ de sécurité et de confort </a:t>
            </a:r>
          </a:p>
          <a:p>
            <a:pPr marL="285750" indent="-285750">
              <a:spcAft>
                <a:spcPts val="300"/>
              </a:spcAft>
              <a:buFont typeface="Wingdings" panose="05000000000000000000" pitchFamily="2" charset="2"/>
              <a:buChar char="ü"/>
            </a:pPr>
            <a:r>
              <a:rPr lang="fr-FR" sz="1400" dirty="0">
                <a:solidFill>
                  <a:prstClr val="white"/>
                </a:solidFill>
                <a:latin typeface="Arial" panose="020B0604020202020204" pitchFamily="34" charset="0"/>
                <a:cs typeface="Arial" panose="020B0604020202020204" pitchFamily="34" charset="0"/>
              </a:rPr>
              <a:t>Des pneumatiques en bon état assurent la sécurité de vos conducteurs</a:t>
            </a:r>
          </a:p>
        </p:txBody>
      </p:sp>
      <p:pic>
        <p:nvPicPr>
          <p:cNvPr id="18" name="Image 17" descr="Une image contenant cercle, Graphique, symbole, clipart&#10;&#10;Description générée automatiquement">
            <a:extLst>
              <a:ext uri="{FF2B5EF4-FFF2-40B4-BE49-F238E27FC236}">
                <a16:creationId xmlns:a16="http://schemas.microsoft.com/office/drawing/2014/main" id="{06FE319D-05AC-F9ED-70F8-52F87D3ECCE9}"/>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6068" b="16001"/>
          <a:stretch/>
        </p:blipFill>
        <p:spPr>
          <a:xfrm>
            <a:off x="7597734" y="5741753"/>
            <a:ext cx="989557" cy="672218"/>
          </a:xfrm>
          <a:prstGeom prst="rect">
            <a:avLst/>
          </a:prstGeom>
        </p:spPr>
      </p:pic>
    </p:spTree>
    <p:extLst>
      <p:ext uri="{BB962C8B-B14F-4D97-AF65-F5344CB8AC3E}">
        <p14:creationId xmlns:p14="http://schemas.microsoft.com/office/powerpoint/2010/main" val="15057967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9D358D43-1FAE-5948-5E89-25E2DD3D1FB3}"/>
              </a:ext>
            </a:extLst>
          </p:cNvPr>
          <p:cNvSpPr>
            <a:spLocks noGrp="1"/>
          </p:cNvSpPr>
          <p:nvPr>
            <p:ph type="title"/>
          </p:nvPr>
        </p:nvSpPr>
        <p:spPr>
          <a:xfrm>
            <a:off x="172765" y="136525"/>
            <a:ext cx="8372719" cy="921545"/>
          </a:xfrm>
        </p:spPr>
        <p:txBody>
          <a:bodyPr>
            <a:noAutofit/>
          </a:bodyPr>
          <a:lstStyle/>
          <a:p>
            <a:pPr>
              <a:lnSpc>
                <a:spcPts val="3900"/>
              </a:lnSpc>
            </a:pPr>
            <a:r>
              <a:rPr lang="fr-FR" b="1" dirty="0"/>
              <a:t>Le système TPMS proposé en option</a:t>
            </a:r>
          </a:p>
        </p:txBody>
      </p:sp>
      <p:sp>
        <p:nvSpPr>
          <p:cNvPr id="32" name="Espace réservé du numéro de diapositive 2">
            <a:extLst>
              <a:ext uri="{FF2B5EF4-FFF2-40B4-BE49-F238E27FC236}">
                <a16:creationId xmlns:a16="http://schemas.microsoft.com/office/drawing/2014/main" id="{1485EA96-6184-1E84-6BE5-63A5F55B413E}"/>
              </a:ext>
            </a:extLst>
          </p:cNvPr>
          <p:cNvSpPr>
            <a:spLocks noGrp="1"/>
          </p:cNvSpPr>
          <p:nvPr>
            <p:ph type="sldNum" sz="quarter" idx="12"/>
          </p:nvPr>
        </p:nvSpPr>
        <p:spPr>
          <a:xfrm>
            <a:off x="8706416" y="6318733"/>
            <a:ext cx="1371600" cy="365125"/>
          </a:xfrm>
        </p:spPr>
        <p:txBody>
          <a:bodyPr/>
          <a:lstStyle/>
          <a:p>
            <a:fld id="{CCCA6185-D971-4A90-914E-0B7B670ED64A}" type="slidenum">
              <a:rPr lang="fr-FR" smtClean="0">
                <a:solidFill>
                  <a:prstClr val="black">
                    <a:tint val="75000"/>
                  </a:prstClr>
                </a:solidFill>
              </a:rPr>
              <a:pPr/>
              <a:t>21</a:t>
            </a:fld>
            <a:endParaRPr lang="fr-FR">
              <a:solidFill>
                <a:prstClr val="black">
                  <a:tint val="75000"/>
                </a:prstClr>
              </a:solidFill>
            </a:endParaRPr>
          </a:p>
        </p:txBody>
      </p:sp>
      <p:grpSp>
        <p:nvGrpSpPr>
          <p:cNvPr id="33" name="Groupe 32">
            <a:extLst>
              <a:ext uri="{FF2B5EF4-FFF2-40B4-BE49-F238E27FC236}">
                <a16:creationId xmlns:a16="http://schemas.microsoft.com/office/drawing/2014/main" id="{2E5B79D3-236A-3B54-1452-50A6AEF201C2}"/>
              </a:ext>
            </a:extLst>
          </p:cNvPr>
          <p:cNvGrpSpPr/>
          <p:nvPr/>
        </p:nvGrpSpPr>
        <p:grpSpPr>
          <a:xfrm>
            <a:off x="9299832" y="2033642"/>
            <a:ext cx="1842964" cy="1125538"/>
            <a:chOff x="9021064" y="2520833"/>
            <a:chExt cx="2469266" cy="1508034"/>
          </a:xfrm>
        </p:grpSpPr>
        <p:pic>
          <p:nvPicPr>
            <p:cNvPr id="34" name="object 8">
              <a:extLst>
                <a:ext uri="{FF2B5EF4-FFF2-40B4-BE49-F238E27FC236}">
                  <a16:creationId xmlns:a16="http://schemas.microsoft.com/office/drawing/2014/main" id="{331BCD7E-E4CC-C61A-A91C-7C9046B6B2C0}"/>
                </a:ext>
              </a:extLst>
            </p:cNvPr>
            <p:cNvPicPr/>
            <p:nvPr/>
          </p:nvPicPr>
          <p:blipFill>
            <a:blip r:embed="rId2" cstate="print"/>
            <a:stretch>
              <a:fillRect/>
            </a:stretch>
          </p:blipFill>
          <p:spPr>
            <a:xfrm>
              <a:off x="9598643" y="2520833"/>
              <a:ext cx="1891687" cy="1508034"/>
            </a:xfrm>
            <a:prstGeom prst="rect">
              <a:avLst/>
            </a:prstGeom>
          </p:spPr>
        </p:pic>
        <p:pic>
          <p:nvPicPr>
            <p:cNvPr id="35" name="object 41">
              <a:extLst>
                <a:ext uri="{FF2B5EF4-FFF2-40B4-BE49-F238E27FC236}">
                  <a16:creationId xmlns:a16="http://schemas.microsoft.com/office/drawing/2014/main" id="{73902ED3-A340-41B9-2D8D-ECCB7ED92B6C}"/>
                </a:ext>
              </a:extLst>
            </p:cNvPr>
            <p:cNvPicPr/>
            <p:nvPr/>
          </p:nvPicPr>
          <p:blipFill>
            <a:blip r:embed="rId3" cstate="print"/>
            <a:stretch>
              <a:fillRect/>
            </a:stretch>
          </p:blipFill>
          <p:spPr>
            <a:xfrm>
              <a:off x="9674859" y="2589426"/>
              <a:ext cx="1748027" cy="995172"/>
            </a:xfrm>
            <a:prstGeom prst="rect">
              <a:avLst/>
            </a:prstGeom>
          </p:spPr>
        </p:pic>
        <p:pic>
          <p:nvPicPr>
            <p:cNvPr id="36" name="object 69">
              <a:extLst>
                <a:ext uri="{FF2B5EF4-FFF2-40B4-BE49-F238E27FC236}">
                  <a16:creationId xmlns:a16="http://schemas.microsoft.com/office/drawing/2014/main" id="{F1EE98EE-6F16-9CD0-270F-6B1C35E4E742}"/>
                </a:ext>
              </a:extLst>
            </p:cNvPr>
            <p:cNvPicPr/>
            <p:nvPr/>
          </p:nvPicPr>
          <p:blipFill>
            <a:blip r:embed="rId4" cstate="print"/>
            <a:stretch>
              <a:fillRect/>
            </a:stretch>
          </p:blipFill>
          <p:spPr>
            <a:xfrm>
              <a:off x="9021064" y="2802787"/>
              <a:ext cx="481583" cy="964691"/>
            </a:xfrm>
            <a:prstGeom prst="rect">
              <a:avLst/>
            </a:prstGeom>
          </p:spPr>
        </p:pic>
      </p:grpSp>
      <p:pic>
        <p:nvPicPr>
          <p:cNvPr id="37" name="Image 36">
            <a:extLst>
              <a:ext uri="{FF2B5EF4-FFF2-40B4-BE49-F238E27FC236}">
                <a16:creationId xmlns:a16="http://schemas.microsoft.com/office/drawing/2014/main" id="{6FFC2A6F-AAB1-4EC8-93CC-F881DCCFAB11}"/>
              </a:ext>
            </a:extLst>
          </p:cNvPr>
          <p:cNvPicPr>
            <a:picLocks noChangeAspect="1"/>
          </p:cNvPicPr>
          <p:nvPr/>
        </p:nvPicPr>
        <p:blipFill>
          <a:blip r:embed="rId5"/>
          <a:stretch>
            <a:fillRect/>
          </a:stretch>
        </p:blipFill>
        <p:spPr>
          <a:xfrm>
            <a:off x="985331" y="1339105"/>
            <a:ext cx="6928579" cy="2155300"/>
          </a:xfrm>
          <a:prstGeom prst="rect">
            <a:avLst/>
          </a:prstGeom>
        </p:spPr>
      </p:pic>
      <p:pic>
        <p:nvPicPr>
          <p:cNvPr id="38" name="object 7">
            <a:extLst>
              <a:ext uri="{FF2B5EF4-FFF2-40B4-BE49-F238E27FC236}">
                <a16:creationId xmlns:a16="http://schemas.microsoft.com/office/drawing/2014/main" id="{03A21261-26C7-EEBE-0ABD-1CBB027E50EA}"/>
              </a:ext>
            </a:extLst>
          </p:cNvPr>
          <p:cNvPicPr/>
          <p:nvPr/>
        </p:nvPicPr>
        <p:blipFill>
          <a:blip r:embed="rId6" cstate="print"/>
          <a:stretch>
            <a:fillRect/>
          </a:stretch>
        </p:blipFill>
        <p:spPr>
          <a:xfrm rot="16200000">
            <a:off x="311210" y="4250450"/>
            <a:ext cx="1217346" cy="664829"/>
          </a:xfrm>
          <a:prstGeom prst="rect">
            <a:avLst/>
          </a:prstGeom>
        </p:spPr>
      </p:pic>
      <p:pic>
        <p:nvPicPr>
          <p:cNvPr id="39" name="object 43">
            <a:extLst>
              <a:ext uri="{FF2B5EF4-FFF2-40B4-BE49-F238E27FC236}">
                <a16:creationId xmlns:a16="http://schemas.microsoft.com/office/drawing/2014/main" id="{3C030050-14D4-1765-AA39-FE58EEF4FC6D}"/>
              </a:ext>
            </a:extLst>
          </p:cNvPr>
          <p:cNvPicPr/>
          <p:nvPr/>
        </p:nvPicPr>
        <p:blipFill>
          <a:blip r:embed="rId7" cstate="print"/>
          <a:stretch>
            <a:fillRect/>
          </a:stretch>
        </p:blipFill>
        <p:spPr>
          <a:xfrm>
            <a:off x="8963725" y="4349280"/>
            <a:ext cx="336457" cy="592818"/>
          </a:xfrm>
          <a:prstGeom prst="rect">
            <a:avLst/>
          </a:prstGeom>
        </p:spPr>
      </p:pic>
      <p:sp>
        <p:nvSpPr>
          <p:cNvPr id="40" name="Rectangle : coins arrondis 39">
            <a:extLst>
              <a:ext uri="{FF2B5EF4-FFF2-40B4-BE49-F238E27FC236}">
                <a16:creationId xmlns:a16="http://schemas.microsoft.com/office/drawing/2014/main" id="{4B458F11-73E3-69EF-6BFB-219C14F57F80}"/>
              </a:ext>
            </a:extLst>
          </p:cNvPr>
          <p:cNvSpPr/>
          <p:nvPr/>
        </p:nvSpPr>
        <p:spPr>
          <a:xfrm>
            <a:off x="293512" y="1172163"/>
            <a:ext cx="8312217" cy="2519304"/>
          </a:xfrm>
          <a:prstGeom prst="roundRect">
            <a:avLst/>
          </a:prstGeom>
          <a:noFill/>
          <a:ln w="19050">
            <a:solidFill>
              <a:srgbClr val="00A5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latin typeface="Arial" panose="020B0604020202020204" pitchFamily="34" charset="0"/>
              <a:cs typeface="Arial" panose="020B0604020202020204" pitchFamily="34" charset="0"/>
            </a:endParaRPr>
          </a:p>
        </p:txBody>
      </p:sp>
      <p:sp>
        <p:nvSpPr>
          <p:cNvPr id="41" name="Rectangle : coins arrondis 40">
            <a:extLst>
              <a:ext uri="{FF2B5EF4-FFF2-40B4-BE49-F238E27FC236}">
                <a16:creationId xmlns:a16="http://schemas.microsoft.com/office/drawing/2014/main" id="{614D0AE4-7C54-E381-43C3-3CF53B9E569B}"/>
              </a:ext>
            </a:extLst>
          </p:cNvPr>
          <p:cNvSpPr/>
          <p:nvPr/>
        </p:nvSpPr>
        <p:spPr>
          <a:xfrm>
            <a:off x="8715575" y="1172163"/>
            <a:ext cx="3235549" cy="2519304"/>
          </a:xfrm>
          <a:prstGeom prst="roundRect">
            <a:avLst/>
          </a:prstGeom>
          <a:noFill/>
          <a:ln w="19050">
            <a:solidFill>
              <a:srgbClr val="00A5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latin typeface="Arial" panose="020B0604020202020204" pitchFamily="34" charset="0"/>
              <a:cs typeface="Arial" panose="020B0604020202020204" pitchFamily="34" charset="0"/>
            </a:endParaRPr>
          </a:p>
        </p:txBody>
      </p:sp>
      <p:sp>
        <p:nvSpPr>
          <p:cNvPr id="42" name="Rectangle : coins arrondis 41">
            <a:extLst>
              <a:ext uri="{FF2B5EF4-FFF2-40B4-BE49-F238E27FC236}">
                <a16:creationId xmlns:a16="http://schemas.microsoft.com/office/drawing/2014/main" id="{5A02A8A5-752C-511C-CB6C-58712D23A178}"/>
              </a:ext>
            </a:extLst>
          </p:cNvPr>
          <p:cNvSpPr/>
          <p:nvPr/>
        </p:nvSpPr>
        <p:spPr>
          <a:xfrm>
            <a:off x="8719685" y="3839053"/>
            <a:ext cx="3231439" cy="1437957"/>
          </a:xfrm>
          <a:prstGeom prst="roundRect">
            <a:avLst/>
          </a:prstGeom>
          <a:noFill/>
          <a:ln w="19050">
            <a:solidFill>
              <a:srgbClr val="00A5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latin typeface="Arial" panose="020B0604020202020204" pitchFamily="34" charset="0"/>
              <a:cs typeface="Arial" panose="020B0604020202020204" pitchFamily="34" charset="0"/>
            </a:endParaRPr>
          </a:p>
        </p:txBody>
      </p:sp>
      <p:sp>
        <p:nvSpPr>
          <p:cNvPr id="43" name="Rectangle : coins arrondis 42">
            <a:extLst>
              <a:ext uri="{FF2B5EF4-FFF2-40B4-BE49-F238E27FC236}">
                <a16:creationId xmlns:a16="http://schemas.microsoft.com/office/drawing/2014/main" id="{02DE38B1-9955-FD71-64D0-C479AE1E9A16}"/>
              </a:ext>
            </a:extLst>
          </p:cNvPr>
          <p:cNvSpPr/>
          <p:nvPr/>
        </p:nvSpPr>
        <p:spPr>
          <a:xfrm>
            <a:off x="293862" y="3839053"/>
            <a:ext cx="4557596" cy="1437957"/>
          </a:xfrm>
          <a:prstGeom prst="roundRect">
            <a:avLst/>
          </a:prstGeom>
          <a:noFill/>
          <a:ln w="19050">
            <a:solidFill>
              <a:srgbClr val="00A5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latin typeface="Arial" panose="020B0604020202020204" pitchFamily="34" charset="0"/>
              <a:cs typeface="Arial" panose="020B0604020202020204" pitchFamily="34" charset="0"/>
            </a:endParaRPr>
          </a:p>
        </p:txBody>
      </p:sp>
      <p:sp>
        <p:nvSpPr>
          <p:cNvPr id="44" name="Rectangle : coins arrondis 43">
            <a:extLst>
              <a:ext uri="{FF2B5EF4-FFF2-40B4-BE49-F238E27FC236}">
                <a16:creationId xmlns:a16="http://schemas.microsoft.com/office/drawing/2014/main" id="{97652A4E-ACAB-1D7E-B240-1032EEF252DE}"/>
              </a:ext>
            </a:extLst>
          </p:cNvPr>
          <p:cNvSpPr/>
          <p:nvPr/>
        </p:nvSpPr>
        <p:spPr>
          <a:xfrm>
            <a:off x="4965065" y="3839053"/>
            <a:ext cx="3641014" cy="1437957"/>
          </a:xfrm>
          <a:prstGeom prst="roundRect">
            <a:avLst/>
          </a:prstGeom>
          <a:noFill/>
          <a:ln w="19050">
            <a:solidFill>
              <a:srgbClr val="00A5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latin typeface="Arial" panose="020B0604020202020204" pitchFamily="34" charset="0"/>
              <a:cs typeface="Arial" panose="020B0604020202020204" pitchFamily="34" charset="0"/>
            </a:endParaRPr>
          </a:p>
        </p:txBody>
      </p:sp>
      <p:pic>
        <p:nvPicPr>
          <p:cNvPr id="45" name="object 39">
            <a:extLst>
              <a:ext uri="{FF2B5EF4-FFF2-40B4-BE49-F238E27FC236}">
                <a16:creationId xmlns:a16="http://schemas.microsoft.com/office/drawing/2014/main" id="{10B55FF5-FCFB-0A8A-60D9-3A60E28406D7}"/>
              </a:ext>
            </a:extLst>
          </p:cNvPr>
          <p:cNvPicPr/>
          <p:nvPr/>
        </p:nvPicPr>
        <p:blipFill>
          <a:blip r:embed="rId8" cstate="print"/>
          <a:stretch>
            <a:fillRect/>
          </a:stretch>
        </p:blipFill>
        <p:spPr>
          <a:xfrm>
            <a:off x="4943407" y="4252721"/>
            <a:ext cx="928359" cy="660285"/>
          </a:xfrm>
          <a:prstGeom prst="rect">
            <a:avLst/>
          </a:prstGeom>
        </p:spPr>
      </p:pic>
      <p:sp>
        <p:nvSpPr>
          <p:cNvPr id="46" name="Rectangle 45">
            <a:extLst>
              <a:ext uri="{FF2B5EF4-FFF2-40B4-BE49-F238E27FC236}">
                <a16:creationId xmlns:a16="http://schemas.microsoft.com/office/drawing/2014/main" id="{8A19637B-8C04-E8A7-5F63-E48CCBA7C716}"/>
              </a:ext>
            </a:extLst>
          </p:cNvPr>
          <p:cNvSpPr/>
          <p:nvPr/>
        </p:nvSpPr>
        <p:spPr>
          <a:xfrm>
            <a:off x="1669047" y="3861302"/>
            <a:ext cx="1807226" cy="338554"/>
          </a:xfrm>
          <a:prstGeom prst="rect">
            <a:avLst/>
          </a:prstGeom>
        </p:spPr>
        <p:txBody>
          <a:bodyPr wrap="none">
            <a:spAutoFit/>
          </a:bodyPr>
          <a:lstStyle/>
          <a:p>
            <a:pPr marL="12700">
              <a:spcBef>
                <a:spcPts val="100"/>
              </a:spcBef>
            </a:pPr>
            <a:r>
              <a:rPr lang="fr-FR" sz="1600" b="1" cap="all" dirty="0">
                <a:solidFill>
                  <a:srgbClr val="4472C4">
                    <a:lumMod val="75000"/>
                  </a:srgbClr>
                </a:solidFill>
                <a:latin typeface="Arial" panose="020B0604020202020204" pitchFamily="34" charset="0"/>
                <a:cs typeface="Arial" panose="020B0604020202020204" pitchFamily="34" charset="0"/>
              </a:rPr>
              <a:t>Capteur</a:t>
            </a:r>
            <a:r>
              <a:rPr lang="fr-FR" sz="1600" b="1" cap="all" spc="-35" dirty="0">
                <a:solidFill>
                  <a:srgbClr val="4472C4">
                    <a:lumMod val="75000"/>
                  </a:srgbClr>
                </a:solidFill>
                <a:latin typeface="Arial" panose="020B0604020202020204" pitchFamily="34" charset="0"/>
                <a:cs typeface="Arial" panose="020B0604020202020204" pitchFamily="34" charset="0"/>
              </a:rPr>
              <a:t> </a:t>
            </a:r>
            <a:r>
              <a:rPr lang="fr-FR" sz="1600" b="1" cap="all" dirty="0">
                <a:solidFill>
                  <a:srgbClr val="4472C4">
                    <a:lumMod val="75000"/>
                  </a:srgbClr>
                </a:solidFill>
                <a:latin typeface="Arial" panose="020B0604020202020204" pitchFamily="34" charset="0"/>
                <a:cs typeface="Arial" panose="020B0604020202020204" pitchFamily="34" charset="0"/>
              </a:rPr>
              <a:t>TPMS</a:t>
            </a:r>
          </a:p>
        </p:txBody>
      </p:sp>
      <p:sp>
        <p:nvSpPr>
          <p:cNvPr id="47" name="Rectangle 46">
            <a:extLst>
              <a:ext uri="{FF2B5EF4-FFF2-40B4-BE49-F238E27FC236}">
                <a16:creationId xmlns:a16="http://schemas.microsoft.com/office/drawing/2014/main" id="{4341F260-7AB1-DDF3-9A47-2EF69D71AC0D}"/>
              </a:ext>
            </a:extLst>
          </p:cNvPr>
          <p:cNvSpPr/>
          <p:nvPr/>
        </p:nvSpPr>
        <p:spPr>
          <a:xfrm>
            <a:off x="1406408" y="4302384"/>
            <a:ext cx="3415875" cy="889154"/>
          </a:xfrm>
          <a:prstGeom prst="rect">
            <a:avLst/>
          </a:prstGeom>
        </p:spPr>
        <p:txBody>
          <a:bodyPr wrap="square">
            <a:spAutoFit/>
          </a:bodyPr>
          <a:lstStyle/>
          <a:p>
            <a:pPr marL="376555" indent="-285750">
              <a:lnSpc>
                <a:spcPct val="150000"/>
              </a:lnSpc>
              <a:spcBef>
                <a:spcPts val="240"/>
              </a:spcBef>
              <a:buFont typeface="Wingdings" panose="05000000000000000000" pitchFamily="2" charset="2"/>
              <a:buChar char="ü"/>
              <a:tabLst>
                <a:tab pos="377825" algn="l"/>
                <a:tab pos="378460" algn="l"/>
              </a:tabLst>
            </a:pPr>
            <a:r>
              <a:rPr lang="fr-FR" sz="1200" b="1" spc="-10" dirty="0">
                <a:solidFill>
                  <a:srgbClr val="4472C4">
                    <a:lumMod val="75000"/>
                  </a:srgbClr>
                </a:solidFill>
                <a:latin typeface="Arial" panose="020B0604020202020204" pitchFamily="34" charset="0"/>
                <a:cs typeface="Arial" panose="020B0604020202020204" pitchFamily="34" charset="0"/>
              </a:rPr>
              <a:t>Capteur</a:t>
            </a:r>
            <a:r>
              <a:rPr lang="fr-FR" sz="1200" b="1" spc="15" dirty="0">
                <a:solidFill>
                  <a:srgbClr val="4472C4">
                    <a:lumMod val="75000"/>
                  </a:srgbClr>
                </a:solidFill>
                <a:latin typeface="Arial" panose="020B0604020202020204" pitchFamily="34" charset="0"/>
                <a:cs typeface="Arial" panose="020B0604020202020204" pitchFamily="34" charset="0"/>
              </a:rPr>
              <a:t> </a:t>
            </a:r>
            <a:r>
              <a:rPr lang="fr-FR" sz="1200" b="1" spc="-5" dirty="0">
                <a:solidFill>
                  <a:srgbClr val="4472C4">
                    <a:lumMod val="75000"/>
                  </a:srgbClr>
                </a:solidFill>
                <a:latin typeface="Arial" panose="020B0604020202020204" pitchFamily="34" charset="0"/>
                <a:cs typeface="Arial" panose="020B0604020202020204" pitchFamily="34" charset="0"/>
              </a:rPr>
              <a:t>positionné</a:t>
            </a:r>
            <a:r>
              <a:rPr lang="fr-FR" sz="1200" b="1" spc="10" dirty="0">
                <a:solidFill>
                  <a:srgbClr val="4472C4">
                    <a:lumMod val="75000"/>
                  </a:srgbClr>
                </a:solidFill>
                <a:latin typeface="Arial" panose="020B0604020202020204" pitchFamily="34" charset="0"/>
                <a:cs typeface="Arial" panose="020B0604020202020204" pitchFamily="34" charset="0"/>
              </a:rPr>
              <a:t> </a:t>
            </a:r>
            <a:r>
              <a:rPr lang="fr-FR" sz="1200" b="1" spc="-5" dirty="0">
                <a:solidFill>
                  <a:srgbClr val="4472C4">
                    <a:lumMod val="75000"/>
                  </a:srgbClr>
                </a:solidFill>
                <a:latin typeface="Arial" panose="020B0604020202020204" pitchFamily="34" charset="0"/>
                <a:cs typeface="Arial" panose="020B0604020202020204" pitchFamily="34" charset="0"/>
              </a:rPr>
              <a:t>dans le</a:t>
            </a:r>
            <a:r>
              <a:rPr lang="fr-FR" sz="1200" b="1" spc="15" dirty="0">
                <a:solidFill>
                  <a:srgbClr val="4472C4">
                    <a:lumMod val="75000"/>
                  </a:srgbClr>
                </a:solidFill>
                <a:latin typeface="Arial" panose="020B0604020202020204" pitchFamily="34" charset="0"/>
                <a:cs typeface="Arial" panose="020B0604020202020204" pitchFamily="34" charset="0"/>
              </a:rPr>
              <a:t> </a:t>
            </a:r>
            <a:r>
              <a:rPr lang="fr-FR" sz="1200" b="1" spc="-5" dirty="0">
                <a:solidFill>
                  <a:srgbClr val="4472C4">
                    <a:lumMod val="75000"/>
                  </a:srgbClr>
                </a:solidFill>
                <a:latin typeface="Arial" panose="020B0604020202020204" pitchFamily="34" charset="0"/>
                <a:cs typeface="Arial" panose="020B0604020202020204" pitchFamily="34" charset="0"/>
              </a:rPr>
              <a:t>pneu</a:t>
            </a:r>
            <a:endParaRPr lang="fr-FR" sz="1200" b="1" dirty="0">
              <a:solidFill>
                <a:srgbClr val="4472C4">
                  <a:lumMod val="75000"/>
                </a:srgbClr>
              </a:solidFill>
              <a:latin typeface="Arial" panose="020B0604020202020204" pitchFamily="34" charset="0"/>
              <a:cs typeface="Arial" panose="020B0604020202020204" pitchFamily="34" charset="0"/>
            </a:endParaRPr>
          </a:p>
          <a:p>
            <a:pPr marL="376555" indent="-285750">
              <a:lnSpc>
                <a:spcPct val="150000"/>
              </a:lnSpc>
              <a:buFont typeface="Wingdings" panose="05000000000000000000" pitchFamily="2" charset="2"/>
              <a:buChar char="ü"/>
              <a:tabLst>
                <a:tab pos="377825" algn="l"/>
                <a:tab pos="378460" algn="l"/>
              </a:tabLst>
            </a:pPr>
            <a:r>
              <a:rPr lang="fr-FR" sz="1200" b="1" spc="-15" dirty="0">
                <a:solidFill>
                  <a:srgbClr val="4472C4">
                    <a:lumMod val="75000"/>
                  </a:srgbClr>
                </a:solidFill>
                <a:latin typeface="Arial" panose="020B0604020202020204" pitchFamily="34" charset="0"/>
                <a:cs typeface="Arial" panose="020B0604020202020204" pitchFamily="34" charset="0"/>
              </a:rPr>
              <a:t>Protège </a:t>
            </a:r>
            <a:r>
              <a:rPr lang="fr-FR" sz="1200" b="1" spc="-5" dirty="0">
                <a:solidFill>
                  <a:srgbClr val="4472C4">
                    <a:lumMod val="75000"/>
                  </a:srgbClr>
                </a:solidFill>
                <a:latin typeface="Arial" panose="020B0604020202020204" pitchFamily="34" charset="0"/>
                <a:cs typeface="Arial" panose="020B0604020202020204" pitchFamily="34" charset="0"/>
              </a:rPr>
              <a:t>des</a:t>
            </a:r>
            <a:r>
              <a:rPr lang="fr-FR" sz="1200" b="1" spc="-10" dirty="0">
                <a:solidFill>
                  <a:srgbClr val="4472C4">
                    <a:lumMod val="75000"/>
                  </a:srgbClr>
                </a:solidFill>
                <a:latin typeface="Arial" panose="020B0604020202020204" pitchFamily="34" charset="0"/>
                <a:cs typeface="Arial" panose="020B0604020202020204" pitchFamily="34" charset="0"/>
              </a:rPr>
              <a:t> </a:t>
            </a:r>
            <a:r>
              <a:rPr lang="fr-FR" sz="1200" b="1" spc="-5" dirty="0">
                <a:solidFill>
                  <a:srgbClr val="4472C4">
                    <a:lumMod val="75000"/>
                  </a:srgbClr>
                </a:solidFill>
                <a:latin typeface="Arial" panose="020B0604020202020204" pitchFamily="34" charset="0"/>
                <a:cs typeface="Arial" panose="020B0604020202020204" pitchFamily="34" charset="0"/>
              </a:rPr>
              <a:t>agressions</a:t>
            </a:r>
            <a:r>
              <a:rPr lang="fr-FR" sz="1200" b="1" spc="-15" dirty="0">
                <a:solidFill>
                  <a:srgbClr val="4472C4">
                    <a:lumMod val="75000"/>
                  </a:srgbClr>
                </a:solidFill>
                <a:latin typeface="Arial" panose="020B0604020202020204" pitchFamily="34" charset="0"/>
                <a:cs typeface="Arial" panose="020B0604020202020204" pitchFamily="34" charset="0"/>
              </a:rPr>
              <a:t> </a:t>
            </a:r>
            <a:r>
              <a:rPr lang="fr-FR" sz="1200" b="1" spc="-10" dirty="0">
                <a:solidFill>
                  <a:srgbClr val="4472C4">
                    <a:lumMod val="75000"/>
                  </a:srgbClr>
                </a:solidFill>
                <a:latin typeface="Arial" panose="020B0604020202020204" pitchFamily="34" charset="0"/>
                <a:cs typeface="Arial" panose="020B0604020202020204" pitchFamily="34" charset="0"/>
              </a:rPr>
              <a:t>extérieures</a:t>
            </a:r>
            <a:endParaRPr lang="fr-FR" sz="1200" b="1" dirty="0">
              <a:solidFill>
                <a:srgbClr val="4472C4">
                  <a:lumMod val="75000"/>
                </a:srgbClr>
              </a:solidFill>
              <a:latin typeface="Arial" panose="020B0604020202020204" pitchFamily="34" charset="0"/>
              <a:cs typeface="Arial" panose="020B0604020202020204" pitchFamily="34" charset="0"/>
            </a:endParaRPr>
          </a:p>
          <a:p>
            <a:pPr marL="376555" indent="-285750">
              <a:lnSpc>
                <a:spcPct val="150000"/>
              </a:lnSpc>
              <a:buFont typeface="Wingdings" panose="05000000000000000000" pitchFamily="2" charset="2"/>
              <a:buChar char="ü"/>
              <a:tabLst>
                <a:tab pos="377825" algn="l"/>
                <a:tab pos="378460" algn="l"/>
              </a:tabLst>
            </a:pPr>
            <a:r>
              <a:rPr lang="fr-FR" sz="1200" b="1" spc="-5" dirty="0">
                <a:solidFill>
                  <a:srgbClr val="4472C4">
                    <a:lumMod val="75000"/>
                  </a:srgbClr>
                </a:solidFill>
                <a:latin typeface="Arial" panose="020B0604020202020204" pitchFamily="34" charset="0"/>
                <a:cs typeface="Arial" panose="020B0604020202020204" pitchFamily="34" charset="0"/>
              </a:rPr>
              <a:t>Mesure</a:t>
            </a:r>
            <a:r>
              <a:rPr lang="fr-FR" sz="1200" b="1" spc="-10" dirty="0">
                <a:solidFill>
                  <a:srgbClr val="4472C4">
                    <a:lumMod val="75000"/>
                  </a:srgbClr>
                </a:solidFill>
                <a:latin typeface="Arial" panose="020B0604020202020204" pitchFamily="34" charset="0"/>
                <a:cs typeface="Arial" panose="020B0604020202020204" pitchFamily="34" charset="0"/>
              </a:rPr>
              <a:t> </a:t>
            </a:r>
            <a:r>
              <a:rPr lang="fr-FR" sz="1200" b="1" spc="-5" dirty="0">
                <a:solidFill>
                  <a:srgbClr val="4472C4">
                    <a:lumMod val="75000"/>
                  </a:srgbClr>
                </a:solidFill>
                <a:latin typeface="Arial" panose="020B0604020202020204" pitchFamily="34" charset="0"/>
                <a:cs typeface="Arial" panose="020B0604020202020204" pitchFamily="34" charset="0"/>
              </a:rPr>
              <a:t>de</a:t>
            </a:r>
            <a:r>
              <a:rPr lang="fr-FR" sz="1200" b="1" spc="10" dirty="0">
                <a:solidFill>
                  <a:srgbClr val="4472C4">
                    <a:lumMod val="75000"/>
                  </a:srgbClr>
                </a:solidFill>
                <a:latin typeface="Arial" panose="020B0604020202020204" pitchFamily="34" charset="0"/>
                <a:cs typeface="Arial" panose="020B0604020202020204" pitchFamily="34" charset="0"/>
              </a:rPr>
              <a:t> </a:t>
            </a:r>
            <a:r>
              <a:rPr lang="fr-FR" sz="1200" b="1" spc="-5" dirty="0">
                <a:solidFill>
                  <a:srgbClr val="4472C4">
                    <a:lumMod val="75000"/>
                  </a:srgbClr>
                </a:solidFill>
                <a:latin typeface="Arial" panose="020B0604020202020204" pitchFamily="34" charset="0"/>
                <a:cs typeface="Arial" panose="020B0604020202020204" pitchFamily="34" charset="0"/>
              </a:rPr>
              <a:t>la </a:t>
            </a:r>
            <a:r>
              <a:rPr lang="fr-FR" sz="1200" b="1" dirty="0">
                <a:solidFill>
                  <a:srgbClr val="4472C4">
                    <a:lumMod val="75000"/>
                  </a:srgbClr>
                </a:solidFill>
                <a:latin typeface="Arial" panose="020B0604020202020204" pitchFamily="34" charset="0"/>
                <a:cs typeface="Arial" panose="020B0604020202020204" pitchFamily="34" charset="0"/>
              </a:rPr>
              <a:t>T°</a:t>
            </a:r>
            <a:r>
              <a:rPr lang="fr-FR" sz="1200" b="1" spc="10" dirty="0">
                <a:solidFill>
                  <a:srgbClr val="4472C4">
                    <a:lumMod val="75000"/>
                  </a:srgbClr>
                </a:solidFill>
                <a:latin typeface="Arial" panose="020B0604020202020204" pitchFamily="34" charset="0"/>
                <a:cs typeface="Arial" panose="020B0604020202020204" pitchFamily="34" charset="0"/>
              </a:rPr>
              <a:t> </a:t>
            </a:r>
            <a:r>
              <a:rPr lang="fr-FR" sz="1200" b="1" spc="-10" dirty="0">
                <a:solidFill>
                  <a:srgbClr val="4472C4">
                    <a:lumMod val="75000"/>
                  </a:srgbClr>
                </a:solidFill>
                <a:latin typeface="Arial" panose="020B0604020202020204" pitchFamily="34" charset="0"/>
                <a:cs typeface="Arial" panose="020B0604020202020204" pitchFamily="34" charset="0"/>
              </a:rPr>
              <a:t>intérieure</a:t>
            </a:r>
            <a:r>
              <a:rPr lang="fr-FR" sz="1200" b="1" dirty="0">
                <a:solidFill>
                  <a:srgbClr val="4472C4">
                    <a:lumMod val="75000"/>
                  </a:srgbClr>
                </a:solidFill>
                <a:latin typeface="Arial" panose="020B0604020202020204" pitchFamily="34" charset="0"/>
                <a:cs typeface="Arial" panose="020B0604020202020204" pitchFamily="34" charset="0"/>
              </a:rPr>
              <a:t> </a:t>
            </a:r>
            <a:r>
              <a:rPr lang="fr-FR" sz="1200" b="1" spc="-5" dirty="0">
                <a:solidFill>
                  <a:srgbClr val="4472C4">
                    <a:lumMod val="75000"/>
                  </a:srgbClr>
                </a:solidFill>
                <a:latin typeface="Arial" panose="020B0604020202020204" pitchFamily="34" charset="0"/>
                <a:cs typeface="Arial" panose="020B0604020202020204" pitchFamily="34" charset="0"/>
              </a:rPr>
              <a:t>du</a:t>
            </a:r>
            <a:r>
              <a:rPr lang="fr-FR" sz="1200" b="1" spc="5" dirty="0">
                <a:solidFill>
                  <a:srgbClr val="4472C4">
                    <a:lumMod val="75000"/>
                  </a:srgbClr>
                </a:solidFill>
                <a:latin typeface="Arial" panose="020B0604020202020204" pitchFamily="34" charset="0"/>
                <a:cs typeface="Arial" panose="020B0604020202020204" pitchFamily="34" charset="0"/>
              </a:rPr>
              <a:t> </a:t>
            </a:r>
            <a:r>
              <a:rPr lang="fr-FR" sz="1200" b="1" spc="-5" dirty="0">
                <a:solidFill>
                  <a:srgbClr val="4472C4">
                    <a:lumMod val="75000"/>
                  </a:srgbClr>
                </a:solidFill>
                <a:latin typeface="Arial" panose="020B0604020202020204" pitchFamily="34" charset="0"/>
                <a:cs typeface="Arial" panose="020B0604020202020204" pitchFamily="34" charset="0"/>
              </a:rPr>
              <a:t>pneu</a:t>
            </a:r>
            <a:endParaRPr lang="fr-FR" sz="1200" b="1" dirty="0">
              <a:solidFill>
                <a:srgbClr val="4472C4">
                  <a:lumMod val="75000"/>
                </a:srgbClr>
              </a:solidFill>
              <a:latin typeface="Arial" panose="020B0604020202020204" pitchFamily="34" charset="0"/>
              <a:cs typeface="Arial" panose="020B0604020202020204" pitchFamily="34" charset="0"/>
            </a:endParaRPr>
          </a:p>
        </p:txBody>
      </p:sp>
      <p:sp>
        <p:nvSpPr>
          <p:cNvPr id="48" name="Rectangle 47">
            <a:extLst>
              <a:ext uri="{FF2B5EF4-FFF2-40B4-BE49-F238E27FC236}">
                <a16:creationId xmlns:a16="http://schemas.microsoft.com/office/drawing/2014/main" id="{354765D8-A0C8-0EF9-67DA-00C7A2B23C4D}"/>
              </a:ext>
            </a:extLst>
          </p:cNvPr>
          <p:cNvSpPr/>
          <p:nvPr/>
        </p:nvSpPr>
        <p:spPr>
          <a:xfrm>
            <a:off x="6181080" y="3861302"/>
            <a:ext cx="1208985" cy="338554"/>
          </a:xfrm>
          <a:prstGeom prst="rect">
            <a:avLst/>
          </a:prstGeom>
        </p:spPr>
        <p:txBody>
          <a:bodyPr wrap="none">
            <a:spAutoFit/>
          </a:bodyPr>
          <a:lstStyle/>
          <a:p>
            <a:pPr marL="12700">
              <a:spcBef>
                <a:spcPts val="100"/>
              </a:spcBef>
            </a:pPr>
            <a:r>
              <a:rPr lang="fr-FR" sz="1600" b="1" cap="all" dirty="0">
                <a:solidFill>
                  <a:srgbClr val="4472C4">
                    <a:lumMod val="75000"/>
                  </a:srgbClr>
                </a:solidFill>
                <a:latin typeface="Arial" panose="020B0604020202020204" pitchFamily="34" charset="0"/>
                <a:cs typeface="Arial" panose="020B0604020202020204" pitchFamily="34" charset="0"/>
              </a:rPr>
              <a:t>ROUTEUR</a:t>
            </a:r>
          </a:p>
        </p:txBody>
      </p:sp>
      <p:sp>
        <p:nvSpPr>
          <p:cNvPr id="49" name="Rectangle 48">
            <a:extLst>
              <a:ext uri="{FF2B5EF4-FFF2-40B4-BE49-F238E27FC236}">
                <a16:creationId xmlns:a16="http://schemas.microsoft.com/office/drawing/2014/main" id="{7DFDF091-FD6C-4303-359C-1F460860694B}"/>
              </a:ext>
            </a:extLst>
          </p:cNvPr>
          <p:cNvSpPr/>
          <p:nvPr/>
        </p:nvSpPr>
        <p:spPr>
          <a:xfrm>
            <a:off x="5733334" y="4302384"/>
            <a:ext cx="2964693" cy="974626"/>
          </a:xfrm>
          <a:prstGeom prst="rect">
            <a:avLst/>
          </a:prstGeom>
        </p:spPr>
        <p:txBody>
          <a:bodyPr wrap="square">
            <a:spAutoFit/>
          </a:bodyPr>
          <a:lstStyle/>
          <a:p>
            <a:pPr marL="376555" indent="-285750">
              <a:lnSpc>
                <a:spcPct val="150000"/>
              </a:lnSpc>
              <a:spcBef>
                <a:spcPts val="240"/>
              </a:spcBef>
              <a:buFont typeface="Wingdings" panose="05000000000000000000" pitchFamily="2" charset="2"/>
              <a:buChar char="ü"/>
              <a:tabLst>
                <a:tab pos="377825" algn="l"/>
                <a:tab pos="378460" algn="l"/>
              </a:tabLst>
            </a:pPr>
            <a:r>
              <a:rPr lang="fr-FR" sz="1200" b="1" dirty="0">
                <a:solidFill>
                  <a:srgbClr val="4472C4">
                    <a:lumMod val="75000"/>
                  </a:srgbClr>
                </a:solidFill>
                <a:latin typeface="Arial" panose="020B0604020202020204" pitchFamily="34" charset="0"/>
                <a:cs typeface="Arial" panose="020B0604020202020204" pitchFamily="34" charset="0"/>
              </a:rPr>
              <a:t>Installé sur la machine </a:t>
            </a:r>
          </a:p>
          <a:p>
            <a:pPr marL="376555" indent="-285750">
              <a:lnSpc>
                <a:spcPct val="150000"/>
              </a:lnSpc>
              <a:spcBef>
                <a:spcPts val="240"/>
              </a:spcBef>
              <a:buFont typeface="Wingdings" panose="05000000000000000000" pitchFamily="2" charset="2"/>
              <a:buChar char="ü"/>
              <a:tabLst>
                <a:tab pos="377825" algn="l"/>
                <a:tab pos="378460" algn="l"/>
              </a:tabLst>
            </a:pPr>
            <a:r>
              <a:rPr lang="fr-FR" sz="1200" b="1" dirty="0">
                <a:solidFill>
                  <a:srgbClr val="4472C4">
                    <a:lumMod val="75000"/>
                  </a:srgbClr>
                </a:solidFill>
                <a:latin typeface="Arial" panose="020B0604020202020204" pitchFamily="34" charset="0"/>
                <a:cs typeface="Arial" panose="020B0604020202020204" pitchFamily="34" charset="0"/>
              </a:rPr>
              <a:t>Branché à la boite de fusibles</a:t>
            </a:r>
          </a:p>
          <a:p>
            <a:pPr marL="376555" indent="-285750">
              <a:lnSpc>
                <a:spcPct val="150000"/>
              </a:lnSpc>
              <a:spcBef>
                <a:spcPts val="240"/>
              </a:spcBef>
              <a:buFont typeface="Wingdings" panose="05000000000000000000" pitchFamily="2" charset="2"/>
              <a:buChar char="ü"/>
              <a:tabLst>
                <a:tab pos="377825" algn="l"/>
                <a:tab pos="378460" algn="l"/>
              </a:tabLst>
            </a:pPr>
            <a:r>
              <a:rPr lang="fr-FR" sz="1200" b="1" dirty="0">
                <a:solidFill>
                  <a:srgbClr val="4472C4">
                    <a:lumMod val="75000"/>
                  </a:srgbClr>
                </a:solidFill>
                <a:latin typeface="Arial" panose="020B0604020202020204" pitchFamily="34" charset="0"/>
                <a:cs typeface="Arial" panose="020B0604020202020204" pitchFamily="34" charset="0"/>
              </a:rPr>
              <a:t>Transmet l’information en 3G</a:t>
            </a:r>
          </a:p>
        </p:txBody>
      </p:sp>
      <p:sp>
        <p:nvSpPr>
          <p:cNvPr id="50" name="Rectangle 49">
            <a:extLst>
              <a:ext uri="{FF2B5EF4-FFF2-40B4-BE49-F238E27FC236}">
                <a16:creationId xmlns:a16="http://schemas.microsoft.com/office/drawing/2014/main" id="{610F17BF-971D-3527-2B01-2F7A4F396819}"/>
              </a:ext>
            </a:extLst>
          </p:cNvPr>
          <p:cNvSpPr/>
          <p:nvPr/>
        </p:nvSpPr>
        <p:spPr>
          <a:xfrm>
            <a:off x="9069638" y="1319878"/>
            <a:ext cx="2527423" cy="338554"/>
          </a:xfrm>
          <a:prstGeom prst="rect">
            <a:avLst/>
          </a:prstGeom>
        </p:spPr>
        <p:txBody>
          <a:bodyPr wrap="none">
            <a:spAutoFit/>
          </a:bodyPr>
          <a:lstStyle/>
          <a:p>
            <a:pPr marL="12700">
              <a:spcBef>
                <a:spcPts val="100"/>
              </a:spcBef>
            </a:pPr>
            <a:r>
              <a:rPr lang="fr-FR" sz="1600" b="1" cap="all" dirty="0">
                <a:solidFill>
                  <a:srgbClr val="4472C4">
                    <a:lumMod val="75000"/>
                  </a:srgbClr>
                </a:solidFill>
                <a:latin typeface="Arial" panose="020B0604020202020204" pitchFamily="34" charset="0"/>
                <a:cs typeface="Arial" panose="020B0604020202020204" pitchFamily="34" charset="0"/>
              </a:rPr>
              <a:t>PLATEFORME DE SUIVI</a:t>
            </a:r>
          </a:p>
        </p:txBody>
      </p:sp>
      <p:sp>
        <p:nvSpPr>
          <p:cNvPr id="51" name="Rectangle 50">
            <a:extLst>
              <a:ext uri="{FF2B5EF4-FFF2-40B4-BE49-F238E27FC236}">
                <a16:creationId xmlns:a16="http://schemas.microsoft.com/office/drawing/2014/main" id="{D6246A79-40D8-C46A-88DE-0F617B9616DF}"/>
              </a:ext>
            </a:extLst>
          </p:cNvPr>
          <p:cNvSpPr/>
          <p:nvPr/>
        </p:nvSpPr>
        <p:spPr>
          <a:xfrm>
            <a:off x="9452791" y="3861302"/>
            <a:ext cx="1765227" cy="338554"/>
          </a:xfrm>
          <a:prstGeom prst="rect">
            <a:avLst/>
          </a:prstGeom>
        </p:spPr>
        <p:txBody>
          <a:bodyPr wrap="none">
            <a:spAutoFit/>
          </a:bodyPr>
          <a:lstStyle/>
          <a:p>
            <a:pPr marL="12700">
              <a:spcBef>
                <a:spcPts val="100"/>
              </a:spcBef>
            </a:pPr>
            <a:r>
              <a:rPr lang="fr-FR" sz="1600" b="1" cap="all" dirty="0">
                <a:solidFill>
                  <a:srgbClr val="4472C4">
                    <a:lumMod val="75000"/>
                  </a:srgbClr>
                </a:solidFill>
                <a:latin typeface="Arial" panose="020B0604020202020204" pitchFamily="34" charset="0"/>
                <a:cs typeface="Arial" panose="020B0604020202020204" pitchFamily="34" charset="0"/>
              </a:rPr>
              <a:t>ECRAN CABINE</a:t>
            </a:r>
          </a:p>
        </p:txBody>
      </p:sp>
      <p:sp>
        <p:nvSpPr>
          <p:cNvPr id="52" name="Rectangle 51">
            <a:extLst>
              <a:ext uri="{FF2B5EF4-FFF2-40B4-BE49-F238E27FC236}">
                <a16:creationId xmlns:a16="http://schemas.microsoft.com/office/drawing/2014/main" id="{A549BF11-7E98-B340-7F39-7B40D4A30B62}"/>
              </a:ext>
            </a:extLst>
          </p:cNvPr>
          <p:cNvSpPr/>
          <p:nvPr/>
        </p:nvSpPr>
        <p:spPr>
          <a:xfrm>
            <a:off x="9299832" y="4302384"/>
            <a:ext cx="2964693" cy="940450"/>
          </a:xfrm>
          <a:prstGeom prst="rect">
            <a:avLst/>
          </a:prstGeom>
        </p:spPr>
        <p:txBody>
          <a:bodyPr wrap="square">
            <a:spAutoFit/>
          </a:bodyPr>
          <a:lstStyle/>
          <a:p>
            <a:pPr marL="376555" indent="-285750">
              <a:lnSpc>
                <a:spcPct val="150000"/>
              </a:lnSpc>
              <a:spcBef>
                <a:spcPts val="240"/>
              </a:spcBef>
              <a:buFont typeface="Wingdings" panose="05000000000000000000" pitchFamily="2" charset="2"/>
              <a:buChar char="ü"/>
              <a:tabLst>
                <a:tab pos="377825" algn="l"/>
                <a:tab pos="378460" algn="l"/>
              </a:tabLst>
            </a:pPr>
            <a:r>
              <a:rPr lang="fr-FR" sz="1200" b="1" dirty="0">
                <a:solidFill>
                  <a:srgbClr val="4472C4">
                    <a:lumMod val="75000"/>
                  </a:srgbClr>
                </a:solidFill>
                <a:latin typeface="Arial" panose="020B0604020202020204" pitchFamily="34" charset="0"/>
                <a:cs typeface="Arial" panose="020B0604020202020204" pitchFamily="34" charset="0"/>
              </a:rPr>
              <a:t>Situation en temps réel</a:t>
            </a:r>
          </a:p>
          <a:p>
            <a:pPr marL="376555" indent="-285750">
              <a:lnSpc>
                <a:spcPct val="150000"/>
              </a:lnSpc>
              <a:spcBef>
                <a:spcPts val="240"/>
              </a:spcBef>
              <a:buFont typeface="Wingdings" panose="05000000000000000000" pitchFamily="2" charset="2"/>
              <a:buChar char="ü"/>
              <a:tabLst>
                <a:tab pos="377825" algn="l"/>
                <a:tab pos="378460" algn="l"/>
              </a:tabLst>
            </a:pPr>
            <a:endParaRPr lang="fr-FR" sz="1200" b="1" dirty="0">
              <a:solidFill>
                <a:srgbClr val="4472C4">
                  <a:lumMod val="75000"/>
                </a:srgbClr>
              </a:solidFill>
              <a:latin typeface="Arial" panose="020B0604020202020204" pitchFamily="34" charset="0"/>
              <a:cs typeface="Arial" panose="020B0604020202020204" pitchFamily="34" charset="0"/>
            </a:endParaRPr>
          </a:p>
          <a:p>
            <a:pPr marL="376555" indent="-285750">
              <a:lnSpc>
                <a:spcPct val="150000"/>
              </a:lnSpc>
              <a:spcBef>
                <a:spcPts val="240"/>
              </a:spcBef>
              <a:buFont typeface="Wingdings" panose="05000000000000000000" pitchFamily="2" charset="2"/>
              <a:buChar char="ü"/>
              <a:tabLst>
                <a:tab pos="377825" algn="l"/>
                <a:tab pos="378460" algn="l"/>
              </a:tabLst>
            </a:pPr>
            <a:endParaRPr lang="fr-FR" sz="1200" b="1" dirty="0">
              <a:solidFill>
                <a:srgbClr val="4472C4">
                  <a:lumMod val="75000"/>
                </a:srgbClr>
              </a:solidFill>
              <a:latin typeface="Arial" panose="020B0604020202020204" pitchFamily="34" charset="0"/>
              <a:cs typeface="Arial" panose="020B0604020202020204" pitchFamily="34" charset="0"/>
            </a:endParaRPr>
          </a:p>
        </p:txBody>
      </p:sp>
      <p:pic>
        <p:nvPicPr>
          <p:cNvPr id="53" name="object 16">
            <a:extLst>
              <a:ext uri="{FF2B5EF4-FFF2-40B4-BE49-F238E27FC236}">
                <a16:creationId xmlns:a16="http://schemas.microsoft.com/office/drawing/2014/main" id="{09CC707A-71C7-EBA4-F957-168F70F8E5B5}"/>
              </a:ext>
            </a:extLst>
          </p:cNvPr>
          <p:cNvPicPr/>
          <p:nvPr/>
        </p:nvPicPr>
        <p:blipFill rotWithShape="1">
          <a:blip r:embed="rId9" cstate="print"/>
          <a:srcRect l="5710" t="1" r="14640" b="10000"/>
          <a:stretch/>
        </p:blipFill>
        <p:spPr>
          <a:xfrm>
            <a:off x="9342860" y="2355036"/>
            <a:ext cx="278544" cy="531698"/>
          </a:xfrm>
          <a:prstGeom prst="rect">
            <a:avLst/>
          </a:prstGeom>
        </p:spPr>
      </p:pic>
      <p:sp>
        <p:nvSpPr>
          <p:cNvPr id="54" name="Rectangle 53">
            <a:extLst>
              <a:ext uri="{FF2B5EF4-FFF2-40B4-BE49-F238E27FC236}">
                <a16:creationId xmlns:a16="http://schemas.microsoft.com/office/drawing/2014/main" id="{67CD3DC5-2352-F9CD-C824-91A1DBAA9879}"/>
              </a:ext>
            </a:extLst>
          </p:cNvPr>
          <p:cNvSpPr/>
          <p:nvPr/>
        </p:nvSpPr>
        <p:spPr>
          <a:xfrm>
            <a:off x="8963725" y="6231467"/>
            <a:ext cx="2720275" cy="626533"/>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latin typeface="Arial" panose="020B0604020202020204" pitchFamily="34" charset="0"/>
              <a:cs typeface="Arial" panose="020B0604020202020204" pitchFamily="34" charset="0"/>
            </a:endParaRPr>
          </a:p>
        </p:txBody>
      </p:sp>
      <p:sp>
        <p:nvSpPr>
          <p:cNvPr id="55" name="Rectangle : coins arrondis 54">
            <a:extLst>
              <a:ext uri="{FF2B5EF4-FFF2-40B4-BE49-F238E27FC236}">
                <a16:creationId xmlns:a16="http://schemas.microsoft.com/office/drawing/2014/main" id="{824E24C1-82E4-49F7-562C-329AAA385190}"/>
              </a:ext>
            </a:extLst>
          </p:cNvPr>
          <p:cNvSpPr/>
          <p:nvPr/>
        </p:nvSpPr>
        <p:spPr>
          <a:xfrm>
            <a:off x="293512" y="5376337"/>
            <a:ext cx="5439822" cy="1272427"/>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2000" b="1" cap="all" dirty="0">
                <a:solidFill>
                  <a:srgbClr val="FFFF00"/>
                </a:solidFill>
                <a:latin typeface="Arial" panose="020B0604020202020204" pitchFamily="34" charset="0"/>
                <a:cs typeface="Arial" panose="020B0604020202020204" pitchFamily="34" charset="0"/>
              </a:rPr>
              <a:t>+</a:t>
            </a:r>
            <a:r>
              <a:rPr lang="fr-FR" sz="1400" b="1" cap="all" dirty="0">
                <a:solidFill>
                  <a:srgbClr val="FFFF00"/>
                </a:solidFill>
                <a:latin typeface="Arial" panose="020B0604020202020204" pitchFamily="34" charset="0"/>
                <a:cs typeface="Arial" panose="020B0604020202020204" pitchFamily="34" charset="0"/>
              </a:rPr>
              <a:t> DE Productivité</a:t>
            </a:r>
          </a:p>
          <a:p>
            <a:pPr marL="285750" indent="-285750">
              <a:spcAft>
                <a:spcPts val="600"/>
              </a:spcAft>
              <a:buFont typeface="Wingdings" panose="05000000000000000000" pitchFamily="2" charset="2"/>
              <a:buChar char="ü"/>
            </a:pPr>
            <a:r>
              <a:rPr lang="fr-FR" sz="1100" dirty="0">
                <a:solidFill>
                  <a:prstClr val="white"/>
                </a:solidFill>
                <a:latin typeface="Arial" panose="020B0604020202020204" pitchFamily="34" charset="0"/>
                <a:cs typeface="Arial" panose="020B0604020202020204" pitchFamily="34" charset="0"/>
              </a:rPr>
              <a:t>Limite les perturbations de votre activité et augmente votre temps de production</a:t>
            </a:r>
          </a:p>
          <a:p>
            <a:pPr marL="285750" indent="-285750">
              <a:spcAft>
                <a:spcPts val="600"/>
              </a:spcAft>
              <a:buFont typeface="Wingdings" panose="05000000000000000000" pitchFamily="2" charset="2"/>
              <a:buChar char="ü"/>
            </a:pPr>
            <a:r>
              <a:rPr lang="fr-FR" sz="1100" dirty="0">
                <a:solidFill>
                  <a:prstClr val="white"/>
                </a:solidFill>
                <a:latin typeface="Arial" panose="020B0604020202020204" pitchFamily="34" charset="0"/>
                <a:cs typeface="Arial" panose="020B0604020202020204" pitchFamily="34" charset="0"/>
              </a:rPr>
              <a:t>Optimisation de la durée de vie de vos pneus</a:t>
            </a:r>
          </a:p>
          <a:p>
            <a:pPr marL="285750" indent="-285750">
              <a:spcAft>
                <a:spcPts val="600"/>
              </a:spcAft>
              <a:buFont typeface="Wingdings" panose="05000000000000000000" pitchFamily="2" charset="2"/>
              <a:buChar char="ü"/>
            </a:pPr>
            <a:r>
              <a:rPr lang="fr-FR" sz="1100" dirty="0">
                <a:solidFill>
                  <a:prstClr val="white"/>
                </a:solidFill>
                <a:latin typeface="Arial" panose="020B0604020202020204" pitchFamily="34" charset="0"/>
                <a:cs typeface="Arial" panose="020B0604020202020204" pitchFamily="34" charset="0"/>
              </a:rPr>
              <a:t>Aide à la prise de décision pour optimiser les cycles de vos engins</a:t>
            </a:r>
            <a:endParaRPr lang="fr-FR" sz="1100" b="1" cap="all" dirty="0">
              <a:solidFill>
                <a:srgbClr val="FFFF00"/>
              </a:solidFill>
              <a:latin typeface="Arial" panose="020B0604020202020204" pitchFamily="34" charset="0"/>
              <a:cs typeface="Arial" panose="020B0604020202020204" pitchFamily="34" charset="0"/>
            </a:endParaRPr>
          </a:p>
        </p:txBody>
      </p:sp>
      <p:sp>
        <p:nvSpPr>
          <p:cNvPr id="56" name="Rectangle : coins arrondis 55">
            <a:extLst>
              <a:ext uri="{FF2B5EF4-FFF2-40B4-BE49-F238E27FC236}">
                <a16:creationId xmlns:a16="http://schemas.microsoft.com/office/drawing/2014/main" id="{E1DA0DE3-FF39-6BD6-362E-5395FDD9033E}"/>
              </a:ext>
            </a:extLst>
          </p:cNvPr>
          <p:cNvSpPr/>
          <p:nvPr/>
        </p:nvSpPr>
        <p:spPr>
          <a:xfrm>
            <a:off x="6354790" y="5376337"/>
            <a:ext cx="5596334" cy="1272427"/>
          </a:xfrm>
          <a:prstGeom prst="roundRect">
            <a:avLst/>
          </a:prstGeom>
          <a:solidFill>
            <a:srgbClr val="00A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fr-FR" sz="2000" b="1" cap="all" dirty="0">
                <a:solidFill>
                  <a:srgbClr val="FFFF00"/>
                </a:solidFill>
                <a:latin typeface="Arial" panose="020B0604020202020204" pitchFamily="34" charset="0"/>
                <a:cs typeface="Arial" panose="020B0604020202020204" pitchFamily="34" charset="0"/>
              </a:rPr>
              <a:t>+</a:t>
            </a:r>
            <a:r>
              <a:rPr lang="fr-FR" sz="1600" b="1" cap="all" dirty="0">
                <a:solidFill>
                  <a:srgbClr val="FFFF00"/>
                </a:solidFill>
                <a:latin typeface="Arial" panose="020B0604020202020204" pitchFamily="34" charset="0"/>
                <a:cs typeface="Arial" panose="020B0604020202020204" pitchFamily="34" charset="0"/>
              </a:rPr>
              <a:t> </a:t>
            </a:r>
            <a:r>
              <a:rPr lang="fr-FR" sz="1400" b="1" cap="all" dirty="0">
                <a:solidFill>
                  <a:srgbClr val="FFFF00"/>
                </a:solidFill>
                <a:latin typeface="Arial" panose="020B0604020202020204" pitchFamily="34" charset="0"/>
                <a:cs typeface="Arial" panose="020B0604020202020204" pitchFamily="34" charset="0"/>
              </a:rPr>
              <a:t>d’économies</a:t>
            </a:r>
          </a:p>
          <a:p>
            <a:pPr marL="285750" indent="-285750">
              <a:spcAft>
                <a:spcPts val="600"/>
              </a:spcAft>
              <a:buFont typeface="Wingdings" panose="05000000000000000000" pitchFamily="2" charset="2"/>
              <a:buChar char="ü"/>
            </a:pPr>
            <a:r>
              <a:rPr lang="fr-FR" sz="1100" dirty="0">
                <a:solidFill>
                  <a:prstClr val="white"/>
                </a:solidFill>
                <a:latin typeface="Arial" panose="020B0604020202020204" pitchFamily="34" charset="0"/>
                <a:cs typeface="Arial" panose="020B0604020202020204" pitchFamily="34" charset="0"/>
              </a:rPr>
              <a:t>Détection des déréglages de pression pour optimiser le rendement de vos pneus</a:t>
            </a:r>
          </a:p>
          <a:p>
            <a:pPr marL="285750" indent="-285750">
              <a:spcAft>
                <a:spcPts val="600"/>
              </a:spcAft>
              <a:buFont typeface="Wingdings" panose="05000000000000000000" pitchFamily="2" charset="2"/>
              <a:buChar char="ü"/>
            </a:pPr>
            <a:r>
              <a:rPr lang="fr-FR" sz="1100" dirty="0">
                <a:solidFill>
                  <a:prstClr val="white"/>
                </a:solidFill>
                <a:latin typeface="Arial" panose="020B0604020202020204" pitchFamily="34" charset="0"/>
                <a:cs typeface="Arial" panose="020B0604020202020204" pitchFamily="34" charset="0"/>
              </a:rPr>
              <a:t>Réduction de vos coûts de maintenance non programmée</a:t>
            </a:r>
          </a:p>
          <a:p>
            <a:pPr marL="285750" indent="-285750">
              <a:spcAft>
                <a:spcPts val="600"/>
              </a:spcAft>
              <a:buFont typeface="Wingdings" panose="05000000000000000000" pitchFamily="2" charset="2"/>
              <a:buChar char="ü"/>
            </a:pPr>
            <a:r>
              <a:rPr lang="fr-FR" sz="1100" dirty="0">
                <a:solidFill>
                  <a:prstClr val="white"/>
                </a:solidFill>
                <a:latin typeface="Arial" panose="020B0604020202020204" pitchFamily="34" charset="0"/>
                <a:cs typeface="Arial" panose="020B0604020202020204" pitchFamily="34" charset="0"/>
              </a:rPr>
              <a:t>Optimisation de votre consommation de carburant</a:t>
            </a:r>
          </a:p>
        </p:txBody>
      </p:sp>
    </p:spTree>
    <p:extLst>
      <p:ext uri="{BB962C8B-B14F-4D97-AF65-F5344CB8AC3E}">
        <p14:creationId xmlns:p14="http://schemas.microsoft.com/office/powerpoint/2010/main" val="2157506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9D358D43-1FAE-5948-5E89-25E2DD3D1FB3}"/>
              </a:ext>
            </a:extLst>
          </p:cNvPr>
          <p:cNvSpPr>
            <a:spLocks noGrp="1"/>
          </p:cNvSpPr>
          <p:nvPr>
            <p:ph type="title"/>
          </p:nvPr>
        </p:nvSpPr>
        <p:spPr>
          <a:xfrm>
            <a:off x="172765" y="136525"/>
            <a:ext cx="9271860" cy="921545"/>
          </a:xfrm>
        </p:spPr>
        <p:txBody>
          <a:bodyPr>
            <a:noAutofit/>
          </a:bodyPr>
          <a:lstStyle/>
          <a:p>
            <a:pPr>
              <a:lnSpc>
                <a:spcPts val="3900"/>
              </a:lnSpc>
            </a:pPr>
            <a:r>
              <a:rPr lang="fr-FR" b="1" dirty="0"/>
              <a:t>Offre Financement : Engins Génie Civil</a:t>
            </a:r>
          </a:p>
        </p:txBody>
      </p:sp>
    </p:spTree>
    <p:extLst>
      <p:ext uri="{BB962C8B-B14F-4D97-AF65-F5344CB8AC3E}">
        <p14:creationId xmlns:p14="http://schemas.microsoft.com/office/powerpoint/2010/main" val="537378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0">
            <a:extLst>
              <a:ext uri="{FF2B5EF4-FFF2-40B4-BE49-F238E27FC236}">
                <a16:creationId xmlns:a16="http://schemas.microsoft.com/office/drawing/2014/main" id="{8743A20E-E82F-926A-9CFA-F6AD5AD51819}"/>
              </a:ext>
            </a:extLst>
          </p:cNvPr>
          <p:cNvSpPr>
            <a:spLocks noGrp="1"/>
          </p:cNvSpPr>
          <p:nvPr>
            <p:ph type="title"/>
          </p:nvPr>
        </p:nvSpPr>
        <p:spPr>
          <a:xfrm>
            <a:off x="172765" y="136525"/>
            <a:ext cx="9271860" cy="921545"/>
          </a:xfrm>
        </p:spPr>
        <p:txBody>
          <a:bodyPr>
            <a:noAutofit/>
          </a:bodyPr>
          <a:lstStyle/>
          <a:p>
            <a:pPr>
              <a:lnSpc>
                <a:spcPts val="3900"/>
              </a:lnSpc>
            </a:pPr>
            <a:r>
              <a:rPr lang="fr-FR" b="1" dirty="0"/>
              <a:t>Offre Financement : Engins Génie Civil</a:t>
            </a:r>
          </a:p>
        </p:txBody>
      </p:sp>
    </p:spTree>
    <p:extLst>
      <p:ext uri="{BB962C8B-B14F-4D97-AF65-F5344CB8AC3E}">
        <p14:creationId xmlns:p14="http://schemas.microsoft.com/office/powerpoint/2010/main" val="14037932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144C9-29E2-698D-926E-71CC154FF32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B4277EF-10B9-926D-E99C-3CF7197295A8}"/>
              </a:ext>
            </a:extLst>
          </p:cNvPr>
          <p:cNvSpPr>
            <a:spLocks noGrp="1"/>
          </p:cNvSpPr>
          <p:nvPr>
            <p:ph type="ctrTitle"/>
          </p:nvPr>
        </p:nvSpPr>
        <p:spPr>
          <a:xfrm>
            <a:off x="147760" y="834040"/>
            <a:ext cx="5081388" cy="2387600"/>
          </a:xfrm>
        </p:spPr>
        <p:txBody>
          <a:bodyPr/>
          <a:lstStyle/>
          <a:p>
            <a:r>
              <a:rPr lang="fr-FR" dirty="0">
                <a:solidFill>
                  <a:schemeClr val="bg1"/>
                </a:solidFill>
              </a:rPr>
              <a:t>Organisation</a:t>
            </a:r>
          </a:p>
        </p:txBody>
      </p:sp>
      <p:sp>
        <p:nvSpPr>
          <p:cNvPr id="3" name="ZoneTexte 2">
            <a:extLst>
              <a:ext uri="{FF2B5EF4-FFF2-40B4-BE49-F238E27FC236}">
                <a16:creationId xmlns:a16="http://schemas.microsoft.com/office/drawing/2014/main" id="{F5DFA292-E96B-1497-3008-2DE05E274B34}"/>
              </a:ext>
            </a:extLst>
          </p:cNvPr>
          <p:cNvSpPr txBox="1"/>
          <p:nvPr/>
        </p:nvSpPr>
        <p:spPr>
          <a:xfrm>
            <a:off x="147760" y="-96984"/>
            <a:ext cx="6093912" cy="1862048"/>
          </a:xfrm>
          <a:prstGeom prst="rect">
            <a:avLst/>
          </a:prstGeom>
          <a:noFill/>
        </p:spPr>
        <p:txBody>
          <a:bodyPr wrap="square">
            <a:spAutoFit/>
          </a:bodyPr>
          <a:lstStyle/>
          <a:p>
            <a:r>
              <a:rPr lang="fr-FR" sz="11500" b="1" dirty="0">
                <a:solidFill>
                  <a:schemeClr val="bg1"/>
                </a:solidFill>
                <a:latin typeface="Arial" panose="020B0604020202020204" pitchFamily="34" charset="0"/>
                <a:cs typeface="Arial" panose="020B0604020202020204" pitchFamily="34" charset="0"/>
              </a:rPr>
              <a:t>#2 </a:t>
            </a:r>
          </a:p>
        </p:txBody>
      </p:sp>
      <p:pic>
        <p:nvPicPr>
          <p:cNvPr id="2" name="Image 1" descr="Une image contenant logo, Police, Graphique, symbole&#10;&#10;Description générée automatiquement">
            <a:extLst>
              <a:ext uri="{FF2B5EF4-FFF2-40B4-BE49-F238E27FC236}">
                <a16:creationId xmlns:a16="http://schemas.microsoft.com/office/drawing/2014/main" id="{FDE01CE3-0F11-84AF-4409-B15680A756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4875" y="430647"/>
            <a:ext cx="2920433" cy="674945"/>
          </a:xfrm>
          <a:prstGeom prst="rect">
            <a:avLst/>
          </a:prstGeom>
        </p:spPr>
      </p:pic>
    </p:spTree>
    <p:extLst>
      <p:ext uri="{BB962C8B-B14F-4D97-AF65-F5344CB8AC3E}">
        <p14:creationId xmlns:p14="http://schemas.microsoft.com/office/powerpoint/2010/main" val="10860876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9F6204B-5EDA-9370-8D59-B00566391810}"/>
              </a:ext>
            </a:extLst>
          </p:cNvPr>
          <p:cNvSpPr>
            <a:spLocks noGrp="1"/>
          </p:cNvSpPr>
          <p:nvPr>
            <p:ph type="ctrTitle"/>
          </p:nvPr>
        </p:nvSpPr>
        <p:spPr>
          <a:xfrm>
            <a:off x="406400" y="1604963"/>
            <a:ext cx="5405677" cy="2387600"/>
          </a:xfrm>
        </p:spPr>
        <p:txBody>
          <a:bodyPr/>
          <a:lstStyle/>
          <a:p>
            <a:r>
              <a:rPr lang="fr-FR" dirty="0"/>
              <a:t>Moyens humains et organisations IDF</a:t>
            </a:r>
          </a:p>
        </p:txBody>
      </p:sp>
      <p:sp>
        <p:nvSpPr>
          <p:cNvPr id="5" name="Rectangle : coins arrondis 4">
            <a:extLst>
              <a:ext uri="{FF2B5EF4-FFF2-40B4-BE49-F238E27FC236}">
                <a16:creationId xmlns:a16="http://schemas.microsoft.com/office/drawing/2014/main" id="{C4EFE5A6-460A-A208-450C-3CCA3DD151BC}"/>
              </a:ext>
            </a:extLst>
          </p:cNvPr>
          <p:cNvSpPr/>
          <p:nvPr/>
        </p:nvSpPr>
        <p:spPr>
          <a:xfrm rot="1330092">
            <a:off x="7732698" y="3528212"/>
            <a:ext cx="5102551" cy="3826339"/>
          </a:xfrm>
          <a:prstGeom prst="roundRect">
            <a:avLst>
              <a:gd name="adj" fmla="val 50000"/>
            </a:avLst>
          </a:prstGeom>
          <a:blipFill dpi="0" rotWithShape="0">
            <a:blip r:embed="rId2"/>
            <a:srcRect/>
            <a:stretch>
              <a:fillRect l="-3000" t="-1000" r="-12000" b="-2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20827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a:ln>
            <a:noFill/>
          </a:ln>
        </p:spPr>
        <p:txBody>
          <a:bodyPr vert="horz" lIns="91440" tIns="45720" rIns="91440" bIns="45720" rtlCol="0" anchor="ctr">
            <a:noAutofit/>
          </a:bodyPr>
          <a:lstStyle/>
          <a:p>
            <a:r>
              <a:rPr lang="fr-FR" b="1" dirty="0"/>
              <a:t>Une organisation à votre service</a:t>
            </a:r>
            <a:endParaRPr lang="fr-FR" b="1" dirty="0">
              <a:solidFill>
                <a:schemeClr val="accent2"/>
              </a:solidFill>
            </a:endParaRPr>
          </a:p>
        </p:txBody>
      </p:sp>
      <p:grpSp>
        <p:nvGrpSpPr>
          <p:cNvPr id="3" name="Groupe 2">
            <a:extLst>
              <a:ext uri="{FF2B5EF4-FFF2-40B4-BE49-F238E27FC236}">
                <a16:creationId xmlns:a16="http://schemas.microsoft.com/office/drawing/2014/main" id="{FF10481F-F230-0A76-4718-93E59E8ECF79}"/>
              </a:ext>
            </a:extLst>
          </p:cNvPr>
          <p:cNvGrpSpPr/>
          <p:nvPr/>
        </p:nvGrpSpPr>
        <p:grpSpPr>
          <a:xfrm>
            <a:off x="6177474" y="1316102"/>
            <a:ext cx="4667309" cy="1620533"/>
            <a:chOff x="819397" y="1796963"/>
            <a:chExt cx="4500748" cy="1620533"/>
          </a:xfrm>
        </p:grpSpPr>
        <p:pic>
          <p:nvPicPr>
            <p:cNvPr id="4" name="Image 3">
              <a:extLst>
                <a:ext uri="{FF2B5EF4-FFF2-40B4-BE49-F238E27FC236}">
                  <a16:creationId xmlns:a16="http://schemas.microsoft.com/office/drawing/2014/main" id="{806ED2C0-6296-E1C9-D197-7D90CE462B0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9397" y="1796963"/>
              <a:ext cx="4500748" cy="1607232"/>
            </a:xfrm>
            <a:prstGeom prst="roundRect">
              <a:avLst/>
            </a:prstGeom>
          </p:spPr>
        </p:pic>
        <p:sp>
          <p:nvSpPr>
            <p:cNvPr id="5" name="Rectangle 4">
              <a:extLst>
                <a:ext uri="{FF2B5EF4-FFF2-40B4-BE49-F238E27FC236}">
                  <a16:creationId xmlns:a16="http://schemas.microsoft.com/office/drawing/2014/main" id="{61469CBE-97F5-637F-0C18-2E539BEE0A82}"/>
                </a:ext>
              </a:extLst>
            </p:cNvPr>
            <p:cNvSpPr/>
            <p:nvPr/>
          </p:nvSpPr>
          <p:spPr>
            <a:xfrm>
              <a:off x="819397" y="2123525"/>
              <a:ext cx="4500747" cy="1293971"/>
            </a:xfrm>
            <a:prstGeom prst="roundRect">
              <a:avLst/>
            </a:prstGeom>
          </p:spPr>
          <p:txBody>
            <a:bodyPr wrap="square">
              <a:spAutoFit/>
            </a:bodyPr>
            <a:lstStyle/>
            <a:p>
              <a:pPr algn="ctr"/>
              <a:r>
                <a:rPr lang="fr-FR" sz="1400" b="1" dirty="0">
                  <a:solidFill>
                    <a:srgbClr val="FFDD00"/>
                  </a:solidFill>
                  <a:latin typeface="Arial" panose="020B0604020202020204" pitchFamily="34" charset="0"/>
                </a:rPr>
                <a:t>VOTRE INTERLOCUTEUR COMMERCIAL</a:t>
              </a:r>
            </a:p>
            <a:p>
              <a:pPr algn="ctr"/>
              <a:r>
                <a:rPr lang="fr-FR" sz="1400" b="1" dirty="0">
                  <a:solidFill>
                    <a:srgbClr val="FFDD00"/>
                  </a:solidFill>
                  <a:latin typeface="Arial" panose="020B0604020202020204" pitchFamily="34" charset="0"/>
                </a:rPr>
                <a:t>Expert Génie Civil</a:t>
              </a:r>
            </a:p>
            <a:p>
              <a:pPr algn="ctr"/>
              <a:r>
                <a:rPr lang="fr-FR" sz="1400" b="1" dirty="0">
                  <a:solidFill>
                    <a:srgbClr val="FFFFFF"/>
                  </a:solidFill>
                  <a:latin typeface="Arial" panose="020B0604020202020204" pitchFamily="34" charset="0"/>
                </a:rPr>
                <a:t>Mickael SUREAU</a:t>
              </a:r>
            </a:p>
            <a:p>
              <a:pPr algn="ctr"/>
              <a:r>
                <a:rPr lang="fr-FR" sz="1400" b="1" dirty="0">
                  <a:solidFill>
                    <a:srgbClr val="FFFFFF"/>
                  </a:solidFill>
                  <a:latin typeface="Arial" panose="020B0604020202020204" pitchFamily="34" charset="0"/>
                </a:rPr>
                <a:t>Tél : 06 74 68 63 78</a:t>
              </a:r>
            </a:p>
            <a:p>
              <a:pPr algn="ctr"/>
              <a:r>
                <a:rPr lang="fr-FR" sz="1400" b="1" dirty="0">
                  <a:solidFill>
                    <a:srgbClr val="FFFFFF"/>
                  </a:solidFill>
                  <a:latin typeface="Arial" panose="020B0604020202020204" pitchFamily="34" charset="0"/>
                </a:rPr>
                <a:t>mickael.sureau@euromaster.com</a:t>
              </a:r>
            </a:p>
          </p:txBody>
        </p:sp>
      </p:grpSp>
      <p:grpSp>
        <p:nvGrpSpPr>
          <p:cNvPr id="6" name="Groupe 5">
            <a:extLst>
              <a:ext uri="{FF2B5EF4-FFF2-40B4-BE49-F238E27FC236}">
                <a16:creationId xmlns:a16="http://schemas.microsoft.com/office/drawing/2014/main" id="{E13491E2-111E-E337-3C03-78244A475C38}"/>
              </a:ext>
            </a:extLst>
          </p:cNvPr>
          <p:cNvGrpSpPr/>
          <p:nvPr/>
        </p:nvGrpSpPr>
        <p:grpSpPr>
          <a:xfrm>
            <a:off x="101343" y="3605167"/>
            <a:ext cx="4261456" cy="2387903"/>
            <a:chOff x="785555" y="3642655"/>
            <a:chExt cx="4500747" cy="2387903"/>
          </a:xfrm>
        </p:grpSpPr>
        <p:pic>
          <p:nvPicPr>
            <p:cNvPr id="7" name="Image 6">
              <a:extLst>
                <a:ext uri="{FF2B5EF4-FFF2-40B4-BE49-F238E27FC236}">
                  <a16:creationId xmlns:a16="http://schemas.microsoft.com/office/drawing/2014/main" id="{67A74500-92BF-327D-68F9-34B20424AA4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78126" y="3642655"/>
              <a:ext cx="4022168" cy="2387903"/>
            </a:xfrm>
            <a:prstGeom prst="roundRect">
              <a:avLst/>
            </a:prstGeom>
            <a:solidFill>
              <a:schemeClr val="bg1"/>
            </a:solidFill>
          </p:spPr>
        </p:pic>
        <p:sp>
          <p:nvSpPr>
            <p:cNvPr id="8" name="Rectangle 7">
              <a:extLst>
                <a:ext uri="{FF2B5EF4-FFF2-40B4-BE49-F238E27FC236}">
                  <a16:creationId xmlns:a16="http://schemas.microsoft.com/office/drawing/2014/main" id="{1F1EFC35-9D71-380B-2283-DD1532EEF599}"/>
                </a:ext>
              </a:extLst>
            </p:cNvPr>
            <p:cNvSpPr/>
            <p:nvPr/>
          </p:nvSpPr>
          <p:spPr>
            <a:xfrm>
              <a:off x="785555" y="3667807"/>
              <a:ext cx="4500747" cy="1532334"/>
            </a:xfrm>
            <a:prstGeom prst="roundRect">
              <a:avLst/>
            </a:prstGeom>
          </p:spPr>
          <p:txBody>
            <a:bodyPr wrap="square">
              <a:spAutoFit/>
            </a:bodyPr>
            <a:lstStyle/>
            <a:p>
              <a:pPr algn="ctr"/>
              <a:endParaRPr lang="fr-FR" sz="1400" b="1" dirty="0">
                <a:solidFill>
                  <a:srgbClr val="FFDD00"/>
                </a:solidFill>
                <a:latin typeface="Arial" panose="020B0604020202020204" pitchFamily="34" charset="0"/>
              </a:endParaRPr>
            </a:p>
            <a:p>
              <a:pPr algn="ctr"/>
              <a:endParaRPr lang="fr-FR" sz="1400" b="1" dirty="0">
                <a:solidFill>
                  <a:srgbClr val="FFDD00"/>
                </a:solidFill>
                <a:latin typeface="Arial" panose="020B0604020202020204" pitchFamily="34" charset="0"/>
              </a:endParaRPr>
            </a:p>
            <a:p>
              <a:pPr algn="ctr"/>
              <a:endParaRPr lang="fr-FR" sz="1400" b="1" dirty="0">
                <a:solidFill>
                  <a:srgbClr val="FFDD00"/>
                </a:solidFill>
                <a:latin typeface="Arial" panose="020B0604020202020204" pitchFamily="34" charset="0"/>
              </a:endParaRPr>
            </a:p>
            <a:p>
              <a:pPr algn="ctr"/>
              <a:r>
                <a:rPr lang="fr-FR" sz="1400" b="1" dirty="0">
                  <a:solidFill>
                    <a:srgbClr val="FFDD00"/>
                  </a:solidFill>
                  <a:latin typeface="Arial" panose="020B0604020202020204" pitchFamily="34" charset="0"/>
                </a:rPr>
                <a:t>Service Contrat</a:t>
              </a:r>
            </a:p>
            <a:p>
              <a:pPr algn="ctr"/>
              <a:r>
                <a:rPr lang="fr-FR" sz="1400" b="1" dirty="0">
                  <a:solidFill>
                    <a:srgbClr val="FFFFFF"/>
                  </a:solidFill>
                  <a:latin typeface="Arial" panose="020B0604020202020204" pitchFamily="34" charset="0"/>
                </a:rPr>
                <a:t>Tél : 04 76 61 56 74</a:t>
              </a:r>
            </a:p>
            <a:p>
              <a:pPr algn="ctr"/>
              <a:r>
                <a:rPr lang="fr-FR" sz="1400" b="1" dirty="0">
                  <a:solidFill>
                    <a:prstClr val="white"/>
                  </a:solidFill>
                  <a:latin typeface="Arial" panose="020B0604020202020204" pitchFamily="34" charset="0"/>
                </a:rPr>
                <a:t>gen.fra.sav.contrats@euromaster.com</a:t>
              </a:r>
            </a:p>
          </p:txBody>
        </p:sp>
      </p:grpSp>
      <p:grpSp>
        <p:nvGrpSpPr>
          <p:cNvPr id="9" name="Groupe 8">
            <a:extLst>
              <a:ext uri="{FF2B5EF4-FFF2-40B4-BE49-F238E27FC236}">
                <a16:creationId xmlns:a16="http://schemas.microsoft.com/office/drawing/2014/main" id="{0F3FED59-DE2D-7796-3892-B6EFEAE9A304}"/>
              </a:ext>
            </a:extLst>
          </p:cNvPr>
          <p:cNvGrpSpPr/>
          <p:nvPr/>
        </p:nvGrpSpPr>
        <p:grpSpPr>
          <a:xfrm>
            <a:off x="4269703" y="3615391"/>
            <a:ext cx="3834358" cy="2386596"/>
            <a:chOff x="8987102" y="1725009"/>
            <a:chExt cx="4186981" cy="1493578"/>
          </a:xfrm>
        </p:grpSpPr>
        <p:pic>
          <p:nvPicPr>
            <p:cNvPr id="10" name="Image 9">
              <a:extLst>
                <a:ext uri="{FF2B5EF4-FFF2-40B4-BE49-F238E27FC236}">
                  <a16:creationId xmlns:a16="http://schemas.microsoft.com/office/drawing/2014/main" id="{1D194CC1-800B-A93D-802E-5328A681C1E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007418" y="1725009"/>
              <a:ext cx="4166665" cy="1493578"/>
            </a:xfrm>
            <a:prstGeom prst="roundRect">
              <a:avLst/>
            </a:prstGeom>
            <a:solidFill>
              <a:schemeClr val="bg1"/>
            </a:solidFill>
          </p:spPr>
        </p:pic>
        <p:sp>
          <p:nvSpPr>
            <p:cNvPr id="11" name="Rectangle 10">
              <a:extLst>
                <a:ext uri="{FF2B5EF4-FFF2-40B4-BE49-F238E27FC236}">
                  <a16:creationId xmlns:a16="http://schemas.microsoft.com/office/drawing/2014/main" id="{C38F658B-7F07-ECE3-E912-6E55E2DE8228}"/>
                </a:ext>
              </a:extLst>
            </p:cNvPr>
            <p:cNvSpPr/>
            <p:nvPr/>
          </p:nvSpPr>
          <p:spPr>
            <a:xfrm>
              <a:off x="8987102" y="2109476"/>
              <a:ext cx="4166435" cy="809792"/>
            </a:xfrm>
            <a:prstGeom prst="roundRect">
              <a:avLst/>
            </a:prstGeom>
          </p:spPr>
          <p:txBody>
            <a:bodyPr wrap="square">
              <a:spAutoFit/>
            </a:bodyPr>
            <a:lstStyle/>
            <a:p>
              <a:pPr algn="ctr"/>
              <a:r>
                <a:rPr lang="fr-FR" sz="1400" b="1" dirty="0">
                  <a:solidFill>
                    <a:srgbClr val="FFDD00"/>
                  </a:solidFill>
                  <a:latin typeface="Arial" panose="020B0604020202020204" pitchFamily="34" charset="0"/>
                </a:rPr>
                <a:t>CHARGÉ(E) DE COMPTE</a:t>
              </a:r>
            </a:p>
            <a:p>
              <a:pPr algn="ctr"/>
              <a:r>
                <a:rPr lang="fr-FR" sz="1400" b="1" dirty="0">
                  <a:solidFill>
                    <a:srgbClr val="FFFFFF"/>
                  </a:solidFill>
                  <a:latin typeface="Arial" panose="020B0604020202020204" pitchFamily="34" charset="0"/>
                </a:rPr>
                <a:t>Julie DEL VECCHIO </a:t>
              </a:r>
            </a:p>
            <a:p>
              <a:pPr algn="ctr"/>
              <a:r>
                <a:rPr lang="fr-FR" sz="1400" b="1" dirty="0">
                  <a:solidFill>
                    <a:srgbClr val="FFFFFF"/>
                  </a:solidFill>
                  <a:latin typeface="Arial" panose="020B0604020202020204" pitchFamily="34" charset="0"/>
                </a:rPr>
                <a:t>Tél :04.76.61.28.18</a:t>
              </a:r>
            </a:p>
            <a:p>
              <a:pPr algn="ctr"/>
              <a:r>
                <a:rPr lang="fr-FR" sz="1400" b="1" dirty="0">
                  <a:solidFill>
                    <a:srgbClr val="FFFFFF"/>
                  </a:solidFill>
                  <a:latin typeface="Arial" panose="020B0604020202020204" pitchFamily="34" charset="0"/>
                </a:rPr>
                <a:t>julie.del.vecchio@euromaster.com</a:t>
              </a:r>
            </a:p>
            <a:p>
              <a:pPr algn="ctr"/>
              <a:endParaRPr lang="fr-FR" sz="1400" b="1" dirty="0">
                <a:solidFill>
                  <a:srgbClr val="FFFFFF"/>
                </a:solidFill>
                <a:latin typeface="Arial" panose="020B0604020202020204" pitchFamily="34" charset="0"/>
              </a:endParaRPr>
            </a:p>
          </p:txBody>
        </p:sp>
      </p:grpSp>
      <p:grpSp>
        <p:nvGrpSpPr>
          <p:cNvPr id="12" name="Groupe 11">
            <a:extLst>
              <a:ext uri="{FF2B5EF4-FFF2-40B4-BE49-F238E27FC236}">
                <a16:creationId xmlns:a16="http://schemas.microsoft.com/office/drawing/2014/main" id="{4228C40C-85B0-8631-C6B3-9FF10FB8E0D9}"/>
              </a:ext>
            </a:extLst>
          </p:cNvPr>
          <p:cNvGrpSpPr/>
          <p:nvPr/>
        </p:nvGrpSpPr>
        <p:grpSpPr>
          <a:xfrm>
            <a:off x="8122666" y="3615391"/>
            <a:ext cx="3815543" cy="2386595"/>
            <a:chOff x="8277770" y="3284746"/>
            <a:chExt cx="3815543" cy="1853842"/>
          </a:xfrm>
        </p:grpSpPr>
        <p:pic>
          <p:nvPicPr>
            <p:cNvPr id="13" name="Image 12">
              <a:extLst>
                <a:ext uri="{FF2B5EF4-FFF2-40B4-BE49-F238E27FC236}">
                  <a16:creationId xmlns:a16="http://schemas.microsoft.com/office/drawing/2014/main" id="{8A02991C-F7C3-88F7-D7AE-E777E9B6242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293788" y="3284746"/>
              <a:ext cx="3783505" cy="1853842"/>
            </a:xfrm>
            <a:prstGeom prst="roundRect">
              <a:avLst/>
            </a:prstGeom>
            <a:solidFill>
              <a:schemeClr val="bg1"/>
            </a:solidFill>
          </p:spPr>
        </p:pic>
        <p:sp>
          <p:nvSpPr>
            <p:cNvPr id="17" name="Rectangle 16">
              <a:extLst>
                <a:ext uri="{FF2B5EF4-FFF2-40B4-BE49-F238E27FC236}">
                  <a16:creationId xmlns:a16="http://schemas.microsoft.com/office/drawing/2014/main" id="{8277F1EA-52F5-20FE-2E85-344814AB48CE}"/>
                </a:ext>
              </a:extLst>
            </p:cNvPr>
            <p:cNvSpPr/>
            <p:nvPr/>
          </p:nvSpPr>
          <p:spPr>
            <a:xfrm>
              <a:off x="8277770" y="3761950"/>
              <a:ext cx="3815543" cy="978671"/>
            </a:xfrm>
            <a:prstGeom prst="roundRect">
              <a:avLst/>
            </a:prstGeom>
          </p:spPr>
          <p:txBody>
            <a:bodyPr wrap="square">
              <a:spAutoFit/>
            </a:bodyPr>
            <a:lstStyle/>
            <a:p>
              <a:pPr algn="ctr"/>
              <a:r>
                <a:rPr lang="fr-FR" sz="1400" b="1" dirty="0">
                  <a:solidFill>
                    <a:srgbClr val="FFDD00"/>
                  </a:solidFill>
                  <a:latin typeface="Arial" panose="020B0604020202020204" pitchFamily="34" charset="0"/>
                </a:rPr>
                <a:t>CREDIT MANAGER</a:t>
              </a:r>
            </a:p>
            <a:p>
              <a:pPr algn="ctr"/>
              <a:r>
                <a:rPr lang="fr-FR" sz="1400" b="1" dirty="0">
                  <a:solidFill>
                    <a:srgbClr val="FFFFFF"/>
                  </a:solidFill>
                  <a:latin typeface="Arial" panose="020B0604020202020204" pitchFamily="34" charset="0"/>
                </a:rPr>
                <a:t>ANTOINETTE LASTELLA</a:t>
              </a:r>
            </a:p>
            <a:p>
              <a:pPr algn="ctr"/>
              <a:r>
                <a:rPr lang="fr-FR" sz="1400" b="1" dirty="0">
                  <a:solidFill>
                    <a:srgbClr val="FFFFFF"/>
                  </a:solidFill>
                  <a:latin typeface="Arial" panose="020B0604020202020204" pitchFamily="34" charset="0"/>
                </a:rPr>
                <a:t>Tél : </a:t>
              </a:r>
              <a:r>
                <a:rPr lang="fr-FR" sz="1400" b="1" dirty="0">
                  <a:solidFill>
                    <a:prstClr val="white"/>
                  </a:solidFill>
                </a:rPr>
                <a:t>06.85.38.62.24 </a:t>
              </a:r>
            </a:p>
            <a:p>
              <a:pPr algn="ctr"/>
              <a:r>
                <a:rPr lang="fr-FR" sz="1200" b="1" dirty="0">
                  <a:solidFill>
                    <a:srgbClr val="FFFFFF"/>
                  </a:solidFill>
                  <a:latin typeface="Arial" panose="020B0604020202020204" pitchFamily="34" charset="0"/>
                </a:rPr>
                <a:t>Antoinette.lastella@fr.euromaster.com</a:t>
              </a:r>
            </a:p>
            <a:p>
              <a:pPr algn="ctr"/>
              <a:endParaRPr lang="fr-FR" sz="1400" b="1" dirty="0">
                <a:solidFill>
                  <a:srgbClr val="FFFFFF"/>
                </a:solidFill>
                <a:latin typeface="Arial" panose="020B0604020202020204" pitchFamily="34" charset="0"/>
              </a:endParaRPr>
            </a:p>
          </p:txBody>
        </p:sp>
      </p:grpSp>
      <p:grpSp>
        <p:nvGrpSpPr>
          <p:cNvPr id="18" name="Groupe 17">
            <a:extLst>
              <a:ext uri="{FF2B5EF4-FFF2-40B4-BE49-F238E27FC236}">
                <a16:creationId xmlns:a16="http://schemas.microsoft.com/office/drawing/2014/main" id="{3EF590AC-31B7-B4DA-8A1C-7286FBD17BC3}"/>
              </a:ext>
            </a:extLst>
          </p:cNvPr>
          <p:cNvGrpSpPr/>
          <p:nvPr/>
        </p:nvGrpSpPr>
        <p:grpSpPr>
          <a:xfrm>
            <a:off x="463808" y="1316101"/>
            <a:ext cx="4710609" cy="1607232"/>
            <a:chOff x="654139" y="414412"/>
            <a:chExt cx="4542502" cy="1607232"/>
          </a:xfrm>
        </p:grpSpPr>
        <p:pic>
          <p:nvPicPr>
            <p:cNvPr id="19" name="Image 18">
              <a:extLst>
                <a:ext uri="{FF2B5EF4-FFF2-40B4-BE49-F238E27FC236}">
                  <a16:creationId xmlns:a16="http://schemas.microsoft.com/office/drawing/2014/main" id="{36BA1BD7-F82F-B8DD-6E94-C3EFF27B2DB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5893" y="414412"/>
              <a:ext cx="4500748" cy="1607232"/>
            </a:xfrm>
            <a:prstGeom prst="roundRect">
              <a:avLst/>
            </a:prstGeom>
          </p:spPr>
        </p:pic>
        <p:sp>
          <p:nvSpPr>
            <p:cNvPr id="20" name="Rectangle 19">
              <a:extLst>
                <a:ext uri="{FF2B5EF4-FFF2-40B4-BE49-F238E27FC236}">
                  <a16:creationId xmlns:a16="http://schemas.microsoft.com/office/drawing/2014/main" id="{2946A057-716E-7D15-CE4A-6453273585BA}"/>
                </a:ext>
              </a:extLst>
            </p:cNvPr>
            <p:cNvSpPr/>
            <p:nvPr/>
          </p:nvSpPr>
          <p:spPr>
            <a:xfrm>
              <a:off x="654139" y="740974"/>
              <a:ext cx="4500747" cy="1055608"/>
            </a:xfrm>
            <a:prstGeom prst="roundRect">
              <a:avLst/>
            </a:prstGeom>
          </p:spPr>
          <p:txBody>
            <a:bodyPr wrap="square">
              <a:spAutoFit/>
            </a:bodyPr>
            <a:lstStyle/>
            <a:p>
              <a:pPr algn="ctr"/>
              <a:r>
                <a:rPr lang="fr-FR" sz="1400" b="1" dirty="0">
                  <a:solidFill>
                    <a:srgbClr val="FFDD00"/>
                  </a:solidFill>
                  <a:latin typeface="Arial" panose="020B0604020202020204" pitchFamily="34" charset="0"/>
                </a:rPr>
                <a:t>KEY ACCOUNT MANAGER GENIE CIVIL</a:t>
              </a:r>
            </a:p>
            <a:p>
              <a:pPr algn="ctr"/>
              <a:r>
                <a:rPr lang="fr-FR" sz="1400" b="1" i="0" u="none" strike="noStrike" baseline="0" dirty="0">
                  <a:solidFill>
                    <a:srgbClr val="FFFFFF"/>
                  </a:solidFill>
                  <a:latin typeface="Arial" panose="020B0604020202020204" pitchFamily="34" charset="0"/>
                </a:rPr>
                <a:t>François LORENZO</a:t>
              </a:r>
            </a:p>
            <a:p>
              <a:pPr algn="ctr"/>
              <a:r>
                <a:rPr lang="fr-FR" sz="1400" b="1" i="0" u="none" strike="noStrike" baseline="0" dirty="0">
                  <a:solidFill>
                    <a:srgbClr val="FFFFFF"/>
                  </a:solidFill>
                  <a:latin typeface="Arial" panose="020B0604020202020204" pitchFamily="34" charset="0"/>
                </a:rPr>
                <a:t>Tél : 06 07 24 16 70</a:t>
              </a:r>
            </a:p>
            <a:p>
              <a:pPr algn="ctr"/>
              <a:r>
                <a:rPr lang="fr-FR" sz="1400" b="1" i="0" u="none" strike="noStrike" baseline="0" dirty="0">
                  <a:solidFill>
                    <a:srgbClr val="FFFFFF"/>
                  </a:solidFill>
                  <a:latin typeface="Arial" panose="020B0604020202020204" pitchFamily="34" charset="0"/>
                </a:rPr>
                <a:t>Francois.lorenzo@euromaster.com</a:t>
              </a:r>
            </a:p>
          </p:txBody>
        </p:sp>
      </p:grpSp>
    </p:spTree>
    <p:extLst>
      <p:ext uri="{BB962C8B-B14F-4D97-AF65-F5344CB8AC3E}">
        <p14:creationId xmlns:p14="http://schemas.microsoft.com/office/powerpoint/2010/main" val="2188577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a:ln>
            <a:noFill/>
          </a:ln>
        </p:spPr>
        <p:txBody>
          <a:bodyPr vert="horz" lIns="91440" tIns="45720" rIns="91440" bIns="45720" rtlCol="0" anchor="ctr">
            <a:noAutofit/>
          </a:bodyPr>
          <a:lstStyle/>
          <a:p>
            <a:r>
              <a:rPr lang="fr-FR" b="1" dirty="0"/>
              <a:t>Moyens Opérationnels IDF</a:t>
            </a:r>
            <a:endParaRPr lang="fr-FR" b="1" dirty="0">
              <a:solidFill>
                <a:schemeClr val="accent2"/>
              </a:solidFill>
            </a:endParaRPr>
          </a:p>
        </p:txBody>
      </p:sp>
      <p:pic>
        <p:nvPicPr>
          <p:cNvPr id="14" name="Image 13">
            <a:extLst>
              <a:ext uri="{FF2B5EF4-FFF2-40B4-BE49-F238E27FC236}">
                <a16:creationId xmlns:a16="http://schemas.microsoft.com/office/drawing/2014/main" id="{5AEC40C1-E575-038C-2C8B-F9EFF95675FB}"/>
              </a:ext>
            </a:extLst>
          </p:cNvPr>
          <p:cNvPicPr>
            <a:picLocks noChangeAspect="1"/>
          </p:cNvPicPr>
          <p:nvPr/>
        </p:nvPicPr>
        <p:blipFill rotWithShape="1">
          <a:blip r:embed="rId2">
            <a:extLst>
              <a:ext uri="{28A0092B-C50C-407E-A947-70E740481C1C}">
                <a14:useLocalDpi xmlns:a14="http://schemas.microsoft.com/office/drawing/2010/main" val="0"/>
              </a:ext>
            </a:extLst>
          </a:blip>
          <a:srcRect l="25816"/>
          <a:stretch/>
        </p:blipFill>
        <p:spPr>
          <a:xfrm>
            <a:off x="38299" y="1255750"/>
            <a:ext cx="6507708" cy="5465725"/>
          </a:xfrm>
          <a:prstGeom prst="rect">
            <a:avLst/>
          </a:prstGeom>
        </p:spPr>
      </p:pic>
      <p:graphicFrame>
        <p:nvGraphicFramePr>
          <p:cNvPr id="15" name="Diagramme 14">
            <a:extLst>
              <a:ext uri="{FF2B5EF4-FFF2-40B4-BE49-F238E27FC236}">
                <a16:creationId xmlns:a16="http://schemas.microsoft.com/office/drawing/2014/main" id="{CBFC2EE1-8B59-33F1-767E-B50BC922AECB}"/>
              </a:ext>
            </a:extLst>
          </p:cNvPr>
          <p:cNvGraphicFramePr/>
          <p:nvPr>
            <p:extLst>
              <p:ext uri="{D42A27DB-BD31-4B8C-83A1-F6EECF244321}">
                <p14:modId xmlns:p14="http://schemas.microsoft.com/office/powerpoint/2010/main" val="3761421905"/>
              </p:ext>
            </p:extLst>
          </p:nvPr>
        </p:nvGraphicFramePr>
        <p:xfrm>
          <a:off x="6796452" y="1355258"/>
          <a:ext cx="5269425" cy="3849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4" name="Connecteur droit 3">
            <a:extLst>
              <a:ext uri="{FF2B5EF4-FFF2-40B4-BE49-F238E27FC236}">
                <a16:creationId xmlns:a16="http://schemas.microsoft.com/office/drawing/2014/main" id="{1392F57D-2321-615E-1FA8-016F4F77A260}"/>
              </a:ext>
            </a:extLst>
          </p:cNvPr>
          <p:cNvCxnSpPr>
            <a:cxnSpLocks/>
          </p:cNvCxnSpPr>
          <p:nvPr/>
        </p:nvCxnSpPr>
        <p:spPr>
          <a:xfrm>
            <a:off x="6661621" y="2292228"/>
            <a:ext cx="0" cy="1975296"/>
          </a:xfrm>
          <a:prstGeom prst="line">
            <a:avLst/>
          </a:prstGeom>
          <a:ln w="9525">
            <a:solidFill>
              <a:srgbClr val="393C8C"/>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5063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a:ln>
            <a:noFill/>
          </a:ln>
        </p:spPr>
        <p:txBody>
          <a:bodyPr vert="horz" lIns="91440" tIns="45720" rIns="91440" bIns="45720" rtlCol="0" anchor="ctr">
            <a:noAutofit/>
          </a:bodyPr>
          <a:lstStyle/>
          <a:p>
            <a:r>
              <a:rPr lang="fr-FR" b="1" dirty="0"/>
              <a:t>Moyens IDF</a:t>
            </a:r>
            <a:endParaRPr lang="fr-FR" b="1" dirty="0">
              <a:solidFill>
                <a:schemeClr val="accent2"/>
              </a:solidFill>
            </a:endParaRPr>
          </a:p>
        </p:txBody>
      </p:sp>
      <p:pic>
        <p:nvPicPr>
          <p:cNvPr id="3" name="Image 2">
            <a:extLst>
              <a:ext uri="{FF2B5EF4-FFF2-40B4-BE49-F238E27FC236}">
                <a16:creationId xmlns:a16="http://schemas.microsoft.com/office/drawing/2014/main" id="{37968909-E0DD-237E-6E31-5F1483D82F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8457" y="1337753"/>
            <a:ext cx="6741768" cy="4442664"/>
          </a:xfrm>
          <a:prstGeom prst="rect">
            <a:avLst/>
          </a:prstGeom>
        </p:spPr>
      </p:pic>
      <p:sp>
        <p:nvSpPr>
          <p:cNvPr id="4" name="Espace réservé du contenu 2">
            <a:extLst>
              <a:ext uri="{FF2B5EF4-FFF2-40B4-BE49-F238E27FC236}">
                <a16:creationId xmlns:a16="http://schemas.microsoft.com/office/drawing/2014/main" id="{15A51299-6A2A-4CFA-A163-61567155DC92}"/>
              </a:ext>
            </a:extLst>
          </p:cNvPr>
          <p:cNvSpPr txBox="1">
            <a:spLocks/>
          </p:cNvSpPr>
          <p:nvPr/>
        </p:nvSpPr>
        <p:spPr>
          <a:xfrm>
            <a:off x="515007" y="1487486"/>
            <a:ext cx="4907935" cy="503940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5">
                    <a:lumMod val="7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kern="1200">
                <a:solidFill>
                  <a:schemeClr val="accent5">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accent5">
                    <a:lumMod val="7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Wingdings" panose="05000000000000000000" pitchFamily="2" charset="2"/>
              <a:buChar char="§"/>
              <a:defRPr sz="1600" kern="1200">
                <a:solidFill>
                  <a:schemeClr val="accent5">
                    <a:lumMod val="7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chemeClr val="accent5">
                    <a:lumMod val="7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dirty="0">
              <a:solidFill>
                <a:srgbClr val="4472C4">
                  <a:lumMod val="75000"/>
                </a:srgbClr>
              </a:solidFill>
            </a:endParaRPr>
          </a:p>
          <a:p>
            <a:r>
              <a:rPr lang="fr-FR" dirty="0">
                <a:solidFill>
                  <a:srgbClr val="4472C4">
                    <a:lumMod val="75000"/>
                  </a:srgbClr>
                </a:solidFill>
              </a:rPr>
              <a:t>17 Centres de services MV</a:t>
            </a:r>
          </a:p>
          <a:p>
            <a:pPr marL="342900" indent="-342900">
              <a:buFontTx/>
              <a:buChar char="-"/>
            </a:pPr>
            <a:endParaRPr lang="fr-FR" dirty="0">
              <a:solidFill>
                <a:srgbClr val="4472C4">
                  <a:lumMod val="75000"/>
                </a:srgbClr>
              </a:solidFill>
            </a:endParaRPr>
          </a:p>
          <a:p>
            <a:r>
              <a:rPr lang="fr-FR" dirty="0">
                <a:solidFill>
                  <a:srgbClr val="4472C4">
                    <a:lumMod val="75000"/>
                  </a:srgbClr>
                </a:solidFill>
              </a:rPr>
              <a:t>1 Centre de Gestion Opérationnel</a:t>
            </a:r>
          </a:p>
          <a:p>
            <a:pPr marL="342900" indent="-342900">
              <a:buFontTx/>
              <a:buChar char="-"/>
            </a:pPr>
            <a:endParaRPr lang="fr-FR" dirty="0">
              <a:solidFill>
                <a:srgbClr val="4472C4">
                  <a:lumMod val="75000"/>
                </a:srgbClr>
              </a:solidFill>
            </a:endParaRPr>
          </a:p>
          <a:p>
            <a:r>
              <a:rPr lang="fr-FR" dirty="0">
                <a:solidFill>
                  <a:srgbClr val="4472C4">
                    <a:lumMod val="75000"/>
                  </a:srgbClr>
                </a:solidFill>
              </a:rPr>
              <a:t>1 Cellule Dépannage</a:t>
            </a:r>
          </a:p>
          <a:p>
            <a:pPr marL="342900" indent="-342900">
              <a:buFontTx/>
              <a:buChar char="-"/>
            </a:pPr>
            <a:endParaRPr lang="fr-FR" dirty="0">
              <a:solidFill>
                <a:srgbClr val="4472C4">
                  <a:lumMod val="75000"/>
                </a:srgbClr>
              </a:solidFill>
            </a:endParaRPr>
          </a:p>
          <a:p>
            <a:r>
              <a:rPr lang="fr-FR" dirty="0">
                <a:solidFill>
                  <a:srgbClr val="4472C4">
                    <a:lumMod val="75000"/>
                  </a:srgbClr>
                </a:solidFill>
              </a:rPr>
              <a:t>76 Techniciens PL ( 22 Génie Civil)</a:t>
            </a:r>
          </a:p>
          <a:p>
            <a:pPr marL="342900" indent="-342900">
              <a:buFontTx/>
              <a:buChar char="-"/>
            </a:pPr>
            <a:endParaRPr lang="fr-FR" dirty="0">
              <a:solidFill>
                <a:srgbClr val="4472C4">
                  <a:lumMod val="75000"/>
                </a:srgbClr>
              </a:solidFill>
            </a:endParaRPr>
          </a:p>
          <a:p>
            <a:r>
              <a:rPr lang="fr-FR" dirty="0">
                <a:solidFill>
                  <a:srgbClr val="4472C4">
                    <a:lumMod val="75000"/>
                  </a:srgbClr>
                </a:solidFill>
              </a:rPr>
              <a:t>8 Contrôleurs Techniques</a:t>
            </a:r>
          </a:p>
        </p:txBody>
      </p:sp>
      <p:sp>
        <p:nvSpPr>
          <p:cNvPr id="5" name="Rectangle : coins arrondis 4">
            <a:extLst>
              <a:ext uri="{FF2B5EF4-FFF2-40B4-BE49-F238E27FC236}">
                <a16:creationId xmlns:a16="http://schemas.microsoft.com/office/drawing/2014/main" id="{F1023A30-4EFB-7C1C-4E4D-18A0B88647DE}"/>
              </a:ext>
            </a:extLst>
          </p:cNvPr>
          <p:cNvSpPr/>
          <p:nvPr/>
        </p:nvSpPr>
        <p:spPr>
          <a:xfrm rot="1029394">
            <a:off x="-662464" y="1714405"/>
            <a:ext cx="1152000" cy="346471"/>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 coins arrondis 5">
            <a:extLst>
              <a:ext uri="{FF2B5EF4-FFF2-40B4-BE49-F238E27FC236}">
                <a16:creationId xmlns:a16="http://schemas.microsoft.com/office/drawing/2014/main" id="{EEC8AC62-B22E-1833-1051-7F389CA2E6A7}"/>
              </a:ext>
            </a:extLst>
          </p:cNvPr>
          <p:cNvSpPr/>
          <p:nvPr/>
        </p:nvSpPr>
        <p:spPr>
          <a:xfrm rot="1029394">
            <a:off x="-662464" y="3288123"/>
            <a:ext cx="1152000" cy="346471"/>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 coins arrondis 6">
            <a:extLst>
              <a:ext uri="{FF2B5EF4-FFF2-40B4-BE49-F238E27FC236}">
                <a16:creationId xmlns:a16="http://schemas.microsoft.com/office/drawing/2014/main" id="{899D6B97-EC23-A1C3-2E6C-A0A2469A9DD1}"/>
              </a:ext>
            </a:extLst>
          </p:cNvPr>
          <p:cNvSpPr/>
          <p:nvPr/>
        </p:nvSpPr>
        <p:spPr>
          <a:xfrm rot="1029394">
            <a:off x="-662464" y="4074982"/>
            <a:ext cx="1152000" cy="346471"/>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 coins arrondis 7">
            <a:extLst>
              <a:ext uri="{FF2B5EF4-FFF2-40B4-BE49-F238E27FC236}">
                <a16:creationId xmlns:a16="http://schemas.microsoft.com/office/drawing/2014/main" id="{4B700626-C3B0-A6E9-E98C-766B11A356B2}"/>
              </a:ext>
            </a:extLst>
          </p:cNvPr>
          <p:cNvSpPr/>
          <p:nvPr/>
        </p:nvSpPr>
        <p:spPr>
          <a:xfrm rot="1029394">
            <a:off x="-662464" y="2501264"/>
            <a:ext cx="1152000" cy="346471"/>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4E8D7047-E3E1-DE69-9E0C-7599DA0A234F}"/>
              </a:ext>
            </a:extLst>
          </p:cNvPr>
          <p:cNvSpPr/>
          <p:nvPr/>
        </p:nvSpPr>
        <p:spPr>
          <a:xfrm rot="1029394">
            <a:off x="-662464" y="4861841"/>
            <a:ext cx="1152000" cy="346471"/>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13672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51E25-A57B-F70E-4656-018D7EF9F3A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5AC612D-EA89-2C61-57EE-D5D27B560556}"/>
              </a:ext>
            </a:extLst>
          </p:cNvPr>
          <p:cNvSpPr>
            <a:spLocks noGrp="1"/>
          </p:cNvSpPr>
          <p:nvPr>
            <p:ph type="title"/>
          </p:nvPr>
        </p:nvSpPr>
        <p:spPr/>
        <p:txBody>
          <a:bodyPr>
            <a:normAutofit/>
          </a:bodyPr>
          <a:lstStyle/>
          <a:p>
            <a:r>
              <a:rPr lang="fr-FR" b="1" dirty="0"/>
              <a:t>Ateliers Mobiles</a:t>
            </a:r>
          </a:p>
        </p:txBody>
      </p:sp>
      <p:sp>
        <p:nvSpPr>
          <p:cNvPr id="5" name="ZoneTexte 4">
            <a:extLst>
              <a:ext uri="{FF2B5EF4-FFF2-40B4-BE49-F238E27FC236}">
                <a16:creationId xmlns:a16="http://schemas.microsoft.com/office/drawing/2014/main" id="{FB335828-E29A-95BC-A192-C1963651CF90}"/>
              </a:ext>
            </a:extLst>
          </p:cNvPr>
          <p:cNvSpPr txBox="1"/>
          <p:nvPr/>
        </p:nvSpPr>
        <p:spPr>
          <a:xfrm>
            <a:off x="379614" y="1721603"/>
            <a:ext cx="10856233" cy="2862322"/>
          </a:xfrm>
          <a:prstGeom prst="rect">
            <a:avLst/>
          </a:prstGeom>
          <a:noFill/>
        </p:spPr>
        <p:txBody>
          <a:bodyPr wrap="square">
            <a:spAutoFit/>
          </a:bodyPr>
          <a:lstStyle/>
          <a:p>
            <a:r>
              <a:rPr lang="fr-FR" dirty="0">
                <a:solidFill>
                  <a:srgbClr val="393C8C"/>
                </a:solidFill>
                <a:latin typeface="Arial" panose="020B0604020202020204" pitchFamily="34" charset="0"/>
                <a:cs typeface="Arial" panose="020B0604020202020204" pitchFamily="34" charset="0"/>
              </a:rPr>
              <a:t>L'atelier mobile est un service innovant pour votre flotte. Les conducteurs ne se déplacent plus en centre, c'est Euromaster qui vient à eux ! Faites confiance à nos experts et optez pour cette solution Euromaster.</a:t>
            </a:r>
            <a:br>
              <a:rPr lang="fr-FR" dirty="0">
                <a:solidFill>
                  <a:srgbClr val="393C8C"/>
                </a:solidFill>
                <a:latin typeface="Arial" panose="020B0604020202020204" pitchFamily="34" charset="0"/>
                <a:cs typeface="Arial" panose="020B0604020202020204" pitchFamily="34" charset="0"/>
              </a:rPr>
            </a:br>
            <a:r>
              <a:rPr lang="fr-FR" dirty="0">
                <a:solidFill>
                  <a:srgbClr val="393C8C"/>
                </a:solidFill>
                <a:latin typeface="Arial" panose="020B0604020202020204" pitchFamily="34" charset="0"/>
                <a:cs typeface="Arial" panose="020B0604020202020204" pitchFamily="34" charset="0"/>
              </a:rPr>
              <a:t> </a:t>
            </a:r>
          </a:p>
          <a:p>
            <a:r>
              <a:rPr lang="fr-FR" dirty="0">
                <a:solidFill>
                  <a:srgbClr val="393C8C"/>
                </a:solidFill>
                <a:latin typeface="Arial" panose="020B0604020202020204" pitchFamily="34" charset="0"/>
                <a:cs typeface="Arial" panose="020B0604020202020204" pitchFamily="34" charset="0"/>
              </a:rPr>
              <a:t>L'atelier mobile est au cœur du réseau Euromaster. Véhicule de service équipé du matériel nécessaire à vos interventions, il permet d'effectuer les réparations sur tout type de véhicule quel que soit l'endroit où il se trouve : </a:t>
            </a:r>
            <a:r>
              <a:rPr lang="fr-FR" b="1" dirty="0">
                <a:solidFill>
                  <a:srgbClr val="393C8C"/>
                </a:solidFill>
                <a:latin typeface="Arial" panose="020B0604020202020204" pitchFamily="34" charset="0"/>
                <a:cs typeface="Arial" panose="020B0604020202020204" pitchFamily="34" charset="0"/>
              </a:rPr>
              <a:t>véhicules légers, poids lourds, engins agricoles, génie civil et manutention. </a:t>
            </a:r>
            <a:br>
              <a:rPr lang="fr-FR" b="1" dirty="0">
                <a:solidFill>
                  <a:srgbClr val="393C8C"/>
                </a:solidFill>
                <a:latin typeface="Arial" panose="020B0604020202020204" pitchFamily="34" charset="0"/>
                <a:cs typeface="Arial" panose="020B0604020202020204" pitchFamily="34" charset="0"/>
              </a:rPr>
            </a:br>
            <a:endParaRPr lang="fr-FR" b="1" dirty="0">
              <a:solidFill>
                <a:srgbClr val="393C8C"/>
              </a:solidFill>
              <a:latin typeface="Arial" panose="020B0604020202020204" pitchFamily="34" charset="0"/>
              <a:cs typeface="Arial" panose="020B0604020202020204" pitchFamily="34" charset="0"/>
            </a:endParaRPr>
          </a:p>
          <a:p>
            <a:r>
              <a:rPr lang="fr-FR" dirty="0">
                <a:solidFill>
                  <a:srgbClr val="393C8C"/>
                </a:solidFill>
                <a:latin typeface="Arial" panose="020B0604020202020204" pitchFamily="34" charset="0"/>
                <a:cs typeface="Arial" panose="020B0604020202020204" pitchFamily="34" charset="0"/>
              </a:rPr>
              <a:t>Les ateliers mobiles réalisent vos travaux de pneumatiques et d'entretien courant : monte, démonte, réparation, freinage, vidange, essuie-glace, batterie ... </a:t>
            </a:r>
          </a:p>
          <a:p>
            <a:endParaRPr lang="fr-FR" dirty="0">
              <a:solidFill>
                <a:srgbClr val="393C8C"/>
              </a:solidFill>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A9A7A7F2-29EF-9160-9E98-4C3CB70512B6}"/>
              </a:ext>
            </a:extLst>
          </p:cNvPr>
          <p:cNvSpPr txBox="1"/>
          <p:nvPr/>
        </p:nvSpPr>
        <p:spPr>
          <a:xfrm>
            <a:off x="75398" y="1159004"/>
            <a:ext cx="8077200" cy="461665"/>
          </a:xfrm>
          <a:prstGeom prst="rect">
            <a:avLst/>
          </a:prstGeom>
          <a:noFill/>
        </p:spPr>
        <p:txBody>
          <a:bodyPr wrap="square">
            <a:spAutoFit/>
          </a:bodyPr>
          <a:lstStyle/>
          <a:p>
            <a:r>
              <a:rPr lang="fr-FR" sz="2400" b="1" dirty="0">
                <a:solidFill>
                  <a:srgbClr val="393C8C"/>
                </a:solidFill>
                <a:latin typeface="Arial" panose="020B0604020202020204" pitchFamily="34" charset="0"/>
                <a:cs typeface="Arial" panose="020B0604020202020204" pitchFamily="34" charset="0"/>
              </a:rPr>
              <a:t>Nos prestations ateliers mobiles </a:t>
            </a:r>
          </a:p>
        </p:txBody>
      </p:sp>
      <p:sp>
        <p:nvSpPr>
          <p:cNvPr id="12" name="ZoneTexte 11">
            <a:extLst>
              <a:ext uri="{FF2B5EF4-FFF2-40B4-BE49-F238E27FC236}">
                <a16:creationId xmlns:a16="http://schemas.microsoft.com/office/drawing/2014/main" id="{B57BE699-16B4-FDD3-BED3-2E9274E9FEB5}"/>
              </a:ext>
            </a:extLst>
          </p:cNvPr>
          <p:cNvSpPr txBox="1"/>
          <p:nvPr/>
        </p:nvSpPr>
        <p:spPr>
          <a:xfrm>
            <a:off x="7534636" y="4387503"/>
            <a:ext cx="4361965" cy="1892826"/>
          </a:xfrm>
          <a:prstGeom prst="rect">
            <a:avLst/>
          </a:prstGeom>
          <a:noFill/>
        </p:spPr>
        <p:txBody>
          <a:bodyPr wrap="square">
            <a:spAutoFit/>
          </a:bodyPr>
          <a:lstStyle/>
          <a:p>
            <a:r>
              <a:rPr lang="fr-FR" sz="1300" b="1" dirty="0">
                <a:solidFill>
                  <a:srgbClr val="393C8C"/>
                </a:solidFill>
                <a:latin typeface="Arial" panose="020B0604020202020204" pitchFamily="34" charset="0"/>
                <a:cs typeface="Arial" panose="020B0604020202020204" pitchFamily="34" charset="0"/>
              </a:rPr>
              <a:t>Nous mettons à votre disposition des experts dédiés </a:t>
            </a:r>
            <a:r>
              <a:rPr lang="fr-FR" sz="1300" dirty="0">
                <a:solidFill>
                  <a:srgbClr val="393C8C"/>
                </a:solidFill>
                <a:latin typeface="Arial" panose="020B0604020202020204" pitchFamily="34" charset="0"/>
                <a:cs typeface="Arial" panose="020B0604020202020204" pitchFamily="34" charset="0"/>
              </a:rPr>
              <a:t>pour vous accompagner sur vos chantiers. </a:t>
            </a:r>
          </a:p>
          <a:p>
            <a:r>
              <a:rPr lang="fr-FR" sz="1300" dirty="0">
                <a:solidFill>
                  <a:srgbClr val="393C8C"/>
                </a:solidFill>
                <a:latin typeface="Arial" panose="020B0604020202020204" pitchFamily="34" charset="0"/>
                <a:cs typeface="Arial" panose="020B0604020202020204" pitchFamily="34" charset="0"/>
              </a:rPr>
              <a:t>Afin d'assurer la </a:t>
            </a:r>
            <a:r>
              <a:rPr lang="fr-FR" sz="1300" b="1" dirty="0">
                <a:solidFill>
                  <a:srgbClr val="393C8C"/>
                </a:solidFill>
                <a:latin typeface="Arial" panose="020B0604020202020204" pitchFamily="34" charset="0"/>
                <a:cs typeface="Arial" panose="020B0604020202020204" pitchFamily="34" charset="0"/>
              </a:rPr>
              <a:t>continuité de votre activité </a:t>
            </a:r>
            <a:r>
              <a:rPr lang="fr-FR" sz="1300" dirty="0">
                <a:solidFill>
                  <a:srgbClr val="393C8C"/>
                </a:solidFill>
                <a:latin typeface="Arial" panose="020B0604020202020204" pitchFamily="34" charset="0"/>
                <a:cs typeface="Arial" panose="020B0604020202020204" pitchFamily="34" charset="0"/>
              </a:rPr>
              <a:t>et de vous apporter conseil et expertise, nos techniciens peuvent anticiper et réaliser les travaux </a:t>
            </a:r>
            <a:r>
              <a:rPr lang="fr-FR" sz="1300" b="1" dirty="0">
                <a:solidFill>
                  <a:srgbClr val="393C8C"/>
                </a:solidFill>
                <a:latin typeface="Arial" panose="020B0604020202020204" pitchFamily="34" charset="0"/>
                <a:cs typeface="Arial" panose="020B0604020202020204" pitchFamily="34" charset="0"/>
              </a:rPr>
              <a:t>au bon moment </a:t>
            </a:r>
            <a:r>
              <a:rPr lang="fr-FR" sz="1300" dirty="0">
                <a:solidFill>
                  <a:srgbClr val="393C8C"/>
                </a:solidFill>
                <a:latin typeface="Arial" panose="020B0604020202020204" pitchFamily="34" charset="0"/>
                <a:cs typeface="Arial" panose="020B0604020202020204" pitchFamily="34" charset="0"/>
              </a:rPr>
              <a:t>afin d'assurer au maximum la mobilité de vos engins. </a:t>
            </a:r>
          </a:p>
          <a:p>
            <a:r>
              <a:rPr lang="fr-FR" sz="1300" dirty="0">
                <a:solidFill>
                  <a:srgbClr val="393C8C"/>
                </a:solidFill>
                <a:latin typeface="Arial" panose="020B0604020202020204" pitchFamily="34" charset="0"/>
                <a:cs typeface="Arial" panose="020B0604020202020204" pitchFamily="34" charset="0"/>
              </a:rPr>
              <a:t>En cas de crevaison ou de dommages sur vos pneumatiques, nous intervenons directement sur vos chantiers grâce au déplacement de nos ateliers mobiles. </a:t>
            </a:r>
          </a:p>
        </p:txBody>
      </p:sp>
      <p:sp>
        <p:nvSpPr>
          <p:cNvPr id="15" name="Rectangle 14">
            <a:extLst>
              <a:ext uri="{FF2B5EF4-FFF2-40B4-BE49-F238E27FC236}">
                <a16:creationId xmlns:a16="http://schemas.microsoft.com/office/drawing/2014/main" id="{67234F9F-A827-3042-1ABF-ECEB88D836E9}"/>
              </a:ext>
            </a:extLst>
          </p:cNvPr>
          <p:cNvSpPr/>
          <p:nvPr/>
        </p:nvSpPr>
        <p:spPr>
          <a:xfrm>
            <a:off x="379614" y="4358109"/>
            <a:ext cx="6935586" cy="2125717"/>
          </a:xfrm>
          <a:prstGeom prst="rect">
            <a:avLst/>
          </a:prstGeom>
          <a:solidFill>
            <a:srgbClr val="0C5D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Image 15" descr="Une image contenant cercle, Graphique, symbole, clipart&#10;&#10;Description générée automatiquement">
            <a:extLst>
              <a:ext uri="{FF2B5EF4-FFF2-40B4-BE49-F238E27FC236}">
                <a16:creationId xmlns:a16="http://schemas.microsoft.com/office/drawing/2014/main" id="{35C8C80B-99BC-C6D9-7D5E-68C71AC33203}"/>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a:off x="5220501" y="4466859"/>
            <a:ext cx="1750997" cy="1750997"/>
          </a:xfrm>
          <a:prstGeom prst="rect">
            <a:avLst/>
          </a:prstGeom>
        </p:spPr>
      </p:pic>
      <p:sp>
        <p:nvSpPr>
          <p:cNvPr id="10" name="ZoneTexte 9">
            <a:extLst>
              <a:ext uri="{FF2B5EF4-FFF2-40B4-BE49-F238E27FC236}">
                <a16:creationId xmlns:a16="http://schemas.microsoft.com/office/drawing/2014/main" id="{1A17B551-380F-6A38-CE41-49FC85A16D52}"/>
              </a:ext>
            </a:extLst>
          </p:cNvPr>
          <p:cNvSpPr txBox="1"/>
          <p:nvPr/>
        </p:nvSpPr>
        <p:spPr>
          <a:xfrm>
            <a:off x="564366" y="4725878"/>
            <a:ext cx="3654848" cy="1092607"/>
          </a:xfrm>
          <a:prstGeom prst="rect">
            <a:avLst/>
          </a:prstGeom>
          <a:noFill/>
        </p:spPr>
        <p:txBody>
          <a:bodyPr wrap="square">
            <a:spAutoFit/>
          </a:bodyPr>
          <a:lstStyle/>
          <a:p>
            <a:r>
              <a:rPr lang="fr-FR" sz="1300" dirty="0">
                <a:solidFill>
                  <a:schemeClr val="bg1"/>
                </a:solidFill>
                <a:latin typeface="Arial" panose="020B0604020202020204" pitchFamily="34" charset="0"/>
                <a:cs typeface="Arial" panose="020B0604020202020204" pitchFamily="34" charset="0"/>
              </a:rPr>
              <a:t>Euromaster est soucieux de l'environnement et pratique une démarche éco-responsable : les déchets sont ramassés directement sur vos sites puis triés </a:t>
            </a:r>
          </a:p>
          <a:p>
            <a:endParaRPr lang="fr-FR" sz="1300" dirty="0">
              <a:solidFill>
                <a:schemeClr val="bg1"/>
              </a:solidFill>
              <a:latin typeface="Arial" panose="020B0604020202020204" pitchFamily="34" charset="0"/>
              <a:cs typeface="Arial" panose="020B0604020202020204" pitchFamily="34" charset="0"/>
            </a:endParaRPr>
          </a:p>
        </p:txBody>
      </p:sp>
      <p:sp>
        <p:nvSpPr>
          <p:cNvPr id="18" name="ZoneTexte 17">
            <a:extLst>
              <a:ext uri="{FF2B5EF4-FFF2-40B4-BE49-F238E27FC236}">
                <a16:creationId xmlns:a16="http://schemas.microsoft.com/office/drawing/2014/main" id="{43365D0D-B45E-6B60-471D-4F85591BF5EA}"/>
              </a:ext>
            </a:extLst>
          </p:cNvPr>
          <p:cNvSpPr txBox="1"/>
          <p:nvPr/>
        </p:nvSpPr>
        <p:spPr>
          <a:xfrm>
            <a:off x="379614" y="4362597"/>
            <a:ext cx="6935586" cy="369332"/>
          </a:xfrm>
          <a:prstGeom prst="rect">
            <a:avLst/>
          </a:prstGeom>
          <a:noFill/>
        </p:spPr>
        <p:txBody>
          <a:bodyPr wrap="square">
            <a:spAutoFit/>
          </a:bodyPr>
          <a:lstStyle/>
          <a:p>
            <a:pPr algn="ctr"/>
            <a:r>
              <a:rPr lang="fr-FR" b="1" dirty="0">
                <a:solidFill>
                  <a:schemeClr val="bg1"/>
                </a:solidFill>
                <a:latin typeface="Arial" panose="020B0604020202020204" pitchFamily="34" charset="0"/>
                <a:cs typeface="Arial" panose="020B0604020202020204" pitchFamily="34" charset="0"/>
              </a:rPr>
              <a:t>Les + Euromaster </a:t>
            </a:r>
          </a:p>
        </p:txBody>
      </p:sp>
      <p:sp>
        <p:nvSpPr>
          <p:cNvPr id="20" name="ZoneTexte 19">
            <a:extLst>
              <a:ext uri="{FF2B5EF4-FFF2-40B4-BE49-F238E27FC236}">
                <a16:creationId xmlns:a16="http://schemas.microsoft.com/office/drawing/2014/main" id="{D8DE9020-5203-276D-5E69-9BD311CAB59C}"/>
              </a:ext>
            </a:extLst>
          </p:cNvPr>
          <p:cNvSpPr txBox="1"/>
          <p:nvPr/>
        </p:nvSpPr>
        <p:spPr>
          <a:xfrm>
            <a:off x="557072" y="5614880"/>
            <a:ext cx="3654848" cy="892552"/>
          </a:xfrm>
          <a:prstGeom prst="rect">
            <a:avLst/>
          </a:prstGeom>
          <a:noFill/>
        </p:spPr>
        <p:txBody>
          <a:bodyPr wrap="square">
            <a:spAutoFit/>
          </a:bodyPr>
          <a:lstStyle/>
          <a:p>
            <a:r>
              <a:rPr lang="fr-FR" sz="1300" dirty="0">
                <a:solidFill>
                  <a:schemeClr val="bg1"/>
                </a:solidFill>
                <a:latin typeface="Arial" panose="020B0604020202020204" pitchFamily="34" charset="0"/>
                <a:cs typeface="Arial" panose="020B0604020202020204" pitchFamily="34" charset="0"/>
              </a:rPr>
              <a:t>Nos ateliers mobiles se déplacent pour vos événements (journées sécurités) ou pour l'organisation d'opérations préventives (visite de parc)</a:t>
            </a:r>
          </a:p>
        </p:txBody>
      </p:sp>
      <p:sp>
        <p:nvSpPr>
          <p:cNvPr id="22" name="ZoneTexte 21">
            <a:extLst>
              <a:ext uri="{FF2B5EF4-FFF2-40B4-BE49-F238E27FC236}">
                <a16:creationId xmlns:a16="http://schemas.microsoft.com/office/drawing/2014/main" id="{ECF7FF25-8705-F41C-89C7-8FF4D836F04A}"/>
              </a:ext>
            </a:extLst>
          </p:cNvPr>
          <p:cNvSpPr txBox="1"/>
          <p:nvPr/>
        </p:nvSpPr>
        <p:spPr>
          <a:xfrm>
            <a:off x="4555622" y="4774636"/>
            <a:ext cx="2642606" cy="1292662"/>
          </a:xfrm>
          <a:prstGeom prst="rect">
            <a:avLst/>
          </a:prstGeom>
          <a:noFill/>
        </p:spPr>
        <p:txBody>
          <a:bodyPr wrap="square">
            <a:spAutoFit/>
          </a:bodyPr>
          <a:lstStyle/>
          <a:p>
            <a:endParaRPr lang="fr-FR" sz="1300" dirty="0">
              <a:solidFill>
                <a:schemeClr val="bg1"/>
              </a:solidFill>
              <a:latin typeface="Arial" panose="020B0604020202020204" pitchFamily="34" charset="0"/>
              <a:cs typeface="Arial" panose="020B0604020202020204" pitchFamily="34" charset="0"/>
            </a:endParaRPr>
          </a:p>
          <a:p>
            <a:r>
              <a:rPr lang="fr-FR" sz="1300" dirty="0">
                <a:solidFill>
                  <a:schemeClr val="bg1"/>
                </a:solidFill>
                <a:latin typeface="Arial" panose="020B0604020202020204" pitchFamily="34" charset="0"/>
                <a:cs typeface="Arial" panose="020B0604020202020204" pitchFamily="34" charset="0"/>
              </a:rPr>
              <a:t>En Ile-de-France, il existe un atelier mobile + spécial souterrains : 100% écologique, il n'émet aucun CO2 grâce à son compresseur électrique </a:t>
            </a:r>
          </a:p>
        </p:txBody>
      </p:sp>
      <p:sp>
        <p:nvSpPr>
          <p:cNvPr id="23" name="ZoneTexte 22">
            <a:extLst>
              <a:ext uri="{FF2B5EF4-FFF2-40B4-BE49-F238E27FC236}">
                <a16:creationId xmlns:a16="http://schemas.microsoft.com/office/drawing/2014/main" id="{455734C6-BCAA-6F97-D707-25C76532C533}"/>
              </a:ext>
            </a:extLst>
          </p:cNvPr>
          <p:cNvSpPr txBox="1"/>
          <p:nvPr/>
        </p:nvSpPr>
        <p:spPr>
          <a:xfrm>
            <a:off x="377243" y="4964584"/>
            <a:ext cx="319318" cy="369332"/>
          </a:xfrm>
          <a:prstGeom prst="rect">
            <a:avLst/>
          </a:prstGeom>
          <a:noFill/>
        </p:spPr>
        <p:txBody>
          <a:bodyPr wrap="none" rtlCol="0">
            <a:spAutoFit/>
          </a:bodyPr>
          <a:lstStyle/>
          <a:p>
            <a:r>
              <a:rPr lang="fr-FR" dirty="0">
                <a:solidFill>
                  <a:srgbClr val="FFF100"/>
                </a:solidFill>
                <a:latin typeface="Arial" panose="020B0604020202020204" pitchFamily="34" charset="0"/>
                <a:cs typeface="Arial" panose="020B0604020202020204" pitchFamily="34" charset="0"/>
              </a:rPr>
              <a:t>+</a:t>
            </a:r>
          </a:p>
        </p:txBody>
      </p:sp>
      <p:sp>
        <p:nvSpPr>
          <p:cNvPr id="24" name="ZoneTexte 23">
            <a:extLst>
              <a:ext uri="{FF2B5EF4-FFF2-40B4-BE49-F238E27FC236}">
                <a16:creationId xmlns:a16="http://schemas.microsoft.com/office/drawing/2014/main" id="{136A2AE8-6B1A-4F61-AC86-2CDF1D0D2A21}"/>
              </a:ext>
            </a:extLst>
          </p:cNvPr>
          <p:cNvSpPr txBox="1"/>
          <p:nvPr/>
        </p:nvSpPr>
        <p:spPr>
          <a:xfrm>
            <a:off x="359976" y="5756833"/>
            <a:ext cx="319318" cy="369332"/>
          </a:xfrm>
          <a:prstGeom prst="rect">
            <a:avLst/>
          </a:prstGeom>
          <a:noFill/>
        </p:spPr>
        <p:txBody>
          <a:bodyPr wrap="none" rtlCol="0">
            <a:spAutoFit/>
          </a:bodyPr>
          <a:lstStyle/>
          <a:p>
            <a:r>
              <a:rPr lang="fr-FR" dirty="0">
                <a:solidFill>
                  <a:srgbClr val="FFF10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888751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29821" y="1317999"/>
            <a:ext cx="11132357" cy="5632311"/>
          </a:xfrm>
          <a:prstGeom prst="rect">
            <a:avLst/>
          </a:prstGeom>
        </p:spPr>
        <p:txBody>
          <a:bodyPr wrap="square">
            <a:spAutoFit/>
          </a:bodyPr>
          <a:lstStyle/>
          <a:p>
            <a:r>
              <a:rPr lang="fr-FR" b="1" dirty="0">
                <a:solidFill>
                  <a:srgbClr val="002060"/>
                </a:solidFill>
                <a:latin typeface="Arial" panose="020B0604020202020204" pitchFamily="34" charset="0"/>
                <a:cs typeface="Arial" panose="020B0604020202020204" pitchFamily="34" charset="0"/>
              </a:rPr>
              <a:t>2.1 GÉNÉRALITÉS</a:t>
            </a:r>
          </a:p>
          <a:p>
            <a:r>
              <a:rPr lang="fr-FR" dirty="0">
                <a:solidFill>
                  <a:srgbClr val="002060"/>
                </a:solidFill>
                <a:latin typeface="Arial" panose="020B0604020202020204" pitchFamily="34" charset="0"/>
                <a:cs typeface="Arial" panose="020B0604020202020204" pitchFamily="34" charset="0"/>
              </a:rPr>
              <a:t>Les prestations de maintenance de base comprennent le contrôle des pneumatiques installées sur les</a:t>
            </a:r>
          </a:p>
          <a:p>
            <a:r>
              <a:rPr lang="fr-FR" dirty="0">
                <a:solidFill>
                  <a:srgbClr val="002060"/>
                </a:solidFill>
                <a:latin typeface="Arial" panose="020B0604020202020204" pitchFamily="34" charset="0"/>
                <a:cs typeface="Arial" panose="020B0604020202020204" pitchFamily="34" charset="0"/>
              </a:rPr>
              <a:t>matériels, la fourniture de pneumatiques de remplacement neufs et/ou rechapés, ainsi que les services</a:t>
            </a:r>
          </a:p>
          <a:p>
            <a:r>
              <a:rPr lang="fr-FR" dirty="0">
                <a:solidFill>
                  <a:srgbClr val="002060"/>
                </a:solidFill>
                <a:latin typeface="Arial" panose="020B0604020202020204" pitchFamily="34" charset="0"/>
                <a:cs typeface="Arial" panose="020B0604020202020204" pitchFamily="34" charset="0"/>
              </a:rPr>
              <a:t>nécessaires au montage et à la maintenance de ces pneumatiques.</a:t>
            </a:r>
          </a:p>
          <a:p>
            <a:r>
              <a:rPr lang="fr-FR" b="1" dirty="0">
                <a:solidFill>
                  <a:srgbClr val="002060"/>
                </a:solidFill>
                <a:latin typeface="Arial" panose="020B0604020202020204" pitchFamily="34" charset="0"/>
                <a:cs typeface="Arial" panose="020B0604020202020204" pitchFamily="34" charset="0"/>
              </a:rPr>
              <a:t>L’objectif et enjeu majeur de la prestation est de réduire le nombre de crevaisons</a:t>
            </a:r>
          </a:p>
          <a:p>
            <a:r>
              <a:rPr lang="fr-FR" dirty="0">
                <a:solidFill>
                  <a:srgbClr val="002060"/>
                </a:solidFill>
                <a:latin typeface="Arial" panose="020B0604020202020204" pitchFamily="34" charset="0"/>
                <a:cs typeface="Arial" panose="020B0604020202020204" pitchFamily="34" charset="0"/>
              </a:rPr>
              <a:t>La facturation sera effectuée au moyen d’une redevance horaire calculée sur la base d’un barème</a:t>
            </a:r>
          </a:p>
          <a:p>
            <a:r>
              <a:rPr lang="fr-FR" dirty="0">
                <a:solidFill>
                  <a:srgbClr val="002060"/>
                </a:solidFill>
                <a:latin typeface="Arial" panose="020B0604020202020204" pitchFamily="34" charset="0"/>
                <a:cs typeface="Arial" panose="020B0604020202020204" pitchFamily="34" charset="0"/>
              </a:rPr>
              <a:t>manufacturier remisé. </a:t>
            </a:r>
          </a:p>
          <a:p>
            <a:endParaRPr lang="fr-FR" dirty="0">
              <a:solidFill>
                <a:srgbClr val="002060"/>
              </a:solidFill>
              <a:latin typeface="Arial" panose="020B0604020202020204" pitchFamily="34" charset="0"/>
              <a:cs typeface="Arial" panose="020B0604020202020204" pitchFamily="34" charset="0"/>
            </a:endParaRPr>
          </a:p>
          <a:p>
            <a:r>
              <a:rPr lang="fr-FR" b="1" dirty="0">
                <a:solidFill>
                  <a:srgbClr val="002060"/>
                </a:solidFill>
                <a:latin typeface="Arial" panose="020B0604020202020204" pitchFamily="34" charset="0"/>
                <a:cs typeface="Arial" panose="020B0604020202020204" pitchFamily="34" charset="0"/>
              </a:rPr>
              <a:t>2.2 LE CONTRÔLE ET L’ENTRETIEN DES PNEUMATIQUES SUR LES MATÉRIELS</a:t>
            </a:r>
          </a:p>
          <a:p>
            <a:r>
              <a:rPr lang="fr-FR" dirty="0">
                <a:solidFill>
                  <a:srgbClr val="002060"/>
                </a:solidFill>
                <a:latin typeface="Arial" panose="020B0604020202020204" pitchFamily="34" charset="0"/>
                <a:cs typeface="Arial" panose="020B0604020202020204" pitchFamily="34" charset="0"/>
              </a:rPr>
              <a:t>Le contrôle des pneumatiques des Matériels au travers de visites sur les sites</a:t>
            </a:r>
          </a:p>
          <a:p>
            <a:r>
              <a:rPr lang="fr-FR" b="1" dirty="0">
                <a:solidFill>
                  <a:srgbClr val="002060"/>
                </a:solidFill>
                <a:latin typeface="Arial" panose="020B0604020202020204" pitchFamily="34" charset="0"/>
                <a:cs typeface="Arial" panose="020B0604020202020204" pitchFamily="34" charset="0"/>
              </a:rPr>
              <a:t>Intervention dans un délai de 24h </a:t>
            </a:r>
            <a:r>
              <a:rPr lang="fr-FR" dirty="0">
                <a:solidFill>
                  <a:srgbClr val="002060"/>
                </a:solidFill>
                <a:latin typeface="Arial" panose="020B0604020202020204" pitchFamily="34" charset="0"/>
                <a:cs typeface="Arial" panose="020B0604020202020204" pitchFamily="34" charset="0"/>
              </a:rPr>
              <a:t>:</a:t>
            </a:r>
          </a:p>
          <a:p>
            <a:r>
              <a:rPr lang="fr-FR" dirty="0">
                <a:solidFill>
                  <a:srgbClr val="002060"/>
                </a:solidFill>
                <a:latin typeface="Arial" panose="020B0604020202020204" pitchFamily="34" charset="0"/>
                <a:cs typeface="Arial" panose="020B0604020202020204" pitchFamily="34" charset="0"/>
              </a:rPr>
              <a:t>Pour les pneumatiques gonflables, le Fournisseur effectue le contrôle régulier des pressions de gonflage</a:t>
            </a:r>
          </a:p>
          <a:p>
            <a:endParaRPr lang="fr-FR" dirty="0">
              <a:solidFill>
                <a:srgbClr val="002060"/>
              </a:solidFill>
              <a:latin typeface="Arial" panose="020B0604020202020204" pitchFamily="34" charset="0"/>
              <a:cs typeface="Arial" panose="020B0604020202020204" pitchFamily="34" charset="0"/>
            </a:endParaRPr>
          </a:p>
          <a:p>
            <a:r>
              <a:rPr lang="fr-FR" b="1" dirty="0">
                <a:solidFill>
                  <a:srgbClr val="002060"/>
                </a:solidFill>
                <a:latin typeface="Arial" panose="020B0604020202020204" pitchFamily="34" charset="0"/>
                <a:cs typeface="Arial" panose="020B0604020202020204" pitchFamily="34" charset="0"/>
              </a:rPr>
              <a:t>2.3 VALORISATION DU PARC</a:t>
            </a:r>
          </a:p>
          <a:p>
            <a:r>
              <a:rPr lang="fr-FR" dirty="0">
                <a:solidFill>
                  <a:srgbClr val="002060"/>
                </a:solidFill>
                <a:latin typeface="Arial" panose="020B0604020202020204" pitchFamily="34" charset="0"/>
                <a:cs typeface="Arial" panose="020B0604020202020204" pitchFamily="34" charset="0"/>
              </a:rPr>
              <a:t>Veolia reste propriétaire des pneumatiques. </a:t>
            </a:r>
          </a:p>
          <a:p>
            <a:r>
              <a:rPr lang="fr-FR" b="1" dirty="0">
                <a:solidFill>
                  <a:srgbClr val="002060"/>
                </a:solidFill>
                <a:latin typeface="Arial" panose="020B0604020202020204" pitchFamily="34" charset="0"/>
                <a:cs typeface="Arial" panose="020B0604020202020204" pitchFamily="34" charset="0"/>
              </a:rPr>
              <a:t>Présenter une méthode de calcul et de valorisation de l'actif au sol </a:t>
            </a:r>
            <a:r>
              <a:rPr lang="fr-FR" dirty="0">
                <a:solidFill>
                  <a:srgbClr val="002060"/>
                </a:solidFill>
                <a:latin typeface="Arial" panose="020B0604020202020204" pitchFamily="34" charset="0"/>
                <a:cs typeface="Arial" panose="020B0604020202020204" pitchFamily="34" charset="0"/>
              </a:rPr>
              <a:t>sur toute la durée du contrat. </a:t>
            </a:r>
          </a:p>
          <a:p>
            <a:r>
              <a:rPr lang="fr-FR" dirty="0">
                <a:solidFill>
                  <a:srgbClr val="002060"/>
                </a:solidFill>
                <a:latin typeface="Arial" panose="020B0604020202020204" pitchFamily="34" charset="0"/>
                <a:cs typeface="Arial" panose="020B0604020202020204" pitchFamily="34" charset="0"/>
              </a:rPr>
              <a:t>En fin de contrat, devra rendre un parc pneumatique avec un niveau d’usure et une valeur d’actif au sol de +/- 5% en comparaison du démarrage du contrat. </a:t>
            </a:r>
          </a:p>
          <a:p>
            <a:endParaRPr lang="fr-FR" dirty="0">
              <a:solidFill>
                <a:srgbClr val="002060"/>
              </a:solidFill>
              <a:latin typeface="Arial" panose="020B0604020202020204" pitchFamily="34" charset="0"/>
              <a:cs typeface="Arial" panose="020B0604020202020204" pitchFamily="34" charset="0"/>
            </a:endParaRPr>
          </a:p>
          <a:p>
            <a:endParaRPr lang="fr-FR" dirty="0">
              <a:solidFill>
                <a:srgbClr val="002060"/>
              </a:solidFill>
              <a:latin typeface="Arial" panose="020B0604020202020204" pitchFamily="34" charset="0"/>
              <a:cs typeface="Arial" panose="020B0604020202020204" pitchFamily="34" charset="0"/>
            </a:endParaRPr>
          </a:p>
        </p:txBody>
      </p:sp>
      <p:sp>
        <p:nvSpPr>
          <p:cNvPr id="2" name="Titre 1"/>
          <p:cNvSpPr>
            <a:spLocks noGrp="1"/>
          </p:cNvSpPr>
          <p:nvPr>
            <p:ph type="title"/>
          </p:nvPr>
        </p:nvSpPr>
        <p:spPr>
          <a:xfrm>
            <a:off x="2567736" y="167619"/>
            <a:ext cx="8694624" cy="921545"/>
          </a:xfrm>
          <a:noFill/>
          <a:ln>
            <a:noFill/>
          </a:ln>
        </p:spPr>
        <p:txBody>
          <a:bodyPr vert="horz" lIns="91440" tIns="45720" rIns="91440" bIns="45720" rtlCol="0" anchor="ctr">
            <a:noAutofit/>
          </a:bodyPr>
          <a:lstStyle/>
          <a:p>
            <a:r>
              <a:rPr lang="fr-FR" b="1" dirty="0"/>
              <a:t>Contenu de la prestation / </a:t>
            </a:r>
            <a:r>
              <a:rPr lang="fr-FR" b="1" dirty="0">
                <a:solidFill>
                  <a:srgbClr val="002060"/>
                </a:solidFill>
                <a:highlight>
                  <a:srgbClr val="F6DA0A"/>
                </a:highlight>
              </a:rPr>
              <a:t>vos besoins </a:t>
            </a:r>
          </a:p>
        </p:txBody>
      </p:sp>
      <p:sp>
        <p:nvSpPr>
          <p:cNvPr id="4" name="Espace réservé du numéro de diapositive 3"/>
          <p:cNvSpPr>
            <a:spLocks noGrp="1"/>
          </p:cNvSpPr>
          <p:nvPr>
            <p:ph type="sldNum" sz="quarter" idx="12"/>
          </p:nvPr>
        </p:nvSpPr>
        <p:spPr/>
        <p:txBody>
          <a:bodyPr/>
          <a:lstStyle/>
          <a:p>
            <a:fld id="{CCCA6185-D971-4A90-914E-0B7B670ED64A}" type="slidenum">
              <a:rPr lang="fr-FR" smtClean="0">
                <a:solidFill>
                  <a:prstClr val="black">
                    <a:tint val="75000"/>
                  </a:prstClr>
                </a:solidFill>
              </a:rPr>
              <a:pPr/>
              <a:t>3</a:t>
            </a:fld>
            <a:endParaRPr lang="fr-FR">
              <a:solidFill>
                <a:prstClr val="black">
                  <a:tint val="75000"/>
                </a:prstClr>
              </a:solidFill>
            </a:endParaRPr>
          </a:p>
        </p:txBody>
      </p:sp>
    </p:spTree>
    <p:extLst>
      <p:ext uri="{BB962C8B-B14F-4D97-AF65-F5344CB8AC3E}">
        <p14:creationId xmlns:p14="http://schemas.microsoft.com/office/powerpoint/2010/main" val="5079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a:ln>
            <a:noFill/>
          </a:ln>
        </p:spPr>
        <p:txBody>
          <a:bodyPr vert="horz" lIns="91440" tIns="45720" rIns="91440" bIns="45720" rtlCol="0" anchor="ctr">
            <a:noAutofit/>
          </a:bodyPr>
          <a:lstStyle/>
          <a:p>
            <a:r>
              <a:rPr lang="fr-FR" b="1" dirty="0"/>
              <a:t>Ateliers mobiles / IDF</a:t>
            </a:r>
            <a:endParaRPr lang="fr-FR" b="1" dirty="0">
              <a:solidFill>
                <a:schemeClr val="accent2"/>
              </a:solidFill>
            </a:endParaRPr>
          </a:p>
        </p:txBody>
      </p:sp>
      <p:pic>
        <p:nvPicPr>
          <p:cNvPr id="14" name="Image 13">
            <a:extLst>
              <a:ext uri="{FF2B5EF4-FFF2-40B4-BE49-F238E27FC236}">
                <a16:creationId xmlns:a16="http://schemas.microsoft.com/office/drawing/2014/main" id="{38C6D9D5-80DF-23BA-EA0E-0901732322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8617772" y="2561713"/>
            <a:ext cx="3859142" cy="2894357"/>
          </a:xfrm>
          <a:prstGeom prst="roundRect">
            <a:avLst/>
          </a:prstGeom>
        </p:spPr>
      </p:pic>
      <p:pic>
        <p:nvPicPr>
          <p:cNvPr id="15" name="Image 14">
            <a:extLst>
              <a:ext uri="{FF2B5EF4-FFF2-40B4-BE49-F238E27FC236}">
                <a16:creationId xmlns:a16="http://schemas.microsoft.com/office/drawing/2014/main" id="{C45A9E08-FE8A-21EE-CBB0-11EDDF321B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7146" y="2773535"/>
            <a:ext cx="4219903" cy="3164928"/>
          </a:xfrm>
          <a:prstGeom prst="roundRect">
            <a:avLst/>
          </a:prstGeom>
        </p:spPr>
      </p:pic>
      <p:pic>
        <p:nvPicPr>
          <p:cNvPr id="16" name="Image 15">
            <a:extLst>
              <a:ext uri="{FF2B5EF4-FFF2-40B4-BE49-F238E27FC236}">
                <a16:creationId xmlns:a16="http://schemas.microsoft.com/office/drawing/2014/main" id="{56F2F4EB-18D2-9719-A08C-0C210B8A48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462" y="2773535"/>
            <a:ext cx="4430900" cy="3164928"/>
          </a:xfrm>
          <a:prstGeom prst="roundRect">
            <a:avLst/>
          </a:prstGeom>
        </p:spPr>
      </p:pic>
      <p:sp>
        <p:nvSpPr>
          <p:cNvPr id="21" name="Espace réservé du contenu 2">
            <a:extLst>
              <a:ext uri="{FF2B5EF4-FFF2-40B4-BE49-F238E27FC236}">
                <a16:creationId xmlns:a16="http://schemas.microsoft.com/office/drawing/2014/main" id="{2AA6A75B-9022-A35A-C94F-3A772F090DE7}"/>
              </a:ext>
            </a:extLst>
          </p:cNvPr>
          <p:cNvSpPr txBox="1">
            <a:spLocks/>
          </p:cNvSpPr>
          <p:nvPr/>
        </p:nvSpPr>
        <p:spPr>
          <a:xfrm>
            <a:off x="-274771" y="1031676"/>
            <a:ext cx="5352043" cy="229662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accent5">
                    <a:lumMod val="7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kern="1200">
                <a:solidFill>
                  <a:schemeClr val="accent5">
                    <a:lumMod val="7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accent5">
                    <a:lumMod val="7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Wingdings" panose="05000000000000000000" pitchFamily="2" charset="2"/>
              <a:buChar char="§"/>
              <a:defRPr sz="1600" kern="1200">
                <a:solidFill>
                  <a:schemeClr val="accent5">
                    <a:lumMod val="7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400" kern="1200">
                <a:solidFill>
                  <a:schemeClr val="accent5">
                    <a:lumMod val="7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dirty="0">
              <a:solidFill>
                <a:srgbClr val="002060"/>
              </a:solidFill>
            </a:endParaRPr>
          </a:p>
          <a:p>
            <a:r>
              <a:rPr lang="fr-FR" b="1" dirty="0">
                <a:solidFill>
                  <a:srgbClr val="002060"/>
                </a:solidFill>
              </a:rPr>
              <a:t>	2 Poids Lourds d’interventions</a:t>
            </a:r>
          </a:p>
          <a:p>
            <a:endParaRPr lang="fr-FR" b="1" dirty="0">
              <a:solidFill>
                <a:srgbClr val="002060"/>
              </a:solidFill>
            </a:endParaRPr>
          </a:p>
          <a:p>
            <a:r>
              <a:rPr lang="fr-FR" b="1" dirty="0">
                <a:solidFill>
                  <a:srgbClr val="002060"/>
                </a:solidFill>
              </a:rPr>
              <a:t>	5 VUL avec équipements</a:t>
            </a:r>
          </a:p>
          <a:p>
            <a:pPr marL="342900" indent="-342900">
              <a:buFontTx/>
              <a:buChar char="-"/>
            </a:pPr>
            <a:endParaRPr lang="fr-FR" dirty="0">
              <a:solidFill>
                <a:srgbClr val="4472C4">
                  <a:lumMod val="75000"/>
                </a:srgbClr>
              </a:solidFill>
            </a:endParaRPr>
          </a:p>
        </p:txBody>
      </p:sp>
      <p:sp>
        <p:nvSpPr>
          <p:cNvPr id="3" name="Rectangle : coins arrondis 2">
            <a:extLst>
              <a:ext uri="{FF2B5EF4-FFF2-40B4-BE49-F238E27FC236}">
                <a16:creationId xmlns:a16="http://schemas.microsoft.com/office/drawing/2014/main" id="{98EEEEAE-DD2B-13A6-FDFE-B230137DA142}"/>
              </a:ext>
            </a:extLst>
          </p:cNvPr>
          <p:cNvSpPr/>
          <p:nvPr/>
        </p:nvSpPr>
        <p:spPr>
          <a:xfrm rot="1029394">
            <a:off x="-576001" y="1274558"/>
            <a:ext cx="1152000" cy="346471"/>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 coins arrondis 3">
            <a:extLst>
              <a:ext uri="{FF2B5EF4-FFF2-40B4-BE49-F238E27FC236}">
                <a16:creationId xmlns:a16="http://schemas.microsoft.com/office/drawing/2014/main" id="{84C95EF5-84D4-54ED-6AE4-7B87608656A7}"/>
              </a:ext>
            </a:extLst>
          </p:cNvPr>
          <p:cNvSpPr/>
          <p:nvPr/>
        </p:nvSpPr>
        <p:spPr>
          <a:xfrm rot="1029394">
            <a:off x="-576001" y="2061417"/>
            <a:ext cx="1152000" cy="346471"/>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480518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144C9-29E2-698D-926E-71CC154FF32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B4277EF-10B9-926D-E99C-3CF7197295A8}"/>
              </a:ext>
            </a:extLst>
          </p:cNvPr>
          <p:cNvSpPr>
            <a:spLocks noGrp="1"/>
          </p:cNvSpPr>
          <p:nvPr>
            <p:ph type="ctrTitle"/>
          </p:nvPr>
        </p:nvSpPr>
        <p:spPr>
          <a:xfrm>
            <a:off x="662208" y="1041400"/>
            <a:ext cx="4313129" cy="2387600"/>
          </a:xfrm>
        </p:spPr>
        <p:txBody>
          <a:bodyPr/>
          <a:lstStyle/>
          <a:p>
            <a:r>
              <a:rPr lang="fr-FR" dirty="0">
                <a:solidFill>
                  <a:schemeClr val="bg1"/>
                </a:solidFill>
              </a:rPr>
              <a:t>Périmètre technique</a:t>
            </a:r>
          </a:p>
        </p:txBody>
      </p:sp>
      <p:sp>
        <p:nvSpPr>
          <p:cNvPr id="3" name="ZoneTexte 2">
            <a:extLst>
              <a:ext uri="{FF2B5EF4-FFF2-40B4-BE49-F238E27FC236}">
                <a16:creationId xmlns:a16="http://schemas.microsoft.com/office/drawing/2014/main" id="{F5DFA292-E96B-1497-3008-2DE05E274B34}"/>
              </a:ext>
            </a:extLst>
          </p:cNvPr>
          <p:cNvSpPr txBox="1"/>
          <p:nvPr/>
        </p:nvSpPr>
        <p:spPr>
          <a:xfrm>
            <a:off x="147760" y="-96984"/>
            <a:ext cx="6093912" cy="1862048"/>
          </a:xfrm>
          <a:prstGeom prst="rect">
            <a:avLst/>
          </a:prstGeom>
          <a:noFill/>
        </p:spPr>
        <p:txBody>
          <a:bodyPr wrap="square">
            <a:spAutoFit/>
          </a:bodyPr>
          <a:lstStyle/>
          <a:p>
            <a:r>
              <a:rPr lang="fr-FR" sz="11500" b="1" dirty="0">
                <a:solidFill>
                  <a:schemeClr val="bg1"/>
                </a:solidFill>
                <a:latin typeface="Arial" panose="020B0604020202020204" pitchFamily="34" charset="0"/>
                <a:cs typeface="Arial" panose="020B0604020202020204" pitchFamily="34" charset="0"/>
              </a:rPr>
              <a:t>#3 </a:t>
            </a:r>
          </a:p>
        </p:txBody>
      </p:sp>
      <p:pic>
        <p:nvPicPr>
          <p:cNvPr id="2" name="Image 1" descr="Une image contenant logo, Police, Graphique, symbole&#10;&#10;Description générée automatiquement">
            <a:extLst>
              <a:ext uri="{FF2B5EF4-FFF2-40B4-BE49-F238E27FC236}">
                <a16:creationId xmlns:a16="http://schemas.microsoft.com/office/drawing/2014/main" id="{58A246D1-E36E-4C8C-ED53-0E3EA44F0F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4875" y="430647"/>
            <a:ext cx="2920433" cy="674945"/>
          </a:xfrm>
          <a:prstGeom prst="rect">
            <a:avLst/>
          </a:prstGeom>
        </p:spPr>
      </p:pic>
    </p:spTree>
    <p:extLst>
      <p:ext uri="{BB962C8B-B14F-4D97-AF65-F5344CB8AC3E}">
        <p14:creationId xmlns:p14="http://schemas.microsoft.com/office/powerpoint/2010/main" val="29201155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9F6204B-5EDA-9370-8D59-B00566391810}"/>
              </a:ext>
            </a:extLst>
          </p:cNvPr>
          <p:cNvSpPr>
            <a:spLocks noGrp="1"/>
          </p:cNvSpPr>
          <p:nvPr>
            <p:ph type="ctrTitle"/>
          </p:nvPr>
        </p:nvSpPr>
        <p:spPr>
          <a:xfrm>
            <a:off x="406400" y="1993270"/>
            <a:ext cx="5405677" cy="2387600"/>
          </a:xfrm>
        </p:spPr>
        <p:txBody>
          <a:bodyPr/>
          <a:lstStyle/>
          <a:p>
            <a:r>
              <a:rPr lang="fr-FR" dirty="0"/>
              <a:t>Méthodologie détaillée des solutions techniques</a:t>
            </a:r>
          </a:p>
        </p:txBody>
      </p:sp>
      <p:sp>
        <p:nvSpPr>
          <p:cNvPr id="5" name="Rectangle : coins arrondis 4">
            <a:extLst>
              <a:ext uri="{FF2B5EF4-FFF2-40B4-BE49-F238E27FC236}">
                <a16:creationId xmlns:a16="http://schemas.microsoft.com/office/drawing/2014/main" id="{C4EFE5A6-460A-A208-450C-3CCA3DD151BC}"/>
              </a:ext>
            </a:extLst>
          </p:cNvPr>
          <p:cNvSpPr/>
          <p:nvPr/>
        </p:nvSpPr>
        <p:spPr>
          <a:xfrm rot="1330092">
            <a:off x="7732698" y="3528212"/>
            <a:ext cx="5102551" cy="3826339"/>
          </a:xfrm>
          <a:prstGeom prst="roundRect">
            <a:avLst>
              <a:gd name="adj" fmla="val 50000"/>
            </a:avLst>
          </a:prstGeom>
          <a:blipFill dpi="0" rotWithShape="0">
            <a:blip r:embed="rId2"/>
            <a:srcRect/>
            <a:stretch>
              <a:fillRect l="-3000" t="-1000" r="-12000" b="-2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816734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51E25-A57B-F70E-4656-018D7EF9F3A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5AC612D-EA89-2C61-57EE-D5D27B560556}"/>
              </a:ext>
            </a:extLst>
          </p:cNvPr>
          <p:cNvSpPr>
            <a:spLocks noGrp="1"/>
          </p:cNvSpPr>
          <p:nvPr>
            <p:ph type="title"/>
          </p:nvPr>
        </p:nvSpPr>
        <p:spPr/>
        <p:txBody>
          <a:bodyPr>
            <a:normAutofit fontScale="90000"/>
          </a:bodyPr>
          <a:lstStyle/>
          <a:p>
            <a:r>
              <a:rPr lang="fr-FR" b="1" dirty="0"/>
              <a:t>Notice Méthodologique des solutions techniques : </a:t>
            </a:r>
            <a:r>
              <a:rPr lang="fr-FR" b="1" dirty="0">
                <a:solidFill>
                  <a:srgbClr val="F6DA0A"/>
                </a:solidFill>
              </a:rPr>
              <a:t>Présentation de </a:t>
            </a:r>
            <a:r>
              <a:rPr lang="fr-FR" b="1" dirty="0" err="1">
                <a:solidFill>
                  <a:srgbClr val="F6DA0A"/>
                </a:solidFill>
              </a:rPr>
              <a:t>Salix</a:t>
            </a:r>
            <a:endParaRPr lang="fr-FR" b="1" dirty="0">
              <a:solidFill>
                <a:srgbClr val="F6DA0A"/>
              </a:solidFill>
            </a:endParaRPr>
          </a:p>
        </p:txBody>
      </p:sp>
      <p:sp>
        <p:nvSpPr>
          <p:cNvPr id="19" name="Rectangle 18">
            <a:extLst>
              <a:ext uri="{FF2B5EF4-FFF2-40B4-BE49-F238E27FC236}">
                <a16:creationId xmlns:a16="http://schemas.microsoft.com/office/drawing/2014/main" id="{645EB41B-6A62-B5F7-50F5-7FE472D3F744}"/>
              </a:ext>
            </a:extLst>
          </p:cNvPr>
          <p:cNvSpPr/>
          <p:nvPr/>
        </p:nvSpPr>
        <p:spPr>
          <a:xfrm>
            <a:off x="197479" y="1257966"/>
            <a:ext cx="6654258" cy="369332"/>
          </a:xfrm>
          <a:prstGeom prst="rect">
            <a:avLst/>
          </a:prstGeom>
        </p:spPr>
        <p:txBody>
          <a:bodyPr wrap="square">
            <a:spAutoFit/>
          </a:bodyPr>
          <a:lstStyle/>
          <a:p>
            <a:r>
              <a:rPr lang="fr-FR" b="1" dirty="0">
                <a:solidFill>
                  <a:srgbClr val="002060"/>
                </a:solidFill>
                <a:latin typeface="Arial" panose="020B0604020202020204" pitchFamily="34" charset="0"/>
                <a:cs typeface="Arial" panose="020B0604020202020204" pitchFamily="34" charset="0"/>
              </a:rPr>
              <a:t>La digitalisation du suivi de prestations</a:t>
            </a:r>
          </a:p>
        </p:txBody>
      </p:sp>
      <p:pic>
        <p:nvPicPr>
          <p:cNvPr id="21" name="Image 20">
            <a:extLst>
              <a:ext uri="{FF2B5EF4-FFF2-40B4-BE49-F238E27FC236}">
                <a16:creationId xmlns:a16="http://schemas.microsoft.com/office/drawing/2014/main" id="{9631C572-FB2B-098F-70C4-F00BD18614A2}"/>
              </a:ext>
            </a:extLst>
          </p:cNvPr>
          <p:cNvPicPr>
            <a:picLocks noChangeAspect="1"/>
          </p:cNvPicPr>
          <p:nvPr/>
        </p:nvPicPr>
        <p:blipFill>
          <a:blip r:embed="rId2"/>
          <a:stretch>
            <a:fillRect/>
          </a:stretch>
        </p:blipFill>
        <p:spPr>
          <a:xfrm>
            <a:off x="167425" y="1803213"/>
            <a:ext cx="8706119" cy="4665710"/>
          </a:xfrm>
          <a:prstGeom prst="rect">
            <a:avLst/>
          </a:prstGeom>
        </p:spPr>
      </p:pic>
      <p:pic>
        <p:nvPicPr>
          <p:cNvPr id="25" name="Image 24">
            <a:extLst>
              <a:ext uri="{FF2B5EF4-FFF2-40B4-BE49-F238E27FC236}">
                <a16:creationId xmlns:a16="http://schemas.microsoft.com/office/drawing/2014/main" id="{22F2E725-B0A9-9BA7-F6D9-CF6D58F39B84}"/>
              </a:ext>
            </a:extLst>
          </p:cNvPr>
          <p:cNvPicPr>
            <a:picLocks noChangeAspect="1"/>
          </p:cNvPicPr>
          <p:nvPr/>
        </p:nvPicPr>
        <p:blipFill>
          <a:blip r:embed="rId3"/>
          <a:stretch>
            <a:fillRect/>
          </a:stretch>
        </p:blipFill>
        <p:spPr>
          <a:xfrm>
            <a:off x="8704550" y="1428233"/>
            <a:ext cx="1314406" cy="1971610"/>
          </a:xfrm>
          <a:prstGeom prst="rect">
            <a:avLst/>
          </a:prstGeom>
        </p:spPr>
      </p:pic>
      <p:pic>
        <p:nvPicPr>
          <p:cNvPr id="26" name="Image 25">
            <a:extLst>
              <a:ext uri="{FF2B5EF4-FFF2-40B4-BE49-F238E27FC236}">
                <a16:creationId xmlns:a16="http://schemas.microsoft.com/office/drawing/2014/main" id="{A3724F4E-86A6-D675-01E7-6DE6D0358627}"/>
              </a:ext>
            </a:extLst>
          </p:cNvPr>
          <p:cNvPicPr>
            <a:picLocks noChangeAspect="1"/>
          </p:cNvPicPr>
          <p:nvPr/>
        </p:nvPicPr>
        <p:blipFill>
          <a:blip r:embed="rId4"/>
          <a:stretch>
            <a:fillRect/>
          </a:stretch>
        </p:blipFill>
        <p:spPr>
          <a:xfrm>
            <a:off x="10340447" y="1443712"/>
            <a:ext cx="1320806" cy="1956131"/>
          </a:xfrm>
          <a:prstGeom prst="rect">
            <a:avLst/>
          </a:prstGeom>
        </p:spPr>
      </p:pic>
      <p:pic>
        <p:nvPicPr>
          <p:cNvPr id="27" name="Image 26">
            <a:extLst>
              <a:ext uri="{FF2B5EF4-FFF2-40B4-BE49-F238E27FC236}">
                <a16:creationId xmlns:a16="http://schemas.microsoft.com/office/drawing/2014/main" id="{34881B17-28BA-9132-4672-92D5BB2E6874}"/>
              </a:ext>
            </a:extLst>
          </p:cNvPr>
          <p:cNvPicPr>
            <a:picLocks noChangeAspect="1"/>
          </p:cNvPicPr>
          <p:nvPr/>
        </p:nvPicPr>
        <p:blipFill>
          <a:blip r:embed="rId5"/>
          <a:stretch>
            <a:fillRect/>
          </a:stretch>
        </p:blipFill>
        <p:spPr>
          <a:xfrm>
            <a:off x="8704550" y="3593485"/>
            <a:ext cx="1571844" cy="2257740"/>
          </a:xfrm>
          <a:prstGeom prst="rect">
            <a:avLst/>
          </a:prstGeom>
        </p:spPr>
      </p:pic>
      <p:pic>
        <p:nvPicPr>
          <p:cNvPr id="28" name="Image 27">
            <a:extLst>
              <a:ext uri="{FF2B5EF4-FFF2-40B4-BE49-F238E27FC236}">
                <a16:creationId xmlns:a16="http://schemas.microsoft.com/office/drawing/2014/main" id="{9B4EBFF0-B8BC-79DE-B7A4-CEDD70C8E3BD}"/>
              </a:ext>
            </a:extLst>
          </p:cNvPr>
          <p:cNvPicPr>
            <a:picLocks noChangeAspect="1"/>
          </p:cNvPicPr>
          <p:nvPr/>
        </p:nvPicPr>
        <p:blipFill>
          <a:blip r:embed="rId6"/>
          <a:stretch>
            <a:fillRect/>
          </a:stretch>
        </p:blipFill>
        <p:spPr>
          <a:xfrm>
            <a:off x="10340447" y="3622064"/>
            <a:ext cx="1543265" cy="2229161"/>
          </a:xfrm>
          <a:prstGeom prst="rect">
            <a:avLst/>
          </a:prstGeom>
        </p:spPr>
      </p:pic>
      <p:pic>
        <p:nvPicPr>
          <p:cNvPr id="29" name="Image 28">
            <a:extLst>
              <a:ext uri="{FF2B5EF4-FFF2-40B4-BE49-F238E27FC236}">
                <a16:creationId xmlns:a16="http://schemas.microsoft.com/office/drawing/2014/main" id="{6A571DB6-6172-1B89-E162-AB8F1F708EDC}"/>
              </a:ext>
            </a:extLst>
          </p:cNvPr>
          <p:cNvPicPr>
            <a:picLocks noChangeAspect="1"/>
          </p:cNvPicPr>
          <p:nvPr/>
        </p:nvPicPr>
        <p:blipFill>
          <a:blip r:embed="rId7"/>
          <a:stretch>
            <a:fillRect/>
          </a:stretch>
        </p:blipFill>
        <p:spPr>
          <a:xfrm rot="1166831">
            <a:off x="11205064" y="698251"/>
            <a:ext cx="939935" cy="719638"/>
          </a:xfrm>
          <a:prstGeom prst="rect">
            <a:avLst/>
          </a:prstGeom>
        </p:spPr>
      </p:pic>
    </p:spTree>
    <p:extLst>
      <p:ext uri="{BB962C8B-B14F-4D97-AF65-F5344CB8AC3E}">
        <p14:creationId xmlns:p14="http://schemas.microsoft.com/office/powerpoint/2010/main" val="22996556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9F6204B-5EDA-9370-8D59-B00566391810}"/>
              </a:ext>
            </a:extLst>
          </p:cNvPr>
          <p:cNvSpPr>
            <a:spLocks noGrp="1"/>
          </p:cNvSpPr>
          <p:nvPr>
            <p:ph type="ctrTitle"/>
          </p:nvPr>
        </p:nvSpPr>
        <p:spPr>
          <a:xfrm>
            <a:off x="-161447" y="1842672"/>
            <a:ext cx="6257447" cy="2387600"/>
          </a:xfrm>
        </p:spPr>
        <p:txBody>
          <a:bodyPr/>
          <a:lstStyle/>
          <a:p>
            <a:r>
              <a:rPr lang="fr-FR" sz="5400" dirty="0"/>
              <a:t>Mode opératoire de prestation de service et descriptif des moyens matériels</a:t>
            </a:r>
          </a:p>
        </p:txBody>
      </p:sp>
      <p:sp>
        <p:nvSpPr>
          <p:cNvPr id="5" name="Rectangle : coins arrondis 4">
            <a:extLst>
              <a:ext uri="{FF2B5EF4-FFF2-40B4-BE49-F238E27FC236}">
                <a16:creationId xmlns:a16="http://schemas.microsoft.com/office/drawing/2014/main" id="{C4EFE5A6-460A-A208-450C-3CCA3DD151BC}"/>
              </a:ext>
            </a:extLst>
          </p:cNvPr>
          <p:cNvSpPr/>
          <p:nvPr/>
        </p:nvSpPr>
        <p:spPr>
          <a:xfrm rot="1330092">
            <a:off x="7732698" y="3528212"/>
            <a:ext cx="5102551" cy="3826339"/>
          </a:xfrm>
          <a:prstGeom prst="roundRect">
            <a:avLst>
              <a:gd name="adj" fmla="val 50000"/>
            </a:avLst>
          </a:prstGeom>
          <a:blipFill dpi="0" rotWithShape="0">
            <a:blip r:embed="rId2"/>
            <a:srcRect/>
            <a:stretch>
              <a:fillRect l="-3000" t="-1000" r="-12000" b="-2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0575951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a:ln>
            <a:noFill/>
          </a:ln>
        </p:spPr>
        <p:txBody>
          <a:bodyPr vert="horz" lIns="91440" tIns="45720" rIns="91440" bIns="45720" rtlCol="0" anchor="ctr">
            <a:noAutofit/>
          </a:bodyPr>
          <a:lstStyle/>
          <a:p>
            <a:r>
              <a:rPr lang="fr-FR" b="1" dirty="0"/>
              <a:t>Les modes opératoires en vidéo </a:t>
            </a:r>
            <a:endParaRPr lang="fr-FR" b="1" dirty="0">
              <a:solidFill>
                <a:schemeClr val="accent2"/>
              </a:solidFill>
            </a:endParaRPr>
          </a:p>
        </p:txBody>
      </p:sp>
      <p:pic>
        <p:nvPicPr>
          <p:cNvPr id="3" name="object 5">
            <a:extLst>
              <a:ext uri="{FF2B5EF4-FFF2-40B4-BE49-F238E27FC236}">
                <a16:creationId xmlns:a16="http://schemas.microsoft.com/office/drawing/2014/main" id="{D8D5F2D0-1900-C612-9506-D675A5D48AD4}"/>
              </a:ext>
            </a:extLst>
          </p:cNvPr>
          <p:cNvPicPr/>
          <p:nvPr/>
        </p:nvPicPr>
        <p:blipFill>
          <a:blip r:embed="rId2" cstate="print"/>
          <a:stretch>
            <a:fillRect/>
          </a:stretch>
        </p:blipFill>
        <p:spPr>
          <a:xfrm>
            <a:off x="785536" y="4953720"/>
            <a:ext cx="1438611" cy="584494"/>
          </a:xfrm>
          <a:prstGeom prst="rect">
            <a:avLst/>
          </a:prstGeom>
        </p:spPr>
      </p:pic>
      <p:pic>
        <p:nvPicPr>
          <p:cNvPr id="4" name="object 6">
            <a:extLst>
              <a:ext uri="{FF2B5EF4-FFF2-40B4-BE49-F238E27FC236}">
                <a16:creationId xmlns:a16="http://schemas.microsoft.com/office/drawing/2014/main" id="{0E001599-A29A-EE2D-BCD0-50729B773B7F}"/>
              </a:ext>
            </a:extLst>
          </p:cNvPr>
          <p:cNvPicPr/>
          <p:nvPr/>
        </p:nvPicPr>
        <p:blipFill>
          <a:blip r:embed="rId3" cstate="print"/>
          <a:stretch>
            <a:fillRect/>
          </a:stretch>
        </p:blipFill>
        <p:spPr>
          <a:xfrm>
            <a:off x="2311496" y="5116080"/>
            <a:ext cx="1002570" cy="361250"/>
          </a:xfrm>
          <a:prstGeom prst="rect">
            <a:avLst/>
          </a:prstGeom>
        </p:spPr>
      </p:pic>
      <p:pic>
        <p:nvPicPr>
          <p:cNvPr id="5" name="object 9">
            <a:extLst>
              <a:ext uri="{FF2B5EF4-FFF2-40B4-BE49-F238E27FC236}">
                <a16:creationId xmlns:a16="http://schemas.microsoft.com/office/drawing/2014/main" id="{EC179297-470B-F72D-BA41-D4FA825903B1}"/>
              </a:ext>
            </a:extLst>
          </p:cNvPr>
          <p:cNvPicPr/>
          <p:nvPr/>
        </p:nvPicPr>
        <p:blipFill>
          <a:blip r:embed="rId4" cstate="print">
            <a:extLst>
              <a:ext uri="{BEBA8EAE-BF5A-486C-A8C5-ECC9F3942E4B}">
                <a14:imgProps xmlns:a14="http://schemas.microsoft.com/office/drawing/2010/main">
                  <a14:imgLayer r:embed="rId5">
                    <a14:imgEffect>
                      <a14:colorTemperature colorTemp="7200"/>
                    </a14:imgEffect>
                  </a14:imgLayer>
                </a14:imgProps>
              </a:ext>
            </a:extLst>
          </a:blip>
          <a:stretch>
            <a:fillRect/>
          </a:stretch>
        </p:blipFill>
        <p:spPr>
          <a:xfrm>
            <a:off x="4346167" y="1227429"/>
            <a:ext cx="5674466" cy="5325393"/>
          </a:xfrm>
          <a:prstGeom prst="rect">
            <a:avLst/>
          </a:prstGeom>
        </p:spPr>
      </p:pic>
      <p:sp>
        <p:nvSpPr>
          <p:cNvPr id="6" name="object 10">
            <a:extLst>
              <a:ext uri="{FF2B5EF4-FFF2-40B4-BE49-F238E27FC236}">
                <a16:creationId xmlns:a16="http://schemas.microsoft.com/office/drawing/2014/main" id="{4334B2F3-CEEA-9472-132E-ADF20F9F4941}"/>
              </a:ext>
            </a:extLst>
          </p:cNvPr>
          <p:cNvSpPr txBox="1"/>
          <p:nvPr/>
        </p:nvSpPr>
        <p:spPr>
          <a:xfrm>
            <a:off x="637645" y="1741920"/>
            <a:ext cx="3067443" cy="1027650"/>
          </a:xfrm>
          <a:prstGeom prst="roundRect">
            <a:avLst/>
          </a:prstGeom>
          <a:solidFill>
            <a:srgbClr val="00A54F"/>
          </a:solidFill>
        </p:spPr>
        <p:txBody>
          <a:bodyPr vert="horz" wrap="square" lIns="0" tIns="0" rIns="0" bIns="0" rtlCol="0" anchor="ctr">
            <a:noAutofit/>
          </a:bodyPr>
          <a:lstStyle/>
          <a:p>
            <a:pPr marL="499767">
              <a:lnSpc>
                <a:spcPts val="2216"/>
              </a:lnSpc>
            </a:pPr>
            <a:r>
              <a:rPr sz="1864" b="1" kern="0" dirty="0">
                <a:solidFill>
                  <a:srgbClr val="FFFFFF"/>
                </a:solidFill>
                <a:latin typeface="Arial"/>
                <a:cs typeface="Arial"/>
              </a:rPr>
              <a:t>MOP</a:t>
            </a:r>
            <a:r>
              <a:rPr sz="1864" b="1" kern="0" spc="-47" dirty="0">
                <a:solidFill>
                  <a:srgbClr val="FFFFFF"/>
                </a:solidFill>
                <a:latin typeface="Arial"/>
                <a:cs typeface="Arial"/>
              </a:rPr>
              <a:t> </a:t>
            </a:r>
            <a:r>
              <a:rPr sz="1864" b="1" kern="0" dirty="0">
                <a:solidFill>
                  <a:srgbClr val="FFFFFF"/>
                </a:solidFill>
                <a:latin typeface="Arial"/>
                <a:cs typeface="Arial"/>
              </a:rPr>
              <a:t>GÉNIE</a:t>
            </a:r>
            <a:r>
              <a:rPr sz="1864" b="1" kern="0" spc="-20" dirty="0">
                <a:solidFill>
                  <a:srgbClr val="FFFFFF"/>
                </a:solidFill>
                <a:latin typeface="Arial"/>
                <a:cs typeface="Arial"/>
              </a:rPr>
              <a:t> </a:t>
            </a:r>
            <a:r>
              <a:rPr sz="1864" b="1" kern="0" spc="-13" dirty="0">
                <a:solidFill>
                  <a:srgbClr val="FFFFFF"/>
                </a:solidFill>
                <a:latin typeface="Arial"/>
                <a:cs typeface="Arial"/>
              </a:rPr>
              <a:t>CIVIL</a:t>
            </a:r>
            <a:endParaRPr sz="1864" kern="0" dirty="0">
              <a:solidFill>
                <a:sysClr val="windowText" lastClr="000000"/>
              </a:solidFill>
              <a:latin typeface="Arial"/>
              <a:cs typeface="Arial"/>
            </a:endParaRPr>
          </a:p>
        </p:txBody>
      </p:sp>
    </p:spTree>
    <p:extLst>
      <p:ext uri="{BB962C8B-B14F-4D97-AF65-F5344CB8AC3E}">
        <p14:creationId xmlns:p14="http://schemas.microsoft.com/office/powerpoint/2010/main" val="34494645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61D515CA-67FA-4E22-A86D-829A8D6DBE96}"/>
              </a:ext>
            </a:extLst>
          </p:cNvPr>
          <p:cNvSpPr>
            <a:spLocks noGrp="1"/>
          </p:cNvSpPr>
          <p:nvPr>
            <p:ph type="title"/>
          </p:nvPr>
        </p:nvSpPr>
        <p:spPr>
          <a:xfrm>
            <a:off x="5644838" y="3649565"/>
            <a:ext cx="6547162" cy="2852737"/>
          </a:xfrm>
        </p:spPr>
        <p:txBody>
          <a:bodyPr/>
          <a:lstStyle/>
          <a:p>
            <a:r>
              <a:rPr lang="fr-FR" sz="4800" dirty="0"/>
              <a:t>Matériels  Indispensables  </a:t>
            </a:r>
            <a:br>
              <a:rPr lang="fr-FR" sz="4800" dirty="0"/>
            </a:br>
            <a:r>
              <a:rPr lang="fr-FR" sz="4800" dirty="0"/>
              <a:t>pour réaliser les</a:t>
            </a:r>
            <a:br>
              <a:rPr lang="fr-FR" sz="4800" dirty="0"/>
            </a:br>
            <a:r>
              <a:rPr lang="fr-FR" sz="4800" dirty="0"/>
              <a:t>Interventions</a:t>
            </a:r>
            <a:br>
              <a:rPr lang="fr-FR" sz="4800" dirty="0"/>
            </a:br>
            <a:r>
              <a:rPr lang="fr-FR" sz="4800" dirty="0"/>
              <a:t>GC en Sécurité</a:t>
            </a:r>
            <a:br>
              <a:rPr lang="fr-FR" sz="4800" dirty="0"/>
            </a:br>
            <a:endParaRPr lang="fr-FR" sz="4800" dirty="0"/>
          </a:p>
        </p:txBody>
      </p:sp>
      <p:sp>
        <p:nvSpPr>
          <p:cNvPr id="2" name="Titre 3">
            <a:extLst>
              <a:ext uri="{FF2B5EF4-FFF2-40B4-BE49-F238E27FC236}">
                <a16:creationId xmlns:a16="http://schemas.microsoft.com/office/drawing/2014/main" id="{FF59796A-16D3-813A-60DF-A283DCF1D6FA}"/>
              </a:ext>
            </a:extLst>
          </p:cNvPr>
          <p:cNvSpPr txBox="1">
            <a:spLocks/>
          </p:cNvSpPr>
          <p:nvPr/>
        </p:nvSpPr>
        <p:spPr>
          <a:xfrm>
            <a:off x="5644838" y="-113329"/>
            <a:ext cx="6547162" cy="2852737"/>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b="0" kern="1200">
                <a:solidFill>
                  <a:srgbClr val="002060"/>
                </a:solidFill>
                <a:latin typeface="Arial" panose="020B0604020202020204" pitchFamily="34" charset="0"/>
                <a:ea typeface="+mj-ea"/>
                <a:cs typeface="Arial" panose="020B0604020202020204" pitchFamily="34" charset="0"/>
              </a:defRPr>
            </a:lvl1pPr>
          </a:lstStyle>
          <a:p>
            <a:r>
              <a:rPr lang="fr-FR" sz="3200" b="1" dirty="0">
                <a:highlight>
                  <a:srgbClr val="F6DA0A"/>
                </a:highlight>
              </a:rPr>
              <a:t>Mode opératoire / </a:t>
            </a:r>
            <a:br>
              <a:rPr lang="fr-FR" sz="3200" b="1" dirty="0">
                <a:highlight>
                  <a:srgbClr val="F6DA0A"/>
                </a:highlight>
              </a:rPr>
            </a:br>
            <a:r>
              <a:rPr lang="fr-FR" sz="3200" b="1" dirty="0">
                <a:highlight>
                  <a:srgbClr val="F6DA0A"/>
                </a:highlight>
              </a:rPr>
              <a:t>Méthodes Euromaster</a:t>
            </a:r>
            <a:br>
              <a:rPr lang="fr-FR" sz="4800" dirty="0"/>
            </a:br>
            <a:endParaRPr lang="fr-FR" sz="4800" dirty="0"/>
          </a:p>
        </p:txBody>
      </p:sp>
    </p:spTree>
    <p:extLst>
      <p:ext uri="{BB962C8B-B14F-4D97-AF65-F5344CB8AC3E}">
        <p14:creationId xmlns:p14="http://schemas.microsoft.com/office/powerpoint/2010/main" val="20853959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grpSp>
        <p:nvGrpSpPr>
          <p:cNvPr id="7" name="object 3">
            <a:extLst>
              <a:ext uri="{FF2B5EF4-FFF2-40B4-BE49-F238E27FC236}">
                <a16:creationId xmlns:a16="http://schemas.microsoft.com/office/drawing/2014/main" id="{66AE327B-4FDC-04FD-F14C-A7AB53D4EC3E}"/>
              </a:ext>
            </a:extLst>
          </p:cNvPr>
          <p:cNvGrpSpPr/>
          <p:nvPr/>
        </p:nvGrpSpPr>
        <p:grpSpPr>
          <a:xfrm>
            <a:off x="529950" y="1599096"/>
            <a:ext cx="5030895" cy="419660"/>
            <a:chOff x="688848" y="1173480"/>
            <a:chExt cx="4528185" cy="475615"/>
          </a:xfrm>
          <a:solidFill>
            <a:srgbClr val="F6DA0A"/>
          </a:solidFill>
        </p:grpSpPr>
        <p:sp>
          <p:nvSpPr>
            <p:cNvPr id="8" name="object 4">
              <a:extLst>
                <a:ext uri="{FF2B5EF4-FFF2-40B4-BE49-F238E27FC236}">
                  <a16:creationId xmlns:a16="http://schemas.microsoft.com/office/drawing/2014/main" id="{0025BFBB-2398-E191-58D3-BCBBD2928CC2}"/>
                </a:ext>
              </a:extLst>
            </p:cNvPr>
            <p:cNvSpPr/>
            <p:nvPr/>
          </p:nvSpPr>
          <p:spPr>
            <a:xfrm>
              <a:off x="691895" y="1176527"/>
              <a:ext cx="4521835" cy="469900"/>
            </a:xfrm>
            <a:prstGeom prst="roundRect">
              <a:avLst/>
            </a:prstGeom>
            <a:grpFill/>
          </p:spPr>
          <p:txBody>
            <a:bodyPr wrap="square" lIns="0" tIns="0" rIns="0" bIns="0" rtlCol="0"/>
            <a:lstStyle/>
            <a:p>
              <a:endParaRPr sz="1588">
                <a:solidFill>
                  <a:prstClr val="black"/>
                </a:solidFill>
                <a:latin typeface="Arial" panose="020B0604020202020204" pitchFamily="34" charset="0"/>
                <a:cs typeface="Arial" panose="020B0604020202020204" pitchFamily="34" charset="0"/>
              </a:endParaRPr>
            </a:p>
          </p:txBody>
        </p:sp>
        <p:sp>
          <p:nvSpPr>
            <p:cNvPr id="9" name="object 5">
              <a:extLst>
                <a:ext uri="{FF2B5EF4-FFF2-40B4-BE49-F238E27FC236}">
                  <a16:creationId xmlns:a16="http://schemas.microsoft.com/office/drawing/2014/main" id="{6BB44F8B-07A3-90D4-2833-D1D5257D02E3}"/>
                </a:ext>
              </a:extLst>
            </p:cNvPr>
            <p:cNvSpPr/>
            <p:nvPr/>
          </p:nvSpPr>
          <p:spPr>
            <a:xfrm>
              <a:off x="688848" y="1173480"/>
              <a:ext cx="4528185" cy="475615"/>
            </a:xfrm>
            <a:prstGeom prst="roundRect">
              <a:avLst/>
            </a:prstGeom>
            <a:grpFill/>
          </p:spPr>
          <p:txBody>
            <a:bodyPr wrap="square" lIns="0" tIns="0" rIns="0" bIns="0" rtlCol="0"/>
            <a:lstStyle/>
            <a:p>
              <a:endParaRPr sz="1588">
                <a:solidFill>
                  <a:prstClr val="black"/>
                </a:solidFill>
                <a:latin typeface="Arial" panose="020B0604020202020204" pitchFamily="34" charset="0"/>
                <a:cs typeface="Arial" panose="020B0604020202020204" pitchFamily="34" charset="0"/>
              </a:endParaRPr>
            </a:p>
          </p:txBody>
        </p:sp>
      </p:grpSp>
      <p:sp>
        <p:nvSpPr>
          <p:cNvPr id="10" name="object 6">
            <a:extLst>
              <a:ext uri="{FF2B5EF4-FFF2-40B4-BE49-F238E27FC236}">
                <a16:creationId xmlns:a16="http://schemas.microsoft.com/office/drawing/2014/main" id="{C2497269-4390-D0AA-F520-572CD9CF6712}"/>
              </a:ext>
            </a:extLst>
          </p:cNvPr>
          <p:cNvSpPr txBox="1">
            <a:spLocks/>
          </p:cNvSpPr>
          <p:nvPr/>
        </p:nvSpPr>
        <p:spPr>
          <a:xfrm>
            <a:off x="608784" y="1622137"/>
            <a:ext cx="3989854" cy="311153"/>
          </a:xfrm>
          <a:prstGeom prst="rect">
            <a:avLst/>
          </a:prstGeom>
        </p:spPr>
        <p:txBody>
          <a:bodyPr vert="horz" wrap="square" lIns="0" tIns="29696"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spcBef>
                <a:spcPts val="234"/>
              </a:spcBef>
            </a:pPr>
            <a:r>
              <a:rPr lang="fr-FR" sz="2030" spc="4" dirty="0">
                <a:solidFill>
                  <a:srgbClr val="2E5497"/>
                </a:solidFill>
              </a:rPr>
              <a:t>Liste</a:t>
            </a:r>
            <a:r>
              <a:rPr lang="fr-FR" sz="2030" spc="-4" dirty="0">
                <a:solidFill>
                  <a:srgbClr val="2E5497"/>
                </a:solidFill>
              </a:rPr>
              <a:t> </a:t>
            </a:r>
            <a:r>
              <a:rPr lang="fr-FR" sz="2030" spc="9" dirty="0">
                <a:solidFill>
                  <a:srgbClr val="2E5497"/>
                </a:solidFill>
              </a:rPr>
              <a:t>du</a:t>
            </a:r>
            <a:r>
              <a:rPr lang="fr-FR" sz="2030" spc="-22" dirty="0">
                <a:solidFill>
                  <a:srgbClr val="2E5497"/>
                </a:solidFill>
              </a:rPr>
              <a:t> </a:t>
            </a:r>
            <a:r>
              <a:rPr lang="fr-FR" sz="2030" dirty="0">
                <a:solidFill>
                  <a:srgbClr val="2E5497"/>
                </a:solidFill>
              </a:rPr>
              <a:t>Matériel</a:t>
            </a:r>
            <a:r>
              <a:rPr lang="fr-FR" sz="2030" spc="-9" dirty="0">
                <a:solidFill>
                  <a:srgbClr val="2E5497"/>
                </a:solidFill>
              </a:rPr>
              <a:t> </a:t>
            </a:r>
            <a:r>
              <a:rPr lang="fr-FR" sz="2030" spc="4" dirty="0">
                <a:solidFill>
                  <a:srgbClr val="2E5497"/>
                </a:solidFill>
              </a:rPr>
              <a:t>Indispensable</a:t>
            </a:r>
            <a:endParaRPr lang="fr-FR" sz="2030" dirty="0"/>
          </a:p>
        </p:txBody>
      </p:sp>
      <p:sp>
        <p:nvSpPr>
          <p:cNvPr id="11" name="object 7">
            <a:extLst>
              <a:ext uri="{FF2B5EF4-FFF2-40B4-BE49-F238E27FC236}">
                <a16:creationId xmlns:a16="http://schemas.microsoft.com/office/drawing/2014/main" id="{22B81CC7-3D9F-7621-ADB5-7227CC442B06}"/>
              </a:ext>
            </a:extLst>
          </p:cNvPr>
          <p:cNvSpPr txBox="1"/>
          <p:nvPr/>
        </p:nvSpPr>
        <p:spPr>
          <a:xfrm>
            <a:off x="3350878" y="2482567"/>
            <a:ext cx="2467122" cy="340519"/>
          </a:xfrm>
          <a:prstGeom prst="roundRect">
            <a:avLst/>
          </a:prstGeom>
          <a:solidFill>
            <a:srgbClr val="FFBF00"/>
          </a:solidFill>
        </p:spPr>
        <p:txBody>
          <a:bodyPr vert="horz" wrap="square" lIns="0" tIns="0" rIns="0" bIns="0" rtlCol="0">
            <a:spAutoFit/>
          </a:bodyPr>
          <a:lstStyle/>
          <a:p>
            <a:pPr marL="65558">
              <a:lnSpc>
                <a:spcPts val="1209"/>
              </a:lnSpc>
            </a:pPr>
            <a:r>
              <a:rPr sz="1147" b="1" spc="4" dirty="0">
                <a:solidFill>
                  <a:srgbClr val="2E5497"/>
                </a:solidFill>
                <a:latin typeface="Arial" panose="020B0604020202020204" pitchFamily="34" charset="0"/>
                <a:cs typeface="Arial" panose="020B0604020202020204" pitchFamily="34" charset="0"/>
              </a:rPr>
              <a:t>Dépose</a:t>
            </a:r>
            <a:endParaRPr sz="1147" dirty="0">
              <a:solidFill>
                <a:prstClr val="black"/>
              </a:solidFill>
              <a:latin typeface="Arial" panose="020B0604020202020204" pitchFamily="34" charset="0"/>
              <a:cs typeface="Arial" panose="020B0604020202020204" pitchFamily="34" charset="0"/>
            </a:endParaRPr>
          </a:p>
          <a:p>
            <a:pPr marL="65558">
              <a:lnSpc>
                <a:spcPts val="1244"/>
              </a:lnSpc>
            </a:pPr>
            <a:r>
              <a:rPr sz="1147" spc="4" dirty="0">
                <a:solidFill>
                  <a:srgbClr val="2E5497"/>
                </a:solidFill>
                <a:latin typeface="Arial" panose="020B0604020202020204" pitchFamily="34" charset="0"/>
                <a:cs typeface="Arial" panose="020B0604020202020204" pitchFamily="34" charset="0"/>
              </a:rPr>
              <a:t>Démultiplicateur</a:t>
            </a:r>
            <a:r>
              <a:rPr sz="1147" spc="-9"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de</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couple</a:t>
            </a:r>
            <a:endParaRPr sz="1147" dirty="0">
              <a:solidFill>
                <a:prstClr val="black"/>
              </a:solidFill>
              <a:latin typeface="Arial" panose="020B0604020202020204" pitchFamily="34" charset="0"/>
              <a:cs typeface="Arial" panose="020B0604020202020204" pitchFamily="34" charset="0"/>
            </a:endParaRPr>
          </a:p>
        </p:txBody>
      </p:sp>
      <p:sp>
        <p:nvSpPr>
          <p:cNvPr id="12" name="object 8">
            <a:extLst>
              <a:ext uri="{FF2B5EF4-FFF2-40B4-BE49-F238E27FC236}">
                <a16:creationId xmlns:a16="http://schemas.microsoft.com/office/drawing/2014/main" id="{FA763F56-809B-82A0-7F27-4CD12B1D7C51}"/>
              </a:ext>
            </a:extLst>
          </p:cNvPr>
          <p:cNvSpPr txBox="1"/>
          <p:nvPr/>
        </p:nvSpPr>
        <p:spPr>
          <a:xfrm>
            <a:off x="608784" y="2494669"/>
            <a:ext cx="2467122" cy="1305530"/>
          </a:xfrm>
          <a:prstGeom prst="roundRect">
            <a:avLst/>
          </a:prstGeom>
          <a:solidFill>
            <a:srgbClr val="F6DA0A"/>
          </a:solidFill>
        </p:spPr>
        <p:txBody>
          <a:bodyPr vert="horz" wrap="square" lIns="0" tIns="12886" rIns="0" bIns="0" rtlCol="0">
            <a:spAutoFit/>
          </a:bodyPr>
          <a:lstStyle/>
          <a:p>
            <a:pPr marL="65558">
              <a:lnSpc>
                <a:spcPts val="1319"/>
              </a:lnSpc>
              <a:spcBef>
                <a:spcPts val="101"/>
              </a:spcBef>
            </a:pPr>
            <a:r>
              <a:rPr sz="1147" b="1" spc="4" dirty="0">
                <a:solidFill>
                  <a:srgbClr val="2E5497"/>
                </a:solidFill>
                <a:latin typeface="Arial" panose="020B0604020202020204" pitchFamily="34" charset="0"/>
                <a:cs typeface="Arial" panose="020B0604020202020204" pitchFamily="34" charset="0"/>
              </a:rPr>
              <a:t>Levage</a:t>
            </a:r>
            <a:r>
              <a:rPr sz="1147" b="1" spc="-4" dirty="0">
                <a:solidFill>
                  <a:srgbClr val="2E5497"/>
                </a:solidFill>
                <a:latin typeface="Arial" panose="020B0604020202020204" pitchFamily="34" charset="0"/>
                <a:cs typeface="Arial" panose="020B0604020202020204" pitchFamily="34" charset="0"/>
              </a:rPr>
              <a:t> </a:t>
            </a:r>
            <a:r>
              <a:rPr sz="1147" b="1" spc="9" dirty="0">
                <a:solidFill>
                  <a:srgbClr val="2E5497"/>
                </a:solidFill>
                <a:latin typeface="Arial" panose="020B0604020202020204" pitchFamily="34" charset="0"/>
                <a:cs typeface="Arial" panose="020B0604020202020204" pitchFamily="34" charset="0"/>
              </a:rPr>
              <a:t>–</a:t>
            </a:r>
            <a:r>
              <a:rPr sz="1147" b="1" spc="-18" dirty="0">
                <a:solidFill>
                  <a:srgbClr val="2E5497"/>
                </a:solidFill>
                <a:latin typeface="Arial" panose="020B0604020202020204" pitchFamily="34" charset="0"/>
                <a:cs typeface="Arial" panose="020B0604020202020204" pitchFamily="34" charset="0"/>
              </a:rPr>
              <a:t> </a:t>
            </a:r>
            <a:r>
              <a:rPr sz="1147" b="1" spc="4" dirty="0">
                <a:solidFill>
                  <a:srgbClr val="2E5497"/>
                </a:solidFill>
                <a:latin typeface="Arial" panose="020B0604020202020204" pitchFamily="34" charset="0"/>
                <a:cs typeface="Arial" panose="020B0604020202020204" pitchFamily="34" charset="0"/>
              </a:rPr>
              <a:t>Calage</a:t>
            </a:r>
            <a:endParaRPr sz="1147" dirty="0">
              <a:solidFill>
                <a:prstClr val="black"/>
              </a:solidFill>
              <a:latin typeface="Arial" panose="020B0604020202020204" pitchFamily="34" charset="0"/>
              <a:cs typeface="Arial" panose="020B0604020202020204" pitchFamily="34" charset="0"/>
            </a:endParaRPr>
          </a:p>
          <a:p>
            <a:pPr marL="65558" marR="155770">
              <a:lnSpc>
                <a:spcPts val="1253"/>
              </a:lnSpc>
              <a:spcBef>
                <a:spcPts val="84"/>
              </a:spcBef>
            </a:pPr>
            <a:r>
              <a:rPr sz="1147" spc="4" dirty="0">
                <a:solidFill>
                  <a:srgbClr val="2E5497"/>
                </a:solidFill>
                <a:latin typeface="Arial" panose="020B0604020202020204" pitchFamily="34" charset="0"/>
                <a:cs typeface="Arial" panose="020B0604020202020204" pitchFamily="34" charset="0"/>
              </a:rPr>
              <a:t>Pompe</a:t>
            </a:r>
            <a:r>
              <a:rPr sz="1147" spc="-49"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hydropneumatique </a:t>
            </a:r>
            <a:r>
              <a:rPr sz="1147" spc="-304"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Vérin</a:t>
            </a:r>
            <a:r>
              <a:rPr sz="1147"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de</a:t>
            </a:r>
            <a:r>
              <a:rPr sz="1147"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levage</a:t>
            </a:r>
            <a:endParaRPr sz="1147" dirty="0">
              <a:solidFill>
                <a:prstClr val="black"/>
              </a:solidFill>
              <a:latin typeface="Arial" panose="020B0604020202020204" pitchFamily="34" charset="0"/>
              <a:cs typeface="Arial" panose="020B0604020202020204" pitchFamily="34" charset="0"/>
            </a:endParaRPr>
          </a:p>
          <a:p>
            <a:pPr marL="65558">
              <a:lnSpc>
                <a:spcPts val="1178"/>
              </a:lnSpc>
            </a:pPr>
            <a:r>
              <a:rPr sz="1147" spc="4" dirty="0">
                <a:solidFill>
                  <a:srgbClr val="2E5497"/>
                </a:solidFill>
                <a:latin typeface="Arial" panose="020B0604020202020204" pitchFamily="34" charset="0"/>
                <a:cs typeface="Arial" panose="020B0604020202020204" pitchFamily="34" charset="0"/>
              </a:rPr>
              <a:t>Coussin</a:t>
            </a:r>
            <a:r>
              <a:rPr sz="1147" spc="-18"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de</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levage</a:t>
            </a:r>
            <a:endParaRPr sz="1147" dirty="0">
              <a:solidFill>
                <a:prstClr val="black"/>
              </a:solidFill>
              <a:latin typeface="Arial" panose="020B0604020202020204" pitchFamily="34" charset="0"/>
              <a:cs typeface="Arial" panose="020B0604020202020204" pitchFamily="34" charset="0"/>
            </a:endParaRPr>
          </a:p>
          <a:p>
            <a:pPr marL="65558">
              <a:lnSpc>
                <a:spcPts val="1262"/>
              </a:lnSpc>
            </a:pPr>
            <a:r>
              <a:rPr sz="1147" spc="4" dirty="0">
                <a:solidFill>
                  <a:srgbClr val="2E5497"/>
                </a:solidFill>
                <a:latin typeface="Arial" panose="020B0604020202020204" pitchFamily="34" charset="0"/>
                <a:cs typeface="Arial" panose="020B0604020202020204" pitchFamily="34" charset="0"/>
              </a:rPr>
              <a:t>Cales</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de</a:t>
            </a:r>
            <a:r>
              <a:rPr sz="1147" spc="-18"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roues</a:t>
            </a:r>
            <a:endParaRPr sz="1147" dirty="0">
              <a:solidFill>
                <a:prstClr val="black"/>
              </a:solidFill>
              <a:latin typeface="Arial" panose="020B0604020202020204" pitchFamily="34" charset="0"/>
              <a:cs typeface="Arial" panose="020B0604020202020204" pitchFamily="34" charset="0"/>
            </a:endParaRPr>
          </a:p>
          <a:p>
            <a:pPr marL="65558" marR="472913">
              <a:lnSpc>
                <a:spcPts val="1262"/>
              </a:lnSpc>
              <a:spcBef>
                <a:spcPts val="79"/>
              </a:spcBef>
            </a:pPr>
            <a:r>
              <a:rPr sz="1147" spc="4" dirty="0">
                <a:solidFill>
                  <a:srgbClr val="2E5497"/>
                </a:solidFill>
                <a:latin typeface="Arial" panose="020B0604020202020204" pitchFamily="34" charset="0"/>
                <a:cs typeface="Arial" panose="020B0604020202020204" pitchFamily="34" charset="0"/>
              </a:rPr>
              <a:t>Jeu</a:t>
            </a:r>
            <a:r>
              <a:rPr sz="1147" spc="-18"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cales</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composites </a:t>
            </a:r>
            <a:r>
              <a:rPr sz="1147" spc="-304"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Plots</a:t>
            </a:r>
            <a:endParaRPr sz="1147" dirty="0">
              <a:solidFill>
                <a:prstClr val="black"/>
              </a:solidFill>
              <a:latin typeface="Arial" panose="020B0604020202020204" pitchFamily="34" charset="0"/>
              <a:cs typeface="Arial" panose="020B0604020202020204" pitchFamily="34" charset="0"/>
            </a:endParaRPr>
          </a:p>
          <a:p>
            <a:pPr marL="65558">
              <a:lnSpc>
                <a:spcPts val="1227"/>
              </a:lnSpc>
            </a:pPr>
            <a:r>
              <a:rPr sz="1147" spc="4" dirty="0">
                <a:solidFill>
                  <a:srgbClr val="2E5497"/>
                </a:solidFill>
                <a:latin typeface="Arial" panose="020B0604020202020204" pitchFamily="34" charset="0"/>
                <a:cs typeface="Arial" panose="020B0604020202020204" pitchFamily="34" charset="0"/>
              </a:rPr>
              <a:t>Plaques</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de</a:t>
            </a:r>
            <a:r>
              <a:rPr sz="1147" spc="-18"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répartition</a:t>
            </a:r>
            <a:endParaRPr sz="1147" dirty="0">
              <a:solidFill>
                <a:prstClr val="black"/>
              </a:solidFill>
              <a:latin typeface="Arial" panose="020B0604020202020204" pitchFamily="34" charset="0"/>
              <a:cs typeface="Arial" panose="020B0604020202020204" pitchFamily="34" charset="0"/>
            </a:endParaRPr>
          </a:p>
        </p:txBody>
      </p:sp>
      <p:sp>
        <p:nvSpPr>
          <p:cNvPr id="13" name="object 9">
            <a:extLst>
              <a:ext uri="{FF2B5EF4-FFF2-40B4-BE49-F238E27FC236}">
                <a16:creationId xmlns:a16="http://schemas.microsoft.com/office/drawing/2014/main" id="{D97D661A-BD55-56B6-6131-8D0F69C72E8B}"/>
              </a:ext>
            </a:extLst>
          </p:cNvPr>
          <p:cNvSpPr txBox="1"/>
          <p:nvPr/>
        </p:nvSpPr>
        <p:spPr>
          <a:xfrm>
            <a:off x="6092973" y="2473154"/>
            <a:ext cx="2884069" cy="1605412"/>
          </a:xfrm>
          <a:prstGeom prst="roundRect">
            <a:avLst/>
          </a:prstGeom>
          <a:solidFill>
            <a:srgbClr val="FF9865"/>
          </a:solidFill>
        </p:spPr>
        <p:txBody>
          <a:bodyPr vert="horz" wrap="square" lIns="0" tIns="31376" rIns="0" bIns="0" rtlCol="0">
            <a:spAutoFit/>
          </a:bodyPr>
          <a:lstStyle/>
          <a:p>
            <a:pPr marL="65558">
              <a:spcBef>
                <a:spcPts val="247"/>
              </a:spcBef>
            </a:pPr>
            <a:r>
              <a:rPr sz="1147" b="1" spc="4" dirty="0">
                <a:solidFill>
                  <a:srgbClr val="2E5497"/>
                </a:solidFill>
                <a:latin typeface="Arial" panose="020B0604020202020204" pitchFamily="34" charset="0"/>
                <a:cs typeface="Arial" panose="020B0604020202020204" pitchFamily="34" charset="0"/>
              </a:rPr>
              <a:t>Démontage</a:t>
            </a:r>
            <a:endParaRPr sz="1147">
              <a:solidFill>
                <a:prstClr val="black"/>
              </a:solidFill>
              <a:latin typeface="Arial" panose="020B0604020202020204" pitchFamily="34" charset="0"/>
              <a:cs typeface="Arial" panose="020B0604020202020204" pitchFamily="34" charset="0"/>
            </a:endParaRPr>
          </a:p>
          <a:p>
            <a:pPr marL="65558">
              <a:spcBef>
                <a:spcPts val="22"/>
              </a:spcBef>
            </a:pPr>
            <a:r>
              <a:rPr sz="1147" spc="4" dirty="0">
                <a:solidFill>
                  <a:srgbClr val="2E5497"/>
                </a:solidFill>
                <a:latin typeface="Arial" panose="020B0604020202020204" pitchFamily="34" charset="0"/>
                <a:cs typeface="Arial" panose="020B0604020202020204" pitchFamily="34" charset="0"/>
              </a:rPr>
              <a:t>Vérin</a:t>
            </a:r>
            <a:r>
              <a:rPr sz="1147" spc="-31" dirty="0">
                <a:solidFill>
                  <a:srgbClr val="2E5497"/>
                </a:solidFill>
                <a:latin typeface="Arial" panose="020B0604020202020204" pitchFamily="34" charset="0"/>
                <a:cs typeface="Arial" panose="020B0604020202020204" pitchFamily="34" charset="0"/>
              </a:rPr>
              <a:t> </a:t>
            </a:r>
            <a:r>
              <a:rPr sz="1147" spc="9" dirty="0">
                <a:solidFill>
                  <a:srgbClr val="2E5497"/>
                </a:solidFill>
                <a:latin typeface="Arial" panose="020B0604020202020204" pitchFamily="34" charset="0"/>
                <a:cs typeface="Arial" panose="020B0604020202020204" pitchFamily="34" charset="0"/>
              </a:rPr>
              <a:t>SHUTTLE-T</a:t>
            </a:r>
            <a:endParaRPr sz="1147">
              <a:solidFill>
                <a:prstClr val="black"/>
              </a:solidFill>
              <a:latin typeface="Arial" panose="020B0604020202020204" pitchFamily="34" charset="0"/>
              <a:cs typeface="Arial" panose="020B0604020202020204" pitchFamily="34" charset="0"/>
            </a:endParaRPr>
          </a:p>
          <a:p>
            <a:pPr marL="65558" marR="183226">
              <a:lnSpc>
                <a:spcPct val="101499"/>
              </a:lnSpc>
            </a:pPr>
            <a:r>
              <a:rPr sz="1147" spc="4" dirty="0">
                <a:solidFill>
                  <a:srgbClr val="2E5497"/>
                </a:solidFill>
                <a:latin typeface="Arial" panose="020B0604020202020204" pitchFamily="34" charset="0"/>
                <a:cs typeface="Arial" panose="020B0604020202020204" pitchFamily="34" charset="0"/>
              </a:rPr>
              <a:t>Détalonneur </a:t>
            </a:r>
            <a:r>
              <a:rPr sz="1147" spc="-4" dirty="0">
                <a:solidFill>
                  <a:srgbClr val="2E5497"/>
                </a:solidFill>
                <a:latin typeface="Arial" panose="020B0604020202020204" pitchFamily="34" charset="0"/>
                <a:cs typeface="Arial" panose="020B0604020202020204" pitchFamily="34" charset="0"/>
              </a:rPr>
              <a:t>PASCHRA </a:t>
            </a:r>
            <a:r>
              <a:rPr sz="1147"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Détalonneur</a:t>
            </a:r>
            <a:r>
              <a:rPr sz="1147"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MINI</a:t>
            </a:r>
            <a:r>
              <a:rPr sz="1147" spc="13" dirty="0">
                <a:solidFill>
                  <a:srgbClr val="2E5497"/>
                </a:solidFill>
                <a:latin typeface="Arial" panose="020B0604020202020204" pitchFamily="34" charset="0"/>
                <a:cs typeface="Arial" panose="020B0604020202020204" pitchFamily="34" charset="0"/>
              </a:rPr>
              <a:t> </a:t>
            </a:r>
            <a:r>
              <a:rPr sz="1147" spc="9" dirty="0">
                <a:solidFill>
                  <a:srgbClr val="2E5497"/>
                </a:solidFill>
                <a:latin typeface="Arial" panose="020B0604020202020204" pitchFamily="34" charset="0"/>
                <a:cs typeface="Arial" panose="020B0604020202020204" pitchFamily="34" charset="0"/>
              </a:rPr>
              <a:t>KOUSMA </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Détalonneur</a:t>
            </a:r>
            <a:r>
              <a:rPr sz="1147" dirty="0">
                <a:solidFill>
                  <a:srgbClr val="2E5497"/>
                </a:solidFill>
                <a:latin typeface="Arial" panose="020B0604020202020204" pitchFamily="34" charset="0"/>
                <a:cs typeface="Arial" panose="020B0604020202020204" pitchFamily="34" charset="0"/>
              </a:rPr>
              <a:t> MAXI</a:t>
            </a:r>
            <a:r>
              <a:rPr sz="1147" spc="22" dirty="0">
                <a:solidFill>
                  <a:srgbClr val="2E5497"/>
                </a:solidFill>
                <a:latin typeface="Arial" panose="020B0604020202020204" pitchFamily="34" charset="0"/>
                <a:cs typeface="Arial" panose="020B0604020202020204" pitchFamily="34" charset="0"/>
              </a:rPr>
              <a:t> </a:t>
            </a:r>
            <a:r>
              <a:rPr sz="1147" spc="9" dirty="0">
                <a:solidFill>
                  <a:srgbClr val="2E5497"/>
                </a:solidFill>
                <a:latin typeface="Arial" panose="020B0604020202020204" pitchFamily="34" charset="0"/>
                <a:cs typeface="Arial" panose="020B0604020202020204" pitchFamily="34" charset="0"/>
              </a:rPr>
              <a:t>KOUSMA </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Détalonneur</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SUPER</a:t>
            </a:r>
            <a:r>
              <a:rPr sz="1147" spc="-18" dirty="0">
                <a:solidFill>
                  <a:srgbClr val="2E5497"/>
                </a:solidFill>
                <a:latin typeface="Arial" panose="020B0604020202020204" pitchFamily="34" charset="0"/>
                <a:cs typeface="Arial" panose="020B0604020202020204" pitchFamily="34" charset="0"/>
              </a:rPr>
              <a:t> </a:t>
            </a:r>
            <a:r>
              <a:rPr sz="1147" spc="9" dirty="0">
                <a:solidFill>
                  <a:srgbClr val="2E5497"/>
                </a:solidFill>
                <a:latin typeface="Arial" panose="020B0604020202020204" pitchFamily="34" charset="0"/>
                <a:cs typeface="Arial" panose="020B0604020202020204" pitchFamily="34" charset="0"/>
              </a:rPr>
              <a:t>KOUSMA </a:t>
            </a:r>
            <a:r>
              <a:rPr sz="1147" spc="-304"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Détalonneur</a:t>
            </a:r>
            <a:r>
              <a:rPr sz="1147" spc="9"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SKYMA</a:t>
            </a:r>
            <a:endParaRPr sz="1147">
              <a:solidFill>
                <a:prstClr val="black"/>
              </a:solidFill>
              <a:latin typeface="Arial" panose="020B0604020202020204" pitchFamily="34" charset="0"/>
              <a:cs typeface="Arial" panose="020B0604020202020204" pitchFamily="34" charset="0"/>
            </a:endParaRPr>
          </a:p>
          <a:p>
            <a:pPr marL="65558">
              <a:spcBef>
                <a:spcPts val="22"/>
              </a:spcBef>
            </a:pPr>
            <a:r>
              <a:rPr sz="1147" spc="4" dirty="0">
                <a:solidFill>
                  <a:srgbClr val="2E5497"/>
                </a:solidFill>
                <a:latin typeface="Arial" panose="020B0604020202020204" pitchFamily="34" charset="0"/>
                <a:cs typeface="Arial" panose="020B0604020202020204" pitchFamily="34" charset="0"/>
              </a:rPr>
              <a:t>Vérin</a:t>
            </a:r>
            <a:r>
              <a:rPr sz="1147" spc="-5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TALLMA</a:t>
            </a:r>
            <a:endParaRPr sz="1147">
              <a:solidFill>
                <a:prstClr val="black"/>
              </a:solidFill>
              <a:latin typeface="Arial" panose="020B0604020202020204" pitchFamily="34" charset="0"/>
              <a:cs typeface="Arial" panose="020B0604020202020204" pitchFamily="34" charset="0"/>
            </a:endParaRPr>
          </a:p>
          <a:p>
            <a:pPr marL="65558">
              <a:spcBef>
                <a:spcPts val="22"/>
              </a:spcBef>
            </a:pPr>
            <a:r>
              <a:rPr sz="1147" spc="4" dirty="0">
                <a:solidFill>
                  <a:srgbClr val="2E5497"/>
                </a:solidFill>
                <a:latin typeface="Arial" panose="020B0604020202020204" pitchFamily="34" charset="0"/>
                <a:cs typeface="Arial" panose="020B0604020202020204" pitchFamily="34" charset="0"/>
              </a:rPr>
              <a:t>Pompe</a:t>
            </a:r>
            <a:r>
              <a:rPr sz="1147" spc="-26"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hydropneumatique</a:t>
            </a:r>
            <a:endParaRPr sz="1147">
              <a:solidFill>
                <a:prstClr val="black"/>
              </a:solidFill>
              <a:latin typeface="Arial" panose="020B0604020202020204" pitchFamily="34" charset="0"/>
              <a:cs typeface="Arial" panose="020B0604020202020204" pitchFamily="34" charset="0"/>
            </a:endParaRPr>
          </a:p>
        </p:txBody>
      </p:sp>
      <p:sp>
        <p:nvSpPr>
          <p:cNvPr id="14" name="object 10">
            <a:extLst>
              <a:ext uri="{FF2B5EF4-FFF2-40B4-BE49-F238E27FC236}">
                <a16:creationId xmlns:a16="http://schemas.microsoft.com/office/drawing/2014/main" id="{56B7EA24-F2BF-5A53-6D2C-9FF32E20A649}"/>
              </a:ext>
            </a:extLst>
          </p:cNvPr>
          <p:cNvSpPr/>
          <p:nvPr/>
        </p:nvSpPr>
        <p:spPr>
          <a:xfrm>
            <a:off x="9294155" y="2497358"/>
            <a:ext cx="1703854" cy="603997"/>
          </a:xfrm>
          <a:prstGeom prst="roundRect">
            <a:avLst/>
          </a:prstGeom>
          <a:solidFill>
            <a:srgbClr val="FF4F4F"/>
          </a:solidFill>
        </p:spPr>
        <p:txBody>
          <a:bodyPr wrap="square" lIns="0" tIns="0" rIns="0" bIns="0" rtlCol="0"/>
          <a:lstStyle/>
          <a:p>
            <a:endParaRPr sz="1588">
              <a:solidFill>
                <a:prstClr val="black"/>
              </a:solidFill>
              <a:latin typeface="Arial" panose="020B0604020202020204" pitchFamily="34" charset="0"/>
              <a:cs typeface="Arial" panose="020B0604020202020204" pitchFamily="34" charset="0"/>
            </a:endParaRPr>
          </a:p>
        </p:txBody>
      </p:sp>
      <p:sp>
        <p:nvSpPr>
          <p:cNvPr id="15" name="object 11">
            <a:extLst>
              <a:ext uri="{FF2B5EF4-FFF2-40B4-BE49-F238E27FC236}">
                <a16:creationId xmlns:a16="http://schemas.microsoft.com/office/drawing/2014/main" id="{973848F5-D7B9-2D2D-5391-8B001B747326}"/>
              </a:ext>
            </a:extLst>
          </p:cNvPr>
          <p:cNvSpPr txBox="1"/>
          <p:nvPr/>
        </p:nvSpPr>
        <p:spPr>
          <a:xfrm>
            <a:off x="9341143" y="2514391"/>
            <a:ext cx="1973979" cy="592628"/>
          </a:xfrm>
          <a:prstGeom prst="roundRect">
            <a:avLst/>
          </a:prstGeom>
        </p:spPr>
        <p:txBody>
          <a:bodyPr vert="horz" wrap="square" lIns="0" tIns="13447" rIns="0" bIns="0" rtlCol="0">
            <a:spAutoFit/>
          </a:bodyPr>
          <a:lstStyle/>
          <a:p>
            <a:pPr marL="11206">
              <a:spcBef>
                <a:spcPts val="106"/>
              </a:spcBef>
            </a:pPr>
            <a:r>
              <a:rPr sz="1147" b="1" spc="4" dirty="0">
                <a:solidFill>
                  <a:srgbClr val="2E5497"/>
                </a:solidFill>
                <a:latin typeface="Arial" panose="020B0604020202020204" pitchFamily="34" charset="0"/>
                <a:cs typeface="Arial" panose="020B0604020202020204" pitchFamily="34" charset="0"/>
              </a:rPr>
              <a:t>Montage</a:t>
            </a:r>
            <a:r>
              <a:rPr sz="1147" b="1" spc="-4" dirty="0">
                <a:solidFill>
                  <a:srgbClr val="2E5497"/>
                </a:solidFill>
                <a:latin typeface="Arial" panose="020B0604020202020204" pitchFamily="34" charset="0"/>
                <a:cs typeface="Arial" panose="020B0604020202020204" pitchFamily="34" charset="0"/>
              </a:rPr>
              <a:t> </a:t>
            </a:r>
            <a:r>
              <a:rPr sz="1147" b="1" spc="4" dirty="0">
                <a:solidFill>
                  <a:srgbClr val="2E5497"/>
                </a:solidFill>
                <a:latin typeface="Arial" panose="020B0604020202020204" pitchFamily="34" charset="0"/>
                <a:cs typeface="Arial" panose="020B0604020202020204" pitchFamily="34" charset="0"/>
              </a:rPr>
              <a:t>-</a:t>
            </a:r>
            <a:r>
              <a:rPr sz="1147" b="1" spc="-4" dirty="0">
                <a:solidFill>
                  <a:srgbClr val="2E5497"/>
                </a:solidFill>
                <a:latin typeface="Arial" panose="020B0604020202020204" pitchFamily="34" charset="0"/>
                <a:cs typeface="Arial" panose="020B0604020202020204" pitchFamily="34" charset="0"/>
              </a:rPr>
              <a:t> </a:t>
            </a:r>
            <a:r>
              <a:rPr sz="1147" b="1" spc="4" dirty="0">
                <a:solidFill>
                  <a:srgbClr val="2E5497"/>
                </a:solidFill>
                <a:latin typeface="Arial" panose="020B0604020202020204" pitchFamily="34" charset="0"/>
                <a:cs typeface="Arial" panose="020B0604020202020204" pitchFamily="34" charset="0"/>
              </a:rPr>
              <a:t>Démontage</a:t>
            </a:r>
            <a:endParaRPr sz="1147" dirty="0">
              <a:solidFill>
                <a:prstClr val="black"/>
              </a:solidFill>
              <a:latin typeface="Arial" panose="020B0604020202020204" pitchFamily="34" charset="0"/>
              <a:cs typeface="Arial" panose="020B0604020202020204" pitchFamily="34" charset="0"/>
            </a:endParaRPr>
          </a:p>
          <a:p>
            <a:pPr marL="11206" marR="749152">
              <a:lnSpc>
                <a:spcPct val="101499"/>
              </a:lnSpc>
            </a:pPr>
            <a:r>
              <a:rPr sz="1147" spc="4" dirty="0">
                <a:solidFill>
                  <a:srgbClr val="2E5497"/>
                </a:solidFill>
                <a:latin typeface="Arial" panose="020B0604020202020204" pitchFamily="34" charset="0"/>
                <a:cs typeface="Arial" panose="020B0604020202020204" pitchFamily="34" charset="0"/>
              </a:rPr>
              <a:t>BARJUKY</a:t>
            </a:r>
            <a:r>
              <a:rPr sz="1147" spc="-75" dirty="0">
                <a:solidFill>
                  <a:srgbClr val="2E5497"/>
                </a:solidFill>
                <a:latin typeface="Arial" panose="020B0604020202020204" pitchFamily="34" charset="0"/>
                <a:cs typeface="Arial" panose="020B0604020202020204" pitchFamily="34" charset="0"/>
              </a:rPr>
              <a:t> </a:t>
            </a:r>
            <a:r>
              <a:rPr sz="1147" spc="9" dirty="0">
                <a:solidFill>
                  <a:srgbClr val="2E5497"/>
                </a:solidFill>
                <a:latin typeface="Arial" panose="020B0604020202020204" pitchFamily="34" charset="0"/>
                <a:cs typeface="Arial" panose="020B0604020202020204" pitchFamily="34" charset="0"/>
              </a:rPr>
              <a:t>2 </a:t>
            </a:r>
            <a:r>
              <a:rPr sz="1147" spc="-3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DUALUKY</a:t>
            </a:r>
            <a:endParaRPr sz="1147" dirty="0">
              <a:solidFill>
                <a:prstClr val="black"/>
              </a:solidFill>
              <a:latin typeface="Arial" panose="020B0604020202020204" pitchFamily="34" charset="0"/>
              <a:cs typeface="Arial" panose="020B0604020202020204" pitchFamily="34" charset="0"/>
            </a:endParaRPr>
          </a:p>
        </p:txBody>
      </p:sp>
      <p:sp>
        <p:nvSpPr>
          <p:cNvPr id="16" name="object 12">
            <a:extLst>
              <a:ext uri="{FF2B5EF4-FFF2-40B4-BE49-F238E27FC236}">
                <a16:creationId xmlns:a16="http://schemas.microsoft.com/office/drawing/2014/main" id="{7494407B-DB49-1081-6F65-F9717C32BB6C}"/>
              </a:ext>
            </a:extLst>
          </p:cNvPr>
          <p:cNvSpPr txBox="1"/>
          <p:nvPr/>
        </p:nvSpPr>
        <p:spPr>
          <a:xfrm>
            <a:off x="4449780" y="4311368"/>
            <a:ext cx="1830763" cy="383291"/>
          </a:xfrm>
          <a:prstGeom prst="roundRect">
            <a:avLst/>
          </a:prstGeom>
          <a:solidFill>
            <a:srgbClr val="CCCC00"/>
          </a:solidFill>
        </p:spPr>
        <p:txBody>
          <a:bodyPr vert="horz" wrap="square" lIns="0" tIns="12886" rIns="0" bIns="0" rtlCol="0">
            <a:spAutoFit/>
          </a:bodyPr>
          <a:lstStyle/>
          <a:p>
            <a:pPr marL="65558">
              <a:lnSpc>
                <a:spcPts val="1319"/>
              </a:lnSpc>
              <a:spcBef>
                <a:spcPts val="101"/>
              </a:spcBef>
            </a:pPr>
            <a:r>
              <a:rPr sz="1147" b="1" spc="9" dirty="0">
                <a:solidFill>
                  <a:srgbClr val="2E5497"/>
                </a:solidFill>
                <a:latin typeface="Arial" panose="020B0604020202020204" pitchFamily="34" charset="0"/>
                <a:cs typeface="Arial" panose="020B0604020202020204" pitchFamily="34" charset="0"/>
              </a:rPr>
              <a:t>Option</a:t>
            </a:r>
            <a:endParaRPr sz="1147" dirty="0">
              <a:solidFill>
                <a:prstClr val="black"/>
              </a:solidFill>
              <a:latin typeface="Arial" panose="020B0604020202020204" pitchFamily="34" charset="0"/>
              <a:cs typeface="Arial" panose="020B0604020202020204" pitchFamily="34" charset="0"/>
            </a:endParaRPr>
          </a:p>
          <a:p>
            <a:pPr marL="65558">
              <a:lnSpc>
                <a:spcPts val="1319"/>
              </a:lnSpc>
            </a:pPr>
            <a:r>
              <a:rPr sz="1147" spc="4" dirty="0">
                <a:solidFill>
                  <a:srgbClr val="2E5497"/>
                </a:solidFill>
                <a:latin typeface="Arial" panose="020B0604020202020204" pitchFamily="34" charset="0"/>
                <a:cs typeface="Arial" panose="020B0604020202020204" pitchFamily="34" charset="0"/>
              </a:rPr>
              <a:t>Pompe</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de</a:t>
            </a:r>
            <a:r>
              <a:rPr sz="1147" spc="-1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lestage</a:t>
            </a:r>
            <a:endParaRPr sz="1147" dirty="0">
              <a:solidFill>
                <a:prstClr val="black"/>
              </a:solidFill>
              <a:latin typeface="Arial" panose="020B0604020202020204" pitchFamily="34" charset="0"/>
              <a:cs typeface="Arial" panose="020B0604020202020204" pitchFamily="34" charset="0"/>
            </a:endParaRPr>
          </a:p>
        </p:txBody>
      </p:sp>
      <p:sp>
        <p:nvSpPr>
          <p:cNvPr id="17" name="object 13">
            <a:extLst>
              <a:ext uri="{FF2B5EF4-FFF2-40B4-BE49-F238E27FC236}">
                <a16:creationId xmlns:a16="http://schemas.microsoft.com/office/drawing/2014/main" id="{712E52FE-C43C-E8BB-DC90-462AA9C21150}"/>
              </a:ext>
            </a:extLst>
          </p:cNvPr>
          <p:cNvSpPr txBox="1"/>
          <p:nvPr/>
        </p:nvSpPr>
        <p:spPr>
          <a:xfrm>
            <a:off x="608784" y="4297919"/>
            <a:ext cx="3637539" cy="1827138"/>
          </a:xfrm>
          <a:prstGeom prst="roundRect">
            <a:avLst/>
          </a:prstGeom>
          <a:solidFill>
            <a:srgbClr val="CC9800"/>
          </a:solidFill>
        </p:spPr>
        <p:txBody>
          <a:bodyPr vert="horz" wrap="square" lIns="0" tIns="14007" rIns="0" bIns="0" rtlCol="0">
            <a:spAutoFit/>
          </a:bodyPr>
          <a:lstStyle/>
          <a:p>
            <a:pPr marL="65558">
              <a:lnSpc>
                <a:spcPts val="1319"/>
              </a:lnSpc>
              <a:spcBef>
                <a:spcPts val="110"/>
              </a:spcBef>
            </a:pPr>
            <a:r>
              <a:rPr sz="1147" b="1" spc="4" dirty="0">
                <a:solidFill>
                  <a:srgbClr val="2E5497"/>
                </a:solidFill>
                <a:latin typeface="Arial" panose="020B0604020202020204" pitchFamily="34" charset="0"/>
                <a:cs typeface="Arial" panose="020B0604020202020204" pitchFamily="34" charset="0"/>
              </a:rPr>
              <a:t>Accéssoires</a:t>
            </a:r>
            <a:r>
              <a:rPr sz="1147" b="1" spc="22" dirty="0">
                <a:solidFill>
                  <a:srgbClr val="2E5497"/>
                </a:solidFill>
                <a:latin typeface="Arial" panose="020B0604020202020204" pitchFamily="34" charset="0"/>
                <a:cs typeface="Arial" panose="020B0604020202020204" pitchFamily="34" charset="0"/>
              </a:rPr>
              <a:t> </a:t>
            </a:r>
            <a:r>
              <a:rPr sz="1147" b="1" spc="4" dirty="0">
                <a:solidFill>
                  <a:srgbClr val="2E5497"/>
                </a:solidFill>
                <a:latin typeface="Arial" panose="020B0604020202020204" pitchFamily="34" charset="0"/>
                <a:cs typeface="Arial" panose="020B0604020202020204" pitchFamily="34" charset="0"/>
              </a:rPr>
              <a:t>et</a:t>
            </a:r>
            <a:r>
              <a:rPr sz="1147" b="1" spc="9" dirty="0">
                <a:solidFill>
                  <a:srgbClr val="2E5497"/>
                </a:solidFill>
                <a:latin typeface="Arial" panose="020B0604020202020204" pitchFamily="34" charset="0"/>
                <a:cs typeface="Arial" panose="020B0604020202020204" pitchFamily="34" charset="0"/>
              </a:rPr>
              <a:t> </a:t>
            </a:r>
            <a:r>
              <a:rPr sz="1147" b="1" spc="4" dirty="0">
                <a:solidFill>
                  <a:srgbClr val="2E5497"/>
                </a:solidFill>
                <a:latin typeface="Arial" panose="020B0604020202020204" pitchFamily="34" charset="0"/>
                <a:cs typeface="Arial" panose="020B0604020202020204" pitchFamily="34" charset="0"/>
              </a:rPr>
              <a:t>Outillages</a:t>
            </a:r>
            <a:r>
              <a:rPr sz="1147" b="1" dirty="0">
                <a:solidFill>
                  <a:srgbClr val="2E5497"/>
                </a:solidFill>
                <a:latin typeface="Arial" panose="020B0604020202020204" pitchFamily="34" charset="0"/>
                <a:cs typeface="Arial" panose="020B0604020202020204" pitchFamily="34" charset="0"/>
              </a:rPr>
              <a:t> </a:t>
            </a:r>
            <a:r>
              <a:rPr sz="1147" b="1" spc="4" dirty="0">
                <a:solidFill>
                  <a:srgbClr val="2E5497"/>
                </a:solidFill>
                <a:latin typeface="Arial" panose="020B0604020202020204" pitchFamily="34" charset="0"/>
                <a:cs typeface="Arial" panose="020B0604020202020204" pitchFamily="34" charset="0"/>
              </a:rPr>
              <a:t>Spécifiques</a:t>
            </a:r>
            <a:endParaRPr sz="1147" dirty="0">
              <a:solidFill>
                <a:prstClr val="black"/>
              </a:solidFill>
              <a:latin typeface="Arial" panose="020B0604020202020204" pitchFamily="34" charset="0"/>
              <a:cs typeface="Arial" panose="020B0604020202020204" pitchFamily="34" charset="0"/>
            </a:endParaRPr>
          </a:p>
          <a:p>
            <a:pPr marL="65558" marR="1898378">
              <a:lnSpc>
                <a:spcPct val="91300"/>
              </a:lnSpc>
              <a:spcBef>
                <a:spcPts val="62"/>
              </a:spcBef>
            </a:pPr>
            <a:r>
              <a:rPr sz="1147" dirty="0">
                <a:solidFill>
                  <a:srgbClr val="2E5497"/>
                </a:solidFill>
                <a:latin typeface="Arial" panose="020B0604020202020204" pitchFamily="34" charset="0"/>
                <a:cs typeface="Arial" panose="020B0604020202020204" pitchFamily="34" charset="0"/>
              </a:rPr>
              <a:t>Cales"CIF’’ </a:t>
            </a:r>
            <a:r>
              <a:rPr sz="1147" spc="4" dirty="0">
                <a:solidFill>
                  <a:srgbClr val="2E5497"/>
                </a:solidFill>
                <a:latin typeface="Arial" panose="020B0604020202020204" pitchFamily="34" charset="0"/>
                <a:cs typeface="Arial" panose="020B0604020202020204" pitchFamily="34" charset="0"/>
              </a:rPr>
              <a:t> Cales</a:t>
            </a:r>
            <a:r>
              <a:rPr sz="1147" spc="-53"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"DIYCI" </a:t>
            </a:r>
            <a:r>
              <a:rPr sz="1147" spc="-304"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Manomètre </a:t>
            </a:r>
            <a:r>
              <a:rPr sz="1147" spc="9"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Levier Fiacre </a:t>
            </a:r>
            <a:r>
              <a:rPr sz="1147" spc="9"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Levier Fifre </a:t>
            </a:r>
            <a:r>
              <a:rPr sz="1147" spc="9"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Levier Halte </a:t>
            </a:r>
            <a:r>
              <a:rPr sz="1147" spc="9"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Levier </a:t>
            </a:r>
            <a:r>
              <a:rPr sz="1147" dirty="0">
                <a:solidFill>
                  <a:srgbClr val="2E5497"/>
                </a:solidFill>
                <a:latin typeface="Arial" panose="020B0604020202020204" pitchFamily="34" charset="0"/>
                <a:cs typeface="Arial" panose="020B0604020202020204" pitchFamily="34" charset="0"/>
              </a:rPr>
              <a:t>Sayam </a:t>
            </a:r>
            <a:r>
              <a:rPr sz="1147" spc="-309" dirty="0">
                <a:solidFill>
                  <a:srgbClr val="2E5497"/>
                </a:solidFill>
                <a:latin typeface="Arial" panose="020B0604020202020204" pitchFamily="34" charset="0"/>
                <a:cs typeface="Arial" panose="020B0604020202020204" pitchFamily="34" charset="0"/>
              </a:rPr>
              <a:t> </a:t>
            </a:r>
            <a:r>
              <a:rPr sz="1147" spc="4" dirty="0">
                <a:solidFill>
                  <a:srgbClr val="2E5497"/>
                </a:solidFill>
                <a:latin typeface="Arial" panose="020B0604020202020204" pitchFamily="34" charset="0"/>
                <a:cs typeface="Arial" panose="020B0604020202020204" pitchFamily="34" charset="0"/>
              </a:rPr>
              <a:t>Levier </a:t>
            </a:r>
            <a:r>
              <a:rPr sz="1147" dirty="0">
                <a:solidFill>
                  <a:srgbClr val="2E5497"/>
                </a:solidFill>
                <a:latin typeface="Arial" panose="020B0604020202020204" pitchFamily="34" charset="0"/>
                <a:cs typeface="Arial" panose="020B0604020202020204" pitchFamily="34" charset="0"/>
              </a:rPr>
              <a:t>Hyoca </a:t>
            </a:r>
            <a:r>
              <a:rPr sz="1147" spc="4" dirty="0">
                <a:solidFill>
                  <a:srgbClr val="2E5497"/>
                </a:solidFill>
                <a:latin typeface="Arial" panose="020B0604020202020204" pitchFamily="34" charset="0"/>
                <a:cs typeface="Arial" panose="020B0604020202020204" pitchFamily="34" charset="0"/>
              </a:rPr>
              <a:t> Levier</a:t>
            </a:r>
            <a:r>
              <a:rPr sz="1147" spc="-18" dirty="0">
                <a:solidFill>
                  <a:srgbClr val="2E5497"/>
                </a:solidFill>
                <a:latin typeface="Arial" panose="020B0604020202020204" pitchFamily="34" charset="0"/>
                <a:cs typeface="Arial" panose="020B0604020202020204" pitchFamily="34" charset="0"/>
              </a:rPr>
              <a:t> </a:t>
            </a:r>
            <a:r>
              <a:rPr sz="1147" dirty="0">
                <a:solidFill>
                  <a:srgbClr val="2E5497"/>
                </a:solidFill>
                <a:latin typeface="Arial" panose="020B0604020202020204" pitchFamily="34" charset="0"/>
                <a:cs typeface="Arial" panose="020B0604020202020204" pitchFamily="34" charset="0"/>
              </a:rPr>
              <a:t>Hyude</a:t>
            </a:r>
            <a:endParaRPr sz="1147" dirty="0">
              <a:solidFill>
                <a:prstClr val="black"/>
              </a:solidFill>
              <a:latin typeface="Arial" panose="020B0604020202020204" pitchFamily="34" charset="0"/>
              <a:cs typeface="Arial" panose="020B0604020202020204" pitchFamily="34" charset="0"/>
            </a:endParaRPr>
          </a:p>
          <a:p>
            <a:pPr marL="65558" marR="1406413">
              <a:lnSpc>
                <a:spcPts val="1262"/>
              </a:lnSpc>
              <a:spcBef>
                <a:spcPts val="22"/>
              </a:spcBef>
            </a:pPr>
            <a:r>
              <a:rPr sz="1147" spc="4" dirty="0">
                <a:solidFill>
                  <a:srgbClr val="2E5497"/>
                </a:solidFill>
                <a:latin typeface="Arial" panose="020B0604020202020204" pitchFamily="34" charset="0"/>
                <a:cs typeface="Arial" panose="020B0604020202020204" pitchFamily="34" charset="0"/>
              </a:rPr>
              <a:t>Dévisse obus </a:t>
            </a:r>
            <a:r>
              <a:rPr sz="1147" spc="13" dirty="0">
                <a:solidFill>
                  <a:srgbClr val="2E5497"/>
                </a:solidFill>
                <a:latin typeface="Arial" panose="020B0604020202020204" pitchFamily="34" charset="0"/>
                <a:cs typeface="Arial" panose="020B0604020202020204" pitchFamily="34" charset="0"/>
              </a:rPr>
              <a:t>GC </a:t>
            </a:r>
            <a:r>
              <a:rPr sz="1147" spc="18" dirty="0">
                <a:solidFill>
                  <a:srgbClr val="2E5497"/>
                </a:solidFill>
                <a:latin typeface="Arial" panose="020B0604020202020204" pitchFamily="34" charset="0"/>
                <a:cs typeface="Arial" panose="020B0604020202020204" pitchFamily="34" charset="0"/>
              </a:rPr>
              <a:t> </a:t>
            </a:r>
            <a:r>
              <a:rPr sz="1147" dirty="0">
                <a:solidFill>
                  <a:srgbClr val="2E5497"/>
                </a:solidFill>
                <a:latin typeface="Arial" panose="020B0604020202020204" pitchFamily="34" charset="0"/>
                <a:cs typeface="Arial" panose="020B0604020202020204" pitchFamily="34" charset="0"/>
              </a:rPr>
              <a:t>Dérouilleur</a:t>
            </a:r>
            <a:r>
              <a:rPr sz="1147" spc="4" dirty="0">
                <a:solidFill>
                  <a:srgbClr val="2E5497"/>
                </a:solidFill>
                <a:latin typeface="Arial" panose="020B0604020202020204" pitchFamily="34" charset="0"/>
                <a:cs typeface="Arial" panose="020B0604020202020204" pitchFamily="34" charset="0"/>
              </a:rPr>
              <a:t> </a:t>
            </a:r>
            <a:r>
              <a:rPr sz="1147" spc="9" dirty="0">
                <a:solidFill>
                  <a:srgbClr val="2E5497"/>
                </a:solidFill>
                <a:latin typeface="Arial" panose="020B0604020202020204" pitchFamily="34" charset="0"/>
                <a:cs typeface="Arial" panose="020B0604020202020204" pitchFamily="34" charset="0"/>
              </a:rPr>
              <a:t>à</a:t>
            </a:r>
            <a:r>
              <a:rPr sz="1147" spc="-4" dirty="0">
                <a:solidFill>
                  <a:srgbClr val="2E5497"/>
                </a:solidFill>
                <a:latin typeface="Arial" panose="020B0604020202020204" pitchFamily="34" charset="0"/>
                <a:cs typeface="Arial" panose="020B0604020202020204" pitchFamily="34" charset="0"/>
              </a:rPr>
              <a:t> </a:t>
            </a:r>
            <a:r>
              <a:rPr sz="1147" dirty="0">
                <a:solidFill>
                  <a:srgbClr val="2E5497"/>
                </a:solidFill>
                <a:latin typeface="Arial" panose="020B0604020202020204" pitchFamily="34" charset="0"/>
                <a:cs typeface="Arial" panose="020B0604020202020204" pitchFamily="34" charset="0"/>
              </a:rPr>
              <a:t>aiguilles</a:t>
            </a:r>
            <a:endParaRPr sz="1147"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75035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sp>
        <p:nvSpPr>
          <p:cNvPr id="3" name="object 2">
            <a:extLst>
              <a:ext uri="{FF2B5EF4-FFF2-40B4-BE49-F238E27FC236}">
                <a16:creationId xmlns:a16="http://schemas.microsoft.com/office/drawing/2014/main" id="{AE6C1797-B423-237B-6CDE-381424C8C9AF}"/>
              </a:ext>
            </a:extLst>
          </p:cNvPr>
          <p:cNvSpPr txBox="1"/>
          <p:nvPr/>
        </p:nvSpPr>
        <p:spPr>
          <a:xfrm>
            <a:off x="8681360" y="5930808"/>
            <a:ext cx="79001" cy="146493"/>
          </a:xfrm>
          <a:prstGeom prst="rect">
            <a:avLst/>
          </a:prstGeom>
        </p:spPr>
        <p:txBody>
          <a:bodyPr vert="horz" wrap="square" lIns="0" tIns="10646" rIns="0" bIns="0" rtlCol="0">
            <a:spAutoFit/>
          </a:bodyPr>
          <a:lstStyle/>
          <a:p>
            <a:pPr marL="11206">
              <a:spcBef>
                <a:spcPts val="84"/>
              </a:spcBef>
            </a:pPr>
            <a:r>
              <a:rPr sz="882" spc="-4" dirty="0">
                <a:solidFill>
                  <a:srgbClr val="002060"/>
                </a:solidFill>
                <a:latin typeface="Arial" panose="020B0604020202020204" pitchFamily="34" charset="0"/>
                <a:cs typeface="Arial" panose="020B0604020202020204" pitchFamily="34" charset="0"/>
              </a:rPr>
              <a:t>3</a:t>
            </a:r>
            <a:endParaRPr sz="882">
              <a:solidFill>
                <a:srgbClr val="002060"/>
              </a:solidFill>
              <a:latin typeface="Arial" panose="020B0604020202020204" pitchFamily="34" charset="0"/>
              <a:cs typeface="Arial" panose="020B0604020202020204" pitchFamily="34" charset="0"/>
            </a:endParaRPr>
          </a:p>
        </p:txBody>
      </p:sp>
      <p:grpSp>
        <p:nvGrpSpPr>
          <p:cNvPr id="4" name="object 3">
            <a:extLst>
              <a:ext uri="{FF2B5EF4-FFF2-40B4-BE49-F238E27FC236}">
                <a16:creationId xmlns:a16="http://schemas.microsoft.com/office/drawing/2014/main" id="{4EB9EE26-23D8-C863-D8AA-61FB37D6D535}"/>
              </a:ext>
            </a:extLst>
          </p:cNvPr>
          <p:cNvGrpSpPr/>
          <p:nvPr/>
        </p:nvGrpSpPr>
        <p:grpSpPr>
          <a:xfrm>
            <a:off x="300271" y="1251044"/>
            <a:ext cx="1528918" cy="512454"/>
            <a:chOff x="688848" y="1173480"/>
            <a:chExt cx="1309370" cy="422275"/>
          </a:xfrm>
          <a:solidFill>
            <a:srgbClr val="F6DA0A"/>
          </a:solidFill>
        </p:grpSpPr>
        <p:sp>
          <p:nvSpPr>
            <p:cNvPr id="5" name="object 4">
              <a:extLst>
                <a:ext uri="{FF2B5EF4-FFF2-40B4-BE49-F238E27FC236}">
                  <a16:creationId xmlns:a16="http://schemas.microsoft.com/office/drawing/2014/main" id="{607275AA-16E3-D10B-0C8D-4BECC3E6BCC6}"/>
                </a:ext>
              </a:extLst>
            </p:cNvPr>
            <p:cNvSpPr/>
            <p:nvPr/>
          </p:nvSpPr>
          <p:spPr>
            <a:xfrm>
              <a:off x="691895" y="1176527"/>
              <a:ext cx="1303020" cy="416559"/>
            </a:xfrm>
            <a:custGeom>
              <a:avLst/>
              <a:gdLst/>
              <a:ahLst/>
              <a:cxnLst/>
              <a:rect l="l" t="t" r="r" b="b"/>
              <a:pathLst>
                <a:path w="1303020" h="416559">
                  <a:moveTo>
                    <a:pt x="1303019" y="416051"/>
                  </a:moveTo>
                  <a:lnTo>
                    <a:pt x="1303019" y="0"/>
                  </a:lnTo>
                  <a:lnTo>
                    <a:pt x="0" y="0"/>
                  </a:lnTo>
                  <a:lnTo>
                    <a:pt x="0" y="416051"/>
                  </a:lnTo>
                  <a:lnTo>
                    <a:pt x="1303019" y="416051"/>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sp>
          <p:nvSpPr>
            <p:cNvPr id="6" name="object 5">
              <a:extLst>
                <a:ext uri="{FF2B5EF4-FFF2-40B4-BE49-F238E27FC236}">
                  <a16:creationId xmlns:a16="http://schemas.microsoft.com/office/drawing/2014/main" id="{49EBB3B8-3267-FCC6-BADD-AEB4848034A5}"/>
                </a:ext>
              </a:extLst>
            </p:cNvPr>
            <p:cNvSpPr/>
            <p:nvPr/>
          </p:nvSpPr>
          <p:spPr>
            <a:xfrm>
              <a:off x="688848" y="1173480"/>
              <a:ext cx="1309370" cy="422275"/>
            </a:xfrm>
            <a:custGeom>
              <a:avLst/>
              <a:gdLst/>
              <a:ahLst/>
              <a:cxnLst/>
              <a:rect l="l" t="t" r="r" b="b"/>
              <a:pathLst>
                <a:path w="1309370" h="422275">
                  <a:moveTo>
                    <a:pt x="1309116" y="420624"/>
                  </a:moveTo>
                  <a:lnTo>
                    <a:pt x="1309116" y="1524"/>
                  </a:lnTo>
                  <a:lnTo>
                    <a:pt x="1307592" y="0"/>
                  </a:lnTo>
                  <a:lnTo>
                    <a:pt x="1524" y="0"/>
                  </a:lnTo>
                  <a:lnTo>
                    <a:pt x="0" y="1524"/>
                  </a:lnTo>
                  <a:lnTo>
                    <a:pt x="0" y="420624"/>
                  </a:lnTo>
                  <a:lnTo>
                    <a:pt x="1524" y="422148"/>
                  </a:lnTo>
                  <a:lnTo>
                    <a:pt x="3048" y="422148"/>
                  </a:lnTo>
                  <a:lnTo>
                    <a:pt x="3048" y="7620"/>
                  </a:lnTo>
                  <a:lnTo>
                    <a:pt x="7620" y="3048"/>
                  </a:lnTo>
                  <a:lnTo>
                    <a:pt x="7620" y="7620"/>
                  </a:lnTo>
                  <a:lnTo>
                    <a:pt x="1301496" y="7620"/>
                  </a:lnTo>
                  <a:lnTo>
                    <a:pt x="1301496" y="3048"/>
                  </a:lnTo>
                  <a:lnTo>
                    <a:pt x="1306068" y="7620"/>
                  </a:lnTo>
                  <a:lnTo>
                    <a:pt x="1306068" y="422148"/>
                  </a:lnTo>
                  <a:lnTo>
                    <a:pt x="1307592" y="422148"/>
                  </a:lnTo>
                  <a:lnTo>
                    <a:pt x="1309116" y="420624"/>
                  </a:lnTo>
                  <a:close/>
                </a:path>
                <a:path w="1309370" h="422275">
                  <a:moveTo>
                    <a:pt x="7620" y="7620"/>
                  </a:moveTo>
                  <a:lnTo>
                    <a:pt x="7620" y="3048"/>
                  </a:lnTo>
                  <a:lnTo>
                    <a:pt x="3048" y="7620"/>
                  </a:lnTo>
                  <a:lnTo>
                    <a:pt x="7620" y="7620"/>
                  </a:lnTo>
                  <a:close/>
                </a:path>
                <a:path w="1309370" h="422275">
                  <a:moveTo>
                    <a:pt x="7620" y="414528"/>
                  </a:moveTo>
                  <a:lnTo>
                    <a:pt x="7620" y="7620"/>
                  </a:lnTo>
                  <a:lnTo>
                    <a:pt x="3048" y="7620"/>
                  </a:lnTo>
                  <a:lnTo>
                    <a:pt x="3048" y="414528"/>
                  </a:lnTo>
                  <a:lnTo>
                    <a:pt x="7620" y="414528"/>
                  </a:lnTo>
                  <a:close/>
                </a:path>
                <a:path w="1309370" h="422275">
                  <a:moveTo>
                    <a:pt x="1306068" y="414528"/>
                  </a:moveTo>
                  <a:lnTo>
                    <a:pt x="3048" y="414528"/>
                  </a:lnTo>
                  <a:lnTo>
                    <a:pt x="7620" y="419100"/>
                  </a:lnTo>
                  <a:lnTo>
                    <a:pt x="7620" y="422148"/>
                  </a:lnTo>
                  <a:lnTo>
                    <a:pt x="1301496" y="422148"/>
                  </a:lnTo>
                  <a:lnTo>
                    <a:pt x="1301496" y="419100"/>
                  </a:lnTo>
                  <a:lnTo>
                    <a:pt x="1306068" y="414528"/>
                  </a:lnTo>
                  <a:close/>
                </a:path>
                <a:path w="1309370" h="422275">
                  <a:moveTo>
                    <a:pt x="7620" y="422148"/>
                  </a:moveTo>
                  <a:lnTo>
                    <a:pt x="7620" y="419100"/>
                  </a:lnTo>
                  <a:lnTo>
                    <a:pt x="3048" y="414528"/>
                  </a:lnTo>
                  <a:lnTo>
                    <a:pt x="3048" y="422148"/>
                  </a:lnTo>
                  <a:lnTo>
                    <a:pt x="7620" y="422148"/>
                  </a:lnTo>
                  <a:close/>
                </a:path>
                <a:path w="1309370" h="422275">
                  <a:moveTo>
                    <a:pt x="1306068" y="7620"/>
                  </a:moveTo>
                  <a:lnTo>
                    <a:pt x="1301496" y="3048"/>
                  </a:lnTo>
                  <a:lnTo>
                    <a:pt x="1301496" y="7620"/>
                  </a:lnTo>
                  <a:lnTo>
                    <a:pt x="1306068" y="7620"/>
                  </a:lnTo>
                  <a:close/>
                </a:path>
                <a:path w="1309370" h="422275">
                  <a:moveTo>
                    <a:pt x="1306068" y="414528"/>
                  </a:moveTo>
                  <a:lnTo>
                    <a:pt x="1306068" y="7620"/>
                  </a:lnTo>
                  <a:lnTo>
                    <a:pt x="1301496" y="7620"/>
                  </a:lnTo>
                  <a:lnTo>
                    <a:pt x="1301496" y="414528"/>
                  </a:lnTo>
                  <a:lnTo>
                    <a:pt x="1306068" y="414528"/>
                  </a:lnTo>
                  <a:close/>
                </a:path>
                <a:path w="1309370" h="422275">
                  <a:moveTo>
                    <a:pt x="1306068" y="422148"/>
                  </a:moveTo>
                  <a:lnTo>
                    <a:pt x="1306068" y="414528"/>
                  </a:lnTo>
                  <a:lnTo>
                    <a:pt x="1301496" y="419100"/>
                  </a:lnTo>
                  <a:lnTo>
                    <a:pt x="1301496" y="422148"/>
                  </a:lnTo>
                  <a:lnTo>
                    <a:pt x="1306068" y="422148"/>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18" name="object 6">
            <a:extLst>
              <a:ext uri="{FF2B5EF4-FFF2-40B4-BE49-F238E27FC236}">
                <a16:creationId xmlns:a16="http://schemas.microsoft.com/office/drawing/2014/main" id="{BC19ECEA-759B-EC5D-2874-FF8F3856DBD0}"/>
              </a:ext>
            </a:extLst>
          </p:cNvPr>
          <p:cNvSpPr txBox="1">
            <a:spLocks/>
          </p:cNvSpPr>
          <p:nvPr/>
        </p:nvSpPr>
        <p:spPr>
          <a:xfrm>
            <a:off x="300271" y="1259677"/>
            <a:ext cx="2386180" cy="448856"/>
          </a:xfrm>
          <a:prstGeom prst="rect">
            <a:avLst/>
          </a:prstGeom>
        </p:spPr>
        <p:txBody>
          <a:bodyPr vert="horz" wrap="square" lIns="0" tIns="5603"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spcBef>
                <a:spcPts val="44"/>
              </a:spcBef>
            </a:pPr>
            <a:r>
              <a:rPr lang="fr-FR" sz="3200" spc="4" dirty="0">
                <a:solidFill>
                  <a:srgbClr val="002060"/>
                </a:solidFill>
              </a:rPr>
              <a:t>Levage</a:t>
            </a:r>
            <a:endParaRPr lang="fr-FR" sz="3200" dirty="0">
              <a:solidFill>
                <a:srgbClr val="002060"/>
              </a:solidFill>
            </a:endParaRPr>
          </a:p>
        </p:txBody>
      </p:sp>
      <p:grpSp>
        <p:nvGrpSpPr>
          <p:cNvPr id="19" name="object 7">
            <a:extLst>
              <a:ext uri="{FF2B5EF4-FFF2-40B4-BE49-F238E27FC236}">
                <a16:creationId xmlns:a16="http://schemas.microsoft.com/office/drawing/2014/main" id="{7693DCAB-4C4B-E87F-9098-8384DDC9D6F1}"/>
              </a:ext>
            </a:extLst>
          </p:cNvPr>
          <p:cNvGrpSpPr/>
          <p:nvPr/>
        </p:nvGrpSpPr>
        <p:grpSpPr>
          <a:xfrm>
            <a:off x="4218733" y="4145490"/>
            <a:ext cx="2134160" cy="1924610"/>
            <a:chOff x="3104388" y="4300728"/>
            <a:chExt cx="2418715" cy="2181225"/>
          </a:xfrm>
        </p:grpSpPr>
        <p:pic>
          <p:nvPicPr>
            <p:cNvPr id="20" name="object 8">
              <a:extLst>
                <a:ext uri="{FF2B5EF4-FFF2-40B4-BE49-F238E27FC236}">
                  <a16:creationId xmlns:a16="http://schemas.microsoft.com/office/drawing/2014/main" id="{6C8DB78F-DCEE-594D-9FCA-8228514520D9}"/>
                </a:ext>
              </a:extLst>
            </p:cNvPr>
            <p:cNvPicPr/>
            <p:nvPr/>
          </p:nvPicPr>
          <p:blipFill>
            <a:blip r:embed="rId2" cstate="print"/>
            <a:stretch>
              <a:fillRect/>
            </a:stretch>
          </p:blipFill>
          <p:spPr>
            <a:xfrm>
              <a:off x="3177539" y="4373880"/>
              <a:ext cx="2272283" cy="2033015"/>
            </a:xfrm>
            <a:prstGeom prst="rect">
              <a:avLst/>
            </a:prstGeom>
          </p:spPr>
        </p:pic>
        <p:sp>
          <p:nvSpPr>
            <p:cNvPr id="21" name="object 9">
              <a:extLst>
                <a:ext uri="{FF2B5EF4-FFF2-40B4-BE49-F238E27FC236}">
                  <a16:creationId xmlns:a16="http://schemas.microsoft.com/office/drawing/2014/main" id="{08F3C338-7225-02BC-5090-ED5218AD2E43}"/>
                </a:ext>
              </a:extLst>
            </p:cNvPr>
            <p:cNvSpPr/>
            <p:nvPr/>
          </p:nvSpPr>
          <p:spPr>
            <a:xfrm>
              <a:off x="3104388" y="4300728"/>
              <a:ext cx="2418715" cy="2181225"/>
            </a:xfrm>
            <a:custGeom>
              <a:avLst/>
              <a:gdLst/>
              <a:ahLst/>
              <a:cxnLst/>
              <a:rect l="l" t="t" r="r" b="b"/>
              <a:pathLst>
                <a:path w="2418715" h="2181225">
                  <a:moveTo>
                    <a:pt x="2418588" y="1769364"/>
                  </a:moveTo>
                  <a:lnTo>
                    <a:pt x="2418588" y="0"/>
                  </a:lnTo>
                  <a:lnTo>
                    <a:pt x="409956" y="0"/>
                  </a:lnTo>
                  <a:lnTo>
                    <a:pt x="370332" y="1524"/>
                  </a:lnTo>
                  <a:lnTo>
                    <a:pt x="329184" y="7620"/>
                  </a:lnTo>
                  <a:lnTo>
                    <a:pt x="289560" y="18288"/>
                  </a:lnTo>
                  <a:lnTo>
                    <a:pt x="251460" y="32004"/>
                  </a:lnTo>
                  <a:lnTo>
                    <a:pt x="214884" y="48768"/>
                  </a:lnTo>
                  <a:lnTo>
                    <a:pt x="181356" y="70104"/>
                  </a:lnTo>
                  <a:lnTo>
                    <a:pt x="149352" y="94488"/>
                  </a:lnTo>
                  <a:lnTo>
                    <a:pt x="120396" y="120396"/>
                  </a:lnTo>
                  <a:lnTo>
                    <a:pt x="94488" y="149352"/>
                  </a:lnTo>
                  <a:lnTo>
                    <a:pt x="70104" y="181356"/>
                  </a:lnTo>
                  <a:lnTo>
                    <a:pt x="50292" y="214884"/>
                  </a:lnTo>
                  <a:lnTo>
                    <a:pt x="32004" y="251460"/>
                  </a:lnTo>
                  <a:lnTo>
                    <a:pt x="18288" y="289560"/>
                  </a:lnTo>
                  <a:lnTo>
                    <a:pt x="7620" y="329184"/>
                  </a:lnTo>
                  <a:lnTo>
                    <a:pt x="1524" y="370332"/>
                  </a:lnTo>
                  <a:lnTo>
                    <a:pt x="0" y="409956"/>
                  </a:lnTo>
                  <a:lnTo>
                    <a:pt x="0" y="2180844"/>
                  </a:lnTo>
                  <a:lnTo>
                    <a:pt x="36576" y="2180844"/>
                  </a:lnTo>
                  <a:lnTo>
                    <a:pt x="36576" y="2107692"/>
                  </a:lnTo>
                  <a:lnTo>
                    <a:pt x="73152" y="2107692"/>
                  </a:lnTo>
                  <a:lnTo>
                    <a:pt x="73152" y="413004"/>
                  </a:lnTo>
                  <a:lnTo>
                    <a:pt x="74676" y="374904"/>
                  </a:lnTo>
                  <a:lnTo>
                    <a:pt x="74676" y="379476"/>
                  </a:lnTo>
                  <a:lnTo>
                    <a:pt x="79248" y="350901"/>
                  </a:lnTo>
                  <a:lnTo>
                    <a:pt x="79248" y="345948"/>
                  </a:lnTo>
                  <a:lnTo>
                    <a:pt x="88392" y="309372"/>
                  </a:lnTo>
                  <a:lnTo>
                    <a:pt x="88392" y="312420"/>
                  </a:lnTo>
                  <a:lnTo>
                    <a:pt x="100584" y="277368"/>
                  </a:lnTo>
                  <a:lnTo>
                    <a:pt x="100584" y="278587"/>
                  </a:lnTo>
                  <a:lnTo>
                    <a:pt x="112776" y="251764"/>
                  </a:lnTo>
                  <a:lnTo>
                    <a:pt x="112776" y="251460"/>
                  </a:lnTo>
                  <a:lnTo>
                    <a:pt x="114300" y="248412"/>
                  </a:lnTo>
                  <a:lnTo>
                    <a:pt x="114300" y="249115"/>
                  </a:lnTo>
                  <a:lnTo>
                    <a:pt x="129540" y="225669"/>
                  </a:lnTo>
                  <a:lnTo>
                    <a:pt x="129540" y="224028"/>
                  </a:lnTo>
                  <a:lnTo>
                    <a:pt x="149352" y="198932"/>
                  </a:lnTo>
                  <a:lnTo>
                    <a:pt x="149352" y="198120"/>
                  </a:lnTo>
                  <a:lnTo>
                    <a:pt x="173736" y="170688"/>
                  </a:lnTo>
                  <a:lnTo>
                    <a:pt x="173736" y="172301"/>
                  </a:lnTo>
                  <a:lnTo>
                    <a:pt x="195072" y="152220"/>
                  </a:lnTo>
                  <a:lnTo>
                    <a:pt x="195072" y="150876"/>
                  </a:lnTo>
                  <a:lnTo>
                    <a:pt x="220980" y="131785"/>
                  </a:lnTo>
                  <a:lnTo>
                    <a:pt x="220980" y="131064"/>
                  </a:lnTo>
                  <a:lnTo>
                    <a:pt x="248412" y="115388"/>
                  </a:lnTo>
                  <a:lnTo>
                    <a:pt x="248412" y="114300"/>
                  </a:lnTo>
                  <a:lnTo>
                    <a:pt x="281940" y="99060"/>
                  </a:lnTo>
                  <a:lnTo>
                    <a:pt x="281940" y="99337"/>
                  </a:lnTo>
                  <a:lnTo>
                    <a:pt x="312420" y="86868"/>
                  </a:lnTo>
                  <a:lnTo>
                    <a:pt x="312420" y="87630"/>
                  </a:lnTo>
                  <a:lnTo>
                    <a:pt x="341376" y="80391"/>
                  </a:lnTo>
                  <a:lnTo>
                    <a:pt x="341376" y="79248"/>
                  </a:lnTo>
                  <a:lnTo>
                    <a:pt x="376428" y="75041"/>
                  </a:lnTo>
                  <a:lnTo>
                    <a:pt x="376428" y="74676"/>
                  </a:lnTo>
                  <a:lnTo>
                    <a:pt x="409956" y="73279"/>
                  </a:lnTo>
                  <a:lnTo>
                    <a:pt x="411480" y="73152"/>
                  </a:lnTo>
                  <a:lnTo>
                    <a:pt x="2345436" y="73152"/>
                  </a:lnTo>
                  <a:lnTo>
                    <a:pt x="2345436" y="36576"/>
                  </a:lnTo>
                  <a:lnTo>
                    <a:pt x="2382012" y="73152"/>
                  </a:lnTo>
                  <a:lnTo>
                    <a:pt x="2382012" y="1937004"/>
                  </a:lnTo>
                  <a:lnTo>
                    <a:pt x="2386584" y="1927860"/>
                  </a:lnTo>
                  <a:lnTo>
                    <a:pt x="2400300" y="1889760"/>
                  </a:lnTo>
                  <a:lnTo>
                    <a:pt x="2410968" y="1850136"/>
                  </a:lnTo>
                  <a:lnTo>
                    <a:pt x="2417064" y="1810512"/>
                  </a:lnTo>
                  <a:lnTo>
                    <a:pt x="2418588" y="1769364"/>
                  </a:lnTo>
                  <a:close/>
                </a:path>
                <a:path w="2418715" h="2181225">
                  <a:moveTo>
                    <a:pt x="2007108" y="2180844"/>
                  </a:moveTo>
                  <a:lnTo>
                    <a:pt x="2007108" y="2107692"/>
                  </a:lnTo>
                  <a:lnTo>
                    <a:pt x="36576" y="2107692"/>
                  </a:lnTo>
                  <a:lnTo>
                    <a:pt x="73152" y="2144268"/>
                  </a:lnTo>
                  <a:lnTo>
                    <a:pt x="73152" y="2180844"/>
                  </a:lnTo>
                  <a:lnTo>
                    <a:pt x="2007108" y="2180844"/>
                  </a:lnTo>
                  <a:close/>
                </a:path>
                <a:path w="2418715" h="2181225">
                  <a:moveTo>
                    <a:pt x="73152" y="2180844"/>
                  </a:moveTo>
                  <a:lnTo>
                    <a:pt x="73152" y="2144268"/>
                  </a:lnTo>
                  <a:lnTo>
                    <a:pt x="36576" y="2107692"/>
                  </a:lnTo>
                  <a:lnTo>
                    <a:pt x="36576" y="2180844"/>
                  </a:lnTo>
                  <a:lnTo>
                    <a:pt x="73152" y="2180844"/>
                  </a:lnTo>
                  <a:close/>
                </a:path>
                <a:path w="2418715" h="2181225">
                  <a:moveTo>
                    <a:pt x="80772" y="341376"/>
                  </a:moveTo>
                  <a:lnTo>
                    <a:pt x="79248" y="345948"/>
                  </a:lnTo>
                  <a:lnTo>
                    <a:pt x="79248" y="350901"/>
                  </a:lnTo>
                  <a:lnTo>
                    <a:pt x="80772" y="341376"/>
                  </a:lnTo>
                  <a:close/>
                </a:path>
                <a:path w="2418715" h="2181225">
                  <a:moveTo>
                    <a:pt x="100584" y="278587"/>
                  </a:moveTo>
                  <a:lnTo>
                    <a:pt x="100584" y="277368"/>
                  </a:lnTo>
                  <a:lnTo>
                    <a:pt x="99060" y="281940"/>
                  </a:lnTo>
                  <a:lnTo>
                    <a:pt x="100584" y="278587"/>
                  </a:lnTo>
                  <a:close/>
                </a:path>
                <a:path w="2418715" h="2181225">
                  <a:moveTo>
                    <a:pt x="114300" y="248412"/>
                  </a:moveTo>
                  <a:lnTo>
                    <a:pt x="112776" y="251460"/>
                  </a:lnTo>
                  <a:lnTo>
                    <a:pt x="113236" y="250751"/>
                  </a:lnTo>
                  <a:lnTo>
                    <a:pt x="114300" y="248412"/>
                  </a:lnTo>
                  <a:close/>
                </a:path>
                <a:path w="2418715" h="2181225">
                  <a:moveTo>
                    <a:pt x="113236" y="250751"/>
                  </a:moveTo>
                  <a:lnTo>
                    <a:pt x="112776" y="251460"/>
                  </a:lnTo>
                  <a:lnTo>
                    <a:pt x="112776" y="251764"/>
                  </a:lnTo>
                  <a:lnTo>
                    <a:pt x="113236" y="250751"/>
                  </a:lnTo>
                  <a:close/>
                </a:path>
                <a:path w="2418715" h="2181225">
                  <a:moveTo>
                    <a:pt x="114300" y="249115"/>
                  </a:moveTo>
                  <a:lnTo>
                    <a:pt x="114300" y="248412"/>
                  </a:lnTo>
                  <a:lnTo>
                    <a:pt x="113236" y="250751"/>
                  </a:lnTo>
                  <a:lnTo>
                    <a:pt x="114300" y="249115"/>
                  </a:lnTo>
                  <a:close/>
                </a:path>
                <a:path w="2418715" h="2181225">
                  <a:moveTo>
                    <a:pt x="132588" y="220980"/>
                  </a:moveTo>
                  <a:lnTo>
                    <a:pt x="129540" y="224028"/>
                  </a:lnTo>
                  <a:lnTo>
                    <a:pt x="129540" y="225669"/>
                  </a:lnTo>
                  <a:lnTo>
                    <a:pt x="132588" y="220980"/>
                  </a:lnTo>
                  <a:close/>
                </a:path>
                <a:path w="2418715" h="2181225">
                  <a:moveTo>
                    <a:pt x="152400" y="195072"/>
                  </a:moveTo>
                  <a:lnTo>
                    <a:pt x="149352" y="198120"/>
                  </a:lnTo>
                  <a:lnTo>
                    <a:pt x="149352" y="198932"/>
                  </a:lnTo>
                  <a:lnTo>
                    <a:pt x="152400" y="195072"/>
                  </a:lnTo>
                  <a:close/>
                </a:path>
                <a:path w="2418715" h="2181225">
                  <a:moveTo>
                    <a:pt x="173736" y="172301"/>
                  </a:moveTo>
                  <a:lnTo>
                    <a:pt x="173736" y="170688"/>
                  </a:lnTo>
                  <a:lnTo>
                    <a:pt x="172212" y="173736"/>
                  </a:lnTo>
                  <a:lnTo>
                    <a:pt x="173736" y="172301"/>
                  </a:lnTo>
                  <a:close/>
                </a:path>
                <a:path w="2418715" h="2181225">
                  <a:moveTo>
                    <a:pt x="198120" y="149352"/>
                  </a:moveTo>
                  <a:lnTo>
                    <a:pt x="195072" y="150876"/>
                  </a:lnTo>
                  <a:lnTo>
                    <a:pt x="195072" y="152220"/>
                  </a:lnTo>
                  <a:lnTo>
                    <a:pt x="198120" y="149352"/>
                  </a:lnTo>
                  <a:close/>
                </a:path>
                <a:path w="2418715" h="2181225">
                  <a:moveTo>
                    <a:pt x="224028" y="129540"/>
                  </a:moveTo>
                  <a:lnTo>
                    <a:pt x="220980" y="131064"/>
                  </a:lnTo>
                  <a:lnTo>
                    <a:pt x="220980" y="131785"/>
                  </a:lnTo>
                  <a:lnTo>
                    <a:pt x="224028" y="129540"/>
                  </a:lnTo>
                  <a:close/>
                </a:path>
                <a:path w="2418715" h="2181225">
                  <a:moveTo>
                    <a:pt x="252984" y="112776"/>
                  </a:moveTo>
                  <a:lnTo>
                    <a:pt x="248412" y="114300"/>
                  </a:lnTo>
                  <a:lnTo>
                    <a:pt x="248412" y="115388"/>
                  </a:lnTo>
                  <a:lnTo>
                    <a:pt x="252984" y="112776"/>
                  </a:lnTo>
                  <a:close/>
                </a:path>
                <a:path w="2418715" h="2181225">
                  <a:moveTo>
                    <a:pt x="281940" y="99337"/>
                  </a:moveTo>
                  <a:lnTo>
                    <a:pt x="281940" y="99060"/>
                  </a:lnTo>
                  <a:lnTo>
                    <a:pt x="278892" y="100584"/>
                  </a:lnTo>
                  <a:lnTo>
                    <a:pt x="281940" y="99337"/>
                  </a:lnTo>
                  <a:close/>
                </a:path>
                <a:path w="2418715" h="2181225">
                  <a:moveTo>
                    <a:pt x="312420" y="87630"/>
                  </a:moveTo>
                  <a:lnTo>
                    <a:pt x="312420" y="86868"/>
                  </a:lnTo>
                  <a:lnTo>
                    <a:pt x="309372" y="88392"/>
                  </a:lnTo>
                  <a:lnTo>
                    <a:pt x="312420" y="87630"/>
                  </a:lnTo>
                  <a:close/>
                </a:path>
                <a:path w="2418715" h="2181225">
                  <a:moveTo>
                    <a:pt x="345948" y="79248"/>
                  </a:moveTo>
                  <a:lnTo>
                    <a:pt x="341376" y="79248"/>
                  </a:lnTo>
                  <a:lnTo>
                    <a:pt x="341376" y="80391"/>
                  </a:lnTo>
                  <a:lnTo>
                    <a:pt x="345948" y="79248"/>
                  </a:lnTo>
                  <a:close/>
                </a:path>
                <a:path w="2418715" h="2181225">
                  <a:moveTo>
                    <a:pt x="379476" y="74676"/>
                  </a:moveTo>
                  <a:lnTo>
                    <a:pt x="376428" y="74676"/>
                  </a:lnTo>
                  <a:lnTo>
                    <a:pt x="376428" y="75041"/>
                  </a:lnTo>
                  <a:lnTo>
                    <a:pt x="379476" y="74676"/>
                  </a:lnTo>
                  <a:close/>
                </a:path>
                <a:path w="2418715" h="2181225">
                  <a:moveTo>
                    <a:pt x="413004" y="73152"/>
                  </a:moveTo>
                  <a:lnTo>
                    <a:pt x="411480" y="73152"/>
                  </a:lnTo>
                  <a:lnTo>
                    <a:pt x="413004" y="73152"/>
                  </a:lnTo>
                  <a:close/>
                </a:path>
                <a:path w="2418715" h="2181225">
                  <a:moveTo>
                    <a:pt x="2043684" y="2104644"/>
                  </a:moveTo>
                  <a:lnTo>
                    <a:pt x="2005584" y="2107692"/>
                  </a:lnTo>
                  <a:lnTo>
                    <a:pt x="2007108" y="2107692"/>
                  </a:lnTo>
                  <a:lnTo>
                    <a:pt x="2007108" y="2180844"/>
                  </a:lnTo>
                  <a:lnTo>
                    <a:pt x="2008632" y="2180844"/>
                  </a:lnTo>
                  <a:lnTo>
                    <a:pt x="2039112" y="2178499"/>
                  </a:lnTo>
                  <a:lnTo>
                    <a:pt x="2039112" y="2106168"/>
                  </a:lnTo>
                  <a:lnTo>
                    <a:pt x="2043684" y="2104644"/>
                  </a:lnTo>
                  <a:close/>
                </a:path>
                <a:path w="2418715" h="2181225">
                  <a:moveTo>
                    <a:pt x="2077212" y="2173506"/>
                  </a:moveTo>
                  <a:lnTo>
                    <a:pt x="2077212" y="2100072"/>
                  </a:lnTo>
                  <a:lnTo>
                    <a:pt x="2039112" y="2106168"/>
                  </a:lnTo>
                  <a:lnTo>
                    <a:pt x="2039112" y="2178499"/>
                  </a:lnTo>
                  <a:lnTo>
                    <a:pt x="2048256" y="2177796"/>
                  </a:lnTo>
                  <a:lnTo>
                    <a:pt x="2077212" y="2173506"/>
                  </a:lnTo>
                  <a:close/>
                </a:path>
                <a:path w="2418715" h="2181225">
                  <a:moveTo>
                    <a:pt x="2109216" y="2090928"/>
                  </a:moveTo>
                  <a:lnTo>
                    <a:pt x="2072640" y="2100072"/>
                  </a:lnTo>
                  <a:lnTo>
                    <a:pt x="2077212" y="2100072"/>
                  </a:lnTo>
                  <a:lnTo>
                    <a:pt x="2077212" y="2173506"/>
                  </a:lnTo>
                  <a:lnTo>
                    <a:pt x="2089404" y="2171700"/>
                  </a:lnTo>
                  <a:lnTo>
                    <a:pt x="2106168" y="2167186"/>
                  </a:lnTo>
                  <a:lnTo>
                    <a:pt x="2106168" y="2092452"/>
                  </a:lnTo>
                  <a:lnTo>
                    <a:pt x="2109216" y="2090928"/>
                  </a:lnTo>
                  <a:close/>
                </a:path>
                <a:path w="2418715" h="2181225">
                  <a:moveTo>
                    <a:pt x="2139696" y="2080260"/>
                  </a:moveTo>
                  <a:lnTo>
                    <a:pt x="2106168" y="2092452"/>
                  </a:lnTo>
                  <a:lnTo>
                    <a:pt x="2106168" y="2167186"/>
                  </a:lnTo>
                  <a:lnTo>
                    <a:pt x="2129028" y="2161032"/>
                  </a:lnTo>
                  <a:lnTo>
                    <a:pt x="2136648" y="2158593"/>
                  </a:lnTo>
                  <a:lnTo>
                    <a:pt x="2136648" y="2081784"/>
                  </a:lnTo>
                  <a:lnTo>
                    <a:pt x="2139696" y="2080260"/>
                  </a:lnTo>
                  <a:close/>
                </a:path>
                <a:path w="2418715" h="2181225">
                  <a:moveTo>
                    <a:pt x="2170176" y="2147316"/>
                  </a:moveTo>
                  <a:lnTo>
                    <a:pt x="2170176" y="2065020"/>
                  </a:lnTo>
                  <a:lnTo>
                    <a:pt x="2136648" y="2081784"/>
                  </a:lnTo>
                  <a:lnTo>
                    <a:pt x="2136648" y="2158593"/>
                  </a:lnTo>
                  <a:lnTo>
                    <a:pt x="2167128" y="2148840"/>
                  </a:lnTo>
                  <a:lnTo>
                    <a:pt x="2170176" y="2147316"/>
                  </a:lnTo>
                  <a:close/>
                </a:path>
                <a:path w="2418715" h="2181225">
                  <a:moveTo>
                    <a:pt x="2197608" y="2133600"/>
                  </a:moveTo>
                  <a:lnTo>
                    <a:pt x="2197608" y="2048256"/>
                  </a:lnTo>
                  <a:lnTo>
                    <a:pt x="2167128" y="2066544"/>
                  </a:lnTo>
                  <a:lnTo>
                    <a:pt x="2170176" y="2065020"/>
                  </a:lnTo>
                  <a:lnTo>
                    <a:pt x="2170176" y="2147316"/>
                  </a:lnTo>
                  <a:lnTo>
                    <a:pt x="2197608" y="2133600"/>
                  </a:lnTo>
                  <a:close/>
                </a:path>
                <a:path w="2418715" h="2181225">
                  <a:moveTo>
                    <a:pt x="2223516" y="2117944"/>
                  </a:moveTo>
                  <a:lnTo>
                    <a:pt x="2223516" y="2028444"/>
                  </a:lnTo>
                  <a:lnTo>
                    <a:pt x="2194560" y="2049780"/>
                  </a:lnTo>
                  <a:lnTo>
                    <a:pt x="2197608" y="2048256"/>
                  </a:lnTo>
                  <a:lnTo>
                    <a:pt x="2197608" y="2133600"/>
                  </a:lnTo>
                  <a:lnTo>
                    <a:pt x="2203704" y="2130552"/>
                  </a:lnTo>
                  <a:lnTo>
                    <a:pt x="2223516" y="2117944"/>
                  </a:lnTo>
                  <a:close/>
                </a:path>
                <a:path w="2418715" h="2181225">
                  <a:moveTo>
                    <a:pt x="2247900" y="2101596"/>
                  </a:moveTo>
                  <a:lnTo>
                    <a:pt x="2247900" y="2007108"/>
                  </a:lnTo>
                  <a:lnTo>
                    <a:pt x="2220468" y="2029968"/>
                  </a:lnTo>
                  <a:lnTo>
                    <a:pt x="2223516" y="2028444"/>
                  </a:lnTo>
                  <a:lnTo>
                    <a:pt x="2223516" y="2117944"/>
                  </a:lnTo>
                  <a:lnTo>
                    <a:pt x="2237232" y="2109216"/>
                  </a:lnTo>
                  <a:lnTo>
                    <a:pt x="2247900" y="2101596"/>
                  </a:lnTo>
                  <a:close/>
                </a:path>
                <a:path w="2418715" h="2181225">
                  <a:moveTo>
                    <a:pt x="2269236" y="2086356"/>
                  </a:moveTo>
                  <a:lnTo>
                    <a:pt x="2269236" y="1982724"/>
                  </a:lnTo>
                  <a:lnTo>
                    <a:pt x="2244852" y="2008632"/>
                  </a:lnTo>
                  <a:lnTo>
                    <a:pt x="2247900" y="2007108"/>
                  </a:lnTo>
                  <a:lnTo>
                    <a:pt x="2247900" y="2101596"/>
                  </a:lnTo>
                  <a:lnTo>
                    <a:pt x="2269236" y="2086356"/>
                  </a:lnTo>
                  <a:close/>
                </a:path>
                <a:path w="2418715" h="2181225">
                  <a:moveTo>
                    <a:pt x="2289048" y="2067586"/>
                  </a:moveTo>
                  <a:lnTo>
                    <a:pt x="2289048" y="1955292"/>
                  </a:lnTo>
                  <a:lnTo>
                    <a:pt x="2267712" y="1984248"/>
                  </a:lnTo>
                  <a:lnTo>
                    <a:pt x="2269236" y="1982724"/>
                  </a:lnTo>
                  <a:lnTo>
                    <a:pt x="2269236" y="2086356"/>
                  </a:lnTo>
                  <a:lnTo>
                    <a:pt x="2289048" y="2067586"/>
                  </a:lnTo>
                  <a:close/>
                </a:path>
                <a:path w="2418715" h="2181225">
                  <a:moveTo>
                    <a:pt x="2305351" y="1928568"/>
                  </a:moveTo>
                  <a:lnTo>
                    <a:pt x="2286000" y="1958340"/>
                  </a:lnTo>
                  <a:lnTo>
                    <a:pt x="2289048" y="1955292"/>
                  </a:lnTo>
                  <a:lnTo>
                    <a:pt x="2289048" y="2067586"/>
                  </a:lnTo>
                  <a:lnTo>
                    <a:pt x="2298192" y="2058924"/>
                  </a:lnTo>
                  <a:lnTo>
                    <a:pt x="2304288" y="2052489"/>
                  </a:lnTo>
                  <a:lnTo>
                    <a:pt x="2304288" y="1930908"/>
                  </a:lnTo>
                  <a:lnTo>
                    <a:pt x="2305351" y="1928568"/>
                  </a:lnTo>
                  <a:close/>
                </a:path>
                <a:path w="2418715" h="2181225">
                  <a:moveTo>
                    <a:pt x="2305812" y="1927860"/>
                  </a:moveTo>
                  <a:lnTo>
                    <a:pt x="2305351" y="1928568"/>
                  </a:lnTo>
                  <a:lnTo>
                    <a:pt x="2304288" y="1930908"/>
                  </a:lnTo>
                  <a:lnTo>
                    <a:pt x="2305812" y="1927860"/>
                  </a:lnTo>
                  <a:close/>
                </a:path>
                <a:path w="2418715" h="2181225">
                  <a:moveTo>
                    <a:pt x="2305812" y="2050880"/>
                  </a:moveTo>
                  <a:lnTo>
                    <a:pt x="2305812" y="1927860"/>
                  </a:lnTo>
                  <a:lnTo>
                    <a:pt x="2304288" y="1930908"/>
                  </a:lnTo>
                  <a:lnTo>
                    <a:pt x="2304288" y="2052489"/>
                  </a:lnTo>
                  <a:lnTo>
                    <a:pt x="2305812" y="2050880"/>
                  </a:lnTo>
                  <a:close/>
                </a:path>
                <a:path w="2418715" h="2181225">
                  <a:moveTo>
                    <a:pt x="2319528" y="1897380"/>
                  </a:moveTo>
                  <a:lnTo>
                    <a:pt x="2305351" y="1928568"/>
                  </a:lnTo>
                  <a:lnTo>
                    <a:pt x="2305812" y="1927860"/>
                  </a:lnTo>
                  <a:lnTo>
                    <a:pt x="2305812" y="2050880"/>
                  </a:lnTo>
                  <a:lnTo>
                    <a:pt x="2318004" y="2038011"/>
                  </a:lnTo>
                  <a:lnTo>
                    <a:pt x="2318004" y="1901952"/>
                  </a:lnTo>
                  <a:lnTo>
                    <a:pt x="2319528" y="1897380"/>
                  </a:lnTo>
                  <a:close/>
                </a:path>
                <a:path w="2418715" h="2181225">
                  <a:moveTo>
                    <a:pt x="2331720" y="2021433"/>
                  </a:moveTo>
                  <a:lnTo>
                    <a:pt x="2331720" y="1866900"/>
                  </a:lnTo>
                  <a:lnTo>
                    <a:pt x="2318004" y="1901952"/>
                  </a:lnTo>
                  <a:lnTo>
                    <a:pt x="2318004" y="2038011"/>
                  </a:lnTo>
                  <a:lnTo>
                    <a:pt x="2325624" y="2029968"/>
                  </a:lnTo>
                  <a:lnTo>
                    <a:pt x="2331720" y="2021433"/>
                  </a:lnTo>
                  <a:close/>
                </a:path>
                <a:path w="2418715" h="2181225">
                  <a:moveTo>
                    <a:pt x="2339340" y="2010765"/>
                  </a:moveTo>
                  <a:lnTo>
                    <a:pt x="2339340" y="1834896"/>
                  </a:lnTo>
                  <a:lnTo>
                    <a:pt x="2330196" y="1869948"/>
                  </a:lnTo>
                  <a:lnTo>
                    <a:pt x="2331720" y="1866900"/>
                  </a:lnTo>
                  <a:lnTo>
                    <a:pt x="2331720" y="2021433"/>
                  </a:lnTo>
                  <a:lnTo>
                    <a:pt x="2339340" y="2010765"/>
                  </a:lnTo>
                  <a:close/>
                </a:path>
                <a:path w="2418715" h="2181225">
                  <a:moveTo>
                    <a:pt x="2382012" y="1937004"/>
                  </a:moveTo>
                  <a:lnTo>
                    <a:pt x="2382012" y="73152"/>
                  </a:lnTo>
                  <a:lnTo>
                    <a:pt x="2345436" y="73152"/>
                  </a:lnTo>
                  <a:lnTo>
                    <a:pt x="2345436" y="1766316"/>
                  </a:lnTo>
                  <a:lnTo>
                    <a:pt x="2343912" y="1804416"/>
                  </a:lnTo>
                  <a:lnTo>
                    <a:pt x="2343912" y="1799844"/>
                  </a:lnTo>
                  <a:lnTo>
                    <a:pt x="2337816" y="1837944"/>
                  </a:lnTo>
                  <a:lnTo>
                    <a:pt x="2339340" y="1834896"/>
                  </a:lnTo>
                  <a:lnTo>
                    <a:pt x="2339340" y="2010765"/>
                  </a:lnTo>
                  <a:lnTo>
                    <a:pt x="2348484" y="1997964"/>
                  </a:lnTo>
                  <a:lnTo>
                    <a:pt x="2368296" y="1964436"/>
                  </a:lnTo>
                  <a:lnTo>
                    <a:pt x="2382012" y="1937004"/>
                  </a:lnTo>
                  <a:close/>
                </a:path>
                <a:path w="2418715" h="2181225">
                  <a:moveTo>
                    <a:pt x="2382012" y="73152"/>
                  </a:moveTo>
                  <a:lnTo>
                    <a:pt x="2345436" y="36576"/>
                  </a:lnTo>
                  <a:lnTo>
                    <a:pt x="2345436" y="73152"/>
                  </a:lnTo>
                  <a:lnTo>
                    <a:pt x="2382012" y="73152"/>
                  </a:lnTo>
                  <a:close/>
                </a:path>
              </a:pathLst>
            </a:custGeom>
            <a:solidFill>
              <a:srgbClr val="006FBF"/>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22" name="object 10">
              <a:extLst>
                <a:ext uri="{FF2B5EF4-FFF2-40B4-BE49-F238E27FC236}">
                  <a16:creationId xmlns:a16="http://schemas.microsoft.com/office/drawing/2014/main" id="{5FF7355D-FC6B-21EA-BE05-BB5FAC352C37}"/>
                </a:ext>
              </a:extLst>
            </p:cNvPr>
            <p:cNvPicPr/>
            <p:nvPr/>
          </p:nvPicPr>
          <p:blipFill>
            <a:blip r:embed="rId2" cstate="print"/>
            <a:stretch>
              <a:fillRect/>
            </a:stretch>
          </p:blipFill>
          <p:spPr>
            <a:xfrm>
              <a:off x="3177539" y="4373880"/>
              <a:ext cx="2272283" cy="2033015"/>
            </a:xfrm>
            <a:prstGeom prst="rect">
              <a:avLst/>
            </a:prstGeom>
          </p:spPr>
        </p:pic>
        <p:sp>
          <p:nvSpPr>
            <p:cNvPr id="23" name="object 11">
              <a:extLst>
                <a:ext uri="{FF2B5EF4-FFF2-40B4-BE49-F238E27FC236}">
                  <a16:creationId xmlns:a16="http://schemas.microsoft.com/office/drawing/2014/main" id="{91A1A6C3-7B33-C106-C591-E69F6545E963}"/>
                </a:ext>
              </a:extLst>
            </p:cNvPr>
            <p:cNvSpPr/>
            <p:nvPr/>
          </p:nvSpPr>
          <p:spPr>
            <a:xfrm>
              <a:off x="3104388" y="4300728"/>
              <a:ext cx="2418715" cy="2181225"/>
            </a:xfrm>
            <a:custGeom>
              <a:avLst/>
              <a:gdLst/>
              <a:ahLst/>
              <a:cxnLst/>
              <a:rect l="l" t="t" r="r" b="b"/>
              <a:pathLst>
                <a:path w="2418715" h="2181225">
                  <a:moveTo>
                    <a:pt x="2418588" y="1769364"/>
                  </a:moveTo>
                  <a:lnTo>
                    <a:pt x="2418588" y="0"/>
                  </a:lnTo>
                  <a:lnTo>
                    <a:pt x="409956" y="0"/>
                  </a:lnTo>
                  <a:lnTo>
                    <a:pt x="370332" y="1524"/>
                  </a:lnTo>
                  <a:lnTo>
                    <a:pt x="329184" y="7620"/>
                  </a:lnTo>
                  <a:lnTo>
                    <a:pt x="289560" y="18288"/>
                  </a:lnTo>
                  <a:lnTo>
                    <a:pt x="251460" y="32004"/>
                  </a:lnTo>
                  <a:lnTo>
                    <a:pt x="214884" y="48768"/>
                  </a:lnTo>
                  <a:lnTo>
                    <a:pt x="181356" y="70104"/>
                  </a:lnTo>
                  <a:lnTo>
                    <a:pt x="149352" y="94488"/>
                  </a:lnTo>
                  <a:lnTo>
                    <a:pt x="120396" y="120396"/>
                  </a:lnTo>
                  <a:lnTo>
                    <a:pt x="94488" y="149352"/>
                  </a:lnTo>
                  <a:lnTo>
                    <a:pt x="70104" y="181356"/>
                  </a:lnTo>
                  <a:lnTo>
                    <a:pt x="50292" y="214884"/>
                  </a:lnTo>
                  <a:lnTo>
                    <a:pt x="32004" y="251460"/>
                  </a:lnTo>
                  <a:lnTo>
                    <a:pt x="18288" y="289560"/>
                  </a:lnTo>
                  <a:lnTo>
                    <a:pt x="7620" y="329184"/>
                  </a:lnTo>
                  <a:lnTo>
                    <a:pt x="1524" y="370332"/>
                  </a:lnTo>
                  <a:lnTo>
                    <a:pt x="0" y="409956"/>
                  </a:lnTo>
                  <a:lnTo>
                    <a:pt x="0" y="2180844"/>
                  </a:lnTo>
                  <a:lnTo>
                    <a:pt x="36576" y="2180844"/>
                  </a:lnTo>
                  <a:lnTo>
                    <a:pt x="36576" y="2107692"/>
                  </a:lnTo>
                  <a:lnTo>
                    <a:pt x="73152" y="2107692"/>
                  </a:lnTo>
                  <a:lnTo>
                    <a:pt x="73152" y="413004"/>
                  </a:lnTo>
                  <a:lnTo>
                    <a:pt x="74676" y="374904"/>
                  </a:lnTo>
                  <a:lnTo>
                    <a:pt x="74676" y="379476"/>
                  </a:lnTo>
                  <a:lnTo>
                    <a:pt x="79248" y="350901"/>
                  </a:lnTo>
                  <a:lnTo>
                    <a:pt x="79248" y="345948"/>
                  </a:lnTo>
                  <a:lnTo>
                    <a:pt x="88392" y="309372"/>
                  </a:lnTo>
                  <a:lnTo>
                    <a:pt x="88392" y="312420"/>
                  </a:lnTo>
                  <a:lnTo>
                    <a:pt x="100584" y="277368"/>
                  </a:lnTo>
                  <a:lnTo>
                    <a:pt x="100584" y="278587"/>
                  </a:lnTo>
                  <a:lnTo>
                    <a:pt x="112776" y="251764"/>
                  </a:lnTo>
                  <a:lnTo>
                    <a:pt x="112776" y="251460"/>
                  </a:lnTo>
                  <a:lnTo>
                    <a:pt x="114300" y="248412"/>
                  </a:lnTo>
                  <a:lnTo>
                    <a:pt x="114300" y="249115"/>
                  </a:lnTo>
                  <a:lnTo>
                    <a:pt x="129540" y="225669"/>
                  </a:lnTo>
                  <a:lnTo>
                    <a:pt x="129540" y="224028"/>
                  </a:lnTo>
                  <a:lnTo>
                    <a:pt x="149352" y="198932"/>
                  </a:lnTo>
                  <a:lnTo>
                    <a:pt x="149352" y="198120"/>
                  </a:lnTo>
                  <a:lnTo>
                    <a:pt x="173736" y="170688"/>
                  </a:lnTo>
                  <a:lnTo>
                    <a:pt x="173736" y="172301"/>
                  </a:lnTo>
                  <a:lnTo>
                    <a:pt x="195072" y="152220"/>
                  </a:lnTo>
                  <a:lnTo>
                    <a:pt x="195072" y="150876"/>
                  </a:lnTo>
                  <a:lnTo>
                    <a:pt x="220980" y="131785"/>
                  </a:lnTo>
                  <a:lnTo>
                    <a:pt x="220980" y="131064"/>
                  </a:lnTo>
                  <a:lnTo>
                    <a:pt x="248412" y="115388"/>
                  </a:lnTo>
                  <a:lnTo>
                    <a:pt x="248412" y="114300"/>
                  </a:lnTo>
                  <a:lnTo>
                    <a:pt x="281940" y="99060"/>
                  </a:lnTo>
                  <a:lnTo>
                    <a:pt x="281940" y="99337"/>
                  </a:lnTo>
                  <a:lnTo>
                    <a:pt x="312420" y="86868"/>
                  </a:lnTo>
                  <a:lnTo>
                    <a:pt x="312420" y="87630"/>
                  </a:lnTo>
                  <a:lnTo>
                    <a:pt x="341376" y="80391"/>
                  </a:lnTo>
                  <a:lnTo>
                    <a:pt x="341376" y="79248"/>
                  </a:lnTo>
                  <a:lnTo>
                    <a:pt x="376428" y="75041"/>
                  </a:lnTo>
                  <a:lnTo>
                    <a:pt x="376428" y="74676"/>
                  </a:lnTo>
                  <a:lnTo>
                    <a:pt x="409956" y="73279"/>
                  </a:lnTo>
                  <a:lnTo>
                    <a:pt x="411480" y="73152"/>
                  </a:lnTo>
                  <a:lnTo>
                    <a:pt x="2345436" y="73152"/>
                  </a:lnTo>
                  <a:lnTo>
                    <a:pt x="2345436" y="36576"/>
                  </a:lnTo>
                  <a:lnTo>
                    <a:pt x="2382012" y="73152"/>
                  </a:lnTo>
                  <a:lnTo>
                    <a:pt x="2382012" y="1937004"/>
                  </a:lnTo>
                  <a:lnTo>
                    <a:pt x="2386584" y="1927860"/>
                  </a:lnTo>
                  <a:lnTo>
                    <a:pt x="2400300" y="1889760"/>
                  </a:lnTo>
                  <a:lnTo>
                    <a:pt x="2410968" y="1850136"/>
                  </a:lnTo>
                  <a:lnTo>
                    <a:pt x="2417064" y="1810512"/>
                  </a:lnTo>
                  <a:lnTo>
                    <a:pt x="2418588" y="1769364"/>
                  </a:lnTo>
                  <a:close/>
                </a:path>
                <a:path w="2418715" h="2181225">
                  <a:moveTo>
                    <a:pt x="2007108" y="2180844"/>
                  </a:moveTo>
                  <a:lnTo>
                    <a:pt x="2007108" y="2107692"/>
                  </a:lnTo>
                  <a:lnTo>
                    <a:pt x="36576" y="2107692"/>
                  </a:lnTo>
                  <a:lnTo>
                    <a:pt x="73152" y="2144268"/>
                  </a:lnTo>
                  <a:lnTo>
                    <a:pt x="73152" y="2180844"/>
                  </a:lnTo>
                  <a:lnTo>
                    <a:pt x="2007108" y="2180844"/>
                  </a:lnTo>
                  <a:close/>
                </a:path>
                <a:path w="2418715" h="2181225">
                  <a:moveTo>
                    <a:pt x="73152" y="2180844"/>
                  </a:moveTo>
                  <a:lnTo>
                    <a:pt x="73152" y="2144268"/>
                  </a:lnTo>
                  <a:lnTo>
                    <a:pt x="36576" y="2107692"/>
                  </a:lnTo>
                  <a:lnTo>
                    <a:pt x="36576" y="2180844"/>
                  </a:lnTo>
                  <a:lnTo>
                    <a:pt x="73152" y="2180844"/>
                  </a:lnTo>
                  <a:close/>
                </a:path>
                <a:path w="2418715" h="2181225">
                  <a:moveTo>
                    <a:pt x="80772" y="341376"/>
                  </a:moveTo>
                  <a:lnTo>
                    <a:pt x="79248" y="345948"/>
                  </a:lnTo>
                  <a:lnTo>
                    <a:pt x="79248" y="350901"/>
                  </a:lnTo>
                  <a:lnTo>
                    <a:pt x="80772" y="341376"/>
                  </a:lnTo>
                  <a:close/>
                </a:path>
                <a:path w="2418715" h="2181225">
                  <a:moveTo>
                    <a:pt x="100584" y="278587"/>
                  </a:moveTo>
                  <a:lnTo>
                    <a:pt x="100584" y="277368"/>
                  </a:lnTo>
                  <a:lnTo>
                    <a:pt x="99060" y="281940"/>
                  </a:lnTo>
                  <a:lnTo>
                    <a:pt x="100584" y="278587"/>
                  </a:lnTo>
                  <a:close/>
                </a:path>
                <a:path w="2418715" h="2181225">
                  <a:moveTo>
                    <a:pt x="114300" y="248412"/>
                  </a:moveTo>
                  <a:lnTo>
                    <a:pt x="112776" y="251460"/>
                  </a:lnTo>
                  <a:lnTo>
                    <a:pt x="113236" y="250751"/>
                  </a:lnTo>
                  <a:lnTo>
                    <a:pt x="114300" y="248412"/>
                  </a:lnTo>
                  <a:close/>
                </a:path>
                <a:path w="2418715" h="2181225">
                  <a:moveTo>
                    <a:pt x="113236" y="250751"/>
                  </a:moveTo>
                  <a:lnTo>
                    <a:pt x="112776" y="251460"/>
                  </a:lnTo>
                  <a:lnTo>
                    <a:pt x="112776" y="251764"/>
                  </a:lnTo>
                  <a:lnTo>
                    <a:pt x="113236" y="250751"/>
                  </a:lnTo>
                  <a:close/>
                </a:path>
                <a:path w="2418715" h="2181225">
                  <a:moveTo>
                    <a:pt x="114300" y="249115"/>
                  </a:moveTo>
                  <a:lnTo>
                    <a:pt x="114300" y="248412"/>
                  </a:lnTo>
                  <a:lnTo>
                    <a:pt x="113236" y="250751"/>
                  </a:lnTo>
                  <a:lnTo>
                    <a:pt x="114300" y="249115"/>
                  </a:lnTo>
                  <a:close/>
                </a:path>
                <a:path w="2418715" h="2181225">
                  <a:moveTo>
                    <a:pt x="132588" y="220980"/>
                  </a:moveTo>
                  <a:lnTo>
                    <a:pt x="129540" y="224028"/>
                  </a:lnTo>
                  <a:lnTo>
                    <a:pt x="129540" y="225669"/>
                  </a:lnTo>
                  <a:lnTo>
                    <a:pt x="132588" y="220980"/>
                  </a:lnTo>
                  <a:close/>
                </a:path>
                <a:path w="2418715" h="2181225">
                  <a:moveTo>
                    <a:pt x="152400" y="195072"/>
                  </a:moveTo>
                  <a:lnTo>
                    <a:pt x="149352" y="198120"/>
                  </a:lnTo>
                  <a:lnTo>
                    <a:pt x="149352" y="198932"/>
                  </a:lnTo>
                  <a:lnTo>
                    <a:pt x="152400" y="195072"/>
                  </a:lnTo>
                  <a:close/>
                </a:path>
                <a:path w="2418715" h="2181225">
                  <a:moveTo>
                    <a:pt x="173736" y="172301"/>
                  </a:moveTo>
                  <a:lnTo>
                    <a:pt x="173736" y="170688"/>
                  </a:lnTo>
                  <a:lnTo>
                    <a:pt x="172212" y="173736"/>
                  </a:lnTo>
                  <a:lnTo>
                    <a:pt x="173736" y="172301"/>
                  </a:lnTo>
                  <a:close/>
                </a:path>
                <a:path w="2418715" h="2181225">
                  <a:moveTo>
                    <a:pt x="198120" y="149352"/>
                  </a:moveTo>
                  <a:lnTo>
                    <a:pt x="195072" y="150876"/>
                  </a:lnTo>
                  <a:lnTo>
                    <a:pt x="195072" y="152220"/>
                  </a:lnTo>
                  <a:lnTo>
                    <a:pt x="198120" y="149352"/>
                  </a:lnTo>
                  <a:close/>
                </a:path>
                <a:path w="2418715" h="2181225">
                  <a:moveTo>
                    <a:pt x="224028" y="129540"/>
                  </a:moveTo>
                  <a:lnTo>
                    <a:pt x="220980" y="131064"/>
                  </a:lnTo>
                  <a:lnTo>
                    <a:pt x="220980" y="131785"/>
                  </a:lnTo>
                  <a:lnTo>
                    <a:pt x="224028" y="129540"/>
                  </a:lnTo>
                  <a:close/>
                </a:path>
                <a:path w="2418715" h="2181225">
                  <a:moveTo>
                    <a:pt x="252984" y="112776"/>
                  </a:moveTo>
                  <a:lnTo>
                    <a:pt x="248412" y="114300"/>
                  </a:lnTo>
                  <a:lnTo>
                    <a:pt x="248412" y="115388"/>
                  </a:lnTo>
                  <a:lnTo>
                    <a:pt x="252984" y="112776"/>
                  </a:lnTo>
                  <a:close/>
                </a:path>
                <a:path w="2418715" h="2181225">
                  <a:moveTo>
                    <a:pt x="281940" y="99337"/>
                  </a:moveTo>
                  <a:lnTo>
                    <a:pt x="281940" y="99060"/>
                  </a:lnTo>
                  <a:lnTo>
                    <a:pt x="278892" y="100584"/>
                  </a:lnTo>
                  <a:lnTo>
                    <a:pt x="281940" y="99337"/>
                  </a:lnTo>
                  <a:close/>
                </a:path>
                <a:path w="2418715" h="2181225">
                  <a:moveTo>
                    <a:pt x="312420" y="87630"/>
                  </a:moveTo>
                  <a:lnTo>
                    <a:pt x="312420" y="86868"/>
                  </a:lnTo>
                  <a:lnTo>
                    <a:pt x="309372" y="88392"/>
                  </a:lnTo>
                  <a:lnTo>
                    <a:pt x="312420" y="87630"/>
                  </a:lnTo>
                  <a:close/>
                </a:path>
                <a:path w="2418715" h="2181225">
                  <a:moveTo>
                    <a:pt x="345948" y="79248"/>
                  </a:moveTo>
                  <a:lnTo>
                    <a:pt x="341376" y="79248"/>
                  </a:lnTo>
                  <a:lnTo>
                    <a:pt x="341376" y="80391"/>
                  </a:lnTo>
                  <a:lnTo>
                    <a:pt x="345948" y="79248"/>
                  </a:lnTo>
                  <a:close/>
                </a:path>
                <a:path w="2418715" h="2181225">
                  <a:moveTo>
                    <a:pt x="379476" y="74676"/>
                  </a:moveTo>
                  <a:lnTo>
                    <a:pt x="376428" y="74676"/>
                  </a:lnTo>
                  <a:lnTo>
                    <a:pt x="376428" y="75041"/>
                  </a:lnTo>
                  <a:lnTo>
                    <a:pt x="379476" y="74676"/>
                  </a:lnTo>
                  <a:close/>
                </a:path>
                <a:path w="2418715" h="2181225">
                  <a:moveTo>
                    <a:pt x="413004" y="73152"/>
                  </a:moveTo>
                  <a:lnTo>
                    <a:pt x="411480" y="73152"/>
                  </a:lnTo>
                  <a:lnTo>
                    <a:pt x="413004" y="73152"/>
                  </a:lnTo>
                  <a:close/>
                </a:path>
                <a:path w="2418715" h="2181225">
                  <a:moveTo>
                    <a:pt x="2043684" y="2104644"/>
                  </a:moveTo>
                  <a:lnTo>
                    <a:pt x="2005584" y="2107692"/>
                  </a:lnTo>
                  <a:lnTo>
                    <a:pt x="2007108" y="2107692"/>
                  </a:lnTo>
                  <a:lnTo>
                    <a:pt x="2007108" y="2180844"/>
                  </a:lnTo>
                  <a:lnTo>
                    <a:pt x="2008632" y="2180844"/>
                  </a:lnTo>
                  <a:lnTo>
                    <a:pt x="2039112" y="2178499"/>
                  </a:lnTo>
                  <a:lnTo>
                    <a:pt x="2039112" y="2106168"/>
                  </a:lnTo>
                  <a:lnTo>
                    <a:pt x="2043684" y="2104644"/>
                  </a:lnTo>
                  <a:close/>
                </a:path>
                <a:path w="2418715" h="2181225">
                  <a:moveTo>
                    <a:pt x="2077212" y="2173506"/>
                  </a:moveTo>
                  <a:lnTo>
                    <a:pt x="2077212" y="2100072"/>
                  </a:lnTo>
                  <a:lnTo>
                    <a:pt x="2039112" y="2106168"/>
                  </a:lnTo>
                  <a:lnTo>
                    <a:pt x="2039112" y="2178499"/>
                  </a:lnTo>
                  <a:lnTo>
                    <a:pt x="2048256" y="2177796"/>
                  </a:lnTo>
                  <a:lnTo>
                    <a:pt x="2077212" y="2173506"/>
                  </a:lnTo>
                  <a:close/>
                </a:path>
                <a:path w="2418715" h="2181225">
                  <a:moveTo>
                    <a:pt x="2109216" y="2090928"/>
                  </a:moveTo>
                  <a:lnTo>
                    <a:pt x="2072640" y="2100072"/>
                  </a:lnTo>
                  <a:lnTo>
                    <a:pt x="2077212" y="2100072"/>
                  </a:lnTo>
                  <a:lnTo>
                    <a:pt x="2077212" y="2173506"/>
                  </a:lnTo>
                  <a:lnTo>
                    <a:pt x="2089404" y="2171700"/>
                  </a:lnTo>
                  <a:lnTo>
                    <a:pt x="2106168" y="2167186"/>
                  </a:lnTo>
                  <a:lnTo>
                    <a:pt x="2106168" y="2092452"/>
                  </a:lnTo>
                  <a:lnTo>
                    <a:pt x="2109216" y="2090928"/>
                  </a:lnTo>
                  <a:close/>
                </a:path>
                <a:path w="2418715" h="2181225">
                  <a:moveTo>
                    <a:pt x="2139696" y="2080260"/>
                  </a:moveTo>
                  <a:lnTo>
                    <a:pt x="2106168" y="2092452"/>
                  </a:lnTo>
                  <a:lnTo>
                    <a:pt x="2106168" y="2167186"/>
                  </a:lnTo>
                  <a:lnTo>
                    <a:pt x="2129028" y="2161032"/>
                  </a:lnTo>
                  <a:lnTo>
                    <a:pt x="2136648" y="2158593"/>
                  </a:lnTo>
                  <a:lnTo>
                    <a:pt x="2136648" y="2081784"/>
                  </a:lnTo>
                  <a:lnTo>
                    <a:pt x="2139696" y="2080260"/>
                  </a:lnTo>
                  <a:close/>
                </a:path>
                <a:path w="2418715" h="2181225">
                  <a:moveTo>
                    <a:pt x="2170176" y="2147316"/>
                  </a:moveTo>
                  <a:lnTo>
                    <a:pt x="2170176" y="2065020"/>
                  </a:lnTo>
                  <a:lnTo>
                    <a:pt x="2136648" y="2081784"/>
                  </a:lnTo>
                  <a:lnTo>
                    <a:pt x="2136648" y="2158593"/>
                  </a:lnTo>
                  <a:lnTo>
                    <a:pt x="2167128" y="2148840"/>
                  </a:lnTo>
                  <a:lnTo>
                    <a:pt x="2170176" y="2147316"/>
                  </a:lnTo>
                  <a:close/>
                </a:path>
                <a:path w="2418715" h="2181225">
                  <a:moveTo>
                    <a:pt x="2197608" y="2133600"/>
                  </a:moveTo>
                  <a:lnTo>
                    <a:pt x="2197608" y="2048256"/>
                  </a:lnTo>
                  <a:lnTo>
                    <a:pt x="2167128" y="2066544"/>
                  </a:lnTo>
                  <a:lnTo>
                    <a:pt x="2170176" y="2065020"/>
                  </a:lnTo>
                  <a:lnTo>
                    <a:pt x="2170176" y="2147316"/>
                  </a:lnTo>
                  <a:lnTo>
                    <a:pt x="2197608" y="2133600"/>
                  </a:lnTo>
                  <a:close/>
                </a:path>
                <a:path w="2418715" h="2181225">
                  <a:moveTo>
                    <a:pt x="2223516" y="2117944"/>
                  </a:moveTo>
                  <a:lnTo>
                    <a:pt x="2223516" y="2028444"/>
                  </a:lnTo>
                  <a:lnTo>
                    <a:pt x="2194560" y="2049780"/>
                  </a:lnTo>
                  <a:lnTo>
                    <a:pt x="2197608" y="2048256"/>
                  </a:lnTo>
                  <a:lnTo>
                    <a:pt x="2197608" y="2133600"/>
                  </a:lnTo>
                  <a:lnTo>
                    <a:pt x="2203704" y="2130552"/>
                  </a:lnTo>
                  <a:lnTo>
                    <a:pt x="2223516" y="2117944"/>
                  </a:lnTo>
                  <a:close/>
                </a:path>
                <a:path w="2418715" h="2181225">
                  <a:moveTo>
                    <a:pt x="2247900" y="2101596"/>
                  </a:moveTo>
                  <a:lnTo>
                    <a:pt x="2247900" y="2007108"/>
                  </a:lnTo>
                  <a:lnTo>
                    <a:pt x="2220468" y="2029968"/>
                  </a:lnTo>
                  <a:lnTo>
                    <a:pt x="2223516" y="2028444"/>
                  </a:lnTo>
                  <a:lnTo>
                    <a:pt x="2223516" y="2117944"/>
                  </a:lnTo>
                  <a:lnTo>
                    <a:pt x="2237232" y="2109216"/>
                  </a:lnTo>
                  <a:lnTo>
                    <a:pt x="2247900" y="2101596"/>
                  </a:lnTo>
                  <a:close/>
                </a:path>
                <a:path w="2418715" h="2181225">
                  <a:moveTo>
                    <a:pt x="2269236" y="2086356"/>
                  </a:moveTo>
                  <a:lnTo>
                    <a:pt x="2269236" y="1982724"/>
                  </a:lnTo>
                  <a:lnTo>
                    <a:pt x="2244852" y="2008632"/>
                  </a:lnTo>
                  <a:lnTo>
                    <a:pt x="2247900" y="2007108"/>
                  </a:lnTo>
                  <a:lnTo>
                    <a:pt x="2247900" y="2101596"/>
                  </a:lnTo>
                  <a:lnTo>
                    <a:pt x="2269236" y="2086356"/>
                  </a:lnTo>
                  <a:close/>
                </a:path>
                <a:path w="2418715" h="2181225">
                  <a:moveTo>
                    <a:pt x="2289048" y="2067586"/>
                  </a:moveTo>
                  <a:lnTo>
                    <a:pt x="2289048" y="1955292"/>
                  </a:lnTo>
                  <a:lnTo>
                    <a:pt x="2267712" y="1984248"/>
                  </a:lnTo>
                  <a:lnTo>
                    <a:pt x="2269236" y="1982724"/>
                  </a:lnTo>
                  <a:lnTo>
                    <a:pt x="2269236" y="2086356"/>
                  </a:lnTo>
                  <a:lnTo>
                    <a:pt x="2289048" y="2067586"/>
                  </a:lnTo>
                  <a:close/>
                </a:path>
                <a:path w="2418715" h="2181225">
                  <a:moveTo>
                    <a:pt x="2305351" y="1928568"/>
                  </a:moveTo>
                  <a:lnTo>
                    <a:pt x="2286000" y="1958340"/>
                  </a:lnTo>
                  <a:lnTo>
                    <a:pt x="2289048" y="1955292"/>
                  </a:lnTo>
                  <a:lnTo>
                    <a:pt x="2289048" y="2067586"/>
                  </a:lnTo>
                  <a:lnTo>
                    <a:pt x="2298192" y="2058924"/>
                  </a:lnTo>
                  <a:lnTo>
                    <a:pt x="2304288" y="2052489"/>
                  </a:lnTo>
                  <a:lnTo>
                    <a:pt x="2304288" y="1930908"/>
                  </a:lnTo>
                  <a:lnTo>
                    <a:pt x="2305351" y="1928568"/>
                  </a:lnTo>
                  <a:close/>
                </a:path>
                <a:path w="2418715" h="2181225">
                  <a:moveTo>
                    <a:pt x="2305812" y="1927860"/>
                  </a:moveTo>
                  <a:lnTo>
                    <a:pt x="2305351" y="1928568"/>
                  </a:lnTo>
                  <a:lnTo>
                    <a:pt x="2304288" y="1930908"/>
                  </a:lnTo>
                  <a:lnTo>
                    <a:pt x="2305812" y="1927860"/>
                  </a:lnTo>
                  <a:close/>
                </a:path>
                <a:path w="2418715" h="2181225">
                  <a:moveTo>
                    <a:pt x="2305812" y="2050880"/>
                  </a:moveTo>
                  <a:lnTo>
                    <a:pt x="2305812" y="1927860"/>
                  </a:lnTo>
                  <a:lnTo>
                    <a:pt x="2304288" y="1930908"/>
                  </a:lnTo>
                  <a:lnTo>
                    <a:pt x="2304288" y="2052489"/>
                  </a:lnTo>
                  <a:lnTo>
                    <a:pt x="2305812" y="2050880"/>
                  </a:lnTo>
                  <a:close/>
                </a:path>
                <a:path w="2418715" h="2181225">
                  <a:moveTo>
                    <a:pt x="2319528" y="1897380"/>
                  </a:moveTo>
                  <a:lnTo>
                    <a:pt x="2305351" y="1928568"/>
                  </a:lnTo>
                  <a:lnTo>
                    <a:pt x="2305812" y="1927860"/>
                  </a:lnTo>
                  <a:lnTo>
                    <a:pt x="2305812" y="2050880"/>
                  </a:lnTo>
                  <a:lnTo>
                    <a:pt x="2318004" y="2038011"/>
                  </a:lnTo>
                  <a:lnTo>
                    <a:pt x="2318004" y="1901952"/>
                  </a:lnTo>
                  <a:lnTo>
                    <a:pt x="2319528" y="1897380"/>
                  </a:lnTo>
                  <a:close/>
                </a:path>
                <a:path w="2418715" h="2181225">
                  <a:moveTo>
                    <a:pt x="2331720" y="2021433"/>
                  </a:moveTo>
                  <a:lnTo>
                    <a:pt x="2331720" y="1866900"/>
                  </a:lnTo>
                  <a:lnTo>
                    <a:pt x="2318004" y="1901952"/>
                  </a:lnTo>
                  <a:lnTo>
                    <a:pt x="2318004" y="2038011"/>
                  </a:lnTo>
                  <a:lnTo>
                    <a:pt x="2325624" y="2029968"/>
                  </a:lnTo>
                  <a:lnTo>
                    <a:pt x="2331720" y="2021433"/>
                  </a:lnTo>
                  <a:close/>
                </a:path>
                <a:path w="2418715" h="2181225">
                  <a:moveTo>
                    <a:pt x="2339340" y="2010765"/>
                  </a:moveTo>
                  <a:lnTo>
                    <a:pt x="2339340" y="1834896"/>
                  </a:lnTo>
                  <a:lnTo>
                    <a:pt x="2330196" y="1869948"/>
                  </a:lnTo>
                  <a:lnTo>
                    <a:pt x="2331720" y="1866900"/>
                  </a:lnTo>
                  <a:lnTo>
                    <a:pt x="2331720" y="2021433"/>
                  </a:lnTo>
                  <a:lnTo>
                    <a:pt x="2339340" y="2010765"/>
                  </a:lnTo>
                  <a:close/>
                </a:path>
                <a:path w="2418715" h="2181225">
                  <a:moveTo>
                    <a:pt x="2382012" y="1937004"/>
                  </a:moveTo>
                  <a:lnTo>
                    <a:pt x="2382012" y="73152"/>
                  </a:lnTo>
                  <a:lnTo>
                    <a:pt x="2345436" y="73152"/>
                  </a:lnTo>
                  <a:lnTo>
                    <a:pt x="2345436" y="1766316"/>
                  </a:lnTo>
                  <a:lnTo>
                    <a:pt x="2343912" y="1804416"/>
                  </a:lnTo>
                  <a:lnTo>
                    <a:pt x="2343912" y="1799844"/>
                  </a:lnTo>
                  <a:lnTo>
                    <a:pt x="2337816" y="1837944"/>
                  </a:lnTo>
                  <a:lnTo>
                    <a:pt x="2339340" y="1834896"/>
                  </a:lnTo>
                  <a:lnTo>
                    <a:pt x="2339340" y="2010765"/>
                  </a:lnTo>
                  <a:lnTo>
                    <a:pt x="2348484" y="1997964"/>
                  </a:lnTo>
                  <a:lnTo>
                    <a:pt x="2368296" y="1964436"/>
                  </a:lnTo>
                  <a:lnTo>
                    <a:pt x="2382012" y="1937004"/>
                  </a:lnTo>
                  <a:close/>
                </a:path>
                <a:path w="2418715" h="2181225">
                  <a:moveTo>
                    <a:pt x="2382012" y="73152"/>
                  </a:moveTo>
                  <a:lnTo>
                    <a:pt x="2345436" y="36576"/>
                  </a:lnTo>
                  <a:lnTo>
                    <a:pt x="2345436" y="73152"/>
                  </a:lnTo>
                  <a:lnTo>
                    <a:pt x="2382012" y="73152"/>
                  </a:lnTo>
                  <a:close/>
                </a:path>
              </a:pathLst>
            </a:custGeom>
            <a:solidFill>
              <a:srgbClr val="006FBF"/>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grpSp>
        <p:nvGrpSpPr>
          <p:cNvPr id="24" name="object 12">
            <a:extLst>
              <a:ext uri="{FF2B5EF4-FFF2-40B4-BE49-F238E27FC236}">
                <a16:creationId xmlns:a16="http://schemas.microsoft.com/office/drawing/2014/main" id="{3CA8802A-2205-7A1F-605A-11C35FF32ECF}"/>
              </a:ext>
            </a:extLst>
          </p:cNvPr>
          <p:cNvGrpSpPr/>
          <p:nvPr/>
        </p:nvGrpSpPr>
        <p:grpSpPr>
          <a:xfrm>
            <a:off x="1764644" y="3072414"/>
            <a:ext cx="1140759" cy="1642222"/>
            <a:chOff x="323088" y="3084576"/>
            <a:chExt cx="1292860" cy="1861185"/>
          </a:xfrm>
        </p:grpSpPr>
        <p:pic>
          <p:nvPicPr>
            <p:cNvPr id="25" name="object 13">
              <a:extLst>
                <a:ext uri="{FF2B5EF4-FFF2-40B4-BE49-F238E27FC236}">
                  <a16:creationId xmlns:a16="http://schemas.microsoft.com/office/drawing/2014/main" id="{B2B88576-E7F1-D8AE-9B00-E4B65398B233}"/>
                </a:ext>
              </a:extLst>
            </p:cNvPr>
            <p:cNvPicPr/>
            <p:nvPr/>
          </p:nvPicPr>
          <p:blipFill>
            <a:blip r:embed="rId3" cstate="print"/>
            <a:stretch>
              <a:fillRect/>
            </a:stretch>
          </p:blipFill>
          <p:spPr>
            <a:xfrm>
              <a:off x="396239" y="3157727"/>
              <a:ext cx="1144523" cy="1714499"/>
            </a:xfrm>
            <a:prstGeom prst="rect">
              <a:avLst/>
            </a:prstGeom>
          </p:spPr>
        </p:pic>
        <p:sp>
          <p:nvSpPr>
            <p:cNvPr id="26" name="object 14">
              <a:extLst>
                <a:ext uri="{FF2B5EF4-FFF2-40B4-BE49-F238E27FC236}">
                  <a16:creationId xmlns:a16="http://schemas.microsoft.com/office/drawing/2014/main" id="{4BF89223-67FA-FD0E-1677-DDF0FB5006B2}"/>
                </a:ext>
              </a:extLst>
            </p:cNvPr>
            <p:cNvSpPr/>
            <p:nvPr/>
          </p:nvSpPr>
          <p:spPr>
            <a:xfrm>
              <a:off x="323088" y="3084576"/>
              <a:ext cx="1292860" cy="1861185"/>
            </a:xfrm>
            <a:custGeom>
              <a:avLst/>
              <a:gdLst/>
              <a:ahLst/>
              <a:cxnLst/>
              <a:rect l="l" t="t" r="r" b="b"/>
              <a:pathLst>
                <a:path w="1292860" h="1861185">
                  <a:moveTo>
                    <a:pt x="1292352" y="1598676"/>
                  </a:moveTo>
                  <a:lnTo>
                    <a:pt x="1292352" y="0"/>
                  </a:lnTo>
                  <a:lnTo>
                    <a:pt x="262128" y="0"/>
                  </a:lnTo>
                  <a:lnTo>
                    <a:pt x="208788" y="6096"/>
                  </a:lnTo>
                  <a:lnTo>
                    <a:pt x="161544" y="19812"/>
                  </a:lnTo>
                  <a:lnTo>
                    <a:pt x="115824" y="45720"/>
                  </a:lnTo>
                  <a:lnTo>
                    <a:pt x="77724" y="77724"/>
                  </a:lnTo>
                  <a:lnTo>
                    <a:pt x="44196" y="115824"/>
                  </a:lnTo>
                  <a:lnTo>
                    <a:pt x="19812" y="161544"/>
                  </a:lnTo>
                  <a:lnTo>
                    <a:pt x="6096" y="208788"/>
                  </a:lnTo>
                  <a:lnTo>
                    <a:pt x="0" y="262128"/>
                  </a:lnTo>
                  <a:lnTo>
                    <a:pt x="0" y="1860804"/>
                  </a:lnTo>
                  <a:lnTo>
                    <a:pt x="36576" y="1860804"/>
                  </a:lnTo>
                  <a:lnTo>
                    <a:pt x="36576" y="1787652"/>
                  </a:lnTo>
                  <a:lnTo>
                    <a:pt x="73152" y="1787652"/>
                  </a:lnTo>
                  <a:lnTo>
                    <a:pt x="73152" y="246888"/>
                  </a:lnTo>
                  <a:lnTo>
                    <a:pt x="76200" y="231648"/>
                  </a:lnTo>
                  <a:lnTo>
                    <a:pt x="76200" y="228600"/>
                  </a:lnTo>
                  <a:lnTo>
                    <a:pt x="86868" y="195410"/>
                  </a:lnTo>
                  <a:lnTo>
                    <a:pt x="86868" y="193548"/>
                  </a:lnTo>
                  <a:lnTo>
                    <a:pt x="89916" y="185928"/>
                  </a:lnTo>
                  <a:lnTo>
                    <a:pt x="89916" y="187887"/>
                  </a:lnTo>
                  <a:lnTo>
                    <a:pt x="103632" y="162414"/>
                  </a:lnTo>
                  <a:lnTo>
                    <a:pt x="103632" y="160020"/>
                  </a:lnTo>
                  <a:lnTo>
                    <a:pt x="108204" y="153924"/>
                  </a:lnTo>
                  <a:lnTo>
                    <a:pt x="108204" y="154432"/>
                  </a:lnTo>
                  <a:lnTo>
                    <a:pt x="126492" y="132080"/>
                  </a:lnTo>
                  <a:lnTo>
                    <a:pt x="126492" y="131064"/>
                  </a:lnTo>
                  <a:lnTo>
                    <a:pt x="131064" y="126492"/>
                  </a:lnTo>
                  <a:lnTo>
                    <a:pt x="131064" y="127323"/>
                  </a:lnTo>
                  <a:lnTo>
                    <a:pt x="153924" y="108619"/>
                  </a:lnTo>
                  <a:lnTo>
                    <a:pt x="153924" y="108204"/>
                  </a:lnTo>
                  <a:lnTo>
                    <a:pt x="160020" y="103632"/>
                  </a:lnTo>
                  <a:lnTo>
                    <a:pt x="160020" y="104921"/>
                  </a:lnTo>
                  <a:lnTo>
                    <a:pt x="185928" y="90971"/>
                  </a:lnTo>
                  <a:lnTo>
                    <a:pt x="185928" y="89916"/>
                  </a:lnTo>
                  <a:lnTo>
                    <a:pt x="193548" y="86868"/>
                  </a:lnTo>
                  <a:lnTo>
                    <a:pt x="193548" y="87466"/>
                  </a:lnTo>
                  <a:lnTo>
                    <a:pt x="222504" y="78159"/>
                  </a:lnTo>
                  <a:lnTo>
                    <a:pt x="222504" y="77724"/>
                  </a:lnTo>
                  <a:lnTo>
                    <a:pt x="228600" y="76200"/>
                  </a:lnTo>
                  <a:lnTo>
                    <a:pt x="228600" y="76962"/>
                  </a:lnTo>
                  <a:lnTo>
                    <a:pt x="242316" y="75247"/>
                  </a:lnTo>
                  <a:lnTo>
                    <a:pt x="242316" y="74676"/>
                  </a:lnTo>
                  <a:lnTo>
                    <a:pt x="263652" y="73253"/>
                  </a:lnTo>
                  <a:lnTo>
                    <a:pt x="1217676" y="73152"/>
                  </a:lnTo>
                  <a:lnTo>
                    <a:pt x="1217676" y="36576"/>
                  </a:lnTo>
                  <a:lnTo>
                    <a:pt x="1255776" y="73152"/>
                  </a:lnTo>
                  <a:lnTo>
                    <a:pt x="1255776" y="1727835"/>
                  </a:lnTo>
                  <a:lnTo>
                    <a:pt x="1271016" y="1699260"/>
                  </a:lnTo>
                  <a:lnTo>
                    <a:pt x="1286256" y="1652016"/>
                  </a:lnTo>
                  <a:lnTo>
                    <a:pt x="1290828" y="1624584"/>
                  </a:lnTo>
                  <a:lnTo>
                    <a:pt x="1292352" y="1598676"/>
                  </a:lnTo>
                  <a:close/>
                </a:path>
                <a:path w="1292860" h="1861185">
                  <a:moveTo>
                    <a:pt x="1028700" y="1860804"/>
                  </a:moveTo>
                  <a:lnTo>
                    <a:pt x="1028700" y="1787652"/>
                  </a:lnTo>
                  <a:lnTo>
                    <a:pt x="36576" y="1787652"/>
                  </a:lnTo>
                  <a:lnTo>
                    <a:pt x="73152" y="1824228"/>
                  </a:lnTo>
                  <a:lnTo>
                    <a:pt x="73152" y="1860804"/>
                  </a:lnTo>
                  <a:lnTo>
                    <a:pt x="1028700" y="1860804"/>
                  </a:lnTo>
                  <a:close/>
                </a:path>
                <a:path w="1292860" h="1861185">
                  <a:moveTo>
                    <a:pt x="73152" y="1860804"/>
                  </a:moveTo>
                  <a:lnTo>
                    <a:pt x="73152" y="1824228"/>
                  </a:lnTo>
                  <a:lnTo>
                    <a:pt x="36576" y="1787652"/>
                  </a:lnTo>
                  <a:lnTo>
                    <a:pt x="36576" y="1860804"/>
                  </a:lnTo>
                  <a:lnTo>
                    <a:pt x="73152" y="1860804"/>
                  </a:lnTo>
                  <a:close/>
                </a:path>
                <a:path w="1292860" h="1861185">
                  <a:moveTo>
                    <a:pt x="74676" y="242316"/>
                  </a:moveTo>
                  <a:lnTo>
                    <a:pt x="73152" y="246888"/>
                  </a:lnTo>
                  <a:lnTo>
                    <a:pt x="73152" y="265176"/>
                  </a:lnTo>
                  <a:lnTo>
                    <a:pt x="74676" y="242316"/>
                  </a:lnTo>
                  <a:close/>
                </a:path>
                <a:path w="1292860" h="1861185">
                  <a:moveTo>
                    <a:pt x="77724" y="224028"/>
                  </a:moveTo>
                  <a:lnTo>
                    <a:pt x="76200" y="228600"/>
                  </a:lnTo>
                  <a:lnTo>
                    <a:pt x="76200" y="231648"/>
                  </a:lnTo>
                  <a:lnTo>
                    <a:pt x="77724" y="224028"/>
                  </a:lnTo>
                  <a:close/>
                </a:path>
                <a:path w="1292860" h="1861185">
                  <a:moveTo>
                    <a:pt x="89916" y="185928"/>
                  </a:moveTo>
                  <a:lnTo>
                    <a:pt x="86868" y="193548"/>
                  </a:lnTo>
                  <a:lnTo>
                    <a:pt x="88353" y="190789"/>
                  </a:lnTo>
                  <a:lnTo>
                    <a:pt x="89916" y="185928"/>
                  </a:lnTo>
                  <a:close/>
                </a:path>
                <a:path w="1292860" h="1861185">
                  <a:moveTo>
                    <a:pt x="88353" y="190789"/>
                  </a:moveTo>
                  <a:lnTo>
                    <a:pt x="86868" y="193548"/>
                  </a:lnTo>
                  <a:lnTo>
                    <a:pt x="86868" y="195410"/>
                  </a:lnTo>
                  <a:lnTo>
                    <a:pt x="88353" y="190789"/>
                  </a:lnTo>
                  <a:close/>
                </a:path>
                <a:path w="1292860" h="1861185">
                  <a:moveTo>
                    <a:pt x="89916" y="187887"/>
                  </a:moveTo>
                  <a:lnTo>
                    <a:pt x="89916" y="185928"/>
                  </a:lnTo>
                  <a:lnTo>
                    <a:pt x="88353" y="190789"/>
                  </a:lnTo>
                  <a:lnTo>
                    <a:pt x="89916" y="187887"/>
                  </a:lnTo>
                  <a:close/>
                </a:path>
                <a:path w="1292860" h="1861185">
                  <a:moveTo>
                    <a:pt x="108204" y="153924"/>
                  </a:moveTo>
                  <a:lnTo>
                    <a:pt x="103632" y="160020"/>
                  </a:lnTo>
                  <a:lnTo>
                    <a:pt x="107403" y="155409"/>
                  </a:lnTo>
                  <a:lnTo>
                    <a:pt x="108204" y="153924"/>
                  </a:lnTo>
                  <a:close/>
                </a:path>
                <a:path w="1292860" h="1861185">
                  <a:moveTo>
                    <a:pt x="107403" y="155409"/>
                  </a:moveTo>
                  <a:lnTo>
                    <a:pt x="103632" y="160020"/>
                  </a:lnTo>
                  <a:lnTo>
                    <a:pt x="103632" y="162414"/>
                  </a:lnTo>
                  <a:lnTo>
                    <a:pt x="107403" y="155409"/>
                  </a:lnTo>
                  <a:close/>
                </a:path>
                <a:path w="1292860" h="1861185">
                  <a:moveTo>
                    <a:pt x="108204" y="154432"/>
                  </a:moveTo>
                  <a:lnTo>
                    <a:pt x="108204" y="153924"/>
                  </a:lnTo>
                  <a:lnTo>
                    <a:pt x="107403" y="155409"/>
                  </a:lnTo>
                  <a:lnTo>
                    <a:pt x="108204" y="154432"/>
                  </a:lnTo>
                  <a:close/>
                </a:path>
                <a:path w="1292860" h="1861185">
                  <a:moveTo>
                    <a:pt x="131064" y="126492"/>
                  </a:moveTo>
                  <a:lnTo>
                    <a:pt x="126492" y="131064"/>
                  </a:lnTo>
                  <a:lnTo>
                    <a:pt x="129006" y="129006"/>
                  </a:lnTo>
                  <a:lnTo>
                    <a:pt x="131064" y="126492"/>
                  </a:lnTo>
                  <a:close/>
                </a:path>
                <a:path w="1292860" h="1861185">
                  <a:moveTo>
                    <a:pt x="129006" y="129006"/>
                  </a:moveTo>
                  <a:lnTo>
                    <a:pt x="126492" y="131064"/>
                  </a:lnTo>
                  <a:lnTo>
                    <a:pt x="126492" y="132080"/>
                  </a:lnTo>
                  <a:lnTo>
                    <a:pt x="129006" y="129006"/>
                  </a:lnTo>
                  <a:close/>
                </a:path>
                <a:path w="1292860" h="1861185">
                  <a:moveTo>
                    <a:pt x="131064" y="127323"/>
                  </a:moveTo>
                  <a:lnTo>
                    <a:pt x="131064" y="126492"/>
                  </a:lnTo>
                  <a:lnTo>
                    <a:pt x="129006" y="129006"/>
                  </a:lnTo>
                  <a:lnTo>
                    <a:pt x="131064" y="127323"/>
                  </a:lnTo>
                  <a:close/>
                </a:path>
                <a:path w="1292860" h="1861185">
                  <a:moveTo>
                    <a:pt x="160020" y="103632"/>
                  </a:moveTo>
                  <a:lnTo>
                    <a:pt x="153924" y="108204"/>
                  </a:lnTo>
                  <a:lnTo>
                    <a:pt x="155409" y="107403"/>
                  </a:lnTo>
                  <a:lnTo>
                    <a:pt x="160020" y="103632"/>
                  </a:lnTo>
                  <a:close/>
                </a:path>
                <a:path w="1292860" h="1861185">
                  <a:moveTo>
                    <a:pt x="155409" y="107403"/>
                  </a:moveTo>
                  <a:lnTo>
                    <a:pt x="153924" y="108204"/>
                  </a:lnTo>
                  <a:lnTo>
                    <a:pt x="153924" y="108619"/>
                  </a:lnTo>
                  <a:lnTo>
                    <a:pt x="155409" y="107403"/>
                  </a:lnTo>
                  <a:close/>
                </a:path>
                <a:path w="1292860" h="1861185">
                  <a:moveTo>
                    <a:pt x="160020" y="104921"/>
                  </a:moveTo>
                  <a:lnTo>
                    <a:pt x="160020" y="103632"/>
                  </a:lnTo>
                  <a:lnTo>
                    <a:pt x="155409" y="107403"/>
                  </a:lnTo>
                  <a:lnTo>
                    <a:pt x="160020" y="104921"/>
                  </a:lnTo>
                  <a:close/>
                </a:path>
                <a:path w="1292860" h="1861185">
                  <a:moveTo>
                    <a:pt x="193548" y="86868"/>
                  </a:moveTo>
                  <a:lnTo>
                    <a:pt x="185928" y="89916"/>
                  </a:lnTo>
                  <a:lnTo>
                    <a:pt x="190789" y="88353"/>
                  </a:lnTo>
                  <a:lnTo>
                    <a:pt x="193548" y="86868"/>
                  </a:lnTo>
                  <a:close/>
                </a:path>
                <a:path w="1292860" h="1861185">
                  <a:moveTo>
                    <a:pt x="190789" y="88353"/>
                  </a:moveTo>
                  <a:lnTo>
                    <a:pt x="185928" y="89916"/>
                  </a:lnTo>
                  <a:lnTo>
                    <a:pt x="185928" y="90971"/>
                  </a:lnTo>
                  <a:lnTo>
                    <a:pt x="190789" y="88353"/>
                  </a:lnTo>
                  <a:close/>
                </a:path>
                <a:path w="1292860" h="1861185">
                  <a:moveTo>
                    <a:pt x="193548" y="87466"/>
                  </a:moveTo>
                  <a:lnTo>
                    <a:pt x="193548" y="86868"/>
                  </a:lnTo>
                  <a:lnTo>
                    <a:pt x="190789" y="88353"/>
                  </a:lnTo>
                  <a:lnTo>
                    <a:pt x="193548" y="87466"/>
                  </a:lnTo>
                  <a:close/>
                </a:path>
                <a:path w="1292860" h="1861185">
                  <a:moveTo>
                    <a:pt x="228600" y="76200"/>
                  </a:moveTo>
                  <a:lnTo>
                    <a:pt x="222504" y="77724"/>
                  </a:lnTo>
                  <a:lnTo>
                    <a:pt x="224720" y="77446"/>
                  </a:lnTo>
                  <a:lnTo>
                    <a:pt x="228600" y="76200"/>
                  </a:lnTo>
                  <a:close/>
                </a:path>
                <a:path w="1292860" h="1861185">
                  <a:moveTo>
                    <a:pt x="224720" y="77446"/>
                  </a:moveTo>
                  <a:lnTo>
                    <a:pt x="222504" y="77724"/>
                  </a:lnTo>
                  <a:lnTo>
                    <a:pt x="222504" y="78159"/>
                  </a:lnTo>
                  <a:lnTo>
                    <a:pt x="224720" y="77446"/>
                  </a:lnTo>
                  <a:close/>
                </a:path>
                <a:path w="1292860" h="1861185">
                  <a:moveTo>
                    <a:pt x="228600" y="76962"/>
                  </a:moveTo>
                  <a:lnTo>
                    <a:pt x="228600" y="76200"/>
                  </a:lnTo>
                  <a:lnTo>
                    <a:pt x="224720" y="77446"/>
                  </a:lnTo>
                  <a:lnTo>
                    <a:pt x="228600" y="76962"/>
                  </a:lnTo>
                  <a:close/>
                </a:path>
                <a:path w="1292860" h="1861185">
                  <a:moveTo>
                    <a:pt x="246888" y="74676"/>
                  </a:moveTo>
                  <a:lnTo>
                    <a:pt x="242316" y="74676"/>
                  </a:lnTo>
                  <a:lnTo>
                    <a:pt x="242316" y="75247"/>
                  </a:lnTo>
                  <a:lnTo>
                    <a:pt x="246888" y="74676"/>
                  </a:lnTo>
                  <a:close/>
                </a:path>
                <a:path w="1292860" h="1861185">
                  <a:moveTo>
                    <a:pt x="265176" y="73152"/>
                  </a:moveTo>
                  <a:lnTo>
                    <a:pt x="263652" y="73152"/>
                  </a:lnTo>
                  <a:lnTo>
                    <a:pt x="265176" y="73152"/>
                  </a:lnTo>
                  <a:close/>
                </a:path>
                <a:path w="1292860" h="1861185">
                  <a:moveTo>
                    <a:pt x="1048512" y="1786128"/>
                  </a:moveTo>
                  <a:lnTo>
                    <a:pt x="1027176" y="1787652"/>
                  </a:lnTo>
                  <a:lnTo>
                    <a:pt x="1028700" y="1787652"/>
                  </a:lnTo>
                  <a:lnTo>
                    <a:pt x="1028700" y="1860804"/>
                  </a:lnTo>
                  <a:lnTo>
                    <a:pt x="1045464" y="1859817"/>
                  </a:lnTo>
                  <a:lnTo>
                    <a:pt x="1045464" y="1787652"/>
                  </a:lnTo>
                  <a:lnTo>
                    <a:pt x="1048512" y="1786128"/>
                  </a:lnTo>
                  <a:close/>
                </a:path>
                <a:path w="1292860" h="1861185">
                  <a:moveTo>
                    <a:pt x="1068324" y="1783080"/>
                  </a:moveTo>
                  <a:lnTo>
                    <a:pt x="1045464" y="1787652"/>
                  </a:lnTo>
                  <a:lnTo>
                    <a:pt x="1045464" y="1859817"/>
                  </a:lnTo>
                  <a:lnTo>
                    <a:pt x="1054608" y="1859280"/>
                  </a:lnTo>
                  <a:lnTo>
                    <a:pt x="1063752" y="1857756"/>
                  </a:lnTo>
                  <a:lnTo>
                    <a:pt x="1063752" y="1784604"/>
                  </a:lnTo>
                  <a:lnTo>
                    <a:pt x="1068324" y="1783080"/>
                  </a:lnTo>
                  <a:close/>
                </a:path>
                <a:path w="1292860" h="1861185">
                  <a:moveTo>
                    <a:pt x="1103286" y="1771425"/>
                  </a:moveTo>
                  <a:lnTo>
                    <a:pt x="1063752" y="1784604"/>
                  </a:lnTo>
                  <a:lnTo>
                    <a:pt x="1063752" y="1857756"/>
                  </a:lnTo>
                  <a:lnTo>
                    <a:pt x="1082040" y="1854708"/>
                  </a:lnTo>
                  <a:lnTo>
                    <a:pt x="1098804" y="1849993"/>
                  </a:lnTo>
                  <a:lnTo>
                    <a:pt x="1098804" y="1773936"/>
                  </a:lnTo>
                  <a:lnTo>
                    <a:pt x="1103286" y="1771425"/>
                  </a:lnTo>
                  <a:close/>
                </a:path>
                <a:path w="1292860" h="1861185">
                  <a:moveTo>
                    <a:pt x="1104900" y="1770888"/>
                  </a:moveTo>
                  <a:lnTo>
                    <a:pt x="1103286" y="1771425"/>
                  </a:lnTo>
                  <a:lnTo>
                    <a:pt x="1098804" y="1773936"/>
                  </a:lnTo>
                  <a:lnTo>
                    <a:pt x="1104900" y="1770888"/>
                  </a:lnTo>
                  <a:close/>
                </a:path>
                <a:path w="1292860" h="1861185">
                  <a:moveTo>
                    <a:pt x="1104900" y="1848278"/>
                  </a:moveTo>
                  <a:lnTo>
                    <a:pt x="1104900" y="1770888"/>
                  </a:lnTo>
                  <a:lnTo>
                    <a:pt x="1098804" y="1773936"/>
                  </a:lnTo>
                  <a:lnTo>
                    <a:pt x="1098804" y="1849993"/>
                  </a:lnTo>
                  <a:lnTo>
                    <a:pt x="1104900" y="1848278"/>
                  </a:lnTo>
                  <a:close/>
                </a:path>
                <a:path w="1292860" h="1861185">
                  <a:moveTo>
                    <a:pt x="1136011" y="1753100"/>
                  </a:moveTo>
                  <a:lnTo>
                    <a:pt x="1103286" y="1771425"/>
                  </a:lnTo>
                  <a:lnTo>
                    <a:pt x="1104900" y="1770888"/>
                  </a:lnTo>
                  <a:lnTo>
                    <a:pt x="1104900" y="1848278"/>
                  </a:lnTo>
                  <a:lnTo>
                    <a:pt x="1130808" y="1840992"/>
                  </a:lnTo>
                  <a:lnTo>
                    <a:pt x="1130808" y="1757172"/>
                  </a:lnTo>
                  <a:lnTo>
                    <a:pt x="1136011" y="1753100"/>
                  </a:lnTo>
                  <a:close/>
                </a:path>
                <a:path w="1292860" h="1861185">
                  <a:moveTo>
                    <a:pt x="1136904" y="1752600"/>
                  </a:moveTo>
                  <a:lnTo>
                    <a:pt x="1136011" y="1753100"/>
                  </a:lnTo>
                  <a:lnTo>
                    <a:pt x="1130808" y="1757172"/>
                  </a:lnTo>
                  <a:lnTo>
                    <a:pt x="1136904" y="1752600"/>
                  </a:lnTo>
                  <a:close/>
                </a:path>
                <a:path w="1292860" h="1861185">
                  <a:moveTo>
                    <a:pt x="1136904" y="1837628"/>
                  </a:moveTo>
                  <a:lnTo>
                    <a:pt x="1136904" y="1752600"/>
                  </a:lnTo>
                  <a:lnTo>
                    <a:pt x="1130808" y="1757172"/>
                  </a:lnTo>
                  <a:lnTo>
                    <a:pt x="1130808" y="1840992"/>
                  </a:lnTo>
                  <a:lnTo>
                    <a:pt x="1136904" y="1837628"/>
                  </a:lnTo>
                  <a:close/>
                </a:path>
                <a:path w="1292860" h="1861185">
                  <a:moveTo>
                    <a:pt x="1165860" y="1821653"/>
                  </a:moveTo>
                  <a:lnTo>
                    <a:pt x="1165860" y="1729740"/>
                  </a:lnTo>
                  <a:lnTo>
                    <a:pt x="1136011" y="1753100"/>
                  </a:lnTo>
                  <a:lnTo>
                    <a:pt x="1136904" y="1752600"/>
                  </a:lnTo>
                  <a:lnTo>
                    <a:pt x="1136904" y="1837628"/>
                  </a:lnTo>
                  <a:lnTo>
                    <a:pt x="1165860" y="1821653"/>
                  </a:lnTo>
                  <a:close/>
                </a:path>
                <a:path w="1292860" h="1861185">
                  <a:moveTo>
                    <a:pt x="1187196" y="1700784"/>
                  </a:moveTo>
                  <a:lnTo>
                    <a:pt x="1159764" y="1734312"/>
                  </a:lnTo>
                  <a:lnTo>
                    <a:pt x="1165860" y="1729740"/>
                  </a:lnTo>
                  <a:lnTo>
                    <a:pt x="1165860" y="1821653"/>
                  </a:lnTo>
                  <a:lnTo>
                    <a:pt x="1175004" y="1816608"/>
                  </a:lnTo>
                  <a:lnTo>
                    <a:pt x="1184148" y="1808870"/>
                  </a:lnTo>
                  <a:lnTo>
                    <a:pt x="1184148" y="1706880"/>
                  </a:lnTo>
                  <a:lnTo>
                    <a:pt x="1187196" y="1700784"/>
                  </a:lnTo>
                  <a:close/>
                </a:path>
                <a:path w="1292860" h="1861185">
                  <a:moveTo>
                    <a:pt x="1203628" y="1670701"/>
                  </a:moveTo>
                  <a:lnTo>
                    <a:pt x="1184148" y="1706880"/>
                  </a:lnTo>
                  <a:lnTo>
                    <a:pt x="1184148" y="1808870"/>
                  </a:lnTo>
                  <a:lnTo>
                    <a:pt x="1202436" y="1793396"/>
                  </a:lnTo>
                  <a:lnTo>
                    <a:pt x="1202436" y="1674876"/>
                  </a:lnTo>
                  <a:lnTo>
                    <a:pt x="1203628" y="1670701"/>
                  </a:lnTo>
                  <a:close/>
                </a:path>
                <a:path w="1292860" h="1861185">
                  <a:moveTo>
                    <a:pt x="1205484" y="1667256"/>
                  </a:moveTo>
                  <a:lnTo>
                    <a:pt x="1203628" y="1670701"/>
                  </a:lnTo>
                  <a:lnTo>
                    <a:pt x="1202436" y="1674876"/>
                  </a:lnTo>
                  <a:lnTo>
                    <a:pt x="1205484" y="1667256"/>
                  </a:lnTo>
                  <a:close/>
                </a:path>
                <a:path w="1292860" h="1861185">
                  <a:moveTo>
                    <a:pt x="1205484" y="1790817"/>
                  </a:moveTo>
                  <a:lnTo>
                    <a:pt x="1205484" y="1667256"/>
                  </a:lnTo>
                  <a:lnTo>
                    <a:pt x="1202436" y="1674876"/>
                  </a:lnTo>
                  <a:lnTo>
                    <a:pt x="1202436" y="1793396"/>
                  </a:lnTo>
                  <a:lnTo>
                    <a:pt x="1205484" y="1790817"/>
                  </a:lnTo>
                  <a:close/>
                </a:path>
                <a:path w="1292860" h="1861185">
                  <a:moveTo>
                    <a:pt x="1219200" y="1777637"/>
                  </a:moveTo>
                  <a:lnTo>
                    <a:pt x="1219200" y="1595628"/>
                  </a:lnTo>
                  <a:lnTo>
                    <a:pt x="1217676" y="1618488"/>
                  </a:lnTo>
                  <a:lnTo>
                    <a:pt x="1217676" y="1613916"/>
                  </a:lnTo>
                  <a:lnTo>
                    <a:pt x="1214628" y="1638300"/>
                  </a:lnTo>
                  <a:lnTo>
                    <a:pt x="1214628" y="1632204"/>
                  </a:lnTo>
                  <a:lnTo>
                    <a:pt x="1203628" y="1670701"/>
                  </a:lnTo>
                  <a:lnTo>
                    <a:pt x="1205484" y="1667256"/>
                  </a:lnTo>
                  <a:lnTo>
                    <a:pt x="1205484" y="1790817"/>
                  </a:lnTo>
                  <a:lnTo>
                    <a:pt x="1214628" y="1783080"/>
                  </a:lnTo>
                  <a:lnTo>
                    <a:pt x="1219200" y="1777637"/>
                  </a:lnTo>
                  <a:close/>
                </a:path>
                <a:path w="1292860" h="1861185">
                  <a:moveTo>
                    <a:pt x="1255776" y="73152"/>
                  </a:moveTo>
                  <a:lnTo>
                    <a:pt x="1217676" y="36576"/>
                  </a:lnTo>
                  <a:lnTo>
                    <a:pt x="1217676" y="73152"/>
                  </a:lnTo>
                  <a:lnTo>
                    <a:pt x="1255776" y="73152"/>
                  </a:lnTo>
                  <a:close/>
                </a:path>
                <a:path w="1292860" h="1861185">
                  <a:moveTo>
                    <a:pt x="1255776" y="1727835"/>
                  </a:moveTo>
                  <a:lnTo>
                    <a:pt x="1255776" y="73152"/>
                  </a:lnTo>
                  <a:lnTo>
                    <a:pt x="1217676" y="73152"/>
                  </a:lnTo>
                  <a:lnTo>
                    <a:pt x="1217676" y="1597152"/>
                  </a:lnTo>
                  <a:lnTo>
                    <a:pt x="1219200" y="1595628"/>
                  </a:lnTo>
                  <a:lnTo>
                    <a:pt x="1219200" y="1777637"/>
                  </a:lnTo>
                  <a:lnTo>
                    <a:pt x="1246632" y="1744980"/>
                  </a:lnTo>
                  <a:lnTo>
                    <a:pt x="1255776" y="1727835"/>
                  </a:lnTo>
                  <a:close/>
                </a:path>
              </a:pathLst>
            </a:custGeom>
            <a:solidFill>
              <a:srgbClr val="006FBF"/>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27" name="object 15">
              <a:extLst>
                <a:ext uri="{FF2B5EF4-FFF2-40B4-BE49-F238E27FC236}">
                  <a16:creationId xmlns:a16="http://schemas.microsoft.com/office/drawing/2014/main" id="{6FA27245-4EB6-8593-F96A-FB95ACB42916}"/>
                </a:ext>
              </a:extLst>
            </p:cNvPr>
            <p:cNvPicPr/>
            <p:nvPr/>
          </p:nvPicPr>
          <p:blipFill>
            <a:blip r:embed="rId3" cstate="print"/>
            <a:stretch>
              <a:fillRect/>
            </a:stretch>
          </p:blipFill>
          <p:spPr>
            <a:xfrm>
              <a:off x="396239" y="3157727"/>
              <a:ext cx="1144523" cy="1714499"/>
            </a:xfrm>
            <a:prstGeom prst="rect">
              <a:avLst/>
            </a:prstGeom>
          </p:spPr>
        </p:pic>
        <p:sp>
          <p:nvSpPr>
            <p:cNvPr id="28" name="object 16">
              <a:extLst>
                <a:ext uri="{FF2B5EF4-FFF2-40B4-BE49-F238E27FC236}">
                  <a16:creationId xmlns:a16="http://schemas.microsoft.com/office/drawing/2014/main" id="{22F69FCA-3B73-78C8-7ECE-B6D813288130}"/>
                </a:ext>
              </a:extLst>
            </p:cNvPr>
            <p:cNvSpPr/>
            <p:nvPr/>
          </p:nvSpPr>
          <p:spPr>
            <a:xfrm>
              <a:off x="323088" y="3084576"/>
              <a:ext cx="1292860" cy="1861185"/>
            </a:xfrm>
            <a:custGeom>
              <a:avLst/>
              <a:gdLst/>
              <a:ahLst/>
              <a:cxnLst/>
              <a:rect l="l" t="t" r="r" b="b"/>
              <a:pathLst>
                <a:path w="1292860" h="1861185">
                  <a:moveTo>
                    <a:pt x="1292352" y="1598676"/>
                  </a:moveTo>
                  <a:lnTo>
                    <a:pt x="1292352" y="0"/>
                  </a:lnTo>
                  <a:lnTo>
                    <a:pt x="262128" y="0"/>
                  </a:lnTo>
                  <a:lnTo>
                    <a:pt x="208788" y="6096"/>
                  </a:lnTo>
                  <a:lnTo>
                    <a:pt x="161544" y="19812"/>
                  </a:lnTo>
                  <a:lnTo>
                    <a:pt x="115824" y="45720"/>
                  </a:lnTo>
                  <a:lnTo>
                    <a:pt x="77724" y="77724"/>
                  </a:lnTo>
                  <a:lnTo>
                    <a:pt x="44196" y="115824"/>
                  </a:lnTo>
                  <a:lnTo>
                    <a:pt x="19812" y="161544"/>
                  </a:lnTo>
                  <a:lnTo>
                    <a:pt x="6096" y="208788"/>
                  </a:lnTo>
                  <a:lnTo>
                    <a:pt x="0" y="262128"/>
                  </a:lnTo>
                  <a:lnTo>
                    <a:pt x="0" y="1860804"/>
                  </a:lnTo>
                  <a:lnTo>
                    <a:pt x="36576" y="1860804"/>
                  </a:lnTo>
                  <a:lnTo>
                    <a:pt x="36576" y="1787652"/>
                  </a:lnTo>
                  <a:lnTo>
                    <a:pt x="73152" y="1787652"/>
                  </a:lnTo>
                  <a:lnTo>
                    <a:pt x="73152" y="246888"/>
                  </a:lnTo>
                  <a:lnTo>
                    <a:pt x="76200" y="231648"/>
                  </a:lnTo>
                  <a:lnTo>
                    <a:pt x="76200" y="228600"/>
                  </a:lnTo>
                  <a:lnTo>
                    <a:pt x="86868" y="195410"/>
                  </a:lnTo>
                  <a:lnTo>
                    <a:pt x="86868" y="193548"/>
                  </a:lnTo>
                  <a:lnTo>
                    <a:pt x="89916" y="185928"/>
                  </a:lnTo>
                  <a:lnTo>
                    <a:pt x="89916" y="187887"/>
                  </a:lnTo>
                  <a:lnTo>
                    <a:pt x="103632" y="162414"/>
                  </a:lnTo>
                  <a:lnTo>
                    <a:pt x="103632" y="160020"/>
                  </a:lnTo>
                  <a:lnTo>
                    <a:pt x="108204" y="153924"/>
                  </a:lnTo>
                  <a:lnTo>
                    <a:pt x="108204" y="154432"/>
                  </a:lnTo>
                  <a:lnTo>
                    <a:pt x="126492" y="132080"/>
                  </a:lnTo>
                  <a:lnTo>
                    <a:pt x="126492" y="131064"/>
                  </a:lnTo>
                  <a:lnTo>
                    <a:pt x="131064" y="126492"/>
                  </a:lnTo>
                  <a:lnTo>
                    <a:pt x="131064" y="127323"/>
                  </a:lnTo>
                  <a:lnTo>
                    <a:pt x="153924" y="108619"/>
                  </a:lnTo>
                  <a:lnTo>
                    <a:pt x="153924" y="108204"/>
                  </a:lnTo>
                  <a:lnTo>
                    <a:pt x="160020" y="103632"/>
                  </a:lnTo>
                  <a:lnTo>
                    <a:pt x="160020" y="104921"/>
                  </a:lnTo>
                  <a:lnTo>
                    <a:pt x="185928" y="90971"/>
                  </a:lnTo>
                  <a:lnTo>
                    <a:pt x="185928" y="89916"/>
                  </a:lnTo>
                  <a:lnTo>
                    <a:pt x="193548" y="86868"/>
                  </a:lnTo>
                  <a:lnTo>
                    <a:pt x="193548" y="87466"/>
                  </a:lnTo>
                  <a:lnTo>
                    <a:pt x="222504" y="78159"/>
                  </a:lnTo>
                  <a:lnTo>
                    <a:pt x="222504" y="77724"/>
                  </a:lnTo>
                  <a:lnTo>
                    <a:pt x="228600" y="76200"/>
                  </a:lnTo>
                  <a:lnTo>
                    <a:pt x="228600" y="76962"/>
                  </a:lnTo>
                  <a:lnTo>
                    <a:pt x="242316" y="75247"/>
                  </a:lnTo>
                  <a:lnTo>
                    <a:pt x="242316" y="74676"/>
                  </a:lnTo>
                  <a:lnTo>
                    <a:pt x="263652" y="73253"/>
                  </a:lnTo>
                  <a:lnTo>
                    <a:pt x="1217676" y="73152"/>
                  </a:lnTo>
                  <a:lnTo>
                    <a:pt x="1217676" y="36576"/>
                  </a:lnTo>
                  <a:lnTo>
                    <a:pt x="1255776" y="73152"/>
                  </a:lnTo>
                  <a:lnTo>
                    <a:pt x="1255776" y="1727835"/>
                  </a:lnTo>
                  <a:lnTo>
                    <a:pt x="1271016" y="1699260"/>
                  </a:lnTo>
                  <a:lnTo>
                    <a:pt x="1286256" y="1652016"/>
                  </a:lnTo>
                  <a:lnTo>
                    <a:pt x="1290828" y="1624584"/>
                  </a:lnTo>
                  <a:lnTo>
                    <a:pt x="1292352" y="1598676"/>
                  </a:lnTo>
                  <a:close/>
                </a:path>
                <a:path w="1292860" h="1861185">
                  <a:moveTo>
                    <a:pt x="1028700" y="1860804"/>
                  </a:moveTo>
                  <a:lnTo>
                    <a:pt x="1028700" y="1787652"/>
                  </a:lnTo>
                  <a:lnTo>
                    <a:pt x="36576" y="1787652"/>
                  </a:lnTo>
                  <a:lnTo>
                    <a:pt x="73152" y="1824228"/>
                  </a:lnTo>
                  <a:lnTo>
                    <a:pt x="73152" y="1860804"/>
                  </a:lnTo>
                  <a:lnTo>
                    <a:pt x="1028700" y="1860804"/>
                  </a:lnTo>
                  <a:close/>
                </a:path>
                <a:path w="1292860" h="1861185">
                  <a:moveTo>
                    <a:pt x="73152" y="1860804"/>
                  </a:moveTo>
                  <a:lnTo>
                    <a:pt x="73152" y="1824228"/>
                  </a:lnTo>
                  <a:lnTo>
                    <a:pt x="36576" y="1787652"/>
                  </a:lnTo>
                  <a:lnTo>
                    <a:pt x="36576" y="1860804"/>
                  </a:lnTo>
                  <a:lnTo>
                    <a:pt x="73152" y="1860804"/>
                  </a:lnTo>
                  <a:close/>
                </a:path>
                <a:path w="1292860" h="1861185">
                  <a:moveTo>
                    <a:pt x="74676" y="242316"/>
                  </a:moveTo>
                  <a:lnTo>
                    <a:pt x="73152" y="246888"/>
                  </a:lnTo>
                  <a:lnTo>
                    <a:pt x="73152" y="265176"/>
                  </a:lnTo>
                  <a:lnTo>
                    <a:pt x="74676" y="242316"/>
                  </a:lnTo>
                  <a:close/>
                </a:path>
                <a:path w="1292860" h="1861185">
                  <a:moveTo>
                    <a:pt x="77724" y="224028"/>
                  </a:moveTo>
                  <a:lnTo>
                    <a:pt x="76200" y="228600"/>
                  </a:lnTo>
                  <a:lnTo>
                    <a:pt x="76200" y="231648"/>
                  </a:lnTo>
                  <a:lnTo>
                    <a:pt x="77724" y="224028"/>
                  </a:lnTo>
                  <a:close/>
                </a:path>
                <a:path w="1292860" h="1861185">
                  <a:moveTo>
                    <a:pt x="89916" y="185928"/>
                  </a:moveTo>
                  <a:lnTo>
                    <a:pt x="86868" y="193548"/>
                  </a:lnTo>
                  <a:lnTo>
                    <a:pt x="88353" y="190789"/>
                  </a:lnTo>
                  <a:lnTo>
                    <a:pt x="89916" y="185928"/>
                  </a:lnTo>
                  <a:close/>
                </a:path>
                <a:path w="1292860" h="1861185">
                  <a:moveTo>
                    <a:pt x="88353" y="190789"/>
                  </a:moveTo>
                  <a:lnTo>
                    <a:pt x="86868" y="193548"/>
                  </a:lnTo>
                  <a:lnTo>
                    <a:pt x="86868" y="195410"/>
                  </a:lnTo>
                  <a:lnTo>
                    <a:pt x="88353" y="190789"/>
                  </a:lnTo>
                  <a:close/>
                </a:path>
                <a:path w="1292860" h="1861185">
                  <a:moveTo>
                    <a:pt x="89916" y="187887"/>
                  </a:moveTo>
                  <a:lnTo>
                    <a:pt x="89916" y="185928"/>
                  </a:lnTo>
                  <a:lnTo>
                    <a:pt x="88353" y="190789"/>
                  </a:lnTo>
                  <a:lnTo>
                    <a:pt x="89916" y="187887"/>
                  </a:lnTo>
                  <a:close/>
                </a:path>
                <a:path w="1292860" h="1861185">
                  <a:moveTo>
                    <a:pt x="108204" y="153924"/>
                  </a:moveTo>
                  <a:lnTo>
                    <a:pt x="103632" y="160020"/>
                  </a:lnTo>
                  <a:lnTo>
                    <a:pt x="107403" y="155409"/>
                  </a:lnTo>
                  <a:lnTo>
                    <a:pt x="108204" y="153924"/>
                  </a:lnTo>
                  <a:close/>
                </a:path>
                <a:path w="1292860" h="1861185">
                  <a:moveTo>
                    <a:pt x="107403" y="155409"/>
                  </a:moveTo>
                  <a:lnTo>
                    <a:pt x="103632" y="160020"/>
                  </a:lnTo>
                  <a:lnTo>
                    <a:pt x="103632" y="162414"/>
                  </a:lnTo>
                  <a:lnTo>
                    <a:pt x="107403" y="155409"/>
                  </a:lnTo>
                  <a:close/>
                </a:path>
                <a:path w="1292860" h="1861185">
                  <a:moveTo>
                    <a:pt x="108204" y="154432"/>
                  </a:moveTo>
                  <a:lnTo>
                    <a:pt x="108204" y="153924"/>
                  </a:lnTo>
                  <a:lnTo>
                    <a:pt x="107403" y="155409"/>
                  </a:lnTo>
                  <a:lnTo>
                    <a:pt x="108204" y="154432"/>
                  </a:lnTo>
                  <a:close/>
                </a:path>
                <a:path w="1292860" h="1861185">
                  <a:moveTo>
                    <a:pt x="131064" y="126492"/>
                  </a:moveTo>
                  <a:lnTo>
                    <a:pt x="126492" y="131064"/>
                  </a:lnTo>
                  <a:lnTo>
                    <a:pt x="129006" y="129006"/>
                  </a:lnTo>
                  <a:lnTo>
                    <a:pt x="131064" y="126492"/>
                  </a:lnTo>
                  <a:close/>
                </a:path>
                <a:path w="1292860" h="1861185">
                  <a:moveTo>
                    <a:pt x="129006" y="129006"/>
                  </a:moveTo>
                  <a:lnTo>
                    <a:pt x="126492" y="131064"/>
                  </a:lnTo>
                  <a:lnTo>
                    <a:pt x="126492" y="132080"/>
                  </a:lnTo>
                  <a:lnTo>
                    <a:pt x="129006" y="129006"/>
                  </a:lnTo>
                  <a:close/>
                </a:path>
                <a:path w="1292860" h="1861185">
                  <a:moveTo>
                    <a:pt x="131064" y="127323"/>
                  </a:moveTo>
                  <a:lnTo>
                    <a:pt x="131064" y="126492"/>
                  </a:lnTo>
                  <a:lnTo>
                    <a:pt x="129006" y="129006"/>
                  </a:lnTo>
                  <a:lnTo>
                    <a:pt x="131064" y="127323"/>
                  </a:lnTo>
                  <a:close/>
                </a:path>
                <a:path w="1292860" h="1861185">
                  <a:moveTo>
                    <a:pt x="160020" y="103632"/>
                  </a:moveTo>
                  <a:lnTo>
                    <a:pt x="153924" y="108204"/>
                  </a:lnTo>
                  <a:lnTo>
                    <a:pt x="155409" y="107403"/>
                  </a:lnTo>
                  <a:lnTo>
                    <a:pt x="160020" y="103632"/>
                  </a:lnTo>
                  <a:close/>
                </a:path>
                <a:path w="1292860" h="1861185">
                  <a:moveTo>
                    <a:pt x="155409" y="107403"/>
                  </a:moveTo>
                  <a:lnTo>
                    <a:pt x="153924" y="108204"/>
                  </a:lnTo>
                  <a:lnTo>
                    <a:pt x="153924" y="108619"/>
                  </a:lnTo>
                  <a:lnTo>
                    <a:pt x="155409" y="107403"/>
                  </a:lnTo>
                  <a:close/>
                </a:path>
                <a:path w="1292860" h="1861185">
                  <a:moveTo>
                    <a:pt x="160020" y="104921"/>
                  </a:moveTo>
                  <a:lnTo>
                    <a:pt x="160020" y="103632"/>
                  </a:lnTo>
                  <a:lnTo>
                    <a:pt x="155409" y="107403"/>
                  </a:lnTo>
                  <a:lnTo>
                    <a:pt x="160020" y="104921"/>
                  </a:lnTo>
                  <a:close/>
                </a:path>
                <a:path w="1292860" h="1861185">
                  <a:moveTo>
                    <a:pt x="193548" y="86868"/>
                  </a:moveTo>
                  <a:lnTo>
                    <a:pt x="185928" y="89916"/>
                  </a:lnTo>
                  <a:lnTo>
                    <a:pt x="190789" y="88353"/>
                  </a:lnTo>
                  <a:lnTo>
                    <a:pt x="193548" y="86868"/>
                  </a:lnTo>
                  <a:close/>
                </a:path>
                <a:path w="1292860" h="1861185">
                  <a:moveTo>
                    <a:pt x="190789" y="88353"/>
                  </a:moveTo>
                  <a:lnTo>
                    <a:pt x="185928" y="89916"/>
                  </a:lnTo>
                  <a:lnTo>
                    <a:pt x="185928" y="90971"/>
                  </a:lnTo>
                  <a:lnTo>
                    <a:pt x="190789" y="88353"/>
                  </a:lnTo>
                  <a:close/>
                </a:path>
                <a:path w="1292860" h="1861185">
                  <a:moveTo>
                    <a:pt x="193548" y="87466"/>
                  </a:moveTo>
                  <a:lnTo>
                    <a:pt x="193548" y="86868"/>
                  </a:lnTo>
                  <a:lnTo>
                    <a:pt x="190789" y="88353"/>
                  </a:lnTo>
                  <a:lnTo>
                    <a:pt x="193548" y="87466"/>
                  </a:lnTo>
                  <a:close/>
                </a:path>
                <a:path w="1292860" h="1861185">
                  <a:moveTo>
                    <a:pt x="228600" y="76200"/>
                  </a:moveTo>
                  <a:lnTo>
                    <a:pt x="222504" y="77724"/>
                  </a:lnTo>
                  <a:lnTo>
                    <a:pt x="224720" y="77446"/>
                  </a:lnTo>
                  <a:lnTo>
                    <a:pt x="228600" y="76200"/>
                  </a:lnTo>
                  <a:close/>
                </a:path>
                <a:path w="1292860" h="1861185">
                  <a:moveTo>
                    <a:pt x="224720" y="77446"/>
                  </a:moveTo>
                  <a:lnTo>
                    <a:pt x="222504" y="77724"/>
                  </a:lnTo>
                  <a:lnTo>
                    <a:pt x="222504" y="78159"/>
                  </a:lnTo>
                  <a:lnTo>
                    <a:pt x="224720" y="77446"/>
                  </a:lnTo>
                  <a:close/>
                </a:path>
                <a:path w="1292860" h="1861185">
                  <a:moveTo>
                    <a:pt x="228600" y="76962"/>
                  </a:moveTo>
                  <a:lnTo>
                    <a:pt x="228600" y="76200"/>
                  </a:lnTo>
                  <a:lnTo>
                    <a:pt x="224720" y="77446"/>
                  </a:lnTo>
                  <a:lnTo>
                    <a:pt x="228600" y="76962"/>
                  </a:lnTo>
                  <a:close/>
                </a:path>
                <a:path w="1292860" h="1861185">
                  <a:moveTo>
                    <a:pt x="246888" y="74676"/>
                  </a:moveTo>
                  <a:lnTo>
                    <a:pt x="242316" y="74676"/>
                  </a:lnTo>
                  <a:lnTo>
                    <a:pt x="242316" y="75247"/>
                  </a:lnTo>
                  <a:lnTo>
                    <a:pt x="246888" y="74676"/>
                  </a:lnTo>
                  <a:close/>
                </a:path>
                <a:path w="1292860" h="1861185">
                  <a:moveTo>
                    <a:pt x="265176" y="73152"/>
                  </a:moveTo>
                  <a:lnTo>
                    <a:pt x="263652" y="73152"/>
                  </a:lnTo>
                  <a:lnTo>
                    <a:pt x="265176" y="73152"/>
                  </a:lnTo>
                  <a:close/>
                </a:path>
                <a:path w="1292860" h="1861185">
                  <a:moveTo>
                    <a:pt x="1048512" y="1786128"/>
                  </a:moveTo>
                  <a:lnTo>
                    <a:pt x="1027176" y="1787652"/>
                  </a:lnTo>
                  <a:lnTo>
                    <a:pt x="1028700" y="1787652"/>
                  </a:lnTo>
                  <a:lnTo>
                    <a:pt x="1028700" y="1860804"/>
                  </a:lnTo>
                  <a:lnTo>
                    <a:pt x="1045464" y="1859817"/>
                  </a:lnTo>
                  <a:lnTo>
                    <a:pt x="1045464" y="1787652"/>
                  </a:lnTo>
                  <a:lnTo>
                    <a:pt x="1048512" y="1786128"/>
                  </a:lnTo>
                  <a:close/>
                </a:path>
                <a:path w="1292860" h="1861185">
                  <a:moveTo>
                    <a:pt x="1068324" y="1783080"/>
                  </a:moveTo>
                  <a:lnTo>
                    <a:pt x="1045464" y="1787652"/>
                  </a:lnTo>
                  <a:lnTo>
                    <a:pt x="1045464" y="1859817"/>
                  </a:lnTo>
                  <a:lnTo>
                    <a:pt x="1054608" y="1859280"/>
                  </a:lnTo>
                  <a:lnTo>
                    <a:pt x="1063752" y="1857756"/>
                  </a:lnTo>
                  <a:lnTo>
                    <a:pt x="1063752" y="1784604"/>
                  </a:lnTo>
                  <a:lnTo>
                    <a:pt x="1068324" y="1783080"/>
                  </a:lnTo>
                  <a:close/>
                </a:path>
                <a:path w="1292860" h="1861185">
                  <a:moveTo>
                    <a:pt x="1103286" y="1771425"/>
                  </a:moveTo>
                  <a:lnTo>
                    <a:pt x="1063752" y="1784604"/>
                  </a:lnTo>
                  <a:lnTo>
                    <a:pt x="1063752" y="1857756"/>
                  </a:lnTo>
                  <a:lnTo>
                    <a:pt x="1082040" y="1854708"/>
                  </a:lnTo>
                  <a:lnTo>
                    <a:pt x="1098804" y="1849993"/>
                  </a:lnTo>
                  <a:lnTo>
                    <a:pt x="1098804" y="1773936"/>
                  </a:lnTo>
                  <a:lnTo>
                    <a:pt x="1103286" y="1771425"/>
                  </a:lnTo>
                  <a:close/>
                </a:path>
                <a:path w="1292860" h="1861185">
                  <a:moveTo>
                    <a:pt x="1104900" y="1770888"/>
                  </a:moveTo>
                  <a:lnTo>
                    <a:pt x="1103286" y="1771425"/>
                  </a:lnTo>
                  <a:lnTo>
                    <a:pt x="1098804" y="1773936"/>
                  </a:lnTo>
                  <a:lnTo>
                    <a:pt x="1104900" y="1770888"/>
                  </a:lnTo>
                  <a:close/>
                </a:path>
                <a:path w="1292860" h="1861185">
                  <a:moveTo>
                    <a:pt x="1104900" y="1848278"/>
                  </a:moveTo>
                  <a:lnTo>
                    <a:pt x="1104900" y="1770888"/>
                  </a:lnTo>
                  <a:lnTo>
                    <a:pt x="1098804" y="1773936"/>
                  </a:lnTo>
                  <a:lnTo>
                    <a:pt x="1098804" y="1849993"/>
                  </a:lnTo>
                  <a:lnTo>
                    <a:pt x="1104900" y="1848278"/>
                  </a:lnTo>
                  <a:close/>
                </a:path>
                <a:path w="1292860" h="1861185">
                  <a:moveTo>
                    <a:pt x="1136011" y="1753100"/>
                  </a:moveTo>
                  <a:lnTo>
                    <a:pt x="1103286" y="1771425"/>
                  </a:lnTo>
                  <a:lnTo>
                    <a:pt x="1104900" y="1770888"/>
                  </a:lnTo>
                  <a:lnTo>
                    <a:pt x="1104900" y="1848278"/>
                  </a:lnTo>
                  <a:lnTo>
                    <a:pt x="1130808" y="1840992"/>
                  </a:lnTo>
                  <a:lnTo>
                    <a:pt x="1130808" y="1757172"/>
                  </a:lnTo>
                  <a:lnTo>
                    <a:pt x="1136011" y="1753100"/>
                  </a:lnTo>
                  <a:close/>
                </a:path>
                <a:path w="1292860" h="1861185">
                  <a:moveTo>
                    <a:pt x="1136904" y="1752600"/>
                  </a:moveTo>
                  <a:lnTo>
                    <a:pt x="1136011" y="1753100"/>
                  </a:lnTo>
                  <a:lnTo>
                    <a:pt x="1130808" y="1757172"/>
                  </a:lnTo>
                  <a:lnTo>
                    <a:pt x="1136904" y="1752600"/>
                  </a:lnTo>
                  <a:close/>
                </a:path>
                <a:path w="1292860" h="1861185">
                  <a:moveTo>
                    <a:pt x="1136904" y="1837628"/>
                  </a:moveTo>
                  <a:lnTo>
                    <a:pt x="1136904" y="1752600"/>
                  </a:lnTo>
                  <a:lnTo>
                    <a:pt x="1130808" y="1757172"/>
                  </a:lnTo>
                  <a:lnTo>
                    <a:pt x="1130808" y="1840992"/>
                  </a:lnTo>
                  <a:lnTo>
                    <a:pt x="1136904" y="1837628"/>
                  </a:lnTo>
                  <a:close/>
                </a:path>
                <a:path w="1292860" h="1861185">
                  <a:moveTo>
                    <a:pt x="1165860" y="1821653"/>
                  </a:moveTo>
                  <a:lnTo>
                    <a:pt x="1165860" y="1729740"/>
                  </a:lnTo>
                  <a:lnTo>
                    <a:pt x="1136011" y="1753100"/>
                  </a:lnTo>
                  <a:lnTo>
                    <a:pt x="1136904" y="1752600"/>
                  </a:lnTo>
                  <a:lnTo>
                    <a:pt x="1136904" y="1837628"/>
                  </a:lnTo>
                  <a:lnTo>
                    <a:pt x="1165860" y="1821653"/>
                  </a:lnTo>
                  <a:close/>
                </a:path>
                <a:path w="1292860" h="1861185">
                  <a:moveTo>
                    <a:pt x="1187196" y="1700784"/>
                  </a:moveTo>
                  <a:lnTo>
                    <a:pt x="1159764" y="1734312"/>
                  </a:lnTo>
                  <a:lnTo>
                    <a:pt x="1165860" y="1729740"/>
                  </a:lnTo>
                  <a:lnTo>
                    <a:pt x="1165860" y="1821653"/>
                  </a:lnTo>
                  <a:lnTo>
                    <a:pt x="1175004" y="1816608"/>
                  </a:lnTo>
                  <a:lnTo>
                    <a:pt x="1184148" y="1808870"/>
                  </a:lnTo>
                  <a:lnTo>
                    <a:pt x="1184148" y="1706880"/>
                  </a:lnTo>
                  <a:lnTo>
                    <a:pt x="1187196" y="1700784"/>
                  </a:lnTo>
                  <a:close/>
                </a:path>
                <a:path w="1292860" h="1861185">
                  <a:moveTo>
                    <a:pt x="1203628" y="1670701"/>
                  </a:moveTo>
                  <a:lnTo>
                    <a:pt x="1184148" y="1706880"/>
                  </a:lnTo>
                  <a:lnTo>
                    <a:pt x="1184148" y="1808870"/>
                  </a:lnTo>
                  <a:lnTo>
                    <a:pt x="1202436" y="1793396"/>
                  </a:lnTo>
                  <a:lnTo>
                    <a:pt x="1202436" y="1674876"/>
                  </a:lnTo>
                  <a:lnTo>
                    <a:pt x="1203628" y="1670701"/>
                  </a:lnTo>
                  <a:close/>
                </a:path>
                <a:path w="1292860" h="1861185">
                  <a:moveTo>
                    <a:pt x="1205484" y="1667256"/>
                  </a:moveTo>
                  <a:lnTo>
                    <a:pt x="1203628" y="1670701"/>
                  </a:lnTo>
                  <a:lnTo>
                    <a:pt x="1202436" y="1674876"/>
                  </a:lnTo>
                  <a:lnTo>
                    <a:pt x="1205484" y="1667256"/>
                  </a:lnTo>
                  <a:close/>
                </a:path>
                <a:path w="1292860" h="1861185">
                  <a:moveTo>
                    <a:pt x="1205484" y="1790817"/>
                  </a:moveTo>
                  <a:lnTo>
                    <a:pt x="1205484" y="1667256"/>
                  </a:lnTo>
                  <a:lnTo>
                    <a:pt x="1202436" y="1674876"/>
                  </a:lnTo>
                  <a:lnTo>
                    <a:pt x="1202436" y="1793396"/>
                  </a:lnTo>
                  <a:lnTo>
                    <a:pt x="1205484" y="1790817"/>
                  </a:lnTo>
                  <a:close/>
                </a:path>
                <a:path w="1292860" h="1861185">
                  <a:moveTo>
                    <a:pt x="1219200" y="1777637"/>
                  </a:moveTo>
                  <a:lnTo>
                    <a:pt x="1219200" y="1595628"/>
                  </a:lnTo>
                  <a:lnTo>
                    <a:pt x="1217676" y="1618488"/>
                  </a:lnTo>
                  <a:lnTo>
                    <a:pt x="1217676" y="1613916"/>
                  </a:lnTo>
                  <a:lnTo>
                    <a:pt x="1214628" y="1638300"/>
                  </a:lnTo>
                  <a:lnTo>
                    <a:pt x="1214628" y="1632204"/>
                  </a:lnTo>
                  <a:lnTo>
                    <a:pt x="1203628" y="1670701"/>
                  </a:lnTo>
                  <a:lnTo>
                    <a:pt x="1205484" y="1667256"/>
                  </a:lnTo>
                  <a:lnTo>
                    <a:pt x="1205484" y="1790817"/>
                  </a:lnTo>
                  <a:lnTo>
                    <a:pt x="1214628" y="1783080"/>
                  </a:lnTo>
                  <a:lnTo>
                    <a:pt x="1219200" y="1777637"/>
                  </a:lnTo>
                  <a:close/>
                </a:path>
                <a:path w="1292860" h="1861185">
                  <a:moveTo>
                    <a:pt x="1255776" y="73152"/>
                  </a:moveTo>
                  <a:lnTo>
                    <a:pt x="1217676" y="36576"/>
                  </a:lnTo>
                  <a:lnTo>
                    <a:pt x="1217676" y="73152"/>
                  </a:lnTo>
                  <a:lnTo>
                    <a:pt x="1255776" y="73152"/>
                  </a:lnTo>
                  <a:close/>
                </a:path>
                <a:path w="1292860" h="1861185">
                  <a:moveTo>
                    <a:pt x="1255776" y="1727835"/>
                  </a:moveTo>
                  <a:lnTo>
                    <a:pt x="1255776" y="73152"/>
                  </a:lnTo>
                  <a:lnTo>
                    <a:pt x="1217676" y="73152"/>
                  </a:lnTo>
                  <a:lnTo>
                    <a:pt x="1217676" y="1597152"/>
                  </a:lnTo>
                  <a:lnTo>
                    <a:pt x="1219200" y="1595628"/>
                  </a:lnTo>
                  <a:lnTo>
                    <a:pt x="1219200" y="1777637"/>
                  </a:lnTo>
                  <a:lnTo>
                    <a:pt x="1246632" y="1744980"/>
                  </a:lnTo>
                  <a:lnTo>
                    <a:pt x="1255776" y="1727835"/>
                  </a:lnTo>
                  <a:close/>
                </a:path>
              </a:pathLst>
            </a:custGeom>
            <a:solidFill>
              <a:srgbClr val="006FBF"/>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grpSp>
        <p:nvGrpSpPr>
          <p:cNvPr id="29" name="object 17">
            <a:extLst>
              <a:ext uri="{FF2B5EF4-FFF2-40B4-BE49-F238E27FC236}">
                <a16:creationId xmlns:a16="http://schemas.microsoft.com/office/drawing/2014/main" id="{196DE023-6ACA-A4AB-20EF-4205EEF3031F}"/>
              </a:ext>
            </a:extLst>
          </p:cNvPr>
          <p:cNvGrpSpPr/>
          <p:nvPr/>
        </p:nvGrpSpPr>
        <p:grpSpPr>
          <a:xfrm>
            <a:off x="1764645" y="1906554"/>
            <a:ext cx="1414743" cy="1080247"/>
            <a:chOff x="323088" y="1763268"/>
            <a:chExt cx="1603375" cy="1224280"/>
          </a:xfrm>
        </p:grpSpPr>
        <p:pic>
          <p:nvPicPr>
            <p:cNvPr id="30" name="object 18">
              <a:extLst>
                <a:ext uri="{FF2B5EF4-FFF2-40B4-BE49-F238E27FC236}">
                  <a16:creationId xmlns:a16="http://schemas.microsoft.com/office/drawing/2014/main" id="{44B610B0-ED21-C95F-984D-71065D4A4E00}"/>
                </a:ext>
              </a:extLst>
            </p:cNvPr>
            <p:cNvPicPr/>
            <p:nvPr/>
          </p:nvPicPr>
          <p:blipFill>
            <a:blip r:embed="rId4" cstate="print"/>
            <a:stretch>
              <a:fillRect/>
            </a:stretch>
          </p:blipFill>
          <p:spPr>
            <a:xfrm>
              <a:off x="396239" y="1836420"/>
              <a:ext cx="1456943" cy="1075943"/>
            </a:xfrm>
            <a:prstGeom prst="rect">
              <a:avLst/>
            </a:prstGeom>
          </p:spPr>
        </p:pic>
        <p:sp>
          <p:nvSpPr>
            <p:cNvPr id="31" name="object 19">
              <a:extLst>
                <a:ext uri="{FF2B5EF4-FFF2-40B4-BE49-F238E27FC236}">
                  <a16:creationId xmlns:a16="http://schemas.microsoft.com/office/drawing/2014/main" id="{04C8CBB0-7051-1613-9752-698F38DED136}"/>
                </a:ext>
              </a:extLst>
            </p:cNvPr>
            <p:cNvSpPr/>
            <p:nvPr/>
          </p:nvSpPr>
          <p:spPr>
            <a:xfrm>
              <a:off x="323088" y="1763268"/>
              <a:ext cx="1603375" cy="1224280"/>
            </a:xfrm>
            <a:custGeom>
              <a:avLst/>
              <a:gdLst/>
              <a:ahLst/>
              <a:cxnLst/>
              <a:rect l="l" t="t" r="r" b="b"/>
              <a:pathLst>
                <a:path w="1603375" h="1224280">
                  <a:moveTo>
                    <a:pt x="1603248" y="973836"/>
                  </a:moveTo>
                  <a:lnTo>
                    <a:pt x="1603248" y="0"/>
                  </a:lnTo>
                  <a:lnTo>
                    <a:pt x="248412" y="0"/>
                  </a:lnTo>
                  <a:lnTo>
                    <a:pt x="201168" y="4572"/>
                  </a:lnTo>
                  <a:lnTo>
                    <a:pt x="153924" y="19812"/>
                  </a:lnTo>
                  <a:lnTo>
                    <a:pt x="111252" y="44196"/>
                  </a:lnTo>
                  <a:lnTo>
                    <a:pt x="73152" y="74676"/>
                  </a:lnTo>
                  <a:lnTo>
                    <a:pt x="42672" y="111252"/>
                  </a:lnTo>
                  <a:lnTo>
                    <a:pt x="19812" y="155448"/>
                  </a:lnTo>
                  <a:lnTo>
                    <a:pt x="4572" y="202692"/>
                  </a:lnTo>
                  <a:lnTo>
                    <a:pt x="0" y="249936"/>
                  </a:lnTo>
                  <a:lnTo>
                    <a:pt x="0" y="1223772"/>
                  </a:lnTo>
                  <a:lnTo>
                    <a:pt x="36576" y="1223772"/>
                  </a:lnTo>
                  <a:lnTo>
                    <a:pt x="36576" y="1150620"/>
                  </a:lnTo>
                  <a:lnTo>
                    <a:pt x="73152" y="1150620"/>
                  </a:lnTo>
                  <a:lnTo>
                    <a:pt x="73152" y="254508"/>
                  </a:lnTo>
                  <a:lnTo>
                    <a:pt x="76200" y="227076"/>
                  </a:lnTo>
                  <a:lnTo>
                    <a:pt x="76200" y="220980"/>
                  </a:lnTo>
                  <a:lnTo>
                    <a:pt x="77724" y="213360"/>
                  </a:lnTo>
                  <a:lnTo>
                    <a:pt x="77724" y="215836"/>
                  </a:lnTo>
                  <a:lnTo>
                    <a:pt x="85344" y="190119"/>
                  </a:lnTo>
                  <a:lnTo>
                    <a:pt x="85344" y="187452"/>
                  </a:lnTo>
                  <a:lnTo>
                    <a:pt x="88392" y="179832"/>
                  </a:lnTo>
                  <a:lnTo>
                    <a:pt x="88392" y="181590"/>
                  </a:lnTo>
                  <a:lnTo>
                    <a:pt x="105156" y="149352"/>
                  </a:lnTo>
                  <a:lnTo>
                    <a:pt x="105156" y="151682"/>
                  </a:lnTo>
                  <a:lnTo>
                    <a:pt x="123444" y="129091"/>
                  </a:lnTo>
                  <a:lnTo>
                    <a:pt x="123444" y="128016"/>
                  </a:lnTo>
                  <a:lnTo>
                    <a:pt x="128016" y="123444"/>
                  </a:lnTo>
                  <a:lnTo>
                    <a:pt x="128016" y="124314"/>
                  </a:lnTo>
                  <a:lnTo>
                    <a:pt x="149352" y="107042"/>
                  </a:lnTo>
                  <a:lnTo>
                    <a:pt x="149352" y="106680"/>
                  </a:lnTo>
                  <a:lnTo>
                    <a:pt x="155448" y="102108"/>
                  </a:lnTo>
                  <a:lnTo>
                    <a:pt x="155448" y="103378"/>
                  </a:lnTo>
                  <a:lnTo>
                    <a:pt x="179832" y="90170"/>
                  </a:lnTo>
                  <a:lnTo>
                    <a:pt x="179832" y="88392"/>
                  </a:lnTo>
                  <a:lnTo>
                    <a:pt x="213360" y="78075"/>
                  </a:lnTo>
                  <a:lnTo>
                    <a:pt x="213360" y="77724"/>
                  </a:lnTo>
                  <a:lnTo>
                    <a:pt x="219456" y="76200"/>
                  </a:lnTo>
                  <a:lnTo>
                    <a:pt x="219456" y="77046"/>
                  </a:lnTo>
                  <a:lnTo>
                    <a:pt x="249936" y="73660"/>
                  </a:lnTo>
                  <a:lnTo>
                    <a:pt x="249936" y="73152"/>
                  </a:lnTo>
                  <a:lnTo>
                    <a:pt x="1530096" y="73152"/>
                  </a:lnTo>
                  <a:lnTo>
                    <a:pt x="1530096" y="36576"/>
                  </a:lnTo>
                  <a:lnTo>
                    <a:pt x="1566672" y="73152"/>
                  </a:lnTo>
                  <a:lnTo>
                    <a:pt x="1566672" y="1100734"/>
                  </a:lnTo>
                  <a:lnTo>
                    <a:pt x="1583436" y="1068324"/>
                  </a:lnTo>
                  <a:lnTo>
                    <a:pt x="1598676" y="1021080"/>
                  </a:lnTo>
                  <a:lnTo>
                    <a:pt x="1603248" y="973836"/>
                  </a:lnTo>
                  <a:close/>
                </a:path>
                <a:path w="1603375" h="1224280">
                  <a:moveTo>
                    <a:pt x="1351788" y="1223772"/>
                  </a:moveTo>
                  <a:lnTo>
                    <a:pt x="1351788" y="1150620"/>
                  </a:lnTo>
                  <a:lnTo>
                    <a:pt x="36576" y="1150620"/>
                  </a:lnTo>
                  <a:lnTo>
                    <a:pt x="73152" y="1187196"/>
                  </a:lnTo>
                  <a:lnTo>
                    <a:pt x="73152" y="1223772"/>
                  </a:lnTo>
                  <a:lnTo>
                    <a:pt x="1351788" y="1223772"/>
                  </a:lnTo>
                  <a:close/>
                </a:path>
                <a:path w="1603375" h="1224280">
                  <a:moveTo>
                    <a:pt x="73152" y="1223772"/>
                  </a:moveTo>
                  <a:lnTo>
                    <a:pt x="73152" y="1187196"/>
                  </a:lnTo>
                  <a:lnTo>
                    <a:pt x="36576" y="1150620"/>
                  </a:lnTo>
                  <a:lnTo>
                    <a:pt x="36576" y="1223772"/>
                  </a:lnTo>
                  <a:lnTo>
                    <a:pt x="73152" y="1223772"/>
                  </a:lnTo>
                  <a:close/>
                </a:path>
                <a:path w="1603375" h="1224280">
                  <a:moveTo>
                    <a:pt x="77724" y="213360"/>
                  </a:moveTo>
                  <a:lnTo>
                    <a:pt x="76200" y="220980"/>
                  </a:lnTo>
                  <a:lnTo>
                    <a:pt x="77283" y="217322"/>
                  </a:lnTo>
                  <a:lnTo>
                    <a:pt x="77724" y="213360"/>
                  </a:lnTo>
                  <a:close/>
                </a:path>
                <a:path w="1603375" h="1224280">
                  <a:moveTo>
                    <a:pt x="77283" y="217322"/>
                  </a:moveTo>
                  <a:lnTo>
                    <a:pt x="76200" y="220980"/>
                  </a:lnTo>
                  <a:lnTo>
                    <a:pt x="76200" y="227076"/>
                  </a:lnTo>
                  <a:lnTo>
                    <a:pt x="77283" y="217322"/>
                  </a:lnTo>
                  <a:close/>
                </a:path>
                <a:path w="1603375" h="1224280">
                  <a:moveTo>
                    <a:pt x="77724" y="215836"/>
                  </a:moveTo>
                  <a:lnTo>
                    <a:pt x="77724" y="213360"/>
                  </a:lnTo>
                  <a:lnTo>
                    <a:pt x="77283" y="217322"/>
                  </a:lnTo>
                  <a:lnTo>
                    <a:pt x="77724" y="215836"/>
                  </a:lnTo>
                  <a:close/>
                </a:path>
                <a:path w="1603375" h="1224280">
                  <a:moveTo>
                    <a:pt x="88392" y="179832"/>
                  </a:moveTo>
                  <a:lnTo>
                    <a:pt x="85344" y="187452"/>
                  </a:lnTo>
                  <a:lnTo>
                    <a:pt x="87180" y="183919"/>
                  </a:lnTo>
                  <a:lnTo>
                    <a:pt x="88392" y="179832"/>
                  </a:lnTo>
                  <a:close/>
                </a:path>
                <a:path w="1603375" h="1224280">
                  <a:moveTo>
                    <a:pt x="87180" y="183919"/>
                  </a:moveTo>
                  <a:lnTo>
                    <a:pt x="85344" y="187452"/>
                  </a:lnTo>
                  <a:lnTo>
                    <a:pt x="85344" y="190119"/>
                  </a:lnTo>
                  <a:lnTo>
                    <a:pt x="87180" y="183919"/>
                  </a:lnTo>
                  <a:close/>
                </a:path>
                <a:path w="1603375" h="1224280">
                  <a:moveTo>
                    <a:pt x="88392" y="181590"/>
                  </a:moveTo>
                  <a:lnTo>
                    <a:pt x="88392" y="179832"/>
                  </a:lnTo>
                  <a:lnTo>
                    <a:pt x="87180" y="183919"/>
                  </a:lnTo>
                  <a:lnTo>
                    <a:pt x="88392" y="181590"/>
                  </a:lnTo>
                  <a:close/>
                </a:path>
                <a:path w="1603375" h="1224280">
                  <a:moveTo>
                    <a:pt x="105156" y="151682"/>
                  </a:moveTo>
                  <a:lnTo>
                    <a:pt x="105156" y="149352"/>
                  </a:lnTo>
                  <a:lnTo>
                    <a:pt x="102108" y="155448"/>
                  </a:lnTo>
                  <a:lnTo>
                    <a:pt x="105156" y="151682"/>
                  </a:lnTo>
                  <a:close/>
                </a:path>
                <a:path w="1603375" h="1224280">
                  <a:moveTo>
                    <a:pt x="128016" y="123444"/>
                  </a:moveTo>
                  <a:lnTo>
                    <a:pt x="123444" y="128016"/>
                  </a:lnTo>
                  <a:lnTo>
                    <a:pt x="125970" y="125970"/>
                  </a:lnTo>
                  <a:lnTo>
                    <a:pt x="128016" y="123444"/>
                  </a:lnTo>
                  <a:close/>
                </a:path>
                <a:path w="1603375" h="1224280">
                  <a:moveTo>
                    <a:pt x="125970" y="125970"/>
                  </a:moveTo>
                  <a:lnTo>
                    <a:pt x="123444" y="128016"/>
                  </a:lnTo>
                  <a:lnTo>
                    <a:pt x="123444" y="129091"/>
                  </a:lnTo>
                  <a:lnTo>
                    <a:pt x="125970" y="125970"/>
                  </a:lnTo>
                  <a:close/>
                </a:path>
                <a:path w="1603375" h="1224280">
                  <a:moveTo>
                    <a:pt x="128016" y="124314"/>
                  </a:moveTo>
                  <a:lnTo>
                    <a:pt x="128016" y="123444"/>
                  </a:lnTo>
                  <a:lnTo>
                    <a:pt x="125970" y="125970"/>
                  </a:lnTo>
                  <a:lnTo>
                    <a:pt x="128016" y="124314"/>
                  </a:lnTo>
                  <a:close/>
                </a:path>
                <a:path w="1603375" h="1224280">
                  <a:moveTo>
                    <a:pt x="155448" y="102108"/>
                  </a:moveTo>
                  <a:lnTo>
                    <a:pt x="149352" y="106680"/>
                  </a:lnTo>
                  <a:lnTo>
                    <a:pt x="150706" y="105946"/>
                  </a:lnTo>
                  <a:lnTo>
                    <a:pt x="155448" y="102108"/>
                  </a:lnTo>
                  <a:close/>
                </a:path>
                <a:path w="1603375" h="1224280">
                  <a:moveTo>
                    <a:pt x="150706" y="105946"/>
                  </a:moveTo>
                  <a:lnTo>
                    <a:pt x="149352" y="106680"/>
                  </a:lnTo>
                  <a:lnTo>
                    <a:pt x="149352" y="107042"/>
                  </a:lnTo>
                  <a:lnTo>
                    <a:pt x="150706" y="105946"/>
                  </a:lnTo>
                  <a:close/>
                </a:path>
                <a:path w="1603375" h="1224280">
                  <a:moveTo>
                    <a:pt x="155448" y="103378"/>
                  </a:moveTo>
                  <a:lnTo>
                    <a:pt x="155448" y="102108"/>
                  </a:lnTo>
                  <a:lnTo>
                    <a:pt x="150706" y="105946"/>
                  </a:lnTo>
                  <a:lnTo>
                    <a:pt x="155448" y="103378"/>
                  </a:lnTo>
                  <a:close/>
                </a:path>
                <a:path w="1603375" h="1224280">
                  <a:moveTo>
                    <a:pt x="185928" y="86868"/>
                  </a:moveTo>
                  <a:lnTo>
                    <a:pt x="179832" y="88392"/>
                  </a:lnTo>
                  <a:lnTo>
                    <a:pt x="179832" y="90170"/>
                  </a:lnTo>
                  <a:lnTo>
                    <a:pt x="185928" y="86868"/>
                  </a:lnTo>
                  <a:close/>
                </a:path>
                <a:path w="1603375" h="1224280">
                  <a:moveTo>
                    <a:pt x="219456" y="76200"/>
                  </a:moveTo>
                  <a:lnTo>
                    <a:pt x="213360" y="77724"/>
                  </a:lnTo>
                  <a:lnTo>
                    <a:pt x="215149" y="77525"/>
                  </a:lnTo>
                  <a:lnTo>
                    <a:pt x="219456" y="76200"/>
                  </a:lnTo>
                  <a:close/>
                </a:path>
                <a:path w="1603375" h="1224280">
                  <a:moveTo>
                    <a:pt x="215149" y="77525"/>
                  </a:moveTo>
                  <a:lnTo>
                    <a:pt x="213360" y="77724"/>
                  </a:lnTo>
                  <a:lnTo>
                    <a:pt x="213360" y="78075"/>
                  </a:lnTo>
                  <a:lnTo>
                    <a:pt x="215149" y="77525"/>
                  </a:lnTo>
                  <a:close/>
                </a:path>
                <a:path w="1603375" h="1224280">
                  <a:moveTo>
                    <a:pt x="219456" y="77046"/>
                  </a:moveTo>
                  <a:lnTo>
                    <a:pt x="219456" y="76200"/>
                  </a:lnTo>
                  <a:lnTo>
                    <a:pt x="215149" y="77525"/>
                  </a:lnTo>
                  <a:lnTo>
                    <a:pt x="219456" y="77046"/>
                  </a:lnTo>
                  <a:close/>
                </a:path>
                <a:path w="1603375" h="1224280">
                  <a:moveTo>
                    <a:pt x="254508" y="73152"/>
                  </a:moveTo>
                  <a:lnTo>
                    <a:pt x="249936" y="73152"/>
                  </a:lnTo>
                  <a:lnTo>
                    <a:pt x="249936" y="73660"/>
                  </a:lnTo>
                  <a:lnTo>
                    <a:pt x="254508" y="73152"/>
                  </a:lnTo>
                  <a:close/>
                </a:path>
                <a:path w="1603375" h="1224280">
                  <a:moveTo>
                    <a:pt x="1388099" y="1146246"/>
                  </a:moveTo>
                  <a:lnTo>
                    <a:pt x="1348740" y="1150620"/>
                  </a:lnTo>
                  <a:lnTo>
                    <a:pt x="1351788" y="1150620"/>
                  </a:lnTo>
                  <a:lnTo>
                    <a:pt x="1351788" y="1223772"/>
                  </a:lnTo>
                  <a:lnTo>
                    <a:pt x="1354836" y="1223772"/>
                  </a:lnTo>
                  <a:lnTo>
                    <a:pt x="1383792" y="1220969"/>
                  </a:lnTo>
                  <a:lnTo>
                    <a:pt x="1383792" y="1147572"/>
                  </a:lnTo>
                  <a:lnTo>
                    <a:pt x="1388099" y="1146246"/>
                  </a:lnTo>
                  <a:close/>
                </a:path>
                <a:path w="1603375" h="1224280">
                  <a:moveTo>
                    <a:pt x="1389888" y="1146048"/>
                  </a:moveTo>
                  <a:lnTo>
                    <a:pt x="1388099" y="1146246"/>
                  </a:lnTo>
                  <a:lnTo>
                    <a:pt x="1383792" y="1147572"/>
                  </a:lnTo>
                  <a:lnTo>
                    <a:pt x="1389888" y="1146048"/>
                  </a:lnTo>
                  <a:close/>
                </a:path>
                <a:path w="1603375" h="1224280">
                  <a:moveTo>
                    <a:pt x="1389888" y="1220379"/>
                  </a:moveTo>
                  <a:lnTo>
                    <a:pt x="1389888" y="1146048"/>
                  </a:lnTo>
                  <a:lnTo>
                    <a:pt x="1383792" y="1147572"/>
                  </a:lnTo>
                  <a:lnTo>
                    <a:pt x="1383792" y="1220969"/>
                  </a:lnTo>
                  <a:lnTo>
                    <a:pt x="1389888" y="1220379"/>
                  </a:lnTo>
                  <a:close/>
                </a:path>
                <a:path w="1603375" h="1224280">
                  <a:moveTo>
                    <a:pt x="1421573" y="1135947"/>
                  </a:moveTo>
                  <a:lnTo>
                    <a:pt x="1388099" y="1146246"/>
                  </a:lnTo>
                  <a:lnTo>
                    <a:pt x="1389888" y="1146048"/>
                  </a:lnTo>
                  <a:lnTo>
                    <a:pt x="1389888" y="1220379"/>
                  </a:lnTo>
                  <a:lnTo>
                    <a:pt x="1402080" y="1219200"/>
                  </a:lnTo>
                  <a:lnTo>
                    <a:pt x="1417320" y="1214283"/>
                  </a:lnTo>
                  <a:lnTo>
                    <a:pt x="1417320" y="1138428"/>
                  </a:lnTo>
                  <a:lnTo>
                    <a:pt x="1421573" y="1135947"/>
                  </a:lnTo>
                  <a:close/>
                </a:path>
                <a:path w="1603375" h="1224280">
                  <a:moveTo>
                    <a:pt x="1423416" y="1135380"/>
                  </a:moveTo>
                  <a:lnTo>
                    <a:pt x="1421573" y="1135947"/>
                  </a:lnTo>
                  <a:lnTo>
                    <a:pt x="1417320" y="1138428"/>
                  </a:lnTo>
                  <a:lnTo>
                    <a:pt x="1423416" y="1135380"/>
                  </a:lnTo>
                  <a:close/>
                </a:path>
                <a:path w="1603375" h="1224280">
                  <a:moveTo>
                    <a:pt x="1423416" y="1212317"/>
                  </a:moveTo>
                  <a:lnTo>
                    <a:pt x="1423416" y="1135380"/>
                  </a:lnTo>
                  <a:lnTo>
                    <a:pt x="1417320" y="1138428"/>
                  </a:lnTo>
                  <a:lnTo>
                    <a:pt x="1417320" y="1214283"/>
                  </a:lnTo>
                  <a:lnTo>
                    <a:pt x="1423416" y="1212317"/>
                  </a:lnTo>
                  <a:close/>
                </a:path>
                <a:path w="1603375" h="1224280">
                  <a:moveTo>
                    <a:pt x="1452291" y="1118027"/>
                  </a:moveTo>
                  <a:lnTo>
                    <a:pt x="1421573" y="1135947"/>
                  </a:lnTo>
                  <a:lnTo>
                    <a:pt x="1423416" y="1135380"/>
                  </a:lnTo>
                  <a:lnTo>
                    <a:pt x="1423416" y="1212317"/>
                  </a:lnTo>
                  <a:lnTo>
                    <a:pt x="1447800" y="1204451"/>
                  </a:lnTo>
                  <a:lnTo>
                    <a:pt x="1447800" y="1121664"/>
                  </a:lnTo>
                  <a:lnTo>
                    <a:pt x="1452291" y="1118027"/>
                  </a:lnTo>
                  <a:close/>
                </a:path>
                <a:path w="1603375" h="1224280">
                  <a:moveTo>
                    <a:pt x="1453896" y="1117092"/>
                  </a:moveTo>
                  <a:lnTo>
                    <a:pt x="1452291" y="1118027"/>
                  </a:lnTo>
                  <a:lnTo>
                    <a:pt x="1447800" y="1121664"/>
                  </a:lnTo>
                  <a:lnTo>
                    <a:pt x="1453896" y="1117092"/>
                  </a:lnTo>
                  <a:close/>
                </a:path>
                <a:path w="1603375" h="1224280">
                  <a:moveTo>
                    <a:pt x="1453896" y="1201347"/>
                  </a:moveTo>
                  <a:lnTo>
                    <a:pt x="1453896" y="1117092"/>
                  </a:lnTo>
                  <a:lnTo>
                    <a:pt x="1447800" y="1121664"/>
                  </a:lnTo>
                  <a:lnTo>
                    <a:pt x="1447800" y="1204451"/>
                  </a:lnTo>
                  <a:lnTo>
                    <a:pt x="1449324" y="1203960"/>
                  </a:lnTo>
                  <a:lnTo>
                    <a:pt x="1453896" y="1201347"/>
                  </a:lnTo>
                  <a:close/>
                </a:path>
                <a:path w="1603375" h="1224280">
                  <a:moveTo>
                    <a:pt x="1477277" y="1097801"/>
                  </a:moveTo>
                  <a:lnTo>
                    <a:pt x="1452291" y="1118027"/>
                  </a:lnTo>
                  <a:lnTo>
                    <a:pt x="1453896" y="1117092"/>
                  </a:lnTo>
                  <a:lnTo>
                    <a:pt x="1453896" y="1201347"/>
                  </a:lnTo>
                  <a:lnTo>
                    <a:pt x="1475232" y="1189155"/>
                  </a:lnTo>
                  <a:lnTo>
                    <a:pt x="1475232" y="1100328"/>
                  </a:lnTo>
                  <a:lnTo>
                    <a:pt x="1477277" y="1097801"/>
                  </a:lnTo>
                  <a:close/>
                </a:path>
                <a:path w="1603375" h="1224280">
                  <a:moveTo>
                    <a:pt x="1479804" y="1095756"/>
                  </a:moveTo>
                  <a:lnTo>
                    <a:pt x="1477277" y="1097801"/>
                  </a:lnTo>
                  <a:lnTo>
                    <a:pt x="1475232" y="1100328"/>
                  </a:lnTo>
                  <a:lnTo>
                    <a:pt x="1479804" y="1095756"/>
                  </a:lnTo>
                  <a:close/>
                </a:path>
                <a:path w="1603375" h="1224280">
                  <a:moveTo>
                    <a:pt x="1479804" y="1186542"/>
                  </a:moveTo>
                  <a:lnTo>
                    <a:pt x="1479804" y="1095756"/>
                  </a:lnTo>
                  <a:lnTo>
                    <a:pt x="1475232" y="1100328"/>
                  </a:lnTo>
                  <a:lnTo>
                    <a:pt x="1475232" y="1189155"/>
                  </a:lnTo>
                  <a:lnTo>
                    <a:pt x="1479804" y="1186542"/>
                  </a:lnTo>
                  <a:close/>
                </a:path>
                <a:path w="1603375" h="1224280">
                  <a:moveTo>
                    <a:pt x="1501140" y="1068324"/>
                  </a:moveTo>
                  <a:lnTo>
                    <a:pt x="1477277" y="1097801"/>
                  </a:lnTo>
                  <a:lnTo>
                    <a:pt x="1479804" y="1095756"/>
                  </a:lnTo>
                  <a:lnTo>
                    <a:pt x="1479804" y="1186542"/>
                  </a:lnTo>
                  <a:lnTo>
                    <a:pt x="1491996" y="1179576"/>
                  </a:lnTo>
                  <a:lnTo>
                    <a:pt x="1498092" y="1174699"/>
                  </a:lnTo>
                  <a:lnTo>
                    <a:pt x="1498092" y="1074420"/>
                  </a:lnTo>
                  <a:lnTo>
                    <a:pt x="1501140" y="1068324"/>
                  </a:lnTo>
                  <a:close/>
                </a:path>
                <a:path w="1603375" h="1224280">
                  <a:moveTo>
                    <a:pt x="1515162" y="1042904"/>
                  </a:moveTo>
                  <a:lnTo>
                    <a:pt x="1498092" y="1074420"/>
                  </a:lnTo>
                  <a:lnTo>
                    <a:pt x="1498092" y="1174699"/>
                  </a:lnTo>
                  <a:lnTo>
                    <a:pt x="1514856" y="1161288"/>
                  </a:lnTo>
                  <a:lnTo>
                    <a:pt x="1514856" y="1043940"/>
                  </a:lnTo>
                  <a:lnTo>
                    <a:pt x="1515162" y="1042904"/>
                  </a:lnTo>
                  <a:close/>
                </a:path>
                <a:path w="1603375" h="1224280">
                  <a:moveTo>
                    <a:pt x="1517904" y="1037844"/>
                  </a:moveTo>
                  <a:lnTo>
                    <a:pt x="1515162" y="1042904"/>
                  </a:lnTo>
                  <a:lnTo>
                    <a:pt x="1514856" y="1043940"/>
                  </a:lnTo>
                  <a:lnTo>
                    <a:pt x="1517904" y="1037844"/>
                  </a:lnTo>
                  <a:close/>
                </a:path>
                <a:path w="1603375" h="1224280">
                  <a:moveTo>
                    <a:pt x="1517904" y="1158849"/>
                  </a:moveTo>
                  <a:lnTo>
                    <a:pt x="1517904" y="1037844"/>
                  </a:lnTo>
                  <a:lnTo>
                    <a:pt x="1514856" y="1043940"/>
                  </a:lnTo>
                  <a:lnTo>
                    <a:pt x="1514856" y="1161288"/>
                  </a:lnTo>
                  <a:lnTo>
                    <a:pt x="1517904" y="1158849"/>
                  </a:lnTo>
                  <a:close/>
                </a:path>
                <a:path w="1603375" h="1224280">
                  <a:moveTo>
                    <a:pt x="1525964" y="1006449"/>
                  </a:moveTo>
                  <a:lnTo>
                    <a:pt x="1515162" y="1042904"/>
                  </a:lnTo>
                  <a:lnTo>
                    <a:pt x="1517904" y="1037844"/>
                  </a:lnTo>
                  <a:lnTo>
                    <a:pt x="1517904" y="1158849"/>
                  </a:lnTo>
                  <a:lnTo>
                    <a:pt x="1525524" y="1152753"/>
                  </a:lnTo>
                  <a:lnTo>
                    <a:pt x="1525524" y="1010412"/>
                  </a:lnTo>
                  <a:lnTo>
                    <a:pt x="1525964" y="1006449"/>
                  </a:lnTo>
                  <a:close/>
                </a:path>
                <a:path w="1603375" h="1224280">
                  <a:moveTo>
                    <a:pt x="1527048" y="1002792"/>
                  </a:moveTo>
                  <a:lnTo>
                    <a:pt x="1525964" y="1006449"/>
                  </a:lnTo>
                  <a:lnTo>
                    <a:pt x="1525524" y="1010412"/>
                  </a:lnTo>
                  <a:lnTo>
                    <a:pt x="1527048" y="1002792"/>
                  </a:lnTo>
                  <a:close/>
                </a:path>
                <a:path w="1603375" h="1224280">
                  <a:moveTo>
                    <a:pt x="1527048" y="1151534"/>
                  </a:moveTo>
                  <a:lnTo>
                    <a:pt x="1527048" y="1002792"/>
                  </a:lnTo>
                  <a:lnTo>
                    <a:pt x="1525524" y="1010412"/>
                  </a:lnTo>
                  <a:lnTo>
                    <a:pt x="1525524" y="1152753"/>
                  </a:lnTo>
                  <a:lnTo>
                    <a:pt x="1527048" y="1151534"/>
                  </a:lnTo>
                  <a:close/>
                </a:path>
                <a:path w="1603375" h="1224280">
                  <a:moveTo>
                    <a:pt x="1566672" y="1100734"/>
                  </a:moveTo>
                  <a:lnTo>
                    <a:pt x="1566672" y="73152"/>
                  </a:lnTo>
                  <a:lnTo>
                    <a:pt x="1530096" y="73152"/>
                  </a:lnTo>
                  <a:lnTo>
                    <a:pt x="1530096" y="969264"/>
                  </a:lnTo>
                  <a:lnTo>
                    <a:pt x="1525964" y="1006449"/>
                  </a:lnTo>
                  <a:lnTo>
                    <a:pt x="1527048" y="1002792"/>
                  </a:lnTo>
                  <a:lnTo>
                    <a:pt x="1527048" y="1151534"/>
                  </a:lnTo>
                  <a:lnTo>
                    <a:pt x="1530096" y="1149096"/>
                  </a:lnTo>
                  <a:lnTo>
                    <a:pt x="1560576" y="1112520"/>
                  </a:lnTo>
                  <a:lnTo>
                    <a:pt x="1566672" y="1100734"/>
                  </a:lnTo>
                  <a:close/>
                </a:path>
                <a:path w="1603375" h="1224280">
                  <a:moveTo>
                    <a:pt x="1566672" y="73152"/>
                  </a:moveTo>
                  <a:lnTo>
                    <a:pt x="1530096" y="36576"/>
                  </a:lnTo>
                  <a:lnTo>
                    <a:pt x="1530096" y="73152"/>
                  </a:lnTo>
                  <a:lnTo>
                    <a:pt x="1566672" y="7315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32" name="object 20">
              <a:extLst>
                <a:ext uri="{FF2B5EF4-FFF2-40B4-BE49-F238E27FC236}">
                  <a16:creationId xmlns:a16="http://schemas.microsoft.com/office/drawing/2014/main" id="{452B8312-7297-775F-E87C-B867A261B605}"/>
                </a:ext>
              </a:extLst>
            </p:cNvPr>
            <p:cNvPicPr/>
            <p:nvPr/>
          </p:nvPicPr>
          <p:blipFill>
            <a:blip r:embed="rId4" cstate="print"/>
            <a:stretch>
              <a:fillRect/>
            </a:stretch>
          </p:blipFill>
          <p:spPr>
            <a:xfrm>
              <a:off x="396239" y="1836420"/>
              <a:ext cx="1456943" cy="1075943"/>
            </a:xfrm>
            <a:prstGeom prst="rect">
              <a:avLst/>
            </a:prstGeom>
          </p:spPr>
        </p:pic>
        <p:sp>
          <p:nvSpPr>
            <p:cNvPr id="33" name="object 21">
              <a:extLst>
                <a:ext uri="{FF2B5EF4-FFF2-40B4-BE49-F238E27FC236}">
                  <a16:creationId xmlns:a16="http://schemas.microsoft.com/office/drawing/2014/main" id="{B536DEBC-62C0-2486-7778-1F2249AEE2A2}"/>
                </a:ext>
              </a:extLst>
            </p:cNvPr>
            <p:cNvSpPr/>
            <p:nvPr/>
          </p:nvSpPr>
          <p:spPr>
            <a:xfrm>
              <a:off x="323088" y="1763268"/>
              <a:ext cx="1603375" cy="1224280"/>
            </a:xfrm>
            <a:custGeom>
              <a:avLst/>
              <a:gdLst/>
              <a:ahLst/>
              <a:cxnLst/>
              <a:rect l="l" t="t" r="r" b="b"/>
              <a:pathLst>
                <a:path w="1603375" h="1224280">
                  <a:moveTo>
                    <a:pt x="1603248" y="973836"/>
                  </a:moveTo>
                  <a:lnTo>
                    <a:pt x="1603248" y="0"/>
                  </a:lnTo>
                  <a:lnTo>
                    <a:pt x="248412" y="0"/>
                  </a:lnTo>
                  <a:lnTo>
                    <a:pt x="201168" y="4572"/>
                  </a:lnTo>
                  <a:lnTo>
                    <a:pt x="153924" y="19812"/>
                  </a:lnTo>
                  <a:lnTo>
                    <a:pt x="111252" y="44196"/>
                  </a:lnTo>
                  <a:lnTo>
                    <a:pt x="73152" y="74676"/>
                  </a:lnTo>
                  <a:lnTo>
                    <a:pt x="42672" y="111252"/>
                  </a:lnTo>
                  <a:lnTo>
                    <a:pt x="19812" y="155448"/>
                  </a:lnTo>
                  <a:lnTo>
                    <a:pt x="4572" y="202692"/>
                  </a:lnTo>
                  <a:lnTo>
                    <a:pt x="0" y="249936"/>
                  </a:lnTo>
                  <a:lnTo>
                    <a:pt x="0" y="1223772"/>
                  </a:lnTo>
                  <a:lnTo>
                    <a:pt x="36576" y="1223772"/>
                  </a:lnTo>
                  <a:lnTo>
                    <a:pt x="36576" y="1150620"/>
                  </a:lnTo>
                  <a:lnTo>
                    <a:pt x="73152" y="1150620"/>
                  </a:lnTo>
                  <a:lnTo>
                    <a:pt x="73152" y="254508"/>
                  </a:lnTo>
                  <a:lnTo>
                    <a:pt x="76200" y="227076"/>
                  </a:lnTo>
                  <a:lnTo>
                    <a:pt x="76200" y="220980"/>
                  </a:lnTo>
                  <a:lnTo>
                    <a:pt x="77724" y="213360"/>
                  </a:lnTo>
                  <a:lnTo>
                    <a:pt x="77724" y="215836"/>
                  </a:lnTo>
                  <a:lnTo>
                    <a:pt x="85344" y="190119"/>
                  </a:lnTo>
                  <a:lnTo>
                    <a:pt x="85344" y="187452"/>
                  </a:lnTo>
                  <a:lnTo>
                    <a:pt x="88392" y="179832"/>
                  </a:lnTo>
                  <a:lnTo>
                    <a:pt x="88392" y="181590"/>
                  </a:lnTo>
                  <a:lnTo>
                    <a:pt x="105156" y="149352"/>
                  </a:lnTo>
                  <a:lnTo>
                    <a:pt x="105156" y="151682"/>
                  </a:lnTo>
                  <a:lnTo>
                    <a:pt x="123444" y="129091"/>
                  </a:lnTo>
                  <a:lnTo>
                    <a:pt x="123444" y="128016"/>
                  </a:lnTo>
                  <a:lnTo>
                    <a:pt x="128016" y="123444"/>
                  </a:lnTo>
                  <a:lnTo>
                    <a:pt x="128016" y="124314"/>
                  </a:lnTo>
                  <a:lnTo>
                    <a:pt x="149352" y="107042"/>
                  </a:lnTo>
                  <a:lnTo>
                    <a:pt x="149352" y="106680"/>
                  </a:lnTo>
                  <a:lnTo>
                    <a:pt x="155448" y="102108"/>
                  </a:lnTo>
                  <a:lnTo>
                    <a:pt x="155448" y="103378"/>
                  </a:lnTo>
                  <a:lnTo>
                    <a:pt x="179832" y="90170"/>
                  </a:lnTo>
                  <a:lnTo>
                    <a:pt x="179832" y="88392"/>
                  </a:lnTo>
                  <a:lnTo>
                    <a:pt x="213360" y="78075"/>
                  </a:lnTo>
                  <a:lnTo>
                    <a:pt x="213360" y="77724"/>
                  </a:lnTo>
                  <a:lnTo>
                    <a:pt x="219456" y="76200"/>
                  </a:lnTo>
                  <a:lnTo>
                    <a:pt x="219456" y="77046"/>
                  </a:lnTo>
                  <a:lnTo>
                    <a:pt x="249936" y="73660"/>
                  </a:lnTo>
                  <a:lnTo>
                    <a:pt x="249936" y="73152"/>
                  </a:lnTo>
                  <a:lnTo>
                    <a:pt x="1530096" y="73152"/>
                  </a:lnTo>
                  <a:lnTo>
                    <a:pt x="1530096" y="36576"/>
                  </a:lnTo>
                  <a:lnTo>
                    <a:pt x="1566672" y="73152"/>
                  </a:lnTo>
                  <a:lnTo>
                    <a:pt x="1566672" y="1100734"/>
                  </a:lnTo>
                  <a:lnTo>
                    <a:pt x="1583436" y="1068324"/>
                  </a:lnTo>
                  <a:lnTo>
                    <a:pt x="1598676" y="1021080"/>
                  </a:lnTo>
                  <a:lnTo>
                    <a:pt x="1603248" y="973836"/>
                  </a:lnTo>
                  <a:close/>
                </a:path>
                <a:path w="1603375" h="1224280">
                  <a:moveTo>
                    <a:pt x="1351788" y="1223772"/>
                  </a:moveTo>
                  <a:lnTo>
                    <a:pt x="1351788" y="1150620"/>
                  </a:lnTo>
                  <a:lnTo>
                    <a:pt x="36576" y="1150620"/>
                  </a:lnTo>
                  <a:lnTo>
                    <a:pt x="73152" y="1187196"/>
                  </a:lnTo>
                  <a:lnTo>
                    <a:pt x="73152" y="1223772"/>
                  </a:lnTo>
                  <a:lnTo>
                    <a:pt x="1351788" y="1223772"/>
                  </a:lnTo>
                  <a:close/>
                </a:path>
                <a:path w="1603375" h="1224280">
                  <a:moveTo>
                    <a:pt x="73152" y="1223772"/>
                  </a:moveTo>
                  <a:lnTo>
                    <a:pt x="73152" y="1187196"/>
                  </a:lnTo>
                  <a:lnTo>
                    <a:pt x="36576" y="1150620"/>
                  </a:lnTo>
                  <a:lnTo>
                    <a:pt x="36576" y="1223772"/>
                  </a:lnTo>
                  <a:lnTo>
                    <a:pt x="73152" y="1223772"/>
                  </a:lnTo>
                  <a:close/>
                </a:path>
                <a:path w="1603375" h="1224280">
                  <a:moveTo>
                    <a:pt x="77724" y="213360"/>
                  </a:moveTo>
                  <a:lnTo>
                    <a:pt x="76200" y="220980"/>
                  </a:lnTo>
                  <a:lnTo>
                    <a:pt x="77283" y="217322"/>
                  </a:lnTo>
                  <a:lnTo>
                    <a:pt x="77724" y="213360"/>
                  </a:lnTo>
                  <a:close/>
                </a:path>
                <a:path w="1603375" h="1224280">
                  <a:moveTo>
                    <a:pt x="77283" y="217322"/>
                  </a:moveTo>
                  <a:lnTo>
                    <a:pt x="76200" y="220980"/>
                  </a:lnTo>
                  <a:lnTo>
                    <a:pt x="76200" y="227076"/>
                  </a:lnTo>
                  <a:lnTo>
                    <a:pt x="77283" y="217322"/>
                  </a:lnTo>
                  <a:close/>
                </a:path>
                <a:path w="1603375" h="1224280">
                  <a:moveTo>
                    <a:pt x="77724" y="215836"/>
                  </a:moveTo>
                  <a:lnTo>
                    <a:pt x="77724" y="213360"/>
                  </a:lnTo>
                  <a:lnTo>
                    <a:pt x="77283" y="217322"/>
                  </a:lnTo>
                  <a:lnTo>
                    <a:pt x="77724" y="215836"/>
                  </a:lnTo>
                  <a:close/>
                </a:path>
                <a:path w="1603375" h="1224280">
                  <a:moveTo>
                    <a:pt x="88392" y="179832"/>
                  </a:moveTo>
                  <a:lnTo>
                    <a:pt x="85344" y="187452"/>
                  </a:lnTo>
                  <a:lnTo>
                    <a:pt x="87180" y="183919"/>
                  </a:lnTo>
                  <a:lnTo>
                    <a:pt x="88392" y="179832"/>
                  </a:lnTo>
                  <a:close/>
                </a:path>
                <a:path w="1603375" h="1224280">
                  <a:moveTo>
                    <a:pt x="87180" y="183919"/>
                  </a:moveTo>
                  <a:lnTo>
                    <a:pt x="85344" y="187452"/>
                  </a:lnTo>
                  <a:lnTo>
                    <a:pt x="85344" y="190119"/>
                  </a:lnTo>
                  <a:lnTo>
                    <a:pt x="87180" y="183919"/>
                  </a:lnTo>
                  <a:close/>
                </a:path>
                <a:path w="1603375" h="1224280">
                  <a:moveTo>
                    <a:pt x="88392" y="181590"/>
                  </a:moveTo>
                  <a:lnTo>
                    <a:pt x="88392" y="179832"/>
                  </a:lnTo>
                  <a:lnTo>
                    <a:pt x="87180" y="183919"/>
                  </a:lnTo>
                  <a:lnTo>
                    <a:pt x="88392" y="181590"/>
                  </a:lnTo>
                  <a:close/>
                </a:path>
                <a:path w="1603375" h="1224280">
                  <a:moveTo>
                    <a:pt x="105156" y="151682"/>
                  </a:moveTo>
                  <a:lnTo>
                    <a:pt x="105156" y="149352"/>
                  </a:lnTo>
                  <a:lnTo>
                    <a:pt x="102108" y="155448"/>
                  </a:lnTo>
                  <a:lnTo>
                    <a:pt x="105156" y="151682"/>
                  </a:lnTo>
                  <a:close/>
                </a:path>
                <a:path w="1603375" h="1224280">
                  <a:moveTo>
                    <a:pt x="128016" y="123444"/>
                  </a:moveTo>
                  <a:lnTo>
                    <a:pt x="123444" y="128016"/>
                  </a:lnTo>
                  <a:lnTo>
                    <a:pt x="125970" y="125970"/>
                  </a:lnTo>
                  <a:lnTo>
                    <a:pt x="128016" y="123444"/>
                  </a:lnTo>
                  <a:close/>
                </a:path>
                <a:path w="1603375" h="1224280">
                  <a:moveTo>
                    <a:pt x="125970" y="125970"/>
                  </a:moveTo>
                  <a:lnTo>
                    <a:pt x="123444" y="128016"/>
                  </a:lnTo>
                  <a:lnTo>
                    <a:pt x="123444" y="129091"/>
                  </a:lnTo>
                  <a:lnTo>
                    <a:pt x="125970" y="125970"/>
                  </a:lnTo>
                  <a:close/>
                </a:path>
                <a:path w="1603375" h="1224280">
                  <a:moveTo>
                    <a:pt x="128016" y="124314"/>
                  </a:moveTo>
                  <a:lnTo>
                    <a:pt x="128016" y="123444"/>
                  </a:lnTo>
                  <a:lnTo>
                    <a:pt x="125970" y="125970"/>
                  </a:lnTo>
                  <a:lnTo>
                    <a:pt x="128016" y="124314"/>
                  </a:lnTo>
                  <a:close/>
                </a:path>
                <a:path w="1603375" h="1224280">
                  <a:moveTo>
                    <a:pt x="155448" y="102108"/>
                  </a:moveTo>
                  <a:lnTo>
                    <a:pt x="149352" y="106680"/>
                  </a:lnTo>
                  <a:lnTo>
                    <a:pt x="150706" y="105946"/>
                  </a:lnTo>
                  <a:lnTo>
                    <a:pt x="155448" y="102108"/>
                  </a:lnTo>
                  <a:close/>
                </a:path>
                <a:path w="1603375" h="1224280">
                  <a:moveTo>
                    <a:pt x="150706" y="105946"/>
                  </a:moveTo>
                  <a:lnTo>
                    <a:pt x="149352" y="106680"/>
                  </a:lnTo>
                  <a:lnTo>
                    <a:pt x="149352" y="107042"/>
                  </a:lnTo>
                  <a:lnTo>
                    <a:pt x="150706" y="105946"/>
                  </a:lnTo>
                  <a:close/>
                </a:path>
                <a:path w="1603375" h="1224280">
                  <a:moveTo>
                    <a:pt x="155448" y="103378"/>
                  </a:moveTo>
                  <a:lnTo>
                    <a:pt x="155448" y="102108"/>
                  </a:lnTo>
                  <a:lnTo>
                    <a:pt x="150706" y="105946"/>
                  </a:lnTo>
                  <a:lnTo>
                    <a:pt x="155448" y="103378"/>
                  </a:lnTo>
                  <a:close/>
                </a:path>
                <a:path w="1603375" h="1224280">
                  <a:moveTo>
                    <a:pt x="185928" y="86868"/>
                  </a:moveTo>
                  <a:lnTo>
                    <a:pt x="179832" y="88392"/>
                  </a:lnTo>
                  <a:lnTo>
                    <a:pt x="179832" y="90170"/>
                  </a:lnTo>
                  <a:lnTo>
                    <a:pt x="185928" y="86868"/>
                  </a:lnTo>
                  <a:close/>
                </a:path>
                <a:path w="1603375" h="1224280">
                  <a:moveTo>
                    <a:pt x="219456" y="76200"/>
                  </a:moveTo>
                  <a:lnTo>
                    <a:pt x="213360" y="77724"/>
                  </a:lnTo>
                  <a:lnTo>
                    <a:pt x="215149" y="77525"/>
                  </a:lnTo>
                  <a:lnTo>
                    <a:pt x="219456" y="76200"/>
                  </a:lnTo>
                  <a:close/>
                </a:path>
                <a:path w="1603375" h="1224280">
                  <a:moveTo>
                    <a:pt x="215149" y="77525"/>
                  </a:moveTo>
                  <a:lnTo>
                    <a:pt x="213360" y="77724"/>
                  </a:lnTo>
                  <a:lnTo>
                    <a:pt x="213360" y="78075"/>
                  </a:lnTo>
                  <a:lnTo>
                    <a:pt x="215149" y="77525"/>
                  </a:lnTo>
                  <a:close/>
                </a:path>
                <a:path w="1603375" h="1224280">
                  <a:moveTo>
                    <a:pt x="219456" y="77046"/>
                  </a:moveTo>
                  <a:lnTo>
                    <a:pt x="219456" y="76200"/>
                  </a:lnTo>
                  <a:lnTo>
                    <a:pt x="215149" y="77525"/>
                  </a:lnTo>
                  <a:lnTo>
                    <a:pt x="219456" y="77046"/>
                  </a:lnTo>
                  <a:close/>
                </a:path>
                <a:path w="1603375" h="1224280">
                  <a:moveTo>
                    <a:pt x="254508" y="73152"/>
                  </a:moveTo>
                  <a:lnTo>
                    <a:pt x="249936" y="73152"/>
                  </a:lnTo>
                  <a:lnTo>
                    <a:pt x="249936" y="73660"/>
                  </a:lnTo>
                  <a:lnTo>
                    <a:pt x="254508" y="73152"/>
                  </a:lnTo>
                  <a:close/>
                </a:path>
                <a:path w="1603375" h="1224280">
                  <a:moveTo>
                    <a:pt x="1388099" y="1146246"/>
                  </a:moveTo>
                  <a:lnTo>
                    <a:pt x="1348740" y="1150620"/>
                  </a:lnTo>
                  <a:lnTo>
                    <a:pt x="1351788" y="1150620"/>
                  </a:lnTo>
                  <a:lnTo>
                    <a:pt x="1351788" y="1223772"/>
                  </a:lnTo>
                  <a:lnTo>
                    <a:pt x="1354836" y="1223772"/>
                  </a:lnTo>
                  <a:lnTo>
                    <a:pt x="1383792" y="1220969"/>
                  </a:lnTo>
                  <a:lnTo>
                    <a:pt x="1383792" y="1147572"/>
                  </a:lnTo>
                  <a:lnTo>
                    <a:pt x="1388099" y="1146246"/>
                  </a:lnTo>
                  <a:close/>
                </a:path>
                <a:path w="1603375" h="1224280">
                  <a:moveTo>
                    <a:pt x="1389888" y="1146048"/>
                  </a:moveTo>
                  <a:lnTo>
                    <a:pt x="1388099" y="1146246"/>
                  </a:lnTo>
                  <a:lnTo>
                    <a:pt x="1383792" y="1147572"/>
                  </a:lnTo>
                  <a:lnTo>
                    <a:pt x="1389888" y="1146048"/>
                  </a:lnTo>
                  <a:close/>
                </a:path>
                <a:path w="1603375" h="1224280">
                  <a:moveTo>
                    <a:pt x="1389888" y="1220379"/>
                  </a:moveTo>
                  <a:lnTo>
                    <a:pt x="1389888" y="1146048"/>
                  </a:lnTo>
                  <a:lnTo>
                    <a:pt x="1383792" y="1147572"/>
                  </a:lnTo>
                  <a:lnTo>
                    <a:pt x="1383792" y="1220969"/>
                  </a:lnTo>
                  <a:lnTo>
                    <a:pt x="1389888" y="1220379"/>
                  </a:lnTo>
                  <a:close/>
                </a:path>
                <a:path w="1603375" h="1224280">
                  <a:moveTo>
                    <a:pt x="1421573" y="1135947"/>
                  </a:moveTo>
                  <a:lnTo>
                    <a:pt x="1388099" y="1146246"/>
                  </a:lnTo>
                  <a:lnTo>
                    <a:pt x="1389888" y="1146048"/>
                  </a:lnTo>
                  <a:lnTo>
                    <a:pt x="1389888" y="1220379"/>
                  </a:lnTo>
                  <a:lnTo>
                    <a:pt x="1402080" y="1219200"/>
                  </a:lnTo>
                  <a:lnTo>
                    <a:pt x="1417320" y="1214283"/>
                  </a:lnTo>
                  <a:lnTo>
                    <a:pt x="1417320" y="1138428"/>
                  </a:lnTo>
                  <a:lnTo>
                    <a:pt x="1421573" y="1135947"/>
                  </a:lnTo>
                  <a:close/>
                </a:path>
                <a:path w="1603375" h="1224280">
                  <a:moveTo>
                    <a:pt x="1423416" y="1135380"/>
                  </a:moveTo>
                  <a:lnTo>
                    <a:pt x="1421573" y="1135947"/>
                  </a:lnTo>
                  <a:lnTo>
                    <a:pt x="1417320" y="1138428"/>
                  </a:lnTo>
                  <a:lnTo>
                    <a:pt x="1423416" y="1135380"/>
                  </a:lnTo>
                  <a:close/>
                </a:path>
                <a:path w="1603375" h="1224280">
                  <a:moveTo>
                    <a:pt x="1423416" y="1212317"/>
                  </a:moveTo>
                  <a:lnTo>
                    <a:pt x="1423416" y="1135380"/>
                  </a:lnTo>
                  <a:lnTo>
                    <a:pt x="1417320" y="1138428"/>
                  </a:lnTo>
                  <a:lnTo>
                    <a:pt x="1417320" y="1214283"/>
                  </a:lnTo>
                  <a:lnTo>
                    <a:pt x="1423416" y="1212317"/>
                  </a:lnTo>
                  <a:close/>
                </a:path>
                <a:path w="1603375" h="1224280">
                  <a:moveTo>
                    <a:pt x="1452291" y="1118027"/>
                  </a:moveTo>
                  <a:lnTo>
                    <a:pt x="1421573" y="1135947"/>
                  </a:lnTo>
                  <a:lnTo>
                    <a:pt x="1423416" y="1135380"/>
                  </a:lnTo>
                  <a:lnTo>
                    <a:pt x="1423416" y="1212317"/>
                  </a:lnTo>
                  <a:lnTo>
                    <a:pt x="1447800" y="1204451"/>
                  </a:lnTo>
                  <a:lnTo>
                    <a:pt x="1447800" y="1121664"/>
                  </a:lnTo>
                  <a:lnTo>
                    <a:pt x="1452291" y="1118027"/>
                  </a:lnTo>
                  <a:close/>
                </a:path>
                <a:path w="1603375" h="1224280">
                  <a:moveTo>
                    <a:pt x="1453896" y="1117092"/>
                  </a:moveTo>
                  <a:lnTo>
                    <a:pt x="1452291" y="1118027"/>
                  </a:lnTo>
                  <a:lnTo>
                    <a:pt x="1447800" y="1121664"/>
                  </a:lnTo>
                  <a:lnTo>
                    <a:pt x="1453896" y="1117092"/>
                  </a:lnTo>
                  <a:close/>
                </a:path>
                <a:path w="1603375" h="1224280">
                  <a:moveTo>
                    <a:pt x="1453896" y="1201347"/>
                  </a:moveTo>
                  <a:lnTo>
                    <a:pt x="1453896" y="1117092"/>
                  </a:lnTo>
                  <a:lnTo>
                    <a:pt x="1447800" y="1121664"/>
                  </a:lnTo>
                  <a:lnTo>
                    <a:pt x="1447800" y="1204451"/>
                  </a:lnTo>
                  <a:lnTo>
                    <a:pt x="1449324" y="1203960"/>
                  </a:lnTo>
                  <a:lnTo>
                    <a:pt x="1453896" y="1201347"/>
                  </a:lnTo>
                  <a:close/>
                </a:path>
                <a:path w="1603375" h="1224280">
                  <a:moveTo>
                    <a:pt x="1477277" y="1097801"/>
                  </a:moveTo>
                  <a:lnTo>
                    <a:pt x="1452291" y="1118027"/>
                  </a:lnTo>
                  <a:lnTo>
                    <a:pt x="1453896" y="1117092"/>
                  </a:lnTo>
                  <a:lnTo>
                    <a:pt x="1453896" y="1201347"/>
                  </a:lnTo>
                  <a:lnTo>
                    <a:pt x="1475232" y="1189155"/>
                  </a:lnTo>
                  <a:lnTo>
                    <a:pt x="1475232" y="1100328"/>
                  </a:lnTo>
                  <a:lnTo>
                    <a:pt x="1477277" y="1097801"/>
                  </a:lnTo>
                  <a:close/>
                </a:path>
                <a:path w="1603375" h="1224280">
                  <a:moveTo>
                    <a:pt x="1479804" y="1095756"/>
                  </a:moveTo>
                  <a:lnTo>
                    <a:pt x="1477277" y="1097801"/>
                  </a:lnTo>
                  <a:lnTo>
                    <a:pt x="1475232" y="1100328"/>
                  </a:lnTo>
                  <a:lnTo>
                    <a:pt x="1479804" y="1095756"/>
                  </a:lnTo>
                  <a:close/>
                </a:path>
                <a:path w="1603375" h="1224280">
                  <a:moveTo>
                    <a:pt x="1479804" y="1186542"/>
                  </a:moveTo>
                  <a:lnTo>
                    <a:pt x="1479804" y="1095756"/>
                  </a:lnTo>
                  <a:lnTo>
                    <a:pt x="1475232" y="1100328"/>
                  </a:lnTo>
                  <a:lnTo>
                    <a:pt x="1475232" y="1189155"/>
                  </a:lnTo>
                  <a:lnTo>
                    <a:pt x="1479804" y="1186542"/>
                  </a:lnTo>
                  <a:close/>
                </a:path>
                <a:path w="1603375" h="1224280">
                  <a:moveTo>
                    <a:pt x="1501140" y="1068324"/>
                  </a:moveTo>
                  <a:lnTo>
                    <a:pt x="1477277" y="1097801"/>
                  </a:lnTo>
                  <a:lnTo>
                    <a:pt x="1479804" y="1095756"/>
                  </a:lnTo>
                  <a:lnTo>
                    <a:pt x="1479804" y="1186542"/>
                  </a:lnTo>
                  <a:lnTo>
                    <a:pt x="1491996" y="1179576"/>
                  </a:lnTo>
                  <a:lnTo>
                    <a:pt x="1498092" y="1174699"/>
                  </a:lnTo>
                  <a:lnTo>
                    <a:pt x="1498092" y="1074420"/>
                  </a:lnTo>
                  <a:lnTo>
                    <a:pt x="1501140" y="1068324"/>
                  </a:lnTo>
                  <a:close/>
                </a:path>
                <a:path w="1603375" h="1224280">
                  <a:moveTo>
                    <a:pt x="1515162" y="1042904"/>
                  </a:moveTo>
                  <a:lnTo>
                    <a:pt x="1498092" y="1074420"/>
                  </a:lnTo>
                  <a:lnTo>
                    <a:pt x="1498092" y="1174699"/>
                  </a:lnTo>
                  <a:lnTo>
                    <a:pt x="1514856" y="1161288"/>
                  </a:lnTo>
                  <a:lnTo>
                    <a:pt x="1514856" y="1043940"/>
                  </a:lnTo>
                  <a:lnTo>
                    <a:pt x="1515162" y="1042904"/>
                  </a:lnTo>
                  <a:close/>
                </a:path>
                <a:path w="1603375" h="1224280">
                  <a:moveTo>
                    <a:pt x="1517904" y="1037844"/>
                  </a:moveTo>
                  <a:lnTo>
                    <a:pt x="1515162" y="1042904"/>
                  </a:lnTo>
                  <a:lnTo>
                    <a:pt x="1514856" y="1043940"/>
                  </a:lnTo>
                  <a:lnTo>
                    <a:pt x="1517904" y="1037844"/>
                  </a:lnTo>
                  <a:close/>
                </a:path>
                <a:path w="1603375" h="1224280">
                  <a:moveTo>
                    <a:pt x="1517904" y="1158849"/>
                  </a:moveTo>
                  <a:lnTo>
                    <a:pt x="1517904" y="1037844"/>
                  </a:lnTo>
                  <a:lnTo>
                    <a:pt x="1514856" y="1043940"/>
                  </a:lnTo>
                  <a:lnTo>
                    <a:pt x="1514856" y="1161288"/>
                  </a:lnTo>
                  <a:lnTo>
                    <a:pt x="1517904" y="1158849"/>
                  </a:lnTo>
                  <a:close/>
                </a:path>
                <a:path w="1603375" h="1224280">
                  <a:moveTo>
                    <a:pt x="1525964" y="1006449"/>
                  </a:moveTo>
                  <a:lnTo>
                    <a:pt x="1515162" y="1042904"/>
                  </a:lnTo>
                  <a:lnTo>
                    <a:pt x="1517904" y="1037844"/>
                  </a:lnTo>
                  <a:lnTo>
                    <a:pt x="1517904" y="1158849"/>
                  </a:lnTo>
                  <a:lnTo>
                    <a:pt x="1525524" y="1152753"/>
                  </a:lnTo>
                  <a:lnTo>
                    <a:pt x="1525524" y="1010412"/>
                  </a:lnTo>
                  <a:lnTo>
                    <a:pt x="1525964" y="1006449"/>
                  </a:lnTo>
                  <a:close/>
                </a:path>
                <a:path w="1603375" h="1224280">
                  <a:moveTo>
                    <a:pt x="1527048" y="1002792"/>
                  </a:moveTo>
                  <a:lnTo>
                    <a:pt x="1525964" y="1006449"/>
                  </a:lnTo>
                  <a:lnTo>
                    <a:pt x="1525524" y="1010412"/>
                  </a:lnTo>
                  <a:lnTo>
                    <a:pt x="1527048" y="1002792"/>
                  </a:lnTo>
                  <a:close/>
                </a:path>
                <a:path w="1603375" h="1224280">
                  <a:moveTo>
                    <a:pt x="1527048" y="1151534"/>
                  </a:moveTo>
                  <a:lnTo>
                    <a:pt x="1527048" y="1002792"/>
                  </a:lnTo>
                  <a:lnTo>
                    <a:pt x="1525524" y="1010412"/>
                  </a:lnTo>
                  <a:lnTo>
                    <a:pt x="1525524" y="1152753"/>
                  </a:lnTo>
                  <a:lnTo>
                    <a:pt x="1527048" y="1151534"/>
                  </a:lnTo>
                  <a:close/>
                </a:path>
                <a:path w="1603375" h="1224280">
                  <a:moveTo>
                    <a:pt x="1566672" y="1100734"/>
                  </a:moveTo>
                  <a:lnTo>
                    <a:pt x="1566672" y="73152"/>
                  </a:lnTo>
                  <a:lnTo>
                    <a:pt x="1530096" y="73152"/>
                  </a:lnTo>
                  <a:lnTo>
                    <a:pt x="1530096" y="969264"/>
                  </a:lnTo>
                  <a:lnTo>
                    <a:pt x="1525964" y="1006449"/>
                  </a:lnTo>
                  <a:lnTo>
                    <a:pt x="1527048" y="1002792"/>
                  </a:lnTo>
                  <a:lnTo>
                    <a:pt x="1527048" y="1151534"/>
                  </a:lnTo>
                  <a:lnTo>
                    <a:pt x="1530096" y="1149096"/>
                  </a:lnTo>
                  <a:lnTo>
                    <a:pt x="1560576" y="1112520"/>
                  </a:lnTo>
                  <a:lnTo>
                    <a:pt x="1566672" y="1100734"/>
                  </a:lnTo>
                  <a:close/>
                </a:path>
                <a:path w="1603375" h="1224280">
                  <a:moveTo>
                    <a:pt x="1566672" y="73152"/>
                  </a:moveTo>
                  <a:lnTo>
                    <a:pt x="1530096" y="36576"/>
                  </a:lnTo>
                  <a:lnTo>
                    <a:pt x="1530096" y="73152"/>
                  </a:lnTo>
                  <a:lnTo>
                    <a:pt x="1566672" y="7315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34" name="object 22">
            <a:extLst>
              <a:ext uri="{FF2B5EF4-FFF2-40B4-BE49-F238E27FC236}">
                <a16:creationId xmlns:a16="http://schemas.microsoft.com/office/drawing/2014/main" id="{A0D2C10C-F799-7F4B-2466-85595D0391D7}"/>
              </a:ext>
            </a:extLst>
          </p:cNvPr>
          <p:cNvSpPr txBox="1"/>
          <p:nvPr/>
        </p:nvSpPr>
        <p:spPr>
          <a:xfrm>
            <a:off x="3294470" y="1904760"/>
            <a:ext cx="2675965" cy="1282380"/>
          </a:xfrm>
          <a:prstGeom prst="rect">
            <a:avLst/>
          </a:prstGeom>
        </p:spPr>
        <p:txBody>
          <a:bodyPr vert="horz" wrap="square" lIns="0" tIns="10646" rIns="0" bIns="0" rtlCol="0">
            <a:spAutoFit/>
          </a:bodyPr>
          <a:lstStyle/>
          <a:p>
            <a:pPr marL="11206" marR="4483">
              <a:lnSpc>
                <a:spcPct val="102400"/>
              </a:lnSpc>
              <a:spcBef>
                <a:spcPts val="84"/>
              </a:spcBef>
            </a:pPr>
            <a:r>
              <a:rPr sz="1279" b="1" spc="13" dirty="0">
                <a:solidFill>
                  <a:srgbClr val="002060"/>
                </a:solidFill>
                <a:latin typeface="Arial" panose="020B0604020202020204" pitchFamily="34" charset="0"/>
                <a:cs typeface="Arial" panose="020B0604020202020204" pitchFamily="34" charset="0"/>
              </a:rPr>
              <a:t>Pompe </a:t>
            </a:r>
            <a:r>
              <a:rPr sz="1279" b="1" spc="9" dirty="0">
                <a:solidFill>
                  <a:srgbClr val="002060"/>
                </a:solidFill>
                <a:latin typeface="Arial" panose="020B0604020202020204" pitchFamily="34" charset="0"/>
                <a:cs typeface="Arial" panose="020B0604020202020204" pitchFamily="34" charset="0"/>
              </a:rPr>
              <a:t>Hydropneumatique </a:t>
            </a:r>
            <a:r>
              <a:rPr sz="1279" b="1" spc="13" dirty="0">
                <a:solidFill>
                  <a:srgbClr val="002060"/>
                </a:solidFill>
                <a:latin typeface="Arial" panose="020B0604020202020204" pitchFamily="34" charset="0"/>
                <a:cs typeface="Arial" panose="020B0604020202020204" pitchFamily="34" charset="0"/>
              </a:rPr>
              <a:t>700 </a:t>
            </a:r>
            <a:r>
              <a:rPr sz="1279" b="1" spc="4" dirty="0">
                <a:solidFill>
                  <a:srgbClr val="002060"/>
                </a:solidFill>
                <a:latin typeface="Arial" panose="020B0604020202020204" pitchFamily="34" charset="0"/>
                <a:cs typeface="Arial" panose="020B0604020202020204" pitchFamily="34" charset="0"/>
              </a:rPr>
              <a:t>Bars</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avec </a:t>
            </a:r>
            <a:r>
              <a:rPr sz="1279" spc="13" dirty="0">
                <a:solidFill>
                  <a:srgbClr val="002060"/>
                </a:solidFill>
                <a:latin typeface="Arial" panose="020B0604020202020204" pitchFamily="34" charset="0"/>
                <a:cs typeface="Arial" panose="020B0604020202020204" pitchFamily="34" charset="0"/>
              </a:rPr>
              <a:t>son </a:t>
            </a:r>
            <a:r>
              <a:rPr sz="1279" spc="4" dirty="0">
                <a:solidFill>
                  <a:srgbClr val="002060"/>
                </a:solidFill>
                <a:latin typeface="Arial" panose="020B0604020202020204" pitchFamily="34" charset="0"/>
                <a:cs typeface="Arial" panose="020B0604020202020204" pitchFamily="34" charset="0"/>
              </a:rPr>
              <a:t>flexible </a:t>
            </a:r>
            <a:r>
              <a:rPr sz="1279" spc="9" dirty="0">
                <a:solidFill>
                  <a:srgbClr val="002060"/>
                </a:solidFill>
                <a:latin typeface="Arial" panose="020B0604020202020204" pitchFamily="34" charset="0"/>
                <a:cs typeface="Arial" panose="020B0604020202020204" pitchFamily="34" charset="0"/>
              </a:rPr>
              <a:t>et </a:t>
            </a:r>
            <a:r>
              <a:rPr sz="1279" spc="13" dirty="0">
                <a:solidFill>
                  <a:srgbClr val="002060"/>
                </a:solidFill>
                <a:latin typeface="Arial" panose="020B0604020202020204" pitchFamily="34" charset="0"/>
                <a:cs typeface="Arial" panose="020B0604020202020204" pitchFamily="34" charset="0"/>
              </a:rPr>
              <a:t>ses </a:t>
            </a:r>
            <a:r>
              <a:rPr sz="1279" dirty="0">
                <a:solidFill>
                  <a:srgbClr val="002060"/>
                </a:solidFill>
                <a:latin typeface="Arial" panose="020B0604020202020204" pitchFamily="34" charset="0"/>
                <a:cs typeface="Arial" panose="020B0604020202020204" pitchFamily="34" charset="0"/>
              </a:rPr>
              <a:t>raccords </a:t>
            </a:r>
            <a:r>
              <a:rPr sz="1279" spc="13" dirty="0">
                <a:solidFill>
                  <a:srgbClr val="002060"/>
                </a:solidFill>
                <a:latin typeface="Arial" panose="020B0604020202020204" pitchFamily="34" charset="0"/>
                <a:cs typeface="Arial" panose="020B0604020202020204" pitchFamily="34" charset="0"/>
              </a:rPr>
              <a:t>en bon </a:t>
            </a:r>
            <a:r>
              <a:rPr sz="1279" spc="-278" dirty="0">
                <a:solidFill>
                  <a:srgbClr val="002060"/>
                </a:solidFill>
                <a:latin typeface="Arial" panose="020B0604020202020204" pitchFamily="34" charset="0"/>
                <a:cs typeface="Arial" panose="020B0604020202020204" pitchFamily="34" charset="0"/>
              </a:rPr>
              <a:t> </a:t>
            </a:r>
            <a:r>
              <a:rPr sz="1279" dirty="0">
                <a:solidFill>
                  <a:srgbClr val="002060"/>
                </a:solidFill>
                <a:latin typeface="Arial" panose="020B0604020202020204" pitchFamily="34" charset="0"/>
                <a:cs typeface="Arial" panose="020B0604020202020204" pitchFamily="34" charset="0"/>
              </a:rPr>
              <a:t>état </a:t>
            </a:r>
            <a:r>
              <a:rPr sz="1279" spc="9" dirty="0">
                <a:solidFill>
                  <a:srgbClr val="002060"/>
                </a:solidFill>
                <a:latin typeface="Arial" panose="020B0604020202020204" pitchFamily="34" charset="0"/>
                <a:cs typeface="Arial" panose="020B0604020202020204" pitchFamily="34" charset="0"/>
              </a:rPr>
              <a:t>ainsi</a:t>
            </a:r>
            <a:r>
              <a:rPr sz="1279" spc="4"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que</a:t>
            </a:r>
            <a:r>
              <a:rPr sz="1279" spc="4" dirty="0">
                <a:solidFill>
                  <a:srgbClr val="002060"/>
                </a:solidFill>
                <a:latin typeface="Arial" panose="020B0604020202020204" pitchFamily="34" charset="0"/>
                <a:cs typeface="Arial" panose="020B0604020202020204" pitchFamily="34" charset="0"/>
              </a:rPr>
              <a:t> le</a:t>
            </a:r>
            <a:r>
              <a:rPr sz="1279" spc="9" dirty="0">
                <a:solidFill>
                  <a:srgbClr val="002060"/>
                </a:solidFill>
                <a:latin typeface="Arial" panose="020B0604020202020204" pitchFamily="34" charset="0"/>
                <a:cs typeface="Arial" panose="020B0604020202020204" pitchFamily="34" charset="0"/>
              </a:rPr>
              <a:t> niveau d’huile</a:t>
            </a:r>
            <a:r>
              <a:rPr sz="1279" spc="22"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adapté.</a:t>
            </a:r>
            <a:endParaRPr sz="1279" dirty="0">
              <a:solidFill>
                <a:srgbClr val="002060"/>
              </a:solidFill>
              <a:latin typeface="Arial" panose="020B0604020202020204" pitchFamily="34" charset="0"/>
              <a:cs typeface="Arial" panose="020B0604020202020204" pitchFamily="34" charset="0"/>
            </a:endParaRPr>
          </a:p>
          <a:p>
            <a:pPr marL="11206" marR="66118">
              <a:spcBef>
                <a:spcPts val="31"/>
              </a:spcBef>
            </a:pPr>
            <a:r>
              <a:rPr sz="1015" i="1" spc="-4" dirty="0">
                <a:solidFill>
                  <a:srgbClr val="002060"/>
                </a:solidFill>
                <a:latin typeface="Arial" panose="020B0604020202020204" pitchFamily="34" charset="0"/>
                <a:cs typeface="Arial" panose="020B0604020202020204" pitchFamily="34" charset="0"/>
              </a:rPr>
              <a:t>(2,5</a:t>
            </a:r>
            <a:r>
              <a:rPr sz="1015" i="1" spc="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litres</a:t>
            </a:r>
            <a:r>
              <a:rPr sz="1015" i="1" spc="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pour</a:t>
            </a:r>
            <a:r>
              <a:rPr sz="1015" i="1" spc="4" dirty="0">
                <a:solidFill>
                  <a:srgbClr val="002060"/>
                </a:solidFill>
                <a:latin typeface="Arial" panose="020B0604020202020204" pitchFamily="34" charset="0"/>
                <a:cs typeface="Arial" panose="020B0604020202020204" pitchFamily="34" charset="0"/>
              </a:rPr>
              <a:t> </a:t>
            </a:r>
            <a:r>
              <a:rPr sz="1015" i="1" spc="-9" dirty="0">
                <a:solidFill>
                  <a:srgbClr val="002060"/>
                </a:solidFill>
                <a:latin typeface="Arial" panose="020B0604020202020204" pitchFamily="34" charset="0"/>
                <a:cs typeface="Arial" panose="020B0604020202020204" pitchFamily="34" charset="0"/>
              </a:rPr>
              <a:t>l’utilisation</a:t>
            </a:r>
            <a:r>
              <a:rPr sz="1015" i="1" spc="57" dirty="0">
                <a:solidFill>
                  <a:srgbClr val="002060"/>
                </a:solidFill>
                <a:latin typeface="Arial" panose="020B0604020202020204" pitchFamily="34" charset="0"/>
                <a:cs typeface="Arial" panose="020B0604020202020204" pitchFamily="34" charset="0"/>
              </a:rPr>
              <a:t> </a:t>
            </a:r>
            <a:r>
              <a:rPr sz="1015" i="1" spc="-18" dirty="0">
                <a:solidFill>
                  <a:srgbClr val="002060"/>
                </a:solidFill>
                <a:latin typeface="Arial" panose="020B0604020202020204" pitchFamily="34" charset="0"/>
                <a:cs typeface="Arial" panose="020B0604020202020204" pitchFamily="34" charset="0"/>
              </a:rPr>
              <a:t>d’un</a:t>
            </a:r>
            <a:r>
              <a:rPr sz="1015" i="1" spc="22"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vérin</a:t>
            </a:r>
            <a:r>
              <a:rPr sz="1015" i="1" spc="-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de</a:t>
            </a:r>
            <a:r>
              <a:rPr sz="1015" i="1" spc="4"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levage) </a:t>
            </a:r>
            <a:r>
              <a:rPr sz="1015" i="1"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(1,3</a:t>
            </a:r>
            <a:r>
              <a:rPr sz="1015" i="1" spc="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litres</a:t>
            </a:r>
            <a:r>
              <a:rPr sz="1015" i="1" spc="13"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pour</a:t>
            </a:r>
            <a:r>
              <a:rPr sz="1015" i="1" spc="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les</a:t>
            </a:r>
            <a:r>
              <a:rPr sz="1015" i="1" spc="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outillages</a:t>
            </a:r>
            <a:r>
              <a:rPr sz="1015" i="1" spc="4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hydropneumatiques)</a:t>
            </a:r>
            <a:endParaRPr sz="1015" dirty="0">
              <a:solidFill>
                <a:srgbClr val="002060"/>
              </a:solidFill>
              <a:latin typeface="Arial" panose="020B0604020202020204" pitchFamily="34" charset="0"/>
              <a:cs typeface="Arial" panose="020B0604020202020204" pitchFamily="34" charset="0"/>
            </a:endParaRPr>
          </a:p>
        </p:txBody>
      </p:sp>
      <p:sp>
        <p:nvSpPr>
          <p:cNvPr id="35" name="object 23">
            <a:extLst>
              <a:ext uri="{FF2B5EF4-FFF2-40B4-BE49-F238E27FC236}">
                <a16:creationId xmlns:a16="http://schemas.microsoft.com/office/drawing/2014/main" id="{87F3670A-E832-252E-2D8F-B6450ADFA7C3}"/>
              </a:ext>
            </a:extLst>
          </p:cNvPr>
          <p:cNvSpPr txBox="1"/>
          <p:nvPr/>
        </p:nvSpPr>
        <p:spPr>
          <a:xfrm>
            <a:off x="3169413" y="3409485"/>
            <a:ext cx="3269316" cy="800966"/>
          </a:xfrm>
          <a:prstGeom prst="rect">
            <a:avLst/>
          </a:prstGeom>
        </p:spPr>
        <p:txBody>
          <a:bodyPr vert="horz" wrap="square" lIns="0" tIns="10646" rIns="0" bIns="0" rtlCol="0">
            <a:spAutoFit/>
          </a:bodyPr>
          <a:lstStyle/>
          <a:p>
            <a:pPr marL="11206" marR="4483">
              <a:lnSpc>
                <a:spcPct val="102400"/>
              </a:lnSpc>
              <a:spcBef>
                <a:spcPts val="84"/>
              </a:spcBef>
            </a:pPr>
            <a:r>
              <a:rPr sz="1279" b="1" spc="-4" dirty="0">
                <a:solidFill>
                  <a:srgbClr val="002060"/>
                </a:solidFill>
                <a:latin typeface="Arial" panose="020B0604020202020204" pitchFamily="34" charset="0"/>
                <a:cs typeface="Arial" panose="020B0604020202020204" pitchFamily="34" charset="0"/>
              </a:rPr>
              <a:t>Vérin</a:t>
            </a:r>
            <a:r>
              <a:rPr sz="1279" b="1" spc="-9" dirty="0">
                <a:solidFill>
                  <a:srgbClr val="002060"/>
                </a:solidFill>
                <a:latin typeface="Arial" panose="020B0604020202020204" pitchFamily="34" charset="0"/>
                <a:cs typeface="Arial" panose="020B0604020202020204" pitchFamily="34" charset="0"/>
              </a:rPr>
              <a:t> </a:t>
            </a:r>
            <a:r>
              <a:rPr sz="1279" b="1" spc="18" dirty="0">
                <a:solidFill>
                  <a:srgbClr val="002060"/>
                </a:solidFill>
                <a:latin typeface="Arial" panose="020B0604020202020204" pitchFamily="34" charset="0"/>
                <a:cs typeface="Arial" panose="020B0604020202020204" pitchFamily="34" charset="0"/>
              </a:rPr>
              <a:t>de</a:t>
            </a:r>
            <a:r>
              <a:rPr sz="1279" b="1" spc="-13" dirty="0">
                <a:solidFill>
                  <a:srgbClr val="002060"/>
                </a:solidFill>
                <a:latin typeface="Arial" panose="020B0604020202020204" pitchFamily="34" charset="0"/>
                <a:cs typeface="Arial" panose="020B0604020202020204" pitchFamily="34" charset="0"/>
              </a:rPr>
              <a:t> </a:t>
            </a:r>
            <a:r>
              <a:rPr sz="1279" b="1" spc="4" dirty="0">
                <a:solidFill>
                  <a:srgbClr val="002060"/>
                </a:solidFill>
                <a:latin typeface="Arial" panose="020B0604020202020204" pitchFamily="34" charset="0"/>
                <a:cs typeface="Arial" panose="020B0604020202020204" pitchFamily="34" charset="0"/>
              </a:rPr>
              <a:t>Levage</a:t>
            </a:r>
            <a:r>
              <a:rPr sz="1279" b="1" spc="-4" dirty="0">
                <a:solidFill>
                  <a:srgbClr val="002060"/>
                </a:solidFill>
                <a:latin typeface="Arial" panose="020B0604020202020204" pitchFamily="34" charset="0"/>
                <a:cs typeface="Arial" panose="020B0604020202020204" pitchFamily="34" charset="0"/>
              </a:rPr>
              <a:t> </a:t>
            </a:r>
            <a:r>
              <a:rPr sz="1279" b="1" spc="13" dirty="0">
                <a:solidFill>
                  <a:srgbClr val="002060"/>
                </a:solidFill>
                <a:latin typeface="Arial" panose="020B0604020202020204" pitchFamily="34" charset="0"/>
                <a:cs typeface="Arial" panose="020B0604020202020204" pitchFamily="34" charset="0"/>
              </a:rPr>
              <a:t>66</a:t>
            </a:r>
            <a:r>
              <a:rPr sz="1279" b="1" spc="4" dirty="0">
                <a:solidFill>
                  <a:srgbClr val="002060"/>
                </a:solidFill>
                <a:latin typeface="Arial" panose="020B0604020202020204" pitchFamily="34" charset="0"/>
                <a:cs typeface="Arial" panose="020B0604020202020204" pitchFamily="34" charset="0"/>
              </a:rPr>
              <a:t> </a:t>
            </a:r>
            <a:r>
              <a:rPr sz="1279" b="1" spc="-4" dirty="0">
                <a:solidFill>
                  <a:srgbClr val="002060"/>
                </a:solidFill>
                <a:latin typeface="Arial" panose="020B0604020202020204" pitchFamily="34" charset="0"/>
                <a:cs typeface="Arial" panose="020B0604020202020204" pitchFamily="34" charset="0"/>
              </a:rPr>
              <a:t>Tonnes</a:t>
            </a:r>
            <a:r>
              <a:rPr sz="1279" b="1" spc="-26"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avec</a:t>
            </a:r>
            <a:r>
              <a:rPr sz="1279" spc="-4"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ses</a:t>
            </a:r>
            <a:r>
              <a:rPr sz="1279" spc="-9"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accessoires. </a:t>
            </a:r>
            <a:r>
              <a:rPr sz="1279" spc="-27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a:t>
            </a:r>
            <a:r>
              <a:rPr sz="1279" spc="1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vérin </a:t>
            </a:r>
            <a:r>
              <a:rPr sz="1279" spc="9" dirty="0">
                <a:solidFill>
                  <a:srgbClr val="002060"/>
                </a:solidFill>
                <a:latin typeface="Arial" panose="020B0604020202020204" pitchFamily="34" charset="0"/>
                <a:cs typeface="Arial" panose="020B0604020202020204" pitchFamily="34" charset="0"/>
              </a:rPr>
              <a:t>est</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utilisé</a:t>
            </a:r>
            <a:r>
              <a:rPr sz="1279" spc="13"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dans</a:t>
            </a:r>
            <a:r>
              <a:rPr sz="1279" spc="22"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le</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cas</a:t>
            </a:r>
            <a:r>
              <a:rPr sz="1279" spc="22"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d’une</a:t>
            </a:r>
            <a:r>
              <a:rPr sz="1279" spc="22"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enveloppe </a:t>
            </a:r>
            <a:r>
              <a:rPr sz="1279" spc="13"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totalement</a:t>
            </a:r>
            <a:r>
              <a:rPr sz="1279" spc="-4"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à </a:t>
            </a:r>
            <a:r>
              <a:rPr sz="1279" spc="4" dirty="0">
                <a:solidFill>
                  <a:srgbClr val="002060"/>
                </a:solidFill>
                <a:latin typeface="Arial" panose="020B0604020202020204" pitchFamily="34" charset="0"/>
                <a:cs typeface="Arial" panose="020B0604020202020204" pitchFamily="34" charset="0"/>
              </a:rPr>
              <a:t>plat </a:t>
            </a:r>
            <a:r>
              <a:rPr sz="1279" spc="13" dirty="0">
                <a:solidFill>
                  <a:srgbClr val="002060"/>
                </a:solidFill>
                <a:latin typeface="Arial" panose="020B0604020202020204" pitchFamily="34" charset="0"/>
                <a:cs typeface="Arial" panose="020B0604020202020204" pitchFamily="34" charset="0"/>
              </a:rPr>
              <a:t>ou </a:t>
            </a:r>
            <a:r>
              <a:rPr sz="1279" spc="9" dirty="0">
                <a:solidFill>
                  <a:srgbClr val="002060"/>
                </a:solidFill>
                <a:latin typeface="Arial" panose="020B0604020202020204" pitchFamily="34" charset="0"/>
                <a:cs typeface="Arial" panose="020B0604020202020204" pitchFamily="34" charset="0"/>
              </a:rPr>
              <a:t>déjantée.</a:t>
            </a:r>
            <a:endParaRPr sz="1279">
              <a:solidFill>
                <a:srgbClr val="002060"/>
              </a:solidFill>
              <a:latin typeface="Arial" panose="020B0604020202020204" pitchFamily="34" charset="0"/>
              <a:cs typeface="Arial" panose="020B0604020202020204" pitchFamily="34" charset="0"/>
            </a:endParaRPr>
          </a:p>
        </p:txBody>
      </p:sp>
      <p:sp>
        <p:nvSpPr>
          <p:cNvPr id="36" name="object 24">
            <a:extLst>
              <a:ext uri="{FF2B5EF4-FFF2-40B4-BE49-F238E27FC236}">
                <a16:creationId xmlns:a16="http://schemas.microsoft.com/office/drawing/2014/main" id="{75E9CD4F-5960-B6CD-E223-CAAFE9032443}"/>
              </a:ext>
            </a:extLst>
          </p:cNvPr>
          <p:cNvSpPr txBox="1"/>
          <p:nvPr/>
        </p:nvSpPr>
        <p:spPr>
          <a:xfrm>
            <a:off x="1605520" y="4939760"/>
            <a:ext cx="2464734" cy="1565059"/>
          </a:xfrm>
          <a:prstGeom prst="rect">
            <a:avLst/>
          </a:prstGeom>
        </p:spPr>
        <p:txBody>
          <a:bodyPr vert="horz" wrap="square" lIns="0" tIns="15128" rIns="0" bIns="0" rtlCol="0">
            <a:spAutoFit/>
          </a:bodyPr>
          <a:lstStyle/>
          <a:p>
            <a:pPr marL="11206">
              <a:spcBef>
                <a:spcPts val="119"/>
              </a:spcBef>
            </a:pPr>
            <a:r>
              <a:rPr sz="1279" b="1" spc="9" dirty="0">
                <a:solidFill>
                  <a:srgbClr val="002060"/>
                </a:solidFill>
                <a:latin typeface="Arial" panose="020B0604020202020204" pitchFamily="34" charset="0"/>
                <a:cs typeface="Arial" panose="020B0604020202020204" pitchFamily="34" charset="0"/>
              </a:rPr>
              <a:t>Coussin</a:t>
            </a:r>
            <a:r>
              <a:rPr sz="1279" b="1" spc="-31" dirty="0">
                <a:solidFill>
                  <a:srgbClr val="002060"/>
                </a:solidFill>
                <a:latin typeface="Arial" panose="020B0604020202020204" pitchFamily="34" charset="0"/>
                <a:cs typeface="Arial" panose="020B0604020202020204" pitchFamily="34" charset="0"/>
              </a:rPr>
              <a:t> </a:t>
            </a:r>
            <a:r>
              <a:rPr sz="1279" b="1" spc="18" dirty="0">
                <a:solidFill>
                  <a:srgbClr val="002060"/>
                </a:solidFill>
                <a:latin typeface="Arial" panose="020B0604020202020204" pitchFamily="34" charset="0"/>
                <a:cs typeface="Arial" panose="020B0604020202020204" pitchFamily="34" charset="0"/>
              </a:rPr>
              <a:t>de</a:t>
            </a:r>
            <a:r>
              <a:rPr sz="1279" b="1" spc="-4" dirty="0">
                <a:solidFill>
                  <a:srgbClr val="002060"/>
                </a:solidFill>
                <a:latin typeface="Arial" panose="020B0604020202020204" pitchFamily="34" charset="0"/>
                <a:cs typeface="Arial" panose="020B0604020202020204" pitchFamily="34" charset="0"/>
              </a:rPr>
              <a:t> </a:t>
            </a:r>
            <a:r>
              <a:rPr sz="1279" b="1" spc="4" dirty="0">
                <a:solidFill>
                  <a:srgbClr val="002060"/>
                </a:solidFill>
                <a:latin typeface="Arial" panose="020B0604020202020204" pitchFamily="34" charset="0"/>
                <a:cs typeface="Arial" panose="020B0604020202020204" pitchFamily="34" charset="0"/>
              </a:rPr>
              <a:t>Levage</a:t>
            </a:r>
            <a:r>
              <a:rPr sz="1279" b="1" spc="-18" dirty="0">
                <a:solidFill>
                  <a:srgbClr val="002060"/>
                </a:solidFill>
                <a:latin typeface="Arial" panose="020B0604020202020204" pitchFamily="34" charset="0"/>
                <a:cs typeface="Arial" panose="020B0604020202020204" pitchFamily="34" charset="0"/>
              </a:rPr>
              <a:t> </a:t>
            </a:r>
            <a:r>
              <a:rPr sz="1279" b="1" spc="13" dirty="0">
                <a:solidFill>
                  <a:srgbClr val="002060"/>
                </a:solidFill>
                <a:latin typeface="Arial" panose="020B0604020202020204" pitchFamily="34" charset="0"/>
                <a:cs typeface="Arial" panose="020B0604020202020204" pitchFamily="34" charset="0"/>
              </a:rPr>
              <a:t>65</a:t>
            </a:r>
            <a:r>
              <a:rPr sz="1279" b="1" spc="4" dirty="0">
                <a:solidFill>
                  <a:srgbClr val="002060"/>
                </a:solidFill>
                <a:latin typeface="Arial" panose="020B0604020202020204" pitchFamily="34" charset="0"/>
                <a:cs typeface="Arial" panose="020B0604020202020204" pitchFamily="34" charset="0"/>
              </a:rPr>
              <a:t> </a:t>
            </a:r>
            <a:r>
              <a:rPr sz="1279" b="1" spc="-4" dirty="0">
                <a:solidFill>
                  <a:srgbClr val="002060"/>
                </a:solidFill>
                <a:latin typeface="Arial" panose="020B0604020202020204" pitchFamily="34" charset="0"/>
                <a:cs typeface="Arial" panose="020B0604020202020204" pitchFamily="34" charset="0"/>
              </a:rPr>
              <a:t>Tonnes</a:t>
            </a:r>
            <a:r>
              <a:rPr sz="1279" spc="-4" dirty="0">
                <a:solidFill>
                  <a:srgbClr val="002060"/>
                </a:solidFill>
                <a:latin typeface="Arial" panose="020B0604020202020204" pitchFamily="34" charset="0"/>
                <a:cs typeface="Arial" panose="020B0604020202020204" pitchFamily="34" charset="0"/>
              </a:rPr>
              <a:t>.</a:t>
            </a:r>
            <a:endParaRPr sz="1279" dirty="0">
              <a:solidFill>
                <a:srgbClr val="002060"/>
              </a:solidFill>
              <a:latin typeface="Arial" panose="020B0604020202020204" pitchFamily="34" charset="0"/>
              <a:cs typeface="Arial" panose="020B0604020202020204" pitchFamily="34" charset="0"/>
            </a:endParaRPr>
          </a:p>
          <a:p>
            <a:pPr marL="11206">
              <a:spcBef>
                <a:spcPts val="31"/>
              </a:spcBef>
            </a:pPr>
            <a:r>
              <a:rPr sz="1279" spc="9" dirty="0">
                <a:solidFill>
                  <a:srgbClr val="002060"/>
                </a:solidFill>
                <a:latin typeface="Arial" panose="020B0604020202020204" pitchFamily="34" charset="0"/>
                <a:cs typeface="Arial" panose="020B0604020202020204" pitchFamily="34" charset="0"/>
              </a:rPr>
              <a:t>Le</a:t>
            </a:r>
            <a:r>
              <a:rPr sz="1279" spc="13"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coussin</a:t>
            </a:r>
            <a:r>
              <a:rPr sz="1279"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de </a:t>
            </a:r>
            <a:r>
              <a:rPr sz="1279" spc="4" dirty="0">
                <a:solidFill>
                  <a:srgbClr val="002060"/>
                </a:solidFill>
                <a:latin typeface="Arial" panose="020B0604020202020204" pitchFamily="34" charset="0"/>
                <a:cs typeface="Arial" panose="020B0604020202020204" pitchFamily="34" charset="0"/>
              </a:rPr>
              <a:t>levage</a:t>
            </a:r>
            <a:r>
              <a:rPr sz="1279" spc="13"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est</a:t>
            </a:r>
            <a:r>
              <a:rPr sz="1279" spc="-9"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à</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privilégier</a:t>
            </a:r>
            <a:endParaRPr sz="1279" dirty="0">
              <a:solidFill>
                <a:srgbClr val="002060"/>
              </a:solidFill>
              <a:latin typeface="Arial" panose="020B0604020202020204" pitchFamily="34" charset="0"/>
              <a:cs typeface="Arial" panose="020B0604020202020204" pitchFamily="34" charset="0"/>
            </a:endParaRPr>
          </a:p>
          <a:p>
            <a:pPr marL="11206" marR="12327">
              <a:lnSpc>
                <a:spcPct val="102400"/>
              </a:lnSpc>
              <a:spcBef>
                <a:spcPts val="9"/>
              </a:spcBef>
            </a:pPr>
            <a:r>
              <a:rPr sz="1279" spc="9" dirty="0">
                <a:solidFill>
                  <a:srgbClr val="002060"/>
                </a:solidFill>
                <a:latin typeface="Arial" panose="020B0604020202020204" pitchFamily="34" charset="0"/>
                <a:cs typeface="Arial" panose="020B0604020202020204" pitchFamily="34" charset="0"/>
              </a:rPr>
              <a:t>pour toutes les </a:t>
            </a:r>
            <a:r>
              <a:rPr sz="1279" spc="4" dirty="0">
                <a:solidFill>
                  <a:srgbClr val="002060"/>
                </a:solidFill>
                <a:latin typeface="Arial" panose="020B0604020202020204" pitchFamily="34" charset="0"/>
                <a:cs typeface="Arial" panose="020B0604020202020204" pitchFamily="34" charset="0"/>
              </a:rPr>
              <a:t>opération </a:t>
            </a:r>
            <a:r>
              <a:rPr sz="1279" spc="13" dirty="0">
                <a:solidFill>
                  <a:srgbClr val="002060"/>
                </a:solidFill>
                <a:latin typeface="Arial" panose="020B0604020202020204" pitchFamily="34" charset="0"/>
                <a:cs typeface="Arial" panose="020B0604020202020204" pitchFamily="34" charset="0"/>
              </a:rPr>
              <a:t>de </a:t>
            </a:r>
            <a:r>
              <a:rPr sz="1279" spc="4" dirty="0">
                <a:solidFill>
                  <a:srgbClr val="002060"/>
                </a:solidFill>
                <a:latin typeface="Arial" panose="020B0604020202020204" pitchFamily="34" charset="0"/>
                <a:cs typeface="Arial" panose="020B0604020202020204" pitchFamily="34" charset="0"/>
              </a:rPr>
              <a:t>levage. </a:t>
            </a:r>
            <a:r>
              <a:rPr sz="1279" spc="-27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 </a:t>
            </a:r>
            <a:r>
              <a:rPr sz="1279" spc="4" dirty="0">
                <a:solidFill>
                  <a:srgbClr val="002060"/>
                </a:solidFill>
                <a:latin typeface="Arial" panose="020B0604020202020204" pitchFamily="34" charset="0"/>
                <a:cs typeface="Arial" panose="020B0604020202020204" pitchFamily="34" charset="0"/>
              </a:rPr>
              <a:t>levage </a:t>
            </a:r>
            <a:r>
              <a:rPr sz="1279" spc="9" dirty="0">
                <a:solidFill>
                  <a:srgbClr val="002060"/>
                </a:solidFill>
                <a:latin typeface="Arial" panose="020B0604020202020204" pitchFamily="34" charset="0"/>
                <a:cs typeface="Arial" panose="020B0604020202020204" pitchFamily="34" charset="0"/>
              </a:rPr>
              <a:t>est </a:t>
            </a:r>
            <a:r>
              <a:rPr sz="1279" spc="13" dirty="0">
                <a:solidFill>
                  <a:srgbClr val="002060"/>
                </a:solidFill>
                <a:latin typeface="Arial" panose="020B0604020202020204" pitchFamily="34" charset="0"/>
                <a:cs typeface="Arial" panose="020B0604020202020204" pitchFamily="34" charset="0"/>
              </a:rPr>
              <a:t>à </a:t>
            </a:r>
            <a:r>
              <a:rPr sz="1279" spc="4" dirty="0">
                <a:solidFill>
                  <a:srgbClr val="002060"/>
                </a:solidFill>
                <a:latin typeface="Arial" panose="020B0604020202020204" pitchFamily="34" charset="0"/>
                <a:cs typeface="Arial" panose="020B0604020202020204" pitchFamily="34" charset="0"/>
              </a:rPr>
              <a:t>effectuer avec </a:t>
            </a:r>
            <a:r>
              <a:rPr sz="1279" spc="13" dirty="0">
                <a:solidFill>
                  <a:srgbClr val="002060"/>
                </a:solidFill>
                <a:latin typeface="Arial" panose="020B0604020202020204" pitchFamily="34" charset="0"/>
                <a:cs typeface="Arial" panose="020B0604020202020204" pitchFamily="34" charset="0"/>
              </a:rPr>
              <a:t>2 </a:t>
            </a:r>
            <a:r>
              <a:rPr sz="1279" spc="1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coussins</a:t>
            </a:r>
            <a:r>
              <a:rPr sz="1279" spc="-4" dirty="0">
                <a:solidFill>
                  <a:srgbClr val="002060"/>
                </a:solidFill>
                <a:latin typeface="Arial" panose="020B0604020202020204" pitchFamily="34" charset="0"/>
                <a:cs typeface="Arial" panose="020B0604020202020204" pitchFamily="34" charset="0"/>
              </a:rPr>
              <a:t> </a:t>
            </a:r>
            <a:r>
              <a:rPr sz="1279" spc="18" dirty="0">
                <a:solidFill>
                  <a:srgbClr val="002060"/>
                </a:solidFill>
                <a:latin typeface="Arial" panose="020B0604020202020204" pitchFamily="34" charset="0"/>
                <a:cs typeface="Arial" panose="020B0604020202020204" pitchFamily="34" charset="0"/>
              </a:rPr>
              <a:t>920mmx920mm</a:t>
            </a:r>
            <a:endParaRPr sz="1279" dirty="0">
              <a:solidFill>
                <a:srgbClr val="002060"/>
              </a:solidFill>
              <a:latin typeface="Arial" panose="020B0604020202020204" pitchFamily="34" charset="0"/>
              <a:cs typeface="Arial" panose="020B0604020202020204" pitchFamily="34" charset="0"/>
            </a:endParaRPr>
          </a:p>
          <a:p>
            <a:pPr marL="11206">
              <a:spcBef>
                <a:spcPts val="31"/>
              </a:spcBef>
            </a:pPr>
            <a:r>
              <a:rPr sz="1015" i="1" spc="-4" dirty="0">
                <a:solidFill>
                  <a:srgbClr val="002060"/>
                </a:solidFill>
                <a:latin typeface="Arial" panose="020B0604020202020204" pitchFamily="34" charset="0"/>
                <a:cs typeface="Arial" panose="020B0604020202020204" pitchFamily="34" charset="0"/>
              </a:rPr>
              <a:t>(1</a:t>
            </a:r>
            <a:r>
              <a:rPr sz="1015" i="1" spc="4"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sous</a:t>
            </a:r>
            <a:r>
              <a:rPr sz="1015" i="1" spc="22"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chacune</a:t>
            </a:r>
            <a:r>
              <a:rPr sz="1015" i="1" spc="40"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des</a:t>
            </a:r>
            <a:r>
              <a:rPr sz="1015" i="1" spc="4"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roues</a:t>
            </a:r>
            <a:r>
              <a:rPr sz="1015" i="1"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de</a:t>
            </a:r>
            <a:r>
              <a:rPr sz="1015" i="1" spc="4" dirty="0">
                <a:solidFill>
                  <a:srgbClr val="002060"/>
                </a:solidFill>
                <a:latin typeface="Arial" panose="020B0604020202020204" pitchFamily="34" charset="0"/>
                <a:cs typeface="Arial" panose="020B0604020202020204" pitchFamily="34" charset="0"/>
              </a:rPr>
              <a:t> </a:t>
            </a:r>
            <a:r>
              <a:rPr sz="1015" i="1" spc="-13" dirty="0">
                <a:solidFill>
                  <a:srgbClr val="002060"/>
                </a:solidFill>
                <a:latin typeface="Arial" panose="020B0604020202020204" pitchFamily="34" charset="0"/>
                <a:cs typeface="Arial" panose="020B0604020202020204" pitchFamily="34" charset="0"/>
              </a:rPr>
              <a:t>l’essieu)</a:t>
            </a:r>
            <a:endParaRPr sz="1015" dirty="0">
              <a:solidFill>
                <a:srgbClr val="002060"/>
              </a:solidFill>
              <a:latin typeface="Arial" panose="020B0604020202020204" pitchFamily="34" charset="0"/>
              <a:cs typeface="Arial" panose="020B0604020202020204" pitchFamily="34" charset="0"/>
            </a:endParaRPr>
          </a:p>
        </p:txBody>
      </p:sp>
      <p:grpSp>
        <p:nvGrpSpPr>
          <p:cNvPr id="37" name="object 25">
            <a:extLst>
              <a:ext uri="{FF2B5EF4-FFF2-40B4-BE49-F238E27FC236}">
                <a16:creationId xmlns:a16="http://schemas.microsoft.com/office/drawing/2014/main" id="{6941040D-62AD-032E-66AC-0425401F6C94}"/>
              </a:ext>
            </a:extLst>
          </p:cNvPr>
          <p:cNvGrpSpPr/>
          <p:nvPr/>
        </p:nvGrpSpPr>
        <p:grpSpPr>
          <a:xfrm>
            <a:off x="6957899" y="1972445"/>
            <a:ext cx="2853578" cy="1312769"/>
            <a:chOff x="6208776" y="1837944"/>
            <a:chExt cx="3234055" cy="1487805"/>
          </a:xfrm>
        </p:grpSpPr>
        <p:pic>
          <p:nvPicPr>
            <p:cNvPr id="38" name="object 26">
              <a:extLst>
                <a:ext uri="{FF2B5EF4-FFF2-40B4-BE49-F238E27FC236}">
                  <a16:creationId xmlns:a16="http://schemas.microsoft.com/office/drawing/2014/main" id="{FC6FCF68-EBAB-D81B-920D-273DBAC281EF}"/>
                </a:ext>
              </a:extLst>
            </p:cNvPr>
            <p:cNvPicPr/>
            <p:nvPr/>
          </p:nvPicPr>
          <p:blipFill>
            <a:blip r:embed="rId5" cstate="print"/>
            <a:stretch>
              <a:fillRect/>
            </a:stretch>
          </p:blipFill>
          <p:spPr>
            <a:xfrm>
              <a:off x="6281927" y="1911095"/>
              <a:ext cx="3086099" cy="1341119"/>
            </a:xfrm>
            <a:prstGeom prst="rect">
              <a:avLst/>
            </a:prstGeom>
          </p:spPr>
        </p:pic>
        <p:sp>
          <p:nvSpPr>
            <p:cNvPr id="39" name="object 27">
              <a:extLst>
                <a:ext uri="{FF2B5EF4-FFF2-40B4-BE49-F238E27FC236}">
                  <a16:creationId xmlns:a16="http://schemas.microsoft.com/office/drawing/2014/main" id="{E7171528-7F59-56F9-6E9E-985750AFAEDB}"/>
                </a:ext>
              </a:extLst>
            </p:cNvPr>
            <p:cNvSpPr/>
            <p:nvPr/>
          </p:nvSpPr>
          <p:spPr>
            <a:xfrm>
              <a:off x="6208776" y="1837944"/>
              <a:ext cx="3234055" cy="1487805"/>
            </a:xfrm>
            <a:custGeom>
              <a:avLst/>
              <a:gdLst/>
              <a:ahLst/>
              <a:cxnLst/>
              <a:rect l="l" t="t" r="r" b="b"/>
              <a:pathLst>
                <a:path w="3234054" h="1487804">
                  <a:moveTo>
                    <a:pt x="3233928" y="1191768"/>
                  </a:moveTo>
                  <a:lnTo>
                    <a:pt x="3233928" y="0"/>
                  </a:lnTo>
                  <a:lnTo>
                    <a:pt x="295656" y="0"/>
                  </a:lnTo>
                  <a:lnTo>
                    <a:pt x="237744" y="6096"/>
                  </a:lnTo>
                  <a:lnTo>
                    <a:pt x="179832" y="22860"/>
                  </a:lnTo>
                  <a:lnTo>
                    <a:pt x="131064" y="50292"/>
                  </a:lnTo>
                  <a:lnTo>
                    <a:pt x="86868" y="86868"/>
                  </a:lnTo>
                  <a:lnTo>
                    <a:pt x="50292" y="129540"/>
                  </a:lnTo>
                  <a:lnTo>
                    <a:pt x="24384" y="179832"/>
                  </a:lnTo>
                  <a:lnTo>
                    <a:pt x="6096" y="236220"/>
                  </a:lnTo>
                  <a:lnTo>
                    <a:pt x="0" y="294132"/>
                  </a:lnTo>
                  <a:lnTo>
                    <a:pt x="0" y="1487424"/>
                  </a:lnTo>
                  <a:lnTo>
                    <a:pt x="36576" y="1487424"/>
                  </a:lnTo>
                  <a:lnTo>
                    <a:pt x="36576" y="1414272"/>
                  </a:lnTo>
                  <a:lnTo>
                    <a:pt x="73152" y="1414272"/>
                  </a:lnTo>
                  <a:lnTo>
                    <a:pt x="73152" y="297180"/>
                  </a:lnTo>
                  <a:lnTo>
                    <a:pt x="74676" y="271272"/>
                  </a:lnTo>
                  <a:lnTo>
                    <a:pt x="74676" y="275844"/>
                  </a:lnTo>
                  <a:lnTo>
                    <a:pt x="77724" y="249936"/>
                  </a:lnTo>
                  <a:lnTo>
                    <a:pt x="77724" y="252984"/>
                  </a:lnTo>
                  <a:lnTo>
                    <a:pt x="82296" y="234696"/>
                  </a:lnTo>
                  <a:lnTo>
                    <a:pt x="82296" y="231648"/>
                  </a:lnTo>
                  <a:lnTo>
                    <a:pt x="91440" y="207264"/>
                  </a:lnTo>
                  <a:lnTo>
                    <a:pt x="91440" y="208889"/>
                  </a:lnTo>
                  <a:lnTo>
                    <a:pt x="112776" y="167640"/>
                  </a:lnTo>
                  <a:lnTo>
                    <a:pt x="112776" y="170107"/>
                  </a:lnTo>
                  <a:lnTo>
                    <a:pt x="135636" y="142893"/>
                  </a:lnTo>
                  <a:lnTo>
                    <a:pt x="135636" y="140208"/>
                  </a:lnTo>
                  <a:lnTo>
                    <a:pt x="169164" y="113127"/>
                  </a:lnTo>
                  <a:lnTo>
                    <a:pt x="169164" y="112776"/>
                  </a:lnTo>
                  <a:lnTo>
                    <a:pt x="175260" y="108204"/>
                  </a:lnTo>
                  <a:lnTo>
                    <a:pt x="175260" y="109510"/>
                  </a:lnTo>
                  <a:lnTo>
                    <a:pt x="207264" y="92365"/>
                  </a:lnTo>
                  <a:lnTo>
                    <a:pt x="207264" y="91440"/>
                  </a:lnTo>
                  <a:lnTo>
                    <a:pt x="231648" y="82296"/>
                  </a:lnTo>
                  <a:lnTo>
                    <a:pt x="231648" y="82923"/>
                  </a:lnTo>
                  <a:lnTo>
                    <a:pt x="254508" y="76200"/>
                  </a:lnTo>
                  <a:lnTo>
                    <a:pt x="254508" y="77186"/>
                  </a:lnTo>
                  <a:lnTo>
                    <a:pt x="272796" y="75034"/>
                  </a:lnTo>
                  <a:lnTo>
                    <a:pt x="272796" y="74676"/>
                  </a:lnTo>
                  <a:lnTo>
                    <a:pt x="295656" y="73331"/>
                  </a:lnTo>
                  <a:lnTo>
                    <a:pt x="295656" y="73152"/>
                  </a:lnTo>
                  <a:lnTo>
                    <a:pt x="3160776" y="73152"/>
                  </a:lnTo>
                  <a:lnTo>
                    <a:pt x="3160776" y="36576"/>
                  </a:lnTo>
                  <a:lnTo>
                    <a:pt x="3197352" y="73152"/>
                  </a:lnTo>
                  <a:lnTo>
                    <a:pt x="3197352" y="1329266"/>
                  </a:lnTo>
                  <a:lnTo>
                    <a:pt x="3209544" y="1307592"/>
                  </a:lnTo>
                  <a:lnTo>
                    <a:pt x="3220212" y="1278636"/>
                  </a:lnTo>
                  <a:lnTo>
                    <a:pt x="3227832" y="1249680"/>
                  </a:lnTo>
                  <a:lnTo>
                    <a:pt x="3232404" y="1220724"/>
                  </a:lnTo>
                  <a:lnTo>
                    <a:pt x="3233928" y="1191768"/>
                  </a:lnTo>
                  <a:close/>
                </a:path>
                <a:path w="3234054" h="1487804">
                  <a:moveTo>
                    <a:pt x="2936748" y="1487424"/>
                  </a:moveTo>
                  <a:lnTo>
                    <a:pt x="2936748" y="1414272"/>
                  </a:lnTo>
                  <a:lnTo>
                    <a:pt x="36576" y="1414272"/>
                  </a:lnTo>
                  <a:lnTo>
                    <a:pt x="73152" y="1450848"/>
                  </a:lnTo>
                  <a:lnTo>
                    <a:pt x="73152" y="1487424"/>
                  </a:lnTo>
                  <a:lnTo>
                    <a:pt x="2936748" y="1487424"/>
                  </a:lnTo>
                  <a:close/>
                </a:path>
                <a:path w="3234054" h="1487804">
                  <a:moveTo>
                    <a:pt x="73152" y="1487424"/>
                  </a:moveTo>
                  <a:lnTo>
                    <a:pt x="73152" y="1450848"/>
                  </a:lnTo>
                  <a:lnTo>
                    <a:pt x="36576" y="1414272"/>
                  </a:lnTo>
                  <a:lnTo>
                    <a:pt x="36576" y="1487424"/>
                  </a:lnTo>
                  <a:lnTo>
                    <a:pt x="73152" y="1487424"/>
                  </a:lnTo>
                  <a:close/>
                </a:path>
                <a:path w="3234054" h="1487804">
                  <a:moveTo>
                    <a:pt x="83820" y="228600"/>
                  </a:moveTo>
                  <a:lnTo>
                    <a:pt x="82296" y="231648"/>
                  </a:lnTo>
                  <a:lnTo>
                    <a:pt x="82296" y="234696"/>
                  </a:lnTo>
                  <a:lnTo>
                    <a:pt x="83820" y="228600"/>
                  </a:lnTo>
                  <a:close/>
                </a:path>
                <a:path w="3234054" h="1487804">
                  <a:moveTo>
                    <a:pt x="91440" y="208889"/>
                  </a:moveTo>
                  <a:lnTo>
                    <a:pt x="91440" y="207264"/>
                  </a:lnTo>
                  <a:lnTo>
                    <a:pt x="89916" y="211836"/>
                  </a:lnTo>
                  <a:lnTo>
                    <a:pt x="91440" y="208889"/>
                  </a:lnTo>
                  <a:close/>
                </a:path>
                <a:path w="3234054" h="1487804">
                  <a:moveTo>
                    <a:pt x="112776" y="170107"/>
                  </a:moveTo>
                  <a:lnTo>
                    <a:pt x="112776" y="167640"/>
                  </a:lnTo>
                  <a:lnTo>
                    <a:pt x="109728" y="173736"/>
                  </a:lnTo>
                  <a:lnTo>
                    <a:pt x="112776" y="170107"/>
                  </a:lnTo>
                  <a:close/>
                </a:path>
                <a:path w="3234054" h="1487804">
                  <a:moveTo>
                    <a:pt x="141732" y="135636"/>
                  </a:moveTo>
                  <a:lnTo>
                    <a:pt x="135636" y="140208"/>
                  </a:lnTo>
                  <a:lnTo>
                    <a:pt x="135636" y="142893"/>
                  </a:lnTo>
                  <a:lnTo>
                    <a:pt x="141732" y="135636"/>
                  </a:lnTo>
                  <a:close/>
                </a:path>
                <a:path w="3234054" h="1487804">
                  <a:moveTo>
                    <a:pt x="175260" y="108204"/>
                  </a:moveTo>
                  <a:lnTo>
                    <a:pt x="169164" y="112776"/>
                  </a:lnTo>
                  <a:lnTo>
                    <a:pt x="170457" y="112083"/>
                  </a:lnTo>
                  <a:lnTo>
                    <a:pt x="175260" y="108204"/>
                  </a:lnTo>
                  <a:close/>
                </a:path>
                <a:path w="3234054" h="1487804">
                  <a:moveTo>
                    <a:pt x="170457" y="112083"/>
                  </a:moveTo>
                  <a:lnTo>
                    <a:pt x="169164" y="112776"/>
                  </a:lnTo>
                  <a:lnTo>
                    <a:pt x="169164" y="113127"/>
                  </a:lnTo>
                  <a:lnTo>
                    <a:pt x="170457" y="112083"/>
                  </a:lnTo>
                  <a:close/>
                </a:path>
                <a:path w="3234054" h="1487804">
                  <a:moveTo>
                    <a:pt x="175260" y="109510"/>
                  </a:moveTo>
                  <a:lnTo>
                    <a:pt x="175260" y="108204"/>
                  </a:lnTo>
                  <a:lnTo>
                    <a:pt x="170457" y="112083"/>
                  </a:lnTo>
                  <a:lnTo>
                    <a:pt x="175260" y="109510"/>
                  </a:lnTo>
                  <a:close/>
                </a:path>
                <a:path w="3234054" h="1487804">
                  <a:moveTo>
                    <a:pt x="211836" y="89916"/>
                  </a:moveTo>
                  <a:lnTo>
                    <a:pt x="207264" y="91440"/>
                  </a:lnTo>
                  <a:lnTo>
                    <a:pt x="207264" y="92365"/>
                  </a:lnTo>
                  <a:lnTo>
                    <a:pt x="211836" y="89916"/>
                  </a:lnTo>
                  <a:close/>
                </a:path>
                <a:path w="3234054" h="1487804">
                  <a:moveTo>
                    <a:pt x="231648" y="82923"/>
                  </a:moveTo>
                  <a:lnTo>
                    <a:pt x="231648" y="82296"/>
                  </a:lnTo>
                  <a:lnTo>
                    <a:pt x="228600" y="83820"/>
                  </a:lnTo>
                  <a:lnTo>
                    <a:pt x="231648" y="82923"/>
                  </a:lnTo>
                  <a:close/>
                </a:path>
                <a:path w="3234054" h="1487804">
                  <a:moveTo>
                    <a:pt x="254508" y="77186"/>
                  </a:moveTo>
                  <a:lnTo>
                    <a:pt x="254508" y="76200"/>
                  </a:lnTo>
                  <a:lnTo>
                    <a:pt x="249936" y="77724"/>
                  </a:lnTo>
                  <a:lnTo>
                    <a:pt x="254508" y="77186"/>
                  </a:lnTo>
                  <a:close/>
                </a:path>
                <a:path w="3234054" h="1487804">
                  <a:moveTo>
                    <a:pt x="275844" y="74676"/>
                  </a:moveTo>
                  <a:lnTo>
                    <a:pt x="272796" y="74676"/>
                  </a:lnTo>
                  <a:lnTo>
                    <a:pt x="272796" y="75034"/>
                  </a:lnTo>
                  <a:lnTo>
                    <a:pt x="275844" y="74676"/>
                  </a:lnTo>
                  <a:close/>
                </a:path>
                <a:path w="3234054" h="1487804">
                  <a:moveTo>
                    <a:pt x="298704" y="73152"/>
                  </a:moveTo>
                  <a:lnTo>
                    <a:pt x="295656" y="73152"/>
                  </a:lnTo>
                  <a:lnTo>
                    <a:pt x="295656" y="73331"/>
                  </a:lnTo>
                  <a:lnTo>
                    <a:pt x="298704" y="73152"/>
                  </a:lnTo>
                  <a:close/>
                </a:path>
                <a:path w="3234054" h="1487804">
                  <a:moveTo>
                    <a:pt x="2961132" y="1486220"/>
                  </a:moveTo>
                  <a:lnTo>
                    <a:pt x="2961132" y="1412748"/>
                  </a:lnTo>
                  <a:lnTo>
                    <a:pt x="2935224" y="1414272"/>
                  </a:lnTo>
                  <a:lnTo>
                    <a:pt x="2936748" y="1414272"/>
                  </a:lnTo>
                  <a:lnTo>
                    <a:pt x="2936748" y="1487424"/>
                  </a:lnTo>
                  <a:lnTo>
                    <a:pt x="2938272" y="1487424"/>
                  </a:lnTo>
                  <a:lnTo>
                    <a:pt x="2961132" y="1486220"/>
                  </a:lnTo>
                  <a:close/>
                </a:path>
                <a:path w="3234054" h="1487804">
                  <a:moveTo>
                    <a:pt x="2983992" y="1483253"/>
                  </a:moveTo>
                  <a:lnTo>
                    <a:pt x="2983992" y="1409700"/>
                  </a:lnTo>
                  <a:lnTo>
                    <a:pt x="2958084" y="1412748"/>
                  </a:lnTo>
                  <a:lnTo>
                    <a:pt x="2961132" y="1412748"/>
                  </a:lnTo>
                  <a:lnTo>
                    <a:pt x="2961132" y="1486220"/>
                  </a:lnTo>
                  <a:lnTo>
                    <a:pt x="2967228" y="1485900"/>
                  </a:lnTo>
                  <a:lnTo>
                    <a:pt x="2983992" y="1483253"/>
                  </a:lnTo>
                  <a:close/>
                </a:path>
                <a:path w="3234054" h="1487804">
                  <a:moveTo>
                    <a:pt x="3003804" y="1403604"/>
                  </a:moveTo>
                  <a:lnTo>
                    <a:pt x="2979420" y="1409700"/>
                  </a:lnTo>
                  <a:lnTo>
                    <a:pt x="2983992" y="1409700"/>
                  </a:lnTo>
                  <a:lnTo>
                    <a:pt x="2983992" y="1483253"/>
                  </a:lnTo>
                  <a:lnTo>
                    <a:pt x="2996184" y="1481328"/>
                  </a:lnTo>
                  <a:lnTo>
                    <a:pt x="3000756" y="1480124"/>
                  </a:lnTo>
                  <a:lnTo>
                    <a:pt x="3000756" y="1405128"/>
                  </a:lnTo>
                  <a:lnTo>
                    <a:pt x="3003804" y="1403604"/>
                  </a:lnTo>
                  <a:close/>
                </a:path>
                <a:path w="3234054" h="1487804">
                  <a:moveTo>
                    <a:pt x="3026664" y="1473146"/>
                  </a:moveTo>
                  <a:lnTo>
                    <a:pt x="3026664" y="1395984"/>
                  </a:lnTo>
                  <a:lnTo>
                    <a:pt x="3000756" y="1405128"/>
                  </a:lnTo>
                  <a:lnTo>
                    <a:pt x="3000756" y="1480124"/>
                  </a:lnTo>
                  <a:lnTo>
                    <a:pt x="3025140" y="1473708"/>
                  </a:lnTo>
                  <a:lnTo>
                    <a:pt x="3026664" y="1473146"/>
                  </a:lnTo>
                  <a:close/>
                </a:path>
                <a:path w="3234054" h="1487804">
                  <a:moveTo>
                    <a:pt x="3064764" y="1457372"/>
                  </a:moveTo>
                  <a:lnTo>
                    <a:pt x="3064764" y="1374648"/>
                  </a:lnTo>
                  <a:lnTo>
                    <a:pt x="3020568" y="1397508"/>
                  </a:lnTo>
                  <a:lnTo>
                    <a:pt x="3026664" y="1395984"/>
                  </a:lnTo>
                  <a:lnTo>
                    <a:pt x="3026664" y="1473146"/>
                  </a:lnTo>
                  <a:lnTo>
                    <a:pt x="3054096" y="1463040"/>
                  </a:lnTo>
                  <a:lnTo>
                    <a:pt x="3064764" y="1457372"/>
                  </a:lnTo>
                  <a:close/>
                </a:path>
                <a:path w="3234054" h="1487804">
                  <a:moveTo>
                    <a:pt x="3096768" y="1345692"/>
                  </a:moveTo>
                  <a:lnTo>
                    <a:pt x="3058668" y="1377696"/>
                  </a:lnTo>
                  <a:lnTo>
                    <a:pt x="3064764" y="1374648"/>
                  </a:lnTo>
                  <a:lnTo>
                    <a:pt x="3064764" y="1457372"/>
                  </a:lnTo>
                  <a:lnTo>
                    <a:pt x="3092196" y="1442799"/>
                  </a:lnTo>
                  <a:lnTo>
                    <a:pt x="3092196" y="1351788"/>
                  </a:lnTo>
                  <a:lnTo>
                    <a:pt x="3096768" y="1345692"/>
                  </a:lnTo>
                  <a:close/>
                </a:path>
                <a:path w="3234054" h="1487804">
                  <a:moveTo>
                    <a:pt x="3120478" y="1316771"/>
                  </a:moveTo>
                  <a:lnTo>
                    <a:pt x="3092196" y="1351788"/>
                  </a:lnTo>
                  <a:lnTo>
                    <a:pt x="3092196" y="1442799"/>
                  </a:lnTo>
                  <a:lnTo>
                    <a:pt x="3102864" y="1437132"/>
                  </a:lnTo>
                  <a:lnTo>
                    <a:pt x="3119628" y="1423258"/>
                  </a:lnTo>
                  <a:lnTo>
                    <a:pt x="3119628" y="1318260"/>
                  </a:lnTo>
                  <a:lnTo>
                    <a:pt x="3120478" y="1316771"/>
                  </a:lnTo>
                  <a:close/>
                </a:path>
                <a:path w="3234054" h="1487804">
                  <a:moveTo>
                    <a:pt x="3124200" y="1312164"/>
                  </a:moveTo>
                  <a:lnTo>
                    <a:pt x="3120478" y="1316771"/>
                  </a:lnTo>
                  <a:lnTo>
                    <a:pt x="3119628" y="1318260"/>
                  </a:lnTo>
                  <a:lnTo>
                    <a:pt x="3124200" y="1312164"/>
                  </a:lnTo>
                  <a:close/>
                </a:path>
                <a:path w="3234054" h="1487804">
                  <a:moveTo>
                    <a:pt x="3124200" y="1419474"/>
                  </a:moveTo>
                  <a:lnTo>
                    <a:pt x="3124200" y="1312164"/>
                  </a:lnTo>
                  <a:lnTo>
                    <a:pt x="3119628" y="1318260"/>
                  </a:lnTo>
                  <a:lnTo>
                    <a:pt x="3119628" y="1423258"/>
                  </a:lnTo>
                  <a:lnTo>
                    <a:pt x="3124200" y="1419474"/>
                  </a:lnTo>
                  <a:close/>
                </a:path>
                <a:path w="3234054" h="1487804">
                  <a:moveTo>
                    <a:pt x="3144012" y="1403078"/>
                  </a:moveTo>
                  <a:lnTo>
                    <a:pt x="3144012" y="1275588"/>
                  </a:lnTo>
                  <a:lnTo>
                    <a:pt x="3120478" y="1316771"/>
                  </a:lnTo>
                  <a:lnTo>
                    <a:pt x="3124200" y="1312164"/>
                  </a:lnTo>
                  <a:lnTo>
                    <a:pt x="3124200" y="1419474"/>
                  </a:lnTo>
                  <a:lnTo>
                    <a:pt x="3144012" y="1403078"/>
                  </a:lnTo>
                  <a:close/>
                </a:path>
                <a:path w="3234054" h="1487804">
                  <a:moveTo>
                    <a:pt x="3156204" y="1389026"/>
                  </a:moveTo>
                  <a:lnTo>
                    <a:pt x="3156204" y="1232916"/>
                  </a:lnTo>
                  <a:lnTo>
                    <a:pt x="3150108" y="1258824"/>
                  </a:lnTo>
                  <a:lnTo>
                    <a:pt x="3150108" y="1255776"/>
                  </a:lnTo>
                  <a:lnTo>
                    <a:pt x="3140964" y="1280160"/>
                  </a:lnTo>
                  <a:lnTo>
                    <a:pt x="3144012" y="1275588"/>
                  </a:lnTo>
                  <a:lnTo>
                    <a:pt x="3144012" y="1403078"/>
                  </a:lnTo>
                  <a:lnTo>
                    <a:pt x="3147060" y="1400556"/>
                  </a:lnTo>
                  <a:lnTo>
                    <a:pt x="3156204" y="1389026"/>
                  </a:lnTo>
                  <a:close/>
                </a:path>
                <a:path w="3234054" h="1487804">
                  <a:moveTo>
                    <a:pt x="3197352" y="1329266"/>
                  </a:moveTo>
                  <a:lnTo>
                    <a:pt x="3197352" y="73152"/>
                  </a:lnTo>
                  <a:lnTo>
                    <a:pt x="3160776" y="73152"/>
                  </a:lnTo>
                  <a:lnTo>
                    <a:pt x="3160776" y="1188720"/>
                  </a:lnTo>
                  <a:lnTo>
                    <a:pt x="3159252" y="1214628"/>
                  </a:lnTo>
                  <a:lnTo>
                    <a:pt x="3159252" y="1211580"/>
                  </a:lnTo>
                  <a:lnTo>
                    <a:pt x="3154680" y="1237488"/>
                  </a:lnTo>
                  <a:lnTo>
                    <a:pt x="3156204" y="1232916"/>
                  </a:lnTo>
                  <a:lnTo>
                    <a:pt x="3156204" y="1389026"/>
                  </a:lnTo>
                  <a:lnTo>
                    <a:pt x="3182112" y="1356360"/>
                  </a:lnTo>
                  <a:lnTo>
                    <a:pt x="3197352" y="1329266"/>
                  </a:lnTo>
                  <a:close/>
                </a:path>
                <a:path w="3234054" h="1487804">
                  <a:moveTo>
                    <a:pt x="3197352" y="73152"/>
                  </a:moveTo>
                  <a:lnTo>
                    <a:pt x="3160776" y="36576"/>
                  </a:lnTo>
                  <a:lnTo>
                    <a:pt x="3160776" y="73152"/>
                  </a:lnTo>
                  <a:lnTo>
                    <a:pt x="3197352" y="73152"/>
                  </a:lnTo>
                  <a:close/>
                </a:path>
              </a:pathLst>
            </a:custGeom>
            <a:solidFill>
              <a:srgbClr val="006FBF"/>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40" name="object 28">
              <a:extLst>
                <a:ext uri="{FF2B5EF4-FFF2-40B4-BE49-F238E27FC236}">
                  <a16:creationId xmlns:a16="http://schemas.microsoft.com/office/drawing/2014/main" id="{B5410190-8885-8DB3-D7C5-DCD40317495C}"/>
                </a:ext>
              </a:extLst>
            </p:cNvPr>
            <p:cNvPicPr/>
            <p:nvPr/>
          </p:nvPicPr>
          <p:blipFill>
            <a:blip r:embed="rId5" cstate="print"/>
            <a:stretch>
              <a:fillRect/>
            </a:stretch>
          </p:blipFill>
          <p:spPr>
            <a:xfrm>
              <a:off x="6281927" y="1911095"/>
              <a:ext cx="3086099" cy="1341119"/>
            </a:xfrm>
            <a:prstGeom prst="rect">
              <a:avLst/>
            </a:prstGeom>
          </p:spPr>
        </p:pic>
        <p:sp>
          <p:nvSpPr>
            <p:cNvPr id="41" name="object 29">
              <a:extLst>
                <a:ext uri="{FF2B5EF4-FFF2-40B4-BE49-F238E27FC236}">
                  <a16:creationId xmlns:a16="http://schemas.microsoft.com/office/drawing/2014/main" id="{69CB5A29-1154-7323-601D-98820EB184E4}"/>
                </a:ext>
              </a:extLst>
            </p:cNvPr>
            <p:cNvSpPr/>
            <p:nvPr/>
          </p:nvSpPr>
          <p:spPr>
            <a:xfrm>
              <a:off x="6208776" y="1837944"/>
              <a:ext cx="3234055" cy="1487805"/>
            </a:xfrm>
            <a:custGeom>
              <a:avLst/>
              <a:gdLst/>
              <a:ahLst/>
              <a:cxnLst/>
              <a:rect l="l" t="t" r="r" b="b"/>
              <a:pathLst>
                <a:path w="3234054" h="1487804">
                  <a:moveTo>
                    <a:pt x="3233928" y="1191768"/>
                  </a:moveTo>
                  <a:lnTo>
                    <a:pt x="3233928" y="0"/>
                  </a:lnTo>
                  <a:lnTo>
                    <a:pt x="295656" y="0"/>
                  </a:lnTo>
                  <a:lnTo>
                    <a:pt x="237744" y="6096"/>
                  </a:lnTo>
                  <a:lnTo>
                    <a:pt x="179832" y="22860"/>
                  </a:lnTo>
                  <a:lnTo>
                    <a:pt x="131064" y="50292"/>
                  </a:lnTo>
                  <a:lnTo>
                    <a:pt x="86868" y="86868"/>
                  </a:lnTo>
                  <a:lnTo>
                    <a:pt x="50292" y="129540"/>
                  </a:lnTo>
                  <a:lnTo>
                    <a:pt x="24384" y="179832"/>
                  </a:lnTo>
                  <a:lnTo>
                    <a:pt x="6096" y="236220"/>
                  </a:lnTo>
                  <a:lnTo>
                    <a:pt x="0" y="294132"/>
                  </a:lnTo>
                  <a:lnTo>
                    <a:pt x="0" y="1487424"/>
                  </a:lnTo>
                  <a:lnTo>
                    <a:pt x="36576" y="1487424"/>
                  </a:lnTo>
                  <a:lnTo>
                    <a:pt x="36576" y="1414272"/>
                  </a:lnTo>
                  <a:lnTo>
                    <a:pt x="73152" y="1414272"/>
                  </a:lnTo>
                  <a:lnTo>
                    <a:pt x="73152" y="297180"/>
                  </a:lnTo>
                  <a:lnTo>
                    <a:pt x="74676" y="271272"/>
                  </a:lnTo>
                  <a:lnTo>
                    <a:pt x="74676" y="275844"/>
                  </a:lnTo>
                  <a:lnTo>
                    <a:pt x="77724" y="249936"/>
                  </a:lnTo>
                  <a:lnTo>
                    <a:pt x="77724" y="252984"/>
                  </a:lnTo>
                  <a:lnTo>
                    <a:pt x="82296" y="234696"/>
                  </a:lnTo>
                  <a:lnTo>
                    <a:pt x="82296" y="231648"/>
                  </a:lnTo>
                  <a:lnTo>
                    <a:pt x="91440" y="207264"/>
                  </a:lnTo>
                  <a:lnTo>
                    <a:pt x="91440" y="208889"/>
                  </a:lnTo>
                  <a:lnTo>
                    <a:pt x="112776" y="167640"/>
                  </a:lnTo>
                  <a:lnTo>
                    <a:pt x="112776" y="170107"/>
                  </a:lnTo>
                  <a:lnTo>
                    <a:pt x="135636" y="142893"/>
                  </a:lnTo>
                  <a:lnTo>
                    <a:pt x="135636" y="140208"/>
                  </a:lnTo>
                  <a:lnTo>
                    <a:pt x="169164" y="113127"/>
                  </a:lnTo>
                  <a:lnTo>
                    <a:pt x="169164" y="112776"/>
                  </a:lnTo>
                  <a:lnTo>
                    <a:pt x="175260" y="108204"/>
                  </a:lnTo>
                  <a:lnTo>
                    <a:pt x="175260" y="109510"/>
                  </a:lnTo>
                  <a:lnTo>
                    <a:pt x="207264" y="92365"/>
                  </a:lnTo>
                  <a:lnTo>
                    <a:pt x="207264" y="91440"/>
                  </a:lnTo>
                  <a:lnTo>
                    <a:pt x="231648" y="82296"/>
                  </a:lnTo>
                  <a:lnTo>
                    <a:pt x="231648" y="82923"/>
                  </a:lnTo>
                  <a:lnTo>
                    <a:pt x="254508" y="76200"/>
                  </a:lnTo>
                  <a:lnTo>
                    <a:pt x="254508" y="77186"/>
                  </a:lnTo>
                  <a:lnTo>
                    <a:pt x="272796" y="75034"/>
                  </a:lnTo>
                  <a:lnTo>
                    <a:pt x="272796" y="74676"/>
                  </a:lnTo>
                  <a:lnTo>
                    <a:pt x="295656" y="73331"/>
                  </a:lnTo>
                  <a:lnTo>
                    <a:pt x="295656" y="73152"/>
                  </a:lnTo>
                  <a:lnTo>
                    <a:pt x="3160776" y="73152"/>
                  </a:lnTo>
                  <a:lnTo>
                    <a:pt x="3160776" y="36576"/>
                  </a:lnTo>
                  <a:lnTo>
                    <a:pt x="3197352" y="73152"/>
                  </a:lnTo>
                  <a:lnTo>
                    <a:pt x="3197352" y="1329266"/>
                  </a:lnTo>
                  <a:lnTo>
                    <a:pt x="3209544" y="1307592"/>
                  </a:lnTo>
                  <a:lnTo>
                    <a:pt x="3220212" y="1278636"/>
                  </a:lnTo>
                  <a:lnTo>
                    <a:pt x="3227832" y="1249680"/>
                  </a:lnTo>
                  <a:lnTo>
                    <a:pt x="3232404" y="1220724"/>
                  </a:lnTo>
                  <a:lnTo>
                    <a:pt x="3233928" y="1191768"/>
                  </a:lnTo>
                  <a:close/>
                </a:path>
                <a:path w="3234054" h="1487804">
                  <a:moveTo>
                    <a:pt x="2936748" y="1487424"/>
                  </a:moveTo>
                  <a:lnTo>
                    <a:pt x="2936748" y="1414272"/>
                  </a:lnTo>
                  <a:lnTo>
                    <a:pt x="36576" y="1414272"/>
                  </a:lnTo>
                  <a:lnTo>
                    <a:pt x="73152" y="1450848"/>
                  </a:lnTo>
                  <a:lnTo>
                    <a:pt x="73152" y="1487424"/>
                  </a:lnTo>
                  <a:lnTo>
                    <a:pt x="2936748" y="1487424"/>
                  </a:lnTo>
                  <a:close/>
                </a:path>
                <a:path w="3234054" h="1487804">
                  <a:moveTo>
                    <a:pt x="73152" y="1487424"/>
                  </a:moveTo>
                  <a:lnTo>
                    <a:pt x="73152" y="1450848"/>
                  </a:lnTo>
                  <a:lnTo>
                    <a:pt x="36576" y="1414272"/>
                  </a:lnTo>
                  <a:lnTo>
                    <a:pt x="36576" y="1487424"/>
                  </a:lnTo>
                  <a:lnTo>
                    <a:pt x="73152" y="1487424"/>
                  </a:lnTo>
                  <a:close/>
                </a:path>
                <a:path w="3234054" h="1487804">
                  <a:moveTo>
                    <a:pt x="83820" y="228600"/>
                  </a:moveTo>
                  <a:lnTo>
                    <a:pt x="82296" y="231648"/>
                  </a:lnTo>
                  <a:lnTo>
                    <a:pt x="82296" y="234696"/>
                  </a:lnTo>
                  <a:lnTo>
                    <a:pt x="83820" y="228600"/>
                  </a:lnTo>
                  <a:close/>
                </a:path>
                <a:path w="3234054" h="1487804">
                  <a:moveTo>
                    <a:pt x="91440" y="208889"/>
                  </a:moveTo>
                  <a:lnTo>
                    <a:pt x="91440" y="207264"/>
                  </a:lnTo>
                  <a:lnTo>
                    <a:pt x="89916" y="211836"/>
                  </a:lnTo>
                  <a:lnTo>
                    <a:pt x="91440" y="208889"/>
                  </a:lnTo>
                  <a:close/>
                </a:path>
                <a:path w="3234054" h="1487804">
                  <a:moveTo>
                    <a:pt x="112776" y="170107"/>
                  </a:moveTo>
                  <a:lnTo>
                    <a:pt x="112776" y="167640"/>
                  </a:lnTo>
                  <a:lnTo>
                    <a:pt x="109728" y="173736"/>
                  </a:lnTo>
                  <a:lnTo>
                    <a:pt x="112776" y="170107"/>
                  </a:lnTo>
                  <a:close/>
                </a:path>
                <a:path w="3234054" h="1487804">
                  <a:moveTo>
                    <a:pt x="141732" y="135636"/>
                  </a:moveTo>
                  <a:lnTo>
                    <a:pt x="135636" y="140208"/>
                  </a:lnTo>
                  <a:lnTo>
                    <a:pt x="135636" y="142893"/>
                  </a:lnTo>
                  <a:lnTo>
                    <a:pt x="141732" y="135636"/>
                  </a:lnTo>
                  <a:close/>
                </a:path>
                <a:path w="3234054" h="1487804">
                  <a:moveTo>
                    <a:pt x="175260" y="108204"/>
                  </a:moveTo>
                  <a:lnTo>
                    <a:pt x="169164" y="112776"/>
                  </a:lnTo>
                  <a:lnTo>
                    <a:pt x="170457" y="112083"/>
                  </a:lnTo>
                  <a:lnTo>
                    <a:pt x="175260" y="108204"/>
                  </a:lnTo>
                  <a:close/>
                </a:path>
                <a:path w="3234054" h="1487804">
                  <a:moveTo>
                    <a:pt x="170457" y="112083"/>
                  </a:moveTo>
                  <a:lnTo>
                    <a:pt x="169164" y="112776"/>
                  </a:lnTo>
                  <a:lnTo>
                    <a:pt x="169164" y="113127"/>
                  </a:lnTo>
                  <a:lnTo>
                    <a:pt x="170457" y="112083"/>
                  </a:lnTo>
                  <a:close/>
                </a:path>
                <a:path w="3234054" h="1487804">
                  <a:moveTo>
                    <a:pt x="175260" y="109510"/>
                  </a:moveTo>
                  <a:lnTo>
                    <a:pt x="175260" y="108204"/>
                  </a:lnTo>
                  <a:lnTo>
                    <a:pt x="170457" y="112083"/>
                  </a:lnTo>
                  <a:lnTo>
                    <a:pt x="175260" y="109510"/>
                  </a:lnTo>
                  <a:close/>
                </a:path>
                <a:path w="3234054" h="1487804">
                  <a:moveTo>
                    <a:pt x="211836" y="89916"/>
                  </a:moveTo>
                  <a:lnTo>
                    <a:pt x="207264" y="91440"/>
                  </a:lnTo>
                  <a:lnTo>
                    <a:pt x="207264" y="92365"/>
                  </a:lnTo>
                  <a:lnTo>
                    <a:pt x="211836" y="89916"/>
                  </a:lnTo>
                  <a:close/>
                </a:path>
                <a:path w="3234054" h="1487804">
                  <a:moveTo>
                    <a:pt x="231648" y="82923"/>
                  </a:moveTo>
                  <a:lnTo>
                    <a:pt x="231648" y="82296"/>
                  </a:lnTo>
                  <a:lnTo>
                    <a:pt x="228600" y="83820"/>
                  </a:lnTo>
                  <a:lnTo>
                    <a:pt x="231648" y="82923"/>
                  </a:lnTo>
                  <a:close/>
                </a:path>
                <a:path w="3234054" h="1487804">
                  <a:moveTo>
                    <a:pt x="254508" y="77186"/>
                  </a:moveTo>
                  <a:lnTo>
                    <a:pt x="254508" y="76200"/>
                  </a:lnTo>
                  <a:lnTo>
                    <a:pt x="249936" y="77724"/>
                  </a:lnTo>
                  <a:lnTo>
                    <a:pt x="254508" y="77186"/>
                  </a:lnTo>
                  <a:close/>
                </a:path>
                <a:path w="3234054" h="1487804">
                  <a:moveTo>
                    <a:pt x="275844" y="74676"/>
                  </a:moveTo>
                  <a:lnTo>
                    <a:pt x="272796" y="74676"/>
                  </a:lnTo>
                  <a:lnTo>
                    <a:pt x="272796" y="75034"/>
                  </a:lnTo>
                  <a:lnTo>
                    <a:pt x="275844" y="74676"/>
                  </a:lnTo>
                  <a:close/>
                </a:path>
                <a:path w="3234054" h="1487804">
                  <a:moveTo>
                    <a:pt x="298704" y="73152"/>
                  </a:moveTo>
                  <a:lnTo>
                    <a:pt x="295656" y="73152"/>
                  </a:lnTo>
                  <a:lnTo>
                    <a:pt x="295656" y="73331"/>
                  </a:lnTo>
                  <a:lnTo>
                    <a:pt x="298704" y="73152"/>
                  </a:lnTo>
                  <a:close/>
                </a:path>
                <a:path w="3234054" h="1487804">
                  <a:moveTo>
                    <a:pt x="2961132" y="1486220"/>
                  </a:moveTo>
                  <a:lnTo>
                    <a:pt x="2961132" y="1412748"/>
                  </a:lnTo>
                  <a:lnTo>
                    <a:pt x="2935224" y="1414272"/>
                  </a:lnTo>
                  <a:lnTo>
                    <a:pt x="2936748" y="1414272"/>
                  </a:lnTo>
                  <a:lnTo>
                    <a:pt x="2936748" y="1487424"/>
                  </a:lnTo>
                  <a:lnTo>
                    <a:pt x="2938272" y="1487424"/>
                  </a:lnTo>
                  <a:lnTo>
                    <a:pt x="2961132" y="1486220"/>
                  </a:lnTo>
                  <a:close/>
                </a:path>
                <a:path w="3234054" h="1487804">
                  <a:moveTo>
                    <a:pt x="2983992" y="1483253"/>
                  </a:moveTo>
                  <a:lnTo>
                    <a:pt x="2983992" y="1409700"/>
                  </a:lnTo>
                  <a:lnTo>
                    <a:pt x="2958084" y="1412748"/>
                  </a:lnTo>
                  <a:lnTo>
                    <a:pt x="2961132" y="1412748"/>
                  </a:lnTo>
                  <a:lnTo>
                    <a:pt x="2961132" y="1486220"/>
                  </a:lnTo>
                  <a:lnTo>
                    <a:pt x="2967228" y="1485900"/>
                  </a:lnTo>
                  <a:lnTo>
                    <a:pt x="2983992" y="1483253"/>
                  </a:lnTo>
                  <a:close/>
                </a:path>
                <a:path w="3234054" h="1487804">
                  <a:moveTo>
                    <a:pt x="3003804" y="1403604"/>
                  </a:moveTo>
                  <a:lnTo>
                    <a:pt x="2979420" y="1409700"/>
                  </a:lnTo>
                  <a:lnTo>
                    <a:pt x="2983992" y="1409700"/>
                  </a:lnTo>
                  <a:lnTo>
                    <a:pt x="2983992" y="1483253"/>
                  </a:lnTo>
                  <a:lnTo>
                    <a:pt x="2996184" y="1481328"/>
                  </a:lnTo>
                  <a:lnTo>
                    <a:pt x="3000756" y="1480124"/>
                  </a:lnTo>
                  <a:lnTo>
                    <a:pt x="3000756" y="1405128"/>
                  </a:lnTo>
                  <a:lnTo>
                    <a:pt x="3003804" y="1403604"/>
                  </a:lnTo>
                  <a:close/>
                </a:path>
                <a:path w="3234054" h="1487804">
                  <a:moveTo>
                    <a:pt x="3026664" y="1473146"/>
                  </a:moveTo>
                  <a:lnTo>
                    <a:pt x="3026664" y="1395984"/>
                  </a:lnTo>
                  <a:lnTo>
                    <a:pt x="3000756" y="1405128"/>
                  </a:lnTo>
                  <a:lnTo>
                    <a:pt x="3000756" y="1480124"/>
                  </a:lnTo>
                  <a:lnTo>
                    <a:pt x="3025140" y="1473708"/>
                  </a:lnTo>
                  <a:lnTo>
                    <a:pt x="3026664" y="1473146"/>
                  </a:lnTo>
                  <a:close/>
                </a:path>
                <a:path w="3234054" h="1487804">
                  <a:moveTo>
                    <a:pt x="3064764" y="1457372"/>
                  </a:moveTo>
                  <a:lnTo>
                    <a:pt x="3064764" y="1374648"/>
                  </a:lnTo>
                  <a:lnTo>
                    <a:pt x="3020568" y="1397508"/>
                  </a:lnTo>
                  <a:lnTo>
                    <a:pt x="3026664" y="1395984"/>
                  </a:lnTo>
                  <a:lnTo>
                    <a:pt x="3026664" y="1473146"/>
                  </a:lnTo>
                  <a:lnTo>
                    <a:pt x="3054096" y="1463040"/>
                  </a:lnTo>
                  <a:lnTo>
                    <a:pt x="3064764" y="1457372"/>
                  </a:lnTo>
                  <a:close/>
                </a:path>
                <a:path w="3234054" h="1487804">
                  <a:moveTo>
                    <a:pt x="3096768" y="1345692"/>
                  </a:moveTo>
                  <a:lnTo>
                    <a:pt x="3058668" y="1377696"/>
                  </a:lnTo>
                  <a:lnTo>
                    <a:pt x="3064764" y="1374648"/>
                  </a:lnTo>
                  <a:lnTo>
                    <a:pt x="3064764" y="1457372"/>
                  </a:lnTo>
                  <a:lnTo>
                    <a:pt x="3092196" y="1442799"/>
                  </a:lnTo>
                  <a:lnTo>
                    <a:pt x="3092196" y="1351788"/>
                  </a:lnTo>
                  <a:lnTo>
                    <a:pt x="3096768" y="1345692"/>
                  </a:lnTo>
                  <a:close/>
                </a:path>
                <a:path w="3234054" h="1487804">
                  <a:moveTo>
                    <a:pt x="3120478" y="1316771"/>
                  </a:moveTo>
                  <a:lnTo>
                    <a:pt x="3092196" y="1351788"/>
                  </a:lnTo>
                  <a:lnTo>
                    <a:pt x="3092196" y="1442799"/>
                  </a:lnTo>
                  <a:lnTo>
                    <a:pt x="3102864" y="1437132"/>
                  </a:lnTo>
                  <a:lnTo>
                    <a:pt x="3119628" y="1423258"/>
                  </a:lnTo>
                  <a:lnTo>
                    <a:pt x="3119628" y="1318260"/>
                  </a:lnTo>
                  <a:lnTo>
                    <a:pt x="3120478" y="1316771"/>
                  </a:lnTo>
                  <a:close/>
                </a:path>
                <a:path w="3234054" h="1487804">
                  <a:moveTo>
                    <a:pt x="3124200" y="1312164"/>
                  </a:moveTo>
                  <a:lnTo>
                    <a:pt x="3120478" y="1316771"/>
                  </a:lnTo>
                  <a:lnTo>
                    <a:pt x="3119628" y="1318260"/>
                  </a:lnTo>
                  <a:lnTo>
                    <a:pt x="3124200" y="1312164"/>
                  </a:lnTo>
                  <a:close/>
                </a:path>
                <a:path w="3234054" h="1487804">
                  <a:moveTo>
                    <a:pt x="3124200" y="1419474"/>
                  </a:moveTo>
                  <a:lnTo>
                    <a:pt x="3124200" y="1312164"/>
                  </a:lnTo>
                  <a:lnTo>
                    <a:pt x="3119628" y="1318260"/>
                  </a:lnTo>
                  <a:lnTo>
                    <a:pt x="3119628" y="1423258"/>
                  </a:lnTo>
                  <a:lnTo>
                    <a:pt x="3124200" y="1419474"/>
                  </a:lnTo>
                  <a:close/>
                </a:path>
                <a:path w="3234054" h="1487804">
                  <a:moveTo>
                    <a:pt x="3144012" y="1403078"/>
                  </a:moveTo>
                  <a:lnTo>
                    <a:pt x="3144012" y="1275588"/>
                  </a:lnTo>
                  <a:lnTo>
                    <a:pt x="3120478" y="1316771"/>
                  </a:lnTo>
                  <a:lnTo>
                    <a:pt x="3124200" y="1312164"/>
                  </a:lnTo>
                  <a:lnTo>
                    <a:pt x="3124200" y="1419474"/>
                  </a:lnTo>
                  <a:lnTo>
                    <a:pt x="3144012" y="1403078"/>
                  </a:lnTo>
                  <a:close/>
                </a:path>
                <a:path w="3234054" h="1487804">
                  <a:moveTo>
                    <a:pt x="3156204" y="1389026"/>
                  </a:moveTo>
                  <a:lnTo>
                    <a:pt x="3156204" y="1232916"/>
                  </a:lnTo>
                  <a:lnTo>
                    <a:pt x="3150108" y="1258824"/>
                  </a:lnTo>
                  <a:lnTo>
                    <a:pt x="3150108" y="1255776"/>
                  </a:lnTo>
                  <a:lnTo>
                    <a:pt x="3140964" y="1280160"/>
                  </a:lnTo>
                  <a:lnTo>
                    <a:pt x="3144012" y="1275588"/>
                  </a:lnTo>
                  <a:lnTo>
                    <a:pt x="3144012" y="1403078"/>
                  </a:lnTo>
                  <a:lnTo>
                    <a:pt x="3147060" y="1400556"/>
                  </a:lnTo>
                  <a:lnTo>
                    <a:pt x="3156204" y="1389026"/>
                  </a:lnTo>
                  <a:close/>
                </a:path>
                <a:path w="3234054" h="1487804">
                  <a:moveTo>
                    <a:pt x="3197352" y="1329266"/>
                  </a:moveTo>
                  <a:lnTo>
                    <a:pt x="3197352" y="73152"/>
                  </a:lnTo>
                  <a:lnTo>
                    <a:pt x="3160776" y="73152"/>
                  </a:lnTo>
                  <a:lnTo>
                    <a:pt x="3160776" y="1188720"/>
                  </a:lnTo>
                  <a:lnTo>
                    <a:pt x="3159252" y="1214628"/>
                  </a:lnTo>
                  <a:lnTo>
                    <a:pt x="3159252" y="1211580"/>
                  </a:lnTo>
                  <a:lnTo>
                    <a:pt x="3154680" y="1237488"/>
                  </a:lnTo>
                  <a:lnTo>
                    <a:pt x="3156204" y="1232916"/>
                  </a:lnTo>
                  <a:lnTo>
                    <a:pt x="3156204" y="1389026"/>
                  </a:lnTo>
                  <a:lnTo>
                    <a:pt x="3182112" y="1356360"/>
                  </a:lnTo>
                  <a:lnTo>
                    <a:pt x="3197352" y="1329266"/>
                  </a:lnTo>
                  <a:close/>
                </a:path>
                <a:path w="3234054" h="1487804">
                  <a:moveTo>
                    <a:pt x="3197352" y="73152"/>
                  </a:moveTo>
                  <a:lnTo>
                    <a:pt x="3160776" y="36576"/>
                  </a:lnTo>
                  <a:lnTo>
                    <a:pt x="3160776" y="73152"/>
                  </a:lnTo>
                  <a:lnTo>
                    <a:pt x="3197352" y="73152"/>
                  </a:lnTo>
                  <a:close/>
                </a:path>
              </a:pathLst>
            </a:custGeom>
            <a:solidFill>
              <a:srgbClr val="006FBF"/>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42" name="object 30">
            <a:extLst>
              <a:ext uri="{FF2B5EF4-FFF2-40B4-BE49-F238E27FC236}">
                <a16:creationId xmlns:a16="http://schemas.microsoft.com/office/drawing/2014/main" id="{5547247C-2C92-A25F-DFFE-06D640339286}"/>
              </a:ext>
            </a:extLst>
          </p:cNvPr>
          <p:cNvSpPr txBox="1"/>
          <p:nvPr/>
        </p:nvSpPr>
        <p:spPr>
          <a:xfrm>
            <a:off x="6775913" y="3353007"/>
            <a:ext cx="3370169" cy="408973"/>
          </a:xfrm>
          <a:prstGeom prst="rect">
            <a:avLst/>
          </a:prstGeom>
        </p:spPr>
        <p:txBody>
          <a:bodyPr vert="horz" wrap="square" lIns="0" tIns="15128" rIns="0" bIns="0" rtlCol="0">
            <a:spAutoFit/>
          </a:bodyPr>
          <a:lstStyle/>
          <a:p>
            <a:pPr marL="11206">
              <a:spcBef>
                <a:spcPts val="119"/>
              </a:spcBef>
            </a:pPr>
            <a:r>
              <a:rPr sz="1279" b="1" spc="9" dirty="0">
                <a:solidFill>
                  <a:srgbClr val="002060"/>
                </a:solidFill>
                <a:latin typeface="Arial" panose="020B0604020202020204" pitchFamily="34" charset="0"/>
                <a:cs typeface="Arial" panose="020B0604020202020204" pitchFamily="34" charset="0"/>
              </a:rPr>
              <a:t>Réhausses</a:t>
            </a:r>
            <a:r>
              <a:rPr sz="1279" b="1" spc="-26" dirty="0">
                <a:solidFill>
                  <a:srgbClr val="002060"/>
                </a:solidFill>
                <a:latin typeface="Arial" panose="020B0604020202020204" pitchFamily="34" charset="0"/>
                <a:cs typeface="Arial" panose="020B0604020202020204" pitchFamily="34" charset="0"/>
              </a:rPr>
              <a:t> </a:t>
            </a:r>
            <a:r>
              <a:rPr sz="1279" b="1" spc="18" dirty="0">
                <a:solidFill>
                  <a:srgbClr val="002060"/>
                </a:solidFill>
                <a:latin typeface="Arial" panose="020B0604020202020204" pitchFamily="34" charset="0"/>
                <a:cs typeface="Arial" panose="020B0604020202020204" pitchFamily="34" charset="0"/>
              </a:rPr>
              <a:t>de</a:t>
            </a:r>
            <a:r>
              <a:rPr sz="1279" b="1" dirty="0">
                <a:solidFill>
                  <a:srgbClr val="002060"/>
                </a:solidFill>
                <a:latin typeface="Arial" panose="020B0604020202020204" pitchFamily="34" charset="0"/>
                <a:cs typeface="Arial" panose="020B0604020202020204" pitchFamily="34" charset="0"/>
              </a:rPr>
              <a:t> </a:t>
            </a:r>
            <a:r>
              <a:rPr sz="1279" b="1" spc="-4" dirty="0">
                <a:solidFill>
                  <a:srgbClr val="002060"/>
                </a:solidFill>
                <a:latin typeface="Arial" panose="020B0604020202020204" pitchFamily="34" charset="0"/>
                <a:cs typeface="Arial" panose="020B0604020202020204" pitchFamily="34" charset="0"/>
              </a:rPr>
              <a:t>Vérin</a:t>
            </a:r>
            <a:r>
              <a:rPr sz="1279" b="1"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de</a:t>
            </a:r>
            <a:r>
              <a:rPr sz="1279" spc="4" dirty="0">
                <a:solidFill>
                  <a:srgbClr val="002060"/>
                </a:solidFill>
                <a:latin typeface="Arial" panose="020B0604020202020204" pitchFamily="34" charset="0"/>
                <a:cs typeface="Arial" panose="020B0604020202020204" pitchFamily="34" charset="0"/>
              </a:rPr>
              <a:t> Levage </a:t>
            </a:r>
            <a:r>
              <a:rPr sz="1279" spc="31"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75</a:t>
            </a:r>
            <a:r>
              <a:rPr sz="1279" spc="9"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-150</a:t>
            </a:r>
            <a:r>
              <a:rPr sz="1279" spc="-9"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a:t>
            </a:r>
            <a:r>
              <a:rPr sz="1279" spc="18"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230mm.</a:t>
            </a:r>
            <a:endParaRPr sz="1279">
              <a:solidFill>
                <a:srgbClr val="002060"/>
              </a:solidFill>
              <a:latin typeface="Arial" panose="020B0604020202020204" pitchFamily="34" charset="0"/>
              <a:cs typeface="Arial" panose="020B0604020202020204" pitchFamily="34" charset="0"/>
            </a:endParaRPr>
          </a:p>
        </p:txBody>
      </p:sp>
      <p:grpSp>
        <p:nvGrpSpPr>
          <p:cNvPr id="43" name="object 31">
            <a:extLst>
              <a:ext uri="{FF2B5EF4-FFF2-40B4-BE49-F238E27FC236}">
                <a16:creationId xmlns:a16="http://schemas.microsoft.com/office/drawing/2014/main" id="{47070C7C-0E8A-2D23-6F3F-9CB48C8D8E1F}"/>
              </a:ext>
            </a:extLst>
          </p:cNvPr>
          <p:cNvGrpSpPr/>
          <p:nvPr/>
        </p:nvGrpSpPr>
        <p:grpSpPr>
          <a:xfrm>
            <a:off x="8872760" y="3946473"/>
            <a:ext cx="1128432" cy="1713379"/>
            <a:chOff x="8378952" y="4075176"/>
            <a:chExt cx="1278890" cy="1941830"/>
          </a:xfrm>
        </p:grpSpPr>
        <p:pic>
          <p:nvPicPr>
            <p:cNvPr id="44" name="object 32">
              <a:extLst>
                <a:ext uri="{FF2B5EF4-FFF2-40B4-BE49-F238E27FC236}">
                  <a16:creationId xmlns:a16="http://schemas.microsoft.com/office/drawing/2014/main" id="{671BC466-8CD3-D649-F3D5-F7D691C7B897}"/>
                </a:ext>
              </a:extLst>
            </p:cNvPr>
            <p:cNvPicPr/>
            <p:nvPr/>
          </p:nvPicPr>
          <p:blipFill>
            <a:blip r:embed="rId6" cstate="print"/>
            <a:stretch>
              <a:fillRect/>
            </a:stretch>
          </p:blipFill>
          <p:spPr>
            <a:xfrm>
              <a:off x="8453627" y="4148327"/>
              <a:ext cx="1130807" cy="1795271"/>
            </a:xfrm>
            <a:prstGeom prst="rect">
              <a:avLst/>
            </a:prstGeom>
          </p:spPr>
        </p:pic>
        <p:sp>
          <p:nvSpPr>
            <p:cNvPr id="45" name="object 33">
              <a:extLst>
                <a:ext uri="{FF2B5EF4-FFF2-40B4-BE49-F238E27FC236}">
                  <a16:creationId xmlns:a16="http://schemas.microsoft.com/office/drawing/2014/main" id="{86D70AFE-34EB-7797-2964-ED04DB0F6690}"/>
                </a:ext>
              </a:extLst>
            </p:cNvPr>
            <p:cNvSpPr/>
            <p:nvPr/>
          </p:nvSpPr>
          <p:spPr>
            <a:xfrm>
              <a:off x="8378952" y="4075176"/>
              <a:ext cx="1278890" cy="1941830"/>
            </a:xfrm>
            <a:custGeom>
              <a:avLst/>
              <a:gdLst/>
              <a:ahLst/>
              <a:cxnLst/>
              <a:rect l="l" t="t" r="r" b="b"/>
              <a:pathLst>
                <a:path w="1278890" h="1941829">
                  <a:moveTo>
                    <a:pt x="1278636" y="1706880"/>
                  </a:moveTo>
                  <a:lnTo>
                    <a:pt x="1278636" y="0"/>
                  </a:lnTo>
                  <a:lnTo>
                    <a:pt x="260604" y="0"/>
                  </a:lnTo>
                  <a:lnTo>
                    <a:pt x="208788" y="6096"/>
                  </a:lnTo>
                  <a:lnTo>
                    <a:pt x="161544" y="19812"/>
                  </a:lnTo>
                  <a:lnTo>
                    <a:pt x="115824" y="44196"/>
                  </a:lnTo>
                  <a:lnTo>
                    <a:pt x="77724" y="77724"/>
                  </a:lnTo>
                  <a:lnTo>
                    <a:pt x="45720" y="115824"/>
                  </a:lnTo>
                  <a:lnTo>
                    <a:pt x="21336" y="160020"/>
                  </a:lnTo>
                  <a:lnTo>
                    <a:pt x="6096" y="208788"/>
                  </a:lnTo>
                  <a:lnTo>
                    <a:pt x="0" y="260604"/>
                  </a:lnTo>
                  <a:lnTo>
                    <a:pt x="0" y="1941576"/>
                  </a:lnTo>
                  <a:lnTo>
                    <a:pt x="36576" y="1941576"/>
                  </a:lnTo>
                  <a:lnTo>
                    <a:pt x="36576" y="1868424"/>
                  </a:lnTo>
                  <a:lnTo>
                    <a:pt x="74676" y="1868424"/>
                  </a:lnTo>
                  <a:lnTo>
                    <a:pt x="74676" y="245364"/>
                  </a:lnTo>
                  <a:lnTo>
                    <a:pt x="77724" y="222504"/>
                  </a:lnTo>
                  <a:lnTo>
                    <a:pt x="77724" y="227076"/>
                  </a:lnTo>
                  <a:lnTo>
                    <a:pt x="86868" y="196215"/>
                  </a:lnTo>
                  <a:lnTo>
                    <a:pt x="86868" y="192024"/>
                  </a:lnTo>
                  <a:lnTo>
                    <a:pt x="89916" y="185928"/>
                  </a:lnTo>
                  <a:lnTo>
                    <a:pt x="89916" y="186581"/>
                  </a:lnTo>
                  <a:lnTo>
                    <a:pt x="103632" y="162088"/>
                  </a:lnTo>
                  <a:lnTo>
                    <a:pt x="103632" y="160020"/>
                  </a:lnTo>
                  <a:lnTo>
                    <a:pt x="108204" y="153924"/>
                  </a:lnTo>
                  <a:lnTo>
                    <a:pt x="108204" y="154432"/>
                  </a:lnTo>
                  <a:lnTo>
                    <a:pt x="126492" y="132080"/>
                  </a:lnTo>
                  <a:lnTo>
                    <a:pt x="126492" y="131064"/>
                  </a:lnTo>
                  <a:lnTo>
                    <a:pt x="131064" y="126492"/>
                  </a:lnTo>
                  <a:lnTo>
                    <a:pt x="131064" y="127323"/>
                  </a:lnTo>
                  <a:lnTo>
                    <a:pt x="153924" y="108619"/>
                  </a:lnTo>
                  <a:lnTo>
                    <a:pt x="153924" y="108204"/>
                  </a:lnTo>
                  <a:lnTo>
                    <a:pt x="160020" y="103632"/>
                  </a:lnTo>
                  <a:lnTo>
                    <a:pt x="160020" y="104790"/>
                  </a:lnTo>
                  <a:lnTo>
                    <a:pt x="185928" y="90281"/>
                  </a:lnTo>
                  <a:lnTo>
                    <a:pt x="185928" y="89916"/>
                  </a:lnTo>
                  <a:lnTo>
                    <a:pt x="192024" y="86868"/>
                  </a:lnTo>
                  <a:lnTo>
                    <a:pt x="192024" y="87884"/>
                  </a:lnTo>
                  <a:lnTo>
                    <a:pt x="227076" y="76200"/>
                  </a:lnTo>
                  <a:lnTo>
                    <a:pt x="227076" y="77114"/>
                  </a:lnTo>
                  <a:lnTo>
                    <a:pt x="242316" y="75082"/>
                  </a:lnTo>
                  <a:lnTo>
                    <a:pt x="242316" y="74676"/>
                  </a:lnTo>
                  <a:lnTo>
                    <a:pt x="262128" y="73260"/>
                  </a:lnTo>
                  <a:lnTo>
                    <a:pt x="1205484" y="73152"/>
                  </a:lnTo>
                  <a:lnTo>
                    <a:pt x="1205484" y="36576"/>
                  </a:lnTo>
                  <a:lnTo>
                    <a:pt x="1242060" y="73152"/>
                  </a:lnTo>
                  <a:lnTo>
                    <a:pt x="1242060" y="1812988"/>
                  </a:lnTo>
                  <a:lnTo>
                    <a:pt x="1258824" y="1781556"/>
                  </a:lnTo>
                  <a:lnTo>
                    <a:pt x="1274064" y="1734312"/>
                  </a:lnTo>
                  <a:lnTo>
                    <a:pt x="1278636" y="1706880"/>
                  </a:lnTo>
                  <a:close/>
                </a:path>
                <a:path w="1278890" h="1941829">
                  <a:moveTo>
                    <a:pt x="1018032" y="1941576"/>
                  </a:moveTo>
                  <a:lnTo>
                    <a:pt x="1018032" y="1868424"/>
                  </a:lnTo>
                  <a:lnTo>
                    <a:pt x="36576" y="1868424"/>
                  </a:lnTo>
                  <a:lnTo>
                    <a:pt x="74676" y="1905000"/>
                  </a:lnTo>
                  <a:lnTo>
                    <a:pt x="74676" y="1941576"/>
                  </a:lnTo>
                  <a:lnTo>
                    <a:pt x="1018032" y="1941576"/>
                  </a:lnTo>
                  <a:close/>
                </a:path>
                <a:path w="1278890" h="1941829">
                  <a:moveTo>
                    <a:pt x="74676" y="1941576"/>
                  </a:moveTo>
                  <a:lnTo>
                    <a:pt x="74676" y="1905000"/>
                  </a:lnTo>
                  <a:lnTo>
                    <a:pt x="36576" y="1868424"/>
                  </a:lnTo>
                  <a:lnTo>
                    <a:pt x="36576" y="1941576"/>
                  </a:lnTo>
                  <a:lnTo>
                    <a:pt x="74676" y="1941576"/>
                  </a:lnTo>
                  <a:close/>
                </a:path>
                <a:path w="1278890" h="1941829">
                  <a:moveTo>
                    <a:pt x="89916" y="185928"/>
                  </a:moveTo>
                  <a:lnTo>
                    <a:pt x="86868" y="192024"/>
                  </a:lnTo>
                  <a:lnTo>
                    <a:pt x="89505" y="187315"/>
                  </a:lnTo>
                  <a:lnTo>
                    <a:pt x="89916" y="185928"/>
                  </a:lnTo>
                  <a:close/>
                </a:path>
                <a:path w="1278890" h="1941829">
                  <a:moveTo>
                    <a:pt x="89505" y="187315"/>
                  </a:moveTo>
                  <a:lnTo>
                    <a:pt x="86868" y="192024"/>
                  </a:lnTo>
                  <a:lnTo>
                    <a:pt x="86868" y="196215"/>
                  </a:lnTo>
                  <a:lnTo>
                    <a:pt x="89505" y="187315"/>
                  </a:lnTo>
                  <a:close/>
                </a:path>
                <a:path w="1278890" h="1941829">
                  <a:moveTo>
                    <a:pt x="89916" y="186581"/>
                  </a:moveTo>
                  <a:lnTo>
                    <a:pt x="89916" y="185928"/>
                  </a:lnTo>
                  <a:lnTo>
                    <a:pt x="89505" y="187315"/>
                  </a:lnTo>
                  <a:lnTo>
                    <a:pt x="89916" y="186581"/>
                  </a:lnTo>
                  <a:close/>
                </a:path>
                <a:path w="1278890" h="1941829">
                  <a:moveTo>
                    <a:pt x="108204" y="153924"/>
                  </a:moveTo>
                  <a:lnTo>
                    <a:pt x="103632" y="160020"/>
                  </a:lnTo>
                  <a:lnTo>
                    <a:pt x="107302" y="155533"/>
                  </a:lnTo>
                  <a:lnTo>
                    <a:pt x="108204" y="153924"/>
                  </a:lnTo>
                  <a:close/>
                </a:path>
                <a:path w="1278890" h="1941829">
                  <a:moveTo>
                    <a:pt x="107302" y="155533"/>
                  </a:moveTo>
                  <a:lnTo>
                    <a:pt x="103632" y="160020"/>
                  </a:lnTo>
                  <a:lnTo>
                    <a:pt x="103632" y="162088"/>
                  </a:lnTo>
                  <a:lnTo>
                    <a:pt x="107302" y="155533"/>
                  </a:lnTo>
                  <a:close/>
                </a:path>
                <a:path w="1278890" h="1941829">
                  <a:moveTo>
                    <a:pt x="108204" y="154432"/>
                  </a:moveTo>
                  <a:lnTo>
                    <a:pt x="108204" y="153924"/>
                  </a:lnTo>
                  <a:lnTo>
                    <a:pt x="107302" y="155533"/>
                  </a:lnTo>
                  <a:lnTo>
                    <a:pt x="108204" y="154432"/>
                  </a:lnTo>
                  <a:close/>
                </a:path>
                <a:path w="1278890" h="1941829">
                  <a:moveTo>
                    <a:pt x="131064" y="126492"/>
                  </a:moveTo>
                  <a:lnTo>
                    <a:pt x="126492" y="131064"/>
                  </a:lnTo>
                  <a:lnTo>
                    <a:pt x="129006" y="129006"/>
                  </a:lnTo>
                  <a:lnTo>
                    <a:pt x="131064" y="126492"/>
                  </a:lnTo>
                  <a:close/>
                </a:path>
                <a:path w="1278890" h="1941829">
                  <a:moveTo>
                    <a:pt x="129006" y="129006"/>
                  </a:moveTo>
                  <a:lnTo>
                    <a:pt x="126492" y="131064"/>
                  </a:lnTo>
                  <a:lnTo>
                    <a:pt x="126492" y="132080"/>
                  </a:lnTo>
                  <a:lnTo>
                    <a:pt x="129006" y="129006"/>
                  </a:lnTo>
                  <a:close/>
                </a:path>
                <a:path w="1278890" h="1941829">
                  <a:moveTo>
                    <a:pt x="131064" y="127323"/>
                  </a:moveTo>
                  <a:lnTo>
                    <a:pt x="131064" y="126492"/>
                  </a:lnTo>
                  <a:lnTo>
                    <a:pt x="129006" y="129006"/>
                  </a:lnTo>
                  <a:lnTo>
                    <a:pt x="131064" y="127323"/>
                  </a:lnTo>
                  <a:close/>
                </a:path>
                <a:path w="1278890" h="1941829">
                  <a:moveTo>
                    <a:pt x="160020" y="103632"/>
                  </a:moveTo>
                  <a:lnTo>
                    <a:pt x="153924" y="108204"/>
                  </a:lnTo>
                  <a:lnTo>
                    <a:pt x="155533" y="107302"/>
                  </a:lnTo>
                  <a:lnTo>
                    <a:pt x="160020" y="103632"/>
                  </a:lnTo>
                  <a:close/>
                </a:path>
                <a:path w="1278890" h="1941829">
                  <a:moveTo>
                    <a:pt x="155533" y="107302"/>
                  </a:moveTo>
                  <a:lnTo>
                    <a:pt x="153924" y="108204"/>
                  </a:lnTo>
                  <a:lnTo>
                    <a:pt x="153924" y="108619"/>
                  </a:lnTo>
                  <a:lnTo>
                    <a:pt x="155533" y="107302"/>
                  </a:lnTo>
                  <a:close/>
                </a:path>
                <a:path w="1278890" h="1941829">
                  <a:moveTo>
                    <a:pt x="160020" y="104790"/>
                  </a:moveTo>
                  <a:lnTo>
                    <a:pt x="160020" y="103632"/>
                  </a:lnTo>
                  <a:lnTo>
                    <a:pt x="155533" y="107302"/>
                  </a:lnTo>
                  <a:lnTo>
                    <a:pt x="160020" y="104790"/>
                  </a:lnTo>
                  <a:close/>
                </a:path>
                <a:path w="1278890" h="1941829">
                  <a:moveTo>
                    <a:pt x="192024" y="86868"/>
                  </a:moveTo>
                  <a:lnTo>
                    <a:pt x="185928" y="89916"/>
                  </a:lnTo>
                  <a:lnTo>
                    <a:pt x="187541" y="89378"/>
                  </a:lnTo>
                  <a:lnTo>
                    <a:pt x="192024" y="86868"/>
                  </a:lnTo>
                  <a:close/>
                </a:path>
                <a:path w="1278890" h="1941829">
                  <a:moveTo>
                    <a:pt x="187541" y="89378"/>
                  </a:moveTo>
                  <a:lnTo>
                    <a:pt x="185928" y="89916"/>
                  </a:lnTo>
                  <a:lnTo>
                    <a:pt x="185928" y="90281"/>
                  </a:lnTo>
                  <a:lnTo>
                    <a:pt x="187541" y="89378"/>
                  </a:lnTo>
                  <a:close/>
                </a:path>
                <a:path w="1278890" h="1941829">
                  <a:moveTo>
                    <a:pt x="192024" y="87884"/>
                  </a:moveTo>
                  <a:lnTo>
                    <a:pt x="192024" y="86868"/>
                  </a:lnTo>
                  <a:lnTo>
                    <a:pt x="187541" y="89378"/>
                  </a:lnTo>
                  <a:lnTo>
                    <a:pt x="192024" y="87884"/>
                  </a:lnTo>
                  <a:close/>
                </a:path>
                <a:path w="1278890" h="1941829">
                  <a:moveTo>
                    <a:pt x="227076" y="77114"/>
                  </a:moveTo>
                  <a:lnTo>
                    <a:pt x="227076" y="76200"/>
                  </a:lnTo>
                  <a:lnTo>
                    <a:pt x="222504" y="77724"/>
                  </a:lnTo>
                  <a:lnTo>
                    <a:pt x="227076" y="77114"/>
                  </a:lnTo>
                  <a:close/>
                </a:path>
                <a:path w="1278890" h="1941829">
                  <a:moveTo>
                    <a:pt x="245364" y="74676"/>
                  </a:moveTo>
                  <a:lnTo>
                    <a:pt x="242316" y="74676"/>
                  </a:lnTo>
                  <a:lnTo>
                    <a:pt x="242316" y="75082"/>
                  </a:lnTo>
                  <a:lnTo>
                    <a:pt x="245364" y="74676"/>
                  </a:lnTo>
                  <a:close/>
                </a:path>
                <a:path w="1278890" h="1941829">
                  <a:moveTo>
                    <a:pt x="263652" y="73152"/>
                  </a:moveTo>
                  <a:lnTo>
                    <a:pt x="262128" y="73152"/>
                  </a:lnTo>
                  <a:lnTo>
                    <a:pt x="263652" y="73152"/>
                  </a:lnTo>
                  <a:close/>
                </a:path>
                <a:path w="1278890" h="1941829">
                  <a:moveTo>
                    <a:pt x="1037844" y="1866900"/>
                  </a:moveTo>
                  <a:lnTo>
                    <a:pt x="1016508" y="1868424"/>
                  </a:lnTo>
                  <a:lnTo>
                    <a:pt x="1018032" y="1868424"/>
                  </a:lnTo>
                  <a:lnTo>
                    <a:pt x="1018032" y="1941576"/>
                  </a:lnTo>
                  <a:lnTo>
                    <a:pt x="1019556" y="1941576"/>
                  </a:lnTo>
                  <a:lnTo>
                    <a:pt x="1034796" y="1940623"/>
                  </a:lnTo>
                  <a:lnTo>
                    <a:pt x="1034796" y="1868424"/>
                  </a:lnTo>
                  <a:lnTo>
                    <a:pt x="1037844" y="1866900"/>
                  </a:lnTo>
                  <a:close/>
                </a:path>
                <a:path w="1278890" h="1941829">
                  <a:moveTo>
                    <a:pt x="1057656" y="1863852"/>
                  </a:moveTo>
                  <a:lnTo>
                    <a:pt x="1034796" y="1868424"/>
                  </a:lnTo>
                  <a:lnTo>
                    <a:pt x="1034796" y="1940623"/>
                  </a:lnTo>
                  <a:lnTo>
                    <a:pt x="1043940" y="1940052"/>
                  </a:lnTo>
                  <a:lnTo>
                    <a:pt x="1053084" y="1939036"/>
                  </a:lnTo>
                  <a:lnTo>
                    <a:pt x="1053084" y="1865376"/>
                  </a:lnTo>
                  <a:lnTo>
                    <a:pt x="1057656" y="1863852"/>
                  </a:lnTo>
                  <a:close/>
                </a:path>
                <a:path w="1278890" h="1941829">
                  <a:moveTo>
                    <a:pt x="1092845" y="1853595"/>
                  </a:moveTo>
                  <a:lnTo>
                    <a:pt x="1053084" y="1865376"/>
                  </a:lnTo>
                  <a:lnTo>
                    <a:pt x="1053084" y="1939036"/>
                  </a:lnTo>
                  <a:lnTo>
                    <a:pt x="1071372" y="1937004"/>
                  </a:lnTo>
                  <a:lnTo>
                    <a:pt x="1088136" y="1931596"/>
                  </a:lnTo>
                  <a:lnTo>
                    <a:pt x="1088136" y="1856232"/>
                  </a:lnTo>
                  <a:lnTo>
                    <a:pt x="1092845" y="1853595"/>
                  </a:lnTo>
                  <a:close/>
                </a:path>
                <a:path w="1278890" h="1941829">
                  <a:moveTo>
                    <a:pt x="1094232" y="1853184"/>
                  </a:moveTo>
                  <a:lnTo>
                    <a:pt x="1092845" y="1853595"/>
                  </a:lnTo>
                  <a:lnTo>
                    <a:pt x="1088136" y="1856232"/>
                  </a:lnTo>
                  <a:lnTo>
                    <a:pt x="1094232" y="1853184"/>
                  </a:lnTo>
                  <a:close/>
                </a:path>
                <a:path w="1278890" h="1941829">
                  <a:moveTo>
                    <a:pt x="1094232" y="1929629"/>
                  </a:moveTo>
                  <a:lnTo>
                    <a:pt x="1094232" y="1853184"/>
                  </a:lnTo>
                  <a:lnTo>
                    <a:pt x="1088136" y="1856232"/>
                  </a:lnTo>
                  <a:lnTo>
                    <a:pt x="1088136" y="1931596"/>
                  </a:lnTo>
                  <a:lnTo>
                    <a:pt x="1094232" y="1929629"/>
                  </a:lnTo>
                  <a:close/>
                </a:path>
                <a:path w="1278890" h="1941829">
                  <a:moveTo>
                    <a:pt x="1123954" y="1836173"/>
                  </a:moveTo>
                  <a:lnTo>
                    <a:pt x="1092845" y="1853595"/>
                  </a:lnTo>
                  <a:lnTo>
                    <a:pt x="1094232" y="1853184"/>
                  </a:lnTo>
                  <a:lnTo>
                    <a:pt x="1094232" y="1929629"/>
                  </a:lnTo>
                  <a:lnTo>
                    <a:pt x="1118616" y="1921764"/>
                  </a:lnTo>
                  <a:lnTo>
                    <a:pt x="1120140" y="1920951"/>
                  </a:lnTo>
                  <a:lnTo>
                    <a:pt x="1120140" y="1839468"/>
                  </a:lnTo>
                  <a:lnTo>
                    <a:pt x="1123954" y="1836173"/>
                  </a:lnTo>
                  <a:close/>
                </a:path>
                <a:path w="1278890" h="1941829">
                  <a:moveTo>
                    <a:pt x="1126236" y="1834896"/>
                  </a:moveTo>
                  <a:lnTo>
                    <a:pt x="1123954" y="1836173"/>
                  </a:lnTo>
                  <a:lnTo>
                    <a:pt x="1120140" y="1839468"/>
                  </a:lnTo>
                  <a:lnTo>
                    <a:pt x="1126236" y="1834896"/>
                  </a:lnTo>
                  <a:close/>
                </a:path>
                <a:path w="1278890" h="1941829">
                  <a:moveTo>
                    <a:pt x="1126236" y="1917700"/>
                  </a:moveTo>
                  <a:lnTo>
                    <a:pt x="1126236" y="1834896"/>
                  </a:lnTo>
                  <a:lnTo>
                    <a:pt x="1120140" y="1839468"/>
                  </a:lnTo>
                  <a:lnTo>
                    <a:pt x="1120140" y="1920951"/>
                  </a:lnTo>
                  <a:lnTo>
                    <a:pt x="1126236" y="1917700"/>
                  </a:lnTo>
                  <a:close/>
                </a:path>
                <a:path w="1278890" h="1941829">
                  <a:moveTo>
                    <a:pt x="1153668" y="1810512"/>
                  </a:moveTo>
                  <a:lnTo>
                    <a:pt x="1123954" y="1836173"/>
                  </a:lnTo>
                  <a:lnTo>
                    <a:pt x="1126236" y="1834896"/>
                  </a:lnTo>
                  <a:lnTo>
                    <a:pt x="1126236" y="1917700"/>
                  </a:lnTo>
                  <a:lnTo>
                    <a:pt x="1149096" y="1905508"/>
                  </a:lnTo>
                  <a:lnTo>
                    <a:pt x="1149096" y="1816608"/>
                  </a:lnTo>
                  <a:lnTo>
                    <a:pt x="1153668" y="1810512"/>
                  </a:lnTo>
                  <a:close/>
                </a:path>
                <a:path w="1278890" h="1941829">
                  <a:moveTo>
                    <a:pt x="1172756" y="1787690"/>
                  </a:moveTo>
                  <a:lnTo>
                    <a:pt x="1149096" y="1816608"/>
                  </a:lnTo>
                  <a:lnTo>
                    <a:pt x="1149096" y="1905508"/>
                  </a:lnTo>
                  <a:lnTo>
                    <a:pt x="1164336" y="1897380"/>
                  </a:lnTo>
                  <a:lnTo>
                    <a:pt x="1171956" y="1890979"/>
                  </a:lnTo>
                  <a:lnTo>
                    <a:pt x="1171956" y="1789176"/>
                  </a:lnTo>
                  <a:lnTo>
                    <a:pt x="1172756" y="1787690"/>
                  </a:lnTo>
                  <a:close/>
                </a:path>
                <a:path w="1278890" h="1941829">
                  <a:moveTo>
                    <a:pt x="1176528" y="1783080"/>
                  </a:moveTo>
                  <a:lnTo>
                    <a:pt x="1172756" y="1787690"/>
                  </a:lnTo>
                  <a:lnTo>
                    <a:pt x="1171956" y="1789176"/>
                  </a:lnTo>
                  <a:lnTo>
                    <a:pt x="1176528" y="1783080"/>
                  </a:lnTo>
                  <a:close/>
                </a:path>
                <a:path w="1278890" h="1941829">
                  <a:moveTo>
                    <a:pt x="1176528" y="1887138"/>
                  </a:moveTo>
                  <a:lnTo>
                    <a:pt x="1176528" y="1783080"/>
                  </a:lnTo>
                  <a:lnTo>
                    <a:pt x="1171956" y="1789176"/>
                  </a:lnTo>
                  <a:lnTo>
                    <a:pt x="1171956" y="1890979"/>
                  </a:lnTo>
                  <a:lnTo>
                    <a:pt x="1176528" y="1887138"/>
                  </a:lnTo>
                  <a:close/>
                </a:path>
                <a:path w="1278890" h="1941829">
                  <a:moveTo>
                    <a:pt x="1191534" y="1752815"/>
                  </a:moveTo>
                  <a:lnTo>
                    <a:pt x="1172756" y="1787690"/>
                  </a:lnTo>
                  <a:lnTo>
                    <a:pt x="1176528" y="1783080"/>
                  </a:lnTo>
                  <a:lnTo>
                    <a:pt x="1176528" y="1887138"/>
                  </a:lnTo>
                  <a:lnTo>
                    <a:pt x="1190244" y="1875617"/>
                  </a:lnTo>
                  <a:lnTo>
                    <a:pt x="1190244" y="1757172"/>
                  </a:lnTo>
                  <a:lnTo>
                    <a:pt x="1191534" y="1752815"/>
                  </a:lnTo>
                  <a:close/>
                </a:path>
                <a:path w="1278890" h="1941829">
                  <a:moveTo>
                    <a:pt x="1193292" y="1749552"/>
                  </a:moveTo>
                  <a:lnTo>
                    <a:pt x="1191534" y="1752815"/>
                  </a:lnTo>
                  <a:lnTo>
                    <a:pt x="1190244" y="1757172"/>
                  </a:lnTo>
                  <a:lnTo>
                    <a:pt x="1193292" y="1749552"/>
                  </a:lnTo>
                  <a:close/>
                </a:path>
                <a:path w="1278890" h="1941829">
                  <a:moveTo>
                    <a:pt x="1193292" y="1873057"/>
                  </a:moveTo>
                  <a:lnTo>
                    <a:pt x="1193292" y="1749552"/>
                  </a:lnTo>
                  <a:lnTo>
                    <a:pt x="1190244" y="1757172"/>
                  </a:lnTo>
                  <a:lnTo>
                    <a:pt x="1190244" y="1875617"/>
                  </a:lnTo>
                  <a:lnTo>
                    <a:pt x="1193292" y="1873057"/>
                  </a:lnTo>
                  <a:close/>
                </a:path>
                <a:path w="1278890" h="1941829">
                  <a:moveTo>
                    <a:pt x="1202436" y="1865376"/>
                  </a:moveTo>
                  <a:lnTo>
                    <a:pt x="1202436" y="1716024"/>
                  </a:lnTo>
                  <a:lnTo>
                    <a:pt x="1191534" y="1752815"/>
                  </a:lnTo>
                  <a:lnTo>
                    <a:pt x="1193292" y="1749552"/>
                  </a:lnTo>
                  <a:lnTo>
                    <a:pt x="1193292" y="1873057"/>
                  </a:lnTo>
                  <a:lnTo>
                    <a:pt x="1202436" y="1865376"/>
                  </a:lnTo>
                  <a:close/>
                </a:path>
                <a:path w="1278890" h="1941829">
                  <a:moveTo>
                    <a:pt x="1242060" y="1812988"/>
                  </a:moveTo>
                  <a:lnTo>
                    <a:pt x="1242060" y="73152"/>
                  </a:lnTo>
                  <a:lnTo>
                    <a:pt x="1205484" y="73152"/>
                  </a:lnTo>
                  <a:lnTo>
                    <a:pt x="1205484" y="1697736"/>
                  </a:lnTo>
                  <a:lnTo>
                    <a:pt x="1200912" y="1720596"/>
                  </a:lnTo>
                  <a:lnTo>
                    <a:pt x="1202436" y="1716024"/>
                  </a:lnTo>
                  <a:lnTo>
                    <a:pt x="1202436" y="1865376"/>
                  </a:lnTo>
                  <a:lnTo>
                    <a:pt x="1234440" y="1827276"/>
                  </a:lnTo>
                  <a:lnTo>
                    <a:pt x="1242060" y="1812988"/>
                  </a:lnTo>
                  <a:close/>
                </a:path>
                <a:path w="1278890" h="1941829">
                  <a:moveTo>
                    <a:pt x="1242060" y="73152"/>
                  </a:moveTo>
                  <a:lnTo>
                    <a:pt x="1205484" y="36576"/>
                  </a:lnTo>
                  <a:lnTo>
                    <a:pt x="1205484" y="73152"/>
                  </a:lnTo>
                  <a:lnTo>
                    <a:pt x="1242060" y="73152"/>
                  </a:lnTo>
                  <a:close/>
                </a:path>
              </a:pathLst>
            </a:custGeom>
            <a:solidFill>
              <a:srgbClr val="006FBF"/>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46" name="object 34">
              <a:extLst>
                <a:ext uri="{FF2B5EF4-FFF2-40B4-BE49-F238E27FC236}">
                  <a16:creationId xmlns:a16="http://schemas.microsoft.com/office/drawing/2014/main" id="{65F19331-538C-57D1-772C-23A138E3D0D7}"/>
                </a:ext>
              </a:extLst>
            </p:cNvPr>
            <p:cNvPicPr/>
            <p:nvPr/>
          </p:nvPicPr>
          <p:blipFill>
            <a:blip r:embed="rId6" cstate="print"/>
            <a:stretch>
              <a:fillRect/>
            </a:stretch>
          </p:blipFill>
          <p:spPr>
            <a:xfrm>
              <a:off x="8453627" y="4148327"/>
              <a:ext cx="1130807" cy="1795271"/>
            </a:xfrm>
            <a:prstGeom prst="rect">
              <a:avLst/>
            </a:prstGeom>
          </p:spPr>
        </p:pic>
        <p:sp>
          <p:nvSpPr>
            <p:cNvPr id="47" name="object 35">
              <a:extLst>
                <a:ext uri="{FF2B5EF4-FFF2-40B4-BE49-F238E27FC236}">
                  <a16:creationId xmlns:a16="http://schemas.microsoft.com/office/drawing/2014/main" id="{E0B50F31-AEB6-8501-623F-F350080DFD34}"/>
                </a:ext>
              </a:extLst>
            </p:cNvPr>
            <p:cNvSpPr/>
            <p:nvPr/>
          </p:nvSpPr>
          <p:spPr>
            <a:xfrm>
              <a:off x="8378952" y="4075176"/>
              <a:ext cx="1278890" cy="1941830"/>
            </a:xfrm>
            <a:custGeom>
              <a:avLst/>
              <a:gdLst/>
              <a:ahLst/>
              <a:cxnLst/>
              <a:rect l="l" t="t" r="r" b="b"/>
              <a:pathLst>
                <a:path w="1278890" h="1941829">
                  <a:moveTo>
                    <a:pt x="1278636" y="1706880"/>
                  </a:moveTo>
                  <a:lnTo>
                    <a:pt x="1278636" y="0"/>
                  </a:lnTo>
                  <a:lnTo>
                    <a:pt x="260604" y="0"/>
                  </a:lnTo>
                  <a:lnTo>
                    <a:pt x="208788" y="6096"/>
                  </a:lnTo>
                  <a:lnTo>
                    <a:pt x="161544" y="19812"/>
                  </a:lnTo>
                  <a:lnTo>
                    <a:pt x="115824" y="44196"/>
                  </a:lnTo>
                  <a:lnTo>
                    <a:pt x="77724" y="77724"/>
                  </a:lnTo>
                  <a:lnTo>
                    <a:pt x="45720" y="115824"/>
                  </a:lnTo>
                  <a:lnTo>
                    <a:pt x="21336" y="160020"/>
                  </a:lnTo>
                  <a:lnTo>
                    <a:pt x="6096" y="208788"/>
                  </a:lnTo>
                  <a:lnTo>
                    <a:pt x="0" y="260604"/>
                  </a:lnTo>
                  <a:lnTo>
                    <a:pt x="0" y="1941576"/>
                  </a:lnTo>
                  <a:lnTo>
                    <a:pt x="36576" y="1941576"/>
                  </a:lnTo>
                  <a:lnTo>
                    <a:pt x="36576" y="1868424"/>
                  </a:lnTo>
                  <a:lnTo>
                    <a:pt x="74676" y="1868424"/>
                  </a:lnTo>
                  <a:lnTo>
                    <a:pt x="74676" y="245364"/>
                  </a:lnTo>
                  <a:lnTo>
                    <a:pt x="77724" y="222504"/>
                  </a:lnTo>
                  <a:lnTo>
                    <a:pt x="77724" y="227076"/>
                  </a:lnTo>
                  <a:lnTo>
                    <a:pt x="86868" y="196215"/>
                  </a:lnTo>
                  <a:lnTo>
                    <a:pt x="86868" y="192024"/>
                  </a:lnTo>
                  <a:lnTo>
                    <a:pt x="89916" y="185928"/>
                  </a:lnTo>
                  <a:lnTo>
                    <a:pt x="89916" y="186581"/>
                  </a:lnTo>
                  <a:lnTo>
                    <a:pt x="103632" y="162088"/>
                  </a:lnTo>
                  <a:lnTo>
                    <a:pt x="103632" y="160020"/>
                  </a:lnTo>
                  <a:lnTo>
                    <a:pt x="108204" y="153924"/>
                  </a:lnTo>
                  <a:lnTo>
                    <a:pt x="108204" y="154432"/>
                  </a:lnTo>
                  <a:lnTo>
                    <a:pt x="126492" y="132080"/>
                  </a:lnTo>
                  <a:lnTo>
                    <a:pt x="126492" y="131064"/>
                  </a:lnTo>
                  <a:lnTo>
                    <a:pt x="131064" y="126492"/>
                  </a:lnTo>
                  <a:lnTo>
                    <a:pt x="131064" y="127323"/>
                  </a:lnTo>
                  <a:lnTo>
                    <a:pt x="153924" y="108619"/>
                  </a:lnTo>
                  <a:lnTo>
                    <a:pt x="153924" y="108204"/>
                  </a:lnTo>
                  <a:lnTo>
                    <a:pt x="160020" y="103632"/>
                  </a:lnTo>
                  <a:lnTo>
                    <a:pt x="160020" y="104790"/>
                  </a:lnTo>
                  <a:lnTo>
                    <a:pt x="185928" y="90281"/>
                  </a:lnTo>
                  <a:lnTo>
                    <a:pt x="185928" y="89916"/>
                  </a:lnTo>
                  <a:lnTo>
                    <a:pt x="192024" y="86868"/>
                  </a:lnTo>
                  <a:lnTo>
                    <a:pt x="192024" y="87884"/>
                  </a:lnTo>
                  <a:lnTo>
                    <a:pt x="227076" y="76200"/>
                  </a:lnTo>
                  <a:lnTo>
                    <a:pt x="227076" y="77114"/>
                  </a:lnTo>
                  <a:lnTo>
                    <a:pt x="242316" y="75082"/>
                  </a:lnTo>
                  <a:lnTo>
                    <a:pt x="242316" y="74676"/>
                  </a:lnTo>
                  <a:lnTo>
                    <a:pt x="262128" y="73260"/>
                  </a:lnTo>
                  <a:lnTo>
                    <a:pt x="1205484" y="73152"/>
                  </a:lnTo>
                  <a:lnTo>
                    <a:pt x="1205484" y="36576"/>
                  </a:lnTo>
                  <a:lnTo>
                    <a:pt x="1242060" y="73152"/>
                  </a:lnTo>
                  <a:lnTo>
                    <a:pt x="1242060" y="1812988"/>
                  </a:lnTo>
                  <a:lnTo>
                    <a:pt x="1258824" y="1781556"/>
                  </a:lnTo>
                  <a:lnTo>
                    <a:pt x="1274064" y="1734312"/>
                  </a:lnTo>
                  <a:lnTo>
                    <a:pt x="1278636" y="1706880"/>
                  </a:lnTo>
                  <a:close/>
                </a:path>
                <a:path w="1278890" h="1941829">
                  <a:moveTo>
                    <a:pt x="1018032" y="1941576"/>
                  </a:moveTo>
                  <a:lnTo>
                    <a:pt x="1018032" y="1868424"/>
                  </a:lnTo>
                  <a:lnTo>
                    <a:pt x="36576" y="1868424"/>
                  </a:lnTo>
                  <a:lnTo>
                    <a:pt x="74676" y="1905000"/>
                  </a:lnTo>
                  <a:lnTo>
                    <a:pt x="74676" y="1941576"/>
                  </a:lnTo>
                  <a:lnTo>
                    <a:pt x="1018032" y="1941576"/>
                  </a:lnTo>
                  <a:close/>
                </a:path>
                <a:path w="1278890" h="1941829">
                  <a:moveTo>
                    <a:pt x="74676" y="1941576"/>
                  </a:moveTo>
                  <a:lnTo>
                    <a:pt x="74676" y="1905000"/>
                  </a:lnTo>
                  <a:lnTo>
                    <a:pt x="36576" y="1868424"/>
                  </a:lnTo>
                  <a:lnTo>
                    <a:pt x="36576" y="1941576"/>
                  </a:lnTo>
                  <a:lnTo>
                    <a:pt x="74676" y="1941576"/>
                  </a:lnTo>
                  <a:close/>
                </a:path>
                <a:path w="1278890" h="1941829">
                  <a:moveTo>
                    <a:pt x="89916" y="185928"/>
                  </a:moveTo>
                  <a:lnTo>
                    <a:pt x="86868" y="192024"/>
                  </a:lnTo>
                  <a:lnTo>
                    <a:pt x="89505" y="187315"/>
                  </a:lnTo>
                  <a:lnTo>
                    <a:pt x="89916" y="185928"/>
                  </a:lnTo>
                  <a:close/>
                </a:path>
                <a:path w="1278890" h="1941829">
                  <a:moveTo>
                    <a:pt x="89505" y="187315"/>
                  </a:moveTo>
                  <a:lnTo>
                    <a:pt x="86868" y="192024"/>
                  </a:lnTo>
                  <a:lnTo>
                    <a:pt x="86868" y="196215"/>
                  </a:lnTo>
                  <a:lnTo>
                    <a:pt x="89505" y="187315"/>
                  </a:lnTo>
                  <a:close/>
                </a:path>
                <a:path w="1278890" h="1941829">
                  <a:moveTo>
                    <a:pt x="89916" y="186581"/>
                  </a:moveTo>
                  <a:lnTo>
                    <a:pt x="89916" y="185928"/>
                  </a:lnTo>
                  <a:lnTo>
                    <a:pt x="89505" y="187315"/>
                  </a:lnTo>
                  <a:lnTo>
                    <a:pt x="89916" y="186581"/>
                  </a:lnTo>
                  <a:close/>
                </a:path>
                <a:path w="1278890" h="1941829">
                  <a:moveTo>
                    <a:pt x="108204" y="153924"/>
                  </a:moveTo>
                  <a:lnTo>
                    <a:pt x="103632" y="160020"/>
                  </a:lnTo>
                  <a:lnTo>
                    <a:pt x="107302" y="155533"/>
                  </a:lnTo>
                  <a:lnTo>
                    <a:pt x="108204" y="153924"/>
                  </a:lnTo>
                  <a:close/>
                </a:path>
                <a:path w="1278890" h="1941829">
                  <a:moveTo>
                    <a:pt x="107302" y="155533"/>
                  </a:moveTo>
                  <a:lnTo>
                    <a:pt x="103632" y="160020"/>
                  </a:lnTo>
                  <a:lnTo>
                    <a:pt x="103632" y="162088"/>
                  </a:lnTo>
                  <a:lnTo>
                    <a:pt x="107302" y="155533"/>
                  </a:lnTo>
                  <a:close/>
                </a:path>
                <a:path w="1278890" h="1941829">
                  <a:moveTo>
                    <a:pt x="108204" y="154432"/>
                  </a:moveTo>
                  <a:lnTo>
                    <a:pt x="108204" y="153924"/>
                  </a:lnTo>
                  <a:lnTo>
                    <a:pt x="107302" y="155533"/>
                  </a:lnTo>
                  <a:lnTo>
                    <a:pt x="108204" y="154432"/>
                  </a:lnTo>
                  <a:close/>
                </a:path>
                <a:path w="1278890" h="1941829">
                  <a:moveTo>
                    <a:pt x="131064" y="126492"/>
                  </a:moveTo>
                  <a:lnTo>
                    <a:pt x="126492" y="131064"/>
                  </a:lnTo>
                  <a:lnTo>
                    <a:pt x="129006" y="129006"/>
                  </a:lnTo>
                  <a:lnTo>
                    <a:pt x="131064" y="126492"/>
                  </a:lnTo>
                  <a:close/>
                </a:path>
                <a:path w="1278890" h="1941829">
                  <a:moveTo>
                    <a:pt x="129006" y="129006"/>
                  </a:moveTo>
                  <a:lnTo>
                    <a:pt x="126492" y="131064"/>
                  </a:lnTo>
                  <a:lnTo>
                    <a:pt x="126492" y="132080"/>
                  </a:lnTo>
                  <a:lnTo>
                    <a:pt x="129006" y="129006"/>
                  </a:lnTo>
                  <a:close/>
                </a:path>
                <a:path w="1278890" h="1941829">
                  <a:moveTo>
                    <a:pt x="131064" y="127323"/>
                  </a:moveTo>
                  <a:lnTo>
                    <a:pt x="131064" y="126492"/>
                  </a:lnTo>
                  <a:lnTo>
                    <a:pt x="129006" y="129006"/>
                  </a:lnTo>
                  <a:lnTo>
                    <a:pt x="131064" y="127323"/>
                  </a:lnTo>
                  <a:close/>
                </a:path>
                <a:path w="1278890" h="1941829">
                  <a:moveTo>
                    <a:pt x="160020" y="103632"/>
                  </a:moveTo>
                  <a:lnTo>
                    <a:pt x="153924" y="108204"/>
                  </a:lnTo>
                  <a:lnTo>
                    <a:pt x="155533" y="107302"/>
                  </a:lnTo>
                  <a:lnTo>
                    <a:pt x="160020" y="103632"/>
                  </a:lnTo>
                  <a:close/>
                </a:path>
                <a:path w="1278890" h="1941829">
                  <a:moveTo>
                    <a:pt x="155533" y="107302"/>
                  </a:moveTo>
                  <a:lnTo>
                    <a:pt x="153924" y="108204"/>
                  </a:lnTo>
                  <a:lnTo>
                    <a:pt x="153924" y="108619"/>
                  </a:lnTo>
                  <a:lnTo>
                    <a:pt x="155533" y="107302"/>
                  </a:lnTo>
                  <a:close/>
                </a:path>
                <a:path w="1278890" h="1941829">
                  <a:moveTo>
                    <a:pt x="160020" y="104790"/>
                  </a:moveTo>
                  <a:lnTo>
                    <a:pt x="160020" y="103632"/>
                  </a:lnTo>
                  <a:lnTo>
                    <a:pt x="155533" y="107302"/>
                  </a:lnTo>
                  <a:lnTo>
                    <a:pt x="160020" y="104790"/>
                  </a:lnTo>
                  <a:close/>
                </a:path>
                <a:path w="1278890" h="1941829">
                  <a:moveTo>
                    <a:pt x="192024" y="86868"/>
                  </a:moveTo>
                  <a:lnTo>
                    <a:pt x="185928" y="89916"/>
                  </a:lnTo>
                  <a:lnTo>
                    <a:pt x="187541" y="89378"/>
                  </a:lnTo>
                  <a:lnTo>
                    <a:pt x="192024" y="86868"/>
                  </a:lnTo>
                  <a:close/>
                </a:path>
                <a:path w="1278890" h="1941829">
                  <a:moveTo>
                    <a:pt x="187541" y="89378"/>
                  </a:moveTo>
                  <a:lnTo>
                    <a:pt x="185928" y="89916"/>
                  </a:lnTo>
                  <a:lnTo>
                    <a:pt x="185928" y="90281"/>
                  </a:lnTo>
                  <a:lnTo>
                    <a:pt x="187541" y="89378"/>
                  </a:lnTo>
                  <a:close/>
                </a:path>
                <a:path w="1278890" h="1941829">
                  <a:moveTo>
                    <a:pt x="192024" y="87884"/>
                  </a:moveTo>
                  <a:lnTo>
                    <a:pt x="192024" y="86868"/>
                  </a:lnTo>
                  <a:lnTo>
                    <a:pt x="187541" y="89378"/>
                  </a:lnTo>
                  <a:lnTo>
                    <a:pt x="192024" y="87884"/>
                  </a:lnTo>
                  <a:close/>
                </a:path>
                <a:path w="1278890" h="1941829">
                  <a:moveTo>
                    <a:pt x="227076" y="77114"/>
                  </a:moveTo>
                  <a:lnTo>
                    <a:pt x="227076" y="76200"/>
                  </a:lnTo>
                  <a:lnTo>
                    <a:pt x="222504" y="77724"/>
                  </a:lnTo>
                  <a:lnTo>
                    <a:pt x="227076" y="77114"/>
                  </a:lnTo>
                  <a:close/>
                </a:path>
                <a:path w="1278890" h="1941829">
                  <a:moveTo>
                    <a:pt x="245364" y="74676"/>
                  </a:moveTo>
                  <a:lnTo>
                    <a:pt x="242316" y="74676"/>
                  </a:lnTo>
                  <a:lnTo>
                    <a:pt x="242316" y="75082"/>
                  </a:lnTo>
                  <a:lnTo>
                    <a:pt x="245364" y="74676"/>
                  </a:lnTo>
                  <a:close/>
                </a:path>
                <a:path w="1278890" h="1941829">
                  <a:moveTo>
                    <a:pt x="263652" y="73152"/>
                  </a:moveTo>
                  <a:lnTo>
                    <a:pt x="262128" y="73152"/>
                  </a:lnTo>
                  <a:lnTo>
                    <a:pt x="263652" y="73152"/>
                  </a:lnTo>
                  <a:close/>
                </a:path>
                <a:path w="1278890" h="1941829">
                  <a:moveTo>
                    <a:pt x="1037844" y="1866900"/>
                  </a:moveTo>
                  <a:lnTo>
                    <a:pt x="1016508" y="1868424"/>
                  </a:lnTo>
                  <a:lnTo>
                    <a:pt x="1018032" y="1868424"/>
                  </a:lnTo>
                  <a:lnTo>
                    <a:pt x="1018032" y="1941576"/>
                  </a:lnTo>
                  <a:lnTo>
                    <a:pt x="1019556" y="1941576"/>
                  </a:lnTo>
                  <a:lnTo>
                    <a:pt x="1034796" y="1940623"/>
                  </a:lnTo>
                  <a:lnTo>
                    <a:pt x="1034796" y="1868424"/>
                  </a:lnTo>
                  <a:lnTo>
                    <a:pt x="1037844" y="1866900"/>
                  </a:lnTo>
                  <a:close/>
                </a:path>
                <a:path w="1278890" h="1941829">
                  <a:moveTo>
                    <a:pt x="1057656" y="1863852"/>
                  </a:moveTo>
                  <a:lnTo>
                    <a:pt x="1034796" y="1868424"/>
                  </a:lnTo>
                  <a:lnTo>
                    <a:pt x="1034796" y="1940623"/>
                  </a:lnTo>
                  <a:lnTo>
                    <a:pt x="1043940" y="1940052"/>
                  </a:lnTo>
                  <a:lnTo>
                    <a:pt x="1053084" y="1939036"/>
                  </a:lnTo>
                  <a:lnTo>
                    <a:pt x="1053084" y="1865376"/>
                  </a:lnTo>
                  <a:lnTo>
                    <a:pt x="1057656" y="1863852"/>
                  </a:lnTo>
                  <a:close/>
                </a:path>
                <a:path w="1278890" h="1941829">
                  <a:moveTo>
                    <a:pt x="1092845" y="1853595"/>
                  </a:moveTo>
                  <a:lnTo>
                    <a:pt x="1053084" y="1865376"/>
                  </a:lnTo>
                  <a:lnTo>
                    <a:pt x="1053084" y="1939036"/>
                  </a:lnTo>
                  <a:lnTo>
                    <a:pt x="1071372" y="1937004"/>
                  </a:lnTo>
                  <a:lnTo>
                    <a:pt x="1088136" y="1931596"/>
                  </a:lnTo>
                  <a:lnTo>
                    <a:pt x="1088136" y="1856232"/>
                  </a:lnTo>
                  <a:lnTo>
                    <a:pt x="1092845" y="1853595"/>
                  </a:lnTo>
                  <a:close/>
                </a:path>
                <a:path w="1278890" h="1941829">
                  <a:moveTo>
                    <a:pt x="1094232" y="1853184"/>
                  </a:moveTo>
                  <a:lnTo>
                    <a:pt x="1092845" y="1853595"/>
                  </a:lnTo>
                  <a:lnTo>
                    <a:pt x="1088136" y="1856232"/>
                  </a:lnTo>
                  <a:lnTo>
                    <a:pt x="1094232" y="1853184"/>
                  </a:lnTo>
                  <a:close/>
                </a:path>
                <a:path w="1278890" h="1941829">
                  <a:moveTo>
                    <a:pt x="1094232" y="1929629"/>
                  </a:moveTo>
                  <a:lnTo>
                    <a:pt x="1094232" y="1853184"/>
                  </a:lnTo>
                  <a:lnTo>
                    <a:pt x="1088136" y="1856232"/>
                  </a:lnTo>
                  <a:lnTo>
                    <a:pt x="1088136" y="1931596"/>
                  </a:lnTo>
                  <a:lnTo>
                    <a:pt x="1094232" y="1929629"/>
                  </a:lnTo>
                  <a:close/>
                </a:path>
                <a:path w="1278890" h="1941829">
                  <a:moveTo>
                    <a:pt x="1123954" y="1836173"/>
                  </a:moveTo>
                  <a:lnTo>
                    <a:pt x="1092845" y="1853595"/>
                  </a:lnTo>
                  <a:lnTo>
                    <a:pt x="1094232" y="1853184"/>
                  </a:lnTo>
                  <a:lnTo>
                    <a:pt x="1094232" y="1929629"/>
                  </a:lnTo>
                  <a:lnTo>
                    <a:pt x="1118616" y="1921764"/>
                  </a:lnTo>
                  <a:lnTo>
                    <a:pt x="1120140" y="1920951"/>
                  </a:lnTo>
                  <a:lnTo>
                    <a:pt x="1120140" y="1839468"/>
                  </a:lnTo>
                  <a:lnTo>
                    <a:pt x="1123954" y="1836173"/>
                  </a:lnTo>
                  <a:close/>
                </a:path>
                <a:path w="1278890" h="1941829">
                  <a:moveTo>
                    <a:pt x="1126236" y="1834896"/>
                  </a:moveTo>
                  <a:lnTo>
                    <a:pt x="1123954" y="1836173"/>
                  </a:lnTo>
                  <a:lnTo>
                    <a:pt x="1120140" y="1839468"/>
                  </a:lnTo>
                  <a:lnTo>
                    <a:pt x="1126236" y="1834896"/>
                  </a:lnTo>
                  <a:close/>
                </a:path>
                <a:path w="1278890" h="1941829">
                  <a:moveTo>
                    <a:pt x="1126236" y="1917700"/>
                  </a:moveTo>
                  <a:lnTo>
                    <a:pt x="1126236" y="1834896"/>
                  </a:lnTo>
                  <a:lnTo>
                    <a:pt x="1120140" y="1839468"/>
                  </a:lnTo>
                  <a:lnTo>
                    <a:pt x="1120140" y="1920951"/>
                  </a:lnTo>
                  <a:lnTo>
                    <a:pt x="1126236" y="1917700"/>
                  </a:lnTo>
                  <a:close/>
                </a:path>
                <a:path w="1278890" h="1941829">
                  <a:moveTo>
                    <a:pt x="1153668" y="1810512"/>
                  </a:moveTo>
                  <a:lnTo>
                    <a:pt x="1123954" y="1836173"/>
                  </a:lnTo>
                  <a:lnTo>
                    <a:pt x="1126236" y="1834896"/>
                  </a:lnTo>
                  <a:lnTo>
                    <a:pt x="1126236" y="1917700"/>
                  </a:lnTo>
                  <a:lnTo>
                    <a:pt x="1149096" y="1905508"/>
                  </a:lnTo>
                  <a:lnTo>
                    <a:pt x="1149096" y="1816608"/>
                  </a:lnTo>
                  <a:lnTo>
                    <a:pt x="1153668" y="1810512"/>
                  </a:lnTo>
                  <a:close/>
                </a:path>
                <a:path w="1278890" h="1941829">
                  <a:moveTo>
                    <a:pt x="1172756" y="1787690"/>
                  </a:moveTo>
                  <a:lnTo>
                    <a:pt x="1149096" y="1816608"/>
                  </a:lnTo>
                  <a:lnTo>
                    <a:pt x="1149096" y="1905508"/>
                  </a:lnTo>
                  <a:lnTo>
                    <a:pt x="1164336" y="1897380"/>
                  </a:lnTo>
                  <a:lnTo>
                    <a:pt x="1171956" y="1890979"/>
                  </a:lnTo>
                  <a:lnTo>
                    <a:pt x="1171956" y="1789176"/>
                  </a:lnTo>
                  <a:lnTo>
                    <a:pt x="1172756" y="1787690"/>
                  </a:lnTo>
                  <a:close/>
                </a:path>
                <a:path w="1278890" h="1941829">
                  <a:moveTo>
                    <a:pt x="1176528" y="1783080"/>
                  </a:moveTo>
                  <a:lnTo>
                    <a:pt x="1172756" y="1787690"/>
                  </a:lnTo>
                  <a:lnTo>
                    <a:pt x="1171956" y="1789176"/>
                  </a:lnTo>
                  <a:lnTo>
                    <a:pt x="1176528" y="1783080"/>
                  </a:lnTo>
                  <a:close/>
                </a:path>
                <a:path w="1278890" h="1941829">
                  <a:moveTo>
                    <a:pt x="1176528" y="1887138"/>
                  </a:moveTo>
                  <a:lnTo>
                    <a:pt x="1176528" y="1783080"/>
                  </a:lnTo>
                  <a:lnTo>
                    <a:pt x="1171956" y="1789176"/>
                  </a:lnTo>
                  <a:lnTo>
                    <a:pt x="1171956" y="1890979"/>
                  </a:lnTo>
                  <a:lnTo>
                    <a:pt x="1176528" y="1887138"/>
                  </a:lnTo>
                  <a:close/>
                </a:path>
                <a:path w="1278890" h="1941829">
                  <a:moveTo>
                    <a:pt x="1191534" y="1752815"/>
                  </a:moveTo>
                  <a:lnTo>
                    <a:pt x="1172756" y="1787690"/>
                  </a:lnTo>
                  <a:lnTo>
                    <a:pt x="1176528" y="1783080"/>
                  </a:lnTo>
                  <a:lnTo>
                    <a:pt x="1176528" y="1887138"/>
                  </a:lnTo>
                  <a:lnTo>
                    <a:pt x="1190244" y="1875617"/>
                  </a:lnTo>
                  <a:lnTo>
                    <a:pt x="1190244" y="1757172"/>
                  </a:lnTo>
                  <a:lnTo>
                    <a:pt x="1191534" y="1752815"/>
                  </a:lnTo>
                  <a:close/>
                </a:path>
                <a:path w="1278890" h="1941829">
                  <a:moveTo>
                    <a:pt x="1193292" y="1749552"/>
                  </a:moveTo>
                  <a:lnTo>
                    <a:pt x="1191534" y="1752815"/>
                  </a:lnTo>
                  <a:lnTo>
                    <a:pt x="1190244" y="1757172"/>
                  </a:lnTo>
                  <a:lnTo>
                    <a:pt x="1193292" y="1749552"/>
                  </a:lnTo>
                  <a:close/>
                </a:path>
                <a:path w="1278890" h="1941829">
                  <a:moveTo>
                    <a:pt x="1193292" y="1873057"/>
                  </a:moveTo>
                  <a:lnTo>
                    <a:pt x="1193292" y="1749552"/>
                  </a:lnTo>
                  <a:lnTo>
                    <a:pt x="1190244" y="1757172"/>
                  </a:lnTo>
                  <a:lnTo>
                    <a:pt x="1190244" y="1875617"/>
                  </a:lnTo>
                  <a:lnTo>
                    <a:pt x="1193292" y="1873057"/>
                  </a:lnTo>
                  <a:close/>
                </a:path>
                <a:path w="1278890" h="1941829">
                  <a:moveTo>
                    <a:pt x="1202436" y="1865376"/>
                  </a:moveTo>
                  <a:lnTo>
                    <a:pt x="1202436" y="1716024"/>
                  </a:lnTo>
                  <a:lnTo>
                    <a:pt x="1191534" y="1752815"/>
                  </a:lnTo>
                  <a:lnTo>
                    <a:pt x="1193292" y="1749552"/>
                  </a:lnTo>
                  <a:lnTo>
                    <a:pt x="1193292" y="1873057"/>
                  </a:lnTo>
                  <a:lnTo>
                    <a:pt x="1202436" y="1865376"/>
                  </a:lnTo>
                  <a:close/>
                </a:path>
                <a:path w="1278890" h="1941829">
                  <a:moveTo>
                    <a:pt x="1242060" y="1812988"/>
                  </a:moveTo>
                  <a:lnTo>
                    <a:pt x="1242060" y="73152"/>
                  </a:lnTo>
                  <a:lnTo>
                    <a:pt x="1205484" y="73152"/>
                  </a:lnTo>
                  <a:lnTo>
                    <a:pt x="1205484" y="1697736"/>
                  </a:lnTo>
                  <a:lnTo>
                    <a:pt x="1200912" y="1720596"/>
                  </a:lnTo>
                  <a:lnTo>
                    <a:pt x="1202436" y="1716024"/>
                  </a:lnTo>
                  <a:lnTo>
                    <a:pt x="1202436" y="1865376"/>
                  </a:lnTo>
                  <a:lnTo>
                    <a:pt x="1234440" y="1827276"/>
                  </a:lnTo>
                  <a:lnTo>
                    <a:pt x="1242060" y="1812988"/>
                  </a:lnTo>
                  <a:close/>
                </a:path>
                <a:path w="1278890" h="1941829">
                  <a:moveTo>
                    <a:pt x="1242060" y="73152"/>
                  </a:moveTo>
                  <a:lnTo>
                    <a:pt x="1205484" y="36576"/>
                  </a:lnTo>
                  <a:lnTo>
                    <a:pt x="1205484" y="73152"/>
                  </a:lnTo>
                  <a:lnTo>
                    <a:pt x="1242060" y="73152"/>
                  </a:lnTo>
                  <a:close/>
                </a:path>
              </a:pathLst>
            </a:custGeom>
            <a:solidFill>
              <a:srgbClr val="006FBF"/>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48" name="object 36">
            <a:extLst>
              <a:ext uri="{FF2B5EF4-FFF2-40B4-BE49-F238E27FC236}">
                <a16:creationId xmlns:a16="http://schemas.microsoft.com/office/drawing/2014/main" id="{DA597EF0-348D-1F65-7D6E-C626C8BE53D7}"/>
              </a:ext>
            </a:extLst>
          </p:cNvPr>
          <p:cNvSpPr txBox="1"/>
          <p:nvPr/>
        </p:nvSpPr>
        <p:spPr>
          <a:xfrm>
            <a:off x="6466630" y="4502731"/>
            <a:ext cx="2278716" cy="1001727"/>
          </a:xfrm>
          <a:prstGeom prst="rect">
            <a:avLst/>
          </a:prstGeom>
        </p:spPr>
        <p:txBody>
          <a:bodyPr vert="horz" wrap="square" lIns="0" tIns="10646" rIns="0" bIns="0" rtlCol="0">
            <a:spAutoFit/>
          </a:bodyPr>
          <a:lstStyle/>
          <a:p>
            <a:pPr marL="11206" marR="4483">
              <a:lnSpc>
                <a:spcPct val="102299"/>
              </a:lnSpc>
              <a:spcBef>
                <a:spcPts val="84"/>
              </a:spcBef>
            </a:pPr>
            <a:r>
              <a:rPr sz="1279" b="1" spc="13" dirty="0">
                <a:solidFill>
                  <a:srgbClr val="002060"/>
                </a:solidFill>
                <a:latin typeface="Arial" panose="020B0604020202020204" pitchFamily="34" charset="0"/>
                <a:cs typeface="Arial" panose="020B0604020202020204" pitchFamily="34" charset="0"/>
              </a:rPr>
              <a:t>Double </a:t>
            </a:r>
            <a:r>
              <a:rPr sz="1279" b="1" spc="18" dirty="0">
                <a:solidFill>
                  <a:srgbClr val="002060"/>
                </a:solidFill>
                <a:latin typeface="Arial" panose="020B0604020202020204" pitchFamily="34" charset="0"/>
                <a:cs typeface="Arial" panose="020B0604020202020204" pitchFamily="34" charset="0"/>
              </a:rPr>
              <a:t>Commande </a:t>
            </a:r>
            <a:r>
              <a:rPr sz="1279" spc="9" dirty="0">
                <a:solidFill>
                  <a:srgbClr val="002060"/>
                </a:solidFill>
                <a:latin typeface="Arial" panose="020B0604020202020204" pitchFamily="34" charset="0"/>
                <a:cs typeface="Arial" panose="020B0604020202020204" pitchFamily="34" charset="0"/>
              </a:rPr>
              <a:t>pour coussin </a:t>
            </a:r>
            <a:r>
              <a:rPr sz="1279" spc="-278"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de</a:t>
            </a:r>
            <a:r>
              <a:rPr sz="1279" spc="40"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levage,</a:t>
            </a:r>
            <a:r>
              <a:rPr sz="1279" spc="44"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elle</a:t>
            </a:r>
            <a:r>
              <a:rPr sz="1279" spc="40"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permet</a:t>
            </a:r>
            <a:r>
              <a:rPr sz="1279" spc="35"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d’ajuster </a:t>
            </a:r>
            <a:r>
              <a:rPr sz="1279"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et </a:t>
            </a:r>
            <a:r>
              <a:rPr sz="1279" spc="13" dirty="0">
                <a:solidFill>
                  <a:srgbClr val="002060"/>
                </a:solidFill>
                <a:latin typeface="Arial" panose="020B0604020202020204" pitchFamily="34" charset="0"/>
                <a:cs typeface="Arial" panose="020B0604020202020204" pitchFamily="34" charset="0"/>
              </a:rPr>
              <a:t>de </a:t>
            </a:r>
            <a:r>
              <a:rPr sz="1279" spc="4" dirty="0">
                <a:solidFill>
                  <a:srgbClr val="002060"/>
                </a:solidFill>
                <a:latin typeface="Arial" panose="020B0604020202020204" pitchFamily="34" charset="0"/>
                <a:cs typeface="Arial" panose="020B0604020202020204" pitchFamily="34" charset="0"/>
              </a:rPr>
              <a:t>contrôler </a:t>
            </a:r>
            <a:r>
              <a:rPr sz="1279" spc="13" dirty="0">
                <a:solidFill>
                  <a:srgbClr val="002060"/>
                </a:solidFill>
                <a:latin typeface="Arial" panose="020B0604020202020204" pitchFamily="34" charset="0"/>
                <a:cs typeface="Arial" panose="020B0604020202020204" pitchFamily="34" charset="0"/>
              </a:rPr>
              <a:t>indépendamment </a:t>
            </a:r>
            <a:r>
              <a:rPr sz="1279" spc="-27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chacun</a:t>
            </a:r>
            <a:r>
              <a:rPr sz="1279" spc="22"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des</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coussins.</a:t>
            </a:r>
            <a:endParaRPr sz="1279"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68245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grpSp>
        <p:nvGrpSpPr>
          <p:cNvPr id="4" name="object 3">
            <a:extLst>
              <a:ext uri="{FF2B5EF4-FFF2-40B4-BE49-F238E27FC236}">
                <a16:creationId xmlns:a16="http://schemas.microsoft.com/office/drawing/2014/main" id="{4EB9EE26-23D8-C863-D8AA-61FB37D6D535}"/>
              </a:ext>
            </a:extLst>
          </p:cNvPr>
          <p:cNvGrpSpPr/>
          <p:nvPr/>
        </p:nvGrpSpPr>
        <p:grpSpPr>
          <a:xfrm>
            <a:off x="300271" y="1251044"/>
            <a:ext cx="1528918" cy="512454"/>
            <a:chOff x="688848" y="1173480"/>
            <a:chExt cx="1309370" cy="422275"/>
          </a:xfrm>
          <a:solidFill>
            <a:srgbClr val="F6DA0A"/>
          </a:solidFill>
        </p:grpSpPr>
        <p:sp>
          <p:nvSpPr>
            <p:cNvPr id="5" name="object 4">
              <a:extLst>
                <a:ext uri="{FF2B5EF4-FFF2-40B4-BE49-F238E27FC236}">
                  <a16:creationId xmlns:a16="http://schemas.microsoft.com/office/drawing/2014/main" id="{607275AA-16E3-D10B-0C8D-4BECC3E6BCC6}"/>
                </a:ext>
              </a:extLst>
            </p:cNvPr>
            <p:cNvSpPr/>
            <p:nvPr/>
          </p:nvSpPr>
          <p:spPr>
            <a:xfrm>
              <a:off x="691895" y="1176527"/>
              <a:ext cx="1303020" cy="416559"/>
            </a:xfrm>
            <a:custGeom>
              <a:avLst/>
              <a:gdLst/>
              <a:ahLst/>
              <a:cxnLst/>
              <a:rect l="l" t="t" r="r" b="b"/>
              <a:pathLst>
                <a:path w="1303020" h="416559">
                  <a:moveTo>
                    <a:pt x="1303019" y="416051"/>
                  </a:moveTo>
                  <a:lnTo>
                    <a:pt x="1303019" y="0"/>
                  </a:lnTo>
                  <a:lnTo>
                    <a:pt x="0" y="0"/>
                  </a:lnTo>
                  <a:lnTo>
                    <a:pt x="0" y="416051"/>
                  </a:lnTo>
                  <a:lnTo>
                    <a:pt x="1303019" y="416051"/>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sp>
          <p:nvSpPr>
            <p:cNvPr id="6" name="object 5">
              <a:extLst>
                <a:ext uri="{FF2B5EF4-FFF2-40B4-BE49-F238E27FC236}">
                  <a16:creationId xmlns:a16="http://schemas.microsoft.com/office/drawing/2014/main" id="{49EBB3B8-3267-FCC6-BADD-AEB4848034A5}"/>
                </a:ext>
              </a:extLst>
            </p:cNvPr>
            <p:cNvSpPr/>
            <p:nvPr/>
          </p:nvSpPr>
          <p:spPr>
            <a:xfrm>
              <a:off x="688848" y="1173480"/>
              <a:ext cx="1309370" cy="422275"/>
            </a:xfrm>
            <a:custGeom>
              <a:avLst/>
              <a:gdLst/>
              <a:ahLst/>
              <a:cxnLst/>
              <a:rect l="l" t="t" r="r" b="b"/>
              <a:pathLst>
                <a:path w="1309370" h="422275">
                  <a:moveTo>
                    <a:pt x="1309116" y="420624"/>
                  </a:moveTo>
                  <a:lnTo>
                    <a:pt x="1309116" y="1524"/>
                  </a:lnTo>
                  <a:lnTo>
                    <a:pt x="1307592" y="0"/>
                  </a:lnTo>
                  <a:lnTo>
                    <a:pt x="1524" y="0"/>
                  </a:lnTo>
                  <a:lnTo>
                    <a:pt x="0" y="1524"/>
                  </a:lnTo>
                  <a:lnTo>
                    <a:pt x="0" y="420624"/>
                  </a:lnTo>
                  <a:lnTo>
                    <a:pt x="1524" y="422148"/>
                  </a:lnTo>
                  <a:lnTo>
                    <a:pt x="3048" y="422148"/>
                  </a:lnTo>
                  <a:lnTo>
                    <a:pt x="3048" y="7620"/>
                  </a:lnTo>
                  <a:lnTo>
                    <a:pt x="7620" y="3048"/>
                  </a:lnTo>
                  <a:lnTo>
                    <a:pt x="7620" y="7620"/>
                  </a:lnTo>
                  <a:lnTo>
                    <a:pt x="1301496" y="7620"/>
                  </a:lnTo>
                  <a:lnTo>
                    <a:pt x="1301496" y="3048"/>
                  </a:lnTo>
                  <a:lnTo>
                    <a:pt x="1306068" y="7620"/>
                  </a:lnTo>
                  <a:lnTo>
                    <a:pt x="1306068" y="422148"/>
                  </a:lnTo>
                  <a:lnTo>
                    <a:pt x="1307592" y="422148"/>
                  </a:lnTo>
                  <a:lnTo>
                    <a:pt x="1309116" y="420624"/>
                  </a:lnTo>
                  <a:close/>
                </a:path>
                <a:path w="1309370" h="422275">
                  <a:moveTo>
                    <a:pt x="7620" y="7620"/>
                  </a:moveTo>
                  <a:lnTo>
                    <a:pt x="7620" y="3048"/>
                  </a:lnTo>
                  <a:lnTo>
                    <a:pt x="3048" y="7620"/>
                  </a:lnTo>
                  <a:lnTo>
                    <a:pt x="7620" y="7620"/>
                  </a:lnTo>
                  <a:close/>
                </a:path>
                <a:path w="1309370" h="422275">
                  <a:moveTo>
                    <a:pt x="7620" y="414528"/>
                  </a:moveTo>
                  <a:lnTo>
                    <a:pt x="7620" y="7620"/>
                  </a:lnTo>
                  <a:lnTo>
                    <a:pt x="3048" y="7620"/>
                  </a:lnTo>
                  <a:lnTo>
                    <a:pt x="3048" y="414528"/>
                  </a:lnTo>
                  <a:lnTo>
                    <a:pt x="7620" y="414528"/>
                  </a:lnTo>
                  <a:close/>
                </a:path>
                <a:path w="1309370" h="422275">
                  <a:moveTo>
                    <a:pt x="1306068" y="414528"/>
                  </a:moveTo>
                  <a:lnTo>
                    <a:pt x="3048" y="414528"/>
                  </a:lnTo>
                  <a:lnTo>
                    <a:pt x="7620" y="419100"/>
                  </a:lnTo>
                  <a:lnTo>
                    <a:pt x="7620" y="422148"/>
                  </a:lnTo>
                  <a:lnTo>
                    <a:pt x="1301496" y="422148"/>
                  </a:lnTo>
                  <a:lnTo>
                    <a:pt x="1301496" y="419100"/>
                  </a:lnTo>
                  <a:lnTo>
                    <a:pt x="1306068" y="414528"/>
                  </a:lnTo>
                  <a:close/>
                </a:path>
                <a:path w="1309370" h="422275">
                  <a:moveTo>
                    <a:pt x="7620" y="422148"/>
                  </a:moveTo>
                  <a:lnTo>
                    <a:pt x="7620" y="419100"/>
                  </a:lnTo>
                  <a:lnTo>
                    <a:pt x="3048" y="414528"/>
                  </a:lnTo>
                  <a:lnTo>
                    <a:pt x="3048" y="422148"/>
                  </a:lnTo>
                  <a:lnTo>
                    <a:pt x="7620" y="422148"/>
                  </a:lnTo>
                  <a:close/>
                </a:path>
                <a:path w="1309370" h="422275">
                  <a:moveTo>
                    <a:pt x="1306068" y="7620"/>
                  </a:moveTo>
                  <a:lnTo>
                    <a:pt x="1301496" y="3048"/>
                  </a:lnTo>
                  <a:lnTo>
                    <a:pt x="1301496" y="7620"/>
                  </a:lnTo>
                  <a:lnTo>
                    <a:pt x="1306068" y="7620"/>
                  </a:lnTo>
                  <a:close/>
                </a:path>
                <a:path w="1309370" h="422275">
                  <a:moveTo>
                    <a:pt x="1306068" y="414528"/>
                  </a:moveTo>
                  <a:lnTo>
                    <a:pt x="1306068" y="7620"/>
                  </a:lnTo>
                  <a:lnTo>
                    <a:pt x="1301496" y="7620"/>
                  </a:lnTo>
                  <a:lnTo>
                    <a:pt x="1301496" y="414528"/>
                  </a:lnTo>
                  <a:lnTo>
                    <a:pt x="1306068" y="414528"/>
                  </a:lnTo>
                  <a:close/>
                </a:path>
                <a:path w="1309370" h="422275">
                  <a:moveTo>
                    <a:pt x="1306068" y="422148"/>
                  </a:moveTo>
                  <a:lnTo>
                    <a:pt x="1306068" y="414528"/>
                  </a:lnTo>
                  <a:lnTo>
                    <a:pt x="1301496" y="419100"/>
                  </a:lnTo>
                  <a:lnTo>
                    <a:pt x="1301496" y="422148"/>
                  </a:lnTo>
                  <a:lnTo>
                    <a:pt x="1306068" y="422148"/>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18" name="object 6">
            <a:extLst>
              <a:ext uri="{FF2B5EF4-FFF2-40B4-BE49-F238E27FC236}">
                <a16:creationId xmlns:a16="http://schemas.microsoft.com/office/drawing/2014/main" id="{BC19ECEA-759B-EC5D-2874-FF8F3856DBD0}"/>
              </a:ext>
            </a:extLst>
          </p:cNvPr>
          <p:cNvSpPr txBox="1">
            <a:spLocks/>
          </p:cNvSpPr>
          <p:nvPr/>
        </p:nvSpPr>
        <p:spPr>
          <a:xfrm>
            <a:off x="300271" y="1259677"/>
            <a:ext cx="2386180" cy="448856"/>
          </a:xfrm>
          <a:prstGeom prst="rect">
            <a:avLst/>
          </a:prstGeom>
        </p:spPr>
        <p:txBody>
          <a:bodyPr vert="horz" wrap="square" lIns="0" tIns="5603"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spcBef>
                <a:spcPts val="44"/>
              </a:spcBef>
            </a:pPr>
            <a:r>
              <a:rPr lang="fr-FR" sz="3200" spc="4" dirty="0">
                <a:solidFill>
                  <a:srgbClr val="002060"/>
                </a:solidFill>
              </a:rPr>
              <a:t>Calage</a:t>
            </a:r>
            <a:endParaRPr lang="fr-FR" sz="3200" dirty="0">
              <a:solidFill>
                <a:srgbClr val="002060"/>
              </a:solidFill>
            </a:endParaRPr>
          </a:p>
        </p:txBody>
      </p:sp>
      <p:sp>
        <p:nvSpPr>
          <p:cNvPr id="9" name="object 8">
            <a:extLst>
              <a:ext uri="{FF2B5EF4-FFF2-40B4-BE49-F238E27FC236}">
                <a16:creationId xmlns:a16="http://schemas.microsoft.com/office/drawing/2014/main" id="{9E460283-B644-8FEA-C456-6BFCBC2B9B5D}"/>
              </a:ext>
            </a:extLst>
          </p:cNvPr>
          <p:cNvSpPr txBox="1"/>
          <p:nvPr/>
        </p:nvSpPr>
        <p:spPr>
          <a:xfrm>
            <a:off x="8931919" y="4999923"/>
            <a:ext cx="2407584" cy="762174"/>
          </a:xfrm>
          <a:prstGeom prst="rect">
            <a:avLst/>
          </a:prstGeom>
        </p:spPr>
        <p:txBody>
          <a:bodyPr vert="horz" wrap="square" lIns="0" tIns="10646" rIns="0" bIns="0" rtlCol="0">
            <a:spAutoFit/>
          </a:bodyPr>
          <a:lstStyle/>
          <a:p>
            <a:pPr marL="11206" marR="4483">
              <a:lnSpc>
                <a:spcPct val="102400"/>
              </a:lnSpc>
              <a:spcBef>
                <a:spcPts val="84"/>
              </a:spcBef>
            </a:pPr>
            <a:r>
              <a:rPr sz="1279" b="1" spc="13" dirty="0">
                <a:solidFill>
                  <a:srgbClr val="002060"/>
                </a:solidFill>
                <a:latin typeface="Arial" panose="020B0604020202020204" pitchFamily="34" charset="0"/>
                <a:cs typeface="Arial" panose="020B0604020202020204" pitchFamily="34" charset="0"/>
              </a:rPr>
              <a:t>Plaques</a:t>
            </a:r>
            <a:r>
              <a:rPr sz="1279" b="1" spc="-22" dirty="0">
                <a:solidFill>
                  <a:srgbClr val="002060"/>
                </a:solidFill>
                <a:latin typeface="Arial" panose="020B0604020202020204" pitchFamily="34" charset="0"/>
                <a:cs typeface="Arial" panose="020B0604020202020204" pitchFamily="34" charset="0"/>
              </a:rPr>
              <a:t> </a:t>
            </a:r>
            <a:r>
              <a:rPr sz="1279" b="1" spc="18" dirty="0">
                <a:solidFill>
                  <a:srgbClr val="002060"/>
                </a:solidFill>
                <a:latin typeface="Arial" panose="020B0604020202020204" pitchFamily="34" charset="0"/>
                <a:cs typeface="Arial" panose="020B0604020202020204" pitchFamily="34" charset="0"/>
              </a:rPr>
              <a:t>de</a:t>
            </a:r>
            <a:r>
              <a:rPr sz="1279" b="1" spc="-22" dirty="0">
                <a:solidFill>
                  <a:srgbClr val="002060"/>
                </a:solidFill>
                <a:latin typeface="Arial" panose="020B0604020202020204" pitchFamily="34" charset="0"/>
                <a:cs typeface="Arial" panose="020B0604020202020204" pitchFamily="34" charset="0"/>
              </a:rPr>
              <a:t> </a:t>
            </a:r>
            <a:r>
              <a:rPr sz="1279" b="1" spc="9" dirty="0">
                <a:solidFill>
                  <a:srgbClr val="002060"/>
                </a:solidFill>
                <a:latin typeface="Arial" panose="020B0604020202020204" pitchFamily="34" charset="0"/>
                <a:cs typeface="Arial" panose="020B0604020202020204" pitchFamily="34" charset="0"/>
              </a:rPr>
              <a:t>Répartition</a:t>
            </a:r>
            <a:r>
              <a:rPr sz="1279" b="1" spc="-18"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de</a:t>
            </a:r>
            <a:r>
              <a:rPr sz="1279" spc="-4"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charge</a:t>
            </a:r>
            <a:r>
              <a:rPr sz="1279" spc="18"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à </a:t>
            </a:r>
            <a:r>
              <a:rPr sz="1279" spc="-27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positionner </a:t>
            </a:r>
            <a:r>
              <a:rPr sz="1279" spc="13" dirty="0">
                <a:solidFill>
                  <a:srgbClr val="002060"/>
                </a:solidFill>
                <a:latin typeface="Arial" panose="020B0604020202020204" pitchFamily="34" charset="0"/>
                <a:cs typeface="Arial" panose="020B0604020202020204" pitchFamily="34" charset="0"/>
              </a:rPr>
              <a:t>sous</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chacun</a:t>
            </a:r>
            <a:r>
              <a:rPr sz="1279" spc="35"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des </a:t>
            </a:r>
            <a:r>
              <a:rPr sz="1279" spc="1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calages.</a:t>
            </a:r>
            <a:r>
              <a:rPr sz="1279" spc="9"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(800x800x50mm)</a:t>
            </a:r>
            <a:r>
              <a:rPr sz="1015" i="1" spc="9"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x</a:t>
            </a:r>
            <a:r>
              <a:rPr sz="1015" i="1" spc="4"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2</a:t>
            </a:r>
            <a:endParaRPr sz="1015">
              <a:solidFill>
                <a:srgbClr val="002060"/>
              </a:solidFill>
              <a:latin typeface="Arial" panose="020B0604020202020204" pitchFamily="34" charset="0"/>
              <a:cs typeface="Arial" panose="020B0604020202020204" pitchFamily="34" charset="0"/>
            </a:endParaRPr>
          </a:p>
        </p:txBody>
      </p:sp>
      <p:grpSp>
        <p:nvGrpSpPr>
          <p:cNvPr id="10" name="object 9">
            <a:extLst>
              <a:ext uri="{FF2B5EF4-FFF2-40B4-BE49-F238E27FC236}">
                <a16:creationId xmlns:a16="http://schemas.microsoft.com/office/drawing/2014/main" id="{B70E0394-12B0-2199-0E1E-4A079585E2AF}"/>
              </a:ext>
            </a:extLst>
          </p:cNvPr>
          <p:cNvGrpSpPr/>
          <p:nvPr/>
        </p:nvGrpSpPr>
        <p:grpSpPr>
          <a:xfrm>
            <a:off x="5611906" y="1708533"/>
            <a:ext cx="2066925" cy="1907241"/>
            <a:chOff x="4480560" y="1228344"/>
            <a:chExt cx="2342515" cy="2161540"/>
          </a:xfrm>
        </p:grpSpPr>
        <p:pic>
          <p:nvPicPr>
            <p:cNvPr id="11" name="object 10">
              <a:extLst>
                <a:ext uri="{FF2B5EF4-FFF2-40B4-BE49-F238E27FC236}">
                  <a16:creationId xmlns:a16="http://schemas.microsoft.com/office/drawing/2014/main" id="{26A7B11C-B03F-EDC9-5501-84AB8C50FB06}"/>
                </a:ext>
              </a:extLst>
            </p:cNvPr>
            <p:cNvPicPr/>
            <p:nvPr/>
          </p:nvPicPr>
          <p:blipFill>
            <a:blip r:embed="rId2" cstate="print"/>
            <a:stretch>
              <a:fillRect/>
            </a:stretch>
          </p:blipFill>
          <p:spPr>
            <a:xfrm>
              <a:off x="4555236" y="1301495"/>
              <a:ext cx="2194559" cy="2014727"/>
            </a:xfrm>
            <a:prstGeom prst="rect">
              <a:avLst/>
            </a:prstGeom>
          </p:spPr>
        </p:pic>
        <p:sp>
          <p:nvSpPr>
            <p:cNvPr id="12" name="object 11">
              <a:extLst>
                <a:ext uri="{FF2B5EF4-FFF2-40B4-BE49-F238E27FC236}">
                  <a16:creationId xmlns:a16="http://schemas.microsoft.com/office/drawing/2014/main" id="{7E3D34CD-BDED-4114-5C39-DD0D1ED61DB8}"/>
                </a:ext>
              </a:extLst>
            </p:cNvPr>
            <p:cNvSpPr/>
            <p:nvPr/>
          </p:nvSpPr>
          <p:spPr>
            <a:xfrm>
              <a:off x="4480560" y="1228344"/>
              <a:ext cx="2342515" cy="2161540"/>
            </a:xfrm>
            <a:custGeom>
              <a:avLst/>
              <a:gdLst/>
              <a:ahLst/>
              <a:cxnLst/>
              <a:rect l="l" t="t" r="r" b="b"/>
              <a:pathLst>
                <a:path w="2342515" h="2161540">
                  <a:moveTo>
                    <a:pt x="2342388" y="1754124"/>
                  </a:moveTo>
                  <a:lnTo>
                    <a:pt x="2342388" y="0"/>
                  </a:lnTo>
                  <a:lnTo>
                    <a:pt x="408432" y="0"/>
                  </a:lnTo>
                  <a:lnTo>
                    <a:pt x="368808" y="1524"/>
                  </a:lnTo>
                  <a:lnTo>
                    <a:pt x="327660" y="7620"/>
                  </a:lnTo>
                  <a:lnTo>
                    <a:pt x="288036" y="18288"/>
                  </a:lnTo>
                  <a:lnTo>
                    <a:pt x="249936" y="32004"/>
                  </a:lnTo>
                  <a:lnTo>
                    <a:pt x="214884" y="48768"/>
                  </a:lnTo>
                  <a:lnTo>
                    <a:pt x="181356" y="70104"/>
                  </a:lnTo>
                  <a:lnTo>
                    <a:pt x="149352" y="92964"/>
                  </a:lnTo>
                  <a:lnTo>
                    <a:pt x="120396" y="120396"/>
                  </a:lnTo>
                  <a:lnTo>
                    <a:pt x="94488" y="149352"/>
                  </a:lnTo>
                  <a:lnTo>
                    <a:pt x="70104" y="179832"/>
                  </a:lnTo>
                  <a:lnTo>
                    <a:pt x="50292" y="213360"/>
                  </a:lnTo>
                  <a:lnTo>
                    <a:pt x="33528" y="249936"/>
                  </a:lnTo>
                  <a:lnTo>
                    <a:pt x="18288" y="286512"/>
                  </a:lnTo>
                  <a:lnTo>
                    <a:pt x="9144" y="326136"/>
                  </a:lnTo>
                  <a:lnTo>
                    <a:pt x="3048" y="367284"/>
                  </a:lnTo>
                  <a:lnTo>
                    <a:pt x="0" y="406908"/>
                  </a:lnTo>
                  <a:lnTo>
                    <a:pt x="0" y="2161032"/>
                  </a:lnTo>
                  <a:lnTo>
                    <a:pt x="38100" y="2161032"/>
                  </a:lnTo>
                  <a:lnTo>
                    <a:pt x="38100" y="2087880"/>
                  </a:lnTo>
                  <a:lnTo>
                    <a:pt x="74676" y="2087880"/>
                  </a:lnTo>
                  <a:lnTo>
                    <a:pt x="74676" y="376428"/>
                  </a:lnTo>
                  <a:lnTo>
                    <a:pt x="80772" y="339852"/>
                  </a:lnTo>
                  <a:lnTo>
                    <a:pt x="80772" y="342900"/>
                  </a:lnTo>
                  <a:lnTo>
                    <a:pt x="88392" y="313690"/>
                  </a:lnTo>
                  <a:lnTo>
                    <a:pt x="88392" y="310896"/>
                  </a:lnTo>
                  <a:lnTo>
                    <a:pt x="100584" y="277368"/>
                  </a:lnTo>
                  <a:lnTo>
                    <a:pt x="100584" y="280416"/>
                  </a:lnTo>
                  <a:lnTo>
                    <a:pt x="114300" y="250240"/>
                  </a:lnTo>
                  <a:lnTo>
                    <a:pt x="114300" y="249936"/>
                  </a:lnTo>
                  <a:lnTo>
                    <a:pt x="115824" y="246888"/>
                  </a:lnTo>
                  <a:lnTo>
                    <a:pt x="115824" y="247396"/>
                  </a:lnTo>
                  <a:lnTo>
                    <a:pt x="132588" y="219456"/>
                  </a:lnTo>
                  <a:lnTo>
                    <a:pt x="132588" y="220435"/>
                  </a:lnTo>
                  <a:lnTo>
                    <a:pt x="149352" y="197684"/>
                  </a:lnTo>
                  <a:lnTo>
                    <a:pt x="149352" y="196596"/>
                  </a:lnTo>
                  <a:lnTo>
                    <a:pt x="172212" y="172307"/>
                  </a:lnTo>
                  <a:lnTo>
                    <a:pt x="173736" y="170688"/>
                  </a:lnTo>
                  <a:lnTo>
                    <a:pt x="198120" y="147828"/>
                  </a:lnTo>
                  <a:lnTo>
                    <a:pt x="198120" y="148630"/>
                  </a:lnTo>
                  <a:lnTo>
                    <a:pt x="220980" y="131785"/>
                  </a:lnTo>
                  <a:lnTo>
                    <a:pt x="220980" y="131064"/>
                  </a:lnTo>
                  <a:lnTo>
                    <a:pt x="248412" y="114604"/>
                  </a:lnTo>
                  <a:lnTo>
                    <a:pt x="248412" y="114300"/>
                  </a:lnTo>
                  <a:lnTo>
                    <a:pt x="251460" y="112776"/>
                  </a:lnTo>
                  <a:lnTo>
                    <a:pt x="280416" y="99060"/>
                  </a:lnTo>
                  <a:lnTo>
                    <a:pt x="280416" y="99391"/>
                  </a:lnTo>
                  <a:lnTo>
                    <a:pt x="307848" y="88657"/>
                  </a:lnTo>
                  <a:lnTo>
                    <a:pt x="307848" y="88392"/>
                  </a:lnTo>
                  <a:lnTo>
                    <a:pt x="312420" y="86868"/>
                  </a:lnTo>
                  <a:lnTo>
                    <a:pt x="312420" y="87249"/>
                  </a:lnTo>
                  <a:lnTo>
                    <a:pt x="344424" y="79248"/>
                  </a:lnTo>
                  <a:lnTo>
                    <a:pt x="344424" y="80040"/>
                  </a:lnTo>
                  <a:lnTo>
                    <a:pt x="373380" y="75407"/>
                  </a:lnTo>
                  <a:lnTo>
                    <a:pt x="373380" y="74676"/>
                  </a:lnTo>
                  <a:lnTo>
                    <a:pt x="408432" y="73273"/>
                  </a:lnTo>
                  <a:lnTo>
                    <a:pt x="2269236" y="73152"/>
                  </a:lnTo>
                  <a:lnTo>
                    <a:pt x="2269236" y="36576"/>
                  </a:lnTo>
                  <a:lnTo>
                    <a:pt x="2305812" y="73152"/>
                  </a:lnTo>
                  <a:lnTo>
                    <a:pt x="2305812" y="1920240"/>
                  </a:lnTo>
                  <a:lnTo>
                    <a:pt x="2310384" y="1911096"/>
                  </a:lnTo>
                  <a:lnTo>
                    <a:pt x="2324100" y="1874520"/>
                  </a:lnTo>
                  <a:lnTo>
                    <a:pt x="2333244" y="1834896"/>
                  </a:lnTo>
                  <a:lnTo>
                    <a:pt x="2340864" y="1793748"/>
                  </a:lnTo>
                  <a:lnTo>
                    <a:pt x="2342388" y="1754124"/>
                  </a:lnTo>
                  <a:close/>
                </a:path>
                <a:path w="2342515" h="2161540">
                  <a:moveTo>
                    <a:pt x="1933956" y="2161032"/>
                  </a:moveTo>
                  <a:lnTo>
                    <a:pt x="1933956" y="2087880"/>
                  </a:lnTo>
                  <a:lnTo>
                    <a:pt x="38100" y="2087880"/>
                  </a:lnTo>
                  <a:lnTo>
                    <a:pt x="74676" y="2124456"/>
                  </a:lnTo>
                  <a:lnTo>
                    <a:pt x="74676" y="2161032"/>
                  </a:lnTo>
                  <a:lnTo>
                    <a:pt x="1933956" y="2161032"/>
                  </a:lnTo>
                  <a:close/>
                </a:path>
                <a:path w="2342515" h="2161540">
                  <a:moveTo>
                    <a:pt x="74676" y="2161032"/>
                  </a:moveTo>
                  <a:lnTo>
                    <a:pt x="74676" y="2124456"/>
                  </a:lnTo>
                  <a:lnTo>
                    <a:pt x="38100" y="2087880"/>
                  </a:lnTo>
                  <a:lnTo>
                    <a:pt x="38100" y="2161032"/>
                  </a:lnTo>
                  <a:lnTo>
                    <a:pt x="74676" y="2161032"/>
                  </a:lnTo>
                  <a:close/>
                </a:path>
                <a:path w="2342515" h="2161540">
                  <a:moveTo>
                    <a:pt x="76200" y="371856"/>
                  </a:moveTo>
                  <a:lnTo>
                    <a:pt x="74676" y="376428"/>
                  </a:lnTo>
                  <a:lnTo>
                    <a:pt x="74676" y="409956"/>
                  </a:lnTo>
                  <a:lnTo>
                    <a:pt x="76200" y="371856"/>
                  </a:lnTo>
                  <a:close/>
                </a:path>
                <a:path w="2342515" h="2161540">
                  <a:moveTo>
                    <a:pt x="89916" y="307848"/>
                  </a:moveTo>
                  <a:lnTo>
                    <a:pt x="88392" y="310896"/>
                  </a:lnTo>
                  <a:lnTo>
                    <a:pt x="88392" y="313690"/>
                  </a:lnTo>
                  <a:lnTo>
                    <a:pt x="89916" y="307848"/>
                  </a:lnTo>
                  <a:close/>
                </a:path>
                <a:path w="2342515" h="2161540">
                  <a:moveTo>
                    <a:pt x="115824" y="246888"/>
                  </a:moveTo>
                  <a:lnTo>
                    <a:pt x="114300" y="249936"/>
                  </a:lnTo>
                  <a:lnTo>
                    <a:pt x="114871" y="248983"/>
                  </a:lnTo>
                  <a:lnTo>
                    <a:pt x="115824" y="246888"/>
                  </a:lnTo>
                  <a:close/>
                </a:path>
                <a:path w="2342515" h="2161540">
                  <a:moveTo>
                    <a:pt x="114871" y="248983"/>
                  </a:moveTo>
                  <a:lnTo>
                    <a:pt x="114300" y="249936"/>
                  </a:lnTo>
                  <a:lnTo>
                    <a:pt x="114300" y="250240"/>
                  </a:lnTo>
                  <a:lnTo>
                    <a:pt x="114871" y="248983"/>
                  </a:lnTo>
                  <a:close/>
                </a:path>
                <a:path w="2342515" h="2161540">
                  <a:moveTo>
                    <a:pt x="115824" y="247396"/>
                  </a:moveTo>
                  <a:lnTo>
                    <a:pt x="115824" y="246888"/>
                  </a:lnTo>
                  <a:lnTo>
                    <a:pt x="114871" y="248983"/>
                  </a:lnTo>
                  <a:lnTo>
                    <a:pt x="115824" y="247396"/>
                  </a:lnTo>
                  <a:close/>
                </a:path>
                <a:path w="2342515" h="2161540">
                  <a:moveTo>
                    <a:pt x="132588" y="220435"/>
                  </a:moveTo>
                  <a:lnTo>
                    <a:pt x="132588" y="219456"/>
                  </a:lnTo>
                  <a:lnTo>
                    <a:pt x="131064" y="222504"/>
                  </a:lnTo>
                  <a:lnTo>
                    <a:pt x="132588" y="220435"/>
                  </a:lnTo>
                  <a:close/>
                </a:path>
                <a:path w="2342515" h="2161540">
                  <a:moveTo>
                    <a:pt x="152400" y="193548"/>
                  </a:moveTo>
                  <a:lnTo>
                    <a:pt x="149352" y="196596"/>
                  </a:lnTo>
                  <a:lnTo>
                    <a:pt x="149352" y="197684"/>
                  </a:lnTo>
                  <a:lnTo>
                    <a:pt x="152400" y="193548"/>
                  </a:lnTo>
                  <a:close/>
                </a:path>
                <a:path w="2342515" h="2161540">
                  <a:moveTo>
                    <a:pt x="173736" y="170688"/>
                  </a:moveTo>
                  <a:lnTo>
                    <a:pt x="172212" y="172212"/>
                  </a:lnTo>
                  <a:lnTo>
                    <a:pt x="172997" y="171473"/>
                  </a:lnTo>
                  <a:lnTo>
                    <a:pt x="173736" y="170688"/>
                  </a:lnTo>
                  <a:close/>
                </a:path>
                <a:path w="2342515" h="2161540">
                  <a:moveTo>
                    <a:pt x="172997" y="171473"/>
                  </a:moveTo>
                  <a:lnTo>
                    <a:pt x="172212" y="172212"/>
                  </a:lnTo>
                  <a:lnTo>
                    <a:pt x="172997" y="171473"/>
                  </a:lnTo>
                  <a:close/>
                </a:path>
                <a:path w="2342515" h="2161540">
                  <a:moveTo>
                    <a:pt x="173736" y="170777"/>
                  </a:moveTo>
                  <a:lnTo>
                    <a:pt x="172997" y="171473"/>
                  </a:lnTo>
                  <a:lnTo>
                    <a:pt x="173736" y="170777"/>
                  </a:lnTo>
                  <a:close/>
                </a:path>
                <a:path w="2342515" h="2161540">
                  <a:moveTo>
                    <a:pt x="198120" y="148630"/>
                  </a:moveTo>
                  <a:lnTo>
                    <a:pt x="198120" y="147828"/>
                  </a:lnTo>
                  <a:lnTo>
                    <a:pt x="195072" y="150876"/>
                  </a:lnTo>
                  <a:lnTo>
                    <a:pt x="198120" y="148630"/>
                  </a:lnTo>
                  <a:close/>
                </a:path>
                <a:path w="2342515" h="2161540">
                  <a:moveTo>
                    <a:pt x="224028" y="129540"/>
                  </a:moveTo>
                  <a:lnTo>
                    <a:pt x="220980" y="131064"/>
                  </a:lnTo>
                  <a:lnTo>
                    <a:pt x="220980" y="131785"/>
                  </a:lnTo>
                  <a:lnTo>
                    <a:pt x="224028" y="129540"/>
                  </a:lnTo>
                  <a:close/>
                </a:path>
                <a:path w="2342515" h="2161540">
                  <a:moveTo>
                    <a:pt x="251460" y="112776"/>
                  </a:moveTo>
                  <a:lnTo>
                    <a:pt x="248412" y="114300"/>
                  </a:lnTo>
                  <a:lnTo>
                    <a:pt x="250873" y="113127"/>
                  </a:lnTo>
                  <a:lnTo>
                    <a:pt x="251460" y="112776"/>
                  </a:lnTo>
                  <a:close/>
                </a:path>
                <a:path w="2342515" h="2161540">
                  <a:moveTo>
                    <a:pt x="250873" y="113127"/>
                  </a:moveTo>
                  <a:lnTo>
                    <a:pt x="248412" y="114300"/>
                  </a:lnTo>
                  <a:lnTo>
                    <a:pt x="248412" y="114604"/>
                  </a:lnTo>
                  <a:lnTo>
                    <a:pt x="250873" y="113127"/>
                  </a:lnTo>
                  <a:close/>
                </a:path>
                <a:path w="2342515" h="2161540">
                  <a:moveTo>
                    <a:pt x="251460" y="112848"/>
                  </a:moveTo>
                  <a:lnTo>
                    <a:pt x="250873" y="113127"/>
                  </a:lnTo>
                  <a:lnTo>
                    <a:pt x="251460" y="112848"/>
                  </a:lnTo>
                  <a:close/>
                </a:path>
                <a:path w="2342515" h="2161540">
                  <a:moveTo>
                    <a:pt x="280416" y="99391"/>
                  </a:moveTo>
                  <a:lnTo>
                    <a:pt x="280416" y="99060"/>
                  </a:lnTo>
                  <a:lnTo>
                    <a:pt x="277368" y="100584"/>
                  </a:lnTo>
                  <a:lnTo>
                    <a:pt x="280416" y="99391"/>
                  </a:lnTo>
                  <a:close/>
                </a:path>
                <a:path w="2342515" h="2161540">
                  <a:moveTo>
                    <a:pt x="312420" y="86868"/>
                  </a:moveTo>
                  <a:lnTo>
                    <a:pt x="307848" y="88392"/>
                  </a:lnTo>
                  <a:lnTo>
                    <a:pt x="309723" y="87923"/>
                  </a:lnTo>
                  <a:lnTo>
                    <a:pt x="312420" y="86868"/>
                  </a:lnTo>
                  <a:close/>
                </a:path>
                <a:path w="2342515" h="2161540">
                  <a:moveTo>
                    <a:pt x="309723" y="87923"/>
                  </a:moveTo>
                  <a:lnTo>
                    <a:pt x="307848" y="88392"/>
                  </a:lnTo>
                  <a:lnTo>
                    <a:pt x="307848" y="88657"/>
                  </a:lnTo>
                  <a:lnTo>
                    <a:pt x="309723" y="87923"/>
                  </a:lnTo>
                  <a:close/>
                </a:path>
                <a:path w="2342515" h="2161540">
                  <a:moveTo>
                    <a:pt x="312420" y="87249"/>
                  </a:moveTo>
                  <a:lnTo>
                    <a:pt x="312420" y="86868"/>
                  </a:lnTo>
                  <a:lnTo>
                    <a:pt x="309723" y="87923"/>
                  </a:lnTo>
                  <a:lnTo>
                    <a:pt x="312420" y="87249"/>
                  </a:lnTo>
                  <a:close/>
                </a:path>
                <a:path w="2342515" h="2161540">
                  <a:moveTo>
                    <a:pt x="344424" y="80040"/>
                  </a:moveTo>
                  <a:lnTo>
                    <a:pt x="344424" y="79248"/>
                  </a:lnTo>
                  <a:lnTo>
                    <a:pt x="339852" y="80772"/>
                  </a:lnTo>
                  <a:lnTo>
                    <a:pt x="344424" y="80040"/>
                  </a:lnTo>
                  <a:close/>
                </a:path>
                <a:path w="2342515" h="2161540">
                  <a:moveTo>
                    <a:pt x="377952" y="74676"/>
                  </a:moveTo>
                  <a:lnTo>
                    <a:pt x="373380" y="74676"/>
                  </a:lnTo>
                  <a:lnTo>
                    <a:pt x="373380" y="75407"/>
                  </a:lnTo>
                  <a:lnTo>
                    <a:pt x="377952" y="74676"/>
                  </a:lnTo>
                  <a:close/>
                </a:path>
                <a:path w="2342515" h="2161540">
                  <a:moveTo>
                    <a:pt x="411480" y="73152"/>
                  </a:moveTo>
                  <a:lnTo>
                    <a:pt x="408432" y="73152"/>
                  </a:lnTo>
                  <a:lnTo>
                    <a:pt x="411480" y="73152"/>
                  </a:lnTo>
                  <a:close/>
                </a:path>
                <a:path w="2342515" h="2161540">
                  <a:moveTo>
                    <a:pt x="1969008" y="2159742"/>
                  </a:moveTo>
                  <a:lnTo>
                    <a:pt x="1969008" y="2086356"/>
                  </a:lnTo>
                  <a:lnTo>
                    <a:pt x="1932432" y="2087880"/>
                  </a:lnTo>
                  <a:lnTo>
                    <a:pt x="1933956" y="2087880"/>
                  </a:lnTo>
                  <a:lnTo>
                    <a:pt x="1933956" y="2161032"/>
                  </a:lnTo>
                  <a:lnTo>
                    <a:pt x="1935480" y="2161032"/>
                  </a:lnTo>
                  <a:lnTo>
                    <a:pt x="1969008" y="2159742"/>
                  </a:lnTo>
                  <a:close/>
                </a:path>
                <a:path w="2342515" h="2161540">
                  <a:moveTo>
                    <a:pt x="2002536" y="2080260"/>
                  </a:moveTo>
                  <a:lnTo>
                    <a:pt x="1965960" y="2086356"/>
                  </a:lnTo>
                  <a:lnTo>
                    <a:pt x="1969008" y="2086356"/>
                  </a:lnTo>
                  <a:lnTo>
                    <a:pt x="1969008" y="2159742"/>
                  </a:lnTo>
                  <a:lnTo>
                    <a:pt x="1975104" y="2159508"/>
                  </a:lnTo>
                  <a:lnTo>
                    <a:pt x="1999488" y="2155895"/>
                  </a:lnTo>
                  <a:lnTo>
                    <a:pt x="1999488" y="2081784"/>
                  </a:lnTo>
                  <a:lnTo>
                    <a:pt x="2002536" y="2080260"/>
                  </a:lnTo>
                  <a:close/>
                </a:path>
                <a:path w="2342515" h="2161540">
                  <a:moveTo>
                    <a:pt x="2034540" y="2072640"/>
                  </a:moveTo>
                  <a:lnTo>
                    <a:pt x="1999488" y="2081784"/>
                  </a:lnTo>
                  <a:lnTo>
                    <a:pt x="1999488" y="2155895"/>
                  </a:lnTo>
                  <a:lnTo>
                    <a:pt x="2016252" y="2153412"/>
                  </a:lnTo>
                  <a:lnTo>
                    <a:pt x="2031492" y="2149144"/>
                  </a:lnTo>
                  <a:lnTo>
                    <a:pt x="2031492" y="2074164"/>
                  </a:lnTo>
                  <a:lnTo>
                    <a:pt x="2034540" y="2072640"/>
                  </a:lnTo>
                  <a:close/>
                </a:path>
                <a:path w="2342515" h="2161540">
                  <a:moveTo>
                    <a:pt x="2065020" y="2060448"/>
                  </a:moveTo>
                  <a:lnTo>
                    <a:pt x="2031492" y="2074164"/>
                  </a:lnTo>
                  <a:lnTo>
                    <a:pt x="2031492" y="2149144"/>
                  </a:lnTo>
                  <a:lnTo>
                    <a:pt x="2054352" y="2142744"/>
                  </a:lnTo>
                  <a:lnTo>
                    <a:pt x="2061972" y="2140000"/>
                  </a:lnTo>
                  <a:lnTo>
                    <a:pt x="2061972" y="2061972"/>
                  </a:lnTo>
                  <a:lnTo>
                    <a:pt x="2065020" y="2060448"/>
                  </a:lnTo>
                  <a:close/>
                </a:path>
                <a:path w="2342515" h="2161540">
                  <a:moveTo>
                    <a:pt x="2093404" y="2047684"/>
                  </a:moveTo>
                  <a:lnTo>
                    <a:pt x="2061972" y="2061972"/>
                  </a:lnTo>
                  <a:lnTo>
                    <a:pt x="2061972" y="2140000"/>
                  </a:lnTo>
                  <a:lnTo>
                    <a:pt x="2092452" y="2129028"/>
                  </a:lnTo>
                  <a:lnTo>
                    <a:pt x="2092452" y="2048256"/>
                  </a:lnTo>
                  <a:lnTo>
                    <a:pt x="2093404" y="2047684"/>
                  </a:lnTo>
                  <a:close/>
                </a:path>
                <a:path w="2342515" h="2161540">
                  <a:moveTo>
                    <a:pt x="2095500" y="2046732"/>
                  </a:moveTo>
                  <a:lnTo>
                    <a:pt x="2093404" y="2047684"/>
                  </a:lnTo>
                  <a:lnTo>
                    <a:pt x="2092452" y="2048256"/>
                  </a:lnTo>
                  <a:lnTo>
                    <a:pt x="2095500" y="2046732"/>
                  </a:lnTo>
                  <a:close/>
                </a:path>
                <a:path w="2342515" h="2161540">
                  <a:moveTo>
                    <a:pt x="2095500" y="2127570"/>
                  </a:moveTo>
                  <a:lnTo>
                    <a:pt x="2095500" y="2046732"/>
                  </a:lnTo>
                  <a:lnTo>
                    <a:pt x="2092452" y="2048256"/>
                  </a:lnTo>
                  <a:lnTo>
                    <a:pt x="2092452" y="2129028"/>
                  </a:lnTo>
                  <a:lnTo>
                    <a:pt x="2095500" y="2127570"/>
                  </a:lnTo>
                  <a:close/>
                </a:path>
                <a:path w="2342515" h="2161540">
                  <a:moveTo>
                    <a:pt x="2122932" y="2114450"/>
                  </a:moveTo>
                  <a:lnTo>
                    <a:pt x="2122932" y="2029968"/>
                  </a:lnTo>
                  <a:lnTo>
                    <a:pt x="2093404" y="2047684"/>
                  </a:lnTo>
                  <a:lnTo>
                    <a:pt x="2095500" y="2046732"/>
                  </a:lnTo>
                  <a:lnTo>
                    <a:pt x="2095500" y="2127570"/>
                  </a:lnTo>
                  <a:lnTo>
                    <a:pt x="2122932" y="2114450"/>
                  </a:lnTo>
                  <a:close/>
                </a:path>
                <a:path w="2342515" h="2161540">
                  <a:moveTo>
                    <a:pt x="2147316" y="2010156"/>
                  </a:moveTo>
                  <a:lnTo>
                    <a:pt x="2119884" y="2031492"/>
                  </a:lnTo>
                  <a:lnTo>
                    <a:pt x="2122932" y="2029968"/>
                  </a:lnTo>
                  <a:lnTo>
                    <a:pt x="2122932" y="2114450"/>
                  </a:lnTo>
                  <a:lnTo>
                    <a:pt x="2127504" y="2112264"/>
                  </a:lnTo>
                  <a:lnTo>
                    <a:pt x="2145792" y="2101132"/>
                  </a:lnTo>
                  <a:lnTo>
                    <a:pt x="2145792" y="2013204"/>
                  </a:lnTo>
                  <a:lnTo>
                    <a:pt x="2147316" y="2010156"/>
                  </a:lnTo>
                  <a:close/>
                </a:path>
                <a:path w="2342515" h="2161540">
                  <a:moveTo>
                    <a:pt x="2169627" y="1990770"/>
                  </a:moveTo>
                  <a:lnTo>
                    <a:pt x="2145792" y="2013204"/>
                  </a:lnTo>
                  <a:lnTo>
                    <a:pt x="2145792" y="2101132"/>
                  </a:lnTo>
                  <a:lnTo>
                    <a:pt x="2162556" y="2090928"/>
                  </a:lnTo>
                  <a:lnTo>
                    <a:pt x="2168652" y="2086356"/>
                  </a:lnTo>
                  <a:lnTo>
                    <a:pt x="2168652" y="1991868"/>
                  </a:lnTo>
                  <a:lnTo>
                    <a:pt x="2169627" y="1990770"/>
                  </a:lnTo>
                  <a:close/>
                </a:path>
                <a:path w="2342515" h="2161540">
                  <a:moveTo>
                    <a:pt x="2171700" y="1988820"/>
                  </a:moveTo>
                  <a:lnTo>
                    <a:pt x="2169627" y="1990770"/>
                  </a:lnTo>
                  <a:lnTo>
                    <a:pt x="2168652" y="1991868"/>
                  </a:lnTo>
                  <a:lnTo>
                    <a:pt x="2171700" y="1988820"/>
                  </a:lnTo>
                  <a:close/>
                </a:path>
                <a:path w="2342515" h="2161540">
                  <a:moveTo>
                    <a:pt x="2171700" y="2084070"/>
                  </a:moveTo>
                  <a:lnTo>
                    <a:pt x="2171700" y="1988820"/>
                  </a:lnTo>
                  <a:lnTo>
                    <a:pt x="2168652" y="1991868"/>
                  </a:lnTo>
                  <a:lnTo>
                    <a:pt x="2168652" y="2086356"/>
                  </a:lnTo>
                  <a:lnTo>
                    <a:pt x="2171700" y="2084070"/>
                  </a:lnTo>
                  <a:close/>
                </a:path>
                <a:path w="2342515" h="2161540">
                  <a:moveTo>
                    <a:pt x="2193036" y="1964436"/>
                  </a:moveTo>
                  <a:lnTo>
                    <a:pt x="2169627" y="1990770"/>
                  </a:lnTo>
                  <a:lnTo>
                    <a:pt x="2171700" y="1988820"/>
                  </a:lnTo>
                  <a:lnTo>
                    <a:pt x="2171700" y="2084070"/>
                  </a:lnTo>
                  <a:lnTo>
                    <a:pt x="2191512" y="2069211"/>
                  </a:lnTo>
                  <a:lnTo>
                    <a:pt x="2191512" y="1967484"/>
                  </a:lnTo>
                  <a:lnTo>
                    <a:pt x="2193036" y="1964436"/>
                  </a:lnTo>
                  <a:close/>
                </a:path>
                <a:path w="2342515" h="2161540">
                  <a:moveTo>
                    <a:pt x="2212848" y="2050341"/>
                  </a:moveTo>
                  <a:lnTo>
                    <a:pt x="2212848" y="1938528"/>
                  </a:lnTo>
                  <a:lnTo>
                    <a:pt x="2191512" y="1967484"/>
                  </a:lnTo>
                  <a:lnTo>
                    <a:pt x="2191512" y="2069211"/>
                  </a:lnTo>
                  <a:lnTo>
                    <a:pt x="2193036" y="2068068"/>
                  </a:lnTo>
                  <a:lnTo>
                    <a:pt x="2212848" y="2050341"/>
                  </a:lnTo>
                  <a:close/>
                </a:path>
                <a:path w="2342515" h="2161540">
                  <a:moveTo>
                    <a:pt x="2229340" y="1911513"/>
                  </a:moveTo>
                  <a:lnTo>
                    <a:pt x="2209800" y="1941576"/>
                  </a:lnTo>
                  <a:lnTo>
                    <a:pt x="2212848" y="1938528"/>
                  </a:lnTo>
                  <a:lnTo>
                    <a:pt x="2212848" y="2050341"/>
                  </a:lnTo>
                  <a:lnTo>
                    <a:pt x="2221992" y="2042160"/>
                  </a:lnTo>
                  <a:lnTo>
                    <a:pt x="2228088" y="2035725"/>
                  </a:lnTo>
                  <a:lnTo>
                    <a:pt x="2228088" y="1914144"/>
                  </a:lnTo>
                  <a:lnTo>
                    <a:pt x="2229340" y="1911513"/>
                  </a:lnTo>
                  <a:close/>
                </a:path>
                <a:path w="2342515" h="2161540">
                  <a:moveTo>
                    <a:pt x="2229612" y="1911096"/>
                  </a:moveTo>
                  <a:lnTo>
                    <a:pt x="2229340" y="1911513"/>
                  </a:lnTo>
                  <a:lnTo>
                    <a:pt x="2228088" y="1914144"/>
                  </a:lnTo>
                  <a:lnTo>
                    <a:pt x="2229612" y="1911096"/>
                  </a:lnTo>
                  <a:close/>
                </a:path>
                <a:path w="2342515" h="2161540">
                  <a:moveTo>
                    <a:pt x="2229612" y="2034116"/>
                  </a:moveTo>
                  <a:lnTo>
                    <a:pt x="2229612" y="1911096"/>
                  </a:lnTo>
                  <a:lnTo>
                    <a:pt x="2228088" y="1914144"/>
                  </a:lnTo>
                  <a:lnTo>
                    <a:pt x="2228088" y="2035725"/>
                  </a:lnTo>
                  <a:lnTo>
                    <a:pt x="2229612" y="2034116"/>
                  </a:lnTo>
                  <a:close/>
                </a:path>
                <a:path w="2342515" h="2161540">
                  <a:moveTo>
                    <a:pt x="2243328" y="2019638"/>
                  </a:moveTo>
                  <a:lnTo>
                    <a:pt x="2243328" y="1882140"/>
                  </a:lnTo>
                  <a:lnTo>
                    <a:pt x="2229340" y="1911513"/>
                  </a:lnTo>
                  <a:lnTo>
                    <a:pt x="2229612" y="1911096"/>
                  </a:lnTo>
                  <a:lnTo>
                    <a:pt x="2229612" y="2034116"/>
                  </a:lnTo>
                  <a:lnTo>
                    <a:pt x="2243328" y="2019638"/>
                  </a:lnTo>
                  <a:close/>
                </a:path>
                <a:path w="2342515" h="2161540">
                  <a:moveTo>
                    <a:pt x="2252641" y="1854030"/>
                  </a:moveTo>
                  <a:lnTo>
                    <a:pt x="2241804" y="1885188"/>
                  </a:lnTo>
                  <a:lnTo>
                    <a:pt x="2243328" y="1882140"/>
                  </a:lnTo>
                  <a:lnTo>
                    <a:pt x="2243328" y="2019638"/>
                  </a:lnTo>
                  <a:lnTo>
                    <a:pt x="2249424" y="2013204"/>
                  </a:lnTo>
                  <a:lnTo>
                    <a:pt x="2252472" y="2008936"/>
                  </a:lnTo>
                  <a:lnTo>
                    <a:pt x="2252472" y="1854708"/>
                  </a:lnTo>
                  <a:lnTo>
                    <a:pt x="2252641" y="1854030"/>
                  </a:lnTo>
                  <a:close/>
                </a:path>
                <a:path w="2342515" h="2161540">
                  <a:moveTo>
                    <a:pt x="2253996" y="1850136"/>
                  </a:moveTo>
                  <a:lnTo>
                    <a:pt x="2252641" y="1854030"/>
                  </a:lnTo>
                  <a:lnTo>
                    <a:pt x="2252472" y="1854708"/>
                  </a:lnTo>
                  <a:lnTo>
                    <a:pt x="2253996" y="1850136"/>
                  </a:lnTo>
                  <a:close/>
                </a:path>
                <a:path w="2342515" h="2161540">
                  <a:moveTo>
                    <a:pt x="2253996" y="2006803"/>
                  </a:moveTo>
                  <a:lnTo>
                    <a:pt x="2253996" y="1850136"/>
                  </a:lnTo>
                  <a:lnTo>
                    <a:pt x="2252472" y="1854708"/>
                  </a:lnTo>
                  <a:lnTo>
                    <a:pt x="2252472" y="2008936"/>
                  </a:lnTo>
                  <a:lnTo>
                    <a:pt x="2253996" y="2006803"/>
                  </a:lnTo>
                  <a:close/>
                </a:path>
                <a:path w="2342515" h="2161540">
                  <a:moveTo>
                    <a:pt x="2305812" y="1920240"/>
                  </a:moveTo>
                  <a:lnTo>
                    <a:pt x="2305812" y="73152"/>
                  </a:lnTo>
                  <a:lnTo>
                    <a:pt x="2269236" y="73152"/>
                  </a:lnTo>
                  <a:lnTo>
                    <a:pt x="2269236" y="1751076"/>
                  </a:lnTo>
                  <a:lnTo>
                    <a:pt x="2267712" y="1789176"/>
                  </a:lnTo>
                  <a:lnTo>
                    <a:pt x="2267712" y="1784604"/>
                  </a:lnTo>
                  <a:lnTo>
                    <a:pt x="2261616" y="1821180"/>
                  </a:lnTo>
                  <a:lnTo>
                    <a:pt x="2261616" y="1818132"/>
                  </a:lnTo>
                  <a:lnTo>
                    <a:pt x="2252641" y="1854030"/>
                  </a:lnTo>
                  <a:lnTo>
                    <a:pt x="2253996" y="1850136"/>
                  </a:lnTo>
                  <a:lnTo>
                    <a:pt x="2253996" y="2006803"/>
                  </a:lnTo>
                  <a:lnTo>
                    <a:pt x="2272284" y="1981200"/>
                  </a:lnTo>
                  <a:lnTo>
                    <a:pt x="2292096" y="1947672"/>
                  </a:lnTo>
                  <a:lnTo>
                    <a:pt x="2305812" y="1920240"/>
                  </a:lnTo>
                  <a:close/>
                </a:path>
                <a:path w="2342515" h="2161540">
                  <a:moveTo>
                    <a:pt x="2305812" y="73152"/>
                  </a:moveTo>
                  <a:lnTo>
                    <a:pt x="2269236" y="36576"/>
                  </a:lnTo>
                  <a:lnTo>
                    <a:pt x="2269236" y="73152"/>
                  </a:lnTo>
                  <a:lnTo>
                    <a:pt x="2305812" y="73152"/>
                  </a:lnTo>
                  <a:close/>
                </a:path>
              </a:pathLst>
            </a:custGeom>
            <a:solidFill>
              <a:srgbClr val="4371C4"/>
            </a:solidFill>
          </p:spPr>
          <p:txBody>
            <a:bodyPr wrap="square" lIns="0" tIns="0" rIns="0" bIns="0" rtlCol="0"/>
            <a:lstStyle/>
            <a:p>
              <a:endParaRPr sz="1588">
                <a:solidFill>
                  <a:prstClr val="black"/>
                </a:solidFill>
              </a:endParaRPr>
            </a:p>
          </p:txBody>
        </p:sp>
        <p:pic>
          <p:nvPicPr>
            <p:cNvPr id="13" name="object 12">
              <a:extLst>
                <a:ext uri="{FF2B5EF4-FFF2-40B4-BE49-F238E27FC236}">
                  <a16:creationId xmlns:a16="http://schemas.microsoft.com/office/drawing/2014/main" id="{2B991B6E-7FB2-EE95-C012-BC26AB7057A5}"/>
                </a:ext>
              </a:extLst>
            </p:cNvPr>
            <p:cNvPicPr/>
            <p:nvPr/>
          </p:nvPicPr>
          <p:blipFill>
            <a:blip r:embed="rId3" cstate="print"/>
            <a:stretch>
              <a:fillRect/>
            </a:stretch>
          </p:blipFill>
          <p:spPr>
            <a:xfrm>
              <a:off x="4555236" y="1301495"/>
              <a:ext cx="2194559" cy="2014727"/>
            </a:xfrm>
            <a:prstGeom prst="rect">
              <a:avLst/>
            </a:prstGeom>
          </p:spPr>
        </p:pic>
        <p:sp>
          <p:nvSpPr>
            <p:cNvPr id="14" name="object 13">
              <a:extLst>
                <a:ext uri="{FF2B5EF4-FFF2-40B4-BE49-F238E27FC236}">
                  <a16:creationId xmlns:a16="http://schemas.microsoft.com/office/drawing/2014/main" id="{FE2DD67F-63F3-598B-57CF-8BB33E0E9DDB}"/>
                </a:ext>
              </a:extLst>
            </p:cNvPr>
            <p:cNvSpPr/>
            <p:nvPr/>
          </p:nvSpPr>
          <p:spPr>
            <a:xfrm>
              <a:off x="4480560" y="1228344"/>
              <a:ext cx="2342515" cy="2161540"/>
            </a:xfrm>
            <a:custGeom>
              <a:avLst/>
              <a:gdLst/>
              <a:ahLst/>
              <a:cxnLst/>
              <a:rect l="l" t="t" r="r" b="b"/>
              <a:pathLst>
                <a:path w="2342515" h="2161540">
                  <a:moveTo>
                    <a:pt x="2342388" y="1754124"/>
                  </a:moveTo>
                  <a:lnTo>
                    <a:pt x="2342388" y="0"/>
                  </a:lnTo>
                  <a:lnTo>
                    <a:pt x="408432" y="0"/>
                  </a:lnTo>
                  <a:lnTo>
                    <a:pt x="368808" y="1524"/>
                  </a:lnTo>
                  <a:lnTo>
                    <a:pt x="327660" y="7620"/>
                  </a:lnTo>
                  <a:lnTo>
                    <a:pt x="288036" y="18288"/>
                  </a:lnTo>
                  <a:lnTo>
                    <a:pt x="249936" y="32004"/>
                  </a:lnTo>
                  <a:lnTo>
                    <a:pt x="214884" y="48768"/>
                  </a:lnTo>
                  <a:lnTo>
                    <a:pt x="181356" y="70104"/>
                  </a:lnTo>
                  <a:lnTo>
                    <a:pt x="149352" y="92964"/>
                  </a:lnTo>
                  <a:lnTo>
                    <a:pt x="120396" y="120396"/>
                  </a:lnTo>
                  <a:lnTo>
                    <a:pt x="94488" y="149352"/>
                  </a:lnTo>
                  <a:lnTo>
                    <a:pt x="70104" y="179832"/>
                  </a:lnTo>
                  <a:lnTo>
                    <a:pt x="50292" y="213360"/>
                  </a:lnTo>
                  <a:lnTo>
                    <a:pt x="33528" y="249936"/>
                  </a:lnTo>
                  <a:lnTo>
                    <a:pt x="18288" y="286512"/>
                  </a:lnTo>
                  <a:lnTo>
                    <a:pt x="9144" y="326136"/>
                  </a:lnTo>
                  <a:lnTo>
                    <a:pt x="3048" y="367284"/>
                  </a:lnTo>
                  <a:lnTo>
                    <a:pt x="0" y="406908"/>
                  </a:lnTo>
                  <a:lnTo>
                    <a:pt x="0" y="2161032"/>
                  </a:lnTo>
                  <a:lnTo>
                    <a:pt x="38100" y="2161032"/>
                  </a:lnTo>
                  <a:lnTo>
                    <a:pt x="38100" y="2087880"/>
                  </a:lnTo>
                  <a:lnTo>
                    <a:pt x="74676" y="2087880"/>
                  </a:lnTo>
                  <a:lnTo>
                    <a:pt x="74676" y="376428"/>
                  </a:lnTo>
                  <a:lnTo>
                    <a:pt x="80772" y="339852"/>
                  </a:lnTo>
                  <a:lnTo>
                    <a:pt x="80772" y="342900"/>
                  </a:lnTo>
                  <a:lnTo>
                    <a:pt x="88392" y="313690"/>
                  </a:lnTo>
                  <a:lnTo>
                    <a:pt x="88392" y="310896"/>
                  </a:lnTo>
                  <a:lnTo>
                    <a:pt x="100584" y="277368"/>
                  </a:lnTo>
                  <a:lnTo>
                    <a:pt x="100584" y="280416"/>
                  </a:lnTo>
                  <a:lnTo>
                    <a:pt x="114300" y="250240"/>
                  </a:lnTo>
                  <a:lnTo>
                    <a:pt x="114300" y="249936"/>
                  </a:lnTo>
                  <a:lnTo>
                    <a:pt x="115824" y="246888"/>
                  </a:lnTo>
                  <a:lnTo>
                    <a:pt x="115824" y="247396"/>
                  </a:lnTo>
                  <a:lnTo>
                    <a:pt x="132588" y="219456"/>
                  </a:lnTo>
                  <a:lnTo>
                    <a:pt x="132588" y="220435"/>
                  </a:lnTo>
                  <a:lnTo>
                    <a:pt x="149352" y="197684"/>
                  </a:lnTo>
                  <a:lnTo>
                    <a:pt x="149352" y="196596"/>
                  </a:lnTo>
                  <a:lnTo>
                    <a:pt x="172212" y="172307"/>
                  </a:lnTo>
                  <a:lnTo>
                    <a:pt x="173736" y="170688"/>
                  </a:lnTo>
                  <a:lnTo>
                    <a:pt x="198120" y="147828"/>
                  </a:lnTo>
                  <a:lnTo>
                    <a:pt x="198120" y="148630"/>
                  </a:lnTo>
                  <a:lnTo>
                    <a:pt x="220980" y="131785"/>
                  </a:lnTo>
                  <a:lnTo>
                    <a:pt x="220980" y="131064"/>
                  </a:lnTo>
                  <a:lnTo>
                    <a:pt x="248412" y="114604"/>
                  </a:lnTo>
                  <a:lnTo>
                    <a:pt x="248412" y="114300"/>
                  </a:lnTo>
                  <a:lnTo>
                    <a:pt x="251460" y="112776"/>
                  </a:lnTo>
                  <a:lnTo>
                    <a:pt x="280416" y="99060"/>
                  </a:lnTo>
                  <a:lnTo>
                    <a:pt x="280416" y="99391"/>
                  </a:lnTo>
                  <a:lnTo>
                    <a:pt x="307848" y="88657"/>
                  </a:lnTo>
                  <a:lnTo>
                    <a:pt x="307848" y="88392"/>
                  </a:lnTo>
                  <a:lnTo>
                    <a:pt x="312420" y="86868"/>
                  </a:lnTo>
                  <a:lnTo>
                    <a:pt x="312420" y="87249"/>
                  </a:lnTo>
                  <a:lnTo>
                    <a:pt x="344424" y="79248"/>
                  </a:lnTo>
                  <a:lnTo>
                    <a:pt x="344424" y="80040"/>
                  </a:lnTo>
                  <a:lnTo>
                    <a:pt x="373380" y="75407"/>
                  </a:lnTo>
                  <a:lnTo>
                    <a:pt x="373380" y="74676"/>
                  </a:lnTo>
                  <a:lnTo>
                    <a:pt x="408432" y="73273"/>
                  </a:lnTo>
                  <a:lnTo>
                    <a:pt x="2269236" y="73152"/>
                  </a:lnTo>
                  <a:lnTo>
                    <a:pt x="2269236" y="36576"/>
                  </a:lnTo>
                  <a:lnTo>
                    <a:pt x="2305812" y="73152"/>
                  </a:lnTo>
                  <a:lnTo>
                    <a:pt x="2305812" y="1920240"/>
                  </a:lnTo>
                  <a:lnTo>
                    <a:pt x="2310384" y="1911096"/>
                  </a:lnTo>
                  <a:lnTo>
                    <a:pt x="2324100" y="1874520"/>
                  </a:lnTo>
                  <a:lnTo>
                    <a:pt x="2333244" y="1834896"/>
                  </a:lnTo>
                  <a:lnTo>
                    <a:pt x="2340864" y="1793748"/>
                  </a:lnTo>
                  <a:lnTo>
                    <a:pt x="2342388" y="1754124"/>
                  </a:lnTo>
                  <a:close/>
                </a:path>
                <a:path w="2342515" h="2161540">
                  <a:moveTo>
                    <a:pt x="1933956" y="2161032"/>
                  </a:moveTo>
                  <a:lnTo>
                    <a:pt x="1933956" y="2087880"/>
                  </a:lnTo>
                  <a:lnTo>
                    <a:pt x="38100" y="2087880"/>
                  </a:lnTo>
                  <a:lnTo>
                    <a:pt x="74676" y="2124456"/>
                  </a:lnTo>
                  <a:lnTo>
                    <a:pt x="74676" y="2161032"/>
                  </a:lnTo>
                  <a:lnTo>
                    <a:pt x="1933956" y="2161032"/>
                  </a:lnTo>
                  <a:close/>
                </a:path>
                <a:path w="2342515" h="2161540">
                  <a:moveTo>
                    <a:pt x="74676" y="2161032"/>
                  </a:moveTo>
                  <a:lnTo>
                    <a:pt x="74676" y="2124456"/>
                  </a:lnTo>
                  <a:lnTo>
                    <a:pt x="38100" y="2087880"/>
                  </a:lnTo>
                  <a:lnTo>
                    <a:pt x="38100" y="2161032"/>
                  </a:lnTo>
                  <a:lnTo>
                    <a:pt x="74676" y="2161032"/>
                  </a:lnTo>
                  <a:close/>
                </a:path>
                <a:path w="2342515" h="2161540">
                  <a:moveTo>
                    <a:pt x="76200" y="371856"/>
                  </a:moveTo>
                  <a:lnTo>
                    <a:pt x="74676" y="376428"/>
                  </a:lnTo>
                  <a:lnTo>
                    <a:pt x="74676" y="409956"/>
                  </a:lnTo>
                  <a:lnTo>
                    <a:pt x="76200" y="371856"/>
                  </a:lnTo>
                  <a:close/>
                </a:path>
                <a:path w="2342515" h="2161540">
                  <a:moveTo>
                    <a:pt x="89916" y="307848"/>
                  </a:moveTo>
                  <a:lnTo>
                    <a:pt x="88392" y="310896"/>
                  </a:lnTo>
                  <a:lnTo>
                    <a:pt x="88392" y="313690"/>
                  </a:lnTo>
                  <a:lnTo>
                    <a:pt x="89916" y="307848"/>
                  </a:lnTo>
                  <a:close/>
                </a:path>
                <a:path w="2342515" h="2161540">
                  <a:moveTo>
                    <a:pt x="115824" y="246888"/>
                  </a:moveTo>
                  <a:lnTo>
                    <a:pt x="114300" y="249936"/>
                  </a:lnTo>
                  <a:lnTo>
                    <a:pt x="114871" y="248983"/>
                  </a:lnTo>
                  <a:lnTo>
                    <a:pt x="115824" y="246888"/>
                  </a:lnTo>
                  <a:close/>
                </a:path>
                <a:path w="2342515" h="2161540">
                  <a:moveTo>
                    <a:pt x="114871" y="248983"/>
                  </a:moveTo>
                  <a:lnTo>
                    <a:pt x="114300" y="249936"/>
                  </a:lnTo>
                  <a:lnTo>
                    <a:pt x="114300" y="250240"/>
                  </a:lnTo>
                  <a:lnTo>
                    <a:pt x="114871" y="248983"/>
                  </a:lnTo>
                  <a:close/>
                </a:path>
                <a:path w="2342515" h="2161540">
                  <a:moveTo>
                    <a:pt x="115824" y="247396"/>
                  </a:moveTo>
                  <a:lnTo>
                    <a:pt x="115824" y="246888"/>
                  </a:lnTo>
                  <a:lnTo>
                    <a:pt x="114871" y="248983"/>
                  </a:lnTo>
                  <a:lnTo>
                    <a:pt x="115824" y="247396"/>
                  </a:lnTo>
                  <a:close/>
                </a:path>
                <a:path w="2342515" h="2161540">
                  <a:moveTo>
                    <a:pt x="132588" y="220435"/>
                  </a:moveTo>
                  <a:lnTo>
                    <a:pt x="132588" y="219456"/>
                  </a:lnTo>
                  <a:lnTo>
                    <a:pt x="131064" y="222504"/>
                  </a:lnTo>
                  <a:lnTo>
                    <a:pt x="132588" y="220435"/>
                  </a:lnTo>
                  <a:close/>
                </a:path>
                <a:path w="2342515" h="2161540">
                  <a:moveTo>
                    <a:pt x="152400" y="193548"/>
                  </a:moveTo>
                  <a:lnTo>
                    <a:pt x="149352" y="196596"/>
                  </a:lnTo>
                  <a:lnTo>
                    <a:pt x="149352" y="197684"/>
                  </a:lnTo>
                  <a:lnTo>
                    <a:pt x="152400" y="193548"/>
                  </a:lnTo>
                  <a:close/>
                </a:path>
                <a:path w="2342515" h="2161540">
                  <a:moveTo>
                    <a:pt x="173736" y="170688"/>
                  </a:moveTo>
                  <a:lnTo>
                    <a:pt x="172212" y="172212"/>
                  </a:lnTo>
                  <a:lnTo>
                    <a:pt x="172997" y="171473"/>
                  </a:lnTo>
                  <a:lnTo>
                    <a:pt x="173736" y="170688"/>
                  </a:lnTo>
                  <a:close/>
                </a:path>
                <a:path w="2342515" h="2161540">
                  <a:moveTo>
                    <a:pt x="172997" y="171473"/>
                  </a:moveTo>
                  <a:lnTo>
                    <a:pt x="172212" y="172212"/>
                  </a:lnTo>
                  <a:lnTo>
                    <a:pt x="172997" y="171473"/>
                  </a:lnTo>
                  <a:close/>
                </a:path>
                <a:path w="2342515" h="2161540">
                  <a:moveTo>
                    <a:pt x="173736" y="170777"/>
                  </a:moveTo>
                  <a:lnTo>
                    <a:pt x="172997" y="171473"/>
                  </a:lnTo>
                  <a:lnTo>
                    <a:pt x="173736" y="170777"/>
                  </a:lnTo>
                  <a:close/>
                </a:path>
                <a:path w="2342515" h="2161540">
                  <a:moveTo>
                    <a:pt x="198120" y="148630"/>
                  </a:moveTo>
                  <a:lnTo>
                    <a:pt x="198120" y="147828"/>
                  </a:lnTo>
                  <a:lnTo>
                    <a:pt x="195072" y="150876"/>
                  </a:lnTo>
                  <a:lnTo>
                    <a:pt x="198120" y="148630"/>
                  </a:lnTo>
                  <a:close/>
                </a:path>
                <a:path w="2342515" h="2161540">
                  <a:moveTo>
                    <a:pt x="224028" y="129540"/>
                  </a:moveTo>
                  <a:lnTo>
                    <a:pt x="220980" y="131064"/>
                  </a:lnTo>
                  <a:lnTo>
                    <a:pt x="220980" y="131785"/>
                  </a:lnTo>
                  <a:lnTo>
                    <a:pt x="224028" y="129540"/>
                  </a:lnTo>
                  <a:close/>
                </a:path>
                <a:path w="2342515" h="2161540">
                  <a:moveTo>
                    <a:pt x="251460" y="112776"/>
                  </a:moveTo>
                  <a:lnTo>
                    <a:pt x="248412" y="114300"/>
                  </a:lnTo>
                  <a:lnTo>
                    <a:pt x="250873" y="113127"/>
                  </a:lnTo>
                  <a:lnTo>
                    <a:pt x="251460" y="112776"/>
                  </a:lnTo>
                  <a:close/>
                </a:path>
                <a:path w="2342515" h="2161540">
                  <a:moveTo>
                    <a:pt x="250873" y="113127"/>
                  </a:moveTo>
                  <a:lnTo>
                    <a:pt x="248412" y="114300"/>
                  </a:lnTo>
                  <a:lnTo>
                    <a:pt x="248412" y="114604"/>
                  </a:lnTo>
                  <a:lnTo>
                    <a:pt x="250873" y="113127"/>
                  </a:lnTo>
                  <a:close/>
                </a:path>
                <a:path w="2342515" h="2161540">
                  <a:moveTo>
                    <a:pt x="251460" y="112848"/>
                  </a:moveTo>
                  <a:lnTo>
                    <a:pt x="250873" y="113127"/>
                  </a:lnTo>
                  <a:lnTo>
                    <a:pt x="251460" y="112848"/>
                  </a:lnTo>
                  <a:close/>
                </a:path>
                <a:path w="2342515" h="2161540">
                  <a:moveTo>
                    <a:pt x="280416" y="99391"/>
                  </a:moveTo>
                  <a:lnTo>
                    <a:pt x="280416" y="99060"/>
                  </a:lnTo>
                  <a:lnTo>
                    <a:pt x="277368" y="100584"/>
                  </a:lnTo>
                  <a:lnTo>
                    <a:pt x="280416" y="99391"/>
                  </a:lnTo>
                  <a:close/>
                </a:path>
                <a:path w="2342515" h="2161540">
                  <a:moveTo>
                    <a:pt x="312420" y="86868"/>
                  </a:moveTo>
                  <a:lnTo>
                    <a:pt x="307848" y="88392"/>
                  </a:lnTo>
                  <a:lnTo>
                    <a:pt x="309723" y="87923"/>
                  </a:lnTo>
                  <a:lnTo>
                    <a:pt x="312420" y="86868"/>
                  </a:lnTo>
                  <a:close/>
                </a:path>
                <a:path w="2342515" h="2161540">
                  <a:moveTo>
                    <a:pt x="309723" y="87923"/>
                  </a:moveTo>
                  <a:lnTo>
                    <a:pt x="307848" y="88392"/>
                  </a:lnTo>
                  <a:lnTo>
                    <a:pt x="307848" y="88657"/>
                  </a:lnTo>
                  <a:lnTo>
                    <a:pt x="309723" y="87923"/>
                  </a:lnTo>
                  <a:close/>
                </a:path>
                <a:path w="2342515" h="2161540">
                  <a:moveTo>
                    <a:pt x="312420" y="87249"/>
                  </a:moveTo>
                  <a:lnTo>
                    <a:pt x="312420" y="86868"/>
                  </a:lnTo>
                  <a:lnTo>
                    <a:pt x="309723" y="87923"/>
                  </a:lnTo>
                  <a:lnTo>
                    <a:pt x="312420" y="87249"/>
                  </a:lnTo>
                  <a:close/>
                </a:path>
                <a:path w="2342515" h="2161540">
                  <a:moveTo>
                    <a:pt x="344424" y="80040"/>
                  </a:moveTo>
                  <a:lnTo>
                    <a:pt x="344424" y="79248"/>
                  </a:lnTo>
                  <a:lnTo>
                    <a:pt x="339852" y="80772"/>
                  </a:lnTo>
                  <a:lnTo>
                    <a:pt x="344424" y="80040"/>
                  </a:lnTo>
                  <a:close/>
                </a:path>
                <a:path w="2342515" h="2161540">
                  <a:moveTo>
                    <a:pt x="377952" y="74676"/>
                  </a:moveTo>
                  <a:lnTo>
                    <a:pt x="373380" y="74676"/>
                  </a:lnTo>
                  <a:lnTo>
                    <a:pt x="373380" y="75407"/>
                  </a:lnTo>
                  <a:lnTo>
                    <a:pt x="377952" y="74676"/>
                  </a:lnTo>
                  <a:close/>
                </a:path>
                <a:path w="2342515" h="2161540">
                  <a:moveTo>
                    <a:pt x="411480" y="73152"/>
                  </a:moveTo>
                  <a:lnTo>
                    <a:pt x="408432" y="73152"/>
                  </a:lnTo>
                  <a:lnTo>
                    <a:pt x="411480" y="73152"/>
                  </a:lnTo>
                  <a:close/>
                </a:path>
                <a:path w="2342515" h="2161540">
                  <a:moveTo>
                    <a:pt x="1969008" y="2159742"/>
                  </a:moveTo>
                  <a:lnTo>
                    <a:pt x="1969008" y="2086356"/>
                  </a:lnTo>
                  <a:lnTo>
                    <a:pt x="1932432" y="2087880"/>
                  </a:lnTo>
                  <a:lnTo>
                    <a:pt x="1933956" y="2087880"/>
                  </a:lnTo>
                  <a:lnTo>
                    <a:pt x="1933956" y="2161032"/>
                  </a:lnTo>
                  <a:lnTo>
                    <a:pt x="1935480" y="2161032"/>
                  </a:lnTo>
                  <a:lnTo>
                    <a:pt x="1969008" y="2159742"/>
                  </a:lnTo>
                  <a:close/>
                </a:path>
                <a:path w="2342515" h="2161540">
                  <a:moveTo>
                    <a:pt x="2002536" y="2080260"/>
                  </a:moveTo>
                  <a:lnTo>
                    <a:pt x="1965960" y="2086356"/>
                  </a:lnTo>
                  <a:lnTo>
                    <a:pt x="1969008" y="2086356"/>
                  </a:lnTo>
                  <a:lnTo>
                    <a:pt x="1969008" y="2159742"/>
                  </a:lnTo>
                  <a:lnTo>
                    <a:pt x="1975104" y="2159508"/>
                  </a:lnTo>
                  <a:lnTo>
                    <a:pt x="1999488" y="2155895"/>
                  </a:lnTo>
                  <a:lnTo>
                    <a:pt x="1999488" y="2081784"/>
                  </a:lnTo>
                  <a:lnTo>
                    <a:pt x="2002536" y="2080260"/>
                  </a:lnTo>
                  <a:close/>
                </a:path>
                <a:path w="2342515" h="2161540">
                  <a:moveTo>
                    <a:pt x="2034540" y="2072640"/>
                  </a:moveTo>
                  <a:lnTo>
                    <a:pt x="1999488" y="2081784"/>
                  </a:lnTo>
                  <a:lnTo>
                    <a:pt x="1999488" y="2155895"/>
                  </a:lnTo>
                  <a:lnTo>
                    <a:pt x="2016252" y="2153412"/>
                  </a:lnTo>
                  <a:lnTo>
                    <a:pt x="2031492" y="2149144"/>
                  </a:lnTo>
                  <a:lnTo>
                    <a:pt x="2031492" y="2074164"/>
                  </a:lnTo>
                  <a:lnTo>
                    <a:pt x="2034540" y="2072640"/>
                  </a:lnTo>
                  <a:close/>
                </a:path>
                <a:path w="2342515" h="2161540">
                  <a:moveTo>
                    <a:pt x="2065020" y="2060448"/>
                  </a:moveTo>
                  <a:lnTo>
                    <a:pt x="2031492" y="2074164"/>
                  </a:lnTo>
                  <a:lnTo>
                    <a:pt x="2031492" y="2149144"/>
                  </a:lnTo>
                  <a:lnTo>
                    <a:pt x="2054352" y="2142744"/>
                  </a:lnTo>
                  <a:lnTo>
                    <a:pt x="2061972" y="2140000"/>
                  </a:lnTo>
                  <a:lnTo>
                    <a:pt x="2061972" y="2061972"/>
                  </a:lnTo>
                  <a:lnTo>
                    <a:pt x="2065020" y="2060448"/>
                  </a:lnTo>
                  <a:close/>
                </a:path>
                <a:path w="2342515" h="2161540">
                  <a:moveTo>
                    <a:pt x="2093404" y="2047684"/>
                  </a:moveTo>
                  <a:lnTo>
                    <a:pt x="2061972" y="2061972"/>
                  </a:lnTo>
                  <a:lnTo>
                    <a:pt x="2061972" y="2140000"/>
                  </a:lnTo>
                  <a:lnTo>
                    <a:pt x="2092452" y="2129028"/>
                  </a:lnTo>
                  <a:lnTo>
                    <a:pt x="2092452" y="2048256"/>
                  </a:lnTo>
                  <a:lnTo>
                    <a:pt x="2093404" y="2047684"/>
                  </a:lnTo>
                  <a:close/>
                </a:path>
                <a:path w="2342515" h="2161540">
                  <a:moveTo>
                    <a:pt x="2095500" y="2046732"/>
                  </a:moveTo>
                  <a:lnTo>
                    <a:pt x="2093404" y="2047684"/>
                  </a:lnTo>
                  <a:lnTo>
                    <a:pt x="2092452" y="2048256"/>
                  </a:lnTo>
                  <a:lnTo>
                    <a:pt x="2095500" y="2046732"/>
                  </a:lnTo>
                  <a:close/>
                </a:path>
                <a:path w="2342515" h="2161540">
                  <a:moveTo>
                    <a:pt x="2095500" y="2127570"/>
                  </a:moveTo>
                  <a:lnTo>
                    <a:pt x="2095500" y="2046732"/>
                  </a:lnTo>
                  <a:lnTo>
                    <a:pt x="2092452" y="2048256"/>
                  </a:lnTo>
                  <a:lnTo>
                    <a:pt x="2092452" y="2129028"/>
                  </a:lnTo>
                  <a:lnTo>
                    <a:pt x="2095500" y="2127570"/>
                  </a:lnTo>
                  <a:close/>
                </a:path>
                <a:path w="2342515" h="2161540">
                  <a:moveTo>
                    <a:pt x="2122932" y="2114450"/>
                  </a:moveTo>
                  <a:lnTo>
                    <a:pt x="2122932" y="2029968"/>
                  </a:lnTo>
                  <a:lnTo>
                    <a:pt x="2093404" y="2047684"/>
                  </a:lnTo>
                  <a:lnTo>
                    <a:pt x="2095500" y="2046732"/>
                  </a:lnTo>
                  <a:lnTo>
                    <a:pt x="2095500" y="2127570"/>
                  </a:lnTo>
                  <a:lnTo>
                    <a:pt x="2122932" y="2114450"/>
                  </a:lnTo>
                  <a:close/>
                </a:path>
                <a:path w="2342515" h="2161540">
                  <a:moveTo>
                    <a:pt x="2147316" y="2010156"/>
                  </a:moveTo>
                  <a:lnTo>
                    <a:pt x="2119884" y="2031492"/>
                  </a:lnTo>
                  <a:lnTo>
                    <a:pt x="2122932" y="2029968"/>
                  </a:lnTo>
                  <a:lnTo>
                    <a:pt x="2122932" y="2114450"/>
                  </a:lnTo>
                  <a:lnTo>
                    <a:pt x="2127504" y="2112264"/>
                  </a:lnTo>
                  <a:lnTo>
                    <a:pt x="2145792" y="2101132"/>
                  </a:lnTo>
                  <a:lnTo>
                    <a:pt x="2145792" y="2013204"/>
                  </a:lnTo>
                  <a:lnTo>
                    <a:pt x="2147316" y="2010156"/>
                  </a:lnTo>
                  <a:close/>
                </a:path>
                <a:path w="2342515" h="2161540">
                  <a:moveTo>
                    <a:pt x="2169627" y="1990770"/>
                  </a:moveTo>
                  <a:lnTo>
                    <a:pt x="2145792" y="2013204"/>
                  </a:lnTo>
                  <a:lnTo>
                    <a:pt x="2145792" y="2101132"/>
                  </a:lnTo>
                  <a:lnTo>
                    <a:pt x="2162556" y="2090928"/>
                  </a:lnTo>
                  <a:lnTo>
                    <a:pt x="2168652" y="2086356"/>
                  </a:lnTo>
                  <a:lnTo>
                    <a:pt x="2168652" y="1991868"/>
                  </a:lnTo>
                  <a:lnTo>
                    <a:pt x="2169627" y="1990770"/>
                  </a:lnTo>
                  <a:close/>
                </a:path>
                <a:path w="2342515" h="2161540">
                  <a:moveTo>
                    <a:pt x="2171700" y="1988820"/>
                  </a:moveTo>
                  <a:lnTo>
                    <a:pt x="2169627" y="1990770"/>
                  </a:lnTo>
                  <a:lnTo>
                    <a:pt x="2168652" y="1991868"/>
                  </a:lnTo>
                  <a:lnTo>
                    <a:pt x="2171700" y="1988820"/>
                  </a:lnTo>
                  <a:close/>
                </a:path>
                <a:path w="2342515" h="2161540">
                  <a:moveTo>
                    <a:pt x="2171700" y="2084070"/>
                  </a:moveTo>
                  <a:lnTo>
                    <a:pt x="2171700" y="1988820"/>
                  </a:lnTo>
                  <a:lnTo>
                    <a:pt x="2168652" y="1991868"/>
                  </a:lnTo>
                  <a:lnTo>
                    <a:pt x="2168652" y="2086356"/>
                  </a:lnTo>
                  <a:lnTo>
                    <a:pt x="2171700" y="2084070"/>
                  </a:lnTo>
                  <a:close/>
                </a:path>
                <a:path w="2342515" h="2161540">
                  <a:moveTo>
                    <a:pt x="2193036" y="1964436"/>
                  </a:moveTo>
                  <a:lnTo>
                    <a:pt x="2169627" y="1990770"/>
                  </a:lnTo>
                  <a:lnTo>
                    <a:pt x="2171700" y="1988820"/>
                  </a:lnTo>
                  <a:lnTo>
                    <a:pt x="2171700" y="2084070"/>
                  </a:lnTo>
                  <a:lnTo>
                    <a:pt x="2191512" y="2069211"/>
                  </a:lnTo>
                  <a:lnTo>
                    <a:pt x="2191512" y="1967484"/>
                  </a:lnTo>
                  <a:lnTo>
                    <a:pt x="2193036" y="1964436"/>
                  </a:lnTo>
                  <a:close/>
                </a:path>
                <a:path w="2342515" h="2161540">
                  <a:moveTo>
                    <a:pt x="2212848" y="2050341"/>
                  </a:moveTo>
                  <a:lnTo>
                    <a:pt x="2212848" y="1938528"/>
                  </a:lnTo>
                  <a:lnTo>
                    <a:pt x="2191512" y="1967484"/>
                  </a:lnTo>
                  <a:lnTo>
                    <a:pt x="2191512" y="2069211"/>
                  </a:lnTo>
                  <a:lnTo>
                    <a:pt x="2193036" y="2068068"/>
                  </a:lnTo>
                  <a:lnTo>
                    <a:pt x="2212848" y="2050341"/>
                  </a:lnTo>
                  <a:close/>
                </a:path>
                <a:path w="2342515" h="2161540">
                  <a:moveTo>
                    <a:pt x="2229340" y="1911513"/>
                  </a:moveTo>
                  <a:lnTo>
                    <a:pt x="2209800" y="1941576"/>
                  </a:lnTo>
                  <a:lnTo>
                    <a:pt x="2212848" y="1938528"/>
                  </a:lnTo>
                  <a:lnTo>
                    <a:pt x="2212848" y="2050341"/>
                  </a:lnTo>
                  <a:lnTo>
                    <a:pt x="2221992" y="2042160"/>
                  </a:lnTo>
                  <a:lnTo>
                    <a:pt x="2228088" y="2035725"/>
                  </a:lnTo>
                  <a:lnTo>
                    <a:pt x="2228088" y="1914144"/>
                  </a:lnTo>
                  <a:lnTo>
                    <a:pt x="2229340" y="1911513"/>
                  </a:lnTo>
                  <a:close/>
                </a:path>
                <a:path w="2342515" h="2161540">
                  <a:moveTo>
                    <a:pt x="2229612" y="1911096"/>
                  </a:moveTo>
                  <a:lnTo>
                    <a:pt x="2229340" y="1911513"/>
                  </a:lnTo>
                  <a:lnTo>
                    <a:pt x="2228088" y="1914144"/>
                  </a:lnTo>
                  <a:lnTo>
                    <a:pt x="2229612" y="1911096"/>
                  </a:lnTo>
                  <a:close/>
                </a:path>
                <a:path w="2342515" h="2161540">
                  <a:moveTo>
                    <a:pt x="2229612" y="2034116"/>
                  </a:moveTo>
                  <a:lnTo>
                    <a:pt x="2229612" y="1911096"/>
                  </a:lnTo>
                  <a:lnTo>
                    <a:pt x="2228088" y="1914144"/>
                  </a:lnTo>
                  <a:lnTo>
                    <a:pt x="2228088" y="2035725"/>
                  </a:lnTo>
                  <a:lnTo>
                    <a:pt x="2229612" y="2034116"/>
                  </a:lnTo>
                  <a:close/>
                </a:path>
                <a:path w="2342515" h="2161540">
                  <a:moveTo>
                    <a:pt x="2243328" y="2019638"/>
                  </a:moveTo>
                  <a:lnTo>
                    <a:pt x="2243328" y="1882140"/>
                  </a:lnTo>
                  <a:lnTo>
                    <a:pt x="2229340" y="1911513"/>
                  </a:lnTo>
                  <a:lnTo>
                    <a:pt x="2229612" y="1911096"/>
                  </a:lnTo>
                  <a:lnTo>
                    <a:pt x="2229612" y="2034116"/>
                  </a:lnTo>
                  <a:lnTo>
                    <a:pt x="2243328" y="2019638"/>
                  </a:lnTo>
                  <a:close/>
                </a:path>
                <a:path w="2342515" h="2161540">
                  <a:moveTo>
                    <a:pt x="2252641" y="1854030"/>
                  </a:moveTo>
                  <a:lnTo>
                    <a:pt x="2241804" y="1885188"/>
                  </a:lnTo>
                  <a:lnTo>
                    <a:pt x="2243328" y="1882140"/>
                  </a:lnTo>
                  <a:lnTo>
                    <a:pt x="2243328" y="2019638"/>
                  </a:lnTo>
                  <a:lnTo>
                    <a:pt x="2249424" y="2013204"/>
                  </a:lnTo>
                  <a:lnTo>
                    <a:pt x="2252472" y="2008936"/>
                  </a:lnTo>
                  <a:lnTo>
                    <a:pt x="2252472" y="1854708"/>
                  </a:lnTo>
                  <a:lnTo>
                    <a:pt x="2252641" y="1854030"/>
                  </a:lnTo>
                  <a:close/>
                </a:path>
                <a:path w="2342515" h="2161540">
                  <a:moveTo>
                    <a:pt x="2253996" y="1850136"/>
                  </a:moveTo>
                  <a:lnTo>
                    <a:pt x="2252641" y="1854030"/>
                  </a:lnTo>
                  <a:lnTo>
                    <a:pt x="2252472" y="1854708"/>
                  </a:lnTo>
                  <a:lnTo>
                    <a:pt x="2253996" y="1850136"/>
                  </a:lnTo>
                  <a:close/>
                </a:path>
                <a:path w="2342515" h="2161540">
                  <a:moveTo>
                    <a:pt x="2253996" y="2006803"/>
                  </a:moveTo>
                  <a:lnTo>
                    <a:pt x="2253996" y="1850136"/>
                  </a:lnTo>
                  <a:lnTo>
                    <a:pt x="2252472" y="1854708"/>
                  </a:lnTo>
                  <a:lnTo>
                    <a:pt x="2252472" y="2008936"/>
                  </a:lnTo>
                  <a:lnTo>
                    <a:pt x="2253996" y="2006803"/>
                  </a:lnTo>
                  <a:close/>
                </a:path>
                <a:path w="2342515" h="2161540">
                  <a:moveTo>
                    <a:pt x="2305812" y="1920240"/>
                  </a:moveTo>
                  <a:lnTo>
                    <a:pt x="2305812" y="73152"/>
                  </a:lnTo>
                  <a:lnTo>
                    <a:pt x="2269236" y="73152"/>
                  </a:lnTo>
                  <a:lnTo>
                    <a:pt x="2269236" y="1751076"/>
                  </a:lnTo>
                  <a:lnTo>
                    <a:pt x="2267712" y="1789176"/>
                  </a:lnTo>
                  <a:lnTo>
                    <a:pt x="2267712" y="1784604"/>
                  </a:lnTo>
                  <a:lnTo>
                    <a:pt x="2261616" y="1821180"/>
                  </a:lnTo>
                  <a:lnTo>
                    <a:pt x="2261616" y="1818132"/>
                  </a:lnTo>
                  <a:lnTo>
                    <a:pt x="2252641" y="1854030"/>
                  </a:lnTo>
                  <a:lnTo>
                    <a:pt x="2253996" y="1850136"/>
                  </a:lnTo>
                  <a:lnTo>
                    <a:pt x="2253996" y="2006803"/>
                  </a:lnTo>
                  <a:lnTo>
                    <a:pt x="2272284" y="1981200"/>
                  </a:lnTo>
                  <a:lnTo>
                    <a:pt x="2292096" y="1947672"/>
                  </a:lnTo>
                  <a:lnTo>
                    <a:pt x="2305812" y="1920240"/>
                  </a:lnTo>
                  <a:close/>
                </a:path>
                <a:path w="2342515" h="2161540">
                  <a:moveTo>
                    <a:pt x="2305812" y="73152"/>
                  </a:moveTo>
                  <a:lnTo>
                    <a:pt x="2269236" y="36576"/>
                  </a:lnTo>
                  <a:lnTo>
                    <a:pt x="2269236" y="73152"/>
                  </a:lnTo>
                  <a:lnTo>
                    <a:pt x="2305812" y="73152"/>
                  </a:lnTo>
                  <a:close/>
                </a:path>
              </a:pathLst>
            </a:custGeom>
            <a:solidFill>
              <a:srgbClr val="4371C4"/>
            </a:solidFill>
          </p:spPr>
          <p:txBody>
            <a:bodyPr wrap="square" lIns="0" tIns="0" rIns="0" bIns="0" rtlCol="0"/>
            <a:lstStyle/>
            <a:p>
              <a:endParaRPr sz="1588">
                <a:solidFill>
                  <a:prstClr val="black"/>
                </a:solidFill>
              </a:endParaRPr>
            </a:p>
          </p:txBody>
        </p:sp>
      </p:grpSp>
      <p:sp>
        <p:nvSpPr>
          <p:cNvPr id="15" name="object 14">
            <a:extLst>
              <a:ext uri="{FF2B5EF4-FFF2-40B4-BE49-F238E27FC236}">
                <a16:creationId xmlns:a16="http://schemas.microsoft.com/office/drawing/2014/main" id="{D9A609C6-E536-AD89-26BF-A0AB9FED5920}"/>
              </a:ext>
            </a:extLst>
          </p:cNvPr>
          <p:cNvSpPr txBox="1"/>
          <p:nvPr/>
        </p:nvSpPr>
        <p:spPr>
          <a:xfrm>
            <a:off x="2619956" y="2068465"/>
            <a:ext cx="5058875" cy="1583847"/>
          </a:xfrm>
          <a:prstGeom prst="rect">
            <a:avLst/>
          </a:prstGeom>
        </p:spPr>
        <p:txBody>
          <a:bodyPr vert="horz" wrap="square" lIns="0" tIns="15128" rIns="0" bIns="0" rtlCol="0">
            <a:spAutoFit/>
          </a:bodyPr>
          <a:lstStyle/>
          <a:p>
            <a:pPr marL="11206">
              <a:spcBef>
                <a:spcPts val="119"/>
              </a:spcBef>
            </a:pPr>
            <a:r>
              <a:rPr sz="1279" b="1" spc="9" dirty="0">
                <a:solidFill>
                  <a:srgbClr val="002060"/>
                </a:solidFill>
                <a:latin typeface="Arial" panose="020B0604020202020204" pitchFamily="34" charset="0"/>
                <a:cs typeface="Arial" panose="020B0604020202020204" pitchFamily="34" charset="0"/>
              </a:rPr>
              <a:t>Jeux</a:t>
            </a:r>
            <a:r>
              <a:rPr sz="1279" b="1" spc="-18" dirty="0">
                <a:solidFill>
                  <a:srgbClr val="002060"/>
                </a:solidFill>
                <a:latin typeface="Arial" panose="020B0604020202020204" pitchFamily="34" charset="0"/>
                <a:cs typeface="Arial" panose="020B0604020202020204" pitchFamily="34" charset="0"/>
              </a:rPr>
              <a:t> </a:t>
            </a:r>
            <a:r>
              <a:rPr sz="1279" b="1" spc="18" dirty="0">
                <a:solidFill>
                  <a:srgbClr val="002060"/>
                </a:solidFill>
                <a:latin typeface="Arial" panose="020B0604020202020204" pitchFamily="34" charset="0"/>
                <a:cs typeface="Arial" panose="020B0604020202020204" pitchFamily="34" charset="0"/>
              </a:rPr>
              <a:t>de</a:t>
            </a:r>
            <a:r>
              <a:rPr sz="1279" b="1" spc="-9" dirty="0">
                <a:solidFill>
                  <a:srgbClr val="002060"/>
                </a:solidFill>
                <a:latin typeface="Arial" panose="020B0604020202020204" pitchFamily="34" charset="0"/>
                <a:cs typeface="Arial" panose="020B0604020202020204" pitchFamily="34" charset="0"/>
              </a:rPr>
              <a:t> </a:t>
            </a:r>
            <a:r>
              <a:rPr sz="1279" b="1" spc="9" dirty="0">
                <a:solidFill>
                  <a:srgbClr val="002060"/>
                </a:solidFill>
                <a:latin typeface="Arial" panose="020B0604020202020204" pitchFamily="34" charset="0"/>
                <a:cs typeface="Arial" panose="020B0604020202020204" pitchFamily="34" charset="0"/>
              </a:rPr>
              <a:t>Cales</a:t>
            </a:r>
            <a:r>
              <a:rPr sz="1279" b="1" spc="-18" dirty="0">
                <a:solidFill>
                  <a:srgbClr val="002060"/>
                </a:solidFill>
                <a:latin typeface="Arial" panose="020B0604020202020204" pitchFamily="34" charset="0"/>
                <a:cs typeface="Arial" panose="020B0604020202020204" pitchFamily="34" charset="0"/>
              </a:rPr>
              <a:t> </a:t>
            </a:r>
            <a:r>
              <a:rPr sz="1279" b="1" spc="9" dirty="0">
                <a:solidFill>
                  <a:srgbClr val="002060"/>
                </a:solidFill>
                <a:latin typeface="Arial" panose="020B0604020202020204" pitchFamily="34" charset="0"/>
                <a:cs typeface="Arial" panose="020B0604020202020204" pitchFamily="34" charset="0"/>
              </a:rPr>
              <a:t>Composites</a:t>
            </a:r>
            <a:endParaRPr sz="1279" dirty="0">
              <a:solidFill>
                <a:srgbClr val="002060"/>
              </a:solidFill>
              <a:latin typeface="Arial" panose="020B0604020202020204" pitchFamily="34" charset="0"/>
              <a:cs typeface="Arial" panose="020B0604020202020204" pitchFamily="34" charset="0"/>
            </a:endParaRPr>
          </a:p>
          <a:p>
            <a:pPr marL="11206">
              <a:spcBef>
                <a:spcPts val="35"/>
              </a:spcBef>
            </a:pPr>
            <a:r>
              <a:rPr sz="1015" i="1" spc="-4" dirty="0">
                <a:solidFill>
                  <a:srgbClr val="002060"/>
                </a:solidFill>
                <a:latin typeface="Arial" panose="020B0604020202020204" pitchFamily="34" charset="0"/>
                <a:cs typeface="Arial" panose="020B0604020202020204" pitchFamily="34" charset="0"/>
              </a:rPr>
              <a:t>(16 cales</a:t>
            </a:r>
            <a:r>
              <a:rPr sz="1015" i="1" dirty="0">
                <a:solidFill>
                  <a:srgbClr val="002060"/>
                </a:solidFill>
                <a:latin typeface="Arial" panose="020B0604020202020204" pitchFamily="34" charset="0"/>
                <a:cs typeface="Arial" panose="020B0604020202020204" pitchFamily="34" charset="0"/>
              </a:rPr>
              <a:t> 250 x 495</a:t>
            </a:r>
            <a:r>
              <a:rPr sz="1015" i="1" spc="-13"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x 100mm)</a:t>
            </a:r>
            <a:r>
              <a:rPr sz="1015" i="1" spc="-9"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x 2</a:t>
            </a:r>
            <a:endParaRPr sz="1015" dirty="0">
              <a:solidFill>
                <a:srgbClr val="002060"/>
              </a:solidFill>
              <a:latin typeface="Arial" panose="020B0604020202020204" pitchFamily="34" charset="0"/>
              <a:cs typeface="Arial" panose="020B0604020202020204" pitchFamily="34" charset="0"/>
            </a:endParaRPr>
          </a:p>
          <a:p>
            <a:pPr marL="11206"/>
            <a:r>
              <a:rPr sz="1015" i="1" spc="-4" dirty="0">
                <a:solidFill>
                  <a:srgbClr val="002060"/>
                </a:solidFill>
                <a:latin typeface="Arial" panose="020B0604020202020204" pitchFamily="34" charset="0"/>
                <a:cs typeface="Arial" panose="020B0604020202020204" pitchFamily="34" charset="0"/>
              </a:rPr>
              <a:t>(4 cales</a:t>
            </a:r>
            <a:r>
              <a:rPr sz="1015" i="1" dirty="0">
                <a:solidFill>
                  <a:srgbClr val="002060"/>
                </a:solidFill>
                <a:latin typeface="Arial" panose="020B0604020202020204" pitchFamily="34" charset="0"/>
                <a:cs typeface="Arial" panose="020B0604020202020204" pitchFamily="34" charset="0"/>
              </a:rPr>
              <a:t> 250 x 495</a:t>
            </a:r>
            <a:r>
              <a:rPr sz="1015" i="1" spc="-13"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x 50mm)</a:t>
            </a:r>
            <a:r>
              <a:rPr sz="1015" i="1" spc="-4"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x 2</a:t>
            </a:r>
            <a:endParaRPr sz="1015" dirty="0">
              <a:solidFill>
                <a:srgbClr val="002060"/>
              </a:solidFill>
              <a:latin typeface="Arial" panose="020B0604020202020204" pitchFamily="34" charset="0"/>
              <a:cs typeface="Arial" panose="020B0604020202020204" pitchFamily="34" charset="0"/>
            </a:endParaRPr>
          </a:p>
          <a:p>
            <a:pPr marL="11206">
              <a:spcBef>
                <a:spcPts val="9"/>
              </a:spcBef>
            </a:pPr>
            <a:r>
              <a:rPr sz="1279" spc="18" dirty="0">
                <a:solidFill>
                  <a:srgbClr val="002060"/>
                </a:solidFill>
                <a:latin typeface="Arial" panose="020B0604020202020204" pitchFamily="34" charset="0"/>
                <a:cs typeface="Arial" panose="020B0604020202020204" pitchFamily="34" charset="0"/>
              </a:rPr>
              <a:t>A</a:t>
            </a:r>
            <a:r>
              <a:rPr sz="1279" spc="-4"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mettre</a:t>
            </a:r>
            <a:r>
              <a:rPr sz="1279" spc="-4"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en</a:t>
            </a:r>
            <a:r>
              <a:rPr sz="1279"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place </a:t>
            </a:r>
            <a:r>
              <a:rPr sz="1279" spc="13" dirty="0">
                <a:solidFill>
                  <a:srgbClr val="002060"/>
                </a:solidFill>
                <a:latin typeface="Arial" panose="020B0604020202020204" pitchFamily="34" charset="0"/>
                <a:cs typeface="Arial" panose="020B0604020202020204" pitchFamily="34" charset="0"/>
              </a:rPr>
              <a:t>sous</a:t>
            </a:r>
            <a:r>
              <a:rPr sz="1279" spc="-9"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les</a:t>
            </a:r>
            <a:endParaRPr sz="1279" dirty="0">
              <a:solidFill>
                <a:srgbClr val="002060"/>
              </a:solidFill>
              <a:latin typeface="Arial" panose="020B0604020202020204" pitchFamily="34" charset="0"/>
              <a:cs typeface="Arial" panose="020B0604020202020204" pitchFamily="34" charset="0"/>
            </a:endParaRPr>
          </a:p>
          <a:p>
            <a:pPr marL="11206" marR="2701322">
              <a:lnSpc>
                <a:spcPct val="102299"/>
              </a:lnSpc>
              <a:spcBef>
                <a:spcPts val="4"/>
              </a:spcBef>
            </a:pPr>
            <a:r>
              <a:rPr sz="1279" spc="9" dirty="0">
                <a:solidFill>
                  <a:srgbClr val="002060"/>
                </a:solidFill>
                <a:latin typeface="Arial" panose="020B0604020202020204" pitchFamily="34" charset="0"/>
                <a:cs typeface="Arial" panose="020B0604020202020204" pitchFamily="34" charset="0"/>
              </a:rPr>
              <a:t>points</a:t>
            </a:r>
            <a:r>
              <a:rPr sz="1279"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de</a:t>
            </a:r>
            <a:r>
              <a:rPr sz="1279" spc="4" dirty="0">
                <a:solidFill>
                  <a:srgbClr val="002060"/>
                </a:solidFill>
                <a:latin typeface="Arial" panose="020B0604020202020204" pitchFamily="34" charset="0"/>
                <a:cs typeface="Arial" panose="020B0604020202020204" pitchFamily="34" charset="0"/>
              </a:rPr>
              <a:t> calage</a:t>
            </a:r>
            <a:r>
              <a:rPr sz="1279" spc="26"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des </a:t>
            </a:r>
            <a:r>
              <a:rPr sz="1279" spc="1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engins, elles </a:t>
            </a:r>
            <a:r>
              <a:rPr sz="1279" spc="4" dirty="0">
                <a:solidFill>
                  <a:srgbClr val="002060"/>
                </a:solidFill>
                <a:latin typeface="Arial" panose="020B0604020202020204" pitchFamily="34" charset="0"/>
                <a:cs typeface="Arial" panose="020B0604020202020204" pitchFamily="34" charset="0"/>
              </a:rPr>
              <a:t>améliorent la </a:t>
            </a:r>
            <a:r>
              <a:rPr sz="1279" spc="-278" dirty="0">
                <a:solidFill>
                  <a:srgbClr val="002060"/>
                </a:solidFill>
                <a:latin typeface="Arial" panose="020B0604020202020204" pitchFamily="34" charset="0"/>
                <a:cs typeface="Arial" panose="020B0604020202020204" pitchFamily="34" charset="0"/>
              </a:rPr>
              <a:t> </a:t>
            </a:r>
            <a:r>
              <a:rPr sz="1279" dirty="0">
                <a:solidFill>
                  <a:srgbClr val="002060"/>
                </a:solidFill>
                <a:latin typeface="Arial" panose="020B0604020202020204" pitchFamily="34" charset="0"/>
                <a:cs typeface="Arial" panose="020B0604020202020204" pitchFamily="34" charset="0"/>
              </a:rPr>
              <a:t>stabilité</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et </a:t>
            </a:r>
            <a:r>
              <a:rPr sz="1279" spc="4" dirty="0">
                <a:solidFill>
                  <a:srgbClr val="002060"/>
                </a:solidFill>
                <a:latin typeface="Arial" panose="020B0604020202020204" pitchFamily="34" charset="0"/>
                <a:cs typeface="Arial" panose="020B0604020202020204" pitchFamily="34" charset="0"/>
              </a:rPr>
              <a:t>la</a:t>
            </a:r>
            <a:r>
              <a:rPr sz="1279" spc="13"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surface </a:t>
            </a:r>
            <a:r>
              <a:rPr sz="1279" spc="13" dirty="0">
                <a:solidFill>
                  <a:srgbClr val="002060"/>
                </a:solidFill>
                <a:latin typeface="Arial" panose="020B0604020202020204" pitchFamily="34" charset="0"/>
                <a:cs typeface="Arial" panose="020B0604020202020204" pitchFamily="34" charset="0"/>
              </a:rPr>
              <a:t>de </a:t>
            </a:r>
            <a:r>
              <a:rPr sz="1279" spc="1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contact.</a:t>
            </a:r>
            <a:endParaRPr sz="1279" dirty="0">
              <a:solidFill>
                <a:srgbClr val="002060"/>
              </a:solidFill>
              <a:latin typeface="Arial" panose="020B0604020202020204" pitchFamily="34" charset="0"/>
              <a:cs typeface="Arial" panose="020B0604020202020204" pitchFamily="34" charset="0"/>
            </a:endParaRPr>
          </a:p>
          <a:p>
            <a:pPr marL="2032295" marR="4483">
              <a:lnSpc>
                <a:spcPct val="102099"/>
              </a:lnSpc>
              <a:spcBef>
                <a:spcPts val="543"/>
              </a:spcBef>
            </a:pPr>
            <a:r>
              <a:rPr lang="fr-FR" sz="1279" b="1" spc="13" dirty="0">
                <a:solidFill>
                  <a:srgbClr val="002060"/>
                </a:solidFill>
                <a:latin typeface="Arial" panose="020B0604020202020204" pitchFamily="34" charset="0"/>
                <a:cs typeface="Arial" panose="020B0604020202020204" pitchFamily="34" charset="0"/>
              </a:rPr>
              <a:t>	</a:t>
            </a:r>
            <a:endParaRPr sz="1015" dirty="0">
              <a:solidFill>
                <a:srgbClr val="002060"/>
              </a:solidFill>
              <a:latin typeface="Arial" panose="020B0604020202020204" pitchFamily="34" charset="0"/>
              <a:cs typeface="Arial" panose="020B0604020202020204" pitchFamily="34" charset="0"/>
            </a:endParaRPr>
          </a:p>
        </p:txBody>
      </p:sp>
      <p:grpSp>
        <p:nvGrpSpPr>
          <p:cNvPr id="16" name="object 15">
            <a:extLst>
              <a:ext uri="{FF2B5EF4-FFF2-40B4-BE49-F238E27FC236}">
                <a16:creationId xmlns:a16="http://schemas.microsoft.com/office/drawing/2014/main" id="{0F82D0F8-A5AD-6430-B57E-0E3114EB0413}"/>
              </a:ext>
            </a:extLst>
          </p:cNvPr>
          <p:cNvGrpSpPr/>
          <p:nvPr/>
        </p:nvGrpSpPr>
        <p:grpSpPr>
          <a:xfrm>
            <a:off x="9072386" y="3121819"/>
            <a:ext cx="2146487" cy="1807509"/>
            <a:chOff x="7373111" y="2830068"/>
            <a:chExt cx="2432685" cy="2048510"/>
          </a:xfrm>
        </p:grpSpPr>
        <p:pic>
          <p:nvPicPr>
            <p:cNvPr id="17" name="object 16">
              <a:extLst>
                <a:ext uri="{FF2B5EF4-FFF2-40B4-BE49-F238E27FC236}">
                  <a16:creationId xmlns:a16="http://schemas.microsoft.com/office/drawing/2014/main" id="{7E9BC7AC-94B0-5C1A-E1AC-3FBD0EAF570C}"/>
                </a:ext>
              </a:extLst>
            </p:cNvPr>
            <p:cNvPicPr/>
            <p:nvPr/>
          </p:nvPicPr>
          <p:blipFill>
            <a:blip r:embed="rId4" cstate="print"/>
            <a:stretch>
              <a:fillRect/>
            </a:stretch>
          </p:blipFill>
          <p:spPr>
            <a:xfrm>
              <a:off x="7446263" y="2917520"/>
              <a:ext cx="2285999" cy="1887651"/>
            </a:xfrm>
            <a:prstGeom prst="rect">
              <a:avLst/>
            </a:prstGeom>
          </p:spPr>
        </p:pic>
        <p:sp>
          <p:nvSpPr>
            <p:cNvPr id="49" name="object 17">
              <a:extLst>
                <a:ext uri="{FF2B5EF4-FFF2-40B4-BE49-F238E27FC236}">
                  <a16:creationId xmlns:a16="http://schemas.microsoft.com/office/drawing/2014/main" id="{C7C15A36-C29E-5597-AAE6-D39A6024C495}"/>
                </a:ext>
              </a:extLst>
            </p:cNvPr>
            <p:cNvSpPr/>
            <p:nvPr/>
          </p:nvSpPr>
          <p:spPr>
            <a:xfrm>
              <a:off x="7373111" y="2830068"/>
              <a:ext cx="2432685" cy="2048510"/>
            </a:xfrm>
            <a:custGeom>
              <a:avLst/>
              <a:gdLst/>
              <a:ahLst/>
              <a:cxnLst/>
              <a:rect l="l" t="t" r="r" b="b"/>
              <a:pathLst>
                <a:path w="2432684" h="2048510">
                  <a:moveTo>
                    <a:pt x="2432304" y="1659636"/>
                  </a:moveTo>
                  <a:lnTo>
                    <a:pt x="2432304" y="0"/>
                  </a:lnTo>
                  <a:lnTo>
                    <a:pt x="388620" y="0"/>
                  </a:lnTo>
                  <a:lnTo>
                    <a:pt x="350520" y="3048"/>
                  </a:lnTo>
                  <a:lnTo>
                    <a:pt x="310896" y="9144"/>
                  </a:lnTo>
                  <a:lnTo>
                    <a:pt x="237744" y="30480"/>
                  </a:lnTo>
                  <a:lnTo>
                    <a:pt x="172212" y="67056"/>
                  </a:lnTo>
                  <a:lnTo>
                    <a:pt x="141732" y="89916"/>
                  </a:lnTo>
                  <a:lnTo>
                    <a:pt x="89916" y="141732"/>
                  </a:lnTo>
                  <a:lnTo>
                    <a:pt x="67056" y="172212"/>
                  </a:lnTo>
                  <a:lnTo>
                    <a:pt x="30480" y="239268"/>
                  </a:lnTo>
                  <a:lnTo>
                    <a:pt x="7620" y="312420"/>
                  </a:lnTo>
                  <a:lnTo>
                    <a:pt x="1524" y="350520"/>
                  </a:lnTo>
                  <a:lnTo>
                    <a:pt x="0" y="388620"/>
                  </a:lnTo>
                  <a:lnTo>
                    <a:pt x="0" y="2048256"/>
                  </a:lnTo>
                  <a:lnTo>
                    <a:pt x="36576" y="2048256"/>
                  </a:lnTo>
                  <a:lnTo>
                    <a:pt x="36576" y="1975104"/>
                  </a:lnTo>
                  <a:lnTo>
                    <a:pt x="73152" y="1975104"/>
                  </a:lnTo>
                  <a:lnTo>
                    <a:pt x="73152" y="391668"/>
                  </a:lnTo>
                  <a:lnTo>
                    <a:pt x="74676" y="356616"/>
                  </a:lnTo>
                  <a:lnTo>
                    <a:pt x="74676" y="359664"/>
                  </a:lnTo>
                  <a:lnTo>
                    <a:pt x="79248" y="333375"/>
                  </a:lnTo>
                  <a:lnTo>
                    <a:pt x="79248" y="329184"/>
                  </a:lnTo>
                  <a:lnTo>
                    <a:pt x="86868" y="299974"/>
                  </a:lnTo>
                  <a:lnTo>
                    <a:pt x="86868" y="298704"/>
                  </a:lnTo>
                  <a:lnTo>
                    <a:pt x="88392" y="294132"/>
                  </a:lnTo>
                  <a:lnTo>
                    <a:pt x="88392" y="294513"/>
                  </a:lnTo>
                  <a:lnTo>
                    <a:pt x="99060" y="265176"/>
                  </a:lnTo>
                  <a:lnTo>
                    <a:pt x="99060" y="266547"/>
                  </a:lnTo>
                  <a:lnTo>
                    <a:pt x="111252" y="240944"/>
                  </a:lnTo>
                  <a:lnTo>
                    <a:pt x="111252" y="240792"/>
                  </a:lnTo>
                  <a:lnTo>
                    <a:pt x="112776" y="237744"/>
                  </a:lnTo>
                  <a:lnTo>
                    <a:pt x="112776" y="238159"/>
                  </a:lnTo>
                  <a:lnTo>
                    <a:pt x="128016" y="211836"/>
                  </a:lnTo>
                  <a:lnTo>
                    <a:pt x="128016" y="212773"/>
                  </a:lnTo>
                  <a:lnTo>
                    <a:pt x="146304" y="187452"/>
                  </a:lnTo>
                  <a:lnTo>
                    <a:pt x="146304" y="188874"/>
                  </a:lnTo>
                  <a:lnTo>
                    <a:pt x="164592" y="169367"/>
                  </a:lnTo>
                  <a:lnTo>
                    <a:pt x="164592" y="167640"/>
                  </a:lnTo>
                  <a:lnTo>
                    <a:pt x="190500" y="144780"/>
                  </a:lnTo>
                  <a:lnTo>
                    <a:pt x="190500" y="145457"/>
                  </a:lnTo>
                  <a:lnTo>
                    <a:pt x="214884" y="126492"/>
                  </a:lnTo>
                  <a:lnTo>
                    <a:pt x="214884" y="127614"/>
                  </a:lnTo>
                  <a:lnTo>
                    <a:pt x="237744" y="113177"/>
                  </a:lnTo>
                  <a:lnTo>
                    <a:pt x="237744" y="112776"/>
                  </a:lnTo>
                  <a:lnTo>
                    <a:pt x="268224" y="97536"/>
                  </a:lnTo>
                  <a:lnTo>
                    <a:pt x="268224" y="97898"/>
                  </a:lnTo>
                  <a:lnTo>
                    <a:pt x="297180" y="86868"/>
                  </a:lnTo>
                  <a:lnTo>
                    <a:pt x="297180" y="87560"/>
                  </a:lnTo>
                  <a:lnTo>
                    <a:pt x="327660" y="79248"/>
                  </a:lnTo>
                  <a:lnTo>
                    <a:pt x="327660" y="80241"/>
                  </a:lnTo>
                  <a:lnTo>
                    <a:pt x="359664" y="74676"/>
                  </a:lnTo>
                  <a:lnTo>
                    <a:pt x="359664" y="75934"/>
                  </a:lnTo>
                  <a:lnTo>
                    <a:pt x="388620" y="73417"/>
                  </a:lnTo>
                  <a:lnTo>
                    <a:pt x="388620" y="73152"/>
                  </a:lnTo>
                  <a:lnTo>
                    <a:pt x="2359152" y="73152"/>
                  </a:lnTo>
                  <a:lnTo>
                    <a:pt x="2359152" y="36576"/>
                  </a:lnTo>
                  <a:lnTo>
                    <a:pt x="2395728" y="73152"/>
                  </a:lnTo>
                  <a:lnTo>
                    <a:pt x="2395728" y="1823923"/>
                  </a:lnTo>
                  <a:lnTo>
                    <a:pt x="2401824" y="1810512"/>
                  </a:lnTo>
                  <a:lnTo>
                    <a:pt x="2415540" y="1773936"/>
                  </a:lnTo>
                  <a:lnTo>
                    <a:pt x="2424684" y="1737360"/>
                  </a:lnTo>
                  <a:lnTo>
                    <a:pt x="2430780" y="1697736"/>
                  </a:lnTo>
                  <a:lnTo>
                    <a:pt x="2432304" y="1659636"/>
                  </a:lnTo>
                  <a:close/>
                </a:path>
                <a:path w="2432684" h="2048510">
                  <a:moveTo>
                    <a:pt x="2043684" y="2048256"/>
                  </a:moveTo>
                  <a:lnTo>
                    <a:pt x="2043684" y="1975104"/>
                  </a:lnTo>
                  <a:lnTo>
                    <a:pt x="36576" y="1975104"/>
                  </a:lnTo>
                  <a:lnTo>
                    <a:pt x="73152" y="2011680"/>
                  </a:lnTo>
                  <a:lnTo>
                    <a:pt x="73152" y="2048256"/>
                  </a:lnTo>
                  <a:lnTo>
                    <a:pt x="2043684" y="2048256"/>
                  </a:lnTo>
                  <a:close/>
                </a:path>
                <a:path w="2432684" h="2048510">
                  <a:moveTo>
                    <a:pt x="73152" y="2048256"/>
                  </a:moveTo>
                  <a:lnTo>
                    <a:pt x="73152" y="2011680"/>
                  </a:lnTo>
                  <a:lnTo>
                    <a:pt x="36576" y="1975104"/>
                  </a:lnTo>
                  <a:lnTo>
                    <a:pt x="36576" y="2048256"/>
                  </a:lnTo>
                  <a:lnTo>
                    <a:pt x="73152" y="2048256"/>
                  </a:lnTo>
                  <a:close/>
                </a:path>
                <a:path w="2432684" h="2048510">
                  <a:moveTo>
                    <a:pt x="80772" y="324612"/>
                  </a:moveTo>
                  <a:lnTo>
                    <a:pt x="79248" y="329184"/>
                  </a:lnTo>
                  <a:lnTo>
                    <a:pt x="79248" y="333375"/>
                  </a:lnTo>
                  <a:lnTo>
                    <a:pt x="80772" y="324612"/>
                  </a:lnTo>
                  <a:close/>
                </a:path>
                <a:path w="2432684" h="2048510">
                  <a:moveTo>
                    <a:pt x="88392" y="294132"/>
                  </a:moveTo>
                  <a:lnTo>
                    <a:pt x="86868" y="298704"/>
                  </a:lnTo>
                  <a:lnTo>
                    <a:pt x="88040" y="295480"/>
                  </a:lnTo>
                  <a:lnTo>
                    <a:pt x="88392" y="294132"/>
                  </a:lnTo>
                  <a:close/>
                </a:path>
                <a:path w="2432684" h="2048510">
                  <a:moveTo>
                    <a:pt x="88040" y="295480"/>
                  </a:moveTo>
                  <a:lnTo>
                    <a:pt x="86868" y="298704"/>
                  </a:lnTo>
                  <a:lnTo>
                    <a:pt x="86868" y="299974"/>
                  </a:lnTo>
                  <a:lnTo>
                    <a:pt x="88040" y="295480"/>
                  </a:lnTo>
                  <a:close/>
                </a:path>
                <a:path w="2432684" h="2048510">
                  <a:moveTo>
                    <a:pt x="88392" y="294513"/>
                  </a:moveTo>
                  <a:lnTo>
                    <a:pt x="88392" y="294132"/>
                  </a:lnTo>
                  <a:lnTo>
                    <a:pt x="88040" y="295480"/>
                  </a:lnTo>
                  <a:lnTo>
                    <a:pt x="88392" y="294513"/>
                  </a:lnTo>
                  <a:close/>
                </a:path>
                <a:path w="2432684" h="2048510">
                  <a:moveTo>
                    <a:pt x="99060" y="266547"/>
                  </a:moveTo>
                  <a:lnTo>
                    <a:pt x="99060" y="265176"/>
                  </a:lnTo>
                  <a:lnTo>
                    <a:pt x="97536" y="269748"/>
                  </a:lnTo>
                  <a:lnTo>
                    <a:pt x="99060" y="266547"/>
                  </a:lnTo>
                  <a:close/>
                </a:path>
                <a:path w="2432684" h="2048510">
                  <a:moveTo>
                    <a:pt x="112776" y="237744"/>
                  </a:moveTo>
                  <a:lnTo>
                    <a:pt x="111252" y="240792"/>
                  </a:lnTo>
                  <a:lnTo>
                    <a:pt x="111660" y="240085"/>
                  </a:lnTo>
                  <a:lnTo>
                    <a:pt x="112776" y="237744"/>
                  </a:lnTo>
                  <a:close/>
                </a:path>
                <a:path w="2432684" h="2048510">
                  <a:moveTo>
                    <a:pt x="111660" y="240085"/>
                  </a:moveTo>
                  <a:lnTo>
                    <a:pt x="111252" y="240792"/>
                  </a:lnTo>
                  <a:lnTo>
                    <a:pt x="111252" y="240944"/>
                  </a:lnTo>
                  <a:lnTo>
                    <a:pt x="111660" y="240085"/>
                  </a:lnTo>
                  <a:close/>
                </a:path>
                <a:path w="2432684" h="2048510">
                  <a:moveTo>
                    <a:pt x="112776" y="238159"/>
                  </a:moveTo>
                  <a:lnTo>
                    <a:pt x="112776" y="237744"/>
                  </a:lnTo>
                  <a:lnTo>
                    <a:pt x="111660" y="240085"/>
                  </a:lnTo>
                  <a:lnTo>
                    <a:pt x="112776" y="238159"/>
                  </a:lnTo>
                  <a:close/>
                </a:path>
                <a:path w="2432684" h="2048510">
                  <a:moveTo>
                    <a:pt x="128016" y="212773"/>
                  </a:moveTo>
                  <a:lnTo>
                    <a:pt x="128016" y="211836"/>
                  </a:lnTo>
                  <a:lnTo>
                    <a:pt x="126492" y="214884"/>
                  </a:lnTo>
                  <a:lnTo>
                    <a:pt x="128016" y="212773"/>
                  </a:lnTo>
                  <a:close/>
                </a:path>
                <a:path w="2432684" h="2048510">
                  <a:moveTo>
                    <a:pt x="146304" y="188874"/>
                  </a:moveTo>
                  <a:lnTo>
                    <a:pt x="146304" y="187452"/>
                  </a:lnTo>
                  <a:lnTo>
                    <a:pt x="144780" y="190500"/>
                  </a:lnTo>
                  <a:lnTo>
                    <a:pt x="146304" y="188874"/>
                  </a:lnTo>
                  <a:close/>
                </a:path>
                <a:path w="2432684" h="2048510">
                  <a:moveTo>
                    <a:pt x="167640" y="166116"/>
                  </a:moveTo>
                  <a:lnTo>
                    <a:pt x="164592" y="167640"/>
                  </a:lnTo>
                  <a:lnTo>
                    <a:pt x="164592" y="169367"/>
                  </a:lnTo>
                  <a:lnTo>
                    <a:pt x="167640" y="166116"/>
                  </a:lnTo>
                  <a:close/>
                </a:path>
                <a:path w="2432684" h="2048510">
                  <a:moveTo>
                    <a:pt x="190500" y="145457"/>
                  </a:moveTo>
                  <a:lnTo>
                    <a:pt x="190500" y="144780"/>
                  </a:lnTo>
                  <a:lnTo>
                    <a:pt x="187452" y="147828"/>
                  </a:lnTo>
                  <a:lnTo>
                    <a:pt x="190500" y="145457"/>
                  </a:lnTo>
                  <a:close/>
                </a:path>
                <a:path w="2432684" h="2048510">
                  <a:moveTo>
                    <a:pt x="214884" y="127614"/>
                  </a:moveTo>
                  <a:lnTo>
                    <a:pt x="214884" y="126492"/>
                  </a:lnTo>
                  <a:lnTo>
                    <a:pt x="211836" y="129540"/>
                  </a:lnTo>
                  <a:lnTo>
                    <a:pt x="214884" y="127614"/>
                  </a:lnTo>
                  <a:close/>
                </a:path>
                <a:path w="2432684" h="2048510">
                  <a:moveTo>
                    <a:pt x="240792" y="111252"/>
                  </a:moveTo>
                  <a:lnTo>
                    <a:pt x="237744" y="112776"/>
                  </a:lnTo>
                  <a:lnTo>
                    <a:pt x="237744" y="113177"/>
                  </a:lnTo>
                  <a:lnTo>
                    <a:pt x="240792" y="111252"/>
                  </a:lnTo>
                  <a:close/>
                </a:path>
                <a:path w="2432684" h="2048510">
                  <a:moveTo>
                    <a:pt x="268224" y="97898"/>
                  </a:moveTo>
                  <a:lnTo>
                    <a:pt x="268224" y="97536"/>
                  </a:lnTo>
                  <a:lnTo>
                    <a:pt x="265176" y="99060"/>
                  </a:lnTo>
                  <a:lnTo>
                    <a:pt x="268224" y="97898"/>
                  </a:lnTo>
                  <a:close/>
                </a:path>
                <a:path w="2432684" h="2048510">
                  <a:moveTo>
                    <a:pt x="297180" y="87560"/>
                  </a:moveTo>
                  <a:lnTo>
                    <a:pt x="297180" y="86868"/>
                  </a:lnTo>
                  <a:lnTo>
                    <a:pt x="294132" y="88392"/>
                  </a:lnTo>
                  <a:lnTo>
                    <a:pt x="297180" y="87560"/>
                  </a:lnTo>
                  <a:close/>
                </a:path>
                <a:path w="2432684" h="2048510">
                  <a:moveTo>
                    <a:pt x="327660" y="80241"/>
                  </a:moveTo>
                  <a:lnTo>
                    <a:pt x="327660" y="79248"/>
                  </a:lnTo>
                  <a:lnTo>
                    <a:pt x="324612" y="80772"/>
                  </a:lnTo>
                  <a:lnTo>
                    <a:pt x="327660" y="80241"/>
                  </a:lnTo>
                  <a:close/>
                </a:path>
                <a:path w="2432684" h="2048510">
                  <a:moveTo>
                    <a:pt x="359664" y="75934"/>
                  </a:moveTo>
                  <a:lnTo>
                    <a:pt x="359664" y="74676"/>
                  </a:lnTo>
                  <a:lnTo>
                    <a:pt x="356616" y="76200"/>
                  </a:lnTo>
                  <a:lnTo>
                    <a:pt x="359664" y="75934"/>
                  </a:lnTo>
                  <a:close/>
                </a:path>
                <a:path w="2432684" h="2048510">
                  <a:moveTo>
                    <a:pt x="391668" y="73152"/>
                  </a:moveTo>
                  <a:lnTo>
                    <a:pt x="388620" y="73152"/>
                  </a:lnTo>
                  <a:lnTo>
                    <a:pt x="388620" y="73417"/>
                  </a:lnTo>
                  <a:lnTo>
                    <a:pt x="391668" y="73152"/>
                  </a:lnTo>
                  <a:close/>
                </a:path>
                <a:path w="2432684" h="2048510">
                  <a:moveTo>
                    <a:pt x="2077212" y="2046975"/>
                  </a:moveTo>
                  <a:lnTo>
                    <a:pt x="2077212" y="1973580"/>
                  </a:lnTo>
                  <a:lnTo>
                    <a:pt x="2042160" y="1975104"/>
                  </a:lnTo>
                  <a:lnTo>
                    <a:pt x="2043684" y="1975104"/>
                  </a:lnTo>
                  <a:lnTo>
                    <a:pt x="2043684" y="2048256"/>
                  </a:lnTo>
                  <a:lnTo>
                    <a:pt x="2045208" y="2048256"/>
                  </a:lnTo>
                  <a:lnTo>
                    <a:pt x="2077212" y="2046975"/>
                  </a:lnTo>
                  <a:close/>
                </a:path>
                <a:path w="2432684" h="2048510">
                  <a:moveTo>
                    <a:pt x="2107692" y="2042830"/>
                  </a:moveTo>
                  <a:lnTo>
                    <a:pt x="2107692" y="1969008"/>
                  </a:lnTo>
                  <a:lnTo>
                    <a:pt x="2072640" y="1973580"/>
                  </a:lnTo>
                  <a:lnTo>
                    <a:pt x="2077212" y="1973580"/>
                  </a:lnTo>
                  <a:lnTo>
                    <a:pt x="2077212" y="2046975"/>
                  </a:lnTo>
                  <a:lnTo>
                    <a:pt x="2083308" y="2046732"/>
                  </a:lnTo>
                  <a:lnTo>
                    <a:pt x="2107692" y="2042830"/>
                  </a:lnTo>
                  <a:close/>
                </a:path>
                <a:path w="2432684" h="2048510">
                  <a:moveTo>
                    <a:pt x="2138172" y="1959864"/>
                  </a:moveTo>
                  <a:lnTo>
                    <a:pt x="2104644" y="1969008"/>
                  </a:lnTo>
                  <a:lnTo>
                    <a:pt x="2107692" y="1969008"/>
                  </a:lnTo>
                  <a:lnTo>
                    <a:pt x="2107692" y="2042830"/>
                  </a:lnTo>
                  <a:lnTo>
                    <a:pt x="2121408" y="2040636"/>
                  </a:lnTo>
                  <a:lnTo>
                    <a:pt x="2135124" y="2037207"/>
                  </a:lnTo>
                  <a:lnTo>
                    <a:pt x="2135124" y="1961388"/>
                  </a:lnTo>
                  <a:lnTo>
                    <a:pt x="2138172" y="1959864"/>
                  </a:lnTo>
                  <a:close/>
                </a:path>
                <a:path w="2432684" h="2048510">
                  <a:moveTo>
                    <a:pt x="2168652" y="2027491"/>
                  </a:moveTo>
                  <a:lnTo>
                    <a:pt x="2168652" y="1949196"/>
                  </a:lnTo>
                  <a:lnTo>
                    <a:pt x="2135124" y="1961388"/>
                  </a:lnTo>
                  <a:lnTo>
                    <a:pt x="2135124" y="2037207"/>
                  </a:lnTo>
                  <a:lnTo>
                    <a:pt x="2157984" y="2031492"/>
                  </a:lnTo>
                  <a:lnTo>
                    <a:pt x="2168652" y="2027491"/>
                  </a:lnTo>
                  <a:close/>
                </a:path>
                <a:path w="2432684" h="2048510">
                  <a:moveTo>
                    <a:pt x="2194560" y="1937004"/>
                  </a:moveTo>
                  <a:lnTo>
                    <a:pt x="2164080" y="1950720"/>
                  </a:lnTo>
                  <a:lnTo>
                    <a:pt x="2168652" y="1949196"/>
                  </a:lnTo>
                  <a:lnTo>
                    <a:pt x="2168652" y="2027491"/>
                  </a:lnTo>
                  <a:lnTo>
                    <a:pt x="2193036" y="2018347"/>
                  </a:lnTo>
                  <a:lnTo>
                    <a:pt x="2193036" y="1938528"/>
                  </a:lnTo>
                  <a:lnTo>
                    <a:pt x="2194560" y="1937004"/>
                  </a:lnTo>
                  <a:close/>
                </a:path>
                <a:path w="2432684" h="2048510">
                  <a:moveTo>
                    <a:pt x="2221992" y="1920240"/>
                  </a:moveTo>
                  <a:lnTo>
                    <a:pt x="2193036" y="1938528"/>
                  </a:lnTo>
                  <a:lnTo>
                    <a:pt x="2193036" y="2018347"/>
                  </a:lnTo>
                  <a:lnTo>
                    <a:pt x="2194560" y="2017776"/>
                  </a:lnTo>
                  <a:lnTo>
                    <a:pt x="2218944" y="2005584"/>
                  </a:lnTo>
                  <a:lnTo>
                    <a:pt x="2218944" y="1923288"/>
                  </a:lnTo>
                  <a:lnTo>
                    <a:pt x="2221992" y="1920240"/>
                  </a:lnTo>
                  <a:close/>
                </a:path>
                <a:path w="2432684" h="2048510">
                  <a:moveTo>
                    <a:pt x="2244852" y="1901952"/>
                  </a:moveTo>
                  <a:lnTo>
                    <a:pt x="2218944" y="1923288"/>
                  </a:lnTo>
                  <a:lnTo>
                    <a:pt x="2218944" y="2005584"/>
                  </a:lnTo>
                  <a:lnTo>
                    <a:pt x="2228088" y="2001012"/>
                  </a:lnTo>
                  <a:lnTo>
                    <a:pt x="2243328" y="1992699"/>
                  </a:lnTo>
                  <a:lnTo>
                    <a:pt x="2243328" y="1903476"/>
                  </a:lnTo>
                  <a:lnTo>
                    <a:pt x="2244852" y="1901952"/>
                  </a:lnTo>
                  <a:close/>
                </a:path>
                <a:path w="2432684" h="2048510">
                  <a:moveTo>
                    <a:pt x="2267712" y="1880616"/>
                  </a:moveTo>
                  <a:lnTo>
                    <a:pt x="2243328" y="1903476"/>
                  </a:lnTo>
                  <a:lnTo>
                    <a:pt x="2243328" y="1992699"/>
                  </a:lnTo>
                  <a:lnTo>
                    <a:pt x="2261616" y="1982724"/>
                  </a:lnTo>
                  <a:lnTo>
                    <a:pt x="2266188" y="1979114"/>
                  </a:lnTo>
                  <a:lnTo>
                    <a:pt x="2266188" y="1883664"/>
                  </a:lnTo>
                  <a:lnTo>
                    <a:pt x="2267712" y="1880616"/>
                  </a:lnTo>
                  <a:close/>
                </a:path>
                <a:path w="2432684" h="2048510">
                  <a:moveTo>
                    <a:pt x="2289048" y="1961067"/>
                  </a:moveTo>
                  <a:lnTo>
                    <a:pt x="2289048" y="1859280"/>
                  </a:lnTo>
                  <a:lnTo>
                    <a:pt x="2266188" y="1883664"/>
                  </a:lnTo>
                  <a:lnTo>
                    <a:pt x="2266188" y="1979114"/>
                  </a:lnTo>
                  <a:lnTo>
                    <a:pt x="2289048" y="1961067"/>
                  </a:lnTo>
                  <a:close/>
                </a:path>
                <a:path w="2432684" h="2048510">
                  <a:moveTo>
                    <a:pt x="2306002" y="1835086"/>
                  </a:moveTo>
                  <a:lnTo>
                    <a:pt x="2286000" y="1860804"/>
                  </a:lnTo>
                  <a:lnTo>
                    <a:pt x="2289048" y="1859280"/>
                  </a:lnTo>
                  <a:lnTo>
                    <a:pt x="2289048" y="1961067"/>
                  </a:lnTo>
                  <a:lnTo>
                    <a:pt x="2290572" y="1959864"/>
                  </a:lnTo>
                  <a:lnTo>
                    <a:pt x="2304288" y="1946910"/>
                  </a:lnTo>
                  <a:lnTo>
                    <a:pt x="2304288" y="1837944"/>
                  </a:lnTo>
                  <a:lnTo>
                    <a:pt x="2306002" y="1835086"/>
                  </a:lnTo>
                  <a:close/>
                </a:path>
                <a:path w="2432684" h="2048510">
                  <a:moveTo>
                    <a:pt x="2307336" y="1833372"/>
                  </a:moveTo>
                  <a:lnTo>
                    <a:pt x="2306002" y="1835086"/>
                  </a:lnTo>
                  <a:lnTo>
                    <a:pt x="2304288" y="1837944"/>
                  </a:lnTo>
                  <a:lnTo>
                    <a:pt x="2307336" y="1833372"/>
                  </a:lnTo>
                  <a:close/>
                </a:path>
                <a:path w="2432684" h="2048510">
                  <a:moveTo>
                    <a:pt x="2307336" y="1944031"/>
                  </a:moveTo>
                  <a:lnTo>
                    <a:pt x="2307336" y="1833372"/>
                  </a:lnTo>
                  <a:lnTo>
                    <a:pt x="2304288" y="1837944"/>
                  </a:lnTo>
                  <a:lnTo>
                    <a:pt x="2304288" y="1946910"/>
                  </a:lnTo>
                  <a:lnTo>
                    <a:pt x="2307336" y="1944031"/>
                  </a:lnTo>
                  <a:close/>
                </a:path>
                <a:path w="2432684" h="2048510">
                  <a:moveTo>
                    <a:pt x="2322576" y="1807464"/>
                  </a:moveTo>
                  <a:lnTo>
                    <a:pt x="2306002" y="1835086"/>
                  </a:lnTo>
                  <a:lnTo>
                    <a:pt x="2307336" y="1833372"/>
                  </a:lnTo>
                  <a:lnTo>
                    <a:pt x="2307336" y="1944031"/>
                  </a:lnTo>
                  <a:lnTo>
                    <a:pt x="2318004" y="1933956"/>
                  </a:lnTo>
                  <a:lnTo>
                    <a:pt x="2321052" y="1930728"/>
                  </a:lnTo>
                  <a:lnTo>
                    <a:pt x="2321052" y="1810512"/>
                  </a:lnTo>
                  <a:lnTo>
                    <a:pt x="2322576" y="1807464"/>
                  </a:lnTo>
                  <a:close/>
                </a:path>
                <a:path w="2432684" h="2048510">
                  <a:moveTo>
                    <a:pt x="2336292" y="1914592"/>
                  </a:moveTo>
                  <a:lnTo>
                    <a:pt x="2336292" y="1780032"/>
                  </a:lnTo>
                  <a:lnTo>
                    <a:pt x="2321052" y="1810512"/>
                  </a:lnTo>
                  <a:lnTo>
                    <a:pt x="2321052" y="1930728"/>
                  </a:lnTo>
                  <a:lnTo>
                    <a:pt x="2336292" y="1914592"/>
                  </a:lnTo>
                  <a:close/>
                </a:path>
                <a:path w="2432684" h="2048510">
                  <a:moveTo>
                    <a:pt x="2395728" y="1823923"/>
                  </a:moveTo>
                  <a:lnTo>
                    <a:pt x="2395728" y="73152"/>
                  </a:lnTo>
                  <a:lnTo>
                    <a:pt x="2359152" y="73152"/>
                  </a:lnTo>
                  <a:lnTo>
                    <a:pt x="2359152" y="1658112"/>
                  </a:lnTo>
                  <a:lnTo>
                    <a:pt x="2357628" y="1693164"/>
                  </a:lnTo>
                  <a:lnTo>
                    <a:pt x="2357628" y="1688592"/>
                  </a:lnTo>
                  <a:lnTo>
                    <a:pt x="2353056" y="1723644"/>
                  </a:lnTo>
                  <a:lnTo>
                    <a:pt x="2353056" y="1720596"/>
                  </a:lnTo>
                  <a:lnTo>
                    <a:pt x="2345436" y="1754124"/>
                  </a:lnTo>
                  <a:lnTo>
                    <a:pt x="2345436" y="1751076"/>
                  </a:lnTo>
                  <a:lnTo>
                    <a:pt x="2334768" y="1783080"/>
                  </a:lnTo>
                  <a:lnTo>
                    <a:pt x="2336292" y="1780032"/>
                  </a:lnTo>
                  <a:lnTo>
                    <a:pt x="2336292" y="1914592"/>
                  </a:lnTo>
                  <a:lnTo>
                    <a:pt x="2343912" y="1906524"/>
                  </a:lnTo>
                  <a:lnTo>
                    <a:pt x="2366772" y="1876044"/>
                  </a:lnTo>
                  <a:lnTo>
                    <a:pt x="2386584" y="1844040"/>
                  </a:lnTo>
                  <a:lnTo>
                    <a:pt x="2395728" y="1823923"/>
                  </a:lnTo>
                  <a:close/>
                </a:path>
                <a:path w="2432684" h="2048510">
                  <a:moveTo>
                    <a:pt x="2395728" y="73152"/>
                  </a:moveTo>
                  <a:lnTo>
                    <a:pt x="2359152" y="36576"/>
                  </a:lnTo>
                  <a:lnTo>
                    <a:pt x="2359152" y="73152"/>
                  </a:lnTo>
                  <a:lnTo>
                    <a:pt x="2395728" y="73152"/>
                  </a:lnTo>
                  <a:close/>
                </a:path>
              </a:pathLst>
            </a:custGeom>
            <a:solidFill>
              <a:srgbClr val="4371C4"/>
            </a:solidFill>
          </p:spPr>
          <p:txBody>
            <a:bodyPr wrap="square" lIns="0" tIns="0" rIns="0" bIns="0" rtlCol="0"/>
            <a:lstStyle/>
            <a:p>
              <a:endParaRPr sz="1588">
                <a:solidFill>
                  <a:prstClr val="black"/>
                </a:solidFill>
              </a:endParaRPr>
            </a:p>
          </p:txBody>
        </p:sp>
        <p:pic>
          <p:nvPicPr>
            <p:cNvPr id="50" name="object 18">
              <a:extLst>
                <a:ext uri="{FF2B5EF4-FFF2-40B4-BE49-F238E27FC236}">
                  <a16:creationId xmlns:a16="http://schemas.microsoft.com/office/drawing/2014/main" id="{3A15DA89-BDB7-9525-B8C4-B60701635C96}"/>
                </a:ext>
              </a:extLst>
            </p:cNvPr>
            <p:cNvPicPr/>
            <p:nvPr/>
          </p:nvPicPr>
          <p:blipFill>
            <a:blip r:embed="rId5" cstate="print"/>
            <a:stretch>
              <a:fillRect/>
            </a:stretch>
          </p:blipFill>
          <p:spPr>
            <a:xfrm>
              <a:off x="7446263" y="2903220"/>
              <a:ext cx="2285999" cy="1901951"/>
            </a:xfrm>
            <a:prstGeom prst="rect">
              <a:avLst/>
            </a:prstGeom>
          </p:spPr>
        </p:pic>
        <p:sp>
          <p:nvSpPr>
            <p:cNvPr id="51" name="object 19">
              <a:extLst>
                <a:ext uri="{FF2B5EF4-FFF2-40B4-BE49-F238E27FC236}">
                  <a16:creationId xmlns:a16="http://schemas.microsoft.com/office/drawing/2014/main" id="{0E8CCC2D-926D-D339-5D13-0ED9F3A8D3DF}"/>
                </a:ext>
              </a:extLst>
            </p:cNvPr>
            <p:cNvSpPr/>
            <p:nvPr/>
          </p:nvSpPr>
          <p:spPr>
            <a:xfrm>
              <a:off x="7373111" y="2830068"/>
              <a:ext cx="2432685" cy="2048510"/>
            </a:xfrm>
            <a:custGeom>
              <a:avLst/>
              <a:gdLst/>
              <a:ahLst/>
              <a:cxnLst/>
              <a:rect l="l" t="t" r="r" b="b"/>
              <a:pathLst>
                <a:path w="2432684" h="2048510">
                  <a:moveTo>
                    <a:pt x="2432304" y="1659636"/>
                  </a:moveTo>
                  <a:lnTo>
                    <a:pt x="2432304" y="0"/>
                  </a:lnTo>
                  <a:lnTo>
                    <a:pt x="388620" y="0"/>
                  </a:lnTo>
                  <a:lnTo>
                    <a:pt x="350520" y="3048"/>
                  </a:lnTo>
                  <a:lnTo>
                    <a:pt x="310896" y="9144"/>
                  </a:lnTo>
                  <a:lnTo>
                    <a:pt x="237744" y="30480"/>
                  </a:lnTo>
                  <a:lnTo>
                    <a:pt x="172212" y="67056"/>
                  </a:lnTo>
                  <a:lnTo>
                    <a:pt x="141732" y="89916"/>
                  </a:lnTo>
                  <a:lnTo>
                    <a:pt x="89916" y="141732"/>
                  </a:lnTo>
                  <a:lnTo>
                    <a:pt x="67056" y="172212"/>
                  </a:lnTo>
                  <a:lnTo>
                    <a:pt x="30480" y="239268"/>
                  </a:lnTo>
                  <a:lnTo>
                    <a:pt x="7620" y="312420"/>
                  </a:lnTo>
                  <a:lnTo>
                    <a:pt x="1524" y="350520"/>
                  </a:lnTo>
                  <a:lnTo>
                    <a:pt x="0" y="388620"/>
                  </a:lnTo>
                  <a:lnTo>
                    <a:pt x="0" y="2048256"/>
                  </a:lnTo>
                  <a:lnTo>
                    <a:pt x="36576" y="2048256"/>
                  </a:lnTo>
                  <a:lnTo>
                    <a:pt x="36576" y="1975104"/>
                  </a:lnTo>
                  <a:lnTo>
                    <a:pt x="73152" y="1975104"/>
                  </a:lnTo>
                  <a:lnTo>
                    <a:pt x="73152" y="391668"/>
                  </a:lnTo>
                  <a:lnTo>
                    <a:pt x="74676" y="356616"/>
                  </a:lnTo>
                  <a:lnTo>
                    <a:pt x="74676" y="359664"/>
                  </a:lnTo>
                  <a:lnTo>
                    <a:pt x="79248" y="333375"/>
                  </a:lnTo>
                  <a:lnTo>
                    <a:pt x="79248" y="329184"/>
                  </a:lnTo>
                  <a:lnTo>
                    <a:pt x="86868" y="299974"/>
                  </a:lnTo>
                  <a:lnTo>
                    <a:pt x="86868" y="298704"/>
                  </a:lnTo>
                  <a:lnTo>
                    <a:pt x="88392" y="294132"/>
                  </a:lnTo>
                  <a:lnTo>
                    <a:pt x="88392" y="294513"/>
                  </a:lnTo>
                  <a:lnTo>
                    <a:pt x="99060" y="265176"/>
                  </a:lnTo>
                  <a:lnTo>
                    <a:pt x="99060" y="266547"/>
                  </a:lnTo>
                  <a:lnTo>
                    <a:pt x="111252" y="240944"/>
                  </a:lnTo>
                  <a:lnTo>
                    <a:pt x="111252" y="240792"/>
                  </a:lnTo>
                  <a:lnTo>
                    <a:pt x="112776" y="237744"/>
                  </a:lnTo>
                  <a:lnTo>
                    <a:pt x="112776" y="238159"/>
                  </a:lnTo>
                  <a:lnTo>
                    <a:pt x="128016" y="211836"/>
                  </a:lnTo>
                  <a:lnTo>
                    <a:pt x="128016" y="212773"/>
                  </a:lnTo>
                  <a:lnTo>
                    <a:pt x="146304" y="187452"/>
                  </a:lnTo>
                  <a:lnTo>
                    <a:pt x="146304" y="188874"/>
                  </a:lnTo>
                  <a:lnTo>
                    <a:pt x="164592" y="169367"/>
                  </a:lnTo>
                  <a:lnTo>
                    <a:pt x="164592" y="167640"/>
                  </a:lnTo>
                  <a:lnTo>
                    <a:pt x="190500" y="144780"/>
                  </a:lnTo>
                  <a:lnTo>
                    <a:pt x="190500" y="145457"/>
                  </a:lnTo>
                  <a:lnTo>
                    <a:pt x="214884" y="126492"/>
                  </a:lnTo>
                  <a:lnTo>
                    <a:pt x="214884" y="127614"/>
                  </a:lnTo>
                  <a:lnTo>
                    <a:pt x="237744" y="113177"/>
                  </a:lnTo>
                  <a:lnTo>
                    <a:pt x="237744" y="112776"/>
                  </a:lnTo>
                  <a:lnTo>
                    <a:pt x="268224" y="97536"/>
                  </a:lnTo>
                  <a:lnTo>
                    <a:pt x="268224" y="97898"/>
                  </a:lnTo>
                  <a:lnTo>
                    <a:pt x="297180" y="86868"/>
                  </a:lnTo>
                  <a:lnTo>
                    <a:pt x="297180" y="87560"/>
                  </a:lnTo>
                  <a:lnTo>
                    <a:pt x="327660" y="79248"/>
                  </a:lnTo>
                  <a:lnTo>
                    <a:pt x="327660" y="80241"/>
                  </a:lnTo>
                  <a:lnTo>
                    <a:pt x="359664" y="74676"/>
                  </a:lnTo>
                  <a:lnTo>
                    <a:pt x="359664" y="75934"/>
                  </a:lnTo>
                  <a:lnTo>
                    <a:pt x="388620" y="73417"/>
                  </a:lnTo>
                  <a:lnTo>
                    <a:pt x="388620" y="73152"/>
                  </a:lnTo>
                  <a:lnTo>
                    <a:pt x="2359152" y="73152"/>
                  </a:lnTo>
                  <a:lnTo>
                    <a:pt x="2359152" y="36576"/>
                  </a:lnTo>
                  <a:lnTo>
                    <a:pt x="2395728" y="73152"/>
                  </a:lnTo>
                  <a:lnTo>
                    <a:pt x="2395728" y="1823923"/>
                  </a:lnTo>
                  <a:lnTo>
                    <a:pt x="2401824" y="1810512"/>
                  </a:lnTo>
                  <a:lnTo>
                    <a:pt x="2415540" y="1773936"/>
                  </a:lnTo>
                  <a:lnTo>
                    <a:pt x="2424684" y="1737360"/>
                  </a:lnTo>
                  <a:lnTo>
                    <a:pt x="2430780" y="1697736"/>
                  </a:lnTo>
                  <a:lnTo>
                    <a:pt x="2432304" y="1659636"/>
                  </a:lnTo>
                  <a:close/>
                </a:path>
                <a:path w="2432684" h="2048510">
                  <a:moveTo>
                    <a:pt x="2043684" y="2048256"/>
                  </a:moveTo>
                  <a:lnTo>
                    <a:pt x="2043684" y="1975104"/>
                  </a:lnTo>
                  <a:lnTo>
                    <a:pt x="36576" y="1975104"/>
                  </a:lnTo>
                  <a:lnTo>
                    <a:pt x="73152" y="2011680"/>
                  </a:lnTo>
                  <a:lnTo>
                    <a:pt x="73152" y="2048256"/>
                  </a:lnTo>
                  <a:lnTo>
                    <a:pt x="2043684" y="2048256"/>
                  </a:lnTo>
                  <a:close/>
                </a:path>
                <a:path w="2432684" h="2048510">
                  <a:moveTo>
                    <a:pt x="73152" y="2048256"/>
                  </a:moveTo>
                  <a:lnTo>
                    <a:pt x="73152" y="2011680"/>
                  </a:lnTo>
                  <a:lnTo>
                    <a:pt x="36576" y="1975104"/>
                  </a:lnTo>
                  <a:lnTo>
                    <a:pt x="36576" y="2048256"/>
                  </a:lnTo>
                  <a:lnTo>
                    <a:pt x="73152" y="2048256"/>
                  </a:lnTo>
                  <a:close/>
                </a:path>
                <a:path w="2432684" h="2048510">
                  <a:moveTo>
                    <a:pt x="80772" y="324612"/>
                  </a:moveTo>
                  <a:lnTo>
                    <a:pt x="79248" y="329184"/>
                  </a:lnTo>
                  <a:lnTo>
                    <a:pt x="79248" y="333375"/>
                  </a:lnTo>
                  <a:lnTo>
                    <a:pt x="80772" y="324612"/>
                  </a:lnTo>
                  <a:close/>
                </a:path>
                <a:path w="2432684" h="2048510">
                  <a:moveTo>
                    <a:pt x="88392" y="294132"/>
                  </a:moveTo>
                  <a:lnTo>
                    <a:pt x="86868" y="298704"/>
                  </a:lnTo>
                  <a:lnTo>
                    <a:pt x="88040" y="295480"/>
                  </a:lnTo>
                  <a:lnTo>
                    <a:pt x="88392" y="294132"/>
                  </a:lnTo>
                  <a:close/>
                </a:path>
                <a:path w="2432684" h="2048510">
                  <a:moveTo>
                    <a:pt x="88040" y="295480"/>
                  </a:moveTo>
                  <a:lnTo>
                    <a:pt x="86868" y="298704"/>
                  </a:lnTo>
                  <a:lnTo>
                    <a:pt x="86868" y="299974"/>
                  </a:lnTo>
                  <a:lnTo>
                    <a:pt x="88040" y="295480"/>
                  </a:lnTo>
                  <a:close/>
                </a:path>
                <a:path w="2432684" h="2048510">
                  <a:moveTo>
                    <a:pt x="88392" y="294513"/>
                  </a:moveTo>
                  <a:lnTo>
                    <a:pt x="88392" y="294132"/>
                  </a:lnTo>
                  <a:lnTo>
                    <a:pt x="88040" y="295480"/>
                  </a:lnTo>
                  <a:lnTo>
                    <a:pt x="88392" y="294513"/>
                  </a:lnTo>
                  <a:close/>
                </a:path>
                <a:path w="2432684" h="2048510">
                  <a:moveTo>
                    <a:pt x="99060" y="266547"/>
                  </a:moveTo>
                  <a:lnTo>
                    <a:pt x="99060" y="265176"/>
                  </a:lnTo>
                  <a:lnTo>
                    <a:pt x="97536" y="269748"/>
                  </a:lnTo>
                  <a:lnTo>
                    <a:pt x="99060" y="266547"/>
                  </a:lnTo>
                  <a:close/>
                </a:path>
                <a:path w="2432684" h="2048510">
                  <a:moveTo>
                    <a:pt x="112776" y="237744"/>
                  </a:moveTo>
                  <a:lnTo>
                    <a:pt x="111252" y="240792"/>
                  </a:lnTo>
                  <a:lnTo>
                    <a:pt x="111660" y="240085"/>
                  </a:lnTo>
                  <a:lnTo>
                    <a:pt x="112776" y="237744"/>
                  </a:lnTo>
                  <a:close/>
                </a:path>
                <a:path w="2432684" h="2048510">
                  <a:moveTo>
                    <a:pt x="111660" y="240085"/>
                  </a:moveTo>
                  <a:lnTo>
                    <a:pt x="111252" y="240792"/>
                  </a:lnTo>
                  <a:lnTo>
                    <a:pt x="111252" y="240944"/>
                  </a:lnTo>
                  <a:lnTo>
                    <a:pt x="111660" y="240085"/>
                  </a:lnTo>
                  <a:close/>
                </a:path>
                <a:path w="2432684" h="2048510">
                  <a:moveTo>
                    <a:pt x="112776" y="238159"/>
                  </a:moveTo>
                  <a:lnTo>
                    <a:pt x="112776" y="237744"/>
                  </a:lnTo>
                  <a:lnTo>
                    <a:pt x="111660" y="240085"/>
                  </a:lnTo>
                  <a:lnTo>
                    <a:pt x="112776" y="238159"/>
                  </a:lnTo>
                  <a:close/>
                </a:path>
                <a:path w="2432684" h="2048510">
                  <a:moveTo>
                    <a:pt x="128016" y="212773"/>
                  </a:moveTo>
                  <a:lnTo>
                    <a:pt x="128016" y="211836"/>
                  </a:lnTo>
                  <a:lnTo>
                    <a:pt x="126492" y="214884"/>
                  </a:lnTo>
                  <a:lnTo>
                    <a:pt x="128016" y="212773"/>
                  </a:lnTo>
                  <a:close/>
                </a:path>
                <a:path w="2432684" h="2048510">
                  <a:moveTo>
                    <a:pt x="146304" y="188874"/>
                  </a:moveTo>
                  <a:lnTo>
                    <a:pt x="146304" y="187452"/>
                  </a:lnTo>
                  <a:lnTo>
                    <a:pt x="144780" y="190500"/>
                  </a:lnTo>
                  <a:lnTo>
                    <a:pt x="146304" y="188874"/>
                  </a:lnTo>
                  <a:close/>
                </a:path>
                <a:path w="2432684" h="2048510">
                  <a:moveTo>
                    <a:pt x="167640" y="166116"/>
                  </a:moveTo>
                  <a:lnTo>
                    <a:pt x="164592" y="167640"/>
                  </a:lnTo>
                  <a:lnTo>
                    <a:pt x="164592" y="169367"/>
                  </a:lnTo>
                  <a:lnTo>
                    <a:pt x="167640" y="166116"/>
                  </a:lnTo>
                  <a:close/>
                </a:path>
                <a:path w="2432684" h="2048510">
                  <a:moveTo>
                    <a:pt x="190500" y="145457"/>
                  </a:moveTo>
                  <a:lnTo>
                    <a:pt x="190500" y="144780"/>
                  </a:lnTo>
                  <a:lnTo>
                    <a:pt x="187452" y="147828"/>
                  </a:lnTo>
                  <a:lnTo>
                    <a:pt x="190500" y="145457"/>
                  </a:lnTo>
                  <a:close/>
                </a:path>
                <a:path w="2432684" h="2048510">
                  <a:moveTo>
                    <a:pt x="214884" y="127614"/>
                  </a:moveTo>
                  <a:lnTo>
                    <a:pt x="214884" y="126492"/>
                  </a:lnTo>
                  <a:lnTo>
                    <a:pt x="211836" y="129540"/>
                  </a:lnTo>
                  <a:lnTo>
                    <a:pt x="214884" y="127614"/>
                  </a:lnTo>
                  <a:close/>
                </a:path>
                <a:path w="2432684" h="2048510">
                  <a:moveTo>
                    <a:pt x="240792" y="111252"/>
                  </a:moveTo>
                  <a:lnTo>
                    <a:pt x="237744" y="112776"/>
                  </a:lnTo>
                  <a:lnTo>
                    <a:pt x="237744" y="113177"/>
                  </a:lnTo>
                  <a:lnTo>
                    <a:pt x="240792" y="111252"/>
                  </a:lnTo>
                  <a:close/>
                </a:path>
                <a:path w="2432684" h="2048510">
                  <a:moveTo>
                    <a:pt x="268224" y="97898"/>
                  </a:moveTo>
                  <a:lnTo>
                    <a:pt x="268224" y="97536"/>
                  </a:lnTo>
                  <a:lnTo>
                    <a:pt x="265176" y="99060"/>
                  </a:lnTo>
                  <a:lnTo>
                    <a:pt x="268224" y="97898"/>
                  </a:lnTo>
                  <a:close/>
                </a:path>
                <a:path w="2432684" h="2048510">
                  <a:moveTo>
                    <a:pt x="297180" y="87560"/>
                  </a:moveTo>
                  <a:lnTo>
                    <a:pt x="297180" y="86868"/>
                  </a:lnTo>
                  <a:lnTo>
                    <a:pt x="294132" y="88392"/>
                  </a:lnTo>
                  <a:lnTo>
                    <a:pt x="297180" y="87560"/>
                  </a:lnTo>
                  <a:close/>
                </a:path>
                <a:path w="2432684" h="2048510">
                  <a:moveTo>
                    <a:pt x="327660" y="80241"/>
                  </a:moveTo>
                  <a:lnTo>
                    <a:pt x="327660" y="79248"/>
                  </a:lnTo>
                  <a:lnTo>
                    <a:pt x="324612" y="80772"/>
                  </a:lnTo>
                  <a:lnTo>
                    <a:pt x="327660" y="80241"/>
                  </a:lnTo>
                  <a:close/>
                </a:path>
                <a:path w="2432684" h="2048510">
                  <a:moveTo>
                    <a:pt x="359664" y="75934"/>
                  </a:moveTo>
                  <a:lnTo>
                    <a:pt x="359664" y="74676"/>
                  </a:lnTo>
                  <a:lnTo>
                    <a:pt x="356616" y="76200"/>
                  </a:lnTo>
                  <a:lnTo>
                    <a:pt x="359664" y="75934"/>
                  </a:lnTo>
                  <a:close/>
                </a:path>
                <a:path w="2432684" h="2048510">
                  <a:moveTo>
                    <a:pt x="391668" y="73152"/>
                  </a:moveTo>
                  <a:lnTo>
                    <a:pt x="388620" y="73152"/>
                  </a:lnTo>
                  <a:lnTo>
                    <a:pt x="388620" y="73417"/>
                  </a:lnTo>
                  <a:lnTo>
                    <a:pt x="391668" y="73152"/>
                  </a:lnTo>
                  <a:close/>
                </a:path>
                <a:path w="2432684" h="2048510">
                  <a:moveTo>
                    <a:pt x="2077212" y="2046975"/>
                  </a:moveTo>
                  <a:lnTo>
                    <a:pt x="2077212" y="1973580"/>
                  </a:lnTo>
                  <a:lnTo>
                    <a:pt x="2042160" y="1975104"/>
                  </a:lnTo>
                  <a:lnTo>
                    <a:pt x="2043684" y="1975104"/>
                  </a:lnTo>
                  <a:lnTo>
                    <a:pt x="2043684" y="2048256"/>
                  </a:lnTo>
                  <a:lnTo>
                    <a:pt x="2045208" y="2048256"/>
                  </a:lnTo>
                  <a:lnTo>
                    <a:pt x="2077212" y="2046975"/>
                  </a:lnTo>
                  <a:close/>
                </a:path>
                <a:path w="2432684" h="2048510">
                  <a:moveTo>
                    <a:pt x="2107692" y="2042830"/>
                  </a:moveTo>
                  <a:lnTo>
                    <a:pt x="2107692" y="1969008"/>
                  </a:lnTo>
                  <a:lnTo>
                    <a:pt x="2072640" y="1973580"/>
                  </a:lnTo>
                  <a:lnTo>
                    <a:pt x="2077212" y="1973580"/>
                  </a:lnTo>
                  <a:lnTo>
                    <a:pt x="2077212" y="2046975"/>
                  </a:lnTo>
                  <a:lnTo>
                    <a:pt x="2083308" y="2046732"/>
                  </a:lnTo>
                  <a:lnTo>
                    <a:pt x="2107692" y="2042830"/>
                  </a:lnTo>
                  <a:close/>
                </a:path>
                <a:path w="2432684" h="2048510">
                  <a:moveTo>
                    <a:pt x="2138172" y="1959864"/>
                  </a:moveTo>
                  <a:lnTo>
                    <a:pt x="2104644" y="1969008"/>
                  </a:lnTo>
                  <a:lnTo>
                    <a:pt x="2107692" y="1969008"/>
                  </a:lnTo>
                  <a:lnTo>
                    <a:pt x="2107692" y="2042830"/>
                  </a:lnTo>
                  <a:lnTo>
                    <a:pt x="2121408" y="2040636"/>
                  </a:lnTo>
                  <a:lnTo>
                    <a:pt x="2135124" y="2037207"/>
                  </a:lnTo>
                  <a:lnTo>
                    <a:pt x="2135124" y="1961388"/>
                  </a:lnTo>
                  <a:lnTo>
                    <a:pt x="2138172" y="1959864"/>
                  </a:lnTo>
                  <a:close/>
                </a:path>
                <a:path w="2432684" h="2048510">
                  <a:moveTo>
                    <a:pt x="2168652" y="2027491"/>
                  </a:moveTo>
                  <a:lnTo>
                    <a:pt x="2168652" y="1949196"/>
                  </a:lnTo>
                  <a:lnTo>
                    <a:pt x="2135124" y="1961388"/>
                  </a:lnTo>
                  <a:lnTo>
                    <a:pt x="2135124" y="2037207"/>
                  </a:lnTo>
                  <a:lnTo>
                    <a:pt x="2157984" y="2031492"/>
                  </a:lnTo>
                  <a:lnTo>
                    <a:pt x="2168652" y="2027491"/>
                  </a:lnTo>
                  <a:close/>
                </a:path>
                <a:path w="2432684" h="2048510">
                  <a:moveTo>
                    <a:pt x="2194560" y="1937004"/>
                  </a:moveTo>
                  <a:lnTo>
                    <a:pt x="2164080" y="1950720"/>
                  </a:lnTo>
                  <a:lnTo>
                    <a:pt x="2168652" y="1949196"/>
                  </a:lnTo>
                  <a:lnTo>
                    <a:pt x="2168652" y="2027491"/>
                  </a:lnTo>
                  <a:lnTo>
                    <a:pt x="2193036" y="2018347"/>
                  </a:lnTo>
                  <a:lnTo>
                    <a:pt x="2193036" y="1938528"/>
                  </a:lnTo>
                  <a:lnTo>
                    <a:pt x="2194560" y="1937004"/>
                  </a:lnTo>
                  <a:close/>
                </a:path>
                <a:path w="2432684" h="2048510">
                  <a:moveTo>
                    <a:pt x="2221992" y="1920240"/>
                  </a:moveTo>
                  <a:lnTo>
                    <a:pt x="2193036" y="1938528"/>
                  </a:lnTo>
                  <a:lnTo>
                    <a:pt x="2193036" y="2018347"/>
                  </a:lnTo>
                  <a:lnTo>
                    <a:pt x="2194560" y="2017776"/>
                  </a:lnTo>
                  <a:lnTo>
                    <a:pt x="2218944" y="2005584"/>
                  </a:lnTo>
                  <a:lnTo>
                    <a:pt x="2218944" y="1923288"/>
                  </a:lnTo>
                  <a:lnTo>
                    <a:pt x="2221992" y="1920240"/>
                  </a:lnTo>
                  <a:close/>
                </a:path>
                <a:path w="2432684" h="2048510">
                  <a:moveTo>
                    <a:pt x="2244852" y="1901952"/>
                  </a:moveTo>
                  <a:lnTo>
                    <a:pt x="2218944" y="1923288"/>
                  </a:lnTo>
                  <a:lnTo>
                    <a:pt x="2218944" y="2005584"/>
                  </a:lnTo>
                  <a:lnTo>
                    <a:pt x="2228088" y="2001012"/>
                  </a:lnTo>
                  <a:lnTo>
                    <a:pt x="2243328" y="1992699"/>
                  </a:lnTo>
                  <a:lnTo>
                    <a:pt x="2243328" y="1903476"/>
                  </a:lnTo>
                  <a:lnTo>
                    <a:pt x="2244852" y="1901952"/>
                  </a:lnTo>
                  <a:close/>
                </a:path>
                <a:path w="2432684" h="2048510">
                  <a:moveTo>
                    <a:pt x="2267712" y="1880616"/>
                  </a:moveTo>
                  <a:lnTo>
                    <a:pt x="2243328" y="1903476"/>
                  </a:lnTo>
                  <a:lnTo>
                    <a:pt x="2243328" y="1992699"/>
                  </a:lnTo>
                  <a:lnTo>
                    <a:pt x="2261616" y="1982724"/>
                  </a:lnTo>
                  <a:lnTo>
                    <a:pt x="2266188" y="1979114"/>
                  </a:lnTo>
                  <a:lnTo>
                    <a:pt x="2266188" y="1883664"/>
                  </a:lnTo>
                  <a:lnTo>
                    <a:pt x="2267712" y="1880616"/>
                  </a:lnTo>
                  <a:close/>
                </a:path>
                <a:path w="2432684" h="2048510">
                  <a:moveTo>
                    <a:pt x="2289048" y="1961067"/>
                  </a:moveTo>
                  <a:lnTo>
                    <a:pt x="2289048" y="1859280"/>
                  </a:lnTo>
                  <a:lnTo>
                    <a:pt x="2266188" y="1883664"/>
                  </a:lnTo>
                  <a:lnTo>
                    <a:pt x="2266188" y="1979114"/>
                  </a:lnTo>
                  <a:lnTo>
                    <a:pt x="2289048" y="1961067"/>
                  </a:lnTo>
                  <a:close/>
                </a:path>
                <a:path w="2432684" h="2048510">
                  <a:moveTo>
                    <a:pt x="2306002" y="1835086"/>
                  </a:moveTo>
                  <a:lnTo>
                    <a:pt x="2286000" y="1860804"/>
                  </a:lnTo>
                  <a:lnTo>
                    <a:pt x="2289048" y="1859280"/>
                  </a:lnTo>
                  <a:lnTo>
                    <a:pt x="2289048" y="1961067"/>
                  </a:lnTo>
                  <a:lnTo>
                    <a:pt x="2290572" y="1959864"/>
                  </a:lnTo>
                  <a:lnTo>
                    <a:pt x="2304288" y="1946910"/>
                  </a:lnTo>
                  <a:lnTo>
                    <a:pt x="2304288" y="1837944"/>
                  </a:lnTo>
                  <a:lnTo>
                    <a:pt x="2306002" y="1835086"/>
                  </a:lnTo>
                  <a:close/>
                </a:path>
                <a:path w="2432684" h="2048510">
                  <a:moveTo>
                    <a:pt x="2307336" y="1833372"/>
                  </a:moveTo>
                  <a:lnTo>
                    <a:pt x="2306002" y="1835086"/>
                  </a:lnTo>
                  <a:lnTo>
                    <a:pt x="2304288" y="1837944"/>
                  </a:lnTo>
                  <a:lnTo>
                    <a:pt x="2307336" y="1833372"/>
                  </a:lnTo>
                  <a:close/>
                </a:path>
                <a:path w="2432684" h="2048510">
                  <a:moveTo>
                    <a:pt x="2307336" y="1944031"/>
                  </a:moveTo>
                  <a:lnTo>
                    <a:pt x="2307336" y="1833372"/>
                  </a:lnTo>
                  <a:lnTo>
                    <a:pt x="2304288" y="1837944"/>
                  </a:lnTo>
                  <a:lnTo>
                    <a:pt x="2304288" y="1946910"/>
                  </a:lnTo>
                  <a:lnTo>
                    <a:pt x="2307336" y="1944031"/>
                  </a:lnTo>
                  <a:close/>
                </a:path>
                <a:path w="2432684" h="2048510">
                  <a:moveTo>
                    <a:pt x="2322576" y="1807464"/>
                  </a:moveTo>
                  <a:lnTo>
                    <a:pt x="2306002" y="1835086"/>
                  </a:lnTo>
                  <a:lnTo>
                    <a:pt x="2307336" y="1833372"/>
                  </a:lnTo>
                  <a:lnTo>
                    <a:pt x="2307336" y="1944031"/>
                  </a:lnTo>
                  <a:lnTo>
                    <a:pt x="2318004" y="1933956"/>
                  </a:lnTo>
                  <a:lnTo>
                    <a:pt x="2321052" y="1930728"/>
                  </a:lnTo>
                  <a:lnTo>
                    <a:pt x="2321052" y="1810512"/>
                  </a:lnTo>
                  <a:lnTo>
                    <a:pt x="2322576" y="1807464"/>
                  </a:lnTo>
                  <a:close/>
                </a:path>
                <a:path w="2432684" h="2048510">
                  <a:moveTo>
                    <a:pt x="2336292" y="1914592"/>
                  </a:moveTo>
                  <a:lnTo>
                    <a:pt x="2336292" y="1780032"/>
                  </a:lnTo>
                  <a:lnTo>
                    <a:pt x="2321052" y="1810512"/>
                  </a:lnTo>
                  <a:lnTo>
                    <a:pt x="2321052" y="1930728"/>
                  </a:lnTo>
                  <a:lnTo>
                    <a:pt x="2336292" y="1914592"/>
                  </a:lnTo>
                  <a:close/>
                </a:path>
                <a:path w="2432684" h="2048510">
                  <a:moveTo>
                    <a:pt x="2395728" y="1823923"/>
                  </a:moveTo>
                  <a:lnTo>
                    <a:pt x="2395728" y="73152"/>
                  </a:lnTo>
                  <a:lnTo>
                    <a:pt x="2359152" y="73152"/>
                  </a:lnTo>
                  <a:lnTo>
                    <a:pt x="2359152" y="1658112"/>
                  </a:lnTo>
                  <a:lnTo>
                    <a:pt x="2357628" y="1693164"/>
                  </a:lnTo>
                  <a:lnTo>
                    <a:pt x="2357628" y="1688592"/>
                  </a:lnTo>
                  <a:lnTo>
                    <a:pt x="2353056" y="1723644"/>
                  </a:lnTo>
                  <a:lnTo>
                    <a:pt x="2353056" y="1720596"/>
                  </a:lnTo>
                  <a:lnTo>
                    <a:pt x="2345436" y="1754124"/>
                  </a:lnTo>
                  <a:lnTo>
                    <a:pt x="2345436" y="1751076"/>
                  </a:lnTo>
                  <a:lnTo>
                    <a:pt x="2334768" y="1783080"/>
                  </a:lnTo>
                  <a:lnTo>
                    <a:pt x="2336292" y="1780032"/>
                  </a:lnTo>
                  <a:lnTo>
                    <a:pt x="2336292" y="1914592"/>
                  </a:lnTo>
                  <a:lnTo>
                    <a:pt x="2343912" y="1906524"/>
                  </a:lnTo>
                  <a:lnTo>
                    <a:pt x="2366772" y="1876044"/>
                  </a:lnTo>
                  <a:lnTo>
                    <a:pt x="2386584" y="1844040"/>
                  </a:lnTo>
                  <a:lnTo>
                    <a:pt x="2395728" y="1823923"/>
                  </a:lnTo>
                  <a:close/>
                </a:path>
                <a:path w="2432684" h="2048510">
                  <a:moveTo>
                    <a:pt x="2395728" y="73152"/>
                  </a:moveTo>
                  <a:lnTo>
                    <a:pt x="2359152" y="36576"/>
                  </a:lnTo>
                  <a:lnTo>
                    <a:pt x="2359152" y="73152"/>
                  </a:lnTo>
                  <a:lnTo>
                    <a:pt x="2395728" y="73152"/>
                  </a:lnTo>
                  <a:close/>
                </a:path>
              </a:pathLst>
            </a:custGeom>
            <a:solidFill>
              <a:srgbClr val="4371C4"/>
            </a:solidFill>
          </p:spPr>
          <p:txBody>
            <a:bodyPr wrap="square" lIns="0" tIns="0" rIns="0" bIns="0" rtlCol="0"/>
            <a:lstStyle/>
            <a:p>
              <a:endParaRPr sz="1588">
                <a:solidFill>
                  <a:prstClr val="black"/>
                </a:solidFill>
              </a:endParaRPr>
            </a:p>
          </p:txBody>
        </p:sp>
      </p:grpSp>
      <p:grpSp>
        <p:nvGrpSpPr>
          <p:cNvPr id="52" name="object 20">
            <a:extLst>
              <a:ext uri="{FF2B5EF4-FFF2-40B4-BE49-F238E27FC236}">
                <a16:creationId xmlns:a16="http://schemas.microsoft.com/office/drawing/2014/main" id="{A6671E26-2F3A-48E5-3DAD-E32359FDDD3C}"/>
              </a:ext>
            </a:extLst>
          </p:cNvPr>
          <p:cNvGrpSpPr/>
          <p:nvPr/>
        </p:nvGrpSpPr>
        <p:grpSpPr>
          <a:xfrm>
            <a:off x="593681" y="2130771"/>
            <a:ext cx="1508872" cy="1648946"/>
            <a:chOff x="236220" y="1706880"/>
            <a:chExt cx="1710055" cy="1868805"/>
          </a:xfrm>
        </p:grpSpPr>
        <p:pic>
          <p:nvPicPr>
            <p:cNvPr id="53" name="object 21">
              <a:extLst>
                <a:ext uri="{FF2B5EF4-FFF2-40B4-BE49-F238E27FC236}">
                  <a16:creationId xmlns:a16="http://schemas.microsoft.com/office/drawing/2014/main" id="{F5298DD4-CB49-F8AF-960A-65155708A6FE}"/>
                </a:ext>
              </a:extLst>
            </p:cNvPr>
            <p:cNvPicPr/>
            <p:nvPr/>
          </p:nvPicPr>
          <p:blipFill>
            <a:blip r:embed="rId6" cstate="print"/>
            <a:stretch>
              <a:fillRect/>
            </a:stretch>
          </p:blipFill>
          <p:spPr>
            <a:xfrm>
              <a:off x="309371" y="1780032"/>
              <a:ext cx="1563623" cy="1722119"/>
            </a:xfrm>
            <a:prstGeom prst="rect">
              <a:avLst/>
            </a:prstGeom>
          </p:spPr>
        </p:pic>
        <p:sp>
          <p:nvSpPr>
            <p:cNvPr id="54" name="object 22">
              <a:extLst>
                <a:ext uri="{FF2B5EF4-FFF2-40B4-BE49-F238E27FC236}">
                  <a16:creationId xmlns:a16="http://schemas.microsoft.com/office/drawing/2014/main" id="{ED88E28F-298D-3EA9-6408-48D6602EF013}"/>
                </a:ext>
              </a:extLst>
            </p:cNvPr>
            <p:cNvSpPr/>
            <p:nvPr/>
          </p:nvSpPr>
          <p:spPr>
            <a:xfrm>
              <a:off x="236220" y="1706880"/>
              <a:ext cx="1710055" cy="1868805"/>
            </a:xfrm>
            <a:custGeom>
              <a:avLst/>
              <a:gdLst/>
              <a:ahLst/>
              <a:cxnLst/>
              <a:rect l="l" t="t" r="r" b="b"/>
              <a:pathLst>
                <a:path w="1710055" h="1868804">
                  <a:moveTo>
                    <a:pt x="1709928" y="1536192"/>
                  </a:moveTo>
                  <a:lnTo>
                    <a:pt x="1709928" y="0"/>
                  </a:lnTo>
                  <a:lnTo>
                    <a:pt x="332232" y="0"/>
                  </a:lnTo>
                  <a:lnTo>
                    <a:pt x="266700" y="7620"/>
                  </a:lnTo>
                  <a:lnTo>
                    <a:pt x="204216" y="27432"/>
                  </a:lnTo>
                  <a:lnTo>
                    <a:pt x="146304" y="57912"/>
                  </a:lnTo>
                  <a:lnTo>
                    <a:pt x="97536" y="97536"/>
                  </a:lnTo>
                  <a:lnTo>
                    <a:pt x="57912" y="146304"/>
                  </a:lnTo>
                  <a:lnTo>
                    <a:pt x="25908" y="204216"/>
                  </a:lnTo>
                  <a:lnTo>
                    <a:pt x="6096" y="266700"/>
                  </a:lnTo>
                  <a:lnTo>
                    <a:pt x="0" y="332232"/>
                  </a:lnTo>
                  <a:lnTo>
                    <a:pt x="0" y="1868424"/>
                  </a:lnTo>
                  <a:lnTo>
                    <a:pt x="36576" y="1868424"/>
                  </a:lnTo>
                  <a:lnTo>
                    <a:pt x="36576" y="1795272"/>
                  </a:lnTo>
                  <a:lnTo>
                    <a:pt x="73152" y="1795272"/>
                  </a:lnTo>
                  <a:lnTo>
                    <a:pt x="73152" y="335280"/>
                  </a:lnTo>
                  <a:lnTo>
                    <a:pt x="74676" y="306324"/>
                  </a:lnTo>
                  <a:lnTo>
                    <a:pt x="74676" y="309372"/>
                  </a:lnTo>
                  <a:lnTo>
                    <a:pt x="77724" y="290068"/>
                  </a:lnTo>
                  <a:lnTo>
                    <a:pt x="77724" y="283464"/>
                  </a:lnTo>
                  <a:lnTo>
                    <a:pt x="83820" y="261518"/>
                  </a:lnTo>
                  <a:lnTo>
                    <a:pt x="83820" y="259080"/>
                  </a:lnTo>
                  <a:lnTo>
                    <a:pt x="92964" y="235566"/>
                  </a:lnTo>
                  <a:lnTo>
                    <a:pt x="92964" y="234696"/>
                  </a:lnTo>
                  <a:lnTo>
                    <a:pt x="103632" y="212026"/>
                  </a:lnTo>
                  <a:lnTo>
                    <a:pt x="103632" y="211836"/>
                  </a:lnTo>
                  <a:lnTo>
                    <a:pt x="105156" y="208788"/>
                  </a:lnTo>
                  <a:lnTo>
                    <a:pt x="105156" y="209245"/>
                  </a:lnTo>
                  <a:lnTo>
                    <a:pt x="115824" y="191109"/>
                  </a:lnTo>
                  <a:lnTo>
                    <a:pt x="115824" y="190500"/>
                  </a:lnTo>
                  <a:lnTo>
                    <a:pt x="118872" y="185928"/>
                  </a:lnTo>
                  <a:lnTo>
                    <a:pt x="118872" y="186944"/>
                  </a:lnTo>
                  <a:lnTo>
                    <a:pt x="146304" y="154940"/>
                  </a:lnTo>
                  <a:lnTo>
                    <a:pt x="146304" y="152400"/>
                  </a:lnTo>
                  <a:lnTo>
                    <a:pt x="185928" y="120974"/>
                  </a:lnTo>
                  <a:lnTo>
                    <a:pt x="185928" y="120396"/>
                  </a:lnTo>
                  <a:lnTo>
                    <a:pt x="190500" y="117348"/>
                  </a:lnTo>
                  <a:lnTo>
                    <a:pt x="211836" y="103632"/>
                  </a:lnTo>
                  <a:lnTo>
                    <a:pt x="211836" y="105066"/>
                  </a:lnTo>
                  <a:lnTo>
                    <a:pt x="230124" y="95384"/>
                  </a:lnTo>
                  <a:lnTo>
                    <a:pt x="230124" y="94488"/>
                  </a:lnTo>
                  <a:lnTo>
                    <a:pt x="254508" y="86360"/>
                  </a:lnTo>
                  <a:lnTo>
                    <a:pt x="254508" y="85344"/>
                  </a:lnTo>
                  <a:lnTo>
                    <a:pt x="278892" y="80210"/>
                  </a:lnTo>
                  <a:lnTo>
                    <a:pt x="278892" y="79248"/>
                  </a:lnTo>
                  <a:lnTo>
                    <a:pt x="306324" y="75133"/>
                  </a:lnTo>
                  <a:lnTo>
                    <a:pt x="306324" y="74676"/>
                  </a:lnTo>
                  <a:lnTo>
                    <a:pt x="333756" y="73232"/>
                  </a:lnTo>
                  <a:lnTo>
                    <a:pt x="1636776" y="73152"/>
                  </a:lnTo>
                  <a:lnTo>
                    <a:pt x="1636776" y="36576"/>
                  </a:lnTo>
                  <a:lnTo>
                    <a:pt x="1673352" y="73152"/>
                  </a:lnTo>
                  <a:lnTo>
                    <a:pt x="1673352" y="1687914"/>
                  </a:lnTo>
                  <a:lnTo>
                    <a:pt x="1684020" y="1664208"/>
                  </a:lnTo>
                  <a:lnTo>
                    <a:pt x="1694688" y="1633728"/>
                  </a:lnTo>
                  <a:lnTo>
                    <a:pt x="1703832" y="1601724"/>
                  </a:lnTo>
                  <a:lnTo>
                    <a:pt x="1708404" y="1568196"/>
                  </a:lnTo>
                  <a:lnTo>
                    <a:pt x="1709928" y="1536192"/>
                  </a:lnTo>
                  <a:close/>
                </a:path>
                <a:path w="1710055" h="1868804">
                  <a:moveTo>
                    <a:pt x="1377696" y="1868424"/>
                  </a:moveTo>
                  <a:lnTo>
                    <a:pt x="1377696" y="1795272"/>
                  </a:lnTo>
                  <a:lnTo>
                    <a:pt x="36576" y="1795272"/>
                  </a:lnTo>
                  <a:lnTo>
                    <a:pt x="73152" y="1831848"/>
                  </a:lnTo>
                  <a:lnTo>
                    <a:pt x="73152" y="1868424"/>
                  </a:lnTo>
                  <a:lnTo>
                    <a:pt x="1377696" y="1868424"/>
                  </a:lnTo>
                  <a:close/>
                </a:path>
                <a:path w="1710055" h="1868804">
                  <a:moveTo>
                    <a:pt x="73152" y="1868424"/>
                  </a:moveTo>
                  <a:lnTo>
                    <a:pt x="73152" y="1831848"/>
                  </a:lnTo>
                  <a:lnTo>
                    <a:pt x="36576" y="1795272"/>
                  </a:lnTo>
                  <a:lnTo>
                    <a:pt x="36576" y="1868424"/>
                  </a:lnTo>
                  <a:lnTo>
                    <a:pt x="73152" y="1868424"/>
                  </a:lnTo>
                  <a:close/>
                </a:path>
                <a:path w="1710055" h="1868804">
                  <a:moveTo>
                    <a:pt x="79248" y="280416"/>
                  </a:moveTo>
                  <a:lnTo>
                    <a:pt x="77724" y="283464"/>
                  </a:lnTo>
                  <a:lnTo>
                    <a:pt x="77724" y="290068"/>
                  </a:lnTo>
                  <a:lnTo>
                    <a:pt x="79248" y="280416"/>
                  </a:lnTo>
                  <a:close/>
                </a:path>
                <a:path w="1710055" h="1868804">
                  <a:moveTo>
                    <a:pt x="85344" y="256032"/>
                  </a:moveTo>
                  <a:lnTo>
                    <a:pt x="83820" y="259080"/>
                  </a:lnTo>
                  <a:lnTo>
                    <a:pt x="83820" y="261518"/>
                  </a:lnTo>
                  <a:lnTo>
                    <a:pt x="85344" y="256032"/>
                  </a:lnTo>
                  <a:close/>
                </a:path>
                <a:path w="1710055" h="1868804">
                  <a:moveTo>
                    <a:pt x="94488" y="231648"/>
                  </a:moveTo>
                  <a:lnTo>
                    <a:pt x="92964" y="234696"/>
                  </a:lnTo>
                  <a:lnTo>
                    <a:pt x="92964" y="235566"/>
                  </a:lnTo>
                  <a:lnTo>
                    <a:pt x="94488" y="231648"/>
                  </a:lnTo>
                  <a:close/>
                </a:path>
                <a:path w="1710055" h="1868804">
                  <a:moveTo>
                    <a:pt x="105156" y="208788"/>
                  </a:moveTo>
                  <a:lnTo>
                    <a:pt x="103632" y="211836"/>
                  </a:lnTo>
                  <a:lnTo>
                    <a:pt x="104080" y="211074"/>
                  </a:lnTo>
                  <a:lnTo>
                    <a:pt x="105156" y="208788"/>
                  </a:lnTo>
                  <a:close/>
                </a:path>
                <a:path w="1710055" h="1868804">
                  <a:moveTo>
                    <a:pt x="104080" y="211074"/>
                  </a:moveTo>
                  <a:lnTo>
                    <a:pt x="103632" y="211836"/>
                  </a:lnTo>
                  <a:lnTo>
                    <a:pt x="103632" y="212026"/>
                  </a:lnTo>
                  <a:lnTo>
                    <a:pt x="104080" y="211074"/>
                  </a:lnTo>
                  <a:close/>
                </a:path>
                <a:path w="1710055" h="1868804">
                  <a:moveTo>
                    <a:pt x="105156" y="209245"/>
                  </a:moveTo>
                  <a:lnTo>
                    <a:pt x="105156" y="208788"/>
                  </a:lnTo>
                  <a:lnTo>
                    <a:pt x="104080" y="211074"/>
                  </a:lnTo>
                  <a:lnTo>
                    <a:pt x="105156" y="209245"/>
                  </a:lnTo>
                  <a:close/>
                </a:path>
                <a:path w="1710055" h="1868804">
                  <a:moveTo>
                    <a:pt x="118872" y="185928"/>
                  </a:moveTo>
                  <a:lnTo>
                    <a:pt x="115824" y="190500"/>
                  </a:lnTo>
                  <a:lnTo>
                    <a:pt x="116967" y="189166"/>
                  </a:lnTo>
                  <a:lnTo>
                    <a:pt x="118872" y="185928"/>
                  </a:lnTo>
                  <a:close/>
                </a:path>
                <a:path w="1710055" h="1868804">
                  <a:moveTo>
                    <a:pt x="116967" y="189166"/>
                  </a:moveTo>
                  <a:lnTo>
                    <a:pt x="115824" y="190500"/>
                  </a:lnTo>
                  <a:lnTo>
                    <a:pt x="115824" y="191109"/>
                  </a:lnTo>
                  <a:lnTo>
                    <a:pt x="116967" y="189166"/>
                  </a:lnTo>
                  <a:close/>
                </a:path>
                <a:path w="1710055" h="1868804">
                  <a:moveTo>
                    <a:pt x="118872" y="186944"/>
                  </a:moveTo>
                  <a:lnTo>
                    <a:pt x="118872" y="185928"/>
                  </a:lnTo>
                  <a:lnTo>
                    <a:pt x="116967" y="189166"/>
                  </a:lnTo>
                  <a:lnTo>
                    <a:pt x="118872" y="186944"/>
                  </a:lnTo>
                  <a:close/>
                </a:path>
                <a:path w="1710055" h="1868804">
                  <a:moveTo>
                    <a:pt x="152400" y="147828"/>
                  </a:moveTo>
                  <a:lnTo>
                    <a:pt x="146304" y="152400"/>
                  </a:lnTo>
                  <a:lnTo>
                    <a:pt x="146304" y="154940"/>
                  </a:lnTo>
                  <a:lnTo>
                    <a:pt x="152400" y="147828"/>
                  </a:lnTo>
                  <a:close/>
                </a:path>
                <a:path w="1710055" h="1868804">
                  <a:moveTo>
                    <a:pt x="190500" y="117348"/>
                  </a:moveTo>
                  <a:lnTo>
                    <a:pt x="185928" y="120396"/>
                  </a:lnTo>
                  <a:lnTo>
                    <a:pt x="189886" y="117834"/>
                  </a:lnTo>
                  <a:lnTo>
                    <a:pt x="190500" y="117348"/>
                  </a:lnTo>
                  <a:close/>
                </a:path>
                <a:path w="1710055" h="1868804">
                  <a:moveTo>
                    <a:pt x="189886" y="117834"/>
                  </a:moveTo>
                  <a:lnTo>
                    <a:pt x="185928" y="120396"/>
                  </a:lnTo>
                  <a:lnTo>
                    <a:pt x="185928" y="120974"/>
                  </a:lnTo>
                  <a:lnTo>
                    <a:pt x="189886" y="117834"/>
                  </a:lnTo>
                  <a:close/>
                </a:path>
                <a:path w="1710055" h="1868804">
                  <a:moveTo>
                    <a:pt x="190500" y="117437"/>
                  </a:moveTo>
                  <a:lnTo>
                    <a:pt x="189886" y="117834"/>
                  </a:lnTo>
                  <a:lnTo>
                    <a:pt x="190500" y="117437"/>
                  </a:lnTo>
                  <a:close/>
                </a:path>
                <a:path w="1710055" h="1868804">
                  <a:moveTo>
                    <a:pt x="211836" y="105066"/>
                  </a:moveTo>
                  <a:lnTo>
                    <a:pt x="211836" y="103632"/>
                  </a:lnTo>
                  <a:lnTo>
                    <a:pt x="208788" y="106680"/>
                  </a:lnTo>
                  <a:lnTo>
                    <a:pt x="211836" y="105066"/>
                  </a:lnTo>
                  <a:close/>
                </a:path>
                <a:path w="1710055" h="1868804">
                  <a:moveTo>
                    <a:pt x="234696" y="92964"/>
                  </a:moveTo>
                  <a:lnTo>
                    <a:pt x="230124" y="94488"/>
                  </a:lnTo>
                  <a:lnTo>
                    <a:pt x="230124" y="95384"/>
                  </a:lnTo>
                  <a:lnTo>
                    <a:pt x="234696" y="92964"/>
                  </a:lnTo>
                  <a:close/>
                </a:path>
                <a:path w="1710055" h="1868804">
                  <a:moveTo>
                    <a:pt x="257556" y="85344"/>
                  </a:moveTo>
                  <a:lnTo>
                    <a:pt x="254508" y="85344"/>
                  </a:lnTo>
                  <a:lnTo>
                    <a:pt x="254508" y="86360"/>
                  </a:lnTo>
                  <a:lnTo>
                    <a:pt x="257556" y="85344"/>
                  </a:lnTo>
                  <a:close/>
                </a:path>
                <a:path w="1710055" h="1868804">
                  <a:moveTo>
                    <a:pt x="283464" y="79248"/>
                  </a:moveTo>
                  <a:lnTo>
                    <a:pt x="278892" y="79248"/>
                  </a:lnTo>
                  <a:lnTo>
                    <a:pt x="278892" y="80210"/>
                  </a:lnTo>
                  <a:lnTo>
                    <a:pt x="283464" y="79248"/>
                  </a:lnTo>
                  <a:close/>
                </a:path>
                <a:path w="1710055" h="1868804">
                  <a:moveTo>
                    <a:pt x="309372" y="74676"/>
                  </a:moveTo>
                  <a:lnTo>
                    <a:pt x="306324" y="74676"/>
                  </a:lnTo>
                  <a:lnTo>
                    <a:pt x="306324" y="75133"/>
                  </a:lnTo>
                  <a:lnTo>
                    <a:pt x="309372" y="74676"/>
                  </a:lnTo>
                  <a:close/>
                </a:path>
                <a:path w="1710055" h="1868804">
                  <a:moveTo>
                    <a:pt x="335280" y="73152"/>
                  </a:moveTo>
                  <a:lnTo>
                    <a:pt x="333756" y="73152"/>
                  </a:lnTo>
                  <a:lnTo>
                    <a:pt x="335280" y="73152"/>
                  </a:lnTo>
                  <a:close/>
                </a:path>
                <a:path w="1710055" h="1868804">
                  <a:moveTo>
                    <a:pt x="1405128" y="1867117"/>
                  </a:moveTo>
                  <a:lnTo>
                    <a:pt x="1405128" y="1793748"/>
                  </a:lnTo>
                  <a:lnTo>
                    <a:pt x="1374648" y="1795272"/>
                  </a:lnTo>
                  <a:lnTo>
                    <a:pt x="1377696" y="1795272"/>
                  </a:lnTo>
                  <a:lnTo>
                    <a:pt x="1377696" y="1868424"/>
                  </a:lnTo>
                  <a:lnTo>
                    <a:pt x="1405128" y="1867117"/>
                  </a:lnTo>
                  <a:close/>
                </a:path>
                <a:path w="1710055" h="1868804">
                  <a:moveTo>
                    <a:pt x="1431036" y="1789176"/>
                  </a:moveTo>
                  <a:lnTo>
                    <a:pt x="1400556" y="1793748"/>
                  </a:lnTo>
                  <a:lnTo>
                    <a:pt x="1405128" y="1793748"/>
                  </a:lnTo>
                  <a:lnTo>
                    <a:pt x="1405128" y="1867117"/>
                  </a:lnTo>
                  <a:lnTo>
                    <a:pt x="1409700" y="1866900"/>
                  </a:lnTo>
                  <a:lnTo>
                    <a:pt x="1426464" y="1864614"/>
                  </a:lnTo>
                  <a:lnTo>
                    <a:pt x="1426464" y="1790700"/>
                  </a:lnTo>
                  <a:lnTo>
                    <a:pt x="1431036" y="1789176"/>
                  </a:lnTo>
                  <a:close/>
                </a:path>
                <a:path w="1710055" h="1868804">
                  <a:moveTo>
                    <a:pt x="1455420" y="1783080"/>
                  </a:moveTo>
                  <a:lnTo>
                    <a:pt x="1426464" y="1790700"/>
                  </a:lnTo>
                  <a:lnTo>
                    <a:pt x="1426464" y="1864614"/>
                  </a:lnTo>
                  <a:lnTo>
                    <a:pt x="1443228" y="1862328"/>
                  </a:lnTo>
                  <a:lnTo>
                    <a:pt x="1452372" y="1859715"/>
                  </a:lnTo>
                  <a:lnTo>
                    <a:pt x="1452372" y="1784604"/>
                  </a:lnTo>
                  <a:lnTo>
                    <a:pt x="1455420" y="1783080"/>
                  </a:lnTo>
                  <a:close/>
                </a:path>
                <a:path w="1710055" h="1868804">
                  <a:moveTo>
                    <a:pt x="1479804" y="1851583"/>
                  </a:moveTo>
                  <a:lnTo>
                    <a:pt x="1479804" y="1773936"/>
                  </a:lnTo>
                  <a:lnTo>
                    <a:pt x="1452372" y="1784604"/>
                  </a:lnTo>
                  <a:lnTo>
                    <a:pt x="1452372" y="1859715"/>
                  </a:lnTo>
                  <a:lnTo>
                    <a:pt x="1475232" y="1853184"/>
                  </a:lnTo>
                  <a:lnTo>
                    <a:pt x="1479804" y="1851583"/>
                  </a:lnTo>
                  <a:close/>
                </a:path>
                <a:path w="1710055" h="1868804">
                  <a:moveTo>
                    <a:pt x="1500553" y="1764205"/>
                  </a:moveTo>
                  <a:lnTo>
                    <a:pt x="1475232" y="1775460"/>
                  </a:lnTo>
                  <a:lnTo>
                    <a:pt x="1479804" y="1773936"/>
                  </a:lnTo>
                  <a:lnTo>
                    <a:pt x="1479804" y="1851583"/>
                  </a:lnTo>
                  <a:lnTo>
                    <a:pt x="1499616" y="1844649"/>
                  </a:lnTo>
                  <a:lnTo>
                    <a:pt x="1499616" y="1764792"/>
                  </a:lnTo>
                  <a:lnTo>
                    <a:pt x="1500553" y="1764205"/>
                  </a:lnTo>
                  <a:close/>
                </a:path>
                <a:path w="1710055" h="1868804">
                  <a:moveTo>
                    <a:pt x="1502664" y="1763268"/>
                  </a:moveTo>
                  <a:lnTo>
                    <a:pt x="1500553" y="1764205"/>
                  </a:lnTo>
                  <a:lnTo>
                    <a:pt x="1499616" y="1764792"/>
                  </a:lnTo>
                  <a:lnTo>
                    <a:pt x="1502664" y="1763268"/>
                  </a:lnTo>
                  <a:close/>
                </a:path>
                <a:path w="1710055" h="1868804">
                  <a:moveTo>
                    <a:pt x="1502664" y="1843582"/>
                  </a:moveTo>
                  <a:lnTo>
                    <a:pt x="1502664" y="1763268"/>
                  </a:lnTo>
                  <a:lnTo>
                    <a:pt x="1499616" y="1764792"/>
                  </a:lnTo>
                  <a:lnTo>
                    <a:pt x="1499616" y="1844649"/>
                  </a:lnTo>
                  <a:lnTo>
                    <a:pt x="1502664" y="1843582"/>
                  </a:lnTo>
                  <a:close/>
                </a:path>
                <a:path w="1710055" h="1868804">
                  <a:moveTo>
                    <a:pt x="1520561" y="1751701"/>
                  </a:moveTo>
                  <a:lnTo>
                    <a:pt x="1500553" y="1764205"/>
                  </a:lnTo>
                  <a:lnTo>
                    <a:pt x="1502664" y="1763268"/>
                  </a:lnTo>
                  <a:lnTo>
                    <a:pt x="1502664" y="1843582"/>
                  </a:lnTo>
                  <a:lnTo>
                    <a:pt x="1505712" y="1842516"/>
                  </a:lnTo>
                  <a:lnTo>
                    <a:pt x="1519428" y="1836343"/>
                  </a:lnTo>
                  <a:lnTo>
                    <a:pt x="1519428" y="1752600"/>
                  </a:lnTo>
                  <a:lnTo>
                    <a:pt x="1520561" y="1751701"/>
                  </a:lnTo>
                  <a:close/>
                </a:path>
                <a:path w="1710055" h="1868804">
                  <a:moveTo>
                    <a:pt x="1524000" y="1749552"/>
                  </a:moveTo>
                  <a:lnTo>
                    <a:pt x="1520561" y="1751701"/>
                  </a:lnTo>
                  <a:lnTo>
                    <a:pt x="1519428" y="1752600"/>
                  </a:lnTo>
                  <a:lnTo>
                    <a:pt x="1524000" y="1749552"/>
                  </a:lnTo>
                  <a:close/>
                </a:path>
                <a:path w="1710055" h="1868804">
                  <a:moveTo>
                    <a:pt x="1524000" y="1834286"/>
                  </a:moveTo>
                  <a:lnTo>
                    <a:pt x="1524000" y="1749552"/>
                  </a:lnTo>
                  <a:lnTo>
                    <a:pt x="1519428" y="1752600"/>
                  </a:lnTo>
                  <a:lnTo>
                    <a:pt x="1519428" y="1836343"/>
                  </a:lnTo>
                  <a:lnTo>
                    <a:pt x="1524000" y="1834286"/>
                  </a:lnTo>
                  <a:close/>
                </a:path>
                <a:path w="1710055" h="1868804">
                  <a:moveTo>
                    <a:pt x="1563624" y="1811474"/>
                  </a:moveTo>
                  <a:lnTo>
                    <a:pt x="1563624" y="1717548"/>
                  </a:lnTo>
                  <a:lnTo>
                    <a:pt x="1520561" y="1751701"/>
                  </a:lnTo>
                  <a:lnTo>
                    <a:pt x="1524000" y="1749552"/>
                  </a:lnTo>
                  <a:lnTo>
                    <a:pt x="1524000" y="1834286"/>
                  </a:lnTo>
                  <a:lnTo>
                    <a:pt x="1536192" y="1828800"/>
                  </a:lnTo>
                  <a:lnTo>
                    <a:pt x="1563624" y="1811474"/>
                  </a:lnTo>
                  <a:close/>
                </a:path>
                <a:path w="1710055" h="1868804">
                  <a:moveTo>
                    <a:pt x="1593325" y="1678864"/>
                  </a:moveTo>
                  <a:lnTo>
                    <a:pt x="1557528" y="1722120"/>
                  </a:lnTo>
                  <a:lnTo>
                    <a:pt x="1563624" y="1717548"/>
                  </a:lnTo>
                  <a:lnTo>
                    <a:pt x="1563624" y="1811474"/>
                  </a:lnTo>
                  <a:lnTo>
                    <a:pt x="1565148" y="1810512"/>
                  </a:lnTo>
                  <a:lnTo>
                    <a:pt x="1591056" y="1788782"/>
                  </a:lnTo>
                  <a:lnTo>
                    <a:pt x="1591056" y="1682496"/>
                  </a:lnTo>
                  <a:lnTo>
                    <a:pt x="1593325" y="1678864"/>
                  </a:lnTo>
                  <a:close/>
                </a:path>
                <a:path w="1710055" h="1868804">
                  <a:moveTo>
                    <a:pt x="1594104" y="1677924"/>
                  </a:moveTo>
                  <a:lnTo>
                    <a:pt x="1593325" y="1678864"/>
                  </a:lnTo>
                  <a:lnTo>
                    <a:pt x="1591056" y="1682496"/>
                  </a:lnTo>
                  <a:lnTo>
                    <a:pt x="1594104" y="1677924"/>
                  </a:lnTo>
                  <a:close/>
                </a:path>
                <a:path w="1710055" h="1868804">
                  <a:moveTo>
                    <a:pt x="1594104" y="1786226"/>
                  </a:moveTo>
                  <a:lnTo>
                    <a:pt x="1594104" y="1677924"/>
                  </a:lnTo>
                  <a:lnTo>
                    <a:pt x="1591056" y="1682496"/>
                  </a:lnTo>
                  <a:lnTo>
                    <a:pt x="1591056" y="1788782"/>
                  </a:lnTo>
                  <a:lnTo>
                    <a:pt x="1594104" y="1786226"/>
                  </a:lnTo>
                  <a:close/>
                </a:path>
                <a:path w="1710055" h="1868804">
                  <a:moveTo>
                    <a:pt x="1605709" y="1659049"/>
                  </a:moveTo>
                  <a:lnTo>
                    <a:pt x="1593325" y="1678864"/>
                  </a:lnTo>
                  <a:lnTo>
                    <a:pt x="1594104" y="1677924"/>
                  </a:lnTo>
                  <a:lnTo>
                    <a:pt x="1594104" y="1786226"/>
                  </a:lnTo>
                  <a:lnTo>
                    <a:pt x="1604772" y="1777279"/>
                  </a:lnTo>
                  <a:lnTo>
                    <a:pt x="1604772" y="1661160"/>
                  </a:lnTo>
                  <a:lnTo>
                    <a:pt x="1605709" y="1659049"/>
                  </a:lnTo>
                  <a:close/>
                </a:path>
                <a:path w="1710055" h="1868804">
                  <a:moveTo>
                    <a:pt x="1606296" y="1658112"/>
                  </a:moveTo>
                  <a:lnTo>
                    <a:pt x="1605709" y="1659049"/>
                  </a:lnTo>
                  <a:lnTo>
                    <a:pt x="1604772" y="1661160"/>
                  </a:lnTo>
                  <a:lnTo>
                    <a:pt x="1606296" y="1658112"/>
                  </a:lnTo>
                  <a:close/>
                </a:path>
                <a:path w="1710055" h="1868804">
                  <a:moveTo>
                    <a:pt x="1606296" y="1776000"/>
                  </a:moveTo>
                  <a:lnTo>
                    <a:pt x="1606296" y="1658112"/>
                  </a:lnTo>
                  <a:lnTo>
                    <a:pt x="1604772" y="1661160"/>
                  </a:lnTo>
                  <a:lnTo>
                    <a:pt x="1604772" y="1777279"/>
                  </a:lnTo>
                  <a:lnTo>
                    <a:pt x="1606296" y="1776000"/>
                  </a:lnTo>
                  <a:close/>
                </a:path>
                <a:path w="1710055" h="1868804">
                  <a:moveTo>
                    <a:pt x="1616964" y="1633728"/>
                  </a:moveTo>
                  <a:lnTo>
                    <a:pt x="1605709" y="1659049"/>
                  </a:lnTo>
                  <a:lnTo>
                    <a:pt x="1606296" y="1658112"/>
                  </a:lnTo>
                  <a:lnTo>
                    <a:pt x="1606296" y="1776000"/>
                  </a:lnTo>
                  <a:lnTo>
                    <a:pt x="1612392" y="1770888"/>
                  </a:lnTo>
                  <a:lnTo>
                    <a:pt x="1615440" y="1767253"/>
                  </a:lnTo>
                  <a:lnTo>
                    <a:pt x="1615440" y="1638300"/>
                  </a:lnTo>
                  <a:lnTo>
                    <a:pt x="1616964" y="1633728"/>
                  </a:lnTo>
                  <a:close/>
                </a:path>
                <a:path w="1710055" h="1868804">
                  <a:moveTo>
                    <a:pt x="1626108" y="1754534"/>
                  </a:moveTo>
                  <a:lnTo>
                    <a:pt x="1626108" y="1610868"/>
                  </a:lnTo>
                  <a:lnTo>
                    <a:pt x="1615440" y="1638300"/>
                  </a:lnTo>
                  <a:lnTo>
                    <a:pt x="1615440" y="1767253"/>
                  </a:lnTo>
                  <a:lnTo>
                    <a:pt x="1626108" y="1754534"/>
                  </a:lnTo>
                  <a:close/>
                </a:path>
                <a:path w="1710055" h="1868804">
                  <a:moveTo>
                    <a:pt x="1632204" y="1747266"/>
                  </a:moveTo>
                  <a:lnTo>
                    <a:pt x="1632204" y="1584960"/>
                  </a:lnTo>
                  <a:lnTo>
                    <a:pt x="1624584" y="1613916"/>
                  </a:lnTo>
                  <a:lnTo>
                    <a:pt x="1626108" y="1610868"/>
                  </a:lnTo>
                  <a:lnTo>
                    <a:pt x="1626108" y="1754534"/>
                  </a:lnTo>
                  <a:lnTo>
                    <a:pt x="1632204" y="1747266"/>
                  </a:lnTo>
                  <a:close/>
                </a:path>
                <a:path w="1710055" h="1868804">
                  <a:moveTo>
                    <a:pt x="1673352" y="1687914"/>
                  </a:moveTo>
                  <a:lnTo>
                    <a:pt x="1673352" y="73152"/>
                  </a:lnTo>
                  <a:lnTo>
                    <a:pt x="1636776" y="73152"/>
                  </a:lnTo>
                  <a:lnTo>
                    <a:pt x="1636776" y="1533144"/>
                  </a:lnTo>
                  <a:lnTo>
                    <a:pt x="1635252" y="1563624"/>
                  </a:lnTo>
                  <a:lnTo>
                    <a:pt x="1635252" y="1559052"/>
                  </a:lnTo>
                  <a:lnTo>
                    <a:pt x="1630680" y="1589532"/>
                  </a:lnTo>
                  <a:lnTo>
                    <a:pt x="1632204" y="1584960"/>
                  </a:lnTo>
                  <a:lnTo>
                    <a:pt x="1632204" y="1747266"/>
                  </a:lnTo>
                  <a:lnTo>
                    <a:pt x="1652016" y="1723644"/>
                  </a:lnTo>
                  <a:lnTo>
                    <a:pt x="1670304" y="1694688"/>
                  </a:lnTo>
                  <a:lnTo>
                    <a:pt x="1673352" y="1687914"/>
                  </a:lnTo>
                  <a:close/>
                </a:path>
                <a:path w="1710055" h="1868804">
                  <a:moveTo>
                    <a:pt x="1673352" y="73152"/>
                  </a:moveTo>
                  <a:lnTo>
                    <a:pt x="1636776" y="36576"/>
                  </a:lnTo>
                  <a:lnTo>
                    <a:pt x="1636776" y="73152"/>
                  </a:lnTo>
                  <a:lnTo>
                    <a:pt x="1673352" y="73152"/>
                  </a:lnTo>
                  <a:close/>
                </a:path>
              </a:pathLst>
            </a:custGeom>
            <a:solidFill>
              <a:srgbClr val="4371C4"/>
            </a:solidFill>
          </p:spPr>
          <p:txBody>
            <a:bodyPr wrap="square" lIns="0" tIns="0" rIns="0" bIns="0" rtlCol="0"/>
            <a:lstStyle/>
            <a:p>
              <a:endParaRPr sz="1588">
                <a:solidFill>
                  <a:prstClr val="black"/>
                </a:solidFill>
              </a:endParaRPr>
            </a:p>
          </p:txBody>
        </p:sp>
        <p:pic>
          <p:nvPicPr>
            <p:cNvPr id="55" name="object 23">
              <a:extLst>
                <a:ext uri="{FF2B5EF4-FFF2-40B4-BE49-F238E27FC236}">
                  <a16:creationId xmlns:a16="http://schemas.microsoft.com/office/drawing/2014/main" id="{DB9EF168-E873-3893-9714-305A5A3F15A4}"/>
                </a:ext>
              </a:extLst>
            </p:cNvPr>
            <p:cNvPicPr/>
            <p:nvPr/>
          </p:nvPicPr>
          <p:blipFill>
            <a:blip r:embed="rId6" cstate="print"/>
            <a:stretch>
              <a:fillRect/>
            </a:stretch>
          </p:blipFill>
          <p:spPr>
            <a:xfrm>
              <a:off x="309371" y="1780032"/>
              <a:ext cx="1563623" cy="1722119"/>
            </a:xfrm>
            <a:prstGeom prst="rect">
              <a:avLst/>
            </a:prstGeom>
          </p:spPr>
        </p:pic>
        <p:sp>
          <p:nvSpPr>
            <p:cNvPr id="56" name="object 24">
              <a:extLst>
                <a:ext uri="{FF2B5EF4-FFF2-40B4-BE49-F238E27FC236}">
                  <a16:creationId xmlns:a16="http://schemas.microsoft.com/office/drawing/2014/main" id="{9E651360-70F1-6BAB-1B85-BC87B8665D3A}"/>
                </a:ext>
              </a:extLst>
            </p:cNvPr>
            <p:cNvSpPr/>
            <p:nvPr/>
          </p:nvSpPr>
          <p:spPr>
            <a:xfrm>
              <a:off x="236220" y="1706880"/>
              <a:ext cx="1710055" cy="1868805"/>
            </a:xfrm>
            <a:custGeom>
              <a:avLst/>
              <a:gdLst/>
              <a:ahLst/>
              <a:cxnLst/>
              <a:rect l="l" t="t" r="r" b="b"/>
              <a:pathLst>
                <a:path w="1710055" h="1868804">
                  <a:moveTo>
                    <a:pt x="1709928" y="1536192"/>
                  </a:moveTo>
                  <a:lnTo>
                    <a:pt x="1709928" y="0"/>
                  </a:lnTo>
                  <a:lnTo>
                    <a:pt x="332232" y="0"/>
                  </a:lnTo>
                  <a:lnTo>
                    <a:pt x="266700" y="7620"/>
                  </a:lnTo>
                  <a:lnTo>
                    <a:pt x="204216" y="27432"/>
                  </a:lnTo>
                  <a:lnTo>
                    <a:pt x="146304" y="57912"/>
                  </a:lnTo>
                  <a:lnTo>
                    <a:pt x="97536" y="97536"/>
                  </a:lnTo>
                  <a:lnTo>
                    <a:pt x="57912" y="146304"/>
                  </a:lnTo>
                  <a:lnTo>
                    <a:pt x="25908" y="204216"/>
                  </a:lnTo>
                  <a:lnTo>
                    <a:pt x="6096" y="266700"/>
                  </a:lnTo>
                  <a:lnTo>
                    <a:pt x="0" y="332232"/>
                  </a:lnTo>
                  <a:lnTo>
                    <a:pt x="0" y="1868424"/>
                  </a:lnTo>
                  <a:lnTo>
                    <a:pt x="36576" y="1868424"/>
                  </a:lnTo>
                  <a:lnTo>
                    <a:pt x="36576" y="1795272"/>
                  </a:lnTo>
                  <a:lnTo>
                    <a:pt x="73152" y="1795272"/>
                  </a:lnTo>
                  <a:lnTo>
                    <a:pt x="73152" y="335280"/>
                  </a:lnTo>
                  <a:lnTo>
                    <a:pt x="74676" y="306324"/>
                  </a:lnTo>
                  <a:lnTo>
                    <a:pt x="74676" y="309372"/>
                  </a:lnTo>
                  <a:lnTo>
                    <a:pt x="77724" y="290068"/>
                  </a:lnTo>
                  <a:lnTo>
                    <a:pt x="77724" y="283464"/>
                  </a:lnTo>
                  <a:lnTo>
                    <a:pt x="83820" y="261518"/>
                  </a:lnTo>
                  <a:lnTo>
                    <a:pt x="83820" y="259080"/>
                  </a:lnTo>
                  <a:lnTo>
                    <a:pt x="92964" y="235566"/>
                  </a:lnTo>
                  <a:lnTo>
                    <a:pt x="92964" y="234696"/>
                  </a:lnTo>
                  <a:lnTo>
                    <a:pt x="103632" y="212026"/>
                  </a:lnTo>
                  <a:lnTo>
                    <a:pt x="103632" y="211836"/>
                  </a:lnTo>
                  <a:lnTo>
                    <a:pt x="105156" y="208788"/>
                  </a:lnTo>
                  <a:lnTo>
                    <a:pt x="105156" y="209245"/>
                  </a:lnTo>
                  <a:lnTo>
                    <a:pt x="115824" y="191109"/>
                  </a:lnTo>
                  <a:lnTo>
                    <a:pt x="115824" y="190500"/>
                  </a:lnTo>
                  <a:lnTo>
                    <a:pt x="118872" y="185928"/>
                  </a:lnTo>
                  <a:lnTo>
                    <a:pt x="118872" y="186944"/>
                  </a:lnTo>
                  <a:lnTo>
                    <a:pt x="146304" y="154940"/>
                  </a:lnTo>
                  <a:lnTo>
                    <a:pt x="146304" y="152400"/>
                  </a:lnTo>
                  <a:lnTo>
                    <a:pt x="185928" y="120974"/>
                  </a:lnTo>
                  <a:lnTo>
                    <a:pt x="185928" y="120396"/>
                  </a:lnTo>
                  <a:lnTo>
                    <a:pt x="190500" y="117348"/>
                  </a:lnTo>
                  <a:lnTo>
                    <a:pt x="211836" y="103632"/>
                  </a:lnTo>
                  <a:lnTo>
                    <a:pt x="211836" y="105066"/>
                  </a:lnTo>
                  <a:lnTo>
                    <a:pt x="230124" y="95384"/>
                  </a:lnTo>
                  <a:lnTo>
                    <a:pt x="230124" y="94488"/>
                  </a:lnTo>
                  <a:lnTo>
                    <a:pt x="254508" y="86360"/>
                  </a:lnTo>
                  <a:lnTo>
                    <a:pt x="254508" y="85344"/>
                  </a:lnTo>
                  <a:lnTo>
                    <a:pt x="278892" y="80210"/>
                  </a:lnTo>
                  <a:lnTo>
                    <a:pt x="278892" y="79248"/>
                  </a:lnTo>
                  <a:lnTo>
                    <a:pt x="306324" y="75133"/>
                  </a:lnTo>
                  <a:lnTo>
                    <a:pt x="306324" y="74676"/>
                  </a:lnTo>
                  <a:lnTo>
                    <a:pt x="333756" y="73232"/>
                  </a:lnTo>
                  <a:lnTo>
                    <a:pt x="1636776" y="73152"/>
                  </a:lnTo>
                  <a:lnTo>
                    <a:pt x="1636776" y="36576"/>
                  </a:lnTo>
                  <a:lnTo>
                    <a:pt x="1673352" y="73152"/>
                  </a:lnTo>
                  <a:lnTo>
                    <a:pt x="1673352" y="1687914"/>
                  </a:lnTo>
                  <a:lnTo>
                    <a:pt x="1684020" y="1664208"/>
                  </a:lnTo>
                  <a:lnTo>
                    <a:pt x="1694688" y="1633728"/>
                  </a:lnTo>
                  <a:lnTo>
                    <a:pt x="1703832" y="1601724"/>
                  </a:lnTo>
                  <a:lnTo>
                    <a:pt x="1708404" y="1568196"/>
                  </a:lnTo>
                  <a:lnTo>
                    <a:pt x="1709928" y="1536192"/>
                  </a:lnTo>
                  <a:close/>
                </a:path>
                <a:path w="1710055" h="1868804">
                  <a:moveTo>
                    <a:pt x="1377696" y="1868424"/>
                  </a:moveTo>
                  <a:lnTo>
                    <a:pt x="1377696" y="1795272"/>
                  </a:lnTo>
                  <a:lnTo>
                    <a:pt x="36576" y="1795272"/>
                  </a:lnTo>
                  <a:lnTo>
                    <a:pt x="73152" y="1831848"/>
                  </a:lnTo>
                  <a:lnTo>
                    <a:pt x="73152" y="1868424"/>
                  </a:lnTo>
                  <a:lnTo>
                    <a:pt x="1377696" y="1868424"/>
                  </a:lnTo>
                  <a:close/>
                </a:path>
                <a:path w="1710055" h="1868804">
                  <a:moveTo>
                    <a:pt x="73152" y="1868424"/>
                  </a:moveTo>
                  <a:lnTo>
                    <a:pt x="73152" y="1831848"/>
                  </a:lnTo>
                  <a:lnTo>
                    <a:pt x="36576" y="1795272"/>
                  </a:lnTo>
                  <a:lnTo>
                    <a:pt x="36576" y="1868424"/>
                  </a:lnTo>
                  <a:lnTo>
                    <a:pt x="73152" y="1868424"/>
                  </a:lnTo>
                  <a:close/>
                </a:path>
                <a:path w="1710055" h="1868804">
                  <a:moveTo>
                    <a:pt x="79248" y="280416"/>
                  </a:moveTo>
                  <a:lnTo>
                    <a:pt x="77724" y="283464"/>
                  </a:lnTo>
                  <a:lnTo>
                    <a:pt x="77724" y="290068"/>
                  </a:lnTo>
                  <a:lnTo>
                    <a:pt x="79248" y="280416"/>
                  </a:lnTo>
                  <a:close/>
                </a:path>
                <a:path w="1710055" h="1868804">
                  <a:moveTo>
                    <a:pt x="85344" y="256032"/>
                  </a:moveTo>
                  <a:lnTo>
                    <a:pt x="83820" y="259080"/>
                  </a:lnTo>
                  <a:lnTo>
                    <a:pt x="83820" y="261518"/>
                  </a:lnTo>
                  <a:lnTo>
                    <a:pt x="85344" y="256032"/>
                  </a:lnTo>
                  <a:close/>
                </a:path>
                <a:path w="1710055" h="1868804">
                  <a:moveTo>
                    <a:pt x="94488" y="231648"/>
                  </a:moveTo>
                  <a:lnTo>
                    <a:pt x="92964" y="234696"/>
                  </a:lnTo>
                  <a:lnTo>
                    <a:pt x="92964" y="235566"/>
                  </a:lnTo>
                  <a:lnTo>
                    <a:pt x="94488" y="231648"/>
                  </a:lnTo>
                  <a:close/>
                </a:path>
                <a:path w="1710055" h="1868804">
                  <a:moveTo>
                    <a:pt x="105156" y="208788"/>
                  </a:moveTo>
                  <a:lnTo>
                    <a:pt x="103632" y="211836"/>
                  </a:lnTo>
                  <a:lnTo>
                    <a:pt x="104080" y="211074"/>
                  </a:lnTo>
                  <a:lnTo>
                    <a:pt x="105156" y="208788"/>
                  </a:lnTo>
                  <a:close/>
                </a:path>
                <a:path w="1710055" h="1868804">
                  <a:moveTo>
                    <a:pt x="104080" y="211074"/>
                  </a:moveTo>
                  <a:lnTo>
                    <a:pt x="103632" y="211836"/>
                  </a:lnTo>
                  <a:lnTo>
                    <a:pt x="103632" y="212026"/>
                  </a:lnTo>
                  <a:lnTo>
                    <a:pt x="104080" y="211074"/>
                  </a:lnTo>
                  <a:close/>
                </a:path>
                <a:path w="1710055" h="1868804">
                  <a:moveTo>
                    <a:pt x="105156" y="209245"/>
                  </a:moveTo>
                  <a:lnTo>
                    <a:pt x="105156" y="208788"/>
                  </a:lnTo>
                  <a:lnTo>
                    <a:pt x="104080" y="211074"/>
                  </a:lnTo>
                  <a:lnTo>
                    <a:pt x="105156" y="209245"/>
                  </a:lnTo>
                  <a:close/>
                </a:path>
                <a:path w="1710055" h="1868804">
                  <a:moveTo>
                    <a:pt x="118872" y="185928"/>
                  </a:moveTo>
                  <a:lnTo>
                    <a:pt x="115824" y="190500"/>
                  </a:lnTo>
                  <a:lnTo>
                    <a:pt x="116967" y="189166"/>
                  </a:lnTo>
                  <a:lnTo>
                    <a:pt x="118872" y="185928"/>
                  </a:lnTo>
                  <a:close/>
                </a:path>
                <a:path w="1710055" h="1868804">
                  <a:moveTo>
                    <a:pt x="116967" y="189166"/>
                  </a:moveTo>
                  <a:lnTo>
                    <a:pt x="115824" y="190500"/>
                  </a:lnTo>
                  <a:lnTo>
                    <a:pt x="115824" y="191109"/>
                  </a:lnTo>
                  <a:lnTo>
                    <a:pt x="116967" y="189166"/>
                  </a:lnTo>
                  <a:close/>
                </a:path>
                <a:path w="1710055" h="1868804">
                  <a:moveTo>
                    <a:pt x="118872" y="186944"/>
                  </a:moveTo>
                  <a:lnTo>
                    <a:pt x="118872" y="185928"/>
                  </a:lnTo>
                  <a:lnTo>
                    <a:pt x="116967" y="189166"/>
                  </a:lnTo>
                  <a:lnTo>
                    <a:pt x="118872" y="186944"/>
                  </a:lnTo>
                  <a:close/>
                </a:path>
                <a:path w="1710055" h="1868804">
                  <a:moveTo>
                    <a:pt x="152400" y="147828"/>
                  </a:moveTo>
                  <a:lnTo>
                    <a:pt x="146304" y="152400"/>
                  </a:lnTo>
                  <a:lnTo>
                    <a:pt x="146304" y="154940"/>
                  </a:lnTo>
                  <a:lnTo>
                    <a:pt x="152400" y="147828"/>
                  </a:lnTo>
                  <a:close/>
                </a:path>
                <a:path w="1710055" h="1868804">
                  <a:moveTo>
                    <a:pt x="190500" y="117348"/>
                  </a:moveTo>
                  <a:lnTo>
                    <a:pt x="185928" y="120396"/>
                  </a:lnTo>
                  <a:lnTo>
                    <a:pt x="189886" y="117834"/>
                  </a:lnTo>
                  <a:lnTo>
                    <a:pt x="190500" y="117348"/>
                  </a:lnTo>
                  <a:close/>
                </a:path>
                <a:path w="1710055" h="1868804">
                  <a:moveTo>
                    <a:pt x="189886" y="117834"/>
                  </a:moveTo>
                  <a:lnTo>
                    <a:pt x="185928" y="120396"/>
                  </a:lnTo>
                  <a:lnTo>
                    <a:pt x="185928" y="120974"/>
                  </a:lnTo>
                  <a:lnTo>
                    <a:pt x="189886" y="117834"/>
                  </a:lnTo>
                  <a:close/>
                </a:path>
                <a:path w="1710055" h="1868804">
                  <a:moveTo>
                    <a:pt x="190500" y="117437"/>
                  </a:moveTo>
                  <a:lnTo>
                    <a:pt x="189886" y="117834"/>
                  </a:lnTo>
                  <a:lnTo>
                    <a:pt x="190500" y="117437"/>
                  </a:lnTo>
                  <a:close/>
                </a:path>
                <a:path w="1710055" h="1868804">
                  <a:moveTo>
                    <a:pt x="211836" y="105066"/>
                  </a:moveTo>
                  <a:lnTo>
                    <a:pt x="211836" y="103632"/>
                  </a:lnTo>
                  <a:lnTo>
                    <a:pt x="208788" y="106680"/>
                  </a:lnTo>
                  <a:lnTo>
                    <a:pt x="211836" y="105066"/>
                  </a:lnTo>
                  <a:close/>
                </a:path>
                <a:path w="1710055" h="1868804">
                  <a:moveTo>
                    <a:pt x="234696" y="92964"/>
                  </a:moveTo>
                  <a:lnTo>
                    <a:pt x="230124" y="94488"/>
                  </a:lnTo>
                  <a:lnTo>
                    <a:pt x="230124" y="95384"/>
                  </a:lnTo>
                  <a:lnTo>
                    <a:pt x="234696" y="92964"/>
                  </a:lnTo>
                  <a:close/>
                </a:path>
                <a:path w="1710055" h="1868804">
                  <a:moveTo>
                    <a:pt x="257556" y="85344"/>
                  </a:moveTo>
                  <a:lnTo>
                    <a:pt x="254508" y="85344"/>
                  </a:lnTo>
                  <a:lnTo>
                    <a:pt x="254508" y="86360"/>
                  </a:lnTo>
                  <a:lnTo>
                    <a:pt x="257556" y="85344"/>
                  </a:lnTo>
                  <a:close/>
                </a:path>
                <a:path w="1710055" h="1868804">
                  <a:moveTo>
                    <a:pt x="283464" y="79248"/>
                  </a:moveTo>
                  <a:lnTo>
                    <a:pt x="278892" y="79248"/>
                  </a:lnTo>
                  <a:lnTo>
                    <a:pt x="278892" y="80210"/>
                  </a:lnTo>
                  <a:lnTo>
                    <a:pt x="283464" y="79248"/>
                  </a:lnTo>
                  <a:close/>
                </a:path>
                <a:path w="1710055" h="1868804">
                  <a:moveTo>
                    <a:pt x="309372" y="74676"/>
                  </a:moveTo>
                  <a:lnTo>
                    <a:pt x="306324" y="74676"/>
                  </a:lnTo>
                  <a:lnTo>
                    <a:pt x="306324" y="75133"/>
                  </a:lnTo>
                  <a:lnTo>
                    <a:pt x="309372" y="74676"/>
                  </a:lnTo>
                  <a:close/>
                </a:path>
                <a:path w="1710055" h="1868804">
                  <a:moveTo>
                    <a:pt x="335280" y="73152"/>
                  </a:moveTo>
                  <a:lnTo>
                    <a:pt x="333756" y="73152"/>
                  </a:lnTo>
                  <a:lnTo>
                    <a:pt x="335280" y="73152"/>
                  </a:lnTo>
                  <a:close/>
                </a:path>
                <a:path w="1710055" h="1868804">
                  <a:moveTo>
                    <a:pt x="1405128" y="1867117"/>
                  </a:moveTo>
                  <a:lnTo>
                    <a:pt x="1405128" y="1793748"/>
                  </a:lnTo>
                  <a:lnTo>
                    <a:pt x="1374648" y="1795272"/>
                  </a:lnTo>
                  <a:lnTo>
                    <a:pt x="1377696" y="1795272"/>
                  </a:lnTo>
                  <a:lnTo>
                    <a:pt x="1377696" y="1868424"/>
                  </a:lnTo>
                  <a:lnTo>
                    <a:pt x="1405128" y="1867117"/>
                  </a:lnTo>
                  <a:close/>
                </a:path>
                <a:path w="1710055" h="1868804">
                  <a:moveTo>
                    <a:pt x="1431036" y="1789176"/>
                  </a:moveTo>
                  <a:lnTo>
                    <a:pt x="1400556" y="1793748"/>
                  </a:lnTo>
                  <a:lnTo>
                    <a:pt x="1405128" y="1793748"/>
                  </a:lnTo>
                  <a:lnTo>
                    <a:pt x="1405128" y="1867117"/>
                  </a:lnTo>
                  <a:lnTo>
                    <a:pt x="1409700" y="1866900"/>
                  </a:lnTo>
                  <a:lnTo>
                    <a:pt x="1426464" y="1864614"/>
                  </a:lnTo>
                  <a:lnTo>
                    <a:pt x="1426464" y="1790700"/>
                  </a:lnTo>
                  <a:lnTo>
                    <a:pt x="1431036" y="1789176"/>
                  </a:lnTo>
                  <a:close/>
                </a:path>
                <a:path w="1710055" h="1868804">
                  <a:moveTo>
                    <a:pt x="1455420" y="1783080"/>
                  </a:moveTo>
                  <a:lnTo>
                    <a:pt x="1426464" y="1790700"/>
                  </a:lnTo>
                  <a:lnTo>
                    <a:pt x="1426464" y="1864614"/>
                  </a:lnTo>
                  <a:lnTo>
                    <a:pt x="1443228" y="1862328"/>
                  </a:lnTo>
                  <a:lnTo>
                    <a:pt x="1452372" y="1859715"/>
                  </a:lnTo>
                  <a:lnTo>
                    <a:pt x="1452372" y="1784604"/>
                  </a:lnTo>
                  <a:lnTo>
                    <a:pt x="1455420" y="1783080"/>
                  </a:lnTo>
                  <a:close/>
                </a:path>
                <a:path w="1710055" h="1868804">
                  <a:moveTo>
                    <a:pt x="1479804" y="1851583"/>
                  </a:moveTo>
                  <a:lnTo>
                    <a:pt x="1479804" y="1773936"/>
                  </a:lnTo>
                  <a:lnTo>
                    <a:pt x="1452372" y="1784604"/>
                  </a:lnTo>
                  <a:lnTo>
                    <a:pt x="1452372" y="1859715"/>
                  </a:lnTo>
                  <a:lnTo>
                    <a:pt x="1475232" y="1853184"/>
                  </a:lnTo>
                  <a:lnTo>
                    <a:pt x="1479804" y="1851583"/>
                  </a:lnTo>
                  <a:close/>
                </a:path>
                <a:path w="1710055" h="1868804">
                  <a:moveTo>
                    <a:pt x="1500553" y="1764205"/>
                  </a:moveTo>
                  <a:lnTo>
                    <a:pt x="1475232" y="1775460"/>
                  </a:lnTo>
                  <a:lnTo>
                    <a:pt x="1479804" y="1773936"/>
                  </a:lnTo>
                  <a:lnTo>
                    <a:pt x="1479804" y="1851583"/>
                  </a:lnTo>
                  <a:lnTo>
                    <a:pt x="1499616" y="1844649"/>
                  </a:lnTo>
                  <a:lnTo>
                    <a:pt x="1499616" y="1764792"/>
                  </a:lnTo>
                  <a:lnTo>
                    <a:pt x="1500553" y="1764205"/>
                  </a:lnTo>
                  <a:close/>
                </a:path>
                <a:path w="1710055" h="1868804">
                  <a:moveTo>
                    <a:pt x="1502664" y="1763268"/>
                  </a:moveTo>
                  <a:lnTo>
                    <a:pt x="1500553" y="1764205"/>
                  </a:lnTo>
                  <a:lnTo>
                    <a:pt x="1499616" y="1764792"/>
                  </a:lnTo>
                  <a:lnTo>
                    <a:pt x="1502664" y="1763268"/>
                  </a:lnTo>
                  <a:close/>
                </a:path>
                <a:path w="1710055" h="1868804">
                  <a:moveTo>
                    <a:pt x="1502664" y="1843582"/>
                  </a:moveTo>
                  <a:lnTo>
                    <a:pt x="1502664" y="1763268"/>
                  </a:lnTo>
                  <a:lnTo>
                    <a:pt x="1499616" y="1764792"/>
                  </a:lnTo>
                  <a:lnTo>
                    <a:pt x="1499616" y="1844649"/>
                  </a:lnTo>
                  <a:lnTo>
                    <a:pt x="1502664" y="1843582"/>
                  </a:lnTo>
                  <a:close/>
                </a:path>
                <a:path w="1710055" h="1868804">
                  <a:moveTo>
                    <a:pt x="1520561" y="1751701"/>
                  </a:moveTo>
                  <a:lnTo>
                    <a:pt x="1500553" y="1764205"/>
                  </a:lnTo>
                  <a:lnTo>
                    <a:pt x="1502664" y="1763268"/>
                  </a:lnTo>
                  <a:lnTo>
                    <a:pt x="1502664" y="1843582"/>
                  </a:lnTo>
                  <a:lnTo>
                    <a:pt x="1505712" y="1842516"/>
                  </a:lnTo>
                  <a:lnTo>
                    <a:pt x="1519428" y="1836343"/>
                  </a:lnTo>
                  <a:lnTo>
                    <a:pt x="1519428" y="1752600"/>
                  </a:lnTo>
                  <a:lnTo>
                    <a:pt x="1520561" y="1751701"/>
                  </a:lnTo>
                  <a:close/>
                </a:path>
                <a:path w="1710055" h="1868804">
                  <a:moveTo>
                    <a:pt x="1524000" y="1749552"/>
                  </a:moveTo>
                  <a:lnTo>
                    <a:pt x="1520561" y="1751701"/>
                  </a:lnTo>
                  <a:lnTo>
                    <a:pt x="1519428" y="1752600"/>
                  </a:lnTo>
                  <a:lnTo>
                    <a:pt x="1524000" y="1749552"/>
                  </a:lnTo>
                  <a:close/>
                </a:path>
                <a:path w="1710055" h="1868804">
                  <a:moveTo>
                    <a:pt x="1524000" y="1834286"/>
                  </a:moveTo>
                  <a:lnTo>
                    <a:pt x="1524000" y="1749552"/>
                  </a:lnTo>
                  <a:lnTo>
                    <a:pt x="1519428" y="1752600"/>
                  </a:lnTo>
                  <a:lnTo>
                    <a:pt x="1519428" y="1836343"/>
                  </a:lnTo>
                  <a:lnTo>
                    <a:pt x="1524000" y="1834286"/>
                  </a:lnTo>
                  <a:close/>
                </a:path>
                <a:path w="1710055" h="1868804">
                  <a:moveTo>
                    <a:pt x="1563624" y="1811474"/>
                  </a:moveTo>
                  <a:lnTo>
                    <a:pt x="1563624" y="1717548"/>
                  </a:lnTo>
                  <a:lnTo>
                    <a:pt x="1520561" y="1751701"/>
                  </a:lnTo>
                  <a:lnTo>
                    <a:pt x="1524000" y="1749552"/>
                  </a:lnTo>
                  <a:lnTo>
                    <a:pt x="1524000" y="1834286"/>
                  </a:lnTo>
                  <a:lnTo>
                    <a:pt x="1536192" y="1828800"/>
                  </a:lnTo>
                  <a:lnTo>
                    <a:pt x="1563624" y="1811474"/>
                  </a:lnTo>
                  <a:close/>
                </a:path>
                <a:path w="1710055" h="1868804">
                  <a:moveTo>
                    <a:pt x="1593325" y="1678864"/>
                  </a:moveTo>
                  <a:lnTo>
                    <a:pt x="1557528" y="1722120"/>
                  </a:lnTo>
                  <a:lnTo>
                    <a:pt x="1563624" y="1717548"/>
                  </a:lnTo>
                  <a:lnTo>
                    <a:pt x="1563624" y="1811474"/>
                  </a:lnTo>
                  <a:lnTo>
                    <a:pt x="1565148" y="1810512"/>
                  </a:lnTo>
                  <a:lnTo>
                    <a:pt x="1591056" y="1788782"/>
                  </a:lnTo>
                  <a:lnTo>
                    <a:pt x="1591056" y="1682496"/>
                  </a:lnTo>
                  <a:lnTo>
                    <a:pt x="1593325" y="1678864"/>
                  </a:lnTo>
                  <a:close/>
                </a:path>
                <a:path w="1710055" h="1868804">
                  <a:moveTo>
                    <a:pt x="1594104" y="1677924"/>
                  </a:moveTo>
                  <a:lnTo>
                    <a:pt x="1593325" y="1678864"/>
                  </a:lnTo>
                  <a:lnTo>
                    <a:pt x="1591056" y="1682496"/>
                  </a:lnTo>
                  <a:lnTo>
                    <a:pt x="1594104" y="1677924"/>
                  </a:lnTo>
                  <a:close/>
                </a:path>
                <a:path w="1710055" h="1868804">
                  <a:moveTo>
                    <a:pt x="1594104" y="1786226"/>
                  </a:moveTo>
                  <a:lnTo>
                    <a:pt x="1594104" y="1677924"/>
                  </a:lnTo>
                  <a:lnTo>
                    <a:pt x="1591056" y="1682496"/>
                  </a:lnTo>
                  <a:lnTo>
                    <a:pt x="1591056" y="1788782"/>
                  </a:lnTo>
                  <a:lnTo>
                    <a:pt x="1594104" y="1786226"/>
                  </a:lnTo>
                  <a:close/>
                </a:path>
                <a:path w="1710055" h="1868804">
                  <a:moveTo>
                    <a:pt x="1605709" y="1659049"/>
                  </a:moveTo>
                  <a:lnTo>
                    <a:pt x="1593325" y="1678864"/>
                  </a:lnTo>
                  <a:lnTo>
                    <a:pt x="1594104" y="1677924"/>
                  </a:lnTo>
                  <a:lnTo>
                    <a:pt x="1594104" y="1786226"/>
                  </a:lnTo>
                  <a:lnTo>
                    <a:pt x="1604772" y="1777279"/>
                  </a:lnTo>
                  <a:lnTo>
                    <a:pt x="1604772" y="1661160"/>
                  </a:lnTo>
                  <a:lnTo>
                    <a:pt x="1605709" y="1659049"/>
                  </a:lnTo>
                  <a:close/>
                </a:path>
                <a:path w="1710055" h="1868804">
                  <a:moveTo>
                    <a:pt x="1606296" y="1658112"/>
                  </a:moveTo>
                  <a:lnTo>
                    <a:pt x="1605709" y="1659049"/>
                  </a:lnTo>
                  <a:lnTo>
                    <a:pt x="1604772" y="1661160"/>
                  </a:lnTo>
                  <a:lnTo>
                    <a:pt x="1606296" y="1658112"/>
                  </a:lnTo>
                  <a:close/>
                </a:path>
                <a:path w="1710055" h="1868804">
                  <a:moveTo>
                    <a:pt x="1606296" y="1776000"/>
                  </a:moveTo>
                  <a:lnTo>
                    <a:pt x="1606296" y="1658112"/>
                  </a:lnTo>
                  <a:lnTo>
                    <a:pt x="1604772" y="1661160"/>
                  </a:lnTo>
                  <a:lnTo>
                    <a:pt x="1604772" y="1777279"/>
                  </a:lnTo>
                  <a:lnTo>
                    <a:pt x="1606296" y="1776000"/>
                  </a:lnTo>
                  <a:close/>
                </a:path>
                <a:path w="1710055" h="1868804">
                  <a:moveTo>
                    <a:pt x="1616964" y="1633728"/>
                  </a:moveTo>
                  <a:lnTo>
                    <a:pt x="1605709" y="1659049"/>
                  </a:lnTo>
                  <a:lnTo>
                    <a:pt x="1606296" y="1658112"/>
                  </a:lnTo>
                  <a:lnTo>
                    <a:pt x="1606296" y="1776000"/>
                  </a:lnTo>
                  <a:lnTo>
                    <a:pt x="1612392" y="1770888"/>
                  </a:lnTo>
                  <a:lnTo>
                    <a:pt x="1615440" y="1767253"/>
                  </a:lnTo>
                  <a:lnTo>
                    <a:pt x="1615440" y="1638300"/>
                  </a:lnTo>
                  <a:lnTo>
                    <a:pt x="1616964" y="1633728"/>
                  </a:lnTo>
                  <a:close/>
                </a:path>
                <a:path w="1710055" h="1868804">
                  <a:moveTo>
                    <a:pt x="1626108" y="1754534"/>
                  </a:moveTo>
                  <a:lnTo>
                    <a:pt x="1626108" y="1610868"/>
                  </a:lnTo>
                  <a:lnTo>
                    <a:pt x="1615440" y="1638300"/>
                  </a:lnTo>
                  <a:lnTo>
                    <a:pt x="1615440" y="1767253"/>
                  </a:lnTo>
                  <a:lnTo>
                    <a:pt x="1626108" y="1754534"/>
                  </a:lnTo>
                  <a:close/>
                </a:path>
                <a:path w="1710055" h="1868804">
                  <a:moveTo>
                    <a:pt x="1632204" y="1747266"/>
                  </a:moveTo>
                  <a:lnTo>
                    <a:pt x="1632204" y="1584960"/>
                  </a:lnTo>
                  <a:lnTo>
                    <a:pt x="1624584" y="1613916"/>
                  </a:lnTo>
                  <a:lnTo>
                    <a:pt x="1626108" y="1610868"/>
                  </a:lnTo>
                  <a:lnTo>
                    <a:pt x="1626108" y="1754534"/>
                  </a:lnTo>
                  <a:lnTo>
                    <a:pt x="1632204" y="1747266"/>
                  </a:lnTo>
                  <a:close/>
                </a:path>
                <a:path w="1710055" h="1868804">
                  <a:moveTo>
                    <a:pt x="1673352" y="1687914"/>
                  </a:moveTo>
                  <a:lnTo>
                    <a:pt x="1673352" y="73152"/>
                  </a:lnTo>
                  <a:lnTo>
                    <a:pt x="1636776" y="73152"/>
                  </a:lnTo>
                  <a:lnTo>
                    <a:pt x="1636776" y="1533144"/>
                  </a:lnTo>
                  <a:lnTo>
                    <a:pt x="1635252" y="1563624"/>
                  </a:lnTo>
                  <a:lnTo>
                    <a:pt x="1635252" y="1559052"/>
                  </a:lnTo>
                  <a:lnTo>
                    <a:pt x="1630680" y="1589532"/>
                  </a:lnTo>
                  <a:lnTo>
                    <a:pt x="1632204" y="1584960"/>
                  </a:lnTo>
                  <a:lnTo>
                    <a:pt x="1632204" y="1747266"/>
                  </a:lnTo>
                  <a:lnTo>
                    <a:pt x="1652016" y="1723644"/>
                  </a:lnTo>
                  <a:lnTo>
                    <a:pt x="1670304" y="1694688"/>
                  </a:lnTo>
                  <a:lnTo>
                    <a:pt x="1673352" y="1687914"/>
                  </a:lnTo>
                  <a:close/>
                </a:path>
                <a:path w="1710055" h="1868804">
                  <a:moveTo>
                    <a:pt x="1673352" y="73152"/>
                  </a:moveTo>
                  <a:lnTo>
                    <a:pt x="1636776" y="36576"/>
                  </a:lnTo>
                  <a:lnTo>
                    <a:pt x="1636776" y="73152"/>
                  </a:lnTo>
                  <a:lnTo>
                    <a:pt x="1673352" y="73152"/>
                  </a:lnTo>
                  <a:close/>
                </a:path>
              </a:pathLst>
            </a:custGeom>
            <a:solidFill>
              <a:srgbClr val="4371C4"/>
            </a:solidFill>
          </p:spPr>
          <p:txBody>
            <a:bodyPr wrap="square" lIns="0" tIns="0" rIns="0" bIns="0" rtlCol="0"/>
            <a:lstStyle/>
            <a:p>
              <a:endParaRPr sz="1588">
                <a:solidFill>
                  <a:prstClr val="black"/>
                </a:solidFill>
              </a:endParaRPr>
            </a:p>
          </p:txBody>
        </p:sp>
      </p:grpSp>
      <p:grpSp>
        <p:nvGrpSpPr>
          <p:cNvPr id="57" name="object 25">
            <a:extLst>
              <a:ext uri="{FF2B5EF4-FFF2-40B4-BE49-F238E27FC236}">
                <a16:creationId xmlns:a16="http://schemas.microsoft.com/office/drawing/2014/main" id="{985E244E-9661-0E95-0D72-FC6B583A6330}"/>
              </a:ext>
            </a:extLst>
          </p:cNvPr>
          <p:cNvGrpSpPr/>
          <p:nvPr/>
        </p:nvGrpSpPr>
        <p:grpSpPr>
          <a:xfrm>
            <a:off x="2619956" y="3979741"/>
            <a:ext cx="2017059" cy="1256179"/>
            <a:chOff x="842772" y="3802380"/>
            <a:chExt cx="2286000" cy="1423670"/>
          </a:xfrm>
        </p:grpSpPr>
        <p:pic>
          <p:nvPicPr>
            <p:cNvPr id="58" name="object 26">
              <a:extLst>
                <a:ext uri="{FF2B5EF4-FFF2-40B4-BE49-F238E27FC236}">
                  <a16:creationId xmlns:a16="http://schemas.microsoft.com/office/drawing/2014/main" id="{B7175435-B66F-7C74-5D2F-705629F16233}"/>
                </a:ext>
              </a:extLst>
            </p:cNvPr>
            <p:cNvPicPr/>
            <p:nvPr/>
          </p:nvPicPr>
          <p:blipFill>
            <a:blip r:embed="rId7" cstate="print"/>
            <a:stretch>
              <a:fillRect/>
            </a:stretch>
          </p:blipFill>
          <p:spPr>
            <a:xfrm>
              <a:off x="917447" y="3875532"/>
              <a:ext cx="2138171" cy="1277111"/>
            </a:xfrm>
            <a:prstGeom prst="rect">
              <a:avLst/>
            </a:prstGeom>
          </p:spPr>
        </p:pic>
        <p:sp>
          <p:nvSpPr>
            <p:cNvPr id="59" name="object 27">
              <a:extLst>
                <a:ext uri="{FF2B5EF4-FFF2-40B4-BE49-F238E27FC236}">
                  <a16:creationId xmlns:a16="http://schemas.microsoft.com/office/drawing/2014/main" id="{2A297F30-3D7A-F059-7878-63D527A57D11}"/>
                </a:ext>
              </a:extLst>
            </p:cNvPr>
            <p:cNvSpPr/>
            <p:nvPr/>
          </p:nvSpPr>
          <p:spPr>
            <a:xfrm>
              <a:off x="842772" y="3802380"/>
              <a:ext cx="2286000" cy="1423670"/>
            </a:xfrm>
            <a:custGeom>
              <a:avLst/>
              <a:gdLst/>
              <a:ahLst/>
              <a:cxnLst/>
              <a:rect l="l" t="t" r="r" b="b"/>
              <a:pathLst>
                <a:path w="2286000" h="1423670">
                  <a:moveTo>
                    <a:pt x="2286000" y="1138428"/>
                  </a:moveTo>
                  <a:lnTo>
                    <a:pt x="2286000" y="0"/>
                  </a:lnTo>
                  <a:lnTo>
                    <a:pt x="284988" y="0"/>
                  </a:lnTo>
                  <a:lnTo>
                    <a:pt x="228600" y="6096"/>
                  </a:lnTo>
                  <a:lnTo>
                    <a:pt x="173736" y="22860"/>
                  </a:lnTo>
                  <a:lnTo>
                    <a:pt x="126492" y="48768"/>
                  </a:lnTo>
                  <a:lnTo>
                    <a:pt x="83820" y="83820"/>
                  </a:lnTo>
                  <a:lnTo>
                    <a:pt x="48768" y="126492"/>
                  </a:lnTo>
                  <a:lnTo>
                    <a:pt x="24384" y="172212"/>
                  </a:lnTo>
                  <a:lnTo>
                    <a:pt x="6096" y="228600"/>
                  </a:lnTo>
                  <a:lnTo>
                    <a:pt x="0" y="284988"/>
                  </a:lnTo>
                  <a:lnTo>
                    <a:pt x="0" y="1423416"/>
                  </a:lnTo>
                  <a:lnTo>
                    <a:pt x="38100" y="1423416"/>
                  </a:lnTo>
                  <a:lnTo>
                    <a:pt x="38100" y="1350264"/>
                  </a:lnTo>
                  <a:lnTo>
                    <a:pt x="74676" y="1350264"/>
                  </a:lnTo>
                  <a:lnTo>
                    <a:pt x="74676" y="266700"/>
                  </a:lnTo>
                  <a:lnTo>
                    <a:pt x="77724" y="249428"/>
                  </a:lnTo>
                  <a:lnTo>
                    <a:pt x="77724" y="245364"/>
                  </a:lnTo>
                  <a:lnTo>
                    <a:pt x="82296" y="227076"/>
                  </a:lnTo>
                  <a:lnTo>
                    <a:pt x="82296" y="224028"/>
                  </a:lnTo>
                  <a:lnTo>
                    <a:pt x="91440" y="201168"/>
                  </a:lnTo>
                  <a:lnTo>
                    <a:pt x="91440" y="202996"/>
                  </a:lnTo>
                  <a:lnTo>
                    <a:pt x="108204" y="172821"/>
                  </a:lnTo>
                  <a:lnTo>
                    <a:pt x="108204" y="169164"/>
                  </a:lnTo>
                  <a:lnTo>
                    <a:pt x="134112" y="138074"/>
                  </a:lnTo>
                  <a:lnTo>
                    <a:pt x="134112" y="137160"/>
                  </a:lnTo>
                  <a:lnTo>
                    <a:pt x="138684" y="132588"/>
                  </a:lnTo>
                  <a:lnTo>
                    <a:pt x="138684" y="133350"/>
                  </a:lnTo>
                  <a:lnTo>
                    <a:pt x="164592" y="111760"/>
                  </a:lnTo>
                  <a:lnTo>
                    <a:pt x="164592" y="111252"/>
                  </a:lnTo>
                  <a:lnTo>
                    <a:pt x="170688" y="106680"/>
                  </a:lnTo>
                  <a:lnTo>
                    <a:pt x="170688" y="107865"/>
                  </a:lnTo>
                  <a:lnTo>
                    <a:pt x="205740" y="88392"/>
                  </a:lnTo>
                  <a:lnTo>
                    <a:pt x="205740" y="89725"/>
                  </a:lnTo>
                  <a:lnTo>
                    <a:pt x="225552" y="82296"/>
                  </a:lnTo>
                  <a:lnTo>
                    <a:pt x="225552" y="83007"/>
                  </a:lnTo>
                  <a:lnTo>
                    <a:pt x="242316" y="78536"/>
                  </a:lnTo>
                  <a:lnTo>
                    <a:pt x="242316" y="77724"/>
                  </a:lnTo>
                  <a:lnTo>
                    <a:pt x="266700" y="73152"/>
                  </a:lnTo>
                  <a:lnTo>
                    <a:pt x="266700" y="74485"/>
                  </a:lnTo>
                  <a:lnTo>
                    <a:pt x="286512" y="73247"/>
                  </a:lnTo>
                  <a:lnTo>
                    <a:pt x="2212848" y="73152"/>
                  </a:lnTo>
                  <a:lnTo>
                    <a:pt x="2212848" y="36576"/>
                  </a:lnTo>
                  <a:lnTo>
                    <a:pt x="2249424" y="73152"/>
                  </a:lnTo>
                  <a:lnTo>
                    <a:pt x="2249424" y="1275408"/>
                  </a:lnTo>
                  <a:lnTo>
                    <a:pt x="2263140" y="1251204"/>
                  </a:lnTo>
                  <a:lnTo>
                    <a:pt x="2273808" y="1222248"/>
                  </a:lnTo>
                  <a:lnTo>
                    <a:pt x="2279904" y="1194816"/>
                  </a:lnTo>
                  <a:lnTo>
                    <a:pt x="2284476" y="1165860"/>
                  </a:lnTo>
                  <a:lnTo>
                    <a:pt x="2286000" y="1138428"/>
                  </a:lnTo>
                  <a:close/>
                </a:path>
                <a:path w="2286000" h="1423670">
                  <a:moveTo>
                    <a:pt x="2001012" y="1423416"/>
                  </a:moveTo>
                  <a:lnTo>
                    <a:pt x="2001012" y="1350264"/>
                  </a:lnTo>
                  <a:lnTo>
                    <a:pt x="38100" y="1350264"/>
                  </a:lnTo>
                  <a:lnTo>
                    <a:pt x="74676" y="1386840"/>
                  </a:lnTo>
                  <a:lnTo>
                    <a:pt x="74676" y="1423416"/>
                  </a:lnTo>
                  <a:lnTo>
                    <a:pt x="2001012" y="1423416"/>
                  </a:lnTo>
                  <a:close/>
                </a:path>
                <a:path w="2286000" h="1423670">
                  <a:moveTo>
                    <a:pt x="74676" y="1423416"/>
                  </a:moveTo>
                  <a:lnTo>
                    <a:pt x="74676" y="1386840"/>
                  </a:lnTo>
                  <a:lnTo>
                    <a:pt x="38100" y="1350264"/>
                  </a:lnTo>
                  <a:lnTo>
                    <a:pt x="38100" y="1423416"/>
                  </a:lnTo>
                  <a:lnTo>
                    <a:pt x="74676" y="1423416"/>
                  </a:lnTo>
                  <a:close/>
                </a:path>
                <a:path w="2286000" h="1423670">
                  <a:moveTo>
                    <a:pt x="79248" y="240792"/>
                  </a:moveTo>
                  <a:lnTo>
                    <a:pt x="77724" y="245364"/>
                  </a:lnTo>
                  <a:lnTo>
                    <a:pt x="77724" y="249428"/>
                  </a:lnTo>
                  <a:lnTo>
                    <a:pt x="79248" y="240792"/>
                  </a:lnTo>
                  <a:close/>
                </a:path>
                <a:path w="2286000" h="1423670">
                  <a:moveTo>
                    <a:pt x="83820" y="220980"/>
                  </a:moveTo>
                  <a:lnTo>
                    <a:pt x="82296" y="224028"/>
                  </a:lnTo>
                  <a:lnTo>
                    <a:pt x="82296" y="227076"/>
                  </a:lnTo>
                  <a:lnTo>
                    <a:pt x="83820" y="220980"/>
                  </a:lnTo>
                  <a:close/>
                </a:path>
                <a:path w="2286000" h="1423670">
                  <a:moveTo>
                    <a:pt x="91440" y="202996"/>
                  </a:moveTo>
                  <a:lnTo>
                    <a:pt x="91440" y="201168"/>
                  </a:lnTo>
                  <a:lnTo>
                    <a:pt x="89916" y="205740"/>
                  </a:lnTo>
                  <a:lnTo>
                    <a:pt x="91440" y="202996"/>
                  </a:lnTo>
                  <a:close/>
                </a:path>
                <a:path w="2286000" h="1423670">
                  <a:moveTo>
                    <a:pt x="112776" y="164592"/>
                  </a:moveTo>
                  <a:lnTo>
                    <a:pt x="108204" y="169164"/>
                  </a:lnTo>
                  <a:lnTo>
                    <a:pt x="108204" y="172821"/>
                  </a:lnTo>
                  <a:lnTo>
                    <a:pt x="112776" y="164592"/>
                  </a:lnTo>
                  <a:close/>
                </a:path>
                <a:path w="2286000" h="1423670">
                  <a:moveTo>
                    <a:pt x="138684" y="132588"/>
                  </a:moveTo>
                  <a:lnTo>
                    <a:pt x="134112" y="137160"/>
                  </a:lnTo>
                  <a:lnTo>
                    <a:pt x="136605" y="135081"/>
                  </a:lnTo>
                  <a:lnTo>
                    <a:pt x="138684" y="132588"/>
                  </a:lnTo>
                  <a:close/>
                </a:path>
                <a:path w="2286000" h="1423670">
                  <a:moveTo>
                    <a:pt x="136605" y="135081"/>
                  </a:moveTo>
                  <a:lnTo>
                    <a:pt x="134112" y="137160"/>
                  </a:lnTo>
                  <a:lnTo>
                    <a:pt x="134112" y="138074"/>
                  </a:lnTo>
                  <a:lnTo>
                    <a:pt x="136605" y="135081"/>
                  </a:lnTo>
                  <a:close/>
                </a:path>
                <a:path w="2286000" h="1423670">
                  <a:moveTo>
                    <a:pt x="138684" y="133350"/>
                  </a:moveTo>
                  <a:lnTo>
                    <a:pt x="138684" y="132588"/>
                  </a:lnTo>
                  <a:lnTo>
                    <a:pt x="136605" y="135081"/>
                  </a:lnTo>
                  <a:lnTo>
                    <a:pt x="138684" y="133350"/>
                  </a:lnTo>
                  <a:close/>
                </a:path>
                <a:path w="2286000" h="1423670">
                  <a:moveTo>
                    <a:pt x="170688" y="106680"/>
                  </a:moveTo>
                  <a:lnTo>
                    <a:pt x="164592" y="111252"/>
                  </a:lnTo>
                  <a:lnTo>
                    <a:pt x="166420" y="110236"/>
                  </a:lnTo>
                  <a:lnTo>
                    <a:pt x="170688" y="106680"/>
                  </a:lnTo>
                  <a:close/>
                </a:path>
                <a:path w="2286000" h="1423670">
                  <a:moveTo>
                    <a:pt x="166420" y="110236"/>
                  </a:moveTo>
                  <a:lnTo>
                    <a:pt x="164592" y="111252"/>
                  </a:lnTo>
                  <a:lnTo>
                    <a:pt x="164592" y="111760"/>
                  </a:lnTo>
                  <a:lnTo>
                    <a:pt x="166420" y="110236"/>
                  </a:lnTo>
                  <a:close/>
                </a:path>
                <a:path w="2286000" h="1423670">
                  <a:moveTo>
                    <a:pt x="170688" y="107865"/>
                  </a:moveTo>
                  <a:lnTo>
                    <a:pt x="170688" y="106680"/>
                  </a:lnTo>
                  <a:lnTo>
                    <a:pt x="166420" y="110236"/>
                  </a:lnTo>
                  <a:lnTo>
                    <a:pt x="170688" y="107865"/>
                  </a:lnTo>
                  <a:close/>
                </a:path>
                <a:path w="2286000" h="1423670">
                  <a:moveTo>
                    <a:pt x="205740" y="89725"/>
                  </a:moveTo>
                  <a:lnTo>
                    <a:pt x="205740" y="88392"/>
                  </a:lnTo>
                  <a:lnTo>
                    <a:pt x="201168" y="91440"/>
                  </a:lnTo>
                  <a:lnTo>
                    <a:pt x="205740" y="89725"/>
                  </a:lnTo>
                  <a:close/>
                </a:path>
                <a:path w="2286000" h="1423670">
                  <a:moveTo>
                    <a:pt x="225552" y="83007"/>
                  </a:moveTo>
                  <a:lnTo>
                    <a:pt x="225552" y="82296"/>
                  </a:lnTo>
                  <a:lnTo>
                    <a:pt x="222504" y="83820"/>
                  </a:lnTo>
                  <a:lnTo>
                    <a:pt x="225552" y="83007"/>
                  </a:lnTo>
                  <a:close/>
                </a:path>
                <a:path w="2286000" h="1423670">
                  <a:moveTo>
                    <a:pt x="245364" y="77724"/>
                  </a:moveTo>
                  <a:lnTo>
                    <a:pt x="242316" y="77724"/>
                  </a:lnTo>
                  <a:lnTo>
                    <a:pt x="242316" y="78536"/>
                  </a:lnTo>
                  <a:lnTo>
                    <a:pt x="245364" y="77724"/>
                  </a:lnTo>
                  <a:close/>
                </a:path>
                <a:path w="2286000" h="1423670">
                  <a:moveTo>
                    <a:pt x="266700" y="74485"/>
                  </a:moveTo>
                  <a:lnTo>
                    <a:pt x="266700" y="73152"/>
                  </a:lnTo>
                  <a:lnTo>
                    <a:pt x="263652" y="74676"/>
                  </a:lnTo>
                  <a:lnTo>
                    <a:pt x="266700" y="74485"/>
                  </a:lnTo>
                  <a:close/>
                </a:path>
                <a:path w="2286000" h="1423670">
                  <a:moveTo>
                    <a:pt x="288036" y="73152"/>
                  </a:moveTo>
                  <a:lnTo>
                    <a:pt x="286512" y="73152"/>
                  </a:lnTo>
                  <a:lnTo>
                    <a:pt x="288036" y="73152"/>
                  </a:lnTo>
                  <a:close/>
                </a:path>
                <a:path w="2286000" h="1423670">
                  <a:moveTo>
                    <a:pt x="2023872" y="1422146"/>
                  </a:moveTo>
                  <a:lnTo>
                    <a:pt x="2023872" y="1348740"/>
                  </a:lnTo>
                  <a:lnTo>
                    <a:pt x="1999488" y="1350264"/>
                  </a:lnTo>
                  <a:lnTo>
                    <a:pt x="2001012" y="1350264"/>
                  </a:lnTo>
                  <a:lnTo>
                    <a:pt x="2001012" y="1423416"/>
                  </a:lnTo>
                  <a:lnTo>
                    <a:pt x="2023872" y="1422146"/>
                  </a:lnTo>
                  <a:close/>
                </a:path>
                <a:path w="2286000" h="1423670">
                  <a:moveTo>
                    <a:pt x="2043684" y="1419485"/>
                  </a:moveTo>
                  <a:lnTo>
                    <a:pt x="2043684" y="1345692"/>
                  </a:lnTo>
                  <a:lnTo>
                    <a:pt x="2019300" y="1348740"/>
                  </a:lnTo>
                  <a:lnTo>
                    <a:pt x="2023872" y="1348740"/>
                  </a:lnTo>
                  <a:lnTo>
                    <a:pt x="2023872" y="1422146"/>
                  </a:lnTo>
                  <a:lnTo>
                    <a:pt x="2028444" y="1421892"/>
                  </a:lnTo>
                  <a:lnTo>
                    <a:pt x="2043684" y="1419485"/>
                  </a:lnTo>
                  <a:close/>
                </a:path>
                <a:path w="2286000" h="1423670">
                  <a:moveTo>
                    <a:pt x="2063496" y="1339977"/>
                  </a:moveTo>
                  <a:lnTo>
                    <a:pt x="2040636" y="1345692"/>
                  </a:lnTo>
                  <a:lnTo>
                    <a:pt x="2043684" y="1345692"/>
                  </a:lnTo>
                  <a:lnTo>
                    <a:pt x="2043684" y="1419485"/>
                  </a:lnTo>
                  <a:lnTo>
                    <a:pt x="2057400" y="1417320"/>
                  </a:lnTo>
                  <a:lnTo>
                    <a:pt x="2060448" y="1416642"/>
                  </a:lnTo>
                  <a:lnTo>
                    <a:pt x="2060448" y="1341120"/>
                  </a:lnTo>
                  <a:lnTo>
                    <a:pt x="2063496" y="1339977"/>
                  </a:lnTo>
                  <a:close/>
                </a:path>
                <a:path w="2286000" h="1423670">
                  <a:moveTo>
                    <a:pt x="2065020" y="1339596"/>
                  </a:moveTo>
                  <a:lnTo>
                    <a:pt x="2063496" y="1339977"/>
                  </a:lnTo>
                  <a:lnTo>
                    <a:pt x="2060448" y="1341120"/>
                  </a:lnTo>
                  <a:lnTo>
                    <a:pt x="2065020" y="1339596"/>
                  </a:lnTo>
                  <a:close/>
                </a:path>
                <a:path w="2286000" h="1423670">
                  <a:moveTo>
                    <a:pt x="2065020" y="1415626"/>
                  </a:moveTo>
                  <a:lnTo>
                    <a:pt x="2065020" y="1339596"/>
                  </a:lnTo>
                  <a:lnTo>
                    <a:pt x="2060448" y="1341120"/>
                  </a:lnTo>
                  <a:lnTo>
                    <a:pt x="2060448" y="1416642"/>
                  </a:lnTo>
                  <a:lnTo>
                    <a:pt x="2065020" y="1415626"/>
                  </a:lnTo>
                  <a:close/>
                </a:path>
                <a:path w="2286000" h="1423670">
                  <a:moveTo>
                    <a:pt x="2084832" y="1331976"/>
                  </a:moveTo>
                  <a:lnTo>
                    <a:pt x="2063496" y="1339977"/>
                  </a:lnTo>
                  <a:lnTo>
                    <a:pt x="2065020" y="1339596"/>
                  </a:lnTo>
                  <a:lnTo>
                    <a:pt x="2065020" y="1415626"/>
                  </a:lnTo>
                  <a:lnTo>
                    <a:pt x="2080260" y="1412240"/>
                  </a:lnTo>
                  <a:lnTo>
                    <a:pt x="2080260" y="1335024"/>
                  </a:lnTo>
                  <a:lnTo>
                    <a:pt x="2084832" y="1331976"/>
                  </a:lnTo>
                  <a:close/>
                </a:path>
                <a:path w="2286000" h="1423670">
                  <a:moveTo>
                    <a:pt x="2121408" y="1395541"/>
                  </a:moveTo>
                  <a:lnTo>
                    <a:pt x="2121408" y="1312164"/>
                  </a:lnTo>
                  <a:lnTo>
                    <a:pt x="2080260" y="1335024"/>
                  </a:lnTo>
                  <a:lnTo>
                    <a:pt x="2080260" y="1412240"/>
                  </a:lnTo>
                  <a:lnTo>
                    <a:pt x="2084832" y="1411224"/>
                  </a:lnTo>
                  <a:lnTo>
                    <a:pt x="2112264" y="1400556"/>
                  </a:lnTo>
                  <a:lnTo>
                    <a:pt x="2121408" y="1395541"/>
                  </a:lnTo>
                  <a:close/>
                </a:path>
                <a:path w="2286000" h="1423670">
                  <a:moveTo>
                    <a:pt x="2153412" y="1377991"/>
                  </a:moveTo>
                  <a:lnTo>
                    <a:pt x="2153412" y="1286256"/>
                  </a:lnTo>
                  <a:lnTo>
                    <a:pt x="2115312" y="1315212"/>
                  </a:lnTo>
                  <a:lnTo>
                    <a:pt x="2121408" y="1312164"/>
                  </a:lnTo>
                  <a:lnTo>
                    <a:pt x="2121408" y="1395541"/>
                  </a:lnTo>
                  <a:lnTo>
                    <a:pt x="2153412" y="1377991"/>
                  </a:lnTo>
                  <a:close/>
                </a:path>
                <a:path w="2286000" h="1423670">
                  <a:moveTo>
                    <a:pt x="2176272" y="1256080"/>
                  </a:moveTo>
                  <a:lnTo>
                    <a:pt x="2147316" y="1290828"/>
                  </a:lnTo>
                  <a:lnTo>
                    <a:pt x="2153412" y="1286256"/>
                  </a:lnTo>
                  <a:lnTo>
                    <a:pt x="2153412" y="1377991"/>
                  </a:lnTo>
                  <a:lnTo>
                    <a:pt x="2159508" y="1374648"/>
                  </a:lnTo>
                  <a:lnTo>
                    <a:pt x="2174748" y="1362129"/>
                  </a:lnTo>
                  <a:lnTo>
                    <a:pt x="2174748" y="1258824"/>
                  </a:lnTo>
                  <a:lnTo>
                    <a:pt x="2176272" y="1256080"/>
                  </a:lnTo>
                  <a:close/>
                </a:path>
                <a:path w="2286000" h="1423670">
                  <a:moveTo>
                    <a:pt x="2177796" y="1254252"/>
                  </a:moveTo>
                  <a:lnTo>
                    <a:pt x="2176272" y="1256080"/>
                  </a:lnTo>
                  <a:lnTo>
                    <a:pt x="2174748" y="1258824"/>
                  </a:lnTo>
                  <a:lnTo>
                    <a:pt x="2177796" y="1254252"/>
                  </a:lnTo>
                  <a:close/>
                </a:path>
                <a:path w="2286000" h="1423670">
                  <a:moveTo>
                    <a:pt x="2177796" y="1359625"/>
                  </a:moveTo>
                  <a:lnTo>
                    <a:pt x="2177796" y="1254252"/>
                  </a:lnTo>
                  <a:lnTo>
                    <a:pt x="2174748" y="1258824"/>
                  </a:lnTo>
                  <a:lnTo>
                    <a:pt x="2174748" y="1362129"/>
                  </a:lnTo>
                  <a:lnTo>
                    <a:pt x="2177796" y="1359625"/>
                  </a:lnTo>
                  <a:close/>
                </a:path>
                <a:path w="2286000" h="1423670">
                  <a:moveTo>
                    <a:pt x="2197608" y="1343351"/>
                  </a:moveTo>
                  <a:lnTo>
                    <a:pt x="2197608" y="1217676"/>
                  </a:lnTo>
                  <a:lnTo>
                    <a:pt x="2176272" y="1256080"/>
                  </a:lnTo>
                  <a:lnTo>
                    <a:pt x="2177796" y="1254252"/>
                  </a:lnTo>
                  <a:lnTo>
                    <a:pt x="2177796" y="1359625"/>
                  </a:lnTo>
                  <a:lnTo>
                    <a:pt x="2197608" y="1343351"/>
                  </a:lnTo>
                  <a:close/>
                </a:path>
                <a:path w="2286000" h="1423670">
                  <a:moveTo>
                    <a:pt x="2203704" y="1337740"/>
                  </a:moveTo>
                  <a:lnTo>
                    <a:pt x="2203704" y="1199388"/>
                  </a:lnTo>
                  <a:lnTo>
                    <a:pt x="2194560" y="1222248"/>
                  </a:lnTo>
                  <a:lnTo>
                    <a:pt x="2197608" y="1217676"/>
                  </a:lnTo>
                  <a:lnTo>
                    <a:pt x="2197608" y="1343351"/>
                  </a:lnTo>
                  <a:lnTo>
                    <a:pt x="2202180" y="1339596"/>
                  </a:lnTo>
                  <a:lnTo>
                    <a:pt x="2203704" y="1337740"/>
                  </a:lnTo>
                  <a:close/>
                </a:path>
                <a:path w="2286000" h="1423670">
                  <a:moveTo>
                    <a:pt x="2249424" y="1275408"/>
                  </a:moveTo>
                  <a:lnTo>
                    <a:pt x="2249424" y="73152"/>
                  </a:lnTo>
                  <a:lnTo>
                    <a:pt x="2212848" y="73152"/>
                  </a:lnTo>
                  <a:lnTo>
                    <a:pt x="2212848" y="1136904"/>
                  </a:lnTo>
                  <a:lnTo>
                    <a:pt x="2211324" y="1161288"/>
                  </a:lnTo>
                  <a:lnTo>
                    <a:pt x="2211324" y="1156716"/>
                  </a:lnTo>
                  <a:lnTo>
                    <a:pt x="2208276" y="1182624"/>
                  </a:lnTo>
                  <a:lnTo>
                    <a:pt x="2208276" y="1178052"/>
                  </a:lnTo>
                  <a:lnTo>
                    <a:pt x="2202180" y="1202436"/>
                  </a:lnTo>
                  <a:lnTo>
                    <a:pt x="2203704" y="1199388"/>
                  </a:lnTo>
                  <a:lnTo>
                    <a:pt x="2203704" y="1337740"/>
                  </a:lnTo>
                  <a:lnTo>
                    <a:pt x="2237232" y="1296924"/>
                  </a:lnTo>
                  <a:lnTo>
                    <a:pt x="2249424" y="1275408"/>
                  </a:lnTo>
                  <a:close/>
                </a:path>
                <a:path w="2286000" h="1423670">
                  <a:moveTo>
                    <a:pt x="2249424" y="73152"/>
                  </a:moveTo>
                  <a:lnTo>
                    <a:pt x="2212848" y="36576"/>
                  </a:lnTo>
                  <a:lnTo>
                    <a:pt x="2212848" y="73152"/>
                  </a:lnTo>
                  <a:lnTo>
                    <a:pt x="2249424" y="73152"/>
                  </a:lnTo>
                  <a:close/>
                </a:path>
              </a:pathLst>
            </a:custGeom>
            <a:solidFill>
              <a:srgbClr val="4371C4"/>
            </a:solidFill>
          </p:spPr>
          <p:txBody>
            <a:bodyPr wrap="square" lIns="0" tIns="0" rIns="0" bIns="0" rtlCol="0"/>
            <a:lstStyle/>
            <a:p>
              <a:endParaRPr sz="1588">
                <a:solidFill>
                  <a:prstClr val="black"/>
                </a:solidFill>
              </a:endParaRPr>
            </a:p>
          </p:txBody>
        </p:sp>
        <p:pic>
          <p:nvPicPr>
            <p:cNvPr id="60" name="object 28">
              <a:extLst>
                <a:ext uri="{FF2B5EF4-FFF2-40B4-BE49-F238E27FC236}">
                  <a16:creationId xmlns:a16="http://schemas.microsoft.com/office/drawing/2014/main" id="{DC963B5B-8AA6-B7F5-8CF0-0D78FD86714A}"/>
                </a:ext>
              </a:extLst>
            </p:cNvPr>
            <p:cNvPicPr/>
            <p:nvPr/>
          </p:nvPicPr>
          <p:blipFill>
            <a:blip r:embed="rId7" cstate="print"/>
            <a:stretch>
              <a:fillRect/>
            </a:stretch>
          </p:blipFill>
          <p:spPr>
            <a:xfrm>
              <a:off x="917447" y="3875532"/>
              <a:ext cx="2138171" cy="1277111"/>
            </a:xfrm>
            <a:prstGeom prst="rect">
              <a:avLst/>
            </a:prstGeom>
          </p:spPr>
        </p:pic>
        <p:sp>
          <p:nvSpPr>
            <p:cNvPr id="61" name="object 29">
              <a:extLst>
                <a:ext uri="{FF2B5EF4-FFF2-40B4-BE49-F238E27FC236}">
                  <a16:creationId xmlns:a16="http://schemas.microsoft.com/office/drawing/2014/main" id="{6F335F7B-3787-5685-32CE-B38B9F3351BC}"/>
                </a:ext>
              </a:extLst>
            </p:cNvPr>
            <p:cNvSpPr/>
            <p:nvPr/>
          </p:nvSpPr>
          <p:spPr>
            <a:xfrm>
              <a:off x="842772" y="3802380"/>
              <a:ext cx="2286000" cy="1423670"/>
            </a:xfrm>
            <a:custGeom>
              <a:avLst/>
              <a:gdLst/>
              <a:ahLst/>
              <a:cxnLst/>
              <a:rect l="l" t="t" r="r" b="b"/>
              <a:pathLst>
                <a:path w="2286000" h="1423670">
                  <a:moveTo>
                    <a:pt x="2286000" y="1138428"/>
                  </a:moveTo>
                  <a:lnTo>
                    <a:pt x="2286000" y="0"/>
                  </a:lnTo>
                  <a:lnTo>
                    <a:pt x="284988" y="0"/>
                  </a:lnTo>
                  <a:lnTo>
                    <a:pt x="228600" y="6096"/>
                  </a:lnTo>
                  <a:lnTo>
                    <a:pt x="173736" y="22860"/>
                  </a:lnTo>
                  <a:lnTo>
                    <a:pt x="126492" y="48768"/>
                  </a:lnTo>
                  <a:lnTo>
                    <a:pt x="83820" y="83820"/>
                  </a:lnTo>
                  <a:lnTo>
                    <a:pt x="48768" y="126492"/>
                  </a:lnTo>
                  <a:lnTo>
                    <a:pt x="24384" y="172212"/>
                  </a:lnTo>
                  <a:lnTo>
                    <a:pt x="6096" y="228600"/>
                  </a:lnTo>
                  <a:lnTo>
                    <a:pt x="0" y="284988"/>
                  </a:lnTo>
                  <a:lnTo>
                    <a:pt x="0" y="1423416"/>
                  </a:lnTo>
                  <a:lnTo>
                    <a:pt x="38100" y="1423416"/>
                  </a:lnTo>
                  <a:lnTo>
                    <a:pt x="38100" y="1350264"/>
                  </a:lnTo>
                  <a:lnTo>
                    <a:pt x="74676" y="1350264"/>
                  </a:lnTo>
                  <a:lnTo>
                    <a:pt x="74676" y="266700"/>
                  </a:lnTo>
                  <a:lnTo>
                    <a:pt x="77724" y="249428"/>
                  </a:lnTo>
                  <a:lnTo>
                    <a:pt x="77724" y="245364"/>
                  </a:lnTo>
                  <a:lnTo>
                    <a:pt x="82296" y="227076"/>
                  </a:lnTo>
                  <a:lnTo>
                    <a:pt x="82296" y="224028"/>
                  </a:lnTo>
                  <a:lnTo>
                    <a:pt x="91440" y="201168"/>
                  </a:lnTo>
                  <a:lnTo>
                    <a:pt x="91440" y="202996"/>
                  </a:lnTo>
                  <a:lnTo>
                    <a:pt x="108204" y="172821"/>
                  </a:lnTo>
                  <a:lnTo>
                    <a:pt x="108204" y="169164"/>
                  </a:lnTo>
                  <a:lnTo>
                    <a:pt x="134112" y="138074"/>
                  </a:lnTo>
                  <a:lnTo>
                    <a:pt x="134112" y="137160"/>
                  </a:lnTo>
                  <a:lnTo>
                    <a:pt x="138684" y="132588"/>
                  </a:lnTo>
                  <a:lnTo>
                    <a:pt x="138684" y="133350"/>
                  </a:lnTo>
                  <a:lnTo>
                    <a:pt x="164592" y="111760"/>
                  </a:lnTo>
                  <a:lnTo>
                    <a:pt x="164592" y="111252"/>
                  </a:lnTo>
                  <a:lnTo>
                    <a:pt x="170688" y="106680"/>
                  </a:lnTo>
                  <a:lnTo>
                    <a:pt x="170688" y="107865"/>
                  </a:lnTo>
                  <a:lnTo>
                    <a:pt x="205740" y="88392"/>
                  </a:lnTo>
                  <a:lnTo>
                    <a:pt x="205740" y="89725"/>
                  </a:lnTo>
                  <a:lnTo>
                    <a:pt x="225552" y="82296"/>
                  </a:lnTo>
                  <a:lnTo>
                    <a:pt x="225552" y="83007"/>
                  </a:lnTo>
                  <a:lnTo>
                    <a:pt x="242316" y="78536"/>
                  </a:lnTo>
                  <a:lnTo>
                    <a:pt x="242316" y="77724"/>
                  </a:lnTo>
                  <a:lnTo>
                    <a:pt x="266700" y="73152"/>
                  </a:lnTo>
                  <a:lnTo>
                    <a:pt x="266700" y="74485"/>
                  </a:lnTo>
                  <a:lnTo>
                    <a:pt x="286512" y="73247"/>
                  </a:lnTo>
                  <a:lnTo>
                    <a:pt x="2212848" y="73152"/>
                  </a:lnTo>
                  <a:lnTo>
                    <a:pt x="2212848" y="36576"/>
                  </a:lnTo>
                  <a:lnTo>
                    <a:pt x="2249424" y="73152"/>
                  </a:lnTo>
                  <a:lnTo>
                    <a:pt x="2249424" y="1275408"/>
                  </a:lnTo>
                  <a:lnTo>
                    <a:pt x="2263140" y="1251204"/>
                  </a:lnTo>
                  <a:lnTo>
                    <a:pt x="2273808" y="1222248"/>
                  </a:lnTo>
                  <a:lnTo>
                    <a:pt x="2279904" y="1194816"/>
                  </a:lnTo>
                  <a:lnTo>
                    <a:pt x="2284476" y="1165860"/>
                  </a:lnTo>
                  <a:lnTo>
                    <a:pt x="2286000" y="1138428"/>
                  </a:lnTo>
                  <a:close/>
                </a:path>
                <a:path w="2286000" h="1423670">
                  <a:moveTo>
                    <a:pt x="2001012" y="1423416"/>
                  </a:moveTo>
                  <a:lnTo>
                    <a:pt x="2001012" y="1350264"/>
                  </a:lnTo>
                  <a:lnTo>
                    <a:pt x="38100" y="1350264"/>
                  </a:lnTo>
                  <a:lnTo>
                    <a:pt x="74676" y="1386840"/>
                  </a:lnTo>
                  <a:lnTo>
                    <a:pt x="74676" y="1423416"/>
                  </a:lnTo>
                  <a:lnTo>
                    <a:pt x="2001012" y="1423416"/>
                  </a:lnTo>
                  <a:close/>
                </a:path>
                <a:path w="2286000" h="1423670">
                  <a:moveTo>
                    <a:pt x="74676" y="1423416"/>
                  </a:moveTo>
                  <a:lnTo>
                    <a:pt x="74676" y="1386840"/>
                  </a:lnTo>
                  <a:lnTo>
                    <a:pt x="38100" y="1350264"/>
                  </a:lnTo>
                  <a:lnTo>
                    <a:pt x="38100" y="1423416"/>
                  </a:lnTo>
                  <a:lnTo>
                    <a:pt x="74676" y="1423416"/>
                  </a:lnTo>
                  <a:close/>
                </a:path>
                <a:path w="2286000" h="1423670">
                  <a:moveTo>
                    <a:pt x="79248" y="240792"/>
                  </a:moveTo>
                  <a:lnTo>
                    <a:pt x="77724" y="245364"/>
                  </a:lnTo>
                  <a:lnTo>
                    <a:pt x="77724" y="249428"/>
                  </a:lnTo>
                  <a:lnTo>
                    <a:pt x="79248" y="240792"/>
                  </a:lnTo>
                  <a:close/>
                </a:path>
                <a:path w="2286000" h="1423670">
                  <a:moveTo>
                    <a:pt x="83820" y="220980"/>
                  </a:moveTo>
                  <a:lnTo>
                    <a:pt x="82296" y="224028"/>
                  </a:lnTo>
                  <a:lnTo>
                    <a:pt x="82296" y="227076"/>
                  </a:lnTo>
                  <a:lnTo>
                    <a:pt x="83820" y="220980"/>
                  </a:lnTo>
                  <a:close/>
                </a:path>
                <a:path w="2286000" h="1423670">
                  <a:moveTo>
                    <a:pt x="91440" y="202996"/>
                  </a:moveTo>
                  <a:lnTo>
                    <a:pt x="91440" y="201168"/>
                  </a:lnTo>
                  <a:lnTo>
                    <a:pt x="89916" y="205740"/>
                  </a:lnTo>
                  <a:lnTo>
                    <a:pt x="91440" y="202996"/>
                  </a:lnTo>
                  <a:close/>
                </a:path>
                <a:path w="2286000" h="1423670">
                  <a:moveTo>
                    <a:pt x="112776" y="164592"/>
                  </a:moveTo>
                  <a:lnTo>
                    <a:pt x="108204" y="169164"/>
                  </a:lnTo>
                  <a:lnTo>
                    <a:pt x="108204" y="172821"/>
                  </a:lnTo>
                  <a:lnTo>
                    <a:pt x="112776" y="164592"/>
                  </a:lnTo>
                  <a:close/>
                </a:path>
                <a:path w="2286000" h="1423670">
                  <a:moveTo>
                    <a:pt x="138684" y="132588"/>
                  </a:moveTo>
                  <a:lnTo>
                    <a:pt x="134112" y="137160"/>
                  </a:lnTo>
                  <a:lnTo>
                    <a:pt x="136605" y="135081"/>
                  </a:lnTo>
                  <a:lnTo>
                    <a:pt x="138684" y="132588"/>
                  </a:lnTo>
                  <a:close/>
                </a:path>
                <a:path w="2286000" h="1423670">
                  <a:moveTo>
                    <a:pt x="136605" y="135081"/>
                  </a:moveTo>
                  <a:lnTo>
                    <a:pt x="134112" y="137160"/>
                  </a:lnTo>
                  <a:lnTo>
                    <a:pt x="134112" y="138074"/>
                  </a:lnTo>
                  <a:lnTo>
                    <a:pt x="136605" y="135081"/>
                  </a:lnTo>
                  <a:close/>
                </a:path>
                <a:path w="2286000" h="1423670">
                  <a:moveTo>
                    <a:pt x="138684" y="133350"/>
                  </a:moveTo>
                  <a:lnTo>
                    <a:pt x="138684" y="132588"/>
                  </a:lnTo>
                  <a:lnTo>
                    <a:pt x="136605" y="135081"/>
                  </a:lnTo>
                  <a:lnTo>
                    <a:pt x="138684" y="133350"/>
                  </a:lnTo>
                  <a:close/>
                </a:path>
                <a:path w="2286000" h="1423670">
                  <a:moveTo>
                    <a:pt x="170688" y="106680"/>
                  </a:moveTo>
                  <a:lnTo>
                    <a:pt x="164592" y="111252"/>
                  </a:lnTo>
                  <a:lnTo>
                    <a:pt x="166420" y="110236"/>
                  </a:lnTo>
                  <a:lnTo>
                    <a:pt x="170688" y="106680"/>
                  </a:lnTo>
                  <a:close/>
                </a:path>
                <a:path w="2286000" h="1423670">
                  <a:moveTo>
                    <a:pt x="166420" y="110236"/>
                  </a:moveTo>
                  <a:lnTo>
                    <a:pt x="164592" y="111252"/>
                  </a:lnTo>
                  <a:lnTo>
                    <a:pt x="164592" y="111760"/>
                  </a:lnTo>
                  <a:lnTo>
                    <a:pt x="166420" y="110236"/>
                  </a:lnTo>
                  <a:close/>
                </a:path>
                <a:path w="2286000" h="1423670">
                  <a:moveTo>
                    <a:pt x="170688" y="107865"/>
                  </a:moveTo>
                  <a:lnTo>
                    <a:pt x="170688" y="106680"/>
                  </a:lnTo>
                  <a:lnTo>
                    <a:pt x="166420" y="110236"/>
                  </a:lnTo>
                  <a:lnTo>
                    <a:pt x="170688" y="107865"/>
                  </a:lnTo>
                  <a:close/>
                </a:path>
                <a:path w="2286000" h="1423670">
                  <a:moveTo>
                    <a:pt x="205740" y="89725"/>
                  </a:moveTo>
                  <a:lnTo>
                    <a:pt x="205740" y="88392"/>
                  </a:lnTo>
                  <a:lnTo>
                    <a:pt x="201168" y="91440"/>
                  </a:lnTo>
                  <a:lnTo>
                    <a:pt x="205740" y="89725"/>
                  </a:lnTo>
                  <a:close/>
                </a:path>
                <a:path w="2286000" h="1423670">
                  <a:moveTo>
                    <a:pt x="225552" y="83007"/>
                  </a:moveTo>
                  <a:lnTo>
                    <a:pt x="225552" y="82296"/>
                  </a:lnTo>
                  <a:lnTo>
                    <a:pt x="222504" y="83820"/>
                  </a:lnTo>
                  <a:lnTo>
                    <a:pt x="225552" y="83007"/>
                  </a:lnTo>
                  <a:close/>
                </a:path>
                <a:path w="2286000" h="1423670">
                  <a:moveTo>
                    <a:pt x="245364" y="77724"/>
                  </a:moveTo>
                  <a:lnTo>
                    <a:pt x="242316" y="77724"/>
                  </a:lnTo>
                  <a:lnTo>
                    <a:pt x="242316" y="78536"/>
                  </a:lnTo>
                  <a:lnTo>
                    <a:pt x="245364" y="77724"/>
                  </a:lnTo>
                  <a:close/>
                </a:path>
                <a:path w="2286000" h="1423670">
                  <a:moveTo>
                    <a:pt x="266700" y="74485"/>
                  </a:moveTo>
                  <a:lnTo>
                    <a:pt x="266700" y="73152"/>
                  </a:lnTo>
                  <a:lnTo>
                    <a:pt x="263652" y="74676"/>
                  </a:lnTo>
                  <a:lnTo>
                    <a:pt x="266700" y="74485"/>
                  </a:lnTo>
                  <a:close/>
                </a:path>
                <a:path w="2286000" h="1423670">
                  <a:moveTo>
                    <a:pt x="288036" y="73152"/>
                  </a:moveTo>
                  <a:lnTo>
                    <a:pt x="286512" y="73152"/>
                  </a:lnTo>
                  <a:lnTo>
                    <a:pt x="288036" y="73152"/>
                  </a:lnTo>
                  <a:close/>
                </a:path>
                <a:path w="2286000" h="1423670">
                  <a:moveTo>
                    <a:pt x="2023872" y="1422146"/>
                  </a:moveTo>
                  <a:lnTo>
                    <a:pt x="2023872" y="1348740"/>
                  </a:lnTo>
                  <a:lnTo>
                    <a:pt x="1999488" y="1350264"/>
                  </a:lnTo>
                  <a:lnTo>
                    <a:pt x="2001012" y="1350264"/>
                  </a:lnTo>
                  <a:lnTo>
                    <a:pt x="2001012" y="1423416"/>
                  </a:lnTo>
                  <a:lnTo>
                    <a:pt x="2023872" y="1422146"/>
                  </a:lnTo>
                  <a:close/>
                </a:path>
                <a:path w="2286000" h="1423670">
                  <a:moveTo>
                    <a:pt x="2043684" y="1419485"/>
                  </a:moveTo>
                  <a:lnTo>
                    <a:pt x="2043684" y="1345692"/>
                  </a:lnTo>
                  <a:lnTo>
                    <a:pt x="2019300" y="1348740"/>
                  </a:lnTo>
                  <a:lnTo>
                    <a:pt x="2023872" y="1348740"/>
                  </a:lnTo>
                  <a:lnTo>
                    <a:pt x="2023872" y="1422146"/>
                  </a:lnTo>
                  <a:lnTo>
                    <a:pt x="2028444" y="1421892"/>
                  </a:lnTo>
                  <a:lnTo>
                    <a:pt x="2043684" y="1419485"/>
                  </a:lnTo>
                  <a:close/>
                </a:path>
                <a:path w="2286000" h="1423670">
                  <a:moveTo>
                    <a:pt x="2063496" y="1339977"/>
                  </a:moveTo>
                  <a:lnTo>
                    <a:pt x="2040636" y="1345692"/>
                  </a:lnTo>
                  <a:lnTo>
                    <a:pt x="2043684" y="1345692"/>
                  </a:lnTo>
                  <a:lnTo>
                    <a:pt x="2043684" y="1419485"/>
                  </a:lnTo>
                  <a:lnTo>
                    <a:pt x="2057400" y="1417320"/>
                  </a:lnTo>
                  <a:lnTo>
                    <a:pt x="2060448" y="1416642"/>
                  </a:lnTo>
                  <a:lnTo>
                    <a:pt x="2060448" y="1341120"/>
                  </a:lnTo>
                  <a:lnTo>
                    <a:pt x="2063496" y="1339977"/>
                  </a:lnTo>
                  <a:close/>
                </a:path>
                <a:path w="2286000" h="1423670">
                  <a:moveTo>
                    <a:pt x="2065020" y="1339596"/>
                  </a:moveTo>
                  <a:lnTo>
                    <a:pt x="2063496" y="1339977"/>
                  </a:lnTo>
                  <a:lnTo>
                    <a:pt x="2060448" y="1341120"/>
                  </a:lnTo>
                  <a:lnTo>
                    <a:pt x="2065020" y="1339596"/>
                  </a:lnTo>
                  <a:close/>
                </a:path>
                <a:path w="2286000" h="1423670">
                  <a:moveTo>
                    <a:pt x="2065020" y="1415626"/>
                  </a:moveTo>
                  <a:lnTo>
                    <a:pt x="2065020" y="1339596"/>
                  </a:lnTo>
                  <a:lnTo>
                    <a:pt x="2060448" y="1341120"/>
                  </a:lnTo>
                  <a:lnTo>
                    <a:pt x="2060448" y="1416642"/>
                  </a:lnTo>
                  <a:lnTo>
                    <a:pt x="2065020" y="1415626"/>
                  </a:lnTo>
                  <a:close/>
                </a:path>
                <a:path w="2286000" h="1423670">
                  <a:moveTo>
                    <a:pt x="2084832" y="1331976"/>
                  </a:moveTo>
                  <a:lnTo>
                    <a:pt x="2063496" y="1339977"/>
                  </a:lnTo>
                  <a:lnTo>
                    <a:pt x="2065020" y="1339596"/>
                  </a:lnTo>
                  <a:lnTo>
                    <a:pt x="2065020" y="1415626"/>
                  </a:lnTo>
                  <a:lnTo>
                    <a:pt x="2080260" y="1412240"/>
                  </a:lnTo>
                  <a:lnTo>
                    <a:pt x="2080260" y="1335024"/>
                  </a:lnTo>
                  <a:lnTo>
                    <a:pt x="2084832" y="1331976"/>
                  </a:lnTo>
                  <a:close/>
                </a:path>
                <a:path w="2286000" h="1423670">
                  <a:moveTo>
                    <a:pt x="2121408" y="1395541"/>
                  </a:moveTo>
                  <a:lnTo>
                    <a:pt x="2121408" y="1312164"/>
                  </a:lnTo>
                  <a:lnTo>
                    <a:pt x="2080260" y="1335024"/>
                  </a:lnTo>
                  <a:lnTo>
                    <a:pt x="2080260" y="1412240"/>
                  </a:lnTo>
                  <a:lnTo>
                    <a:pt x="2084832" y="1411224"/>
                  </a:lnTo>
                  <a:lnTo>
                    <a:pt x="2112264" y="1400556"/>
                  </a:lnTo>
                  <a:lnTo>
                    <a:pt x="2121408" y="1395541"/>
                  </a:lnTo>
                  <a:close/>
                </a:path>
                <a:path w="2286000" h="1423670">
                  <a:moveTo>
                    <a:pt x="2153412" y="1377991"/>
                  </a:moveTo>
                  <a:lnTo>
                    <a:pt x="2153412" y="1286256"/>
                  </a:lnTo>
                  <a:lnTo>
                    <a:pt x="2115312" y="1315212"/>
                  </a:lnTo>
                  <a:lnTo>
                    <a:pt x="2121408" y="1312164"/>
                  </a:lnTo>
                  <a:lnTo>
                    <a:pt x="2121408" y="1395541"/>
                  </a:lnTo>
                  <a:lnTo>
                    <a:pt x="2153412" y="1377991"/>
                  </a:lnTo>
                  <a:close/>
                </a:path>
                <a:path w="2286000" h="1423670">
                  <a:moveTo>
                    <a:pt x="2176272" y="1256080"/>
                  </a:moveTo>
                  <a:lnTo>
                    <a:pt x="2147316" y="1290828"/>
                  </a:lnTo>
                  <a:lnTo>
                    <a:pt x="2153412" y="1286256"/>
                  </a:lnTo>
                  <a:lnTo>
                    <a:pt x="2153412" y="1377991"/>
                  </a:lnTo>
                  <a:lnTo>
                    <a:pt x="2159508" y="1374648"/>
                  </a:lnTo>
                  <a:lnTo>
                    <a:pt x="2174748" y="1362129"/>
                  </a:lnTo>
                  <a:lnTo>
                    <a:pt x="2174748" y="1258824"/>
                  </a:lnTo>
                  <a:lnTo>
                    <a:pt x="2176272" y="1256080"/>
                  </a:lnTo>
                  <a:close/>
                </a:path>
                <a:path w="2286000" h="1423670">
                  <a:moveTo>
                    <a:pt x="2177796" y="1254252"/>
                  </a:moveTo>
                  <a:lnTo>
                    <a:pt x="2176272" y="1256080"/>
                  </a:lnTo>
                  <a:lnTo>
                    <a:pt x="2174748" y="1258824"/>
                  </a:lnTo>
                  <a:lnTo>
                    <a:pt x="2177796" y="1254252"/>
                  </a:lnTo>
                  <a:close/>
                </a:path>
                <a:path w="2286000" h="1423670">
                  <a:moveTo>
                    <a:pt x="2177796" y="1359625"/>
                  </a:moveTo>
                  <a:lnTo>
                    <a:pt x="2177796" y="1254252"/>
                  </a:lnTo>
                  <a:lnTo>
                    <a:pt x="2174748" y="1258824"/>
                  </a:lnTo>
                  <a:lnTo>
                    <a:pt x="2174748" y="1362129"/>
                  </a:lnTo>
                  <a:lnTo>
                    <a:pt x="2177796" y="1359625"/>
                  </a:lnTo>
                  <a:close/>
                </a:path>
                <a:path w="2286000" h="1423670">
                  <a:moveTo>
                    <a:pt x="2197608" y="1343351"/>
                  </a:moveTo>
                  <a:lnTo>
                    <a:pt x="2197608" y="1217676"/>
                  </a:lnTo>
                  <a:lnTo>
                    <a:pt x="2176272" y="1256080"/>
                  </a:lnTo>
                  <a:lnTo>
                    <a:pt x="2177796" y="1254252"/>
                  </a:lnTo>
                  <a:lnTo>
                    <a:pt x="2177796" y="1359625"/>
                  </a:lnTo>
                  <a:lnTo>
                    <a:pt x="2197608" y="1343351"/>
                  </a:lnTo>
                  <a:close/>
                </a:path>
                <a:path w="2286000" h="1423670">
                  <a:moveTo>
                    <a:pt x="2203704" y="1337740"/>
                  </a:moveTo>
                  <a:lnTo>
                    <a:pt x="2203704" y="1199388"/>
                  </a:lnTo>
                  <a:lnTo>
                    <a:pt x="2194560" y="1222248"/>
                  </a:lnTo>
                  <a:lnTo>
                    <a:pt x="2197608" y="1217676"/>
                  </a:lnTo>
                  <a:lnTo>
                    <a:pt x="2197608" y="1343351"/>
                  </a:lnTo>
                  <a:lnTo>
                    <a:pt x="2202180" y="1339596"/>
                  </a:lnTo>
                  <a:lnTo>
                    <a:pt x="2203704" y="1337740"/>
                  </a:lnTo>
                  <a:close/>
                </a:path>
                <a:path w="2286000" h="1423670">
                  <a:moveTo>
                    <a:pt x="2249424" y="1275408"/>
                  </a:moveTo>
                  <a:lnTo>
                    <a:pt x="2249424" y="73152"/>
                  </a:lnTo>
                  <a:lnTo>
                    <a:pt x="2212848" y="73152"/>
                  </a:lnTo>
                  <a:lnTo>
                    <a:pt x="2212848" y="1136904"/>
                  </a:lnTo>
                  <a:lnTo>
                    <a:pt x="2211324" y="1161288"/>
                  </a:lnTo>
                  <a:lnTo>
                    <a:pt x="2211324" y="1156716"/>
                  </a:lnTo>
                  <a:lnTo>
                    <a:pt x="2208276" y="1182624"/>
                  </a:lnTo>
                  <a:lnTo>
                    <a:pt x="2208276" y="1178052"/>
                  </a:lnTo>
                  <a:lnTo>
                    <a:pt x="2202180" y="1202436"/>
                  </a:lnTo>
                  <a:lnTo>
                    <a:pt x="2203704" y="1199388"/>
                  </a:lnTo>
                  <a:lnTo>
                    <a:pt x="2203704" y="1337740"/>
                  </a:lnTo>
                  <a:lnTo>
                    <a:pt x="2237232" y="1296924"/>
                  </a:lnTo>
                  <a:lnTo>
                    <a:pt x="2249424" y="1275408"/>
                  </a:lnTo>
                  <a:close/>
                </a:path>
                <a:path w="2286000" h="1423670">
                  <a:moveTo>
                    <a:pt x="2249424" y="73152"/>
                  </a:moveTo>
                  <a:lnTo>
                    <a:pt x="2212848" y="36576"/>
                  </a:lnTo>
                  <a:lnTo>
                    <a:pt x="2212848" y="73152"/>
                  </a:lnTo>
                  <a:lnTo>
                    <a:pt x="2249424" y="73152"/>
                  </a:lnTo>
                  <a:close/>
                </a:path>
              </a:pathLst>
            </a:custGeom>
            <a:solidFill>
              <a:srgbClr val="4371C4"/>
            </a:solidFill>
          </p:spPr>
          <p:txBody>
            <a:bodyPr wrap="square" lIns="0" tIns="0" rIns="0" bIns="0" rtlCol="0"/>
            <a:lstStyle/>
            <a:p>
              <a:endParaRPr sz="1588">
                <a:solidFill>
                  <a:prstClr val="black"/>
                </a:solidFill>
              </a:endParaRPr>
            </a:p>
          </p:txBody>
        </p:sp>
      </p:grpSp>
      <p:sp>
        <p:nvSpPr>
          <p:cNvPr id="62" name="object 30">
            <a:extLst>
              <a:ext uri="{FF2B5EF4-FFF2-40B4-BE49-F238E27FC236}">
                <a16:creationId xmlns:a16="http://schemas.microsoft.com/office/drawing/2014/main" id="{CD7EB57A-1CDB-0763-9D93-AEAC59AA5AC0}"/>
              </a:ext>
            </a:extLst>
          </p:cNvPr>
          <p:cNvSpPr txBox="1"/>
          <p:nvPr/>
        </p:nvSpPr>
        <p:spPr>
          <a:xfrm>
            <a:off x="4661947" y="4502382"/>
            <a:ext cx="2766172" cy="821843"/>
          </a:xfrm>
          <a:prstGeom prst="rect">
            <a:avLst/>
          </a:prstGeom>
        </p:spPr>
        <p:txBody>
          <a:bodyPr vert="horz" wrap="square" lIns="0" tIns="15128" rIns="0" bIns="0" rtlCol="0">
            <a:spAutoFit/>
          </a:bodyPr>
          <a:lstStyle/>
          <a:p>
            <a:pPr marL="11206">
              <a:spcBef>
                <a:spcPts val="119"/>
              </a:spcBef>
            </a:pPr>
            <a:r>
              <a:rPr sz="1279" b="1" spc="9" dirty="0">
                <a:solidFill>
                  <a:srgbClr val="002060"/>
                </a:solidFill>
                <a:latin typeface="Arial" panose="020B0604020202020204" pitchFamily="34" charset="0"/>
                <a:cs typeface="Arial" panose="020B0604020202020204" pitchFamily="34" charset="0"/>
              </a:rPr>
              <a:t>Cales</a:t>
            </a:r>
            <a:r>
              <a:rPr sz="1279" b="1" spc="-9" dirty="0">
                <a:solidFill>
                  <a:srgbClr val="002060"/>
                </a:solidFill>
                <a:latin typeface="Arial" panose="020B0604020202020204" pitchFamily="34" charset="0"/>
                <a:cs typeface="Arial" panose="020B0604020202020204" pitchFamily="34" charset="0"/>
              </a:rPr>
              <a:t> </a:t>
            </a:r>
            <a:r>
              <a:rPr sz="1279" b="1" spc="18" dirty="0">
                <a:solidFill>
                  <a:srgbClr val="002060"/>
                </a:solidFill>
                <a:latin typeface="Arial" panose="020B0604020202020204" pitchFamily="34" charset="0"/>
                <a:cs typeface="Arial" panose="020B0604020202020204" pitchFamily="34" charset="0"/>
              </a:rPr>
              <a:t>de</a:t>
            </a:r>
            <a:r>
              <a:rPr sz="1279" b="1" spc="-13" dirty="0">
                <a:solidFill>
                  <a:srgbClr val="002060"/>
                </a:solidFill>
                <a:latin typeface="Arial" panose="020B0604020202020204" pitchFamily="34" charset="0"/>
                <a:cs typeface="Arial" panose="020B0604020202020204" pitchFamily="34" charset="0"/>
              </a:rPr>
              <a:t> </a:t>
            </a:r>
            <a:r>
              <a:rPr sz="1279" b="1" spc="9" dirty="0">
                <a:solidFill>
                  <a:srgbClr val="002060"/>
                </a:solidFill>
                <a:latin typeface="Arial" panose="020B0604020202020204" pitchFamily="34" charset="0"/>
                <a:cs typeface="Arial" panose="020B0604020202020204" pitchFamily="34" charset="0"/>
              </a:rPr>
              <a:t>Roues</a:t>
            </a:r>
            <a:r>
              <a:rPr sz="1279" b="1" spc="-26" dirty="0">
                <a:solidFill>
                  <a:srgbClr val="002060"/>
                </a:solidFill>
                <a:latin typeface="Arial" panose="020B0604020202020204" pitchFamily="34" charset="0"/>
                <a:cs typeface="Arial" panose="020B0604020202020204" pitchFamily="34" charset="0"/>
              </a:rPr>
              <a:t> </a:t>
            </a:r>
            <a:r>
              <a:rPr sz="1279" b="1" spc="9" dirty="0">
                <a:solidFill>
                  <a:srgbClr val="002060"/>
                </a:solidFill>
                <a:latin typeface="Arial" panose="020B0604020202020204" pitchFamily="34" charset="0"/>
                <a:cs typeface="Arial" panose="020B0604020202020204" pitchFamily="34" charset="0"/>
              </a:rPr>
              <a:t>Spécifiques</a:t>
            </a:r>
            <a:r>
              <a:rPr sz="1279" b="1" spc="-35" dirty="0">
                <a:solidFill>
                  <a:srgbClr val="002060"/>
                </a:solidFill>
                <a:latin typeface="Arial" panose="020B0604020202020204" pitchFamily="34" charset="0"/>
                <a:cs typeface="Arial" panose="020B0604020202020204" pitchFamily="34" charset="0"/>
              </a:rPr>
              <a:t> </a:t>
            </a:r>
            <a:r>
              <a:rPr sz="1279" b="1" spc="13" dirty="0">
                <a:solidFill>
                  <a:srgbClr val="002060"/>
                </a:solidFill>
                <a:latin typeface="Arial" panose="020B0604020202020204" pitchFamily="34" charset="0"/>
                <a:cs typeface="Arial" panose="020B0604020202020204" pitchFamily="34" charset="0"/>
              </a:rPr>
              <a:t>GC</a:t>
            </a:r>
            <a:r>
              <a:rPr sz="1279" spc="13" dirty="0">
                <a:solidFill>
                  <a:srgbClr val="002060"/>
                </a:solidFill>
                <a:latin typeface="Arial" panose="020B0604020202020204" pitchFamily="34" charset="0"/>
                <a:cs typeface="Arial" panose="020B0604020202020204" pitchFamily="34" charset="0"/>
              </a:rPr>
              <a:t>,</a:t>
            </a:r>
            <a:endParaRPr sz="1279" dirty="0">
              <a:solidFill>
                <a:srgbClr val="002060"/>
              </a:solidFill>
              <a:latin typeface="Arial" panose="020B0604020202020204" pitchFamily="34" charset="0"/>
              <a:cs typeface="Arial" panose="020B0604020202020204" pitchFamily="34" charset="0"/>
            </a:endParaRPr>
          </a:p>
          <a:p>
            <a:pPr marL="11206" marR="4483">
              <a:lnSpc>
                <a:spcPts val="1579"/>
              </a:lnSpc>
              <a:spcBef>
                <a:spcPts val="49"/>
              </a:spcBef>
            </a:pPr>
            <a:r>
              <a:rPr sz="1279" spc="9" dirty="0">
                <a:solidFill>
                  <a:srgbClr val="002060"/>
                </a:solidFill>
                <a:latin typeface="Arial" panose="020B0604020202020204" pitchFamily="34" charset="0"/>
                <a:cs typeface="Arial" panose="020B0604020202020204" pitchFamily="34" charset="0"/>
              </a:rPr>
              <a:t>elles permettent </a:t>
            </a:r>
            <a:r>
              <a:rPr sz="1279" spc="13" dirty="0">
                <a:solidFill>
                  <a:srgbClr val="002060"/>
                </a:solidFill>
                <a:latin typeface="Arial" panose="020B0604020202020204" pitchFamily="34" charset="0"/>
                <a:cs typeface="Arial" panose="020B0604020202020204" pitchFamily="34" charset="0"/>
              </a:rPr>
              <a:t>un </a:t>
            </a:r>
            <a:r>
              <a:rPr sz="1279" spc="4" dirty="0">
                <a:solidFill>
                  <a:srgbClr val="002060"/>
                </a:solidFill>
                <a:latin typeface="Arial" panose="020B0604020202020204" pitchFamily="34" charset="0"/>
                <a:cs typeface="Arial" panose="020B0604020202020204" pitchFamily="34" charset="0"/>
              </a:rPr>
              <a:t>calage </a:t>
            </a:r>
            <a:r>
              <a:rPr sz="1279" spc="9" dirty="0">
                <a:solidFill>
                  <a:srgbClr val="002060"/>
                </a:solidFill>
                <a:latin typeface="Arial" panose="020B0604020202020204" pitchFamily="34" charset="0"/>
                <a:cs typeface="Arial" panose="020B0604020202020204" pitchFamily="34" charset="0"/>
              </a:rPr>
              <a:t>optimal et </a:t>
            </a:r>
            <a:r>
              <a:rPr sz="1279" spc="13" dirty="0">
                <a:solidFill>
                  <a:srgbClr val="002060"/>
                </a:solidFill>
                <a:latin typeface="Arial" panose="020B0604020202020204" pitchFamily="34" charset="0"/>
                <a:cs typeface="Arial" panose="020B0604020202020204" pitchFamily="34" charset="0"/>
              </a:rPr>
              <a:t>en </a:t>
            </a:r>
            <a:r>
              <a:rPr sz="1279" spc="-27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sécurité</a:t>
            </a:r>
            <a:r>
              <a:rPr sz="1279" spc="-4"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des</a:t>
            </a:r>
            <a:r>
              <a:rPr sz="1279" spc="4" dirty="0">
                <a:solidFill>
                  <a:srgbClr val="002060"/>
                </a:solidFill>
                <a:latin typeface="Arial" panose="020B0604020202020204" pitchFamily="34" charset="0"/>
                <a:cs typeface="Arial" panose="020B0604020202020204" pitchFamily="34" charset="0"/>
              </a:rPr>
              <a:t> roues</a:t>
            </a:r>
            <a:r>
              <a:rPr sz="1279" spc="9" dirty="0">
                <a:solidFill>
                  <a:srgbClr val="002060"/>
                </a:solidFill>
                <a:latin typeface="Arial" panose="020B0604020202020204" pitchFamily="34" charset="0"/>
                <a:cs typeface="Arial" panose="020B0604020202020204" pitchFamily="34" charset="0"/>
              </a:rPr>
              <a:t> qui </a:t>
            </a:r>
            <a:r>
              <a:rPr sz="1279" spc="4" dirty="0">
                <a:solidFill>
                  <a:srgbClr val="002060"/>
                </a:solidFill>
                <a:latin typeface="Arial" panose="020B0604020202020204" pitchFamily="34" charset="0"/>
                <a:cs typeface="Arial" panose="020B0604020202020204" pitchFamily="34" charset="0"/>
              </a:rPr>
              <a:t>restent</a:t>
            </a:r>
            <a:r>
              <a:rPr sz="1279" spc="-9"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au</a:t>
            </a:r>
            <a:r>
              <a:rPr sz="1279" spc="9" dirty="0">
                <a:solidFill>
                  <a:srgbClr val="002060"/>
                </a:solidFill>
                <a:latin typeface="Arial" panose="020B0604020202020204" pitchFamily="34" charset="0"/>
                <a:cs typeface="Arial" panose="020B0604020202020204" pitchFamily="34" charset="0"/>
              </a:rPr>
              <a:t> sol</a:t>
            </a:r>
            <a:r>
              <a:rPr sz="127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(x</a:t>
            </a:r>
            <a:r>
              <a:rPr sz="1015" i="1" spc="4"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4)</a:t>
            </a:r>
            <a:endParaRPr sz="1015" dirty="0">
              <a:solidFill>
                <a:srgbClr val="002060"/>
              </a:solidFill>
              <a:latin typeface="Arial" panose="020B0604020202020204" pitchFamily="34" charset="0"/>
              <a:cs typeface="Arial" panose="020B0604020202020204" pitchFamily="34" charset="0"/>
            </a:endParaRPr>
          </a:p>
        </p:txBody>
      </p:sp>
      <p:grpSp>
        <p:nvGrpSpPr>
          <p:cNvPr id="63" name="object 31">
            <a:extLst>
              <a:ext uri="{FF2B5EF4-FFF2-40B4-BE49-F238E27FC236}">
                <a16:creationId xmlns:a16="http://schemas.microsoft.com/office/drawing/2014/main" id="{4BA48070-68D3-BD34-ADC1-25A9067E9B10}"/>
              </a:ext>
            </a:extLst>
          </p:cNvPr>
          <p:cNvGrpSpPr/>
          <p:nvPr/>
        </p:nvGrpSpPr>
        <p:grpSpPr>
          <a:xfrm>
            <a:off x="5959539" y="5259901"/>
            <a:ext cx="1408019" cy="999565"/>
            <a:chOff x="4853940" y="5253228"/>
            <a:chExt cx="1595755" cy="1132840"/>
          </a:xfrm>
        </p:grpSpPr>
        <p:pic>
          <p:nvPicPr>
            <p:cNvPr id="64" name="object 32">
              <a:extLst>
                <a:ext uri="{FF2B5EF4-FFF2-40B4-BE49-F238E27FC236}">
                  <a16:creationId xmlns:a16="http://schemas.microsoft.com/office/drawing/2014/main" id="{8EB0E4F0-11F2-5E88-691F-876CBF484511}"/>
                </a:ext>
              </a:extLst>
            </p:cNvPr>
            <p:cNvPicPr/>
            <p:nvPr/>
          </p:nvPicPr>
          <p:blipFill>
            <a:blip r:embed="rId8" cstate="print"/>
            <a:stretch>
              <a:fillRect/>
            </a:stretch>
          </p:blipFill>
          <p:spPr>
            <a:xfrm>
              <a:off x="4927092" y="5326380"/>
              <a:ext cx="1449323" cy="984503"/>
            </a:xfrm>
            <a:prstGeom prst="rect">
              <a:avLst/>
            </a:prstGeom>
          </p:spPr>
        </p:pic>
        <p:sp>
          <p:nvSpPr>
            <p:cNvPr id="65" name="object 33">
              <a:extLst>
                <a:ext uri="{FF2B5EF4-FFF2-40B4-BE49-F238E27FC236}">
                  <a16:creationId xmlns:a16="http://schemas.microsoft.com/office/drawing/2014/main" id="{483AD642-1AE4-DCFE-6BA5-E73ABFCF7C37}"/>
                </a:ext>
              </a:extLst>
            </p:cNvPr>
            <p:cNvSpPr/>
            <p:nvPr/>
          </p:nvSpPr>
          <p:spPr>
            <a:xfrm>
              <a:off x="4853940" y="5253228"/>
              <a:ext cx="1595755" cy="1132840"/>
            </a:xfrm>
            <a:custGeom>
              <a:avLst/>
              <a:gdLst/>
              <a:ahLst/>
              <a:cxnLst/>
              <a:rect l="l" t="t" r="r" b="b"/>
              <a:pathLst>
                <a:path w="1595754" h="1132839">
                  <a:moveTo>
                    <a:pt x="1595628" y="897636"/>
                  </a:moveTo>
                  <a:lnTo>
                    <a:pt x="1595628" y="0"/>
                  </a:lnTo>
                  <a:lnTo>
                    <a:pt x="234696" y="0"/>
                  </a:lnTo>
                  <a:lnTo>
                    <a:pt x="190500" y="4572"/>
                  </a:lnTo>
                  <a:lnTo>
                    <a:pt x="146304" y="18288"/>
                  </a:lnTo>
                  <a:lnTo>
                    <a:pt x="105156" y="41148"/>
                  </a:lnTo>
                  <a:lnTo>
                    <a:pt x="70104" y="70104"/>
                  </a:lnTo>
                  <a:lnTo>
                    <a:pt x="41148" y="105156"/>
                  </a:lnTo>
                  <a:lnTo>
                    <a:pt x="18288" y="144780"/>
                  </a:lnTo>
                  <a:lnTo>
                    <a:pt x="4572" y="190500"/>
                  </a:lnTo>
                  <a:lnTo>
                    <a:pt x="0" y="234696"/>
                  </a:lnTo>
                  <a:lnTo>
                    <a:pt x="0" y="1132332"/>
                  </a:lnTo>
                  <a:lnTo>
                    <a:pt x="36576" y="1132332"/>
                  </a:lnTo>
                  <a:lnTo>
                    <a:pt x="36576" y="1057656"/>
                  </a:lnTo>
                  <a:lnTo>
                    <a:pt x="73152" y="1057656"/>
                  </a:lnTo>
                  <a:lnTo>
                    <a:pt x="73152" y="239268"/>
                  </a:lnTo>
                  <a:lnTo>
                    <a:pt x="76200" y="213868"/>
                  </a:lnTo>
                  <a:lnTo>
                    <a:pt x="76200" y="208788"/>
                  </a:lnTo>
                  <a:lnTo>
                    <a:pt x="77724" y="201168"/>
                  </a:lnTo>
                  <a:lnTo>
                    <a:pt x="77724" y="203345"/>
                  </a:lnTo>
                  <a:lnTo>
                    <a:pt x="86868" y="170688"/>
                  </a:lnTo>
                  <a:lnTo>
                    <a:pt x="86868" y="173990"/>
                  </a:lnTo>
                  <a:lnTo>
                    <a:pt x="99060" y="151638"/>
                  </a:lnTo>
                  <a:lnTo>
                    <a:pt x="99060" y="147828"/>
                  </a:lnTo>
                  <a:lnTo>
                    <a:pt x="118872" y="124301"/>
                  </a:lnTo>
                  <a:lnTo>
                    <a:pt x="118872" y="123444"/>
                  </a:lnTo>
                  <a:lnTo>
                    <a:pt x="123444" y="118872"/>
                  </a:lnTo>
                  <a:lnTo>
                    <a:pt x="123444" y="119786"/>
                  </a:lnTo>
                  <a:lnTo>
                    <a:pt x="143256" y="103936"/>
                  </a:lnTo>
                  <a:lnTo>
                    <a:pt x="143256" y="103632"/>
                  </a:lnTo>
                  <a:lnTo>
                    <a:pt x="149352" y="99060"/>
                  </a:lnTo>
                  <a:lnTo>
                    <a:pt x="149352" y="100029"/>
                  </a:lnTo>
                  <a:lnTo>
                    <a:pt x="170688" y="87422"/>
                  </a:lnTo>
                  <a:lnTo>
                    <a:pt x="170688" y="86868"/>
                  </a:lnTo>
                  <a:lnTo>
                    <a:pt x="176784" y="83820"/>
                  </a:lnTo>
                  <a:lnTo>
                    <a:pt x="176784" y="85161"/>
                  </a:lnTo>
                  <a:lnTo>
                    <a:pt x="201168" y="78333"/>
                  </a:lnTo>
                  <a:lnTo>
                    <a:pt x="201168" y="77724"/>
                  </a:lnTo>
                  <a:lnTo>
                    <a:pt x="208788" y="76200"/>
                  </a:lnTo>
                  <a:lnTo>
                    <a:pt x="208788" y="76809"/>
                  </a:lnTo>
                  <a:lnTo>
                    <a:pt x="236220" y="73517"/>
                  </a:lnTo>
                  <a:lnTo>
                    <a:pt x="236220" y="73152"/>
                  </a:lnTo>
                  <a:lnTo>
                    <a:pt x="1522476" y="73152"/>
                  </a:lnTo>
                  <a:lnTo>
                    <a:pt x="1522476" y="36576"/>
                  </a:lnTo>
                  <a:lnTo>
                    <a:pt x="1559052" y="73152"/>
                  </a:lnTo>
                  <a:lnTo>
                    <a:pt x="1559052" y="1021297"/>
                  </a:lnTo>
                  <a:lnTo>
                    <a:pt x="1577340" y="986028"/>
                  </a:lnTo>
                  <a:lnTo>
                    <a:pt x="1591056" y="941832"/>
                  </a:lnTo>
                  <a:lnTo>
                    <a:pt x="1595628" y="897636"/>
                  </a:lnTo>
                  <a:close/>
                </a:path>
                <a:path w="1595754" h="1132839">
                  <a:moveTo>
                    <a:pt x="1359408" y="1057656"/>
                  </a:moveTo>
                  <a:lnTo>
                    <a:pt x="36576" y="1057656"/>
                  </a:lnTo>
                  <a:lnTo>
                    <a:pt x="73152" y="1095756"/>
                  </a:lnTo>
                  <a:lnTo>
                    <a:pt x="73152" y="1132332"/>
                  </a:lnTo>
                  <a:lnTo>
                    <a:pt x="1356360" y="1132332"/>
                  </a:lnTo>
                  <a:lnTo>
                    <a:pt x="1356360" y="1059180"/>
                  </a:lnTo>
                  <a:lnTo>
                    <a:pt x="1359408" y="1057656"/>
                  </a:lnTo>
                  <a:close/>
                </a:path>
                <a:path w="1595754" h="1132839">
                  <a:moveTo>
                    <a:pt x="73152" y="1132332"/>
                  </a:moveTo>
                  <a:lnTo>
                    <a:pt x="73152" y="1095756"/>
                  </a:lnTo>
                  <a:lnTo>
                    <a:pt x="36576" y="1057656"/>
                  </a:lnTo>
                  <a:lnTo>
                    <a:pt x="36576" y="1132332"/>
                  </a:lnTo>
                  <a:lnTo>
                    <a:pt x="73152" y="1132332"/>
                  </a:lnTo>
                  <a:close/>
                </a:path>
                <a:path w="1595754" h="1132839">
                  <a:moveTo>
                    <a:pt x="77724" y="201168"/>
                  </a:moveTo>
                  <a:lnTo>
                    <a:pt x="76200" y="208788"/>
                  </a:lnTo>
                  <a:lnTo>
                    <a:pt x="77266" y="204978"/>
                  </a:lnTo>
                  <a:lnTo>
                    <a:pt x="77724" y="201168"/>
                  </a:lnTo>
                  <a:close/>
                </a:path>
                <a:path w="1595754" h="1132839">
                  <a:moveTo>
                    <a:pt x="77266" y="204978"/>
                  </a:moveTo>
                  <a:lnTo>
                    <a:pt x="76200" y="208788"/>
                  </a:lnTo>
                  <a:lnTo>
                    <a:pt x="76200" y="213868"/>
                  </a:lnTo>
                  <a:lnTo>
                    <a:pt x="77266" y="204978"/>
                  </a:lnTo>
                  <a:close/>
                </a:path>
                <a:path w="1595754" h="1132839">
                  <a:moveTo>
                    <a:pt x="77724" y="203345"/>
                  </a:moveTo>
                  <a:lnTo>
                    <a:pt x="77724" y="201168"/>
                  </a:lnTo>
                  <a:lnTo>
                    <a:pt x="77266" y="204978"/>
                  </a:lnTo>
                  <a:lnTo>
                    <a:pt x="77724" y="203345"/>
                  </a:lnTo>
                  <a:close/>
                </a:path>
                <a:path w="1595754" h="1132839">
                  <a:moveTo>
                    <a:pt x="86868" y="173990"/>
                  </a:moveTo>
                  <a:lnTo>
                    <a:pt x="86868" y="170688"/>
                  </a:lnTo>
                  <a:lnTo>
                    <a:pt x="85344" y="176784"/>
                  </a:lnTo>
                  <a:lnTo>
                    <a:pt x="86868" y="173990"/>
                  </a:lnTo>
                  <a:close/>
                </a:path>
                <a:path w="1595754" h="1132839">
                  <a:moveTo>
                    <a:pt x="103632" y="143256"/>
                  </a:moveTo>
                  <a:lnTo>
                    <a:pt x="99060" y="147828"/>
                  </a:lnTo>
                  <a:lnTo>
                    <a:pt x="99060" y="151638"/>
                  </a:lnTo>
                  <a:lnTo>
                    <a:pt x="103632" y="143256"/>
                  </a:lnTo>
                  <a:close/>
                </a:path>
                <a:path w="1595754" h="1132839">
                  <a:moveTo>
                    <a:pt x="123444" y="118872"/>
                  </a:moveTo>
                  <a:lnTo>
                    <a:pt x="118872" y="123444"/>
                  </a:lnTo>
                  <a:lnTo>
                    <a:pt x="121084" y="121674"/>
                  </a:lnTo>
                  <a:lnTo>
                    <a:pt x="123444" y="118872"/>
                  </a:lnTo>
                  <a:close/>
                </a:path>
                <a:path w="1595754" h="1132839">
                  <a:moveTo>
                    <a:pt x="121084" y="121674"/>
                  </a:moveTo>
                  <a:lnTo>
                    <a:pt x="118872" y="123444"/>
                  </a:lnTo>
                  <a:lnTo>
                    <a:pt x="118872" y="124301"/>
                  </a:lnTo>
                  <a:lnTo>
                    <a:pt x="121084" y="121674"/>
                  </a:lnTo>
                  <a:close/>
                </a:path>
                <a:path w="1595754" h="1132839">
                  <a:moveTo>
                    <a:pt x="123444" y="119786"/>
                  </a:moveTo>
                  <a:lnTo>
                    <a:pt x="123444" y="118872"/>
                  </a:lnTo>
                  <a:lnTo>
                    <a:pt x="121084" y="121674"/>
                  </a:lnTo>
                  <a:lnTo>
                    <a:pt x="123444" y="119786"/>
                  </a:lnTo>
                  <a:close/>
                </a:path>
                <a:path w="1595754" h="1132839">
                  <a:moveTo>
                    <a:pt x="149352" y="99060"/>
                  </a:moveTo>
                  <a:lnTo>
                    <a:pt x="143256" y="103632"/>
                  </a:lnTo>
                  <a:lnTo>
                    <a:pt x="144713" y="102770"/>
                  </a:lnTo>
                  <a:lnTo>
                    <a:pt x="149352" y="99060"/>
                  </a:lnTo>
                  <a:close/>
                </a:path>
                <a:path w="1595754" h="1132839">
                  <a:moveTo>
                    <a:pt x="144713" y="102770"/>
                  </a:moveTo>
                  <a:lnTo>
                    <a:pt x="143256" y="103632"/>
                  </a:lnTo>
                  <a:lnTo>
                    <a:pt x="143256" y="103936"/>
                  </a:lnTo>
                  <a:lnTo>
                    <a:pt x="144713" y="102770"/>
                  </a:lnTo>
                  <a:close/>
                </a:path>
                <a:path w="1595754" h="1132839">
                  <a:moveTo>
                    <a:pt x="149352" y="100029"/>
                  </a:moveTo>
                  <a:lnTo>
                    <a:pt x="149352" y="99060"/>
                  </a:lnTo>
                  <a:lnTo>
                    <a:pt x="144713" y="102770"/>
                  </a:lnTo>
                  <a:lnTo>
                    <a:pt x="149352" y="100029"/>
                  </a:lnTo>
                  <a:close/>
                </a:path>
                <a:path w="1595754" h="1132839">
                  <a:moveTo>
                    <a:pt x="176784" y="83820"/>
                  </a:moveTo>
                  <a:lnTo>
                    <a:pt x="170688" y="86868"/>
                  </a:lnTo>
                  <a:lnTo>
                    <a:pt x="172470" y="86368"/>
                  </a:lnTo>
                  <a:lnTo>
                    <a:pt x="176784" y="83820"/>
                  </a:lnTo>
                  <a:close/>
                </a:path>
                <a:path w="1595754" h="1132839">
                  <a:moveTo>
                    <a:pt x="172470" y="86368"/>
                  </a:moveTo>
                  <a:lnTo>
                    <a:pt x="170688" y="86868"/>
                  </a:lnTo>
                  <a:lnTo>
                    <a:pt x="170688" y="87422"/>
                  </a:lnTo>
                  <a:lnTo>
                    <a:pt x="172470" y="86368"/>
                  </a:lnTo>
                  <a:close/>
                </a:path>
                <a:path w="1595754" h="1132839">
                  <a:moveTo>
                    <a:pt x="176784" y="85161"/>
                  </a:moveTo>
                  <a:lnTo>
                    <a:pt x="176784" y="83820"/>
                  </a:lnTo>
                  <a:lnTo>
                    <a:pt x="172470" y="86368"/>
                  </a:lnTo>
                  <a:lnTo>
                    <a:pt x="176784" y="85161"/>
                  </a:lnTo>
                  <a:close/>
                </a:path>
                <a:path w="1595754" h="1132839">
                  <a:moveTo>
                    <a:pt x="208788" y="76200"/>
                  </a:moveTo>
                  <a:lnTo>
                    <a:pt x="201168" y="77724"/>
                  </a:lnTo>
                  <a:lnTo>
                    <a:pt x="204978" y="77266"/>
                  </a:lnTo>
                  <a:lnTo>
                    <a:pt x="208788" y="76200"/>
                  </a:lnTo>
                  <a:close/>
                </a:path>
                <a:path w="1595754" h="1132839">
                  <a:moveTo>
                    <a:pt x="204978" y="77266"/>
                  </a:moveTo>
                  <a:lnTo>
                    <a:pt x="201168" y="77724"/>
                  </a:lnTo>
                  <a:lnTo>
                    <a:pt x="201168" y="78333"/>
                  </a:lnTo>
                  <a:lnTo>
                    <a:pt x="204978" y="77266"/>
                  </a:lnTo>
                  <a:close/>
                </a:path>
                <a:path w="1595754" h="1132839">
                  <a:moveTo>
                    <a:pt x="208788" y="76809"/>
                  </a:moveTo>
                  <a:lnTo>
                    <a:pt x="208788" y="76200"/>
                  </a:lnTo>
                  <a:lnTo>
                    <a:pt x="204978" y="77266"/>
                  </a:lnTo>
                  <a:lnTo>
                    <a:pt x="208788" y="76809"/>
                  </a:lnTo>
                  <a:close/>
                </a:path>
                <a:path w="1595754" h="1132839">
                  <a:moveTo>
                    <a:pt x="239268" y="73152"/>
                  </a:moveTo>
                  <a:lnTo>
                    <a:pt x="236220" y="73152"/>
                  </a:lnTo>
                  <a:lnTo>
                    <a:pt x="236220" y="73517"/>
                  </a:lnTo>
                  <a:lnTo>
                    <a:pt x="239268" y="73152"/>
                  </a:lnTo>
                  <a:close/>
                </a:path>
                <a:path w="1595754" h="1132839">
                  <a:moveTo>
                    <a:pt x="1392078" y="1054893"/>
                  </a:moveTo>
                  <a:lnTo>
                    <a:pt x="1356360" y="1059180"/>
                  </a:lnTo>
                  <a:lnTo>
                    <a:pt x="1356360" y="1132332"/>
                  </a:lnTo>
                  <a:lnTo>
                    <a:pt x="1362456" y="1132332"/>
                  </a:lnTo>
                  <a:lnTo>
                    <a:pt x="1388364" y="1129556"/>
                  </a:lnTo>
                  <a:lnTo>
                    <a:pt x="1388364" y="1056132"/>
                  </a:lnTo>
                  <a:lnTo>
                    <a:pt x="1392078" y="1054893"/>
                  </a:lnTo>
                  <a:close/>
                </a:path>
                <a:path w="1595754" h="1132839">
                  <a:moveTo>
                    <a:pt x="1394460" y="1054608"/>
                  </a:moveTo>
                  <a:lnTo>
                    <a:pt x="1392078" y="1054893"/>
                  </a:lnTo>
                  <a:lnTo>
                    <a:pt x="1388364" y="1056132"/>
                  </a:lnTo>
                  <a:lnTo>
                    <a:pt x="1394460" y="1054608"/>
                  </a:lnTo>
                  <a:close/>
                </a:path>
                <a:path w="1595754" h="1132839">
                  <a:moveTo>
                    <a:pt x="1394460" y="1128903"/>
                  </a:moveTo>
                  <a:lnTo>
                    <a:pt x="1394460" y="1054608"/>
                  </a:lnTo>
                  <a:lnTo>
                    <a:pt x="1388364" y="1056132"/>
                  </a:lnTo>
                  <a:lnTo>
                    <a:pt x="1388364" y="1129556"/>
                  </a:lnTo>
                  <a:lnTo>
                    <a:pt x="1394460" y="1128903"/>
                  </a:lnTo>
                  <a:close/>
                </a:path>
                <a:path w="1595754" h="1132839">
                  <a:moveTo>
                    <a:pt x="1424236" y="1044174"/>
                  </a:moveTo>
                  <a:lnTo>
                    <a:pt x="1392078" y="1054893"/>
                  </a:lnTo>
                  <a:lnTo>
                    <a:pt x="1394460" y="1054608"/>
                  </a:lnTo>
                  <a:lnTo>
                    <a:pt x="1394460" y="1128903"/>
                  </a:lnTo>
                  <a:lnTo>
                    <a:pt x="1405128" y="1127760"/>
                  </a:lnTo>
                  <a:lnTo>
                    <a:pt x="1418844" y="1123645"/>
                  </a:lnTo>
                  <a:lnTo>
                    <a:pt x="1418844" y="1046988"/>
                  </a:lnTo>
                  <a:lnTo>
                    <a:pt x="1424236" y="1044174"/>
                  </a:lnTo>
                  <a:close/>
                </a:path>
                <a:path w="1595754" h="1132839">
                  <a:moveTo>
                    <a:pt x="1424940" y="1043940"/>
                  </a:moveTo>
                  <a:lnTo>
                    <a:pt x="1424236" y="1044174"/>
                  </a:lnTo>
                  <a:lnTo>
                    <a:pt x="1418844" y="1046988"/>
                  </a:lnTo>
                  <a:lnTo>
                    <a:pt x="1424940" y="1043940"/>
                  </a:lnTo>
                  <a:close/>
                </a:path>
                <a:path w="1595754" h="1132839">
                  <a:moveTo>
                    <a:pt x="1424940" y="1121816"/>
                  </a:moveTo>
                  <a:lnTo>
                    <a:pt x="1424940" y="1043940"/>
                  </a:lnTo>
                  <a:lnTo>
                    <a:pt x="1418844" y="1046988"/>
                  </a:lnTo>
                  <a:lnTo>
                    <a:pt x="1418844" y="1123645"/>
                  </a:lnTo>
                  <a:lnTo>
                    <a:pt x="1424940" y="1121816"/>
                  </a:lnTo>
                  <a:close/>
                </a:path>
                <a:path w="1595754" h="1132839">
                  <a:moveTo>
                    <a:pt x="1452143" y="1029614"/>
                  </a:moveTo>
                  <a:lnTo>
                    <a:pt x="1424236" y="1044174"/>
                  </a:lnTo>
                  <a:lnTo>
                    <a:pt x="1424940" y="1043940"/>
                  </a:lnTo>
                  <a:lnTo>
                    <a:pt x="1424940" y="1121816"/>
                  </a:lnTo>
                  <a:lnTo>
                    <a:pt x="1447800" y="1114958"/>
                  </a:lnTo>
                  <a:lnTo>
                    <a:pt x="1447800" y="1033272"/>
                  </a:lnTo>
                  <a:lnTo>
                    <a:pt x="1452143" y="1029614"/>
                  </a:lnTo>
                  <a:close/>
                </a:path>
                <a:path w="1595754" h="1132839">
                  <a:moveTo>
                    <a:pt x="1453896" y="1028700"/>
                  </a:moveTo>
                  <a:lnTo>
                    <a:pt x="1452143" y="1029614"/>
                  </a:lnTo>
                  <a:lnTo>
                    <a:pt x="1447800" y="1033272"/>
                  </a:lnTo>
                  <a:lnTo>
                    <a:pt x="1453896" y="1028700"/>
                  </a:lnTo>
                  <a:close/>
                </a:path>
                <a:path w="1595754" h="1132839">
                  <a:moveTo>
                    <a:pt x="1453896" y="1112350"/>
                  </a:moveTo>
                  <a:lnTo>
                    <a:pt x="1453896" y="1028700"/>
                  </a:lnTo>
                  <a:lnTo>
                    <a:pt x="1447800" y="1033272"/>
                  </a:lnTo>
                  <a:lnTo>
                    <a:pt x="1447800" y="1114958"/>
                  </a:lnTo>
                  <a:lnTo>
                    <a:pt x="1450848" y="1114044"/>
                  </a:lnTo>
                  <a:lnTo>
                    <a:pt x="1453896" y="1112350"/>
                  </a:lnTo>
                  <a:close/>
                </a:path>
                <a:path w="1595754" h="1132839">
                  <a:moveTo>
                    <a:pt x="1473953" y="1011247"/>
                  </a:moveTo>
                  <a:lnTo>
                    <a:pt x="1452143" y="1029614"/>
                  </a:lnTo>
                  <a:lnTo>
                    <a:pt x="1453896" y="1028700"/>
                  </a:lnTo>
                  <a:lnTo>
                    <a:pt x="1453896" y="1112350"/>
                  </a:lnTo>
                  <a:lnTo>
                    <a:pt x="1472184" y="1102190"/>
                  </a:lnTo>
                  <a:lnTo>
                    <a:pt x="1472184" y="1013460"/>
                  </a:lnTo>
                  <a:lnTo>
                    <a:pt x="1473953" y="1011247"/>
                  </a:lnTo>
                  <a:close/>
                </a:path>
                <a:path w="1595754" h="1132839">
                  <a:moveTo>
                    <a:pt x="1476756" y="1008888"/>
                  </a:moveTo>
                  <a:lnTo>
                    <a:pt x="1473953" y="1011247"/>
                  </a:lnTo>
                  <a:lnTo>
                    <a:pt x="1472184" y="1013460"/>
                  </a:lnTo>
                  <a:lnTo>
                    <a:pt x="1476756" y="1008888"/>
                  </a:lnTo>
                  <a:close/>
                </a:path>
                <a:path w="1595754" h="1132839">
                  <a:moveTo>
                    <a:pt x="1476756" y="1099650"/>
                  </a:moveTo>
                  <a:lnTo>
                    <a:pt x="1476756" y="1008888"/>
                  </a:lnTo>
                  <a:lnTo>
                    <a:pt x="1472184" y="1013460"/>
                  </a:lnTo>
                  <a:lnTo>
                    <a:pt x="1472184" y="1102190"/>
                  </a:lnTo>
                  <a:lnTo>
                    <a:pt x="1476756" y="1099650"/>
                  </a:lnTo>
                  <a:close/>
                </a:path>
                <a:path w="1595754" h="1132839">
                  <a:moveTo>
                    <a:pt x="1492857" y="987618"/>
                  </a:moveTo>
                  <a:lnTo>
                    <a:pt x="1473953" y="1011247"/>
                  </a:lnTo>
                  <a:lnTo>
                    <a:pt x="1476756" y="1008888"/>
                  </a:lnTo>
                  <a:lnTo>
                    <a:pt x="1476756" y="1099650"/>
                  </a:lnTo>
                  <a:lnTo>
                    <a:pt x="1491996" y="1091184"/>
                  </a:lnTo>
                  <a:lnTo>
                    <a:pt x="1491996" y="989076"/>
                  </a:lnTo>
                  <a:lnTo>
                    <a:pt x="1492857" y="987618"/>
                  </a:lnTo>
                  <a:close/>
                </a:path>
                <a:path w="1595754" h="1132839">
                  <a:moveTo>
                    <a:pt x="1496568" y="982980"/>
                  </a:moveTo>
                  <a:lnTo>
                    <a:pt x="1492857" y="987618"/>
                  </a:lnTo>
                  <a:lnTo>
                    <a:pt x="1491996" y="989076"/>
                  </a:lnTo>
                  <a:lnTo>
                    <a:pt x="1496568" y="982980"/>
                  </a:lnTo>
                  <a:close/>
                </a:path>
                <a:path w="1595754" h="1132839">
                  <a:moveTo>
                    <a:pt x="1496568" y="1087235"/>
                  </a:moveTo>
                  <a:lnTo>
                    <a:pt x="1496568" y="982980"/>
                  </a:lnTo>
                  <a:lnTo>
                    <a:pt x="1491996" y="989076"/>
                  </a:lnTo>
                  <a:lnTo>
                    <a:pt x="1491996" y="1091184"/>
                  </a:lnTo>
                  <a:lnTo>
                    <a:pt x="1496568" y="1087235"/>
                  </a:lnTo>
                  <a:close/>
                </a:path>
                <a:path w="1595754" h="1132839">
                  <a:moveTo>
                    <a:pt x="1509259" y="959861"/>
                  </a:moveTo>
                  <a:lnTo>
                    <a:pt x="1492857" y="987618"/>
                  </a:lnTo>
                  <a:lnTo>
                    <a:pt x="1496568" y="982980"/>
                  </a:lnTo>
                  <a:lnTo>
                    <a:pt x="1496568" y="1087235"/>
                  </a:lnTo>
                  <a:lnTo>
                    <a:pt x="1508760" y="1076706"/>
                  </a:lnTo>
                  <a:lnTo>
                    <a:pt x="1508760" y="961644"/>
                  </a:lnTo>
                  <a:lnTo>
                    <a:pt x="1509259" y="959861"/>
                  </a:lnTo>
                  <a:close/>
                </a:path>
                <a:path w="1595754" h="1132839">
                  <a:moveTo>
                    <a:pt x="1511808" y="955548"/>
                  </a:moveTo>
                  <a:lnTo>
                    <a:pt x="1509259" y="959861"/>
                  </a:lnTo>
                  <a:lnTo>
                    <a:pt x="1508760" y="961644"/>
                  </a:lnTo>
                  <a:lnTo>
                    <a:pt x="1511808" y="955548"/>
                  </a:lnTo>
                  <a:close/>
                </a:path>
                <a:path w="1595754" h="1132839">
                  <a:moveTo>
                    <a:pt x="1511808" y="1074073"/>
                  </a:moveTo>
                  <a:lnTo>
                    <a:pt x="1511808" y="955548"/>
                  </a:lnTo>
                  <a:lnTo>
                    <a:pt x="1508760" y="961644"/>
                  </a:lnTo>
                  <a:lnTo>
                    <a:pt x="1508760" y="1076706"/>
                  </a:lnTo>
                  <a:lnTo>
                    <a:pt x="1511808" y="1074073"/>
                  </a:lnTo>
                  <a:close/>
                </a:path>
                <a:path w="1595754" h="1132839">
                  <a:moveTo>
                    <a:pt x="1518361" y="927354"/>
                  </a:moveTo>
                  <a:lnTo>
                    <a:pt x="1509259" y="959861"/>
                  </a:lnTo>
                  <a:lnTo>
                    <a:pt x="1511808" y="955548"/>
                  </a:lnTo>
                  <a:lnTo>
                    <a:pt x="1511808" y="1074073"/>
                  </a:lnTo>
                  <a:lnTo>
                    <a:pt x="1517904" y="1068808"/>
                  </a:lnTo>
                  <a:lnTo>
                    <a:pt x="1517904" y="931164"/>
                  </a:lnTo>
                  <a:lnTo>
                    <a:pt x="1518361" y="927354"/>
                  </a:lnTo>
                  <a:close/>
                </a:path>
                <a:path w="1595754" h="1132839">
                  <a:moveTo>
                    <a:pt x="1519428" y="923544"/>
                  </a:moveTo>
                  <a:lnTo>
                    <a:pt x="1518361" y="927354"/>
                  </a:lnTo>
                  <a:lnTo>
                    <a:pt x="1517904" y="931164"/>
                  </a:lnTo>
                  <a:lnTo>
                    <a:pt x="1519428" y="923544"/>
                  </a:lnTo>
                  <a:close/>
                </a:path>
                <a:path w="1595754" h="1132839">
                  <a:moveTo>
                    <a:pt x="1519428" y="1067492"/>
                  </a:moveTo>
                  <a:lnTo>
                    <a:pt x="1519428" y="923544"/>
                  </a:lnTo>
                  <a:lnTo>
                    <a:pt x="1517904" y="931164"/>
                  </a:lnTo>
                  <a:lnTo>
                    <a:pt x="1517904" y="1068808"/>
                  </a:lnTo>
                  <a:lnTo>
                    <a:pt x="1519428" y="1067492"/>
                  </a:lnTo>
                  <a:close/>
                </a:path>
                <a:path w="1595754" h="1132839">
                  <a:moveTo>
                    <a:pt x="1559052" y="1021297"/>
                  </a:moveTo>
                  <a:lnTo>
                    <a:pt x="1559052" y="73152"/>
                  </a:lnTo>
                  <a:lnTo>
                    <a:pt x="1522476" y="73152"/>
                  </a:lnTo>
                  <a:lnTo>
                    <a:pt x="1522476" y="893064"/>
                  </a:lnTo>
                  <a:lnTo>
                    <a:pt x="1518361" y="927354"/>
                  </a:lnTo>
                  <a:lnTo>
                    <a:pt x="1519428" y="923544"/>
                  </a:lnTo>
                  <a:lnTo>
                    <a:pt x="1519428" y="1067492"/>
                  </a:lnTo>
                  <a:lnTo>
                    <a:pt x="1525524" y="1062228"/>
                  </a:lnTo>
                  <a:lnTo>
                    <a:pt x="1556004" y="1027176"/>
                  </a:lnTo>
                  <a:lnTo>
                    <a:pt x="1559052" y="1021297"/>
                  </a:lnTo>
                  <a:close/>
                </a:path>
                <a:path w="1595754" h="1132839">
                  <a:moveTo>
                    <a:pt x="1559052" y="73152"/>
                  </a:moveTo>
                  <a:lnTo>
                    <a:pt x="1522476" y="36576"/>
                  </a:lnTo>
                  <a:lnTo>
                    <a:pt x="1522476" y="73152"/>
                  </a:lnTo>
                  <a:lnTo>
                    <a:pt x="1559052" y="73152"/>
                  </a:lnTo>
                  <a:close/>
                </a:path>
              </a:pathLst>
            </a:custGeom>
            <a:solidFill>
              <a:srgbClr val="5A9AD5"/>
            </a:solidFill>
          </p:spPr>
          <p:txBody>
            <a:bodyPr wrap="square" lIns="0" tIns="0" rIns="0" bIns="0" rtlCol="0"/>
            <a:lstStyle/>
            <a:p>
              <a:endParaRPr sz="1588">
                <a:solidFill>
                  <a:prstClr val="black"/>
                </a:solidFill>
              </a:endParaRPr>
            </a:p>
          </p:txBody>
        </p:sp>
        <p:pic>
          <p:nvPicPr>
            <p:cNvPr id="66" name="object 34">
              <a:extLst>
                <a:ext uri="{FF2B5EF4-FFF2-40B4-BE49-F238E27FC236}">
                  <a16:creationId xmlns:a16="http://schemas.microsoft.com/office/drawing/2014/main" id="{B5759162-0E48-8219-3DF2-CBDEA4E211F8}"/>
                </a:ext>
              </a:extLst>
            </p:cNvPr>
            <p:cNvPicPr/>
            <p:nvPr/>
          </p:nvPicPr>
          <p:blipFill>
            <a:blip r:embed="rId9" cstate="print"/>
            <a:stretch>
              <a:fillRect/>
            </a:stretch>
          </p:blipFill>
          <p:spPr>
            <a:xfrm>
              <a:off x="4927092" y="5326380"/>
              <a:ext cx="1449323" cy="984503"/>
            </a:xfrm>
            <a:prstGeom prst="rect">
              <a:avLst/>
            </a:prstGeom>
          </p:spPr>
        </p:pic>
        <p:sp>
          <p:nvSpPr>
            <p:cNvPr id="67" name="object 35">
              <a:extLst>
                <a:ext uri="{FF2B5EF4-FFF2-40B4-BE49-F238E27FC236}">
                  <a16:creationId xmlns:a16="http://schemas.microsoft.com/office/drawing/2014/main" id="{65988125-3828-2BBE-F286-61D2984E3FC8}"/>
                </a:ext>
              </a:extLst>
            </p:cNvPr>
            <p:cNvSpPr/>
            <p:nvPr/>
          </p:nvSpPr>
          <p:spPr>
            <a:xfrm>
              <a:off x="4853940" y="5253228"/>
              <a:ext cx="1595755" cy="1132840"/>
            </a:xfrm>
            <a:custGeom>
              <a:avLst/>
              <a:gdLst/>
              <a:ahLst/>
              <a:cxnLst/>
              <a:rect l="l" t="t" r="r" b="b"/>
              <a:pathLst>
                <a:path w="1595754" h="1132839">
                  <a:moveTo>
                    <a:pt x="1595628" y="897636"/>
                  </a:moveTo>
                  <a:lnTo>
                    <a:pt x="1595628" y="0"/>
                  </a:lnTo>
                  <a:lnTo>
                    <a:pt x="234696" y="0"/>
                  </a:lnTo>
                  <a:lnTo>
                    <a:pt x="190500" y="4572"/>
                  </a:lnTo>
                  <a:lnTo>
                    <a:pt x="146304" y="18288"/>
                  </a:lnTo>
                  <a:lnTo>
                    <a:pt x="105156" y="41148"/>
                  </a:lnTo>
                  <a:lnTo>
                    <a:pt x="70104" y="70104"/>
                  </a:lnTo>
                  <a:lnTo>
                    <a:pt x="41148" y="105156"/>
                  </a:lnTo>
                  <a:lnTo>
                    <a:pt x="18288" y="144780"/>
                  </a:lnTo>
                  <a:lnTo>
                    <a:pt x="4572" y="190500"/>
                  </a:lnTo>
                  <a:lnTo>
                    <a:pt x="0" y="234696"/>
                  </a:lnTo>
                  <a:lnTo>
                    <a:pt x="0" y="1132332"/>
                  </a:lnTo>
                  <a:lnTo>
                    <a:pt x="36576" y="1132332"/>
                  </a:lnTo>
                  <a:lnTo>
                    <a:pt x="36576" y="1057656"/>
                  </a:lnTo>
                  <a:lnTo>
                    <a:pt x="73152" y="1057656"/>
                  </a:lnTo>
                  <a:lnTo>
                    <a:pt x="73152" y="239268"/>
                  </a:lnTo>
                  <a:lnTo>
                    <a:pt x="76200" y="213868"/>
                  </a:lnTo>
                  <a:lnTo>
                    <a:pt x="76200" y="208788"/>
                  </a:lnTo>
                  <a:lnTo>
                    <a:pt x="77724" y="201168"/>
                  </a:lnTo>
                  <a:lnTo>
                    <a:pt x="77724" y="203345"/>
                  </a:lnTo>
                  <a:lnTo>
                    <a:pt x="86868" y="170688"/>
                  </a:lnTo>
                  <a:lnTo>
                    <a:pt x="86868" y="173990"/>
                  </a:lnTo>
                  <a:lnTo>
                    <a:pt x="99060" y="151638"/>
                  </a:lnTo>
                  <a:lnTo>
                    <a:pt x="99060" y="147828"/>
                  </a:lnTo>
                  <a:lnTo>
                    <a:pt x="118872" y="124301"/>
                  </a:lnTo>
                  <a:lnTo>
                    <a:pt x="118872" y="123444"/>
                  </a:lnTo>
                  <a:lnTo>
                    <a:pt x="123444" y="118872"/>
                  </a:lnTo>
                  <a:lnTo>
                    <a:pt x="123444" y="119786"/>
                  </a:lnTo>
                  <a:lnTo>
                    <a:pt x="143256" y="103936"/>
                  </a:lnTo>
                  <a:lnTo>
                    <a:pt x="143256" y="103632"/>
                  </a:lnTo>
                  <a:lnTo>
                    <a:pt x="149352" y="99060"/>
                  </a:lnTo>
                  <a:lnTo>
                    <a:pt x="149352" y="100029"/>
                  </a:lnTo>
                  <a:lnTo>
                    <a:pt x="170688" y="87422"/>
                  </a:lnTo>
                  <a:lnTo>
                    <a:pt x="170688" y="86868"/>
                  </a:lnTo>
                  <a:lnTo>
                    <a:pt x="176784" y="83820"/>
                  </a:lnTo>
                  <a:lnTo>
                    <a:pt x="176784" y="85161"/>
                  </a:lnTo>
                  <a:lnTo>
                    <a:pt x="201168" y="78333"/>
                  </a:lnTo>
                  <a:lnTo>
                    <a:pt x="201168" y="77724"/>
                  </a:lnTo>
                  <a:lnTo>
                    <a:pt x="208788" y="76200"/>
                  </a:lnTo>
                  <a:lnTo>
                    <a:pt x="208788" y="76809"/>
                  </a:lnTo>
                  <a:lnTo>
                    <a:pt x="236220" y="73517"/>
                  </a:lnTo>
                  <a:lnTo>
                    <a:pt x="236220" y="73152"/>
                  </a:lnTo>
                  <a:lnTo>
                    <a:pt x="1522476" y="73152"/>
                  </a:lnTo>
                  <a:lnTo>
                    <a:pt x="1522476" y="36576"/>
                  </a:lnTo>
                  <a:lnTo>
                    <a:pt x="1559052" y="73152"/>
                  </a:lnTo>
                  <a:lnTo>
                    <a:pt x="1559052" y="1021297"/>
                  </a:lnTo>
                  <a:lnTo>
                    <a:pt x="1577340" y="986028"/>
                  </a:lnTo>
                  <a:lnTo>
                    <a:pt x="1591056" y="941832"/>
                  </a:lnTo>
                  <a:lnTo>
                    <a:pt x="1595628" y="897636"/>
                  </a:lnTo>
                  <a:close/>
                </a:path>
                <a:path w="1595754" h="1132839">
                  <a:moveTo>
                    <a:pt x="1359408" y="1057656"/>
                  </a:moveTo>
                  <a:lnTo>
                    <a:pt x="36576" y="1057656"/>
                  </a:lnTo>
                  <a:lnTo>
                    <a:pt x="73152" y="1095756"/>
                  </a:lnTo>
                  <a:lnTo>
                    <a:pt x="73152" y="1132332"/>
                  </a:lnTo>
                  <a:lnTo>
                    <a:pt x="1356360" y="1132332"/>
                  </a:lnTo>
                  <a:lnTo>
                    <a:pt x="1356360" y="1059180"/>
                  </a:lnTo>
                  <a:lnTo>
                    <a:pt x="1359408" y="1057656"/>
                  </a:lnTo>
                  <a:close/>
                </a:path>
                <a:path w="1595754" h="1132839">
                  <a:moveTo>
                    <a:pt x="73152" y="1132332"/>
                  </a:moveTo>
                  <a:lnTo>
                    <a:pt x="73152" y="1095756"/>
                  </a:lnTo>
                  <a:lnTo>
                    <a:pt x="36576" y="1057656"/>
                  </a:lnTo>
                  <a:lnTo>
                    <a:pt x="36576" y="1132332"/>
                  </a:lnTo>
                  <a:lnTo>
                    <a:pt x="73152" y="1132332"/>
                  </a:lnTo>
                  <a:close/>
                </a:path>
                <a:path w="1595754" h="1132839">
                  <a:moveTo>
                    <a:pt x="77724" y="201168"/>
                  </a:moveTo>
                  <a:lnTo>
                    <a:pt x="76200" y="208788"/>
                  </a:lnTo>
                  <a:lnTo>
                    <a:pt x="77266" y="204978"/>
                  </a:lnTo>
                  <a:lnTo>
                    <a:pt x="77724" y="201168"/>
                  </a:lnTo>
                  <a:close/>
                </a:path>
                <a:path w="1595754" h="1132839">
                  <a:moveTo>
                    <a:pt x="77266" y="204978"/>
                  </a:moveTo>
                  <a:lnTo>
                    <a:pt x="76200" y="208788"/>
                  </a:lnTo>
                  <a:lnTo>
                    <a:pt x="76200" y="213868"/>
                  </a:lnTo>
                  <a:lnTo>
                    <a:pt x="77266" y="204978"/>
                  </a:lnTo>
                  <a:close/>
                </a:path>
                <a:path w="1595754" h="1132839">
                  <a:moveTo>
                    <a:pt x="77724" y="203345"/>
                  </a:moveTo>
                  <a:lnTo>
                    <a:pt x="77724" y="201168"/>
                  </a:lnTo>
                  <a:lnTo>
                    <a:pt x="77266" y="204978"/>
                  </a:lnTo>
                  <a:lnTo>
                    <a:pt x="77724" y="203345"/>
                  </a:lnTo>
                  <a:close/>
                </a:path>
                <a:path w="1595754" h="1132839">
                  <a:moveTo>
                    <a:pt x="86868" y="173990"/>
                  </a:moveTo>
                  <a:lnTo>
                    <a:pt x="86868" y="170688"/>
                  </a:lnTo>
                  <a:lnTo>
                    <a:pt x="85344" y="176784"/>
                  </a:lnTo>
                  <a:lnTo>
                    <a:pt x="86868" y="173990"/>
                  </a:lnTo>
                  <a:close/>
                </a:path>
                <a:path w="1595754" h="1132839">
                  <a:moveTo>
                    <a:pt x="103632" y="143256"/>
                  </a:moveTo>
                  <a:lnTo>
                    <a:pt x="99060" y="147828"/>
                  </a:lnTo>
                  <a:lnTo>
                    <a:pt x="99060" y="151638"/>
                  </a:lnTo>
                  <a:lnTo>
                    <a:pt x="103632" y="143256"/>
                  </a:lnTo>
                  <a:close/>
                </a:path>
                <a:path w="1595754" h="1132839">
                  <a:moveTo>
                    <a:pt x="123444" y="118872"/>
                  </a:moveTo>
                  <a:lnTo>
                    <a:pt x="118872" y="123444"/>
                  </a:lnTo>
                  <a:lnTo>
                    <a:pt x="121084" y="121674"/>
                  </a:lnTo>
                  <a:lnTo>
                    <a:pt x="123444" y="118872"/>
                  </a:lnTo>
                  <a:close/>
                </a:path>
                <a:path w="1595754" h="1132839">
                  <a:moveTo>
                    <a:pt x="121084" y="121674"/>
                  </a:moveTo>
                  <a:lnTo>
                    <a:pt x="118872" y="123444"/>
                  </a:lnTo>
                  <a:lnTo>
                    <a:pt x="118872" y="124301"/>
                  </a:lnTo>
                  <a:lnTo>
                    <a:pt x="121084" y="121674"/>
                  </a:lnTo>
                  <a:close/>
                </a:path>
                <a:path w="1595754" h="1132839">
                  <a:moveTo>
                    <a:pt x="123444" y="119786"/>
                  </a:moveTo>
                  <a:lnTo>
                    <a:pt x="123444" y="118872"/>
                  </a:lnTo>
                  <a:lnTo>
                    <a:pt x="121084" y="121674"/>
                  </a:lnTo>
                  <a:lnTo>
                    <a:pt x="123444" y="119786"/>
                  </a:lnTo>
                  <a:close/>
                </a:path>
                <a:path w="1595754" h="1132839">
                  <a:moveTo>
                    <a:pt x="149352" y="99060"/>
                  </a:moveTo>
                  <a:lnTo>
                    <a:pt x="143256" y="103632"/>
                  </a:lnTo>
                  <a:lnTo>
                    <a:pt x="144713" y="102770"/>
                  </a:lnTo>
                  <a:lnTo>
                    <a:pt x="149352" y="99060"/>
                  </a:lnTo>
                  <a:close/>
                </a:path>
                <a:path w="1595754" h="1132839">
                  <a:moveTo>
                    <a:pt x="144713" y="102770"/>
                  </a:moveTo>
                  <a:lnTo>
                    <a:pt x="143256" y="103632"/>
                  </a:lnTo>
                  <a:lnTo>
                    <a:pt x="143256" y="103936"/>
                  </a:lnTo>
                  <a:lnTo>
                    <a:pt x="144713" y="102770"/>
                  </a:lnTo>
                  <a:close/>
                </a:path>
                <a:path w="1595754" h="1132839">
                  <a:moveTo>
                    <a:pt x="149352" y="100029"/>
                  </a:moveTo>
                  <a:lnTo>
                    <a:pt x="149352" y="99060"/>
                  </a:lnTo>
                  <a:lnTo>
                    <a:pt x="144713" y="102770"/>
                  </a:lnTo>
                  <a:lnTo>
                    <a:pt x="149352" y="100029"/>
                  </a:lnTo>
                  <a:close/>
                </a:path>
                <a:path w="1595754" h="1132839">
                  <a:moveTo>
                    <a:pt x="176784" y="83820"/>
                  </a:moveTo>
                  <a:lnTo>
                    <a:pt x="170688" y="86868"/>
                  </a:lnTo>
                  <a:lnTo>
                    <a:pt x="172470" y="86368"/>
                  </a:lnTo>
                  <a:lnTo>
                    <a:pt x="176784" y="83820"/>
                  </a:lnTo>
                  <a:close/>
                </a:path>
                <a:path w="1595754" h="1132839">
                  <a:moveTo>
                    <a:pt x="172470" y="86368"/>
                  </a:moveTo>
                  <a:lnTo>
                    <a:pt x="170688" y="86868"/>
                  </a:lnTo>
                  <a:lnTo>
                    <a:pt x="170688" y="87422"/>
                  </a:lnTo>
                  <a:lnTo>
                    <a:pt x="172470" y="86368"/>
                  </a:lnTo>
                  <a:close/>
                </a:path>
                <a:path w="1595754" h="1132839">
                  <a:moveTo>
                    <a:pt x="176784" y="85161"/>
                  </a:moveTo>
                  <a:lnTo>
                    <a:pt x="176784" y="83820"/>
                  </a:lnTo>
                  <a:lnTo>
                    <a:pt x="172470" y="86368"/>
                  </a:lnTo>
                  <a:lnTo>
                    <a:pt x="176784" y="85161"/>
                  </a:lnTo>
                  <a:close/>
                </a:path>
                <a:path w="1595754" h="1132839">
                  <a:moveTo>
                    <a:pt x="208788" y="76200"/>
                  </a:moveTo>
                  <a:lnTo>
                    <a:pt x="201168" y="77724"/>
                  </a:lnTo>
                  <a:lnTo>
                    <a:pt x="204978" y="77266"/>
                  </a:lnTo>
                  <a:lnTo>
                    <a:pt x="208788" y="76200"/>
                  </a:lnTo>
                  <a:close/>
                </a:path>
                <a:path w="1595754" h="1132839">
                  <a:moveTo>
                    <a:pt x="204978" y="77266"/>
                  </a:moveTo>
                  <a:lnTo>
                    <a:pt x="201168" y="77724"/>
                  </a:lnTo>
                  <a:lnTo>
                    <a:pt x="201168" y="78333"/>
                  </a:lnTo>
                  <a:lnTo>
                    <a:pt x="204978" y="77266"/>
                  </a:lnTo>
                  <a:close/>
                </a:path>
                <a:path w="1595754" h="1132839">
                  <a:moveTo>
                    <a:pt x="208788" y="76809"/>
                  </a:moveTo>
                  <a:lnTo>
                    <a:pt x="208788" y="76200"/>
                  </a:lnTo>
                  <a:lnTo>
                    <a:pt x="204978" y="77266"/>
                  </a:lnTo>
                  <a:lnTo>
                    <a:pt x="208788" y="76809"/>
                  </a:lnTo>
                  <a:close/>
                </a:path>
                <a:path w="1595754" h="1132839">
                  <a:moveTo>
                    <a:pt x="239268" y="73152"/>
                  </a:moveTo>
                  <a:lnTo>
                    <a:pt x="236220" y="73152"/>
                  </a:lnTo>
                  <a:lnTo>
                    <a:pt x="236220" y="73517"/>
                  </a:lnTo>
                  <a:lnTo>
                    <a:pt x="239268" y="73152"/>
                  </a:lnTo>
                  <a:close/>
                </a:path>
                <a:path w="1595754" h="1132839">
                  <a:moveTo>
                    <a:pt x="1392078" y="1054893"/>
                  </a:moveTo>
                  <a:lnTo>
                    <a:pt x="1356360" y="1059180"/>
                  </a:lnTo>
                  <a:lnTo>
                    <a:pt x="1356360" y="1132332"/>
                  </a:lnTo>
                  <a:lnTo>
                    <a:pt x="1362456" y="1132332"/>
                  </a:lnTo>
                  <a:lnTo>
                    <a:pt x="1388364" y="1129556"/>
                  </a:lnTo>
                  <a:lnTo>
                    <a:pt x="1388364" y="1056132"/>
                  </a:lnTo>
                  <a:lnTo>
                    <a:pt x="1392078" y="1054893"/>
                  </a:lnTo>
                  <a:close/>
                </a:path>
                <a:path w="1595754" h="1132839">
                  <a:moveTo>
                    <a:pt x="1394460" y="1054608"/>
                  </a:moveTo>
                  <a:lnTo>
                    <a:pt x="1392078" y="1054893"/>
                  </a:lnTo>
                  <a:lnTo>
                    <a:pt x="1388364" y="1056132"/>
                  </a:lnTo>
                  <a:lnTo>
                    <a:pt x="1394460" y="1054608"/>
                  </a:lnTo>
                  <a:close/>
                </a:path>
                <a:path w="1595754" h="1132839">
                  <a:moveTo>
                    <a:pt x="1394460" y="1128903"/>
                  </a:moveTo>
                  <a:lnTo>
                    <a:pt x="1394460" y="1054608"/>
                  </a:lnTo>
                  <a:lnTo>
                    <a:pt x="1388364" y="1056132"/>
                  </a:lnTo>
                  <a:lnTo>
                    <a:pt x="1388364" y="1129556"/>
                  </a:lnTo>
                  <a:lnTo>
                    <a:pt x="1394460" y="1128903"/>
                  </a:lnTo>
                  <a:close/>
                </a:path>
                <a:path w="1595754" h="1132839">
                  <a:moveTo>
                    <a:pt x="1424236" y="1044174"/>
                  </a:moveTo>
                  <a:lnTo>
                    <a:pt x="1392078" y="1054893"/>
                  </a:lnTo>
                  <a:lnTo>
                    <a:pt x="1394460" y="1054608"/>
                  </a:lnTo>
                  <a:lnTo>
                    <a:pt x="1394460" y="1128903"/>
                  </a:lnTo>
                  <a:lnTo>
                    <a:pt x="1405128" y="1127760"/>
                  </a:lnTo>
                  <a:lnTo>
                    <a:pt x="1418844" y="1123645"/>
                  </a:lnTo>
                  <a:lnTo>
                    <a:pt x="1418844" y="1046988"/>
                  </a:lnTo>
                  <a:lnTo>
                    <a:pt x="1424236" y="1044174"/>
                  </a:lnTo>
                  <a:close/>
                </a:path>
                <a:path w="1595754" h="1132839">
                  <a:moveTo>
                    <a:pt x="1424940" y="1043940"/>
                  </a:moveTo>
                  <a:lnTo>
                    <a:pt x="1424236" y="1044174"/>
                  </a:lnTo>
                  <a:lnTo>
                    <a:pt x="1418844" y="1046988"/>
                  </a:lnTo>
                  <a:lnTo>
                    <a:pt x="1424940" y="1043940"/>
                  </a:lnTo>
                  <a:close/>
                </a:path>
                <a:path w="1595754" h="1132839">
                  <a:moveTo>
                    <a:pt x="1424940" y="1121816"/>
                  </a:moveTo>
                  <a:lnTo>
                    <a:pt x="1424940" y="1043940"/>
                  </a:lnTo>
                  <a:lnTo>
                    <a:pt x="1418844" y="1046988"/>
                  </a:lnTo>
                  <a:lnTo>
                    <a:pt x="1418844" y="1123645"/>
                  </a:lnTo>
                  <a:lnTo>
                    <a:pt x="1424940" y="1121816"/>
                  </a:lnTo>
                  <a:close/>
                </a:path>
                <a:path w="1595754" h="1132839">
                  <a:moveTo>
                    <a:pt x="1452143" y="1029614"/>
                  </a:moveTo>
                  <a:lnTo>
                    <a:pt x="1424236" y="1044174"/>
                  </a:lnTo>
                  <a:lnTo>
                    <a:pt x="1424940" y="1043940"/>
                  </a:lnTo>
                  <a:lnTo>
                    <a:pt x="1424940" y="1121816"/>
                  </a:lnTo>
                  <a:lnTo>
                    <a:pt x="1447800" y="1114958"/>
                  </a:lnTo>
                  <a:lnTo>
                    <a:pt x="1447800" y="1033272"/>
                  </a:lnTo>
                  <a:lnTo>
                    <a:pt x="1452143" y="1029614"/>
                  </a:lnTo>
                  <a:close/>
                </a:path>
                <a:path w="1595754" h="1132839">
                  <a:moveTo>
                    <a:pt x="1453896" y="1028700"/>
                  </a:moveTo>
                  <a:lnTo>
                    <a:pt x="1452143" y="1029614"/>
                  </a:lnTo>
                  <a:lnTo>
                    <a:pt x="1447800" y="1033272"/>
                  </a:lnTo>
                  <a:lnTo>
                    <a:pt x="1453896" y="1028700"/>
                  </a:lnTo>
                  <a:close/>
                </a:path>
                <a:path w="1595754" h="1132839">
                  <a:moveTo>
                    <a:pt x="1453896" y="1112350"/>
                  </a:moveTo>
                  <a:lnTo>
                    <a:pt x="1453896" y="1028700"/>
                  </a:lnTo>
                  <a:lnTo>
                    <a:pt x="1447800" y="1033272"/>
                  </a:lnTo>
                  <a:lnTo>
                    <a:pt x="1447800" y="1114958"/>
                  </a:lnTo>
                  <a:lnTo>
                    <a:pt x="1450848" y="1114044"/>
                  </a:lnTo>
                  <a:lnTo>
                    <a:pt x="1453896" y="1112350"/>
                  </a:lnTo>
                  <a:close/>
                </a:path>
                <a:path w="1595754" h="1132839">
                  <a:moveTo>
                    <a:pt x="1473953" y="1011247"/>
                  </a:moveTo>
                  <a:lnTo>
                    <a:pt x="1452143" y="1029614"/>
                  </a:lnTo>
                  <a:lnTo>
                    <a:pt x="1453896" y="1028700"/>
                  </a:lnTo>
                  <a:lnTo>
                    <a:pt x="1453896" y="1112350"/>
                  </a:lnTo>
                  <a:lnTo>
                    <a:pt x="1472184" y="1102190"/>
                  </a:lnTo>
                  <a:lnTo>
                    <a:pt x="1472184" y="1013460"/>
                  </a:lnTo>
                  <a:lnTo>
                    <a:pt x="1473953" y="1011247"/>
                  </a:lnTo>
                  <a:close/>
                </a:path>
                <a:path w="1595754" h="1132839">
                  <a:moveTo>
                    <a:pt x="1476756" y="1008888"/>
                  </a:moveTo>
                  <a:lnTo>
                    <a:pt x="1473953" y="1011247"/>
                  </a:lnTo>
                  <a:lnTo>
                    <a:pt x="1472184" y="1013460"/>
                  </a:lnTo>
                  <a:lnTo>
                    <a:pt x="1476756" y="1008888"/>
                  </a:lnTo>
                  <a:close/>
                </a:path>
                <a:path w="1595754" h="1132839">
                  <a:moveTo>
                    <a:pt x="1476756" y="1099650"/>
                  </a:moveTo>
                  <a:lnTo>
                    <a:pt x="1476756" y="1008888"/>
                  </a:lnTo>
                  <a:lnTo>
                    <a:pt x="1472184" y="1013460"/>
                  </a:lnTo>
                  <a:lnTo>
                    <a:pt x="1472184" y="1102190"/>
                  </a:lnTo>
                  <a:lnTo>
                    <a:pt x="1476756" y="1099650"/>
                  </a:lnTo>
                  <a:close/>
                </a:path>
                <a:path w="1595754" h="1132839">
                  <a:moveTo>
                    <a:pt x="1492857" y="987618"/>
                  </a:moveTo>
                  <a:lnTo>
                    <a:pt x="1473953" y="1011247"/>
                  </a:lnTo>
                  <a:lnTo>
                    <a:pt x="1476756" y="1008888"/>
                  </a:lnTo>
                  <a:lnTo>
                    <a:pt x="1476756" y="1099650"/>
                  </a:lnTo>
                  <a:lnTo>
                    <a:pt x="1491996" y="1091184"/>
                  </a:lnTo>
                  <a:lnTo>
                    <a:pt x="1491996" y="989076"/>
                  </a:lnTo>
                  <a:lnTo>
                    <a:pt x="1492857" y="987618"/>
                  </a:lnTo>
                  <a:close/>
                </a:path>
                <a:path w="1595754" h="1132839">
                  <a:moveTo>
                    <a:pt x="1496568" y="982980"/>
                  </a:moveTo>
                  <a:lnTo>
                    <a:pt x="1492857" y="987618"/>
                  </a:lnTo>
                  <a:lnTo>
                    <a:pt x="1491996" y="989076"/>
                  </a:lnTo>
                  <a:lnTo>
                    <a:pt x="1496568" y="982980"/>
                  </a:lnTo>
                  <a:close/>
                </a:path>
                <a:path w="1595754" h="1132839">
                  <a:moveTo>
                    <a:pt x="1496568" y="1087235"/>
                  </a:moveTo>
                  <a:lnTo>
                    <a:pt x="1496568" y="982980"/>
                  </a:lnTo>
                  <a:lnTo>
                    <a:pt x="1491996" y="989076"/>
                  </a:lnTo>
                  <a:lnTo>
                    <a:pt x="1491996" y="1091184"/>
                  </a:lnTo>
                  <a:lnTo>
                    <a:pt x="1496568" y="1087235"/>
                  </a:lnTo>
                  <a:close/>
                </a:path>
                <a:path w="1595754" h="1132839">
                  <a:moveTo>
                    <a:pt x="1509259" y="959861"/>
                  </a:moveTo>
                  <a:lnTo>
                    <a:pt x="1492857" y="987618"/>
                  </a:lnTo>
                  <a:lnTo>
                    <a:pt x="1496568" y="982980"/>
                  </a:lnTo>
                  <a:lnTo>
                    <a:pt x="1496568" y="1087235"/>
                  </a:lnTo>
                  <a:lnTo>
                    <a:pt x="1508760" y="1076706"/>
                  </a:lnTo>
                  <a:lnTo>
                    <a:pt x="1508760" y="961644"/>
                  </a:lnTo>
                  <a:lnTo>
                    <a:pt x="1509259" y="959861"/>
                  </a:lnTo>
                  <a:close/>
                </a:path>
                <a:path w="1595754" h="1132839">
                  <a:moveTo>
                    <a:pt x="1511808" y="955548"/>
                  </a:moveTo>
                  <a:lnTo>
                    <a:pt x="1509259" y="959861"/>
                  </a:lnTo>
                  <a:lnTo>
                    <a:pt x="1508760" y="961644"/>
                  </a:lnTo>
                  <a:lnTo>
                    <a:pt x="1511808" y="955548"/>
                  </a:lnTo>
                  <a:close/>
                </a:path>
                <a:path w="1595754" h="1132839">
                  <a:moveTo>
                    <a:pt x="1511808" y="1074073"/>
                  </a:moveTo>
                  <a:lnTo>
                    <a:pt x="1511808" y="955548"/>
                  </a:lnTo>
                  <a:lnTo>
                    <a:pt x="1508760" y="961644"/>
                  </a:lnTo>
                  <a:lnTo>
                    <a:pt x="1508760" y="1076706"/>
                  </a:lnTo>
                  <a:lnTo>
                    <a:pt x="1511808" y="1074073"/>
                  </a:lnTo>
                  <a:close/>
                </a:path>
                <a:path w="1595754" h="1132839">
                  <a:moveTo>
                    <a:pt x="1518361" y="927354"/>
                  </a:moveTo>
                  <a:lnTo>
                    <a:pt x="1509259" y="959861"/>
                  </a:lnTo>
                  <a:lnTo>
                    <a:pt x="1511808" y="955548"/>
                  </a:lnTo>
                  <a:lnTo>
                    <a:pt x="1511808" y="1074073"/>
                  </a:lnTo>
                  <a:lnTo>
                    <a:pt x="1517904" y="1068808"/>
                  </a:lnTo>
                  <a:lnTo>
                    <a:pt x="1517904" y="931164"/>
                  </a:lnTo>
                  <a:lnTo>
                    <a:pt x="1518361" y="927354"/>
                  </a:lnTo>
                  <a:close/>
                </a:path>
                <a:path w="1595754" h="1132839">
                  <a:moveTo>
                    <a:pt x="1519428" y="923544"/>
                  </a:moveTo>
                  <a:lnTo>
                    <a:pt x="1518361" y="927354"/>
                  </a:lnTo>
                  <a:lnTo>
                    <a:pt x="1517904" y="931164"/>
                  </a:lnTo>
                  <a:lnTo>
                    <a:pt x="1519428" y="923544"/>
                  </a:lnTo>
                  <a:close/>
                </a:path>
                <a:path w="1595754" h="1132839">
                  <a:moveTo>
                    <a:pt x="1519428" y="1067492"/>
                  </a:moveTo>
                  <a:lnTo>
                    <a:pt x="1519428" y="923544"/>
                  </a:lnTo>
                  <a:lnTo>
                    <a:pt x="1517904" y="931164"/>
                  </a:lnTo>
                  <a:lnTo>
                    <a:pt x="1517904" y="1068808"/>
                  </a:lnTo>
                  <a:lnTo>
                    <a:pt x="1519428" y="1067492"/>
                  </a:lnTo>
                  <a:close/>
                </a:path>
                <a:path w="1595754" h="1132839">
                  <a:moveTo>
                    <a:pt x="1559052" y="1021297"/>
                  </a:moveTo>
                  <a:lnTo>
                    <a:pt x="1559052" y="73152"/>
                  </a:lnTo>
                  <a:lnTo>
                    <a:pt x="1522476" y="73152"/>
                  </a:lnTo>
                  <a:lnTo>
                    <a:pt x="1522476" y="893064"/>
                  </a:lnTo>
                  <a:lnTo>
                    <a:pt x="1518361" y="927354"/>
                  </a:lnTo>
                  <a:lnTo>
                    <a:pt x="1519428" y="923544"/>
                  </a:lnTo>
                  <a:lnTo>
                    <a:pt x="1519428" y="1067492"/>
                  </a:lnTo>
                  <a:lnTo>
                    <a:pt x="1525524" y="1062228"/>
                  </a:lnTo>
                  <a:lnTo>
                    <a:pt x="1556004" y="1027176"/>
                  </a:lnTo>
                  <a:lnTo>
                    <a:pt x="1559052" y="1021297"/>
                  </a:lnTo>
                  <a:close/>
                </a:path>
                <a:path w="1595754" h="1132839">
                  <a:moveTo>
                    <a:pt x="1559052" y="73152"/>
                  </a:moveTo>
                  <a:lnTo>
                    <a:pt x="1522476" y="36576"/>
                  </a:lnTo>
                  <a:lnTo>
                    <a:pt x="1522476" y="73152"/>
                  </a:lnTo>
                  <a:lnTo>
                    <a:pt x="1559052" y="73152"/>
                  </a:lnTo>
                  <a:close/>
                </a:path>
              </a:pathLst>
            </a:custGeom>
            <a:solidFill>
              <a:srgbClr val="5A9AD5"/>
            </a:solidFill>
          </p:spPr>
          <p:txBody>
            <a:bodyPr wrap="square" lIns="0" tIns="0" rIns="0" bIns="0" rtlCol="0"/>
            <a:lstStyle/>
            <a:p>
              <a:endParaRPr sz="1588">
                <a:solidFill>
                  <a:prstClr val="black"/>
                </a:solidFill>
              </a:endParaRPr>
            </a:p>
          </p:txBody>
        </p:sp>
      </p:grpSp>
      <p:sp>
        <p:nvSpPr>
          <p:cNvPr id="68" name="object 36">
            <a:extLst>
              <a:ext uri="{FF2B5EF4-FFF2-40B4-BE49-F238E27FC236}">
                <a16:creationId xmlns:a16="http://schemas.microsoft.com/office/drawing/2014/main" id="{15E44596-D95C-26BE-049F-3D1D218F78B9}"/>
              </a:ext>
            </a:extLst>
          </p:cNvPr>
          <p:cNvSpPr txBox="1"/>
          <p:nvPr/>
        </p:nvSpPr>
        <p:spPr>
          <a:xfrm>
            <a:off x="4269971" y="6306977"/>
            <a:ext cx="3793191" cy="167512"/>
          </a:xfrm>
          <a:prstGeom prst="rect">
            <a:avLst/>
          </a:prstGeom>
        </p:spPr>
        <p:txBody>
          <a:bodyPr vert="horz" wrap="square" lIns="0" tIns="11206" rIns="0" bIns="0" rtlCol="0">
            <a:spAutoFit/>
          </a:bodyPr>
          <a:lstStyle/>
          <a:p>
            <a:pPr marL="11206">
              <a:spcBef>
                <a:spcPts val="88"/>
              </a:spcBef>
            </a:pPr>
            <a:r>
              <a:rPr sz="1015" spc="-4" dirty="0">
                <a:solidFill>
                  <a:srgbClr val="002060"/>
                </a:solidFill>
                <a:latin typeface="Arial" panose="020B0604020202020204" pitchFamily="34" charset="0"/>
                <a:cs typeface="Arial" panose="020B0604020202020204" pitchFamily="34" charset="0"/>
              </a:rPr>
              <a:t>MC3010</a:t>
            </a:r>
            <a:r>
              <a:rPr sz="1015" spc="13"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=&gt;</a:t>
            </a:r>
            <a:r>
              <a:rPr sz="1015"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Convient</a:t>
            </a:r>
            <a:r>
              <a:rPr sz="1015" spc="22"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aux</a:t>
            </a:r>
            <a:r>
              <a:rPr sz="1015" spc="13"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roues</a:t>
            </a:r>
            <a:r>
              <a:rPr sz="1015"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de</a:t>
            </a:r>
            <a:r>
              <a:rPr sz="1015" dirty="0">
                <a:solidFill>
                  <a:srgbClr val="002060"/>
                </a:solidFill>
                <a:latin typeface="Arial" panose="020B0604020202020204" pitchFamily="34" charset="0"/>
                <a:cs typeface="Arial" panose="020B0604020202020204" pitchFamily="34" charset="0"/>
              </a:rPr>
              <a:t> diamètre</a:t>
            </a:r>
            <a:r>
              <a:rPr sz="1015" spc="-18" dirty="0">
                <a:solidFill>
                  <a:srgbClr val="002060"/>
                </a:solidFill>
                <a:latin typeface="Arial" panose="020B0604020202020204" pitchFamily="34" charset="0"/>
                <a:cs typeface="Arial" panose="020B0604020202020204" pitchFamily="34" charset="0"/>
              </a:rPr>
              <a:t> </a:t>
            </a:r>
            <a:r>
              <a:rPr sz="1015" dirty="0">
                <a:solidFill>
                  <a:srgbClr val="002060"/>
                </a:solidFill>
                <a:latin typeface="Arial" panose="020B0604020202020204" pitchFamily="34" charset="0"/>
                <a:cs typeface="Arial" panose="020B0604020202020204" pitchFamily="34" charset="0"/>
              </a:rPr>
              <a:t>maximum</a:t>
            </a:r>
            <a:r>
              <a:rPr sz="1015" spc="-31"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de</a:t>
            </a:r>
            <a:r>
              <a:rPr sz="1015" spc="9"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240 </a:t>
            </a:r>
            <a:r>
              <a:rPr sz="1015" dirty="0">
                <a:solidFill>
                  <a:srgbClr val="002060"/>
                </a:solidFill>
                <a:latin typeface="Arial" panose="020B0604020202020204" pitchFamily="34" charset="0"/>
                <a:cs typeface="Arial" panose="020B0604020202020204" pitchFamily="34" charset="0"/>
              </a:rPr>
              <a:t>cm</a:t>
            </a:r>
            <a:endParaRPr sz="1015">
              <a:solidFill>
                <a:srgbClr val="002060"/>
              </a:solidFill>
              <a:latin typeface="Arial" panose="020B0604020202020204" pitchFamily="34" charset="0"/>
              <a:cs typeface="Arial" panose="020B0604020202020204" pitchFamily="34" charset="0"/>
            </a:endParaRPr>
          </a:p>
        </p:txBody>
      </p:sp>
      <p:sp>
        <p:nvSpPr>
          <p:cNvPr id="70" name="object 38">
            <a:extLst>
              <a:ext uri="{FF2B5EF4-FFF2-40B4-BE49-F238E27FC236}">
                <a16:creationId xmlns:a16="http://schemas.microsoft.com/office/drawing/2014/main" id="{C7D08554-2AC8-EEC8-691A-E7BC2D87C263}"/>
              </a:ext>
            </a:extLst>
          </p:cNvPr>
          <p:cNvSpPr txBox="1"/>
          <p:nvPr/>
        </p:nvSpPr>
        <p:spPr>
          <a:xfrm>
            <a:off x="1903956" y="5260796"/>
            <a:ext cx="3793191" cy="167512"/>
          </a:xfrm>
          <a:prstGeom prst="rect">
            <a:avLst/>
          </a:prstGeom>
        </p:spPr>
        <p:txBody>
          <a:bodyPr vert="horz" wrap="square" lIns="0" tIns="11206" rIns="0" bIns="0" rtlCol="0">
            <a:spAutoFit/>
          </a:bodyPr>
          <a:lstStyle/>
          <a:p>
            <a:pPr marL="11206">
              <a:spcBef>
                <a:spcPts val="88"/>
              </a:spcBef>
            </a:pPr>
            <a:r>
              <a:rPr sz="1015" spc="-4" dirty="0">
                <a:solidFill>
                  <a:srgbClr val="002060"/>
                </a:solidFill>
                <a:latin typeface="Arial" panose="020B0604020202020204" pitchFamily="34" charset="0"/>
                <a:cs typeface="Arial" panose="020B0604020202020204" pitchFamily="34" charset="0"/>
              </a:rPr>
              <a:t>MC3009</a:t>
            </a:r>
            <a:r>
              <a:rPr sz="1015" spc="13"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=&gt;</a:t>
            </a:r>
            <a:r>
              <a:rPr sz="1015"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Convient</a:t>
            </a:r>
            <a:r>
              <a:rPr sz="1015" spc="22"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aux</a:t>
            </a:r>
            <a:r>
              <a:rPr sz="1015" spc="13"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roues</a:t>
            </a:r>
            <a:r>
              <a:rPr sz="1015"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de</a:t>
            </a:r>
            <a:r>
              <a:rPr sz="1015" dirty="0">
                <a:solidFill>
                  <a:srgbClr val="002060"/>
                </a:solidFill>
                <a:latin typeface="Arial" panose="020B0604020202020204" pitchFamily="34" charset="0"/>
                <a:cs typeface="Arial" panose="020B0604020202020204" pitchFamily="34" charset="0"/>
              </a:rPr>
              <a:t> diamètre</a:t>
            </a:r>
            <a:r>
              <a:rPr sz="1015" spc="-18" dirty="0">
                <a:solidFill>
                  <a:srgbClr val="002060"/>
                </a:solidFill>
                <a:latin typeface="Arial" panose="020B0604020202020204" pitchFamily="34" charset="0"/>
                <a:cs typeface="Arial" panose="020B0604020202020204" pitchFamily="34" charset="0"/>
              </a:rPr>
              <a:t> </a:t>
            </a:r>
            <a:r>
              <a:rPr sz="1015" dirty="0">
                <a:solidFill>
                  <a:srgbClr val="002060"/>
                </a:solidFill>
                <a:latin typeface="Arial" panose="020B0604020202020204" pitchFamily="34" charset="0"/>
                <a:cs typeface="Arial" panose="020B0604020202020204" pitchFamily="34" charset="0"/>
              </a:rPr>
              <a:t>maximum</a:t>
            </a:r>
            <a:r>
              <a:rPr sz="1015" spc="-31"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de</a:t>
            </a:r>
            <a:r>
              <a:rPr sz="1015" spc="9" dirty="0">
                <a:solidFill>
                  <a:srgbClr val="002060"/>
                </a:solidFill>
                <a:latin typeface="Arial" panose="020B0604020202020204" pitchFamily="34" charset="0"/>
                <a:cs typeface="Arial" panose="020B0604020202020204" pitchFamily="34" charset="0"/>
              </a:rPr>
              <a:t> </a:t>
            </a:r>
            <a:r>
              <a:rPr sz="1015" spc="-4" dirty="0">
                <a:solidFill>
                  <a:srgbClr val="002060"/>
                </a:solidFill>
                <a:latin typeface="Arial" panose="020B0604020202020204" pitchFamily="34" charset="0"/>
                <a:cs typeface="Arial" panose="020B0604020202020204" pitchFamily="34" charset="0"/>
              </a:rPr>
              <a:t>165 </a:t>
            </a:r>
            <a:r>
              <a:rPr sz="1015" dirty="0">
                <a:solidFill>
                  <a:srgbClr val="002060"/>
                </a:solidFill>
                <a:latin typeface="Arial" panose="020B0604020202020204" pitchFamily="34" charset="0"/>
                <a:cs typeface="Arial" panose="020B0604020202020204" pitchFamily="34" charset="0"/>
              </a:rPr>
              <a:t>cm</a:t>
            </a:r>
            <a:endParaRPr sz="1015">
              <a:solidFill>
                <a:srgbClr val="002060"/>
              </a:solidFill>
              <a:latin typeface="Arial" panose="020B0604020202020204" pitchFamily="34" charset="0"/>
              <a:cs typeface="Arial" panose="020B0604020202020204" pitchFamily="34" charset="0"/>
            </a:endParaRPr>
          </a:p>
        </p:txBody>
      </p:sp>
      <p:grpSp>
        <p:nvGrpSpPr>
          <p:cNvPr id="71" name="object 39">
            <a:extLst>
              <a:ext uri="{FF2B5EF4-FFF2-40B4-BE49-F238E27FC236}">
                <a16:creationId xmlns:a16="http://schemas.microsoft.com/office/drawing/2014/main" id="{CAF6FF89-389F-3889-EB67-F894C6273792}"/>
              </a:ext>
            </a:extLst>
          </p:cNvPr>
          <p:cNvGrpSpPr/>
          <p:nvPr/>
        </p:nvGrpSpPr>
        <p:grpSpPr>
          <a:xfrm>
            <a:off x="2619956" y="5450849"/>
            <a:ext cx="1408019" cy="1039906"/>
            <a:chOff x="842772" y="5469636"/>
            <a:chExt cx="1595755" cy="1178560"/>
          </a:xfrm>
        </p:grpSpPr>
        <p:pic>
          <p:nvPicPr>
            <p:cNvPr id="72" name="object 40">
              <a:extLst>
                <a:ext uri="{FF2B5EF4-FFF2-40B4-BE49-F238E27FC236}">
                  <a16:creationId xmlns:a16="http://schemas.microsoft.com/office/drawing/2014/main" id="{4AB0201E-3376-F129-BC61-28C34E534E73}"/>
                </a:ext>
              </a:extLst>
            </p:cNvPr>
            <p:cNvPicPr/>
            <p:nvPr/>
          </p:nvPicPr>
          <p:blipFill>
            <a:blip r:embed="rId10" cstate="print"/>
            <a:stretch>
              <a:fillRect/>
            </a:stretch>
          </p:blipFill>
          <p:spPr>
            <a:xfrm>
              <a:off x="917447" y="5542788"/>
              <a:ext cx="1447799" cy="1030223"/>
            </a:xfrm>
            <a:prstGeom prst="rect">
              <a:avLst/>
            </a:prstGeom>
          </p:spPr>
        </p:pic>
        <p:sp>
          <p:nvSpPr>
            <p:cNvPr id="73" name="object 41">
              <a:extLst>
                <a:ext uri="{FF2B5EF4-FFF2-40B4-BE49-F238E27FC236}">
                  <a16:creationId xmlns:a16="http://schemas.microsoft.com/office/drawing/2014/main" id="{42502181-AF59-D264-72FB-2D420AC8DA0F}"/>
                </a:ext>
              </a:extLst>
            </p:cNvPr>
            <p:cNvSpPr/>
            <p:nvPr/>
          </p:nvSpPr>
          <p:spPr>
            <a:xfrm>
              <a:off x="842772" y="5469636"/>
              <a:ext cx="1595755" cy="1178560"/>
            </a:xfrm>
            <a:custGeom>
              <a:avLst/>
              <a:gdLst/>
              <a:ahLst/>
              <a:cxnLst/>
              <a:rect l="l" t="t" r="r" b="b"/>
              <a:pathLst>
                <a:path w="1595755" h="1178559">
                  <a:moveTo>
                    <a:pt x="1595628" y="935736"/>
                  </a:moveTo>
                  <a:lnTo>
                    <a:pt x="1595628" y="0"/>
                  </a:lnTo>
                  <a:lnTo>
                    <a:pt x="242316" y="0"/>
                  </a:lnTo>
                  <a:lnTo>
                    <a:pt x="196596" y="4572"/>
                  </a:lnTo>
                  <a:lnTo>
                    <a:pt x="150876" y="18288"/>
                  </a:lnTo>
                  <a:lnTo>
                    <a:pt x="108204" y="42672"/>
                  </a:lnTo>
                  <a:lnTo>
                    <a:pt x="73152" y="71628"/>
                  </a:lnTo>
                  <a:lnTo>
                    <a:pt x="42672" y="108204"/>
                  </a:lnTo>
                  <a:lnTo>
                    <a:pt x="19812" y="149352"/>
                  </a:lnTo>
                  <a:lnTo>
                    <a:pt x="6096" y="196596"/>
                  </a:lnTo>
                  <a:lnTo>
                    <a:pt x="0" y="242316"/>
                  </a:lnTo>
                  <a:lnTo>
                    <a:pt x="0" y="1178052"/>
                  </a:lnTo>
                  <a:lnTo>
                    <a:pt x="38100" y="1178052"/>
                  </a:lnTo>
                  <a:lnTo>
                    <a:pt x="38100" y="1104900"/>
                  </a:lnTo>
                  <a:lnTo>
                    <a:pt x="73152" y="1104900"/>
                  </a:lnTo>
                  <a:lnTo>
                    <a:pt x="73152" y="246888"/>
                  </a:lnTo>
                  <a:lnTo>
                    <a:pt x="76200" y="220472"/>
                  </a:lnTo>
                  <a:lnTo>
                    <a:pt x="76200" y="214884"/>
                  </a:lnTo>
                  <a:lnTo>
                    <a:pt x="77724" y="207264"/>
                  </a:lnTo>
                  <a:lnTo>
                    <a:pt x="77724" y="209931"/>
                  </a:lnTo>
                  <a:lnTo>
                    <a:pt x="85344" y="185166"/>
                  </a:lnTo>
                  <a:lnTo>
                    <a:pt x="85344" y="181356"/>
                  </a:lnTo>
                  <a:lnTo>
                    <a:pt x="88392" y="175260"/>
                  </a:lnTo>
                  <a:lnTo>
                    <a:pt x="88392" y="175963"/>
                  </a:lnTo>
                  <a:lnTo>
                    <a:pt x="100584" y="154392"/>
                  </a:lnTo>
                  <a:lnTo>
                    <a:pt x="100584" y="152400"/>
                  </a:lnTo>
                  <a:lnTo>
                    <a:pt x="105156" y="146304"/>
                  </a:lnTo>
                  <a:lnTo>
                    <a:pt x="105156" y="147021"/>
                  </a:lnTo>
                  <a:lnTo>
                    <a:pt x="121920" y="127298"/>
                  </a:lnTo>
                  <a:lnTo>
                    <a:pt x="121920" y="126492"/>
                  </a:lnTo>
                  <a:lnTo>
                    <a:pt x="126492" y="121920"/>
                  </a:lnTo>
                  <a:lnTo>
                    <a:pt x="126492" y="122605"/>
                  </a:lnTo>
                  <a:lnTo>
                    <a:pt x="146304" y="105765"/>
                  </a:lnTo>
                  <a:lnTo>
                    <a:pt x="146304" y="105156"/>
                  </a:lnTo>
                  <a:lnTo>
                    <a:pt x="152400" y="100584"/>
                  </a:lnTo>
                  <a:lnTo>
                    <a:pt x="152400" y="101854"/>
                  </a:lnTo>
                  <a:lnTo>
                    <a:pt x="175260" y="89471"/>
                  </a:lnTo>
                  <a:lnTo>
                    <a:pt x="175260" y="88392"/>
                  </a:lnTo>
                  <a:lnTo>
                    <a:pt x="182880" y="85344"/>
                  </a:lnTo>
                  <a:lnTo>
                    <a:pt x="182880" y="86047"/>
                  </a:lnTo>
                  <a:lnTo>
                    <a:pt x="207264" y="78544"/>
                  </a:lnTo>
                  <a:lnTo>
                    <a:pt x="207264" y="77724"/>
                  </a:lnTo>
                  <a:lnTo>
                    <a:pt x="214884" y="76200"/>
                  </a:lnTo>
                  <a:lnTo>
                    <a:pt x="214884" y="76877"/>
                  </a:lnTo>
                  <a:lnTo>
                    <a:pt x="243840" y="73660"/>
                  </a:lnTo>
                  <a:lnTo>
                    <a:pt x="243840" y="73152"/>
                  </a:lnTo>
                  <a:lnTo>
                    <a:pt x="1522476" y="73152"/>
                  </a:lnTo>
                  <a:lnTo>
                    <a:pt x="1522476" y="36576"/>
                  </a:lnTo>
                  <a:lnTo>
                    <a:pt x="1559052" y="73152"/>
                  </a:lnTo>
                  <a:lnTo>
                    <a:pt x="1559052" y="1061313"/>
                  </a:lnTo>
                  <a:lnTo>
                    <a:pt x="1577340" y="1027176"/>
                  </a:lnTo>
                  <a:lnTo>
                    <a:pt x="1591056" y="981456"/>
                  </a:lnTo>
                  <a:lnTo>
                    <a:pt x="1595628" y="935736"/>
                  </a:lnTo>
                  <a:close/>
                </a:path>
                <a:path w="1595755" h="1178559">
                  <a:moveTo>
                    <a:pt x="1353312" y="1178052"/>
                  </a:moveTo>
                  <a:lnTo>
                    <a:pt x="1353312" y="1104900"/>
                  </a:lnTo>
                  <a:lnTo>
                    <a:pt x="38100" y="1104900"/>
                  </a:lnTo>
                  <a:lnTo>
                    <a:pt x="74676" y="1141476"/>
                  </a:lnTo>
                  <a:lnTo>
                    <a:pt x="74676" y="1178052"/>
                  </a:lnTo>
                  <a:lnTo>
                    <a:pt x="1353312" y="1178052"/>
                  </a:lnTo>
                  <a:close/>
                </a:path>
                <a:path w="1595755" h="1178559">
                  <a:moveTo>
                    <a:pt x="74676" y="1178052"/>
                  </a:moveTo>
                  <a:lnTo>
                    <a:pt x="74676" y="1141476"/>
                  </a:lnTo>
                  <a:lnTo>
                    <a:pt x="38100" y="1104900"/>
                  </a:lnTo>
                  <a:lnTo>
                    <a:pt x="38100" y="1178052"/>
                  </a:lnTo>
                  <a:lnTo>
                    <a:pt x="74676" y="1178052"/>
                  </a:lnTo>
                  <a:close/>
                </a:path>
                <a:path w="1595755" h="1178559">
                  <a:moveTo>
                    <a:pt x="74676" y="1104900"/>
                  </a:moveTo>
                  <a:lnTo>
                    <a:pt x="74676" y="243840"/>
                  </a:lnTo>
                  <a:lnTo>
                    <a:pt x="73152" y="246888"/>
                  </a:lnTo>
                  <a:lnTo>
                    <a:pt x="73152" y="1104900"/>
                  </a:lnTo>
                  <a:lnTo>
                    <a:pt x="74676" y="1104900"/>
                  </a:lnTo>
                  <a:close/>
                </a:path>
                <a:path w="1595755" h="1178559">
                  <a:moveTo>
                    <a:pt x="77724" y="207264"/>
                  </a:moveTo>
                  <a:lnTo>
                    <a:pt x="76200" y="214884"/>
                  </a:lnTo>
                  <a:lnTo>
                    <a:pt x="77231" y="211531"/>
                  </a:lnTo>
                  <a:lnTo>
                    <a:pt x="77724" y="207264"/>
                  </a:lnTo>
                  <a:close/>
                </a:path>
                <a:path w="1595755" h="1178559">
                  <a:moveTo>
                    <a:pt x="77231" y="211531"/>
                  </a:moveTo>
                  <a:lnTo>
                    <a:pt x="76200" y="214884"/>
                  </a:lnTo>
                  <a:lnTo>
                    <a:pt x="76200" y="220472"/>
                  </a:lnTo>
                  <a:lnTo>
                    <a:pt x="77231" y="211531"/>
                  </a:lnTo>
                  <a:close/>
                </a:path>
                <a:path w="1595755" h="1178559">
                  <a:moveTo>
                    <a:pt x="77724" y="209931"/>
                  </a:moveTo>
                  <a:lnTo>
                    <a:pt x="77724" y="207264"/>
                  </a:lnTo>
                  <a:lnTo>
                    <a:pt x="77231" y="211531"/>
                  </a:lnTo>
                  <a:lnTo>
                    <a:pt x="77724" y="209931"/>
                  </a:lnTo>
                  <a:close/>
                </a:path>
                <a:path w="1595755" h="1178559">
                  <a:moveTo>
                    <a:pt x="88392" y="175260"/>
                  </a:moveTo>
                  <a:lnTo>
                    <a:pt x="85344" y="181356"/>
                  </a:lnTo>
                  <a:lnTo>
                    <a:pt x="87916" y="176803"/>
                  </a:lnTo>
                  <a:lnTo>
                    <a:pt x="88392" y="175260"/>
                  </a:lnTo>
                  <a:close/>
                </a:path>
                <a:path w="1595755" h="1178559">
                  <a:moveTo>
                    <a:pt x="87916" y="176803"/>
                  </a:moveTo>
                  <a:lnTo>
                    <a:pt x="85344" y="181356"/>
                  </a:lnTo>
                  <a:lnTo>
                    <a:pt x="85344" y="185166"/>
                  </a:lnTo>
                  <a:lnTo>
                    <a:pt x="87916" y="176803"/>
                  </a:lnTo>
                  <a:close/>
                </a:path>
                <a:path w="1595755" h="1178559">
                  <a:moveTo>
                    <a:pt x="88392" y="175963"/>
                  </a:moveTo>
                  <a:lnTo>
                    <a:pt x="88392" y="175260"/>
                  </a:lnTo>
                  <a:lnTo>
                    <a:pt x="87916" y="176803"/>
                  </a:lnTo>
                  <a:lnTo>
                    <a:pt x="88392" y="175963"/>
                  </a:lnTo>
                  <a:close/>
                </a:path>
                <a:path w="1595755" h="1178559">
                  <a:moveTo>
                    <a:pt x="105156" y="146304"/>
                  </a:moveTo>
                  <a:lnTo>
                    <a:pt x="100584" y="152400"/>
                  </a:lnTo>
                  <a:lnTo>
                    <a:pt x="103946" y="148444"/>
                  </a:lnTo>
                  <a:lnTo>
                    <a:pt x="105156" y="146304"/>
                  </a:lnTo>
                  <a:close/>
                </a:path>
                <a:path w="1595755" h="1178559">
                  <a:moveTo>
                    <a:pt x="103946" y="148444"/>
                  </a:moveTo>
                  <a:lnTo>
                    <a:pt x="100584" y="152400"/>
                  </a:lnTo>
                  <a:lnTo>
                    <a:pt x="100584" y="154392"/>
                  </a:lnTo>
                  <a:lnTo>
                    <a:pt x="103946" y="148444"/>
                  </a:lnTo>
                  <a:close/>
                </a:path>
                <a:path w="1595755" h="1178559">
                  <a:moveTo>
                    <a:pt x="105156" y="147021"/>
                  </a:moveTo>
                  <a:lnTo>
                    <a:pt x="105156" y="146304"/>
                  </a:lnTo>
                  <a:lnTo>
                    <a:pt x="103946" y="148444"/>
                  </a:lnTo>
                  <a:lnTo>
                    <a:pt x="105156" y="147021"/>
                  </a:lnTo>
                  <a:close/>
                </a:path>
                <a:path w="1595755" h="1178559">
                  <a:moveTo>
                    <a:pt x="126492" y="121920"/>
                  </a:moveTo>
                  <a:lnTo>
                    <a:pt x="121920" y="126492"/>
                  </a:lnTo>
                  <a:lnTo>
                    <a:pt x="124391" y="124391"/>
                  </a:lnTo>
                  <a:lnTo>
                    <a:pt x="126492" y="121920"/>
                  </a:lnTo>
                  <a:close/>
                </a:path>
                <a:path w="1595755" h="1178559">
                  <a:moveTo>
                    <a:pt x="124391" y="124391"/>
                  </a:moveTo>
                  <a:lnTo>
                    <a:pt x="121920" y="126492"/>
                  </a:lnTo>
                  <a:lnTo>
                    <a:pt x="121920" y="127298"/>
                  </a:lnTo>
                  <a:lnTo>
                    <a:pt x="124391" y="124391"/>
                  </a:lnTo>
                  <a:close/>
                </a:path>
                <a:path w="1595755" h="1178559">
                  <a:moveTo>
                    <a:pt x="126492" y="122605"/>
                  </a:moveTo>
                  <a:lnTo>
                    <a:pt x="126492" y="121920"/>
                  </a:lnTo>
                  <a:lnTo>
                    <a:pt x="124391" y="124391"/>
                  </a:lnTo>
                  <a:lnTo>
                    <a:pt x="126492" y="122605"/>
                  </a:lnTo>
                  <a:close/>
                </a:path>
                <a:path w="1595755" h="1178559">
                  <a:moveTo>
                    <a:pt x="152400" y="100584"/>
                  </a:moveTo>
                  <a:lnTo>
                    <a:pt x="146304" y="105156"/>
                  </a:lnTo>
                  <a:lnTo>
                    <a:pt x="148281" y="104085"/>
                  </a:lnTo>
                  <a:lnTo>
                    <a:pt x="152400" y="100584"/>
                  </a:lnTo>
                  <a:close/>
                </a:path>
                <a:path w="1595755" h="1178559">
                  <a:moveTo>
                    <a:pt x="148281" y="104085"/>
                  </a:moveTo>
                  <a:lnTo>
                    <a:pt x="146304" y="105156"/>
                  </a:lnTo>
                  <a:lnTo>
                    <a:pt x="146304" y="105765"/>
                  </a:lnTo>
                  <a:lnTo>
                    <a:pt x="148281" y="104085"/>
                  </a:lnTo>
                  <a:close/>
                </a:path>
                <a:path w="1595755" h="1178559">
                  <a:moveTo>
                    <a:pt x="152400" y="101854"/>
                  </a:moveTo>
                  <a:lnTo>
                    <a:pt x="152400" y="100584"/>
                  </a:lnTo>
                  <a:lnTo>
                    <a:pt x="148281" y="104085"/>
                  </a:lnTo>
                  <a:lnTo>
                    <a:pt x="152400" y="101854"/>
                  </a:lnTo>
                  <a:close/>
                </a:path>
                <a:path w="1595755" h="1178559">
                  <a:moveTo>
                    <a:pt x="182880" y="85344"/>
                  </a:moveTo>
                  <a:lnTo>
                    <a:pt x="175260" y="88392"/>
                  </a:lnTo>
                  <a:lnTo>
                    <a:pt x="179873" y="86972"/>
                  </a:lnTo>
                  <a:lnTo>
                    <a:pt x="182880" y="85344"/>
                  </a:lnTo>
                  <a:close/>
                </a:path>
                <a:path w="1595755" h="1178559">
                  <a:moveTo>
                    <a:pt x="179873" y="86972"/>
                  </a:moveTo>
                  <a:lnTo>
                    <a:pt x="175260" y="88392"/>
                  </a:lnTo>
                  <a:lnTo>
                    <a:pt x="175260" y="89471"/>
                  </a:lnTo>
                  <a:lnTo>
                    <a:pt x="179873" y="86972"/>
                  </a:lnTo>
                  <a:close/>
                </a:path>
                <a:path w="1595755" h="1178559">
                  <a:moveTo>
                    <a:pt x="182880" y="86047"/>
                  </a:moveTo>
                  <a:lnTo>
                    <a:pt x="182880" y="85344"/>
                  </a:lnTo>
                  <a:lnTo>
                    <a:pt x="179873" y="86972"/>
                  </a:lnTo>
                  <a:lnTo>
                    <a:pt x="182880" y="86047"/>
                  </a:lnTo>
                  <a:close/>
                </a:path>
                <a:path w="1595755" h="1178559">
                  <a:moveTo>
                    <a:pt x="214884" y="76200"/>
                  </a:moveTo>
                  <a:lnTo>
                    <a:pt x="207264" y="77724"/>
                  </a:lnTo>
                  <a:lnTo>
                    <a:pt x="211438" y="77260"/>
                  </a:lnTo>
                  <a:lnTo>
                    <a:pt x="214884" y="76200"/>
                  </a:lnTo>
                  <a:close/>
                </a:path>
                <a:path w="1595755" h="1178559">
                  <a:moveTo>
                    <a:pt x="211438" y="77260"/>
                  </a:moveTo>
                  <a:lnTo>
                    <a:pt x="207264" y="77724"/>
                  </a:lnTo>
                  <a:lnTo>
                    <a:pt x="207264" y="78544"/>
                  </a:lnTo>
                  <a:lnTo>
                    <a:pt x="211438" y="77260"/>
                  </a:lnTo>
                  <a:close/>
                </a:path>
                <a:path w="1595755" h="1178559">
                  <a:moveTo>
                    <a:pt x="214884" y="76877"/>
                  </a:moveTo>
                  <a:lnTo>
                    <a:pt x="214884" y="76200"/>
                  </a:lnTo>
                  <a:lnTo>
                    <a:pt x="211438" y="77260"/>
                  </a:lnTo>
                  <a:lnTo>
                    <a:pt x="214884" y="76877"/>
                  </a:lnTo>
                  <a:close/>
                </a:path>
                <a:path w="1595755" h="1178559">
                  <a:moveTo>
                    <a:pt x="248412" y="73152"/>
                  </a:moveTo>
                  <a:lnTo>
                    <a:pt x="243840" y="73152"/>
                  </a:lnTo>
                  <a:lnTo>
                    <a:pt x="243840" y="73660"/>
                  </a:lnTo>
                  <a:lnTo>
                    <a:pt x="248412" y="73152"/>
                  </a:lnTo>
                  <a:close/>
                </a:path>
                <a:path w="1595755" h="1178559">
                  <a:moveTo>
                    <a:pt x="1385713" y="1100791"/>
                  </a:moveTo>
                  <a:lnTo>
                    <a:pt x="1348740" y="1104900"/>
                  </a:lnTo>
                  <a:lnTo>
                    <a:pt x="1353312" y="1104900"/>
                  </a:lnTo>
                  <a:lnTo>
                    <a:pt x="1353312" y="1178052"/>
                  </a:lnTo>
                  <a:lnTo>
                    <a:pt x="1354836" y="1178052"/>
                  </a:lnTo>
                  <a:lnTo>
                    <a:pt x="1382268" y="1175308"/>
                  </a:lnTo>
                  <a:lnTo>
                    <a:pt x="1382268" y="1101852"/>
                  </a:lnTo>
                  <a:lnTo>
                    <a:pt x="1385713" y="1100791"/>
                  </a:lnTo>
                  <a:close/>
                </a:path>
                <a:path w="1595755" h="1178559">
                  <a:moveTo>
                    <a:pt x="1389888" y="1100328"/>
                  </a:moveTo>
                  <a:lnTo>
                    <a:pt x="1385713" y="1100791"/>
                  </a:lnTo>
                  <a:lnTo>
                    <a:pt x="1382268" y="1101852"/>
                  </a:lnTo>
                  <a:lnTo>
                    <a:pt x="1389888" y="1100328"/>
                  </a:lnTo>
                  <a:close/>
                </a:path>
                <a:path w="1595755" h="1178559">
                  <a:moveTo>
                    <a:pt x="1389888" y="1174546"/>
                  </a:moveTo>
                  <a:lnTo>
                    <a:pt x="1389888" y="1100328"/>
                  </a:lnTo>
                  <a:lnTo>
                    <a:pt x="1382268" y="1101852"/>
                  </a:lnTo>
                  <a:lnTo>
                    <a:pt x="1382268" y="1175308"/>
                  </a:lnTo>
                  <a:lnTo>
                    <a:pt x="1389888" y="1174546"/>
                  </a:lnTo>
                  <a:close/>
                </a:path>
                <a:path w="1595755" h="1178559">
                  <a:moveTo>
                    <a:pt x="1417003" y="1091164"/>
                  </a:moveTo>
                  <a:lnTo>
                    <a:pt x="1385713" y="1100791"/>
                  </a:lnTo>
                  <a:lnTo>
                    <a:pt x="1389888" y="1100328"/>
                  </a:lnTo>
                  <a:lnTo>
                    <a:pt x="1389888" y="1174546"/>
                  </a:lnTo>
                  <a:lnTo>
                    <a:pt x="1400556" y="1173480"/>
                  </a:lnTo>
                  <a:lnTo>
                    <a:pt x="1414272" y="1168908"/>
                  </a:lnTo>
                  <a:lnTo>
                    <a:pt x="1414272" y="1092708"/>
                  </a:lnTo>
                  <a:lnTo>
                    <a:pt x="1417003" y="1091164"/>
                  </a:lnTo>
                  <a:close/>
                </a:path>
                <a:path w="1595755" h="1178559">
                  <a:moveTo>
                    <a:pt x="1421892" y="1089660"/>
                  </a:moveTo>
                  <a:lnTo>
                    <a:pt x="1417003" y="1091164"/>
                  </a:lnTo>
                  <a:lnTo>
                    <a:pt x="1414272" y="1092708"/>
                  </a:lnTo>
                  <a:lnTo>
                    <a:pt x="1421892" y="1089660"/>
                  </a:lnTo>
                  <a:close/>
                </a:path>
                <a:path w="1595755" h="1178559">
                  <a:moveTo>
                    <a:pt x="1421892" y="1166368"/>
                  </a:moveTo>
                  <a:lnTo>
                    <a:pt x="1421892" y="1089660"/>
                  </a:lnTo>
                  <a:lnTo>
                    <a:pt x="1414272" y="1092708"/>
                  </a:lnTo>
                  <a:lnTo>
                    <a:pt x="1414272" y="1168908"/>
                  </a:lnTo>
                  <a:lnTo>
                    <a:pt x="1421892" y="1166368"/>
                  </a:lnTo>
                  <a:close/>
                </a:path>
                <a:path w="1595755" h="1178559">
                  <a:moveTo>
                    <a:pt x="1449324" y="1072896"/>
                  </a:moveTo>
                  <a:lnTo>
                    <a:pt x="1417003" y="1091164"/>
                  </a:lnTo>
                  <a:lnTo>
                    <a:pt x="1421892" y="1089660"/>
                  </a:lnTo>
                  <a:lnTo>
                    <a:pt x="1421892" y="1166368"/>
                  </a:lnTo>
                  <a:lnTo>
                    <a:pt x="1444752" y="1158748"/>
                  </a:lnTo>
                  <a:lnTo>
                    <a:pt x="1444752" y="1077468"/>
                  </a:lnTo>
                  <a:lnTo>
                    <a:pt x="1449324" y="1072896"/>
                  </a:lnTo>
                  <a:close/>
                </a:path>
                <a:path w="1595755" h="1178559">
                  <a:moveTo>
                    <a:pt x="1472760" y="1053660"/>
                  </a:moveTo>
                  <a:lnTo>
                    <a:pt x="1444752" y="1077468"/>
                  </a:lnTo>
                  <a:lnTo>
                    <a:pt x="1444752" y="1158748"/>
                  </a:lnTo>
                  <a:lnTo>
                    <a:pt x="1446276" y="1158240"/>
                  </a:lnTo>
                  <a:lnTo>
                    <a:pt x="1470660" y="1145177"/>
                  </a:lnTo>
                  <a:lnTo>
                    <a:pt x="1470660" y="1056132"/>
                  </a:lnTo>
                  <a:lnTo>
                    <a:pt x="1472760" y="1053660"/>
                  </a:lnTo>
                  <a:close/>
                </a:path>
                <a:path w="1595755" h="1178559">
                  <a:moveTo>
                    <a:pt x="1475232" y="1051560"/>
                  </a:moveTo>
                  <a:lnTo>
                    <a:pt x="1472760" y="1053660"/>
                  </a:lnTo>
                  <a:lnTo>
                    <a:pt x="1470660" y="1056132"/>
                  </a:lnTo>
                  <a:lnTo>
                    <a:pt x="1475232" y="1051560"/>
                  </a:lnTo>
                  <a:close/>
                </a:path>
                <a:path w="1595755" h="1178559">
                  <a:moveTo>
                    <a:pt x="1475232" y="1142727"/>
                  </a:moveTo>
                  <a:lnTo>
                    <a:pt x="1475232" y="1051560"/>
                  </a:lnTo>
                  <a:lnTo>
                    <a:pt x="1470660" y="1056132"/>
                  </a:lnTo>
                  <a:lnTo>
                    <a:pt x="1470660" y="1145177"/>
                  </a:lnTo>
                  <a:lnTo>
                    <a:pt x="1475232" y="1142727"/>
                  </a:lnTo>
                  <a:close/>
                </a:path>
                <a:path w="1595755" h="1178559">
                  <a:moveTo>
                    <a:pt x="1492964" y="1029890"/>
                  </a:moveTo>
                  <a:lnTo>
                    <a:pt x="1472760" y="1053660"/>
                  </a:lnTo>
                  <a:lnTo>
                    <a:pt x="1475232" y="1051560"/>
                  </a:lnTo>
                  <a:lnTo>
                    <a:pt x="1475232" y="1142727"/>
                  </a:lnTo>
                  <a:lnTo>
                    <a:pt x="1488948" y="1135380"/>
                  </a:lnTo>
                  <a:lnTo>
                    <a:pt x="1491996" y="1132862"/>
                  </a:lnTo>
                  <a:lnTo>
                    <a:pt x="1491996" y="1031748"/>
                  </a:lnTo>
                  <a:lnTo>
                    <a:pt x="1492964" y="1029890"/>
                  </a:lnTo>
                  <a:close/>
                </a:path>
                <a:path w="1595755" h="1178559">
                  <a:moveTo>
                    <a:pt x="1496568" y="1025652"/>
                  </a:moveTo>
                  <a:lnTo>
                    <a:pt x="1492964" y="1029890"/>
                  </a:lnTo>
                  <a:lnTo>
                    <a:pt x="1491996" y="1031748"/>
                  </a:lnTo>
                  <a:lnTo>
                    <a:pt x="1496568" y="1025652"/>
                  </a:lnTo>
                  <a:close/>
                </a:path>
                <a:path w="1595755" h="1178559">
                  <a:moveTo>
                    <a:pt x="1496568" y="1129085"/>
                  </a:moveTo>
                  <a:lnTo>
                    <a:pt x="1496568" y="1025652"/>
                  </a:lnTo>
                  <a:lnTo>
                    <a:pt x="1491996" y="1031748"/>
                  </a:lnTo>
                  <a:lnTo>
                    <a:pt x="1491996" y="1132862"/>
                  </a:lnTo>
                  <a:lnTo>
                    <a:pt x="1496568" y="1129085"/>
                  </a:lnTo>
                  <a:close/>
                </a:path>
                <a:path w="1595755" h="1178559">
                  <a:moveTo>
                    <a:pt x="1510284" y="996696"/>
                  </a:moveTo>
                  <a:lnTo>
                    <a:pt x="1492964" y="1029890"/>
                  </a:lnTo>
                  <a:lnTo>
                    <a:pt x="1496568" y="1025652"/>
                  </a:lnTo>
                  <a:lnTo>
                    <a:pt x="1496568" y="1129085"/>
                  </a:lnTo>
                  <a:lnTo>
                    <a:pt x="1508760" y="1119013"/>
                  </a:lnTo>
                  <a:lnTo>
                    <a:pt x="1508760" y="1002792"/>
                  </a:lnTo>
                  <a:lnTo>
                    <a:pt x="1510284" y="996696"/>
                  </a:lnTo>
                  <a:close/>
                </a:path>
                <a:path w="1595755" h="1178559">
                  <a:moveTo>
                    <a:pt x="1518299" y="967359"/>
                  </a:moveTo>
                  <a:lnTo>
                    <a:pt x="1508760" y="1002792"/>
                  </a:lnTo>
                  <a:lnTo>
                    <a:pt x="1508760" y="1119013"/>
                  </a:lnTo>
                  <a:lnTo>
                    <a:pt x="1517904" y="1111459"/>
                  </a:lnTo>
                  <a:lnTo>
                    <a:pt x="1517904" y="970788"/>
                  </a:lnTo>
                  <a:lnTo>
                    <a:pt x="1518299" y="967359"/>
                  </a:lnTo>
                  <a:close/>
                </a:path>
                <a:path w="1595755" h="1178559">
                  <a:moveTo>
                    <a:pt x="1519428" y="963168"/>
                  </a:moveTo>
                  <a:lnTo>
                    <a:pt x="1518299" y="967359"/>
                  </a:lnTo>
                  <a:lnTo>
                    <a:pt x="1517904" y="970788"/>
                  </a:lnTo>
                  <a:lnTo>
                    <a:pt x="1519428" y="963168"/>
                  </a:lnTo>
                  <a:close/>
                </a:path>
                <a:path w="1595755" h="1178559">
                  <a:moveTo>
                    <a:pt x="1519428" y="1110200"/>
                  </a:moveTo>
                  <a:lnTo>
                    <a:pt x="1519428" y="963168"/>
                  </a:lnTo>
                  <a:lnTo>
                    <a:pt x="1517904" y="970788"/>
                  </a:lnTo>
                  <a:lnTo>
                    <a:pt x="1517904" y="1111459"/>
                  </a:lnTo>
                  <a:lnTo>
                    <a:pt x="1519428" y="1110200"/>
                  </a:lnTo>
                  <a:close/>
                </a:path>
                <a:path w="1595755" h="1178559">
                  <a:moveTo>
                    <a:pt x="1559052" y="1061313"/>
                  </a:moveTo>
                  <a:lnTo>
                    <a:pt x="1559052" y="73152"/>
                  </a:lnTo>
                  <a:lnTo>
                    <a:pt x="1522476" y="73152"/>
                  </a:lnTo>
                  <a:lnTo>
                    <a:pt x="1522476" y="931164"/>
                  </a:lnTo>
                  <a:lnTo>
                    <a:pt x="1518299" y="967359"/>
                  </a:lnTo>
                  <a:lnTo>
                    <a:pt x="1519428" y="963168"/>
                  </a:lnTo>
                  <a:lnTo>
                    <a:pt x="1519428" y="1110200"/>
                  </a:lnTo>
                  <a:lnTo>
                    <a:pt x="1524000" y="1106424"/>
                  </a:lnTo>
                  <a:lnTo>
                    <a:pt x="1554480" y="1069848"/>
                  </a:lnTo>
                  <a:lnTo>
                    <a:pt x="1559052" y="1061313"/>
                  </a:lnTo>
                  <a:close/>
                </a:path>
                <a:path w="1595755" h="1178559">
                  <a:moveTo>
                    <a:pt x="1559052" y="73152"/>
                  </a:moveTo>
                  <a:lnTo>
                    <a:pt x="1522476" y="36576"/>
                  </a:lnTo>
                  <a:lnTo>
                    <a:pt x="1522476" y="73152"/>
                  </a:lnTo>
                  <a:lnTo>
                    <a:pt x="1559052" y="73152"/>
                  </a:lnTo>
                  <a:close/>
                </a:path>
              </a:pathLst>
            </a:custGeom>
            <a:solidFill>
              <a:srgbClr val="5A9AD5"/>
            </a:solidFill>
          </p:spPr>
          <p:txBody>
            <a:bodyPr wrap="square" lIns="0" tIns="0" rIns="0" bIns="0" rtlCol="0"/>
            <a:lstStyle/>
            <a:p>
              <a:endParaRPr sz="1588">
                <a:solidFill>
                  <a:prstClr val="black"/>
                </a:solidFill>
              </a:endParaRPr>
            </a:p>
          </p:txBody>
        </p:sp>
        <p:pic>
          <p:nvPicPr>
            <p:cNvPr id="74" name="object 42">
              <a:extLst>
                <a:ext uri="{FF2B5EF4-FFF2-40B4-BE49-F238E27FC236}">
                  <a16:creationId xmlns:a16="http://schemas.microsoft.com/office/drawing/2014/main" id="{3164237E-5226-B574-F449-4CBBF2936558}"/>
                </a:ext>
              </a:extLst>
            </p:cNvPr>
            <p:cNvPicPr/>
            <p:nvPr/>
          </p:nvPicPr>
          <p:blipFill>
            <a:blip r:embed="rId11" cstate="print"/>
            <a:stretch>
              <a:fillRect/>
            </a:stretch>
          </p:blipFill>
          <p:spPr>
            <a:xfrm>
              <a:off x="917447" y="5542788"/>
              <a:ext cx="1447799" cy="1030223"/>
            </a:xfrm>
            <a:prstGeom prst="rect">
              <a:avLst/>
            </a:prstGeom>
          </p:spPr>
        </p:pic>
        <p:sp>
          <p:nvSpPr>
            <p:cNvPr id="75" name="object 43">
              <a:extLst>
                <a:ext uri="{FF2B5EF4-FFF2-40B4-BE49-F238E27FC236}">
                  <a16:creationId xmlns:a16="http://schemas.microsoft.com/office/drawing/2014/main" id="{BAA97CE0-179B-D040-A90B-16262BF372E9}"/>
                </a:ext>
              </a:extLst>
            </p:cNvPr>
            <p:cNvSpPr/>
            <p:nvPr/>
          </p:nvSpPr>
          <p:spPr>
            <a:xfrm>
              <a:off x="842772" y="5469636"/>
              <a:ext cx="1595755" cy="1178560"/>
            </a:xfrm>
            <a:custGeom>
              <a:avLst/>
              <a:gdLst/>
              <a:ahLst/>
              <a:cxnLst/>
              <a:rect l="l" t="t" r="r" b="b"/>
              <a:pathLst>
                <a:path w="1595755" h="1178559">
                  <a:moveTo>
                    <a:pt x="1595628" y="935736"/>
                  </a:moveTo>
                  <a:lnTo>
                    <a:pt x="1595628" y="0"/>
                  </a:lnTo>
                  <a:lnTo>
                    <a:pt x="242316" y="0"/>
                  </a:lnTo>
                  <a:lnTo>
                    <a:pt x="196596" y="4572"/>
                  </a:lnTo>
                  <a:lnTo>
                    <a:pt x="150876" y="18288"/>
                  </a:lnTo>
                  <a:lnTo>
                    <a:pt x="108204" y="42672"/>
                  </a:lnTo>
                  <a:lnTo>
                    <a:pt x="73152" y="71628"/>
                  </a:lnTo>
                  <a:lnTo>
                    <a:pt x="42672" y="108204"/>
                  </a:lnTo>
                  <a:lnTo>
                    <a:pt x="19812" y="149352"/>
                  </a:lnTo>
                  <a:lnTo>
                    <a:pt x="6096" y="196596"/>
                  </a:lnTo>
                  <a:lnTo>
                    <a:pt x="0" y="242316"/>
                  </a:lnTo>
                  <a:lnTo>
                    <a:pt x="0" y="1178052"/>
                  </a:lnTo>
                  <a:lnTo>
                    <a:pt x="38100" y="1178052"/>
                  </a:lnTo>
                  <a:lnTo>
                    <a:pt x="38100" y="1104900"/>
                  </a:lnTo>
                  <a:lnTo>
                    <a:pt x="73152" y="1104900"/>
                  </a:lnTo>
                  <a:lnTo>
                    <a:pt x="73152" y="246888"/>
                  </a:lnTo>
                  <a:lnTo>
                    <a:pt x="76200" y="220472"/>
                  </a:lnTo>
                  <a:lnTo>
                    <a:pt x="76200" y="214884"/>
                  </a:lnTo>
                  <a:lnTo>
                    <a:pt x="77724" y="207264"/>
                  </a:lnTo>
                  <a:lnTo>
                    <a:pt x="77724" y="209931"/>
                  </a:lnTo>
                  <a:lnTo>
                    <a:pt x="85344" y="185166"/>
                  </a:lnTo>
                  <a:lnTo>
                    <a:pt x="85344" y="181356"/>
                  </a:lnTo>
                  <a:lnTo>
                    <a:pt x="88392" y="175260"/>
                  </a:lnTo>
                  <a:lnTo>
                    <a:pt x="88392" y="175963"/>
                  </a:lnTo>
                  <a:lnTo>
                    <a:pt x="100584" y="154392"/>
                  </a:lnTo>
                  <a:lnTo>
                    <a:pt x="100584" y="152400"/>
                  </a:lnTo>
                  <a:lnTo>
                    <a:pt x="105156" y="146304"/>
                  </a:lnTo>
                  <a:lnTo>
                    <a:pt x="105156" y="147021"/>
                  </a:lnTo>
                  <a:lnTo>
                    <a:pt x="121920" y="127298"/>
                  </a:lnTo>
                  <a:lnTo>
                    <a:pt x="121920" y="126492"/>
                  </a:lnTo>
                  <a:lnTo>
                    <a:pt x="126492" y="121920"/>
                  </a:lnTo>
                  <a:lnTo>
                    <a:pt x="126492" y="122605"/>
                  </a:lnTo>
                  <a:lnTo>
                    <a:pt x="146304" y="105765"/>
                  </a:lnTo>
                  <a:lnTo>
                    <a:pt x="146304" y="105156"/>
                  </a:lnTo>
                  <a:lnTo>
                    <a:pt x="152400" y="100584"/>
                  </a:lnTo>
                  <a:lnTo>
                    <a:pt x="152400" y="101854"/>
                  </a:lnTo>
                  <a:lnTo>
                    <a:pt x="175260" y="89471"/>
                  </a:lnTo>
                  <a:lnTo>
                    <a:pt x="175260" y="88392"/>
                  </a:lnTo>
                  <a:lnTo>
                    <a:pt x="182880" y="85344"/>
                  </a:lnTo>
                  <a:lnTo>
                    <a:pt x="182880" y="86047"/>
                  </a:lnTo>
                  <a:lnTo>
                    <a:pt x="207264" y="78544"/>
                  </a:lnTo>
                  <a:lnTo>
                    <a:pt x="207264" y="77724"/>
                  </a:lnTo>
                  <a:lnTo>
                    <a:pt x="214884" y="76200"/>
                  </a:lnTo>
                  <a:lnTo>
                    <a:pt x="214884" y="76877"/>
                  </a:lnTo>
                  <a:lnTo>
                    <a:pt x="243840" y="73660"/>
                  </a:lnTo>
                  <a:lnTo>
                    <a:pt x="243840" y="73152"/>
                  </a:lnTo>
                  <a:lnTo>
                    <a:pt x="1522476" y="73152"/>
                  </a:lnTo>
                  <a:lnTo>
                    <a:pt x="1522476" y="36576"/>
                  </a:lnTo>
                  <a:lnTo>
                    <a:pt x="1559052" y="73152"/>
                  </a:lnTo>
                  <a:lnTo>
                    <a:pt x="1559052" y="1061313"/>
                  </a:lnTo>
                  <a:lnTo>
                    <a:pt x="1577340" y="1027176"/>
                  </a:lnTo>
                  <a:lnTo>
                    <a:pt x="1591056" y="981456"/>
                  </a:lnTo>
                  <a:lnTo>
                    <a:pt x="1595628" y="935736"/>
                  </a:lnTo>
                  <a:close/>
                </a:path>
                <a:path w="1595755" h="1178559">
                  <a:moveTo>
                    <a:pt x="1353312" y="1178052"/>
                  </a:moveTo>
                  <a:lnTo>
                    <a:pt x="1353312" y="1104900"/>
                  </a:lnTo>
                  <a:lnTo>
                    <a:pt x="38100" y="1104900"/>
                  </a:lnTo>
                  <a:lnTo>
                    <a:pt x="74676" y="1141476"/>
                  </a:lnTo>
                  <a:lnTo>
                    <a:pt x="74676" y="1178052"/>
                  </a:lnTo>
                  <a:lnTo>
                    <a:pt x="1353312" y="1178052"/>
                  </a:lnTo>
                  <a:close/>
                </a:path>
                <a:path w="1595755" h="1178559">
                  <a:moveTo>
                    <a:pt x="74676" y="1178052"/>
                  </a:moveTo>
                  <a:lnTo>
                    <a:pt x="74676" y="1141476"/>
                  </a:lnTo>
                  <a:lnTo>
                    <a:pt x="38100" y="1104900"/>
                  </a:lnTo>
                  <a:lnTo>
                    <a:pt x="38100" y="1178052"/>
                  </a:lnTo>
                  <a:lnTo>
                    <a:pt x="74676" y="1178052"/>
                  </a:lnTo>
                  <a:close/>
                </a:path>
                <a:path w="1595755" h="1178559">
                  <a:moveTo>
                    <a:pt x="74676" y="1104900"/>
                  </a:moveTo>
                  <a:lnTo>
                    <a:pt x="74676" y="243840"/>
                  </a:lnTo>
                  <a:lnTo>
                    <a:pt x="73152" y="246888"/>
                  </a:lnTo>
                  <a:lnTo>
                    <a:pt x="73152" y="1104900"/>
                  </a:lnTo>
                  <a:lnTo>
                    <a:pt x="74676" y="1104900"/>
                  </a:lnTo>
                  <a:close/>
                </a:path>
                <a:path w="1595755" h="1178559">
                  <a:moveTo>
                    <a:pt x="77724" y="207264"/>
                  </a:moveTo>
                  <a:lnTo>
                    <a:pt x="76200" y="214884"/>
                  </a:lnTo>
                  <a:lnTo>
                    <a:pt x="77231" y="211531"/>
                  </a:lnTo>
                  <a:lnTo>
                    <a:pt x="77724" y="207264"/>
                  </a:lnTo>
                  <a:close/>
                </a:path>
                <a:path w="1595755" h="1178559">
                  <a:moveTo>
                    <a:pt x="77231" y="211531"/>
                  </a:moveTo>
                  <a:lnTo>
                    <a:pt x="76200" y="214884"/>
                  </a:lnTo>
                  <a:lnTo>
                    <a:pt x="76200" y="220472"/>
                  </a:lnTo>
                  <a:lnTo>
                    <a:pt x="77231" y="211531"/>
                  </a:lnTo>
                  <a:close/>
                </a:path>
                <a:path w="1595755" h="1178559">
                  <a:moveTo>
                    <a:pt x="77724" y="209931"/>
                  </a:moveTo>
                  <a:lnTo>
                    <a:pt x="77724" y="207264"/>
                  </a:lnTo>
                  <a:lnTo>
                    <a:pt x="77231" y="211531"/>
                  </a:lnTo>
                  <a:lnTo>
                    <a:pt x="77724" y="209931"/>
                  </a:lnTo>
                  <a:close/>
                </a:path>
                <a:path w="1595755" h="1178559">
                  <a:moveTo>
                    <a:pt x="88392" y="175260"/>
                  </a:moveTo>
                  <a:lnTo>
                    <a:pt x="85344" y="181356"/>
                  </a:lnTo>
                  <a:lnTo>
                    <a:pt x="87916" y="176803"/>
                  </a:lnTo>
                  <a:lnTo>
                    <a:pt x="88392" y="175260"/>
                  </a:lnTo>
                  <a:close/>
                </a:path>
                <a:path w="1595755" h="1178559">
                  <a:moveTo>
                    <a:pt x="87916" y="176803"/>
                  </a:moveTo>
                  <a:lnTo>
                    <a:pt x="85344" y="181356"/>
                  </a:lnTo>
                  <a:lnTo>
                    <a:pt x="85344" y="185166"/>
                  </a:lnTo>
                  <a:lnTo>
                    <a:pt x="87916" y="176803"/>
                  </a:lnTo>
                  <a:close/>
                </a:path>
                <a:path w="1595755" h="1178559">
                  <a:moveTo>
                    <a:pt x="88392" y="175963"/>
                  </a:moveTo>
                  <a:lnTo>
                    <a:pt x="88392" y="175260"/>
                  </a:lnTo>
                  <a:lnTo>
                    <a:pt x="87916" y="176803"/>
                  </a:lnTo>
                  <a:lnTo>
                    <a:pt x="88392" y="175963"/>
                  </a:lnTo>
                  <a:close/>
                </a:path>
                <a:path w="1595755" h="1178559">
                  <a:moveTo>
                    <a:pt x="105156" y="146304"/>
                  </a:moveTo>
                  <a:lnTo>
                    <a:pt x="100584" y="152400"/>
                  </a:lnTo>
                  <a:lnTo>
                    <a:pt x="103946" y="148444"/>
                  </a:lnTo>
                  <a:lnTo>
                    <a:pt x="105156" y="146304"/>
                  </a:lnTo>
                  <a:close/>
                </a:path>
                <a:path w="1595755" h="1178559">
                  <a:moveTo>
                    <a:pt x="103946" y="148444"/>
                  </a:moveTo>
                  <a:lnTo>
                    <a:pt x="100584" y="152400"/>
                  </a:lnTo>
                  <a:lnTo>
                    <a:pt x="100584" y="154392"/>
                  </a:lnTo>
                  <a:lnTo>
                    <a:pt x="103946" y="148444"/>
                  </a:lnTo>
                  <a:close/>
                </a:path>
                <a:path w="1595755" h="1178559">
                  <a:moveTo>
                    <a:pt x="105156" y="147021"/>
                  </a:moveTo>
                  <a:lnTo>
                    <a:pt x="105156" y="146304"/>
                  </a:lnTo>
                  <a:lnTo>
                    <a:pt x="103946" y="148444"/>
                  </a:lnTo>
                  <a:lnTo>
                    <a:pt x="105156" y="147021"/>
                  </a:lnTo>
                  <a:close/>
                </a:path>
                <a:path w="1595755" h="1178559">
                  <a:moveTo>
                    <a:pt x="126492" y="121920"/>
                  </a:moveTo>
                  <a:lnTo>
                    <a:pt x="121920" y="126492"/>
                  </a:lnTo>
                  <a:lnTo>
                    <a:pt x="124391" y="124391"/>
                  </a:lnTo>
                  <a:lnTo>
                    <a:pt x="126492" y="121920"/>
                  </a:lnTo>
                  <a:close/>
                </a:path>
                <a:path w="1595755" h="1178559">
                  <a:moveTo>
                    <a:pt x="124391" y="124391"/>
                  </a:moveTo>
                  <a:lnTo>
                    <a:pt x="121920" y="126492"/>
                  </a:lnTo>
                  <a:lnTo>
                    <a:pt x="121920" y="127298"/>
                  </a:lnTo>
                  <a:lnTo>
                    <a:pt x="124391" y="124391"/>
                  </a:lnTo>
                  <a:close/>
                </a:path>
                <a:path w="1595755" h="1178559">
                  <a:moveTo>
                    <a:pt x="126492" y="122605"/>
                  </a:moveTo>
                  <a:lnTo>
                    <a:pt x="126492" y="121920"/>
                  </a:lnTo>
                  <a:lnTo>
                    <a:pt x="124391" y="124391"/>
                  </a:lnTo>
                  <a:lnTo>
                    <a:pt x="126492" y="122605"/>
                  </a:lnTo>
                  <a:close/>
                </a:path>
                <a:path w="1595755" h="1178559">
                  <a:moveTo>
                    <a:pt x="152400" y="100584"/>
                  </a:moveTo>
                  <a:lnTo>
                    <a:pt x="146304" y="105156"/>
                  </a:lnTo>
                  <a:lnTo>
                    <a:pt x="148281" y="104085"/>
                  </a:lnTo>
                  <a:lnTo>
                    <a:pt x="152400" y="100584"/>
                  </a:lnTo>
                  <a:close/>
                </a:path>
                <a:path w="1595755" h="1178559">
                  <a:moveTo>
                    <a:pt x="148281" y="104085"/>
                  </a:moveTo>
                  <a:lnTo>
                    <a:pt x="146304" y="105156"/>
                  </a:lnTo>
                  <a:lnTo>
                    <a:pt x="146304" y="105765"/>
                  </a:lnTo>
                  <a:lnTo>
                    <a:pt x="148281" y="104085"/>
                  </a:lnTo>
                  <a:close/>
                </a:path>
                <a:path w="1595755" h="1178559">
                  <a:moveTo>
                    <a:pt x="152400" y="101854"/>
                  </a:moveTo>
                  <a:lnTo>
                    <a:pt x="152400" y="100584"/>
                  </a:lnTo>
                  <a:lnTo>
                    <a:pt x="148281" y="104085"/>
                  </a:lnTo>
                  <a:lnTo>
                    <a:pt x="152400" y="101854"/>
                  </a:lnTo>
                  <a:close/>
                </a:path>
                <a:path w="1595755" h="1178559">
                  <a:moveTo>
                    <a:pt x="182880" y="85344"/>
                  </a:moveTo>
                  <a:lnTo>
                    <a:pt x="175260" y="88392"/>
                  </a:lnTo>
                  <a:lnTo>
                    <a:pt x="179873" y="86972"/>
                  </a:lnTo>
                  <a:lnTo>
                    <a:pt x="182880" y="85344"/>
                  </a:lnTo>
                  <a:close/>
                </a:path>
                <a:path w="1595755" h="1178559">
                  <a:moveTo>
                    <a:pt x="179873" y="86972"/>
                  </a:moveTo>
                  <a:lnTo>
                    <a:pt x="175260" y="88392"/>
                  </a:lnTo>
                  <a:lnTo>
                    <a:pt x="175260" y="89471"/>
                  </a:lnTo>
                  <a:lnTo>
                    <a:pt x="179873" y="86972"/>
                  </a:lnTo>
                  <a:close/>
                </a:path>
                <a:path w="1595755" h="1178559">
                  <a:moveTo>
                    <a:pt x="182880" y="86047"/>
                  </a:moveTo>
                  <a:lnTo>
                    <a:pt x="182880" y="85344"/>
                  </a:lnTo>
                  <a:lnTo>
                    <a:pt x="179873" y="86972"/>
                  </a:lnTo>
                  <a:lnTo>
                    <a:pt x="182880" y="86047"/>
                  </a:lnTo>
                  <a:close/>
                </a:path>
                <a:path w="1595755" h="1178559">
                  <a:moveTo>
                    <a:pt x="214884" y="76200"/>
                  </a:moveTo>
                  <a:lnTo>
                    <a:pt x="207264" y="77724"/>
                  </a:lnTo>
                  <a:lnTo>
                    <a:pt x="211438" y="77260"/>
                  </a:lnTo>
                  <a:lnTo>
                    <a:pt x="214884" y="76200"/>
                  </a:lnTo>
                  <a:close/>
                </a:path>
                <a:path w="1595755" h="1178559">
                  <a:moveTo>
                    <a:pt x="211438" y="77260"/>
                  </a:moveTo>
                  <a:lnTo>
                    <a:pt x="207264" y="77724"/>
                  </a:lnTo>
                  <a:lnTo>
                    <a:pt x="207264" y="78544"/>
                  </a:lnTo>
                  <a:lnTo>
                    <a:pt x="211438" y="77260"/>
                  </a:lnTo>
                  <a:close/>
                </a:path>
                <a:path w="1595755" h="1178559">
                  <a:moveTo>
                    <a:pt x="214884" y="76877"/>
                  </a:moveTo>
                  <a:lnTo>
                    <a:pt x="214884" y="76200"/>
                  </a:lnTo>
                  <a:lnTo>
                    <a:pt x="211438" y="77260"/>
                  </a:lnTo>
                  <a:lnTo>
                    <a:pt x="214884" y="76877"/>
                  </a:lnTo>
                  <a:close/>
                </a:path>
                <a:path w="1595755" h="1178559">
                  <a:moveTo>
                    <a:pt x="248412" y="73152"/>
                  </a:moveTo>
                  <a:lnTo>
                    <a:pt x="243840" y="73152"/>
                  </a:lnTo>
                  <a:lnTo>
                    <a:pt x="243840" y="73660"/>
                  </a:lnTo>
                  <a:lnTo>
                    <a:pt x="248412" y="73152"/>
                  </a:lnTo>
                  <a:close/>
                </a:path>
                <a:path w="1595755" h="1178559">
                  <a:moveTo>
                    <a:pt x="1385713" y="1100791"/>
                  </a:moveTo>
                  <a:lnTo>
                    <a:pt x="1348740" y="1104900"/>
                  </a:lnTo>
                  <a:lnTo>
                    <a:pt x="1353312" y="1104900"/>
                  </a:lnTo>
                  <a:lnTo>
                    <a:pt x="1353312" y="1178052"/>
                  </a:lnTo>
                  <a:lnTo>
                    <a:pt x="1354836" y="1178052"/>
                  </a:lnTo>
                  <a:lnTo>
                    <a:pt x="1382268" y="1175308"/>
                  </a:lnTo>
                  <a:lnTo>
                    <a:pt x="1382268" y="1101852"/>
                  </a:lnTo>
                  <a:lnTo>
                    <a:pt x="1385713" y="1100791"/>
                  </a:lnTo>
                  <a:close/>
                </a:path>
                <a:path w="1595755" h="1178559">
                  <a:moveTo>
                    <a:pt x="1389888" y="1100328"/>
                  </a:moveTo>
                  <a:lnTo>
                    <a:pt x="1385713" y="1100791"/>
                  </a:lnTo>
                  <a:lnTo>
                    <a:pt x="1382268" y="1101852"/>
                  </a:lnTo>
                  <a:lnTo>
                    <a:pt x="1389888" y="1100328"/>
                  </a:lnTo>
                  <a:close/>
                </a:path>
                <a:path w="1595755" h="1178559">
                  <a:moveTo>
                    <a:pt x="1389888" y="1174546"/>
                  </a:moveTo>
                  <a:lnTo>
                    <a:pt x="1389888" y="1100328"/>
                  </a:lnTo>
                  <a:lnTo>
                    <a:pt x="1382268" y="1101852"/>
                  </a:lnTo>
                  <a:lnTo>
                    <a:pt x="1382268" y="1175308"/>
                  </a:lnTo>
                  <a:lnTo>
                    <a:pt x="1389888" y="1174546"/>
                  </a:lnTo>
                  <a:close/>
                </a:path>
                <a:path w="1595755" h="1178559">
                  <a:moveTo>
                    <a:pt x="1417003" y="1091164"/>
                  </a:moveTo>
                  <a:lnTo>
                    <a:pt x="1385713" y="1100791"/>
                  </a:lnTo>
                  <a:lnTo>
                    <a:pt x="1389888" y="1100328"/>
                  </a:lnTo>
                  <a:lnTo>
                    <a:pt x="1389888" y="1174546"/>
                  </a:lnTo>
                  <a:lnTo>
                    <a:pt x="1400556" y="1173480"/>
                  </a:lnTo>
                  <a:lnTo>
                    <a:pt x="1414272" y="1168908"/>
                  </a:lnTo>
                  <a:lnTo>
                    <a:pt x="1414272" y="1092708"/>
                  </a:lnTo>
                  <a:lnTo>
                    <a:pt x="1417003" y="1091164"/>
                  </a:lnTo>
                  <a:close/>
                </a:path>
                <a:path w="1595755" h="1178559">
                  <a:moveTo>
                    <a:pt x="1421892" y="1089660"/>
                  </a:moveTo>
                  <a:lnTo>
                    <a:pt x="1417003" y="1091164"/>
                  </a:lnTo>
                  <a:lnTo>
                    <a:pt x="1414272" y="1092708"/>
                  </a:lnTo>
                  <a:lnTo>
                    <a:pt x="1421892" y="1089660"/>
                  </a:lnTo>
                  <a:close/>
                </a:path>
                <a:path w="1595755" h="1178559">
                  <a:moveTo>
                    <a:pt x="1421892" y="1166368"/>
                  </a:moveTo>
                  <a:lnTo>
                    <a:pt x="1421892" y="1089660"/>
                  </a:lnTo>
                  <a:lnTo>
                    <a:pt x="1414272" y="1092708"/>
                  </a:lnTo>
                  <a:lnTo>
                    <a:pt x="1414272" y="1168908"/>
                  </a:lnTo>
                  <a:lnTo>
                    <a:pt x="1421892" y="1166368"/>
                  </a:lnTo>
                  <a:close/>
                </a:path>
                <a:path w="1595755" h="1178559">
                  <a:moveTo>
                    <a:pt x="1449324" y="1072896"/>
                  </a:moveTo>
                  <a:lnTo>
                    <a:pt x="1417003" y="1091164"/>
                  </a:lnTo>
                  <a:lnTo>
                    <a:pt x="1421892" y="1089660"/>
                  </a:lnTo>
                  <a:lnTo>
                    <a:pt x="1421892" y="1166368"/>
                  </a:lnTo>
                  <a:lnTo>
                    <a:pt x="1444752" y="1158748"/>
                  </a:lnTo>
                  <a:lnTo>
                    <a:pt x="1444752" y="1077468"/>
                  </a:lnTo>
                  <a:lnTo>
                    <a:pt x="1449324" y="1072896"/>
                  </a:lnTo>
                  <a:close/>
                </a:path>
                <a:path w="1595755" h="1178559">
                  <a:moveTo>
                    <a:pt x="1472760" y="1053660"/>
                  </a:moveTo>
                  <a:lnTo>
                    <a:pt x="1444752" y="1077468"/>
                  </a:lnTo>
                  <a:lnTo>
                    <a:pt x="1444752" y="1158748"/>
                  </a:lnTo>
                  <a:lnTo>
                    <a:pt x="1446276" y="1158240"/>
                  </a:lnTo>
                  <a:lnTo>
                    <a:pt x="1470660" y="1145177"/>
                  </a:lnTo>
                  <a:lnTo>
                    <a:pt x="1470660" y="1056132"/>
                  </a:lnTo>
                  <a:lnTo>
                    <a:pt x="1472760" y="1053660"/>
                  </a:lnTo>
                  <a:close/>
                </a:path>
                <a:path w="1595755" h="1178559">
                  <a:moveTo>
                    <a:pt x="1475232" y="1051560"/>
                  </a:moveTo>
                  <a:lnTo>
                    <a:pt x="1472760" y="1053660"/>
                  </a:lnTo>
                  <a:lnTo>
                    <a:pt x="1470660" y="1056132"/>
                  </a:lnTo>
                  <a:lnTo>
                    <a:pt x="1475232" y="1051560"/>
                  </a:lnTo>
                  <a:close/>
                </a:path>
                <a:path w="1595755" h="1178559">
                  <a:moveTo>
                    <a:pt x="1475232" y="1142727"/>
                  </a:moveTo>
                  <a:lnTo>
                    <a:pt x="1475232" y="1051560"/>
                  </a:lnTo>
                  <a:lnTo>
                    <a:pt x="1470660" y="1056132"/>
                  </a:lnTo>
                  <a:lnTo>
                    <a:pt x="1470660" y="1145177"/>
                  </a:lnTo>
                  <a:lnTo>
                    <a:pt x="1475232" y="1142727"/>
                  </a:lnTo>
                  <a:close/>
                </a:path>
                <a:path w="1595755" h="1178559">
                  <a:moveTo>
                    <a:pt x="1492964" y="1029890"/>
                  </a:moveTo>
                  <a:lnTo>
                    <a:pt x="1472760" y="1053660"/>
                  </a:lnTo>
                  <a:lnTo>
                    <a:pt x="1475232" y="1051560"/>
                  </a:lnTo>
                  <a:lnTo>
                    <a:pt x="1475232" y="1142727"/>
                  </a:lnTo>
                  <a:lnTo>
                    <a:pt x="1488948" y="1135380"/>
                  </a:lnTo>
                  <a:lnTo>
                    <a:pt x="1491996" y="1132862"/>
                  </a:lnTo>
                  <a:lnTo>
                    <a:pt x="1491996" y="1031748"/>
                  </a:lnTo>
                  <a:lnTo>
                    <a:pt x="1492964" y="1029890"/>
                  </a:lnTo>
                  <a:close/>
                </a:path>
                <a:path w="1595755" h="1178559">
                  <a:moveTo>
                    <a:pt x="1496568" y="1025652"/>
                  </a:moveTo>
                  <a:lnTo>
                    <a:pt x="1492964" y="1029890"/>
                  </a:lnTo>
                  <a:lnTo>
                    <a:pt x="1491996" y="1031748"/>
                  </a:lnTo>
                  <a:lnTo>
                    <a:pt x="1496568" y="1025652"/>
                  </a:lnTo>
                  <a:close/>
                </a:path>
                <a:path w="1595755" h="1178559">
                  <a:moveTo>
                    <a:pt x="1496568" y="1129085"/>
                  </a:moveTo>
                  <a:lnTo>
                    <a:pt x="1496568" y="1025652"/>
                  </a:lnTo>
                  <a:lnTo>
                    <a:pt x="1491996" y="1031748"/>
                  </a:lnTo>
                  <a:lnTo>
                    <a:pt x="1491996" y="1132862"/>
                  </a:lnTo>
                  <a:lnTo>
                    <a:pt x="1496568" y="1129085"/>
                  </a:lnTo>
                  <a:close/>
                </a:path>
                <a:path w="1595755" h="1178559">
                  <a:moveTo>
                    <a:pt x="1510284" y="996696"/>
                  </a:moveTo>
                  <a:lnTo>
                    <a:pt x="1492964" y="1029890"/>
                  </a:lnTo>
                  <a:lnTo>
                    <a:pt x="1496568" y="1025652"/>
                  </a:lnTo>
                  <a:lnTo>
                    <a:pt x="1496568" y="1129085"/>
                  </a:lnTo>
                  <a:lnTo>
                    <a:pt x="1508760" y="1119013"/>
                  </a:lnTo>
                  <a:lnTo>
                    <a:pt x="1508760" y="1002792"/>
                  </a:lnTo>
                  <a:lnTo>
                    <a:pt x="1510284" y="996696"/>
                  </a:lnTo>
                  <a:close/>
                </a:path>
                <a:path w="1595755" h="1178559">
                  <a:moveTo>
                    <a:pt x="1518299" y="967359"/>
                  </a:moveTo>
                  <a:lnTo>
                    <a:pt x="1508760" y="1002792"/>
                  </a:lnTo>
                  <a:lnTo>
                    <a:pt x="1508760" y="1119013"/>
                  </a:lnTo>
                  <a:lnTo>
                    <a:pt x="1517904" y="1111459"/>
                  </a:lnTo>
                  <a:lnTo>
                    <a:pt x="1517904" y="970788"/>
                  </a:lnTo>
                  <a:lnTo>
                    <a:pt x="1518299" y="967359"/>
                  </a:lnTo>
                  <a:close/>
                </a:path>
                <a:path w="1595755" h="1178559">
                  <a:moveTo>
                    <a:pt x="1519428" y="963168"/>
                  </a:moveTo>
                  <a:lnTo>
                    <a:pt x="1518299" y="967359"/>
                  </a:lnTo>
                  <a:lnTo>
                    <a:pt x="1517904" y="970788"/>
                  </a:lnTo>
                  <a:lnTo>
                    <a:pt x="1519428" y="963168"/>
                  </a:lnTo>
                  <a:close/>
                </a:path>
                <a:path w="1595755" h="1178559">
                  <a:moveTo>
                    <a:pt x="1519428" y="1110200"/>
                  </a:moveTo>
                  <a:lnTo>
                    <a:pt x="1519428" y="963168"/>
                  </a:lnTo>
                  <a:lnTo>
                    <a:pt x="1517904" y="970788"/>
                  </a:lnTo>
                  <a:lnTo>
                    <a:pt x="1517904" y="1111459"/>
                  </a:lnTo>
                  <a:lnTo>
                    <a:pt x="1519428" y="1110200"/>
                  </a:lnTo>
                  <a:close/>
                </a:path>
                <a:path w="1595755" h="1178559">
                  <a:moveTo>
                    <a:pt x="1559052" y="1061313"/>
                  </a:moveTo>
                  <a:lnTo>
                    <a:pt x="1559052" y="73152"/>
                  </a:lnTo>
                  <a:lnTo>
                    <a:pt x="1522476" y="73152"/>
                  </a:lnTo>
                  <a:lnTo>
                    <a:pt x="1522476" y="931164"/>
                  </a:lnTo>
                  <a:lnTo>
                    <a:pt x="1518299" y="967359"/>
                  </a:lnTo>
                  <a:lnTo>
                    <a:pt x="1519428" y="963168"/>
                  </a:lnTo>
                  <a:lnTo>
                    <a:pt x="1519428" y="1110200"/>
                  </a:lnTo>
                  <a:lnTo>
                    <a:pt x="1524000" y="1106424"/>
                  </a:lnTo>
                  <a:lnTo>
                    <a:pt x="1554480" y="1069848"/>
                  </a:lnTo>
                  <a:lnTo>
                    <a:pt x="1559052" y="1061313"/>
                  </a:lnTo>
                  <a:close/>
                </a:path>
                <a:path w="1595755" h="1178559">
                  <a:moveTo>
                    <a:pt x="1559052" y="73152"/>
                  </a:moveTo>
                  <a:lnTo>
                    <a:pt x="1522476" y="36576"/>
                  </a:lnTo>
                  <a:lnTo>
                    <a:pt x="1522476" y="73152"/>
                  </a:lnTo>
                  <a:lnTo>
                    <a:pt x="1559052" y="73152"/>
                  </a:lnTo>
                  <a:close/>
                </a:path>
              </a:pathLst>
            </a:custGeom>
            <a:solidFill>
              <a:srgbClr val="5A9AD5"/>
            </a:solidFill>
          </p:spPr>
          <p:txBody>
            <a:bodyPr wrap="square" lIns="0" tIns="0" rIns="0" bIns="0" rtlCol="0"/>
            <a:lstStyle/>
            <a:p>
              <a:endParaRPr sz="1588">
                <a:solidFill>
                  <a:prstClr val="black"/>
                </a:solidFill>
              </a:endParaRPr>
            </a:p>
          </p:txBody>
        </p:sp>
      </p:grpSp>
      <p:sp>
        <p:nvSpPr>
          <p:cNvPr id="79" name="ZoneTexte 78">
            <a:extLst>
              <a:ext uri="{FF2B5EF4-FFF2-40B4-BE49-F238E27FC236}">
                <a16:creationId xmlns:a16="http://schemas.microsoft.com/office/drawing/2014/main" id="{F493B28A-8059-28C9-16C1-82E89CB1F5B4}"/>
              </a:ext>
            </a:extLst>
          </p:cNvPr>
          <p:cNvSpPr txBox="1"/>
          <p:nvPr/>
        </p:nvSpPr>
        <p:spPr>
          <a:xfrm>
            <a:off x="5680025" y="1845974"/>
            <a:ext cx="4130457" cy="850810"/>
          </a:xfrm>
          <a:prstGeom prst="rect">
            <a:avLst/>
          </a:prstGeom>
          <a:noFill/>
        </p:spPr>
        <p:txBody>
          <a:bodyPr wrap="square">
            <a:spAutoFit/>
          </a:bodyPr>
          <a:lstStyle/>
          <a:p>
            <a:pPr marL="2032295" marR="4483" lvl="0" indent="0" algn="l" defTabSz="914400" rtl="0" eaLnBrk="1" fontAlgn="auto" latinLnBrk="0" hangingPunct="1">
              <a:lnSpc>
                <a:spcPct val="102099"/>
              </a:lnSpc>
              <a:spcBef>
                <a:spcPts val="543"/>
              </a:spcBef>
              <a:spcAft>
                <a:spcPts val="0"/>
              </a:spcAft>
              <a:buClrTx/>
              <a:buSzTx/>
              <a:buFontTx/>
              <a:buNone/>
              <a:tabLst/>
              <a:defRPr/>
            </a:pPr>
            <a:r>
              <a:rPr kumimoji="0" lang="fr-FR" sz="1279" b="1" i="0" u="none" strike="noStrike" kern="1200" cap="none" spc="13" normalizeH="0" baseline="0" noProof="0" dirty="0">
                <a:ln>
                  <a:noFill/>
                </a:ln>
                <a:solidFill>
                  <a:srgbClr val="002060"/>
                </a:solidFill>
                <a:effectLst/>
                <a:uLnTx/>
                <a:uFillTx/>
                <a:latin typeface="Arial" panose="020B0604020202020204" pitchFamily="34" charset="0"/>
                <a:cs typeface="Arial" panose="020B0604020202020204" pitchFamily="34" charset="0"/>
              </a:rPr>
              <a:t>Plaques</a:t>
            </a:r>
            <a:r>
              <a:rPr kumimoji="0" lang="fr-FR" sz="1279" b="1" i="0" u="none" strike="noStrike" kern="1200" cap="none" spc="-13"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1" i="0" u="none" strike="noStrike" kern="1200" cap="none" spc="18" normalizeH="0" baseline="0" noProof="0" dirty="0">
                <a:ln>
                  <a:noFill/>
                </a:ln>
                <a:solidFill>
                  <a:srgbClr val="002060"/>
                </a:solidFill>
                <a:effectLst/>
                <a:uLnTx/>
                <a:uFillTx/>
                <a:latin typeface="Arial" panose="020B0604020202020204" pitchFamily="34" charset="0"/>
                <a:cs typeface="Arial" panose="020B0604020202020204" pitchFamily="34" charset="0"/>
              </a:rPr>
              <a:t>de</a:t>
            </a:r>
            <a:r>
              <a:rPr kumimoji="0" lang="fr-FR" sz="1279" b="1" i="0" u="none" strike="noStrike" kern="1200" cap="none" spc="-13"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1" i="0" u="none" strike="noStrike" kern="1200" cap="none" spc="4" normalizeH="0" baseline="0" noProof="0" dirty="0">
                <a:ln>
                  <a:noFill/>
                </a:ln>
                <a:solidFill>
                  <a:srgbClr val="002060"/>
                </a:solidFill>
                <a:effectLst/>
                <a:uLnTx/>
                <a:uFillTx/>
                <a:latin typeface="Arial" panose="020B0604020202020204" pitchFamily="34" charset="0"/>
                <a:cs typeface="Arial" panose="020B0604020202020204" pitchFamily="34" charset="0"/>
              </a:rPr>
              <a:t>Protection</a:t>
            </a:r>
            <a:r>
              <a:rPr kumimoji="0" lang="fr-FR" sz="1279"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0" i="0" u="none" strike="noStrike" kern="1200" cap="none" spc="13" normalizeH="0" baseline="0" noProof="0" dirty="0">
                <a:ln>
                  <a:noFill/>
                </a:ln>
                <a:solidFill>
                  <a:srgbClr val="002060"/>
                </a:solidFill>
                <a:effectLst/>
                <a:uLnTx/>
                <a:uFillTx/>
                <a:latin typeface="Arial" panose="020B0604020202020204" pitchFamily="34" charset="0"/>
                <a:cs typeface="Arial" panose="020B0604020202020204" pitchFamily="34" charset="0"/>
              </a:rPr>
              <a:t>à</a:t>
            </a:r>
            <a:r>
              <a:rPr kumimoji="0" lang="fr-FR" sz="1279" b="0" i="0" u="none" strike="noStrike" kern="1200" cap="none" spc="-4"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0" i="0" u="none" strike="noStrike" kern="1200" cap="none" spc="9" normalizeH="0" baseline="0" noProof="0" dirty="0">
                <a:ln>
                  <a:noFill/>
                </a:ln>
                <a:solidFill>
                  <a:srgbClr val="002060"/>
                </a:solidFill>
                <a:effectLst/>
                <a:uLnTx/>
                <a:uFillTx/>
                <a:latin typeface="Arial" panose="020B0604020202020204" pitchFamily="34" charset="0"/>
                <a:cs typeface="Arial" panose="020B0604020202020204" pitchFamily="34" charset="0"/>
              </a:rPr>
              <a:t>positionner </a:t>
            </a:r>
            <a:r>
              <a:rPr kumimoji="0" lang="fr-FR" sz="1279" b="0" i="0" u="none" strike="noStrike" kern="1200" cap="none" spc="-274"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0" i="0" u="none" strike="noStrike" kern="1200" cap="none" spc="13" normalizeH="0" baseline="0" noProof="0" dirty="0">
                <a:ln>
                  <a:noFill/>
                </a:ln>
                <a:solidFill>
                  <a:srgbClr val="002060"/>
                </a:solidFill>
                <a:effectLst/>
                <a:uLnTx/>
                <a:uFillTx/>
                <a:latin typeface="Arial" panose="020B0604020202020204" pitchFamily="34" charset="0"/>
                <a:cs typeface="Arial" panose="020B0604020202020204" pitchFamily="34" charset="0"/>
              </a:rPr>
              <a:t>sous</a:t>
            </a:r>
            <a:r>
              <a:rPr kumimoji="0" lang="fr-FR" sz="1279" b="0" i="0" u="none" strike="noStrike" kern="1200" cap="none" spc="-9"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0" i="0" u="none" strike="noStrike" kern="1200" cap="none" spc="9" normalizeH="0" baseline="0" noProof="0" dirty="0">
                <a:ln>
                  <a:noFill/>
                </a:ln>
                <a:solidFill>
                  <a:srgbClr val="002060"/>
                </a:solidFill>
                <a:effectLst/>
                <a:uLnTx/>
                <a:uFillTx/>
                <a:latin typeface="Arial" panose="020B0604020202020204" pitchFamily="34" charset="0"/>
                <a:cs typeface="Arial" panose="020B0604020202020204" pitchFamily="34" charset="0"/>
              </a:rPr>
              <a:t>chacun</a:t>
            </a:r>
            <a:r>
              <a:rPr kumimoji="0" lang="fr-FR" sz="1279" b="0" i="0" u="none" strike="noStrike" kern="1200" cap="none" spc="22"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0" i="0" u="none" strike="noStrike" kern="1200" cap="none" spc="13" normalizeH="0" baseline="0" noProof="0" dirty="0">
                <a:ln>
                  <a:noFill/>
                </a:ln>
                <a:solidFill>
                  <a:srgbClr val="002060"/>
                </a:solidFill>
                <a:effectLst/>
                <a:uLnTx/>
                <a:uFillTx/>
                <a:latin typeface="Arial" panose="020B0604020202020204" pitchFamily="34" charset="0"/>
                <a:cs typeface="Arial" panose="020B0604020202020204" pitchFamily="34" charset="0"/>
              </a:rPr>
              <a:t>des</a:t>
            </a:r>
            <a:r>
              <a:rPr kumimoji="0" lang="fr-FR" sz="1279" b="0" i="0" u="none" strike="noStrike" kern="1200" cap="none" spc="-4"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0" i="0" u="none" strike="noStrike" kern="1200" cap="none" spc="9" normalizeH="0" baseline="0" noProof="0" dirty="0">
                <a:ln>
                  <a:noFill/>
                </a:ln>
                <a:solidFill>
                  <a:srgbClr val="002060"/>
                </a:solidFill>
                <a:effectLst/>
                <a:uLnTx/>
                <a:uFillTx/>
                <a:latin typeface="Arial" panose="020B0604020202020204" pitchFamily="34" charset="0"/>
                <a:cs typeface="Arial" panose="020B0604020202020204" pitchFamily="34" charset="0"/>
              </a:rPr>
              <a:t>coussins</a:t>
            </a:r>
            <a:r>
              <a:rPr kumimoji="0" lang="fr-FR" sz="1279"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0" i="0" u="none" strike="noStrike" kern="1200" cap="none" spc="13" normalizeH="0" baseline="0" noProof="0" dirty="0">
                <a:ln>
                  <a:noFill/>
                </a:ln>
                <a:solidFill>
                  <a:srgbClr val="002060"/>
                </a:solidFill>
                <a:effectLst/>
                <a:uLnTx/>
                <a:uFillTx/>
                <a:latin typeface="Arial" panose="020B0604020202020204" pitchFamily="34" charset="0"/>
                <a:cs typeface="Arial" panose="020B0604020202020204" pitchFamily="34" charset="0"/>
              </a:rPr>
              <a:t>de</a:t>
            </a:r>
            <a:r>
              <a:rPr kumimoji="0" lang="fr-FR" sz="1279"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279" b="0" i="0" u="none" strike="noStrike" kern="1200" cap="none" spc="4" normalizeH="0" baseline="0" noProof="0" dirty="0">
                <a:ln>
                  <a:noFill/>
                </a:ln>
                <a:solidFill>
                  <a:srgbClr val="002060"/>
                </a:solidFill>
                <a:effectLst/>
                <a:uLnTx/>
                <a:uFillTx/>
                <a:latin typeface="Arial" panose="020B0604020202020204" pitchFamily="34" charset="0"/>
                <a:cs typeface="Arial" panose="020B0604020202020204" pitchFamily="34" charset="0"/>
              </a:rPr>
              <a:t>levage.</a:t>
            </a:r>
            <a:endParaRPr kumimoji="0" lang="fr-FR" sz="1279"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L="2032295" marR="0" lvl="0" indent="0" algn="l" defTabSz="914400" rtl="0" eaLnBrk="1" fontAlgn="auto" latinLnBrk="0" hangingPunct="1">
              <a:lnSpc>
                <a:spcPct val="100000"/>
              </a:lnSpc>
              <a:spcBef>
                <a:spcPts val="31"/>
              </a:spcBef>
              <a:spcAft>
                <a:spcPts val="0"/>
              </a:spcAft>
              <a:buClrTx/>
              <a:buSzTx/>
              <a:buFontTx/>
              <a:buNone/>
              <a:tabLst/>
              <a:defRPr/>
            </a:pPr>
            <a:r>
              <a:rPr kumimoji="0" lang="fr-FR" sz="1015" b="0"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(800x800x15mm)</a:t>
            </a:r>
            <a:r>
              <a:rPr kumimoji="0" lang="fr-FR" sz="1015" b="0" i="1" u="none" strike="noStrike" kern="1200" cap="none" spc="-13"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015" b="0"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x</a:t>
            </a:r>
            <a:r>
              <a:rPr kumimoji="0" lang="fr-FR" sz="1015" b="0" i="1" u="none" strike="noStrike" kern="1200" cap="none" spc="-13"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fr-FR" sz="1015" b="0" i="1"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2</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7390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Notre réponse Euromaster</a:t>
            </a:r>
          </a:p>
        </p:txBody>
      </p:sp>
      <p:sp>
        <p:nvSpPr>
          <p:cNvPr id="4" name="Espace réservé du numéro de diapositive 3"/>
          <p:cNvSpPr>
            <a:spLocks noGrp="1"/>
          </p:cNvSpPr>
          <p:nvPr>
            <p:ph type="sldNum" sz="quarter" idx="12"/>
          </p:nvPr>
        </p:nvSpPr>
        <p:spPr/>
        <p:txBody>
          <a:bodyPr/>
          <a:lstStyle/>
          <a:p>
            <a:fld id="{CCCA6185-D971-4A90-914E-0B7B670ED64A}" type="slidenum">
              <a:rPr lang="fr-FR" smtClean="0">
                <a:solidFill>
                  <a:prstClr val="black">
                    <a:tint val="75000"/>
                  </a:prstClr>
                </a:solidFill>
              </a:rPr>
              <a:pPr/>
              <a:t>4</a:t>
            </a:fld>
            <a:endParaRPr lang="fr-FR">
              <a:solidFill>
                <a:prstClr val="black">
                  <a:tint val="75000"/>
                </a:prstClr>
              </a:solidFill>
            </a:endParaRPr>
          </a:p>
        </p:txBody>
      </p:sp>
      <p:sp>
        <p:nvSpPr>
          <p:cNvPr id="5" name="Rectangle 4"/>
          <p:cNvSpPr/>
          <p:nvPr/>
        </p:nvSpPr>
        <p:spPr>
          <a:xfrm>
            <a:off x="1213643" y="2144885"/>
            <a:ext cx="7810316" cy="27858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pPr>
            <a:r>
              <a:rPr lang="fr-FR" sz="2400" b="1" dirty="0">
                <a:solidFill>
                  <a:srgbClr val="002060"/>
                </a:solidFill>
                <a:highlight>
                  <a:srgbClr val="F6DA0A"/>
                </a:highlight>
                <a:latin typeface="Arial" panose="020B0604020202020204" pitchFamily="34" charset="0"/>
                <a:cs typeface="Arial" panose="020B0604020202020204" pitchFamily="34" charset="0"/>
              </a:rPr>
              <a:t>Préserver votre trésorerie </a:t>
            </a:r>
            <a:r>
              <a:rPr lang="fr-FR" sz="2400" dirty="0">
                <a:solidFill>
                  <a:srgbClr val="002060"/>
                </a:solidFill>
                <a:latin typeface="Arial" panose="020B0604020202020204" pitchFamily="34" charset="0"/>
                <a:cs typeface="Arial" panose="020B0604020202020204" pitchFamily="34" charset="0"/>
              </a:rPr>
              <a:t>en lissant vos dépenses selon les heures d’utilisation de vos engins</a:t>
            </a:r>
          </a:p>
          <a:p>
            <a:pPr>
              <a:spcAft>
                <a:spcPts val="600"/>
              </a:spcAft>
            </a:pPr>
            <a:endParaRPr lang="fr-FR" sz="2400" dirty="0">
              <a:solidFill>
                <a:srgbClr val="002060"/>
              </a:solidFill>
              <a:latin typeface="Arial" panose="020B0604020202020204" pitchFamily="34" charset="0"/>
              <a:cs typeface="Arial" panose="020B0604020202020204" pitchFamily="34" charset="0"/>
            </a:endParaRPr>
          </a:p>
          <a:p>
            <a:pPr>
              <a:spcAft>
                <a:spcPts val="600"/>
              </a:spcAft>
            </a:pPr>
            <a:r>
              <a:rPr lang="fr-FR" sz="2400" b="1" dirty="0">
                <a:solidFill>
                  <a:srgbClr val="002060"/>
                </a:solidFill>
                <a:highlight>
                  <a:srgbClr val="F6DA0A"/>
                </a:highlight>
                <a:latin typeface="Arial" panose="020B0604020202020204" pitchFamily="34" charset="0"/>
                <a:cs typeface="Arial" panose="020B0604020202020204" pitchFamily="34" charset="0"/>
              </a:rPr>
              <a:t>Optimiser votre résultat annuel </a:t>
            </a:r>
            <a:r>
              <a:rPr lang="fr-FR" sz="2400" dirty="0">
                <a:solidFill>
                  <a:srgbClr val="002060"/>
                </a:solidFill>
                <a:latin typeface="Arial" panose="020B0604020202020204" pitchFamily="34" charset="0"/>
                <a:cs typeface="Arial" panose="020B0604020202020204" pitchFamily="34" charset="0"/>
              </a:rPr>
              <a:t>et limitant vos charges d’exploitation </a:t>
            </a:r>
          </a:p>
          <a:p>
            <a:pPr>
              <a:spcAft>
                <a:spcPts val="600"/>
              </a:spcAft>
            </a:pPr>
            <a:endParaRPr lang="fr-FR" sz="2400" dirty="0">
              <a:solidFill>
                <a:srgbClr val="002060"/>
              </a:solidFill>
              <a:latin typeface="Arial" panose="020B0604020202020204" pitchFamily="34" charset="0"/>
              <a:cs typeface="Arial" panose="020B0604020202020204" pitchFamily="34" charset="0"/>
            </a:endParaRPr>
          </a:p>
          <a:p>
            <a:pPr>
              <a:spcAft>
                <a:spcPts val="600"/>
              </a:spcAft>
            </a:pPr>
            <a:r>
              <a:rPr lang="fr-FR" sz="2400" b="1" dirty="0">
                <a:solidFill>
                  <a:srgbClr val="002060"/>
                </a:solidFill>
                <a:highlight>
                  <a:srgbClr val="F6DA0A"/>
                </a:highlight>
                <a:latin typeface="Arial" panose="020B0604020202020204" pitchFamily="34" charset="0"/>
                <a:cs typeface="Arial" panose="020B0604020202020204" pitchFamily="34" charset="0"/>
              </a:rPr>
              <a:t>Assurer la continuité de votre activité </a:t>
            </a:r>
            <a:r>
              <a:rPr lang="fr-FR" sz="2400" dirty="0">
                <a:solidFill>
                  <a:srgbClr val="002060"/>
                </a:solidFill>
                <a:latin typeface="Arial" panose="020B0604020202020204" pitchFamily="34" charset="0"/>
                <a:cs typeface="Arial" panose="020B0604020202020204" pitchFamily="34" charset="0"/>
              </a:rPr>
              <a:t>en limitant les immobilisations de vos engins</a:t>
            </a:r>
          </a:p>
          <a:p>
            <a:pPr>
              <a:spcAft>
                <a:spcPts val="600"/>
              </a:spcAft>
            </a:pPr>
            <a:endParaRPr lang="fr-FR" sz="2400" dirty="0">
              <a:solidFill>
                <a:srgbClr val="002060"/>
              </a:solidFill>
              <a:latin typeface="Arial" panose="020B0604020202020204" pitchFamily="34" charset="0"/>
              <a:cs typeface="Arial" panose="020B0604020202020204" pitchFamily="34" charset="0"/>
            </a:endParaRPr>
          </a:p>
          <a:p>
            <a:pPr>
              <a:spcAft>
                <a:spcPts val="600"/>
              </a:spcAft>
            </a:pPr>
            <a:r>
              <a:rPr lang="fr-FR" sz="2400" b="1" dirty="0">
                <a:solidFill>
                  <a:srgbClr val="002060"/>
                </a:solidFill>
                <a:highlight>
                  <a:srgbClr val="F6DA0A"/>
                </a:highlight>
                <a:latin typeface="Arial" panose="020B0604020202020204" pitchFamily="34" charset="0"/>
                <a:cs typeface="Arial" panose="020B0604020202020204" pitchFamily="34" charset="0"/>
              </a:rPr>
              <a:t>Déléguer la gestion des pneumatiques </a:t>
            </a:r>
            <a:r>
              <a:rPr lang="fr-FR" sz="2400" dirty="0">
                <a:solidFill>
                  <a:srgbClr val="002060"/>
                </a:solidFill>
                <a:latin typeface="Arial" panose="020B0604020202020204" pitchFamily="34" charset="0"/>
                <a:cs typeface="Arial" panose="020B0604020202020204" pitchFamily="34" charset="0"/>
              </a:rPr>
              <a:t>de votre parc</a:t>
            </a:r>
            <a:endParaRPr lang="fr-FR" sz="2000" dirty="0">
              <a:solidFill>
                <a:srgbClr val="002060"/>
              </a:solidFill>
              <a:latin typeface="Arial" panose="020B0604020202020204" pitchFamily="34" charset="0"/>
              <a:cs typeface="Arial" panose="020B0604020202020204" pitchFamily="34" charset="0"/>
            </a:endParaRPr>
          </a:p>
        </p:txBody>
      </p:sp>
      <p:sp>
        <p:nvSpPr>
          <p:cNvPr id="6" name="Rectangle : coins arrondis 5">
            <a:extLst>
              <a:ext uri="{FF2B5EF4-FFF2-40B4-BE49-F238E27FC236}">
                <a16:creationId xmlns:a16="http://schemas.microsoft.com/office/drawing/2014/main" id="{8F411C0B-76B0-4F0A-0435-4D964EC8D2E0}"/>
              </a:ext>
            </a:extLst>
          </p:cNvPr>
          <p:cNvSpPr/>
          <p:nvPr/>
        </p:nvSpPr>
        <p:spPr>
          <a:xfrm rot="1029394">
            <a:off x="-583255" y="1932137"/>
            <a:ext cx="1512040" cy="739734"/>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 coins arrondis 6">
            <a:extLst>
              <a:ext uri="{FF2B5EF4-FFF2-40B4-BE49-F238E27FC236}">
                <a16:creationId xmlns:a16="http://schemas.microsoft.com/office/drawing/2014/main" id="{169BC38A-30F1-B6DD-8EF1-1581B2591908}"/>
              </a:ext>
            </a:extLst>
          </p:cNvPr>
          <p:cNvSpPr/>
          <p:nvPr/>
        </p:nvSpPr>
        <p:spPr>
          <a:xfrm rot="1029394">
            <a:off x="-583255" y="3152299"/>
            <a:ext cx="1512040" cy="739734"/>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 coins arrondis 7">
            <a:extLst>
              <a:ext uri="{FF2B5EF4-FFF2-40B4-BE49-F238E27FC236}">
                <a16:creationId xmlns:a16="http://schemas.microsoft.com/office/drawing/2014/main" id="{8893362C-4445-C702-5B68-CE8A0E439E00}"/>
              </a:ext>
            </a:extLst>
          </p:cNvPr>
          <p:cNvSpPr/>
          <p:nvPr/>
        </p:nvSpPr>
        <p:spPr>
          <a:xfrm rot="1029394">
            <a:off x="-583255" y="4372461"/>
            <a:ext cx="1512040" cy="739734"/>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A614E33D-FA84-B8E6-7002-A315DEA19F79}"/>
              </a:ext>
            </a:extLst>
          </p:cNvPr>
          <p:cNvSpPr/>
          <p:nvPr/>
        </p:nvSpPr>
        <p:spPr>
          <a:xfrm rot="1029394">
            <a:off x="-583255" y="5592623"/>
            <a:ext cx="1512040" cy="739734"/>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627232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grpSp>
        <p:nvGrpSpPr>
          <p:cNvPr id="4" name="object 3">
            <a:extLst>
              <a:ext uri="{FF2B5EF4-FFF2-40B4-BE49-F238E27FC236}">
                <a16:creationId xmlns:a16="http://schemas.microsoft.com/office/drawing/2014/main" id="{4EB9EE26-23D8-C863-D8AA-61FB37D6D535}"/>
              </a:ext>
            </a:extLst>
          </p:cNvPr>
          <p:cNvGrpSpPr/>
          <p:nvPr/>
        </p:nvGrpSpPr>
        <p:grpSpPr>
          <a:xfrm>
            <a:off x="300271" y="1251044"/>
            <a:ext cx="1528918" cy="512454"/>
            <a:chOff x="688848" y="1173480"/>
            <a:chExt cx="1309370" cy="422275"/>
          </a:xfrm>
          <a:solidFill>
            <a:srgbClr val="F6DA0A"/>
          </a:solidFill>
        </p:grpSpPr>
        <p:sp>
          <p:nvSpPr>
            <p:cNvPr id="5" name="object 4">
              <a:extLst>
                <a:ext uri="{FF2B5EF4-FFF2-40B4-BE49-F238E27FC236}">
                  <a16:creationId xmlns:a16="http://schemas.microsoft.com/office/drawing/2014/main" id="{607275AA-16E3-D10B-0C8D-4BECC3E6BCC6}"/>
                </a:ext>
              </a:extLst>
            </p:cNvPr>
            <p:cNvSpPr/>
            <p:nvPr/>
          </p:nvSpPr>
          <p:spPr>
            <a:xfrm>
              <a:off x="691895" y="1176527"/>
              <a:ext cx="1303020" cy="416559"/>
            </a:xfrm>
            <a:custGeom>
              <a:avLst/>
              <a:gdLst/>
              <a:ahLst/>
              <a:cxnLst/>
              <a:rect l="l" t="t" r="r" b="b"/>
              <a:pathLst>
                <a:path w="1303020" h="416559">
                  <a:moveTo>
                    <a:pt x="1303019" y="416051"/>
                  </a:moveTo>
                  <a:lnTo>
                    <a:pt x="1303019" y="0"/>
                  </a:lnTo>
                  <a:lnTo>
                    <a:pt x="0" y="0"/>
                  </a:lnTo>
                  <a:lnTo>
                    <a:pt x="0" y="416051"/>
                  </a:lnTo>
                  <a:lnTo>
                    <a:pt x="1303019" y="416051"/>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sp>
          <p:nvSpPr>
            <p:cNvPr id="6" name="object 5">
              <a:extLst>
                <a:ext uri="{FF2B5EF4-FFF2-40B4-BE49-F238E27FC236}">
                  <a16:creationId xmlns:a16="http://schemas.microsoft.com/office/drawing/2014/main" id="{49EBB3B8-3267-FCC6-BADD-AEB4848034A5}"/>
                </a:ext>
              </a:extLst>
            </p:cNvPr>
            <p:cNvSpPr/>
            <p:nvPr/>
          </p:nvSpPr>
          <p:spPr>
            <a:xfrm>
              <a:off x="688848" y="1173480"/>
              <a:ext cx="1309370" cy="422275"/>
            </a:xfrm>
            <a:custGeom>
              <a:avLst/>
              <a:gdLst/>
              <a:ahLst/>
              <a:cxnLst/>
              <a:rect l="l" t="t" r="r" b="b"/>
              <a:pathLst>
                <a:path w="1309370" h="422275">
                  <a:moveTo>
                    <a:pt x="1309116" y="420624"/>
                  </a:moveTo>
                  <a:lnTo>
                    <a:pt x="1309116" y="1524"/>
                  </a:lnTo>
                  <a:lnTo>
                    <a:pt x="1307592" y="0"/>
                  </a:lnTo>
                  <a:lnTo>
                    <a:pt x="1524" y="0"/>
                  </a:lnTo>
                  <a:lnTo>
                    <a:pt x="0" y="1524"/>
                  </a:lnTo>
                  <a:lnTo>
                    <a:pt x="0" y="420624"/>
                  </a:lnTo>
                  <a:lnTo>
                    <a:pt x="1524" y="422148"/>
                  </a:lnTo>
                  <a:lnTo>
                    <a:pt x="3048" y="422148"/>
                  </a:lnTo>
                  <a:lnTo>
                    <a:pt x="3048" y="7620"/>
                  </a:lnTo>
                  <a:lnTo>
                    <a:pt x="7620" y="3048"/>
                  </a:lnTo>
                  <a:lnTo>
                    <a:pt x="7620" y="7620"/>
                  </a:lnTo>
                  <a:lnTo>
                    <a:pt x="1301496" y="7620"/>
                  </a:lnTo>
                  <a:lnTo>
                    <a:pt x="1301496" y="3048"/>
                  </a:lnTo>
                  <a:lnTo>
                    <a:pt x="1306068" y="7620"/>
                  </a:lnTo>
                  <a:lnTo>
                    <a:pt x="1306068" y="422148"/>
                  </a:lnTo>
                  <a:lnTo>
                    <a:pt x="1307592" y="422148"/>
                  </a:lnTo>
                  <a:lnTo>
                    <a:pt x="1309116" y="420624"/>
                  </a:lnTo>
                  <a:close/>
                </a:path>
                <a:path w="1309370" h="422275">
                  <a:moveTo>
                    <a:pt x="7620" y="7620"/>
                  </a:moveTo>
                  <a:lnTo>
                    <a:pt x="7620" y="3048"/>
                  </a:lnTo>
                  <a:lnTo>
                    <a:pt x="3048" y="7620"/>
                  </a:lnTo>
                  <a:lnTo>
                    <a:pt x="7620" y="7620"/>
                  </a:lnTo>
                  <a:close/>
                </a:path>
                <a:path w="1309370" h="422275">
                  <a:moveTo>
                    <a:pt x="7620" y="414528"/>
                  </a:moveTo>
                  <a:lnTo>
                    <a:pt x="7620" y="7620"/>
                  </a:lnTo>
                  <a:lnTo>
                    <a:pt x="3048" y="7620"/>
                  </a:lnTo>
                  <a:lnTo>
                    <a:pt x="3048" y="414528"/>
                  </a:lnTo>
                  <a:lnTo>
                    <a:pt x="7620" y="414528"/>
                  </a:lnTo>
                  <a:close/>
                </a:path>
                <a:path w="1309370" h="422275">
                  <a:moveTo>
                    <a:pt x="1306068" y="414528"/>
                  </a:moveTo>
                  <a:lnTo>
                    <a:pt x="3048" y="414528"/>
                  </a:lnTo>
                  <a:lnTo>
                    <a:pt x="7620" y="419100"/>
                  </a:lnTo>
                  <a:lnTo>
                    <a:pt x="7620" y="422148"/>
                  </a:lnTo>
                  <a:lnTo>
                    <a:pt x="1301496" y="422148"/>
                  </a:lnTo>
                  <a:lnTo>
                    <a:pt x="1301496" y="419100"/>
                  </a:lnTo>
                  <a:lnTo>
                    <a:pt x="1306068" y="414528"/>
                  </a:lnTo>
                  <a:close/>
                </a:path>
                <a:path w="1309370" h="422275">
                  <a:moveTo>
                    <a:pt x="7620" y="422148"/>
                  </a:moveTo>
                  <a:lnTo>
                    <a:pt x="7620" y="419100"/>
                  </a:lnTo>
                  <a:lnTo>
                    <a:pt x="3048" y="414528"/>
                  </a:lnTo>
                  <a:lnTo>
                    <a:pt x="3048" y="422148"/>
                  </a:lnTo>
                  <a:lnTo>
                    <a:pt x="7620" y="422148"/>
                  </a:lnTo>
                  <a:close/>
                </a:path>
                <a:path w="1309370" h="422275">
                  <a:moveTo>
                    <a:pt x="1306068" y="7620"/>
                  </a:moveTo>
                  <a:lnTo>
                    <a:pt x="1301496" y="3048"/>
                  </a:lnTo>
                  <a:lnTo>
                    <a:pt x="1301496" y="7620"/>
                  </a:lnTo>
                  <a:lnTo>
                    <a:pt x="1306068" y="7620"/>
                  </a:lnTo>
                  <a:close/>
                </a:path>
                <a:path w="1309370" h="422275">
                  <a:moveTo>
                    <a:pt x="1306068" y="414528"/>
                  </a:moveTo>
                  <a:lnTo>
                    <a:pt x="1306068" y="7620"/>
                  </a:lnTo>
                  <a:lnTo>
                    <a:pt x="1301496" y="7620"/>
                  </a:lnTo>
                  <a:lnTo>
                    <a:pt x="1301496" y="414528"/>
                  </a:lnTo>
                  <a:lnTo>
                    <a:pt x="1306068" y="414528"/>
                  </a:lnTo>
                  <a:close/>
                </a:path>
                <a:path w="1309370" h="422275">
                  <a:moveTo>
                    <a:pt x="1306068" y="422148"/>
                  </a:moveTo>
                  <a:lnTo>
                    <a:pt x="1306068" y="414528"/>
                  </a:lnTo>
                  <a:lnTo>
                    <a:pt x="1301496" y="419100"/>
                  </a:lnTo>
                  <a:lnTo>
                    <a:pt x="1301496" y="422148"/>
                  </a:lnTo>
                  <a:lnTo>
                    <a:pt x="1306068" y="422148"/>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18" name="object 6">
            <a:extLst>
              <a:ext uri="{FF2B5EF4-FFF2-40B4-BE49-F238E27FC236}">
                <a16:creationId xmlns:a16="http://schemas.microsoft.com/office/drawing/2014/main" id="{BC19ECEA-759B-EC5D-2874-FF8F3856DBD0}"/>
              </a:ext>
            </a:extLst>
          </p:cNvPr>
          <p:cNvSpPr txBox="1">
            <a:spLocks/>
          </p:cNvSpPr>
          <p:nvPr/>
        </p:nvSpPr>
        <p:spPr>
          <a:xfrm>
            <a:off x="300271" y="1259677"/>
            <a:ext cx="2386180" cy="448856"/>
          </a:xfrm>
          <a:prstGeom prst="rect">
            <a:avLst/>
          </a:prstGeom>
        </p:spPr>
        <p:txBody>
          <a:bodyPr vert="horz" wrap="square" lIns="0" tIns="5603"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spcBef>
                <a:spcPts val="44"/>
              </a:spcBef>
            </a:pPr>
            <a:r>
              <a:rPr lang="fr-FR" sz="3200" spc="4" dirty="0">
                <a:solidFill>
                  <a:srgbClr val="002060"/>
                </a:solidFill>
              </a:rPr>
              <a:t>Dépose</a:t>
            </a:r>
            <a:endParaRPr lang="fr-FR" sz="3200" dirty="0">
              <a:solidFill>
                <a:srgbClr val="002060"/>
              </a:solidFill>
            </a:endParaRPr>
          </a:p>
        </p:txBody>
      </p:sp>
      <p:grpSp>
        <p:nvGrpSpPr>
          <p:cNvPr id="3" name="object 6">
            <a:extLst>
              <a:ext uri="{FF2B5EF4-FFF2-40B4-BE49-F238E27FC236}">
                <a16:creationId xmlns:a16="http://schemas.microsoft.com/office/drawing/2014/main" id="{8DC1346B-A457-1F1F-92D5-44CD17FB9BD8}"/>
              </a:ext>
            </a:extLst>
          </p:cNvPr>
          <p:cNvGrpSpPr/>
          <p:nvPr/>
        </p:nvGrpSpPr>
        <p:grpSpPr>
          <a:xfrm>
            <a:off x="1624975" y="2225977"/>
            <a:ext cx="1847850" cy="1689287"/>
            <a:chOff x="216408" y="1778508"/>
            <a:chExt cx="2094230" cy="1914525"/>
          </a:xfrm>
        </p:grpSpPr>
        <p:pic>
          <p:nvPicPr>
            <p:cNvPr id="7" name="object 7">
              <a:extLst>
                <a:ext uri="{FF2B5EF4-FFF2-40B4-BE49-F238E27FC236}">
                  <a16:creationId xmlns:a16="http://schemas.microsoft.com/office/drawing/2014/main" id="{070FED8E-76B9-428A-E8C6-13569E5F8F4C}"/>
                </a:ext>
              </a:extLst>
            </p:cNvPr>
            <p:cNvPicPr/>
            <p:nvPr/>
          </p:nvPicPr>
          <p:blipFill>
            <a:blip r:embed="rId2" cstate="print"/>
            <a:stretch>
              <a:fillRect/>
            </a:stretch>
          </p:blipFill>
          <p:spPr>
            <a:xfrm>
              <a:off x="289560" y="1926793"/>
              <a:ext cx="1947671" cy="1692706"/>
            </a:xfrm>
            <a:prstGeom prst="rect">
              <a:avLst/>
            </a:prstGeom>
          </p:spPr>
        </p:pic>
        <p:sp>
          <p:nvSpPr>
            <p:cNvPr id="8" name="object 8">
              <a:extLst>
                <a:ext uri="{FF2B5EF4-FFF2-40B4-BE49-F238E27FC236}">
                  <a16:creationId xmlns:a16="http://schemas.microsoft.com/office/drawing/2014/main" id="{DFEDE1DB-9AD0-8544-0D7B-F83CC3022E62}"/>
                </a:ext>
              </a:extLst>
            </p:cNvPr>
            <p:cNvSpPr/>
            <p:nvPr/>
          </p:nvSpPr>
          <p:spPr>
            <a:xfrm>
              <a:off x="216408" y="1778508"/>
              <a:ext cx="2094230" cy="1914525"/>
            </a:xfrm>
            <a:custGeom>
              <a:avLst/>
              <a:gdLst/>
              <a:ahLst/>
              <a:cxnLst/>
              <a:rect l="l" t="t" r="r" b="b"/>
              <a:pathLst>
                <a:path w="2094230" h="1914525">
                  <a:moveTo>
                    <a:pt x="2093976" y="1548384"/>
                  </a:moveTo>
                  <a:lnTo>
                    <a:pt x="2093976" y="0"/>
                  </a:lnTo>
                  <a:lnTo>
                    <a:pt x="365760" y="0"/>
                  </a:lnTo>
                  <a:lnTo>
                    <a:pt x="294132" y="7620"/>
                  </a:lnTo>
                  <a:lnTo>
                    <a:pt x="224028" y="28956"/>
                  </a:lnTo>
                  <a:lnTo>
                    <a:pt x="161544" y="62484"/>
                  </a:lnTo>
                  <a:lnTo>
                    <a:pt x="106680" y="108204"/>
                  </a:lnTo>
                  <a:lnTo>
                    <a:pt x="62484" y="161544"/>
                  </a:lnTo>
                  <a:lnTo>
                    <a:pt x="28956" y="224028"/>
                  </a:lnTo>
                  <a:lnTo>
                    <a:pt x="6096" y="294132"/>
                  </a:lnTo>
                  <a:lnTo>
                    <a:pt x="0" y="365760"/>
                  </a:lnTo>
                  <a:lnTo>
                    <a:pt x="0" y="1914144"/>
                  </a:lnTo>
                  <a:lnTo>
                    <a:pt x="36576" y="1914144"/>
                  </a:lnTo>
                  <a:lnTo>
                    <a:pt x="36576" y="1840992"/>
                  </a:lnTo>
                  <a:lnTo>
                    <a:pt x="73152" y="1840992"/>
                  </a:lnTo>
                  <a:lnTo>
                    <a:pt x="73152" y="368808"/>
                  </a:lnTo>
                  <a:lnTo>
                    <a:pt x="74676" y="336804"/>
                  </a:lnTo>
                  <a:lnTo>
                    <a:pt x="74676" y="339852"/>
                  </a:lnTo>
                  <a:lnTo>
                    <a:pt x="77724" y="317500"/>
                  </a:lnTo>
                  <a:lnTo>
                    <a:pt x="77724" y="310896"/>
                  </a:lnTo>
                  <a:lnTo>
                    <a:pt x="85344" y="284226"/>
                  </a:lnTo>
                  <a:lnTo>
                    <a:pt x="85344" y="281940"/>
                  </a:lnTo>
                  <a:lnTo>
                    <a:pt x="94488" y="255814"/>
                  </a:lnTo>
                  <a:lnTo>
                    <a:pt x="94488" y="254508"/>
                  </a:lnTo>
                  <a:lnTo>
                    <a:pt x="96012" y="251460"/>
                  </a:lnTo>
                  <a:lnTo>
                    <a:pt x="96012" y="251612"/>
                  </a:lnTo>
                  <a:lnTo>
                    <a:pt x="106680" y="231343"/>
                  </a:lnTo>
                  <a:lnTo>
                    <a:pt x="106680" y="228600"/>
                  </a:lnTo>
                  <a:lnTo>
                    <a:pt x="123444" y="201168"/>
                  </a:lnTo>
                  <a:lnTo>
                    <a:pt x="123444" y="202340"/>
                  </a:lnTo>
                  <a:lnTo>
                    <a:pt x="138684" y="183583"/>
                  </a:lnTo>
                  <a:lnTo>
                    <a:pt x="138684" y="181356"/>
                  </a:lnTo>
                  <a:lnTo>
                    <a:pt x="160020" y="158496"/>
                  </a:lnTo>
                  <a:lnTo>
                    <a:pt x="160020" y="160121"/>
                  </a:lnTo>
                  <a:lnTo>
                    <a:pt x="178308" y="143052"/>
                  </a:lnTo>
                  <a:lnTo>
                    <a:pt x="178308" y="141732"/>
                  </a:lnTo>
                  <a:lnTo>
                    <a:pt x="201168" y="125595"/>
                  </a:lnTo>
                  <a:lnTo>
                    <a:pt x="201168" y="124968"/>
                  </a:lnTo>
                  <a:lnTo>
                    <a:pt x="225552" y="110066"/>
                  </a:lnTo>
                  <a:lnTo>
                    <a:pt x="225552" y="109728"/>
                  </a:lnTo>
                  <a:lnTo>
                    <a:pt x="228600" y="108204"/>
                  </a:lnTo>
                  <a:lnTo>
                    <a:pt x="254508" y="96012"/>
                  </a:lnTo>
                  <a:lnTo>
                    <a:pt x="254508" y="96316"/>
                  </a:lnTo>
                  <a:lnTo>
                    <a:pt x="277368" y="87172"/>
                  </a:lnTo>
                  <a:lnTo>
                    <a:pt x="277368" y="86868"/>
                  </a:lnTo>
                  <a:lnTo>
                    <a:pt x="281940" y="85344"/>
                  </a:lnTo>
                  <a:lnTo>
                    <a:pt x="281940" y="85779"/>
                  </a:lnTo>
                  <a:lnTo>
                    <a:pt x="306324" y="79973"/>
                  </a:lnTo>
                  <a:lnTo>
                    <a:pt x="306324" y="79248"/>
                  </a:lnTo>
                  <a:lnTo>
                    <a:pt x="335280" y="75111"/>
                  </a:lnTo>
                  <a:lnTo>
                    <a:pt x="335280" y="74676"/>
                  </a:lnTo>
                  <a:lnTo>
                    <a:pt x="365760" y="73290"/>
                  </a:lnTo>
                  <a:lnTo>
                    <a:pt x="365760" y="73152"/>
                  </a:lnTo>
                  <a:lnTo>
                    <a:pt x="2020824" y="73152"/>
                  </a:lnTo>
                  <a:lnTo>
                    <a:pt x="2020824" y="36576"/>
                  </a:lnTo>
                  <a:lnTo>
                    <a:pt x="2057400" y="73152"/>
                  </a:lnTo>
                  <a:lnTo>
                    <a:pt x="2057400" y="1706118"/>
                  </a:lnTo>
                  <a:lnTo>
                    <a:pt x="2065020" y="1690116"/>
                  </a:lnTo>
                  <a:lnTo>
                    <a:pt x="2078736" y="1656588"/>
                  </a:lnTo>
                  <a:lnTo>
                    <a:pt x="2087880" y="1620012"/>
                  </a:lnTo>
                  <a:lnTo>
                    <a:pt x="2092452" y="1584960"/>
                  </a:lnTo>
                  <a:lnTo>
                    <a:pt x="2093976" y="1548384"/>
                  </a:lnTo>
                  <a:close/>
                </a:path>
                <a:path w="2094230" h="1914525">
                  <a:moveTo>
                    <a:pt x="1728216" y="1914144"/>
                  </a:moveTo>
                  <a:lnTo>
                    <a:pt x="1728216" y="1840992"/>
                  </a:lnTo>
                  <a:lnTo>
                    <a:pt x="36576" y="1840992"/>
                  </a:lnTo>
                  <a:lnTo>
                    <a:pt x="73152" y="1877568"/>
                  </a:lnTo>
                  <a:lnTo>
                    <a:pt x="73152" y="1914144"/>
                  </a:lnTo>
                  <a:lnTo>
                    <a:pt x="1728216" y="1914144"/>
                  </a:lnTo>
                  <a:close/>
                </a:path>
                <a:path w="2094230" h="1914525">
                  <a:moveTo>
                    <a:pt x="73152" y="1914144"/>
                  </a:moveTo>
                  <a:lnTo>
                    <a:pt x="73152" y="1877568"/>
                  </a:lnTo>
                  <a:lnTo>
                    <a:pt x="36576" y="1840992"/>
                  </a:lnTo>
                  <a:lnTo>
                    <a:pt x="36576" y="1914144"/>
                  </a:lnTo>
                  <a:lnTo>
                    <a:pt x="73152" y="1914144"/>
                  </a:lnTo>
                  <a:close/>
                </a:path>
                <a:path w="2094230" h="1914525">
                  <a:moveTo>
                    <a:pt x="79248" y="306324"/>
                  </a:moveTo>
                  <a:lnTo>
                    <a:pt x="77724" y="310896"/>
                  </a:lnTo>
                  <a:lnTo>
                    <a:pt x="77724" y="317500"/>
                  </a:lnTo>
                  <a:lnTo>
                    <a:pt x="79248" y="306324"/>
                  </a:lnTo>
                  <a:close/>
                </a:path>
                <a:path w="2094230" h="1914525">
                  <a:moveTo>
                    <a:pt x="86868" y="278892"/>
                  </a:moveTo>
                  <a:lnTo>
                    <a:pt x="85344" y="281940"/>
                  </a:lnTo>
                  <a:lnTo>
                    <a:pt x="85344" y="284226"/>
                  </a:lnTo>
                  <a:lnTo>
                    <a:pt x="86868" y="278892"/>
                  </a:lnTo>
                  <a:close/>
                </a:path>
                <a:path w="2094230" h="1914525">
                  <a:moveTo>
                    <a:pt x="96012" y="251460"/>
                  </a:moveTo>
                  <a:lnTo>
                    <a:pt x="94488" y="254508"/>
                  </a:lnTo>
                  <a:lnTo>
                    <a:pt x="95852" y="251914"/>
                  </a:lnTo>
                  <a:lnTo>
                    <a:pt x="96012" y="251460"/>
                  </a:lnTo>
                  <a:close/>
                </a:path>
                <a:path w="2094230" h="1914525">
                  <a:moveTo>
                    <a:pt x="95852" y="251914"/>
                  </a:moveTo>
                  <a:lnTo>
                    <a:pt x="94488" y="254508"/>
                  </a:lnTo>
                  <a:lnTo>
                    <a:pt x="94488" y="255814"/>
                  </a:lnTo>
                  <a:lnTo>
                    <a:pt x="95852" y="251914"/>
                  </a:lnTo>
                  <a:close/>
                </a:path>
                <a:path w="2094230" h="1914525">
                  <a:moveTo>
                    <a:pt x="96012" y="251612"/>
                  </a:moveTo>
                  <a:lnTo>
                    <a:pt x="96012" y="251460"/>
                  </a:lnTo>
                  <a:lnTo>
                    <a:pt x="95852" y="251914"/>
                  </a:lnTo>
                  <a:lnTo>
                    <a:pt x="96012" y="251612"/>
                  </a:lnTo>
                  <a:close/>
                </a:path>
                <a:path w="2094230" h="1914525">
                  <a:moveTo>
                    <a:pt x="109728" y="225552"/>
                  </a:moveTo>
                  <a:lnTo>
                    <a:pt x="106680" y="228600"/>
                  </a:lnTo>
                  <a:lnTo>
                    <a:pt x="106680" y="231343"/>
                  </a:lnTo>
                  <a:lnTo>
                    <a:pt x="109728" y="225552"/>
                  </a:lnTo>
                  <a:close/>
                </a:path>
                <a:path w="2094230" h="1914525">
                  <a:moveTo>
                    <a:pt x="123444" y="202340"/>
                  </a:moveTo>
                  <a:lnTo>
                    <a:pt x="123444" y="201168"/>
                  </a:lnTo>
                  <a:lnTo>
                    <a:pt x="121920" y="204216"/>
                  </a:lnTo>
                  <a:lnTo>
                    <a:pt x="123444" y="202340"/>
                  </a:lnTo>
                  <a:close/>
                </a:path>
                <a:path w="2094230" h="1914525">
                  <a:moveTo>
                    <a:pt x="141732" y="179832"/>
                  </a:moveTo>
                  <a:lnTo>
                    <a:pt x="138684" y="181356"/>
                  </a:lnTo>
                  <a:lnTo>
                    <a:pt x="138684" y="183583"/>
                  </a:lnTo>
                  <a:lnTo>
                    <a:pt x="141732" y="179832"/>
                  </a:lnTo>
                  <a:close/>
                </a:path>
                <a:path w="2094230" h="1914525">
                  <a:moveTo>
                    <a:pt x="160020" y="160121"/>
                  </a:moveTo>
                  <a:lnTo>
                    <a:pt x="160020" y="158496"/>
                  </a:lnTo>
                  <a:lnTo>
                    <a:pt x="158496" y="161544"/>
                  </a:lnTo>
                  <a:lnTo>
                    <a:pt x="160020" y="160121"/>
                  </a:lnTo>
                  <a:close/>
                </a:path>
                <a:path w="2094230" h="1914525">
                  <a:moveTo>
                    <a:pt x="181356" y="140208"/>
                  </a:moveTo>
                  <a:lnTo>
                    <a:pt x="178308" y="141732"/>
                  </a:lnTo>
                  <a:lnTo>
                    <a:pt x="178308" y="143052"/>
                  </a:lnTo>
                  <a:lnTo>
                    <a:pt x="181356" y="140208"/>
                  </a:lnTo>
                  <a:close/>
                </a:path>
                <a:path w="2094230" h="1914525">
                  <a:moveTo>
                    <a:pt x="204216" y="123444"/>
                  </a:moveTo>
                  <a:lnTo>
                    <a:pt x="201168" y="124968"/>
                  </a:lnTo>
                  <a:lnTo>
                    <a:pt x="201168" y="125595"/>
                  </a:lnTo>
                  <a:lnTo>
                    <a:pt x="204216" y="123444"/>
                  </a:lnTo>
                  <a:close/>
                </a:path>
                <a:path w="2094230" h="1914525">
                  <a:moveTo>
                    <a:pt x="228600" y="108204"/>
                  </a:moveTo>
                  <a:lnTo>
                    <a:pt x="225552" y="109728"/>
                  </a:lnTo>
                  <a:lnTo>
                    <a:pt x="228016" y="108560"/>
                  </a:lnTo>
                  <a:lnTo>
                    <a:pt x="228600" y="108204"/>
                  </a:lnTo>
                  <a:close/>
                </a:path>
                <a:path w="2094230" h="1914525">
                  <a:moveTo>
                    <a:pt x="228016" y="108560"/>
                  </a:moveTo>
                  <a:lnTo>
                    <a:pt x="225552" y="109728"/>
                  </a:lnTo>
                  <a:lnTo>
                    <a:pt x="225552" y="110066"/>
                  </a:lnTo>
                  <a:lnTo>
                    <a:pt x="228016" y="108560"/>
                  </a:lnTo>
                  <a:close/>
                </a:path>
                <a:path w="2094230" h="1914525">
                  <a:moveTo>
                    <a:pt x="228600" y="108284"/>
                  </a:moveTo>
                  <a:lnTo>
                    <a:pt x="228016" y="108560"/>
                  </a:lnTo>
                  <a:lnTo>
                    <a:pt x="228600" y="108284"/>
                  </a:lnTo>
                  <a:close/>
                </a:path>
                <a:path w="2094230" h="1914525">
                  <a:moveTo>
                    <a:pt x="254508" y="96316"/>
                  </a:moveTo>
                  <a:lnTo>
                    <a:pt x="254508" y="96012"/>
                  </a:lnTo>
                  <a:lnTo>
                    <a:pt x="251460" y="97536"/>
                  </a:lnTo>
                  <a:lnTo>
                    <a:pt x="254508" y="96316"/>
                  </a:lnTo>
                  <a:close/>
                </a:path>
                <a:path w="2094230" h="1914525">
                  <a:moveTo>
                    <a:pt x="281940" y="85344"/>
                  </a:moveTo>
                  <a:lnTo>
                    <a:pt x="277368" y="86868"/>
                  </a:lnTo>
                  <a:lnTo>
                    <a:pt x="279250" y="86419"/>
                  </a:lnTo>
                  <a:lnTo>
                    <a:pt x="281940" y="85344"/>
                  </a:lnTo>
                  <a:close/>
                </a:path>
                <a:path w="2094230" h="1914525">
                  <a:moveTo>
                    <a:pt x="279250" y="86419"/>
                  </a:moveTo>
                  <a:lnTo>
                    <a:pt x="277368" y="86868"/>
                  </a:lnTo>
                  <a:lnTo>
                    <a:pt x="277368" y="87172"/>
                  </a:lnTo>
                  <a:lnTo>
                    <a:pt x="279250" y="86419"/>
                  </a:lnTo>
                  <a:close/>
                </a:path>
                <a:path w="2094230" h="1914525">
                  <a:moveTo>
                    <a:pt x="281940" y="85779"/>
                  </a:moveTo>
                  <a:lnTo>
                    <a:pt x="281940" y="85344"/>
                  </a:lnTo>
                  <a:lnTo>
                    <a:pt x="279250" y="86419"/>
                  </a:lnTo>
                  <a:lnTo>
                    <a:pt x="281940" y="85779"/>
                  </a:lnTo>
                  <a:close/>
                </a:path>
                <a:path w="2094230" h="1914525">
                  <a:moveTo>
                    <a:pt x="309372" y="79248"/>
                  </a:moveTo>
                  <a:lnTo>
                    <a:pt x="306324" y="79248"/>
                  </a:lnTo>
                  <a:lnTo>
                    <a:pt x="306324" y="79973"/>
                  </a:lnTo>
                  <a:lnTo>
                    <a:pt x="309372" y="79248"/>
                  </a:lnTo>
                  <a:close/>
                </a:path>
                <a:path w="2094230" h="1914525">
                  <a:moveTo>
                    <a:pt x="338328" y="74676"/>
                  </a:moveTo>
                  <a:lnTo>
                    <a:pt x="335280" y="74676"/>
                  </a:lnTo>
                  <a:lnTo>
                    <a:pt x="335280" y="75111"/>
                  </a:lnTo>
                  <a:lnTo>
                    <a:pt x="338328" y="74676"/>
                  </a:lnTo>
                  <a:close/>
                </a:path>
                <a:path w="2094230" h="1914525">
                  <a:moveTo>
                    <a:pt x="368808" y="73152"/>
                  </a:moveTo>
                  <a:lnTo>
                    <a:pt x="365760" y="73152"/>
                  </a:lnTo>
                  <a:lnTo>
                    <a:pt x="365760" y="73290"/>
                  </a:lnTo>
                  <a:lnTo>
                    <a:pt x="368808" y="73152"/>
                  </a:lnTo>
                  <a:close/>
                </a:path>
                <a:path w="2094230" h="1914525">
                  <a:moveTo>
                    <a:pt x="1758696" y="1912818"/>
                  </a:moveTo>
                  <a:lnTo>
                    <a:pt x="1758696" y="1839468"/>
                  </a:lnTo>
                  <a:lnTo>
                    <a:pt x="1725168" y="1840992"/>
                  </a:lnTo>
                  <a:lnTo>
                    <a:pt x="1728216" y="1840992"/>
                  </a:lnTo>
                  <a:lnTo>
                    <a:pt x="1728216" y="1914144"/>
                  </a:lnTo>
                  <a:lnTo>
                    <a:pt x="1758696" y="1912818"/>
                  </a:lnTo>
                  <a:close/>
                </a:path>
                <a:path w="2094230" h="1914525">
                  <a:moveTo>
                    <a:pt x="1787652" y="1834896"/>
                  </a:moveTo>
                  <a:lnTo>
                    <a:pt x="1755648" y="1839468"/>
                  </a:lnTo>
                  <a:lnTo>
                    <a:pt x="1758696" y="1839468"/>
                  </a:lnTo>
                  <a:lnTo>
                    <a:pt x="1758696" y="1912818"/>
                  </a:lnTo>
                  <a:lnTo>
                    <a:pt x="1763268" y="1912620"/>
                  </a:lnTo>
                  <a:lnTo>
                    <a:pt x="1784604" y="1909953"/>
                  </a:lnTo>
                  <a:lnTo>
                    <a:pt x="1784604" y="1836420"/>
                  </a:lnTo>
                  <a:lnTo>
                    <a:pt x="1787652" y="1834896"/>
                  </a:lnTo>
                  <a:close/>
                </a:path>
                <a:path w="2094230" h="1914525">
                  <a:moveTo>
                    <a:pt x="1815422" y="1827614"/>
                  </a:moveTo>
                  <a:lnTo>
                    <a:pt x="1784604" y="1836420"/>
                  </a:lnTo>
                  <a:lnTo>
                    <a:pt x="1784604" y="1909953"/>
                  </a:lnTo>
                  <a:lnTo>
                    <a:pt x="1799844" y="1908048"/>
                  </a:lnTo>
                  <a:lnTo>
                    <a:pt x="1812036" y="1905000"/>
                  </a:lnTo>
                  <a:lnTo>
                    <a:pt x="1812036" y="1828800"/>
                  </a:lnTo>
                  <a:lnTo>
                    <a:pt x="1815422" y="1827614"/>
                  </a:lnTo>
                  <a:close/>
                </a:path>
                <a:path w="2094230" h="1914525">
                  <a:moveTo>
                    <a:pt x="1816608" y="1827276"/>
                  </a:moveTo>
                  <a:lnTo>
                    <a:pt x="1815422" y="1827614"/>
                  </a:lnTo>
                  <a:lnTo>
                    <a:pt x="1812036" y="1828800"/>
                  </a:lnTo>
                  <a:lnTo>
                    <a:pt x="1816608" y="1827276"/>
                  </a:lnTo>
                  <a:close/>
                </a:path>
                <a:path w="2094230" h="1914525">
                  <a:moveTo>
                    <a:pt x="1816608" y="1903857"/>
                  </a:moveTo>
                  <a:lnTo>
                    <a:pt x="1816608" y="1827276"/>
                  </a:lnTo>
                  <a:lnTo>
                    <a:pt x="1812036" y="1828800"/>
                  </a:lnTo>
                  <a:lnTo>
                    <a:pt x="1812036" y="1905000"/>
                  </a:lnTo>
                  <a:lnTo>
                    <a:pt x="1816608" y="1903857"/>
                  </a:lnTo>
                  <a:close/>
                </a:path>
                <a:path w="2094230" h="1914525">
                  <a:moveTo>
                    <a:pt x="1842061" y="1818291"/>
                  </a:moveTo>
                  <a:lnTo>
                    <a:pt x="1815422" y="1827614"/>
                  </a:lnTo>
                  <a:lnTo>
                    <a:pt x="1816608" y="1827276"/>
                  </a:lnTo>
                  <a:lnTo>
                    <a:pt x="1816608" y="1903857"/>
                  </a:lnTo>
                  <a:lnTo>
                    <a:pt x="1836420" y="1898904"/>
                  </a:lnTo>
                  <a:lnTo>
                    <a:pt x="1839468" y="1897657"/>
                  </a:lnTo>
                  <a:lnTo>
                    <a:pt x="1839468" y="1819656"/>
                  </a:lnTo>
                  <a:lnTo>
                    <a:pt x="1842061" y="1818291"/>
                  </a:lnTo>
                  <a:close/>
                </a:path>
                <a:path w="2094230" h="1914525">
                  <a:moveTo>
                    <a:pt x="1842516" y="1818132"/>
                  </a:moveTo>
                  <a:lnTo>
                    <a:pt x="1842061" y="1818291"/>
                  </a:lnTo>
                  <a:lnTo>
                    <a:pt x="1839468" y="1819656"/>
                  </a:lnTo>
                  <a:lnTo>
                    <a:pt x="1842516" y="1818132"/>
                  </a:lnTo>
                  <a:close/>
                </a:path>
                <a:path w="2094230" h="1914525">
                  <a:moveTo>
                    <a:pt x="1842516" y="1896410"/>
                  </a:moveTo>
                  <a:lnTo>
                    <a:pt x="1842516" y="1818132"/>
                  </a:lnTo>
                  <a:lnTo>
                    <a:pt x="1839468" y="1819656"/>
                  </a:lnTo>
                  <a:lnTo>
                    <a:pt x="1839468" y="1897657"/>
                  </a:lnTo>
                  <a:lnTo>
                    <a:pt x="1842516" y="1896410"/>
                  </a:lnTo>
                  <a:close/>
                </a:path>
                <a:path w="2094230" h="1914525">
                  <a:moveTo>
                    <a:pt x="1868424" y="1804416"/>
                  </a:moveTo>
                  <a:lnTo>
                    <a:pt x="1842061" y="1818291"/>
                  </a:lnTo>
                  <a:lnTo>
                    <a:pt x="1842516" y="1818132"/>
                  </a:lnTo>
                  <a:lnTo>
                    <a:pt x="1842516" y="1896410"/>
                  </a:lnTo>
                  <a:lnTo>
                    <a:pt x="1865376" y="1887058"/>
                  </a:lnTo>
                  <a:lnTo>
                    <a:pt x="1865376" y="1807464"/>
                  </a:lnTo>
                  <a:lnTo>
                    <a:pt x="1868424" y="1804416"/>
                  </a:lnTo>
                  <a:close/>
                </a:path>
                <a:path w="2094230" h="1914525">
                  <a:moveTo>
                    <a:pt x="1892808" y="1874302"/>
                  </a:moveTo>
                  <a:lnTo>
                    <a:pt x="1892808" y="1790700"/>
                  </a:lnTo>
                  <a:lnTo>
                    <a:pt x="1865376" y="1807464"/>
                  </a:lnTo>
                  <a:lnTo>
                    <a:pt x="1865376" y="1887058"/>
                  </a:lnTo>
                  <a:lnTo>
                    <a:pt x="1869948" y="1885188"/>
                  </a:lnTo>
                  <a:lnTo>
                    <a:pt x="1892808" y="1874302"/>
                  </a:lnTo>
                  <a:close/>
                </a:path>
                <a:path w="2094230" h="1914525">
                  <a:moveTo>
                    <a:pt x="1915668" y="1772412"/>
                  </a:moveTo>
                  <a:lnTo>
                    <a:pt x="1889760" y="1792224"/>
                  </a:lnTo>
                  <a:lnTo>
                    <a:pt x="1892808" y="1790700"/>
                  </a:lnTo>
                  <a:lnTo>
                    <a:pt x="1892808" y="1874302"/>
                  </a:lnTo>
                  <a:lnTo>
                    <a:pt x="1901952" y="1869948"/>
                  </a:lnTo>
                  <a:lnTo>
                    <a:pt x="1912620" y="1863547"/>
                  </a:lnTo>
                  <a:lnTo>
                    <a:pt x="1912620" y="1775460"/>
                  </a:lnTo>
                  <a:lnTo>
                    <a:pt x="1915668" y="1772412"/>
                  </a:lnTo>
                  <a:close/>
                </a:path>
                <a:path w="2094230" h="1914525">
                  <a:moveTo>
                    <a:pt x="1935480" y="1754124"/>
                  </a:moveTo>
                  <a:lnTo>
                    <a:pt x="1912620" y="1775460"/>
                  </a:lnTo>
                  <a:lnTo>
                    <a:pt x="1912620" y="1863547"/>
                  </a:lnTo>
                  <a:lnTo>
                    <a:pt x="1932432" y="1851660"/>
                  </a:lnTo>
                  <a:lnTo>
                    <a:pt x="1933956" y="1850474"/>
                  </a:lnTo>
                  <a:lnTo>
                    <a:pt x="1933956" y="1757172"/>
                  </a:lnTo>
                  <a:lnTo>
                    <a:pt x="1935480" y="1754124"/>
                  </a:lnTo>
                  <a:close/>
                </a:path>
                <a:path w="2094230" h="1914525">
                  <a:moveTo>
                    <a:pt x="1955292" y="1833880"/>
                  </a:moveTo>
                  <a:lnTo>
                    <a:pt x="1955292" y="1732788"/>
                  </a:lnTo>
                  <a:lnTo>
                    <a:pt x="1933956" y="1757172"/>
                  </a:lnTo>
                  <a:lnTo>
                    <a:pt x="1933956" y="1850474"/>
                  </a:lnTo>
                  <a:lnTo>
                    <a:pt x="1955292" y="1833880"/>
                  </a:lnTo>
                  <a:close/>
                </a:path>
                <a:path w="2094230" h="1914525">
                  <a:moveTo>
                    <a:pt x="1972056" y="1820164"/>
                  </a:moveTo>
                  <a:lnTo>
                    <a:pt x="1972056" y="1709928"/>
                  </a:lnTo>
                  <a:lnTo>
                    <a:pt x="1952244" y="1735836"/>
                  </a:lnTo>
                  <a:lnTo>
                    <a:pt x="1955292" y="1732788"/>
                  </a:lnTo>
                  <a:lnTo>
                    <a:pt x="1955292" y="1833880"/>
                  </a:lnTo>
                  <a:lnTo>
                    <a:pt x="1959864" y="1830324"/>
                  </a:lnTo>
                  <a:lnTo>
                    <a:pt x="1972056" y="1820164"/>
                  </a:lnTo>
                  <a:close/>
                </a:path>
                <a:path w="2094230" h="1914525">
                  <a:moveTo>
                    <a:pt x="1985415" y="1686127"/>
                  </a:moveTo>
                  <a:lnTo>
                    <a:pt x="1969008" y="1712976"/>
                  </a:lnTo>
                  <a:lnTo>
                    <a:pt x="1972056" y="1709928"/>
                  </a:lnTo>
                  <a:lnTo>
                    <a:pt x="1972056" y="1820164"/>
                  </a:lnTo>
                  <a:lnTo>
                    <a:pt x="1984248" y="1810004"/>
                  </a:lnTo>
                  <a:lnTo>
                    <a:pt x="1984248" y="1688592"/>
                  </a:lnTo>
                  <a:lnTo>
                    <a:pt x="1985415" y="1686127"/>
                  </a:lnTo>
                  <a:close/>
                </a:path>
                <a:path w="2094230" h="1914525">
                  <a:moveTo>
                    <a:pt x="1985772" y="1685544"/>
                  </a:moveTo>
                  <a:lnTo>
                    <a:pt x="1985415" y="1686127"/>
                  </a:lnTo>
                  <a:lnTo>
                    <a:pt x="1984248" y="1688592"/>
                  </a:lnTo>
                  <a:lnTo>
                    <a:pt x="1985772" y="1685544"/>
                  </a:lnTo>
                  <a:close/>
                </a:path>
                <a:path w="2094230" h="1914525">
                  <a:moveTo>
                    <a:pt x="1985772" y="1808734"/>
                  </a:moveTo>
                  <a:lnTo>
                    <a:pt x="1985772" y="1685544"/>
                  </a:lnTo>
                  <a:lnTo>
                    <a:pt x="1984248" y="1688592"/>
                  </a:lnTo>
                  <a:lnTo>
                    <a:pt x="1984248" y="1810004"/>
                  </a:lnTo>
                  <a:lnTo>
                    <a:pt x="1985772" y="1808734"/>
                  </a:lnTo>
                  <a:close/>
                </a:path>
                <a:path w="2094230" h="1914525">
                  <a:moveTo>
                    <a:pt x="2007446" y="1635590"/>
                  </a:moveTo>
                  <a:lnTo>
                    <a:pt x="1997964" y="1662684"/>
                  </a:lnTo>
                  <a:lnTo>
                    <a:pt x="1997964" y="1659636"/>
                  </a:lnTo>
                  <a:lnTo>
                    <a:pt x="1985415" y="1686127"/>
                  </a:lnTo>
                  <a:lnTo>
                    <a:pt x="1985772" y="1685544"/>
                  </a:lnTo>
                  <a:lnTo>
                    <a:pt x="1985772" y="1808734"/>
                  </a:lnTo>
                  <a:lnTo>
                    <a:pt x="1987296" y="1807464"/>
                  </a:lnTo>
                  <a:lnTo>
                    <a:pt x="2007108" y="1785010"/>
                  </a:lnTo>
                  <a:lnTo>
                    <a:pt x="2007108" y="1636776"/>
                  </a:lnTo>
                  <a:lnTo>
                    <a:pt x="2007446" y="1635590"/>
                  </a:lnTo>
                  <a:close/>
                </a:path>
                <a:path w="2094230" h="1914525">
                  <a:moveTo>
                    <a:pt x="2008632" y="1632204"/>
                  </a:moveTo>
                  <a:lnTo>
                    <a:pt x="2007446" y="1635590"/>
                  </a:lnTo>
                  <a:lnTo>
                    <a:pt x="2007108" y="1636776"/>
                  </a:lnTo>
                  <a:lnTo>
                    <a:pt x="2008632" y="1632204"/>
                  </a:lnTo>
                  <a:close/>
                </a:path>
                <a:path w="2094230" h="1914525">
                  <a:moveTo>
                    <a:pt x="2008632" y="1783283"/>
                  </a:moveTo>
                  <a:lnTo>
                    <a:pt x="2008632" y="1632204"/>
                  </a:lnTo>
                  <a:lnTo>
                    <a:pt x="2007108" y="1636776"/>
                  </a:lnTo>
                  <a:lnTo>
                    <a:pt x="2007108" y="1785010"/>
                  </a:lnTo>
                  <a:lnTo>
                    <a:pt x="2008632" y="1783283"/>
                  </a:lnTo>
                  <a:close/>
                </a:path>
                <a:path w="2094230" h="1914525">
                  <a:moveTo>
                    <a:pt x="2016252" y="1773282"/>
                  </a:moveTo>
                  <a:lnTo>
                    <a:pt x="2016252" y="1604772"/>
                  </a:lnTo>
                  <a:lnTo>
                    <a:pt x="2007446" y="1635590"/>
                  </a:lnTo>
                  <a:lnTo>
                    <a:pt x="2008632" y="1632204"/>
                  </a:lnTo>
                  <a:lnTo>
                    <a:pt x="2008632" y="1783283"/>
                  </a:lnTo>
                  <a:lnTo>
                    <a:pt x="2010156" y="1781556"/>
                  </a:lnTo>
                  <a:lnTo>
                    <a:pt x="2016252" y="1773282"/>
                  </a:lnTo>
                  <a:close/>
                </a:path>
                <a:path w="2094230" h="1914525">
                  <a:moveTo>
                    <a:pt x="2057400" y="1706118"/>
                  </a:moveTo>
                  <a:lnTo>
                    <a:pt x="2057400" y="73152"/>
                  </a:lnTo>
                  <a:lnTo>
                    <a:pt x="2020824" y="73152"/>
                  </a:lnTo>
                  <a:lnTo>
                    <a:pt x="2020824" y="1545336"/>
                  </a:lnTo>
                  <a:lnTo>
                    <a:pt x="2019300" y="1578864"/>
                  </a:lnTo>
                  <a:lnTo>
                    <a:pt x="2019300" y="1575816"/>
                  </a:lnTo>
                  <a:lnTo>
                    <a:pt x="2014728" y="1607820"/>
                  </a:lnTo>
                  <a:lnTo>
                    <a:pt x="2016252" y="1604772"/>
                  </a:lnTo>
                  <a:lnTo>
                    <a:pt x="2016252" y="1773282"/>
                  </a:lnTo>
                  <a:lnTo>
                    <a:pt x="2031492" y="1752600"/>
                  </a:lnTo>
                  <a:lnTo>
                    <a:pt x="2049780" y="1722120"/>
                  </a:lnTo>
                  <a:lnTo>
                    <a:pt x="2057400" y="1706118"/>
                  </a:lnTo>
                  <a:close/>
                </a:path>
                <a:path w="2094230" h="1914525">
                  <a:moveTo>
                    <a:pt x="2057400" y="73152"/>
                  </a:moveTo>
                  <a:lnTo>
                    <a:pt x="2020824" y="36576"/>
                  </a:lnTo>
                  <a:lnTo>
                    <a:pt x="2020824" y="73152"/>
                  </a:lnTo>
                  <a:lnTo>
                    <a:pt x="2057400" y="73152"/>
                  </a:lnTo>
                  <a:close/>
                </a:path>
              </a:pathLst>
            </a:custGeom>
            <a:solidFill>
              <a:srgbClr val="006FBF"/>
            </a:solidFill>
          </p:spPr>
          <p:txBody>
            <a:bodyPr wrap="square" lIns="0" tIns="0" rIns="0" bIns="0" rtlCol="0"/>
            <a:lstStyle/>
            <a:p>
              <a:endParaRPr sz="1588">
                <a:solidFill>
                  <a:prstClr val="black"/>
                </a:solidFill>
              </a:endParaRPr>
            </a:p>
          </p:txBody>
        </p:sp>
        <p:pic>
          <p:nvPicPr>
            <p:cNvPr id="19" name="object 9">
              <a:extLst>
                <a:ext uri="{FF2B5EF4-FFF2-40B4-BE49-F238E27FC236}">
                  <a16:creationId xmlns:a16="http://schemas.microsoft.com/office/drawing/2014/main" id="{665F54F2-3671-B700-FF53-83E011D44BDC}"/>
                </a:ext>
              </a:extLst>
            </p:cNvPr>
            <p:cNvPicPr/>
            <p:nvPr/>
          </p:nvPicPr>
          <p:blipFill>
            <a:blip r:embed="rId3" cstate="print"/>
            <a:stretch>
              <a:fillRect/>
            </a:stretch>
          </p:blipFill>
          <p:spPr>
            <a:xfrm>
              <a:off x="289560" y="1851660"/>
              <a:ext cx="1947671" cy="1767839"/>
            </a:xfrm>
            <a:prstGeom prst="rect">
              <a:avLst/>
            </a:prstGeom>
          </p:spPr>
        </p:pic>
        <p:sp>
          <p:nvSpPr>
            <p:cNvPr id="20" name="object 10">
              <a:extLst>
                <a:ext uri="{FF2B5EF4-FFF2-40B4-BE49-F238E27FC236}">
                  <a16:creationId xmlns:a16="http://schemas.microsoft.com/office/drawing/2014/main" id="{F5463078-0BC4-9ACE-155A-98E0FA88092D}"/>
                </a:ext>
              </a:extLst>
            </p:cNvPr>
            <p:cNvSpPr/>
            <p:nvPr/>
          </p:nvSpPr>
          <p:spPr>
            <a:xfrm>
              <a:off x="216408" y="1778508"/>
              <a:ext cx="2094230" cy="1914525"/>
            </a:xfrm>
            <a:custGeom>
              <a:avLst/>
              <a:gdLst/>
              <a:ahLst/>
              <a:cxnLst/>
              <a:rect l="l" t="t" r="r" b="b"/>
              <a:pathLst>
                <a:path w="2094230" h="1914525">
                  <a:moveTo>
                    <a:pt x="2093976" y="1548384"/>
                  </a:moveTo>
                  <a:lnTo>
                    <a:pt x="2093976" y="0"/>
                  </a:lnTo>
                  <a:lnTo>
                    <a:pt x="365760" y="0"/>
                  </a:lnTo>
                  <a:lnTo>
                    <a:pt x="294132" y="7620"/>
                  </a:lnTo>
                  <a:lnTo>
                    <a:pt x="224028" y="28956"/>
                  </a:lnTo>
                  <a:lnTo>
                    <a:pt x="161544" y="62484"/>
                  </a:lnTo>
                  <a:lnTo>
                    <a:pt x="106680" y="108204"/>
                  </a:lnTo>
                  <a:lnTo>
                    <a:pt x="62484" y="161544"/>
                  </a:lnTo>
                  <a:lnTo>
                    <a:pt x="28956" y="224028"/>
                  </a:lnTo>
                  <a:lnTo>
                    <a:pt x="6096" y="294132"/>
                  </a:lnTo>
                  <a:lnTo>
                    <a:pt x="0" y="365760"/>
                  </a:lnTo>
                  <a:lnTo>
                    <a:pt x="0" y="1914144"/>
                  </a:lnTo>
                  <a:lnTo>
                    <a:pt x="36576" y="1914144"/>
                  </a:lnTo>
                  <a:lnTo>
                    <a:pt x="36576" y="1840992"/>
                  </a:lnTo>
                  <a:lnTo>
                    <a:pt x="73152" y="1840992"/>
                  </a:lnTo>
                  <a:lnTo>
                    <a:pt x="73152" y="368808"/>
                  </a:lnTo>
                  <a:lnTo>
                    <a:pt x="74676" y="336804"/>
                  </a:lnTo>
                  <a:lnTo>
                    <a:pt x="74676" y="339852"/>
                  </a:lnTo>
                  <a:lnTo>
                    <a:pt x="77724" y="317500"/>
                  </a:lnTo>
                  <a:lnTo>
                    <a:pt x="77724" y="310896"/>
                  </a:lnTo>
                  <a:lnTo>
                    <a:pt x="85344" y="284226"/>
                  </a:lnTo>
                  <a:lnTo>
                    <a:pt x="85344" y="281940"/>
                  </a:lnTo>
                  <a:lnTo>
                    <a:pt x="94488" y="255814"/>
                  </a:lnTo>
                  <a:lnTo>
                    <a:pt x="94488" y="254508"/>
                  </a:lnTo>
                  <a:lnTo>
                    <a:pt x="96012" y="251460"/>
                  </a:lnTo>
                  <a:lnTo>
                    <a:pt x="96012" y="251612"/>
                  </a:lnTo>
                  <a:lnTo>
                    <a:pt x="106680" y="231343"/>
                  </a:lnTo>
                  <a:lnTo>
                    <a:pt x="106680" y="228600"/>
                  </a:lnTo>
                  <a:lnTo>
                    <a:pt x="123444" y="201168"/>
                  </a:lnTo>
                  <a:lnTo>
                    <a:pt x="123444" y="202340"/>
                  </a:lnTo>
                  <a:lnTo>
                    <a:pt x="138684" y="183583"/>
                  </a:lnTo>
                  <a:lnTo>
                    <a:pt x="138684" y="181356"/>
                  </a:lnTo>
                  <a:lnTo>
                    <a:pt x="160020" y="158496"/>
                  </a:lnTo>
                  <a:lnTo>
                    <a:pt x="160020" y="160121"/>
                  </a:lnTo>
                  <a:lnTo>
                    <a:pt x="178308" y="143052"/>
                  </a:lnTo>
                  <a:lnTo>
                    <a:pt x="178308" y="141732"/>
                  </a:lnTo>
                  <a:lnTo>
                    <a:pt x="201168" y="125595"/>
                  </a:lnTo>
                  <a:lnTo>
                    <a:pt x="201168" y="124968"/>
                  </a:lnTo>
                  <a:lnTo>
                    <a:pt x="225552" y="110066"/>
                  </a:lnTo>
                  <a:lnTo>
                    <a:pt x="225552" y="109728"/>
                  </a:lnTo>
                  <a:lnTo>
                    <a:pt x="228600" y="108204"/>
                  </a:lnTo>
                  <a:lnTo>
                    <a:pt x="254508" y="96012"/>
                  </a:lnTo>
                  <a:lnTo>
                    <a:pt x="254508" y="96316"/>
                  </a:lnTo>
                  <a:lnTo>
                    <a:pt x="277368" y="87172"/>
                  </a:lnTo>
                  <a:lnTo>
                    <a:pt x="277368" y="86868"/>
                  </a:lnTo>
                  <a:lnTo>
                    <a:pt x="281940" y="85344"/>
                  </a:lnTo>
                  <a:lnTo>
                    <a:pt x="281940" y="85779"/>
                  </a:lnTo>
                  <a:lnTo>
                    <a:pt x="306324" y="79973"/>
                  </a:lnTo>
                  <a:lnTo>
                    <a:pt x="306324" y="79248"/>
                  </a:lnTo>
                  <a:lnTo>
                    <a:pt x="335280" y="75111"/>
                  </a:lnTo>
                  <a:lnTo>
                    <a:pt x="335280" y="74676"/>
                  </a:lnTo>
                  <a:lnTo>
                    <a:pt x="365760" y="73290"/>
                  </a:lnTo>
                  <a:lnTo>
                    <a:pt x="365760" y="73152"/>
                  </a:lnTo>
                  <a:lnTo>
                    <a:pt x="2020824" y="73152"/>
                  </a:lnTo>
                  <a:lnTo>
                    <a:pt x="2020824" y="36576"/>
                  </a:lnTo>
                  <a:lnTo>
                    <a:pt x="2057400" y="73152"/>
                  </a:lnTo>
                  <a:lnTo>
                    <a:pt x="2057400" y="1706118"/>
                  </a:lnTo>
                  <a:lnTo>
                    <a:pt x="2065020" y="1690116"/>
                  </a:lnTo>
                  <a:lnTo>
                    <a:pt x="2078736" y="1656588"/>
                  </a:lnTo>
                  <a:lnTo>
                    <a:pt x="2087880" y="1620012"/>
                  </a:lnTo>
                  <a:lnTo>
                    <a:pt x="2092452" y="1584960"/>
                  </a:lnTo>
                  <a:lnTo>
                    <a:pt x="2093976" y="1548384"/>
                  </a:lnTo>
                  <a:close/>
                </a:path>
                <a:path w="2094230" h="1914525">
                  <a:moveTo>
                    <a:pt x="1728216" y="1914144"/>
                  </a:moveTo>
                  <a:lnTo>
                    <a:pt x="1728216" y="1840992"/>
                  </a:lnTo>
                  <a:lnTo>
                    <a:pt x="36576" y="1840992"/>
                  </a:lnTo>
                  <a:lnTo>
                    <a:pt x="73152" y="1877568"/>
                  </a:lnTo>
                  <a:lnTo>
                    <a:pt x="73152" y="1914144"/>
                  </a:lnTo>
                  <a:lnTo>
                    <a:pt x="1728216" y="1914144"/>
                  </a:lnTo>
                  <a:close/>
                </a:path>
                <a:path w="2094230" h="1914525">
                  <a:moveTo>
                    <a:pt x="73152" y="1914144"/>
                  </a:moveTo>
                  <a:lnTo>
                    <a:pt x="73152" y="1877568"/>
                  </a:lnTo>
                  <a:lnTo>
                    <a:pt x="36576" y="1840992"/>
                  </a:lnTo>
                  <a:lnTo>
                    <a:pt x="36576" y="1914144"/>
                  </a:lnTo>
                  <a:lnTo>
                    <a:pt x="73152" y="1914144"/>
                  </a:lnTo>
                  <a:close/>
                </a:path>
                <a:path w="2094230" h="1914525">
                  <a:moveTo>
                    <a:pt x="79248" y="306324"/>
                  </a:moveTo>
                  <a:lnTo>
                    <a:pt x="77724" y="310896"/>
                  </a:lnTo>
                  <a:lnTo>
                    <a:pt x="77724" y="317500"/>
                  </a:lnTo>
                  <a:lnTo>
                    <a:pt x="79248" y="306324"/>
                  </a:lnTo>
                  <a:close/>
                </a:path>
                <a:path w="2094230" h="1914525">
                  <a:moveTo>
                    <a:pt x="86868" y="278892"/>
                  </a:moveTo>
                  <a:lnTo>
                    <a:pt x="85344" y="281940"/>
                  </a:lnTo>
                  <a:lnTo>
                    <a:pt x="85344" y="284226"/>
                  </a:lnTo>
                  <a:lnTo>
                    <a:pt x="86868" y="278892"/>
                  </a:lnTo>
                  <a:close/>
                </a:path>
                <a:path w="2094230" h="1914525">
                  <a:moveTo>
                    <a:pt x="96012" y="251460"/>
                  </a:moveTo>
                  <a:lnTo>
                    <a:pt x="94488" y="254508"/>
                  </a:lnTo>
                  <a:lnTo>
                    <a:pt x="95852" y="251914"/>
                  </a:lnTo>
                  <a:lnTo>
                    <a:pt x="96012" y="251460"/>
                  </a:lnTo>
                  <a:close/>
                </a:path>
                <a:path w="2094230" h="1914525">
                  <a:moveTo>
                    <a:pt x="95852" y="251914"/>
                  </a:moveTo>
                  <a:lnTo>
                    <a:pt x="94488" y="254508"/>
                  </a:lnTo>
                  <a:lnTo>
                    <a:pt x="94488" y="255814"/>
                  </a:lnTo>
                  <a:lnTo>
                    <a:pt x="95852" y="251914"/>
                  </a:lnTo>
                  <a:close/>
                </a:path>
                <a:path w="2094230" h="1914525">
                  <a:moveTo>
                    <a:pt x="96012" y="251612"/>
                  </a:moveTo>
                  <a:lnTo>
                    <a:pt x="96012" y="251460"/>
                  </a:lnTo>
                  <a:lnTo>
                    <a:pt x="95852" y="251914"/>
                  </a:lnTo>
                  <a:lnTo>
                    <a:pt x="96012" y="251612"/>
                  </a:lnTo>
                  <a:close/>
                </a:path>
                <a:path w="2094230" h="1914525">
                  <a:moveTo>
                    <a:pt x="109728" y="225552"/>
                  </a:moveTo>
                  <a:lnTo>
                    <a:pt x="106680" y="228600"/>
                  </a:lnTo>
                  <a:lnTo>
                    <a:pt x="106680" y="231343"/>
                  </a:lnTo>
                  <a:lnTo>
                    <a:pt x="109728" y="225552"/>
                  </a:lnTo>
                  <a:close/>
                </a:path>
                <a:path w="2094230" h="1914525">
                  <a:moveTo>
                    <a:pt x="123444" y="202340"/>
                  </a:moveTo>
                  <a:lnTo>
                    <a:pt x="123444" y="201168"/>
                  </a:lnTo>
                  <a:lnTo>
                    <a:pt x="121920" y="204216"/>
                  </a:lnTo>
                  <a:lnTo>
                    <a:pt x="123444" y="202340"/>
                  </a:lnTo>
                  <a:close/>
                </a:path>
                <a:path w="2094230" h="1914525">
                  <a:moveTo>
                    <a:pt x="141732" y="179832"/>
                  </a:moveTo>
                  <a:lnTo>
                    <a:pt x="138684" y="181356"/>
                  </a:lnTo>
                  <a:lnTo>
                    <a:pt x="138684" y="183583"/>
                  </a:lnTo>
                  <a:lnTo>
                    <a:pt x="141732" y="179832"/>
                  </a:lnTo>
                  <a:close/>
                </a:path>
                <a:path w="2094230" h="1914525">
                  <a:moveTo>
                    <a:pt x="160020" y="160121"/>
                  </a:moveTo>
                  <a:lnTo>
                    <a:pt x="160020" y="158496"/>
                  </a:lnTo>
                  <a:lnTo>
                    <a:pt x="158496" y="161544"/>
                  </a:lnTo>
                  <a:lnTo>
                    <a:pt x="160020" y="160121"/>
                  </a:lnTo>
                  <a:close/>
                </a:path>
                <a:path w="2094230" h="1914525">
                  <a:moveTo>
                    <a:pt x="181356" y="140208"/>
                  </a:moveTo>
                  <a:lnTo>
                    <a:pt x="178308" y="141732"/>
                  </a:lnTo>
                  <a:lnTo>
                    <a:pt x="178308" y="143052"/>
                  </a:lnTo>
                  <a:lnTo>
                    <a:pt x="181356" y="140208"/>
                  </a:lnTo>
                  <a:close/>
                </a:path>
                <a:path w="2094230" h="1914525">
                  <a:moveTo>
                    <a:pt x="204216" y="123444"/>
                  </a:moveTo>
                  <a:lnTo>
                    <a:pt x="201168" y="124968"/>
                  </a:lnTo>
                  <a:lnTo>
                    <a:pt x="201168" y="125595"/>
                  </a:lnTo>
                  <a:lnTo>
                    <a:pt x="204216" y="123444"/>
                  </a:lnTo>
                  <a:close/>
                </a:path>
                <a:path w="2094230" h="1914525">
                  <a:moveTo>
                    <a:pt x="228600" y="108204"/>
                  </a:moveTo>
                  <a:lnTo>
                    <a:pt x="225552" y="109728"/>
                  </a:lnTo>
                  <a:lnTo>
                    <a:pt x="228016" y="108560"/>
                  </a:lnTo>
                  <a:lnTo>
                    <a:pt x="228600" y="108204"/>
                  </a:lnTo>
                  <a:close/>
                </a:path>
                <a:path w="2094230" h="1914525">
                  <a:moveTo>
                    <a:pt x="228016" y="108560"/>
                  </a:moveTo>
                  <a:lnTo>
                    <a:pt x="225552" y="109728"/>
                  </a:lnTo>
                  <a:lnTo>
                    <a:pt x="225552" y="110066"/>
                  </a:lnTo>
                  <a:lnTo>
                    <a:pt x="228016" y="108560"/>
                  </a:lnTo>
                  <a:close/>
                </a:path>
                <a:path w="2094230" h="1914525">
                  <a:moveTo>
                    <a:pt x="228600" y="108284"/>
                  </a:moveTo>
                  <a:lnTo>
                    <a:pt x="228016" y="108560"/>
                  </a:lnTo>
                  <a:lnTo>
                    <a:pt x="228600" y="108284"/>
                  </a:lnTo>
                  <a:close/>
                </a:path>
                <a:path w="2094230" h="1914525">
                  <a:moveTo>
                    <a:pt x="254508" y="96316"/>
                  </a:moveTo>
                  <a:lnTo>
                    <a:pt x="254508" y="96012"/>
                  </a:lnTo>
                  <a:lnTo>
                    <a:pt x="251460" y="97536"/>
                  </a:lnTo>
                  <a:lnTo>
                    <a:pt x="254508" y="96316"/>
                  </a:lnTo>
                  <a:close/>
                </a:path>
                <a:path w="2094230" h="1914525">
                  <a:moveTo>
                    <a:pt x="281940" y="85344"/>
                  </a:moveTo>
                  <a:lnTo>
                    <a:pt x="277368" y="86868"/>
                  </a:lnTo>
                  <a:lnTo>
                    <a:pt x="279250" y="86419"/>
                  </a:lnTo>
                  <a:lnTo>
                    <a:pt x="281940" y="85344"/>
                  </a:lnTo>
                  <a:close/>
                </a:path>
                <a:path w="2094230" h="1914525">
                  <a:moveTo>
                    <a:pt x="279250" y="86419"/>
                  </a:moveTo>
                  <a:lnTo>
                    <a:pt x="277368" y="86868"/>
                  </a:lnTo>
                  <a:lnTo>
                    <a:pt x="277368" y="87172"/>
                  </a:lnTo>
                  <a:lnTo>
                    <a:pt x="279250" y="86419"/>
                  </a:lnTo>
                  <a:close/>
                </a:path>
                <a:path w="2094230" h="1914525">
                  <a:moveTo>
                    <a:pt x="281940" y="85779"/>
                  </a:moveTo>
                  <a:lnTo>
                    <a:pt x="281940" y="85344"/>
                  </a:lnTo>
                  <a:lnTo>
                    <a:pt x="279250" y="86419"/>
                  </a:lnTo>
                  <a:lnTo>
                    <a:pt x="281940" y="85779"/>
                  </a:lnTo>
                  <a:close/>
                </a:path>
                <a:path w="2094230" h="1914525">
                  <a:moveTo>
                    <a:pt x="309372" y="79248"/>
                  </a:moveTo>
                  <a:lnTo>
                    <a:pt x="306324" y="79248"/>
                  </a:lnTo>
                  <a:lnTo>
                    <a:pt x="306324" y="79973"/>
                  </a:lnTo>
                  <a:lnTo>
                    <a:pt x="309372" y="79248"/>
                  </a:lnTo>
                  <a:close/>
                </a:path>
                <a:path w="2094230" h="1914525">
                  <a:moveTo>
                    <a:pt x="338328" y="74676"/>
                  </a:moveTo>
                  <a:lnTo>
                    <a:pt x="335280" y="74676"/>
                  </a:lnTo>
                  <a:lnTo>
                    <a:pt x="335280" y="75111"/>
                  </a:lnTo>
                  <a:lnTo>
                    <a:pt x="338328" y="74676"/>
                  </a:lnTo>
                  <a:close/>
                </a:path>
                <a:path w="2094230" h="1914525">
                  <a:moveTo>
                    <a:pt x="368808" y="73152"/>
                  </a:moveTo>
                  <a:lnTo>
                    <a:pt x="365760" y="73152"/>
                  </a:lnTo>
                  <a:lnTo>
                    <a:pt x="365760" y="73290"/>
                  </a:lnTo>
                  <a:lnTo>
                    <a:pt x="368808" y="73152"/>
                  </a:lnTo>
                  <a:close/>
                </a:path>
                <a:path w="2094230" h="1914525">
                  <a:moveTo>
                    <a:pt x="1758696" y="1912818"/>
                  </a:moveTo>
                  <a:lnTo>
                    <a:pt x="1758696" y="1839468"/>
                  </a:lnTo>
                  <a:lnTo>
                    <a:pt x="1725168" y="1840992"/>
                  </a:lnTo>
                  <a:lnTo>
                    <a:pt x="1728216" y="1840992"/>
                  </a:lnTo>
                  <a:lnTo>
                    <a:pt x="1728216" y="1914144"/>
                  </a:lnTo>
                  <a:lnTo>
                    <a:pt x="1758696" y="1912818"/>
                  </a:lnTo>
                  <a:close/>
                </a:path>
                <a:path w="2094230" h="1914525">
                  <a:moveTo>
                    <a:pt x="1787652" y="1834896"/>
                  </a:moveTo>
                  <a:lnTo>
                    <a:pt x="1755648" y="1839468"/>
                  </a:lnTo>
                  <a:lnTo>
                    <a:pt x="1758696" y="1839468"/>
                  </a:lnTo>
                  <a:lnTo>
                    <a:pt x="1758696" y="1912818"/>
                  </a:lnTo>
                  <a:lnTo>
                    <a:pt x="1763268" y="1912620"/>
                  </a:lnTo>
                  <a:lnTo>
                    <a:pt x="1784604" y="1909953"/>
                  </a:lnTo>
                  <a:lnTo>
                    <a:pt x="1784604" y="1836420"/>
                  </a:lnTo>
                  <a:lnTo>
                    <a:pt x="1787652" y="1834896"/>
                  </a:lnTo>
                  <a:close/>
                </a:path>
                <a:path w="2094230" h="1914525">
                  <a:moveTo>
                    <a:pt x="1815422" y="1827614"/>
                  </a:moveTo>
                  <a:lnTo>
                    <a:pt x="1784604" y="1836420"/>
                  </a:lnTo>
                  <a:lnTo>
                    <a:pt x="1784604" y="1909953"/>
                  </a:lnTo>
                  <a:lnTo>
                    <a:pt x="1799844" y="1908048"/>
                  </a:lnTo>
                  <a:lnTo>
                    <a:pt x="1812036" y="1905000"/>
                  </a:lnTo>
                  <a:lnTo>
                    <a:pt x="1812036" y="1828800"/>
                  </a:lnTo>
                  <a:lnTo>
                    <a:pt x="1815422" y="1827614"/>
                  </a:lnTo>
                  <a:close/>
                </a:path>
                <a:path w="2094230" h="1914525">
                  <a:moveTo>
                    <a:pt x="1816608" y="1827276"/>
                  </a:moveTo>
                  <a:lnTo>
                    <a:pt x="1815422" y="1827614"/>
                  </a:lnTo>
                  <a:lnTo>
                    <a:pt x="1812036" y="1828800"/>
                  </a:lnTo>
                  <a:lnTo>
                    <a:pt x="1816608" y="1827276"/>
                  </a:lnTo>
                  <a:close/>
                </a:path>
                <a:path w="2094230" h="1914525">
                  <a:moveTo>
                    <a:pt x="1816608" y="1903857"/>
                  </a:moveTo>
                  <a:lnTo>
                    <a:pt x="1816608" y="1827276"/>
                  </a:lnTo>
                  <a:lnTo>
                    <a:pt x="1812036" y="1828800"/>
                  </a:lnTo>
                  <a:lnTo>
                    <a:pt x="1812036" y="1905000"/>
                  </a:lnTo>
                  <a:lnTo>
                    <a:pt x="1816608" y="1903857"/>
                  </a:lnTo>
                  <a:close/>
                </a:path>
                <a:path w="2094230" h="1914525">
                  <a:moveTo>
                    <a:pt x="1842061" y="1818291"/>
                  </a:moveTo>
                  <a:lnTo>
                    <a:pt x="1815422" y="1827614"/>
                  </a:lnTo>
                  <a:lnTo>
                    <a:pt x="1816608" y="1827276"/>
                  </a:lnTo>
                  <a:lnTo>
                    <a:pt x="1816608" y="1903857"/>
                  </a:lnTo>
                  <a:lnTo>
                    <a:pt x="1836420" y="1898904"/>
                  </a:lnTo>
                  <a:lnTo>
                    <a:pt x="1839468" y="1897657"/>
                  </a:lnTo>
                  <a:lnTo>
                    <a:pt x="1839468" y="1819656"/>
                  </a:lnTo>
                  <a:lnTo>
                    <a:pt x="1842061" y="1818291"/>
                  </a:lnTo>
                  <a:close/>
                </a:path>
                <a:path w="2094230" h="1914525">
                  <a:moveTo>
                    <a:pt x="1842516" y="1818132"/>
                  </a:moveTo>
                  <a:lnTo>
                    <a:pt x="1842061" y="1818291"/>
                  </a:lnTo>
                  <a:lnTo>
                    <a:pt x="1839468" y="1819656"/>
                  </a:lnTo>
                  <a:lnTo>
                    <a:pt x="1842516" y="1818132"/>
                  </a:lnTo>
                  <a:close/>
                </a:path>
                <a:path w="2094230" h="1914525">
                  <a:moveTo>
                    <a:pt x="1842516" y="1896410"/>
                  </a:moveTo>
                  <a:lnTo>
                    <a:pt x="1842516" y="1818132"/>
                  </a:lnTo>
                  <a:lnTo>
                    <a:pt x="1839468" y="1819656"/>
                  </a:lnTo>
                  <a:lnTo>
                    <a:pt x="1839468" y="1897657"/>
                  </a:lnTo>
                  <a:lnTo>
                    <a:pt x="1842516" y="1896410"/>
                  </a:lnTo>
                  <a:close/>
                </a:path>
                <a:path w="2094230" h="1914525">
                  <a:moveTo>
                    <a:pt x="1868424" y="1804416"/>
                  </a:moveTo>
                  <a:lnTo>
                    <a:pt x="1842061" y="1818291"/>
                  </a:lnTo>
                  <a:lnTo>
                    <a:pt x="1842516" y="1818132"/>
                  </a:lnTo>
                  <a:lnTo>
                    <a:pt x="1842516" y="1896410"/>
                  </a:lnTo>
                  <a:lnTo>
                    <a:pt x="1865376" y="1887058"/>
                  </a:lnTo>
                  <a:lnTo>
                    <a:pt x="1865376" y="1807464"/>
                  </a:lnTo>
                  <a:lnTo>
                    <a:pt x="1868424" y="1804416"/>
                  </a:lnTo>
                  <a:close/>
                </a:path>
                <a:path w="2094230" h="1914525">
                  <a:moveTo>
                    <a:pt x="1892808" y="1874302"/>
                  </a:moveTo>
                  <a:lnTo>
                    <a:pt x="1892808" y="1790700"/>
                  </a:lnTo>
                  <a:lnTo>
                    <a:pt x="1865376" y="1807464"/>
                  </a:lnTo>
                  <a:lnTo>
                    <a:pt x="1865376" y="1887058"/>
                  </a:lnTo>
                  <a:lnTo>
                    <a:pt x="1869948" y="1885188"/>
                  </a:lnTo>
                  <a:lnTo>
                    <a:pt x="1892808" y="1874302"/>
                  </a:lnTo>
                  <a:close/>
                </a:path>
                <a:path w="2094230" h="1914525">
                  <a:moveTo>
                    <a:pt x="1915668" y="1772412"/>
                  </a:moveTo>
                  <a:lnTo>
                    <a:pt x="1889760" y="1792224"/>
                  </a:lnTo>
                  <a:lnTo>
                    <a:pt x="1892808" y="1790700"/>
                  </a:lnTo>
                  <a:lnTo>
                    <a:pt x="1892808" y="1874302"/>
                  </a:lnTo>
                  <a:lnTo>
                    <a:pt x="1901952" y="1869948"/>
                  </a:lnTo>
                  <a:lnTo>
                    <a:pt x="1912620" y="1863547"/>
                  </a:lnTo>
                  <a:lnTo>
                    <a:pt x="1912620" y="1775460"/>
                  </a:lnTo>
                  <a:lnTo>
                    <a:pt x="1915668" y="1772412"/>
                  </a:lnTo>
                  <a:close/>
                </a:path>
                <a:path w="2094230" h="1914525">
                  <a:moveTo>
                    <a:pt x="1935480" y="1754124"/>
                  </a:moveTo>
                  <a:lnTo>
                    <a:pt x="1912620" y="1775460"/>
                  </a:lnTo>
                  <a:lnTo>
                    <a:pt x="1912620" y="1863547"/>
                  </a:lnTo>
                  <a:lnTo>
                    <a:pt x="1932432" y="1851660"/>
                  </a:lnTo>
                  <a:lnTo>
                    <a:pt x="1933956" y="1850474"/>
                  </a:lnTo>
                  <a:lnTo>
                    <a:pt x="1933956" y="1757172"/>
                  </a:lnTo>
                  <a:lnTo>
                    <a:pt x="1935480" y="1754124"/>
                  </a:lnTo>
                  <a:close/>
                </a:path>
                <a:path w="2094230" h="1914525">
                  <a:moveTo>
                    <a:pt x="1955292" y="1833880"/>
                  </a:moveTo>
                  <a:lnTo>
                    <a:pt x="1955292" y="1732788"/>
                  </a:lnTo>
                  <a:lnTo>
                    <a:pt x="1933956" y="1757172"/>
                  </a:lnTo>
                  <a:lnTo>
                    <a:pt x="1933956" y="1850474"/>
                  </a:lnTo>
                  <a:lnTo>
                    <a:pt x="1955292" y="1833880"/>
                  </a:lnTo>
                  <a:close/>
                </a:path>
                <a:path w="2094230" h="1914525">
                  <a:moveTo>
                    <a:pt x="1972056" y="1820164"/>
                  </a:moveTo>
                  <a:lnTo>
                    <a:pt x="1972056" y="1709928"/>
                  </a:lnTo>
                  <a:lnTo>
                    <a:pt x="1952244" y="1735836"/>
                  </a:lnTo>
                  <a:lnTo>
                    <a:pt x="1955292" y="1732788"/>
                  </a:lnTo>
                  <a:lnTo>
                    <a:pt x="1955292" y="1833880"/>
                  </a:lnTo>
                  <a:lnTo>
                    <a:pt x="1959864" y="1830324"/>
                  </a:lnTo>
                  <a:lnTo>
                    <a:pt x="1972056" y="1820164"/>
                  </a:lnTo>
                  <a:close/>
                </a:path>
                <a:path w="2094230" h="1914525">
                  <a:moveTo>
                    <a:pt x="1985415" y="1686127"/>
                  </a:moveTo>
                  <a:lnTo>
                    <a:pt x="1969008" y="1712976"/>
                  </a:lnTo>
                  <a:lnTo>
                    <a:pt x="1972056" y="1709928"/>
                  </a:lnTo>
                  <a:lnTo>
                    <a:pt x="1972056" y="1820164"/>
                  </a:lnTo>
                  <a:lnTo>
                    <a:pt x="1984248" y="1810004"/>
                  </a:lnTo>
                  <a:lnTo>
                    <a:pt x="1984248" y="1688592"/>
                  </a:lnTo>
                  <a:lnTo>
                    <a:pt x="1985415" y="1686127"/>
                  </a:lnTo>
                  <a:close/>
                </a:path>
                <a:path w="2094230" h="1914525">
                  <a:moveTo>
                    <a:pt x="1985772" y="1685544"/>
                  </a:moveTo>
                  <a:lnTo>
                    <a:pt x="1985415" y="1686127"/>
                  </a:lnTo>
                  <a:lnTo>
                    <a:pt x="1984248" y="1688592"/>
                  </a:lnTo>
                  <a:lnTo>
                    <a:pt x="1985772" y="1685544"/>
                  </a:lnTo>
                  <a:close/>
                </a:path>
                <a:path w="2094230" h="1914525">
                  <a:moveTo>
                    <a:pt x="1985772" y="1808734"/>
                  </a:moveTo>
                  <a:lnTo>
                    <a:pt x="1985772" y="1685544"/>
                  </a:lnTo>
                  <a:lnTo>
                    <a:pt x="1984248" y="1688592"/>
                  </a:lnTo>
                  <a:lnTo>
                    <a:pt x="1984248" y="1810004"/>
                  </a:lnTo>
                  <a:lnTo>
                    <a:pt x="1985772" y="1808734"/>
                  </a:lnTo>
                  <a:close/>
                </a:path>
                <a:path w="2094230" h="1914525">
                  <a:moveTo>
                    <a:pt x="2007446" y="1635590"/>
                  </a:moveTo>
                  <a:lnTo>
                    <a:pt x="1997964" y="1662684"/>
                  </a:lnTo>
                  <a:lnTo>
                    <a:pt x="1997964" y="1659636"/>
                  </a:lnTo>
                  <a:lnTo>
                    <a:pt x="1985415" y="1686127"/>
                  </a:lnTo>
                  <a:lnTo>
                    <a:pt x="1985772" y="1685544"/>
                  </a:lnTo>
                  <a:lnTo>
                    <a:pt x="1985772" y="1808734"/>
                  </a:lnTo>
                  <a:lnTo>
                    <a:pt x="1987296" y="1807464"/>
                  </a:lnTo>
                  <a:lnTo>
                    <a:pt x="2007108" y="1785010"/>
                  </a:lnTo>
                  <a:lnTo>
                    <a:pt x="2007108" y="1636776"/>
                  </a:lnTo>
                  <a:lnTo>
                    <a:pt x="2007446" y="1635590"/>
                  </a:lnTo>
                  <a:close/>
                </a:path>
                <a:path w="2094230" h="1914525">
                  <a:moveTo>
                    <a:pt x="2008632" y="1632204"/>
                  </a:moveTo>
                  <a:lnTo>
                    <a:pt x="2007446" y="1635590"/>
                  </a:lnTo>
                  <a:lnTo>
                    <a:pt x="2007108" y="1636776"/>
                  </a:lnTo>
                  <a:lnTo>
                    <a:pt x="2008632" y="1632204"/>
                  </a:lnTo>
                  <a:close/>
                </a:path>
                <a:path w="2094230" h="1914525">
                  <a:moveTo>
                    <a:pt x="2008632" y="1783283"/>
                  </a:moveTo>
                  <a:lnTo>
                    <a:pt x="2008632" y="1632204"/>
                  </a:lnTo>
                  <a:lnTo>
                    <a:pt x="2007108" y="1636776"/>
                  </a:lnTo>
                  <a:lnTo>
                    <a:pt x="2007108" y="1785010"/>
                  </a:lnTo>
                  <a:lnTo>
                    <a:pt x="2008632" y="1783283"/>
                  </a:lnTo>
                  <a:close/>
                </a:path>
                <a:path w="2094230" h="1914525">
                  <a:moveTo>
                    <a:pt x="2016252" y="1773282"/>
                  </a:moveTo>
                  <a:lnTo>
                    <a:pt x="2016252" y="1604772"/>
                  </a:lnTo>
                  <a:lnTo>
                    <a:pt x="2007446" y="1635590"/>
                  </a:lnTo>
                  <a:lnTo>
                    <a:pt x="2008632" y="1632204"/>
                  </a:lnTo>
                  <a:lnTo>
                    <a:pt x="2008632" y="1783283"/>
                  </a:lnTo>
                  <a:lnTo>
                    <a:pt x="2010156" y="1781556"/>
                  </a:lnTo>
                  <a:lnTo>
                    <a:pt x="2016252" y="1773282"/>
                  </a:lnTo>
                  <a:close/>
                </a:path>
                <a:path w="2094230" h="1914525">
                  <a:moveTo>
                    <a:pt x="2057400" y="1706118"/>
                  </a:moveTo>
                  <a:lnTo>
                    <a:pt x="2057400" y="73152"/>
                  </a:lnTo>
                  <a:lnTo>
                    <a:pt x="2020824" y="73152"/>
                  </a:lnTo>
                  <a:lnTo>
                    <a:pt x="2020824" y="1545336"/>
                  </a:lnTo>
                  <a:lnTo>
                    <a:pt x="2019300" y="1578864"/>
                  </a:lnTo>
                  <a:lnTo>
                    <a:pt x="2019300" y="1575816"/>
                  </a:lnTo>
                  <a:lnTo>
                    <a:pt x="2014728" y="1607820"/>
                  </a:lnTo>
                  <a:lnTo>
                    <a:pt x="2016252" y="1604772"/>
                  </a:lnTo>
                  <a:lnTo>
                    <a:pt x="2016252" y="1773282"/>
                  </a:lnTo>
                  <a:lnTo>
                    <a:pt x="2031492" y="1752600"/>
                  </a:lnTo>
                  <a:lnTo>
                    <a:pt x="2049780" y="1722120"/>
                  </a:lnTo>
                  <a:lnTo>
                    <a:pt x="2057400" y="1706118"/>
                  </a:lnTo>
                  <a:close/>
                </a:path>
                <a:path w="2094230" h="1914525">
                  <a:moveTo>
                    <a:pt x="2057400" y="73152"/>
                  </a:moveTo>
                  <a:lnTo>
                    <a:pt x="2020824" y="36576"/>
                  </a:lnTo>
                  <a:lnTo>
                    <a:pt x="2020824" y="73152"/>
                  </a:lnTo>
                  <a:lnTo>
                    <a:pt x="2057400" y="73152"/>
                  </a:lnTo>
                  <a:close/>
                </a:path>
              </a:pathLst>
            </a:custGeom>
            <a:solidFill>
              <a:srgbClr val="006FBF"/>
            </a:solidFill>
          </p:spPr>
          <p:txBody>
            <a:bodyPr wrap="square" lIns="0" tIns="0" rIns="0" bIns="0" rtlCol="0"/>
            <a:lstStyle/>
            <a:p>
              <a:endParaRPr sz="1588">
                <a:solidFill>
                  <a:prstClr val="black"/>
                </a:solidFill>
              </a:endParaRPr>
            </a:p>
          </p:txBody>
        </p:sp>
      </p:grpSp>
      <p:sp>
        <p:nvSpPr>
          <p:cNvPr id="21" name="object 11">
            <a:extLst>
              <a:ext uri="{FF2B5EF4-FFF2-40B4-BE49-F238E27FC236}">
                <a16:creationId xmlns:a16="http://schemas.microsoft.com/office/drawing/2014/main" id="{091AE45A-8525-5FC6-1FE8-293D7C465628}"/>
              </a:ext>
            </a:extLst>
          </p:cNvPr>
          <p:cNvSpPr txBox="1"/>
          <p:nvPr/>
        </p:nvSpPr>
        <p:spPr>
          <a:xfrm>
            <a:off x="1569393" y="4039535"/>
            <a:ext cx="1952065" cy="809110"/>
          </a:xfrm>
          <a:prstGeom prst="rect">
            <a:avLst/>
          </a:prstGeom>
        </p:spPr>
        <p:txBody>
          <a:bodyPr vert="horz" wrap="square" lIns="0" tIns="10646" rIns="0" bIns="0" rtlCol="0">
            <a:spAutoFit/>
          </a:bodyPr>
          <a:lstStyle/>
          <a:p>
            <a:pPr marL="11206" marR="4483">
              <a:lnSpc>
                <a:spcPct val="102400"/>
              </a:lnSpc>
              <a:spcBef>
                <a:spcPts val="84"/>
              </a:spcBef>
            </a:pPr>
            <a:r>
              <a:rPr sz="1279" b="1" spc="9" dirty="0">
                <a:solidFill>
                  <a:srgbClr val="002060"/>
                </a:solidFill>
                <a:cs typeface="Calibri"/>
              </a:rPr>
              <a:t>Démultiplicateur</a:t>
            </a:r>
            <a:r>
              <a:rPr sz="1279" b="1" spc="-53" dirty="0">
                <a:solidFill>
                  <a:srgbClr val="002060"/>
                </a:solidFill>
                <a:cs typeface="Calibri"/>
              </a:rPr>
              <a:t> </a:t>
            </a:r>
            <a:r>
              <a:rPr sz="1279" b="1" spc="18" dirty="0">
                <a:solidFill>
                  <a:srgbClr val="002060"/>
                </a:solidFill>
                <a:cs typeface="Calibri"/>
              </a:rPr>
              <a:t>de</a:t>
            </a:r>
            <a:r>
              <a:rPr sz="1279" b="1" spc="-49" dirty="0">
                <a:solidFill>
                  <a:srgbClr val="002060"/>
                </a:solidFill>
                <a:cs typeface="Calibri"/>
              </a:rPr>
              <a:t> </a:t>
            </a:r>
            <a:r>
              <a:rPr sz="1279" b="1" spc="13" dirty="0">
                <a:solidFill>
                  <a:srgbClr val="002060"/>
                </a:solidFill>
                <a:cs typeface="Calibri"/>
              </a:rPr>
              <a:t>Couple</a:t>
            </a:r>
            <a:r>
              <a:rPr sz="1279" spc="13" dirty="0">
                <a:solidFill>
                  <a:srgbClr val="002060"/>
                </a:solidFill>
                <a:cs typeface="Calibri"/>
              </a:rPr>
              <a:t>, </a:t>
            </a:r>
            <a:r>
              <a:rPr sz="1279" spc="-274" dirty="0">
                <a:solidFill>
                  <a:srgbClr val="002060"/>
                </a:solidFill>
                <a:cs typeface="Calibri"/>
              </a:rPr>
              <a:t> </a:t>
            </a:r>
            <a:r>
              <a:rPr sz="1279" dirty="0">
                <a:solidFill>
                  <a:srgbClr val="002060"/>
                </a:solidFill>
                <a:cs typeface="Calibri"/>
              </a:rPr>
              <a:t>il </a:t>
            </a:r>
            <a:r>
              <a:rPr sz="1279" spc="9" dirty="0">
                <a:solidFill>
                  <a:srgbClr val="002060"/>
                </a:solidFill>
                <a:cs typeface="Calibri"/>
              </a:rPr>
              <a:t>permet </a:t>
            </a:r>
            <a:r>
              <a:rPr sz="1279" spc="13" dirty="0">
                <a:solidFill>
                  <a:srgbClr val="002060"/>
                </a:solidFill>
                <a:cs typeface="Calibri"/>
              </a:rPr>
              <a:t>de </a:t>
            </a:r>
            <a:r>
              <a:rPr sz="1279" spc="9" dirty="0">
                <a:solidFill>
                  <a:srgbClr val="002060"/>
                </a:solidFill>
                <a:cs typeface="Calibri"/>
              </a:rPr>
              <a:t>dévisser les </a:t>
            </a:r>
            <a:r>
              <a:rPr sz="1279" spc="13" dirty="0">
                <a:solidFill>
                  <a:srgbClr val="002060"/>
                </a:solidFill>
                <a:cs typeface="Calibri"/>
              </a:rPr>
              <a:t> </a:t>
            </a:r>
            <a:r>
              <a:rPr sz="1279" spc="4" dirty="0">
                <a:solidFill>
                  <a:srgbClr val="002060"/>
                </a:solidFill>
                <a:cs typeface="Calibri"/>
              </a:rPr>
              <a:t>écrous </a:t>
            </a:r>
            <a:r>
              <a:rPr sz="1279" i="1" spc="13" dirty="0">
                <a:solidFill>
                  <a:srgbClr val="002060"/>
                </a:solidFill>
                <a:cs typeface="Calibri"/>
              </a:rPr>
              <a:t>«</a:t>
            </a:r>
            <a:r>
              <a:rPr sz="1279" i="1" spc="4" dirty="0">
                <a:solidFill>
                  <a:srgbClr val="002060"/>
                </a:solidFill>
                <a:cs typeface="Calibri"/>
              </a:rPr>
              <a:t> </a:t>
            </a:r>
            <a:r>
              <a:rPr sz="1279" i="1" spc="9" dirty="0">
                <a:solidFill>
                  <a:srgbClr val="002060"/>
                </a:solidFill>
                <a:cs typeface="Calibri"/>
              </a:rPr>
              <a:t>récalcitrants</a:t>
            </a:r>
            <a:r>
              <a:rPr sz="1279" i="1" spc="-35" dirty="0">
                <a:solidFill>
                  <a:srgbClr val="002060"/>
                </a:solidFill>
                <a:cs typeface="Calibri"/>
              </a:rPr>
              <a:t> </a:t>
            </a:r>
            <a:r>
              <a:rPr sz="1279" i="1" spc="13" dirty="0">
                <a:solidFill>
                  <a:srgbClr val="002060"/>
                </a:solidFill>
                <a:cs typeface="Calibri"/>
              </a:rPr>
              <a:t>»</a:t>
            </a:r>
            <a:endParaRPr sz="1279" dirty="0">
              <a:solidFill>
                <a:srgbClr val="002060"/>
              </a:solidFill>
              <a:cs typeface="Calibri"/>
            </a:endParaRPr>
          </a:p>
        </p:txBody>
      </p:sp>
      <p:grpSp>
        <p:nvGrpSpPr>
          <p:cNvPr id="22" name="object 12">
            <a:extLst>
              <a:ext uri="{FF2B5EF4-FFF2-40B4-BE49-F238E27FC236}">
                <a16:creationId xmlns:a16="http://schemas.microsoft.com/office/drawing/2014/main" id="{011E2366-168E-0CB8-6D97-5EACDC0FCC2E}"/>
              </a:ext>
            </a:extLst>
          </p:cNvPr>
          <p:cNvGrpSpPr/>
          <p:nvPr/>
        </p:nvGrpSpPr>
        <p:grpSpPr>
          <a:xfrm>
            <a:off x="3948626" y="2047131"/>
            <a:ext cx="3133165" cy="1981200"/>
            <a:chOff x="2849880" y="1575816"/>
            <a:chExt cx="3550920" cy="2245360"/>
          </a:xfrm>
        </p:grpSpPr>
        <p:pic>
          <p:nvPicPr>
            <p:cNvPr id="23" name="object 13">
              <a:extLst>
                <a:ext uri="{FF2B5EF4-FFF2-40B4-BE49-F238E27FC236}">
                  <a16:creationId xmlns:a16="http://schemas.microsoft.com/office/drawing/2014/main" id="{9C14EB80-2ABA-C4ED-0A21-B4C896C0065E}"/>
                </a:ext>
              </a:extLst>
            </p:cNvPr>
            <p:cNvPicPr/>
            <p:nvPr/>
          </p:nvPicPr>
          <p:blipFill>
            <a:blip r:embed="rId4" cstate="print"/>
            <a:stretch>
              <a:fillRect/>
            </a:stretch>
          </p:blipFill>
          <p:spPr>
            <a:xfrm>
              <a:off x="2923032" y="1660553"/>
              <a:ext cx="3404615" cy="2085438"/>
            </a:xfrm>
            <a:prstGeom prst="rect">
              <a:avLst/>
            </a:prstGeom>
          </p:spPr>
        </p:pic>
        <p:sp>
          <p:nvSpPr>
            <p:cNvPr id="24" name="object 14">
              <a:extLst>
                <a:ext uri="{FF2B5EF4-FFF2-40B4-BE49-F238E27FC236}">
                  <a16:creationId xmlns:a16="http://schemas.microsoft.com/office/drawing/2014/main" id="{84341CC4-0D8F-F45B-E821-81AF9F2293ED}"/>
                </a:ext>
              </a:extLst>
            </p:cNvPr>
            <p:cNvSpPr/>
            <p:nvPr/>
          </p:nvSpPr>
          <p:spPr>
            <a:xfrm>
              <a:off x="2849880" y="1575816"/>
              <a:ext cx="3550920" cy="2245360"/>
            </a:xfrm>
            <a:custGeom>
              <a:avLst/>
              <a:gdLst/>
              <a:ahLst/>
              <a:cxnLst/>
              <a:rect l="l" t="t" r="r" b="b"/>
              <a:pathLst>
                <a:path w="3550920" h="2245360">
                  <a:moveTo>
                    <a:pt x="3550920" y="1822704"/>
                  </a:moveTo>
                  <a:lnTo>
                    <a:pt x="3550920" y="0"/>
                  </a:lnTo>
                  <a:lnTo>
                    <a:pt x="420624" y="0"/>
                  </a:lnTo>
                  <a:lnTo>
                    <a:pt x="379476" y="3048"/>
                  </a:lnTo>
                  <a:lnTo>
                    <a:pt x="338328" y="9144"/>
                  </a:lnTo>
                  <a:lnTo>
                    <a:pt x="297180" y="19812"/>
                  </a:lnTo>
                  <a:lnTo>
                    <a:pt x="259080" y="33528"/>
                  </a:lnTo>
                  <a:lnTo>
                    <a:pt x="222504" y="51816"/>
                  </a:lnTo>
                  <a:lnTo>
                    <a:pt x="187452" y="71628"/>
                  </a:lnTo>
                  <a:lnTo>
                    <a:pt x="153924" y="97536"/>
                  </a:lnTo>
                  <a:lnTo>
                    <a:pt x="124968" y="123444"/>
                  </a:lnTo>
                  <a:lnTo>
                    <a:pt x="97536" y="153924"/>
                  </a:lnTo>
                  <a:lnTo>
                    <a:pt x="73152" y="185928"/>
                  </a:lnTo>
                  <a:lnTo>
                    <a:pt x="51816" y="220980"/>
                  </a:lnTo>
                  <a:lnTo>
                    <a:pt x="33528" y="257556"/>
                  </a:lnTo>
                  <a:lnTo>
                    <a:pt x="19812" y="297180"/>
                  </a:lnTo>
                  <a:lnTo>
                    <a:pt x="9144" y="338328"/>
                  </a:lnTo>
                  <a:lnTo>
                    <a:pt x="3048" y="379476"/>
                  </a:lnTo>
                  <a:lnTo>
                    <a:pt x="0" y="420624"/>
                  </a:lnTo>
                  <a:lnTo>
                    <a:pt x="0" y="2244852"/>
                  </a:lnTo>
                  <a:lnTo>
                    <a:pt x="36576" y="2244852"/>
                  </a:lnTo>
                  <a:lnTo>
                    <a:pt x="36576" y="2171700"/>
                  </a:lnTo>
                  <a:lnTo>
                    <a:pt x="73152" y="2171700"/>
                  </a:lnTo>
                  <a:lnTo>
                    <a:pt x="73152" y="423672"/>
                  </a:lnTo>
                  <a:lnTo>
                    <a:pt x="74676" y="404622"/>
                  </a:lnTo>
                  <a:lnTo>
                    <a:pt x="74676" y="388620"/>
                  </a:lnTo>
                  <a:lnTo>
                    <a:pt x="80772" y="350520"/>
                  </a:lnTo>
                  <a:lnTo>
                    <a:pt x="80772" y="355092"/>
                  </a:lnTo>
                  <a:lnTo>
                    <a:pt x="88392" y="323342"/>
                  </a:lnTo>
                  <a:lnTo>
                    <a:pt x="88392" y="321564"/>
                  </a:lnTo>
                  <a:lnTo>
                    <a:pt x="89916" y="316992"/>
                  </a:lnTo>
                  <a:lnTo>
                    <a:pt x="89916" y="317500"/>
                  </a:lnTo>
                  <a:lnTo>
                    <a:pt x="100584" y="289052"/>
                  </a:lnTo>
                  <a:lnTo>
                    <a:pt x="100584" y="288036"/>
                  </a:lnTo>
                  <a:lnTo>
                    <a:pt x="117348" y="254508"/>
                  </a:lnTo>
                  <a:lnTo>
                    <a:pt x="117348" y="254889"/>
                  </a:lnTo>
                  <a:lnTo>
                    <a:pt x="134112" y="225552"/>
                  </a:lnTo>
                  <a:lnTo>
                    <a:pt x="134112" y="226531"/>
                  </a:lnTo>
                  <a:lnTo>
                    <a:pt x="153924" y="199644"/>
                  </a:lnTo>
                  <a:lnTo>
                    <a:pt x="153924" y="200977"/>
                  </a:lnTo>
                  <a:lnTo>
                    <a:pt x="175260" y="176974"/>
                  </a:lnTo>
                  <a:lnTo>
                    <a:pt x="175260" y="176784"/>
                  </a:lnTo>
                  <a:lnTo>
                    <a:pt x="176784" y="175260"/>
                  </a:lnTo>
                  <a:lnTo>
                    <a:pt x="176784" y="175429"/>
                  </a:lnTo>
                  <a:lnTo>
                    <a:pt x="199644" y="155109"/>
                  </a:lnTo>
                  <a:lnTo>
                    <a:pt x="199644" y="153924"/>
                  </a:lnTo>
                  <a:lnTo>
                    <a:pt x="225552" y="135788"/>
                  </a:lnTo>
                  <a:lnTo>
                    <a:pt x="225552" y="134112"/>
                  </a:lnTo>
                  <a:lnTo>
                    <a:pt x="254508" y="116186"/>
                  </a:lnTo>
                  <a:lnTo>
                    <a:pt x="254508" y="115824"/>
                  </a:lnTo>
                  <a:lnTo>
                    <a:pt x="257556" y="114300"/>
                  </a:lnTo>
                  <a:lnTo>
                    <a:pt x="257556" y="114498"/>
                  </a:lnTo>
                  <a:lnTo>
                    <a:pt x="284988" y="102571"/>
                  </a:lnTo>
                  <a:lnTo>
                    <a:pt x="284988" y="102108"/>
                  </a:lnTo>
                  <a:lnTo>
                    <a:pt x="316992" y="90106"/>
                  </a:lnTo>
                  <a:lnTo>
                    <a:pt x="316992" y="89916"/>
                  </a:lnTo>
                  <a:lnTo>
                    <a:pt x="321564" y="88392"/>
                  </a:lnTo>
                  <a:lnTo>
                    <a:pt x="321564" y="88818"/>
                  </a:lnTo>
                  <a:lnTo>
                    <a:pt x="350520" y="81869"/>
                  </a:lnTo>
                  <a:lnTo>
                    <a:pt x="350520" y="80772"/>
                  </a:lnTo>
                  <a:lnTo>
                    <a:pt x="390144" y="74676"/>
                  </a:lnTo>
                  <a:lnTo>
                    <a:pt x="390144" y="75834"/>
                  </a:lnTo>
                  <a:lnTo>
                    <a:pt x="422148" y="73273"/>
                  </a:lnTo>
                  <a:lnTo>
                    <a:pt x="3477768" y="73152"/>
                  </a:lnTo>
                  <a:lnTo>
                    <a:pt x="3477768" y="36576"/>
                  </a:lnTo>
                  <a:lnTo>
                    <a:pt x="3514344" y="73152"/>
                  </a:lnTo>
                  <a:lnTo>
                    <a:pt x="3514344" y="1994916"/>
                  </a:lnTo>
                  <a:lnTo>
                    <a:pt x="3518916" y="1985772"/>
                  </a:lnTo>
                  <a:lnTo>
                    <a:pt x="3532632" y="1947672"/>
                  </a:lnTo>
                  <a:lnTo>
                    <a:pt x="3543300" y="1906524"/>
                  </a:lnTo>
                  <a:lnTo>
                    <a:pt x="3549396" y="1863852"/>
                  </a:lnTo>
                  <a:lnTo>
                    <a:pt x="3550920" y="1822704"/>
                  </a:lnTo>
                  <a:close/>
                </a:path>
                <a:path w="3550920" h="2245360">
                  <a:moveTo>
                    <a:pt x="3130296" y="2244852"/>
                  </a:moveTo>
                  <a:lnTo>
                    <a:pt x="3130296" y="2171700"/>
                  </a:lnTo>
                  <a:lnTo>
                    <a:pt x="36576" y="2171700"/>
                  </a:lnTo>
                  <a:lnTo>
                    <a:pt x="73152" y="2208276"/>
                  </a:lnTo>
                  <a:lnTo>
                    <a:pt x="73152" y="2244852"/>
                  </a:lnTo>
                  <a:lnTo>
                    <a:pt x="3130296" y="2244852"/>
                  </a:lnTo>
                  <a:close/>
                </a:path>
                <a:path w="3550920" h="2245360">
                  <a:moveTo>
                    <a:pt x="73152" y="2244852"/>
                  </a:moveTo>
                  <a:lnTo>
                    <a:pt x="73152" y="2208276"/>
                  </a:lnTo>
                  <a:lnTo>
                    <a:pt x="36576" y="2171700"/>
                  </a:lnTo>
                  <a:lnTo>
                    <a:pt x="36576" y="2244852"/>
                  </a:lnTo>
                  <a:lnTo>
                    <a:pt x="73152" y="2244852"/>
                  </a:lnTo>
                  <a:close/>
                </a:path>
                <a:path w="3550920" h="2245360">
                  <a:moveTo>
                    <a:pt x="76200" y="385572"/>
                  </a:moveTo>
                  <a:lnTo>
                    <a:pt x="74676" y="388620"/>
                  </a:lnTo>
                  <a:lnTo>
                    <a:pt x="74676" y="404622"/>
                  </a:lnTo>
                  <a:lnTo>
                    <a:pt x="76200" y="385572"/>
                  </a:lnTo>
                  <a:close/>
                </a:path>
                <a:path w="3550920" h="2245360">
                  <a:moveTo>
                    <a:pt x="89916" y="316992"/>
                  </a:moveTo>
                  <a:lnTo>
                    <a:pt x="88392" y="321564"/>
                  </a:lnTo>
                  <a:lnTo>
                    <a:pt x="89577" y="318403"/>
                  </a:lnTo>
                  <a:lnTo>
                    <a:pt x="89916" y="316992"/>
                  </a:lnTo>
                  <a:close/>
                </a:path>
                <a:path w="3550920" h="2245360">
                  <a:moveTo>
                    <a:pt x="89577" y="318403"/>
                  </a:moveTo>
                  <a:lnTo>
                    <a:pt x="88392" y="321564"/>
                  </a:lnTo>
                  <a:lnTo>
                    <a:pt x="88392" y="323342"/>
                  </a:lnTo>
                  <a:lnTo>
                    <a:pt x="89577" y="318403"/>
                  </a:lnTo>
                  <a:close/>
                </a:path>
                <a:path w="3550920" h="2245360">
                  <a:moveTo>
                    <a:pt x="89916" y="317500"/>
                  </a:moveTo>
                  <a:lnTo>
                    <a:pt x="89916" y="316992"/>
                  </a:lnTo>
                  <a:lnTo>
                    <a:pt x="89577" y="318403"/>
                  </a:lnTo>
                  <a:lnTo>
                    <a:pt x="89916" y="317500"/>
                  </a:lnTo>
                  <a:close/>
                </a:path>
                <a:path w="3550920" h="2245360">
                  <a:moveTo>
                    <a:pt x="102108" y="284988"/>
                  </a:moveTo>
                  <a:lnTo>
                    <a:pt x="100584" y="288036"/>
                  </a:lnTo>
                  <a:lnTo>
                    <a:pt x="100584" y="289052"/>
                  </a:lnTo>
                  <a:lnTo>
                    <a:pt x="102108" y="284988"/>
                  </a:lnTo>
                  <a:close/>
                </a:path>
                <a:path w="3550920" h="2245360">
                  <a:moveTo>
                    <a:pt x="117348" y="254889"/>
                  </a:moveTo>
                  <a:lnTo>
                    <a:pt x="117348" y="254508"/>
                  </a:lnTo>
                  <a:lnTo>
                    <a:pt x="115824" y="257556"/>
                  </a:lnTo>
                  <a:lnTo>
                    <a:pt x="117348" y="254889"/>
                  </a:lnTo>
                  <a:close/>
                </a:path>
                <a:path w="3550920" h="2245360">
                  <a:moveTo>
                    <a:pt x="134112" y="226531"/>
                  </a:moveTo>
                  <a:lnTo>
                    <a:pt x="134112" y="225552"/>
                  </a:lnTo>
                  <a:lnTo>
                    <a:pt x="132588" y="228600"/>
                  </a:lnTo>
                  <a:lnTo>
                    <a:pt x="134112" y="226531"/>
                  </a:lnTo>
                  <a:close/>
                </a:path>
                <a:path w="3550920" h="2245360">
                  <a:moveTo>
                    <a:pt x="153924" y="200977"/>
                  </a:moveTo>
                  <a:lnTo>
                    <a:pt x="153924" y="199644"/>
                  </a:lnTo>
                  <a:lnTo>
                    <a:pt x="152400" y="202692"/>
                  </a:lnTo>
                  <a:lnTo>
                    <a:pt x="153924" y="200977"/>
                  </a:lnTo>
                  <a:close/>
                </a:path>
                <a:path w="3550920" h="2245360">
                  <a:moveTo>
                    <a:pt x="176784" y="175260"/>
                  </a:moveTo>
                  <a:lnTo>
                    <a:pt x="175260" y="176784"/>
                  </a:lnTo>
                  <a:lnTo>
                    <a:pt x="176066" y="176066"/>
                  </a:lnTo>
                  <a:lnTo>
                    <a:pt x="176784" y="175260"/>
                  </a:lnTo>
                  <a:close/>
                </a:path>
                <a:path w="3550920" h="2245360">
                  <a:moveTo>
                    <a:pt x="176066" y="176066"/>
                  </a:moveTo>
                  <a:lnTo>
                    <a:pt x="175260" y="176784"/>
                  </a:lnTo>
                  <a:lnTo>
                    <a:pt x="175260" y="176974"/>
                  </a:lnTo>
                  <a:lnTo>
                    <a:pt x="176066" y="176066"/>
                  </a:lnTo>
                  <a:close/>
                </a:path>
                <a:path w="3550920" h="2245360">
                  <a:moveTo>
                    <a:pt x="176784" y="175429"/>
                  </a:moveTo>
                  <a:lnTo>
                    <a:pt x="176784" y="175260"/>
                  </a:lnTo>
                  <a:lnTo>
                    <a:pt x="176066" y="176066"/>
                  </a:lnTo>
                  <a:lnTo>
                    <a:pt x="176784" y="175429"/>
                  </a:lnTo>
                  <a:close/>
                </a:path>
                <a:path w="3550920" h="2245360">
                  <a:moveTo>
                    <a:pt x="202692" y="152400"/>
                  </a:moveTo>
                  <a:lnTo>
                    <a:pt x="199644" y="153924"/>
                  </a:lnTo>
                  <a:lnTo>
                    <a:pt x="199644" y="155109"/>
                  </a:lnTo>
                  <a:lnTo>
                    <a:pt x="202692" y="152400"/>
                  </a:lnTo>
                  <a:close/>
                </a:path>
                <a:path w="3550920" h="2245360">
                  <a:moveTo>
                    <a:pt x="230124" y="132588"/>
                  </a:moveTo>
                  <a:lnTo>
                    <a:pt x="225552" y="134112"/>
                  </a:lnTo>
                  <a:lnTo>
                    <a:pt x="225552" y="135788"/>
                  </a:lnTo>
                  <a:lnTo>
                    <a:pt x="230124" y="132588"/>
                  </a:lnTo>
                  <a:close/>
                </a:path>
                <a:path w="3550920" h="2245360">
                  <a:moveTo>
                    <a:pt x="257556" y="114300"/>
                  </a:moveTo>
                  <a:lnTo>
                    <a:pt x="254508" y="115824"/>
                  </a:lnTo>
                  <a:lnTo>
                    <a:pt x="256477" y="114967"/>
                  </a:lnTo>
                  <a:lnTo>
                    <a:pt x="257556" y="114300"/>
                  </a:lnTo>
                  <a:close/>
                </a:path>
                <a:path w="3550920" h="2245360">
                  <a:moveTo>
                    <a:pt x="256477" y="114967"/>
                  </a:moveTo>
                  <a:lnTo>
                    <a:pt x="254508" y="115824"/>
                  </a:lnTo>
                  <a:lnTo>
                    <a:pt x="254508" y="116186"/>
                  </a:lnTo>
                  <a:lnTo>
                    <a:pt x="256477" y="114967"/>
                  </a:lnTo>
                  <a:close/>
                </a:path>
                <a:path w="3550920" h="2245360">
                  <a:moveTo>
                    <a:pt x="257556" y="114498"/>
                  </a:moveTo>
                  <a:lnTo>
                    <a:pt x="257556" y="114300"/>
                  </a:lnTo>
                  <a:lnTo>
                    <a:pt x="256477" y="114967"/>
                  </a:lnTo>
                  <a:lnTo>
                    <a:pt x="257556" y="114498"/>
                  </a:lnTo>
                  <a:close/>
                </a:path>
                <a:path w="3550920" h="2245360">
                  <a:moveTo>
                    <a:pt x="289560" y="100584"/>
                  </a:moveTo>
                  <a:lnTo>
                    <a:pt x="284988" y="102108"/>
                  </a:lnTo>
                  <a:lnTo>
                    <a:pt x="284988" y="102571"/>
                  </a:lnTo>
                  <a:lnTo>
                    <a:pt x="289560" y="100584"/>
                  </a:lnTo>
                  <a:close/>
                </a:path>
                <a:path w="3550920" h="2245360">
                  <a:moveTo>
                    <a:pt x="321564" y="88392"/>
                  </a:moveTo>
                  <a:lnTo>
                    <a:pt x="316992" y="89916"/>
                  </a:lnTo>
                  <a:lnTo>
                    <a:pt x="318403" y="89577"/>
                  </a:lnTo>
                  <a:lnTo>
                    <a:pt x="321564" y="88392"/>
                  </a:lnTo>
                  <a:close/>
                </a:path>
                <a:path w="3550920" h="2245360">
                  <a:moveTo>
                    <a:pt x="318403" y="89577"/>
                  </a:moveTo>
                  <a:lnTo>
                    <a:pt x="316992" y="89916"/>
                  </a:lnTo>
                  <a:lnTo>
                    <a:pt x="316992" y="90106"/>
                  </a:lnTo>
                  <a:lnTo>
                    <a:pt x="318403" y="89577"/>
                  </a:lnTo>
                  <a:close/>
                </a:path>
                <a:path w="3550920" h="2245360">
                  <a:moveTo>
                    <a:pt x="321564" y="88818"/>
                  </a:moveTo>
                  <a:lnTo>
                    <a:pt x="321564" y="88392"/>
                  </a:lnTo>
                  <a:lnTo>
                    <a:pt x="318403" y="89577"/>
                  </a:lnTo>
                  <a:lnTo>
                    <a:pt x="321564" y="88818"/>
                  </a:lnTo>
                  <a:close/>
                </a:path>
                <a:path w="3550920" h="2245360">
                  <a:moveTo>
                    <a:pt x="355092" y="80772"/>
                  </a:moveTo>
                  <a:lnTo>
                    <a:pt x="350520" y="80772"/>
                  </a:lnTo>
                  <a:lnTo>
                    <a:pt x="350520" y="81869"/>
                  </a:lnTo>
                  <a:lnTo>
                    <a:pt x="355092" y="80772"/>
                  </a:lnTo>
                  <a:close/>
                </a:path>
                <a:path w="3550920" h="2245360">
                  <a:moveTo>
                    <a:pt x="390144" y="75834"/>
                  </a:moveTo>
                  <a:lnTo>
                    <a:pt x="390144" y="74676"/>
                  </a:lnTo>
                  <a:lnTo>
                    <a:pt x="385572" y="76200"/>
                  </a:lnTo>
                  <a:lnTo>
                    <a:pt x="390144" y="75834"/>
                  </a:lnTo>
                  <a:close/>
                </a:path>
                <a:path w="3550920" h="2245360">
                  <a:moveTo>
                    <a:pt x="423672" y="73152"/>
                  </a:moveTo>
                  <a:lnTo>
                    <a:pt x="422148" y="73152"/>
                  </a:lnTo>
                  <a:lnTo>
                    <a:pt x="423672" y="73152"/>
                  </a:lnTo>
                  <a:close/>
                </a:path>
                <a:path w="3550920" h="2245360">
                  <a:moveTo>
                    <a:pt x="3165348" y="2242255"/>
                  </a:moveTo>
                  <a:lnTo>
                    <a:pt x="3165348" y="2168652"/>
                  </a:lnTo>
                  <a:lnTo>
                    <a:pt x="3127248" y="2171700"/>
                  </a:lnTo>
                  <a:lnTo>
                    <a:pt x="3130296" y="2171700"/>
                  </a:lnTo>
                  <a:lnTo>
                    <a:pt x="3130296" y="2244852"/>
                  </a:lnTo>
                  <a:lnTo>
                    <a:pt x="3165348" y="2242255"/>
                  </a:lnTo>
                  <a:close/>
                </a:path>
                <a:path w="3550920" h="2245360">
                  <a:moveTo>
                    <a:pt x="3200400" y="2237667"/>
                  </a:moveTo>
                  <a:lnTo>
                    <a:pt x="3200400" y="2164080"/>
                  </a:lnTo>
                  <a:lnTo>
                    <a:pt x="3162300" y="2168652"/>
                  </a:lnTo>
                  <a:lnTo>
                    <a:pt x="3165348" y="2168652"/>
                  </a:lnTo>
                  <a:lnTo>
                    <a:pt x="3165348" y="2242255"/>
                  </a:lnTo>
                  <a:lnTo>
                    <a:pt x="3171444" y="2241804"/>
                  </a:lnTo>
                  <a:lnTo>
                    <a:pt x="3200400" y="2237667"/>
                  </a:lnTo>
                  <a:close/>
                </a:path>
                <a:path w="3550920" h="2245360">
                  <a:moveTo>
                    <a:pt x="3233928" y="2154936"/>
                  </a:moveTo>
                  <a:lnTo>
                    <a:pt x="3197352" y="2164080"/>
                  </a:lnTo>
                  <a:lnTo>
                    <a:pt x="3200400" y="2164080"/>
                  </a:lnTo>
                  <a:lnTo>
                    <a:pt x="3200400" y="2237667"/>
                  </a:lnTo>
                  <a:lnTo>
                    <a:pt x="3214116" y="2235708"/>
                  </a:lnTo>
                  <a:lnTo>
                    <a:pt x="3230880" y="2231194"/>
                  </a:lnTo>
                  <a:lnTo>
                    <a:pt x="3230880" y="2156460"/>
                  </a:lnTo>
                  <a:lnTo>
                    <a:pt x="3233928" y="2154936"/>
                  </a:lnTo>
                  <a:close/>
                </a:path>
                <a:path w="3550920" h="2245360">
                  <a:moveTo>
                    <a:pt x="3265932" y="2142744"/>
                  </a:moveTo>
                  <a:lnTo>
                    <a:pt x="3230880" y="2156460"/>
                  </a:lnTo>
                  <a:lnTo>
                    <a:pt x="3230880" y="2231194"/>
                  </a:lnTo>
                  <a:lnTo>
                    <a:pt x="3253740" y="2225040"/>
                  </a:lnTo>
                  <a:lnTo>
                    <a:pt x="3262884" y="2221874"/>
                  </a:lnTo>
                  <a:lnTo>
                    <a:pt x="3262884" y="2144268"/>
                  </a:lnTo>
                  <a:lnTo>
                    <a:pt x="3265932" y="2142744"/>
                  </a:lnTo>
                  <a:close/>
                </a:path>
                <a:path w="3550920" h="2245360">
                  <a:moveTo>
                    <a:pt x="3296412" y="2209800"/>
                  </a:moveTo>
                  <a:lnTo>
                    <a:pt x="3296412" y="2127504"/>
                  </a:lnTo>
                  <a:lnTo>
                    <a:pt x="3262884" y="2144268"/>
                  </a:lnTo>
                  <a:lnTo>
                    <a:pt x="3262884" y="2221874"/>
                  </a:lnTo>
                  <a:lnTo>
                    <a:pt x="3293364" y="2211324"/>
                  </a:lnTo>
                  <a:lnTo>
                    <a:pt x="3296412" y="2209800"/>
                  </a:lnTo>
                  <a:close/>
                </a:path>
                <a:path w="3550920" h="2245360">
                  <a:moveTo>
                    <a:pt x="3325368" y="2195322"/>
                  </a:moveTo>
                  <a:lnTo>
                    <a:pt x="3325368" y="2110740"/>
                  </a:lnTo>
                  <a:lnTo>
                    <a:pt x="3293364" y="2129028"/>
                  </a:lnTo>
                  <a:lnTo>
                    <a:pt x="3296412" y="2127504"/>
                  </a:lnTo>
                  <a:lnTo>
                    <a:pt x="3296412" y="2209800"/>
                  </a:lnTo>
                  <a:lnTo>
                    <a:pt x="3325368" y="2195322"/>
                  </a:lnTo>
                  <a:close/>
                </a:path>
                <a:path w="3550920" h="2245360">
                  <a:moveTo>
                    <a:pt x="3352800" y="2089404"/>
                  </a:moveTo>
                  <a:lnTo>
                    <a:pt x="3322320" y="2112264"/>
                  </a:lnTo>
                  <a:lnTo>
                    <a:pt x="3325368" y="2110740"/>
                  </a:lnTo>
                  <a:lnTo>
                    <a:pt x="3325368" y="2195322"/>
                  </a:lnTo>
                  <a:lnTo>
                    <a:pt x="3329940" y="2193036"/>
                  </a:lnTo>
                  <a:lnTo>
                    <a:pt x="3349752" y="2180976"/>
                  </a:lnTo>
                  <a:lnTo>
                    <a:pt x="3349752" y="2092452"/>
                  </a:lnTo>
                  <a:lnTo>
                    <a:pt x="3352800" y="2089404"/>
                  </a:lnTo>
                  <a:close/>
                </a:path>
                <a:path w="3550920" h="2245360">
                  <a:moveTo>
                    <a:pt x="3375616" y="2068024"/>
                  </a:moveTo>
                  <a:lnTo>
                    <a:pt x="3349752" y="2092452"/>
                  </a:lnTo>
                  <a:lnTo>
                    <a:pt x="3349752" y="2180976"/>
                  </a:lnTo>
                  <a:lnTo>
                    <a:pt x="3364992" y="2171700"/>
                  </a:lnTo>
                  <a:lnTo>
                    <a:pt x="3374136" y="2164733"/>
                  </a:lnTo>
                  <a:lnTo>
                    <a:pt x="3374136" y="2069592"/>
                  </a:lnTo>
                  <a:lnTo>
                    <a:pt x="3375616" y="2068024"/>
                  </a:lnTo>
                  <a:close/>
                </a:path>
                <a:path w="3550920" h="2245360">
                  <a:moveTo>
                    <a:pt x="3377184" y="2066544"/>
                  </a:moveTo>
                  <a:lnTo>
                    <a:pt x="3375616" y="2068024"/>
                  </a:lnTo>
                  <a:lnTo>
                    <a:pt x="3374136" y="2069592"/>
                  </a:lnTo>
                  <a:lnTo>
                    <a:pt x="3377184" y="2066544"/>
                  </a:lnTo>
                  <a:close/>
                </a:path>
                <a:path w="3550920" h="2245360">
                  <a:moveTo>
                    <a:pt x="3377184" y="2162410"/>
                  </a:moveTo>
                  <a:lnTo>
                    <a:pt x="3377184" y="2066544"/>
                  </a:lnTo>
                  <a:lnTo>
                    <a:pt x="3374136" y="2069592"/>
                  </a:lnTo>
                  <a:lnTo>
                    <a:pt x="3374136" y="2164733"/>
                  </a:lnTo>
                  <a:lnTo>
                    <a:pt x="3377184" y="2162410"/>
                  </a:lnTo>
                  <a:close/>
                </a:path>
                <a:path w="3550920" h="2245360">
                  <a:moveTo>
                    <a:pt x="3400044" y="2144572"/>
                  </a:moveTo>
                  <a:lnTo>
                    <a:pt x="3400044" y="2042160"/>
                  </a:lnTo>
                  <a:lnTo>
                    <a:pt x="3375616" y="2068024"/>
                  </a:lnTo>
                  <a:lnTo>
                    <a:pt x="3377184" y="2066544"/>
                  </a:lnTo>
                  <a:lnTo>
                    <a:pt x="3377184" y="2162410"/>
                  </a:lnTo>
                  <a:lnTo>
                    <a:pt x="3396996" y="2147316"/>
                  </a:lnTo>
                  <a:lnTo>
                    <a:pt x="3400044" y="2144572"/>
                  </a:lnTo>
                  <a:close/>
                </a:path>
                <a:path w="3550920" h="2245360">
                  <a:moveTo>
                    <a:pt x="3419856" y="2014728"/>
                  </a:moveTo>
                  <a:lnTo>
                    <a:pt x="3396996" y="2045208"/>
                  </a:lnTo>
                  <a:lnTo>
                    <a:pt x="3400044" y="2042160"/>
                  </a:lnTo>
                  <a:lnTo>
                    <a:pt x="3400044" y="2144572"/>
                  </a:lnTo>
                  <a:lnTo>
                    <a:pt x="3418332" y="2128113"/>
                  </a:lnTo>
                  <a:lnTo>
                    <a:pt x="3418332" y="2017776"/>
                  </a:lnTo>
                  <a:lnTo>
                    <a:pt x="3419856" y="2014728"/>
                  </a:lnTo>
                  <a:close/>
                </a:path>
                <a:path w="3550920" h="2245360">
                  <a:moveTo>
                    <a:pt x="3436620" y="1985772"/>
                  </a:moveTo>
                  <a:lnTo>
                    <a:pt x="3418332" y="2017776"/>
                  </a:lnTo>
                  <a:lnTo>
                    <a:pt x="3418332" y="2128113"/>
                  </a:lnTo>
                  <a:lnTo>
                    <a:pt x="3427476" y="2119884"/>
                  </a:lnTo>
                  <a:lnTo>
                    <a:pt x="3435096" y="2111840"/>
                  </a:lnTo>
                  <a:lnTo>
                    <a:pt x="3435096" y="1988820"/>
                  </a:lnTo>
                  <a:lnTo>
                    <a:pt x="3436620" y="1985772"/>
                  </a:lnTo>
                  <a:close/>
                </a:path>
                <a:path w="3550920" h="2245360">
                  <a:moveTo>
                    <a:pt x="3451860" y="1955292"/>
                  </a:moveTo>
                  <a:lnTo>
                    <a:pt x="3435096" y="1988820"/>
                  </a:lnTo>
                  <a:lnTo>
                    <a:pt x="3435096" y="2111840"/>
                  </a:lnTo>
                  <a:lnTo>
                    <a:pt x="3450336" y="2095754"/>
                  </a:lnTo>
                  <a:lnTo>
                    <a:pt x="3450336" y="1959864"/>
                  </a:lnTo>
                  <a:lnTo>
                    <a:pt x="3451860" y="1955292"/>
                  </a:lnTo>
                  <a:close/>
                </a:path>
                <a:path w="3550920" h="2245360">
                  <a:moveTo>
                    <a:pt x="3471672" y="2067877"/>
                  </a:moveTo>
                  <a:lnTo>
                    <a:pt x="3471672" y="1889760"/>
                  </a:lnTo>
                  <a:lnTo>
                    <a:pt x="3462528" y="1927860"/>
                  </a:lnTo>
                  <a:lnTo>
                    <a:pt x="3462528" y="1923288"/>
                  </a:lnTo>
                  <a:lnTo>
                    <a:pt x="3450336" y="1959864"/>
                  </a:lnTo>
                  <a:lnTo>
                    <a:pt x="3450336" y="2095754"/>
                  </a:lnTo>
                  <a:lnTo>
                    <a:pt x="3454908" y="2090928"/>
                  </a:lnTo>
                  <a:lnTo>
                    <a:pt x="3471672" y="2067877"/>
                  </a:lnTo>
                  <a:close/>
                </a:path>
                <a:path w="3550920" h="2245360">
                  <a:moveTo>
                    <a:pt x="3514344" y="1994916"/>
                  </a:moveTo>
                  <a:lnTo>
                    <a:pt x="3514344" y="73152"/>
                  </a:lnTo>
                  <a:lnTo>
                    <a:pt x="3477768" y="73152"/>
                  </a:lnTo>
                  <a:lnTo>
                    <a:pt x="3477768" y="1819656"/>
                  </a:lnTo>
                  <a:lnTo>
                    <a:pt x="3476244" y="1859280"/>
                  </a:lnTo>
                  <a:lnTo>
                    <a:pt x="3476244" y="1854708"/>
                  </a:lnTo>
                  <a:lnTo>
                    <a:pt x="3470148" y="1892808"/>
                  </a:lnTo>
                  <a:lnTo>
                    <a:pt x="3471672" y="1889760"/>
                  </a:lnTo>
                  <a:lnTo>
                    <a:pt x="3471672" y="2067877"/>
                  </a:lnTo>
                  <a:lnTo>
                    <a:pt x="3479292" y="2057400"/>
                  </a:lnTo>
                  <a:lnTo>
                    <a:pt x="3500628" y="2022348"/>
                  </a:lnTo>
                  <a:lnTo>
                    <a:pt x="3514344" y="1994916"/>
                  </a:lnTo>
                  <a:close/>
                </a:path>
                <a:path w="3550920" h="2245360">
                  <a:moveTo>
                    <a:pt x="3514344" y="73152"/>
                  </a:moveTo>
                  <a:lnTo>
                    <a:pt x="3477768" y="36576"/>
                  </a:lnTo>
                  <a:lnTo>
                    <a:pt x="3477768" y="73152"/>
                  </a:lnTo>
                  <a:lnTo>
                    <a:pt x="3514344" y="73152"/>
                  </a:lnTo>
                  <a:close/>
                </a:path>
              </a:pathLst>
            </a:custGeom>
            <a:solidFill>
              <a:srgbClr val="006FBF"/>
            </a:solidFill>
          </p:spPr>
          <p:txBody>
            <a:bodyPr wrap="square" lIns="0" tIns="0" rIns="0" bIns="0" rtlCol="0"/>
            <a:lstStyle/>
            <a:p>
              <a:endParaRPr sz="1588">
                <a:solidFill>
                  <a:prstClr val="black"/>
                </a:solidFill>
              </a:endParaRPr>
            </a:p>
          </p:txBody>
        </p:sp>
        <p:pic>
          <p:nvPicPr>
            <p:cNvPr id="25" name="object 15">
              <a:extLst>
                <a:ext uri="{FF2B5EF4-FFF2-40B4-BE49-F238E27FC236}">
                  <a16:creationId xmlns:a16="http://schemas.microsoft.com/office/drawing/2014/main" id="{3B51C59E-F67C-5D97-E9FC-A004D817FE7E}"/>
                </a:ext>
              </a:extLst>
            </p:cNvPr>
            <p:cNvPicPr/>
            <p:nvPr/>
          </p:nvPicPr>
          <p:blipFill>
            <a:blip r:embed="rId5" cstate="print"/>
            <a:stretch>
              <a:fillRect/>
            </a:stretch>
          </p:blipFill>
          <p:spPr>
            <a:xfrm>
              <a:off x="2923032" y="1648968"/>
              <a:ext cx="3404615" cy="2097023"/>
            </a:xfrm>
            <a:prstGeom prst="rect">
              <a:avLst/>
            </a:prstGeom>
          </p:spPr>
        </p:pic>
        <p:sp>
          <p:nvSpPr>
            <p:cNvPr id="26" name="object 16">
              <a:extLst>
                <a:ext uri="{FF2B5EF4-FFF2-40B4-BE49-F238E27FC236}">
                  <a16:creationId xmlns:a16="http://schemas.microsoft.com/office/drawing/2014/main" id="{6BDCD432-0548-E213-6AE7-AFC5CAC72BEF}"/>
                </a:ext>
              </a:extLst>
            </p:cNvPr>
            <p:cNvSpPr/>
            <p:nvPr/>
          </p:nvSpPr>
          <p:spPr>
            <a:xfrm>
              <a:off x="2849880" y="1575816"/>
              <a:ext cx="3550920" cy="2245360"/>
            </a:xfrm>
            <a:custGeom>
              <a:avLst/>
              <a:gdLst/>
              <a:ahLst/>
              <a:cxnLst/>
              <a:rect l="l" t="t" r="r" b="b"/>
              <a:pathLst>
                <a:path w="3550920" h="2245360">
                  <a:moveTo>
                    <a:pt x="3550920" y="1822704"/>
                  </a:moveTo>
                  <a:lnTo>
                    <a:pt x="3550920" y="0"/>
                  </a:lnTo>
                  <a:lnTo>
                    <a:pt x="420624" y="0"/>
                  </a:lnTo>
                  <a:lnTo>
                    <a:pt x="379476" y="3048"/>
                  </a:lnTo>
                  <a:lnTo>
                    <a:pt x="338328" y="9144"/>
                  </a:lnTo>
                  <a:lnTo>
                    <a:pt x="297180" y="19812"/>
                  </a:lnTo>
                  <a:lnTo>
                    <a:pt x="259080" y="33528"/>
                  </a:lnTo>
                  <a:lnTo>
                    <a:pt x="222504" y="51816"/>
                  </a:lnTo>
                  <a:lnTo>
                    <a:pt x="187452" y="71628"/>
                  </a:lnTo>
                  <a:lnTo>
                    <a:pt x="153924" y="97536"/>
                  </a:lnTo>
                  <a:lnTo>
                    <a:pt x="124968" y="123444"/>
                  </a:lnTo>
                  <a:lnTo>
                    <a:pt x="97536" y="153924"/>
                  </a:lnTo>
                  <a:lnTo>
                    <a:pt x="73152" y="185928"/>
                  </a:lnTo>
                  <a:lnTo>
                    <a:pt x="51816" y="220980"/>
                  </a:lnTo>
                  <a:lnTo>
                    <a:pt x="33528" y="257556"/>
                  </a:lnTo>
                  <a:lnTo>
                    <a:pt x="19812" y="297180"/>
                  </a:lnTo>
                  <a:lnTo>
                    <a:pt x="9144" y="338328"/>
                  </a:lnTo>
                  <a:lnTo>
                    <a:pt x="3048" y="379476"/>
                  </a:lnTo>
                  <a:lnTo>
                    <a:pt x="0" y="420624"/>
                  </a:lnTo>
                  <a:lnTo>
                    <a:pt x="0" y="2244852"/>
                  </a:lnTo>
                  <a:lnTo>
                    <a:pt x="36576" y="2244852"/>
                  </a:lnTo>
                  <a:lnTo>
                    <a:pt x="36576" y="2171700"/>
                  </a:lnTo>
                  <a:lnTo>
                    <a:pt x="73152" y="2171700"/>
                  </a:lnTo>
                  <a:lnTo>
                    <a:pt x="73152" y="423672"/>
                  </a:lnTo>
                  <a:lnTo>
                    <a:pt x="74676" y="404622"/>
                  </a:lnTo>
                  <a:lnTo>
                    <a:pt x="74676" y="388620"/>
                  </a:lnTo>
                  <a:lnTo>
                    <a:pt x="80772" y="350520"/>
                  </a:lnTo>
                  <a:lnTo>
                    <a:pt x="80772" y="355092"/>
                  </a:lnTo>
                  <a:lnTo>
                    <a:pt x="88392" y="323342"/>
                  </a:lnTo>
                  <a:lnTo>
                    <a:pt x="88392" y="321564"/>
                  </a:lnTo>
                  <a:lnTo>
                    <a:pt x="89916" y="316992"/>
                  </a:lnTo>
                  <a:lnTo>
                    <a:pt x="89916" y="317500"/>
                  </a:lnTo>
                  <a:lnTo>
                    <a:pt x="100584" y="289052"/>
                  </a:lnTo>
                  <a:lnTo>
                    <a:pt x="100584" y="288036"/>
                  </a:lnTo>
                  <a:lnTo>
                    <a:pt x="117348" y="254508"/>
                  </a:lnTo>
                  <a:lnTo>
                    <a:pt x="117348" y="254889"/>
                  </a:lnTo>
                  <a:lnTo>
                    <a:pt x="134112" y="225552"/>
                  </a:lnTo>
                  <a:lnTo>
                    <a:pt x="134112" y="226531"/>
                  </a:lnTo>
                  <a:lnTo>
                    <a:pt x="153924" y="199644"/>
                  </a:lnTo>
                  <a:lnTo>
                    <a:pt x="153924" y="200977"/>
                  </a:lnTo>
                  <a:lnTo>
                    <a:pt x="175260" y="176974"/>
                  </a:lnTo>
                  <a:lnTo>
                    <a:pt x="175260" y="176784"/>
                  </a:lnTo>
                  <a:lnTo>
                    <a:pt x="176784" y="175260"/>
                  </a:lnTo>
                  <a:lnTo>
                    <a:pt x="176784" y="175429"/>
                  </a:lnTo>
                  <a:lnTo>
                    <a:pt x="199644" y="155109"/>
                  </a:lnTo>
                  <a:lnTo>
                    <a:pt x="199644" y="153924"/>
                  </a:lnTo>
                  <a:lnTo>
                    <a:pt x="225552" y="135788"/>
                  </a:lnTo>
                  <a:lnTo>
                    <a:pt x="225552" y="134112"/>
                  </a:lnTo>
                  <a:lnTo>
                    <a:pt x="254508" y="116186"/>
                  </a:lnTo>
                  <a:lnTo>
                    <a:pt x="254508" y="115824"/>
                  </a:lnTo>
                  <a:lnTo>
                    <a:pt x="257556" y="114300"/>
                  </a:lnTo>
                  <a:lnTo>
                    <a:pt x="257556" y="114498"/>
                  </a:lnTo>
                  <a:lnTo>
                    <a:pt x="284988" y="102571"/>
                  </a:lnTo>
                  <a:lnTo>
                    <a:pt x="284988" y="102108"/>
                  </a:lnTo>
                  <a:lnTo>
                    <a:pt x="316992" y="90106"/>
                  </a:lnTo>
                  <a:lnTo>
                    <a:pt x="316992" y="89916"/>
                  </a:lnTo>
                  <a:lnTo>
                    <a:pt x="321564" y="88392"/>
                  </a:lnTo>
                  <a:lnTo>
                    <a:pt x="321564" y="88818"/>
                  </a:lnTo>
                  <a:lnTo>
                    <a:pt x="350520" y="81869"/>
                  </a:lnTo>
                  <a:lnTo>
                    <a:pt x="350520" y="80772"/>
                  </a:lnTo>
                  <a:lnTo>
                    <a:pt x="390144" y="74676"/>
                  </a:lnTo>
                  <a:lnTo>
                    <a:pt x="390144" y="75834"/>
                  </a:lnTo>
                  <a:lnTo>
                    <a:pt x="422148" y="73273"/>
                  </a:lnTo>
                  <a:lnTo>
                    <a:pt x="3477768" y="73152"/>
                  </a:lnTo>
                  <a:lnTo>
                    <a:pt x="3477768" y="36576"/>
                  </a:lnTo>
                  <a:lnTo>
                    <a:pt x="3514344" y="73152"/>
                  </a:lnTo>
                  <a:lnTo>
                    <a:pt x="3514344" y="1994916"/>
                  </a:lnTo>
                  <a:lnTo>
                    <a:pt x="3518916" y="1985772"/>
                  </a:lnTo>
                  <a:lnTo>
                    <a:pt x="3532632" y="1947672"/>
                  </a:lnTo>
                  <a:lnTo>
                    <a:pt x="3543300" y="1906524"/>
                  </a:lnTo>
                  <a:lnTo>
                    <a:pt x="3549396" y="1863852"/>
                  </a:lnTo>
                  <a:lnTo>
                    <a:pt x="3550920" y="1822704"/>
                  </a:lnTo>
                  <a:close/>
                </a:path>
                <a:path w="3550920" h="2245360">
                  <a:moveTo>
                    <a:pt x="3130296" y="2244852"/>
                  </a:moveTo>
                  <a:lnTo>
                    <a:pt x="3130296" y="2171700"/>
                  </a:lnTo>
                  <a:lnTo>
                    <a:pt x="36576" y="2171700"/>
                  </a:lnTo>
                  <a:lnTo>
                    <a:pt x="73152" y="2208276"/>
                  </a:lnTo>
                  <a:lnTo>
                    <a:pt x="73152" y="2244852"/>
                  </a:lnTo>
                  <a:lnTo>
                    <a:pt x="3130296" y="2244852"/>
                  </a:lnTo>
                  <a:close/>
                </a:path>
                <a:path w="3550920" h="2245360">
                  <a:moveTo>
                    <a:pt x="73152" y="2244852"/>
                  </a:moveTo>
                  <a:lnTo>
                    <a:pt x="73152" y="2208276"/>
                  </a:lnTo>
                  <a:lnTo>
                    <a:pt x="36576" y="2171700"/>
                  </a:lnTo>
                  <a:lnTo>
                    <a:pt x="36576" y="2244852"/>
                  </a:lnTo>
                  <a:lnTo>
                    <a:pt x="73152" y="2244852"/>
                  </a:lnTo>
                  <a:close/>
                </a:path>
                <a:path w="3550920" h="2245360">
                  <a:moveTo>
                    <a:pt x="76200" y="385572"/>
                  </a:moveTo>
                  <a:lnTo>
                    <a:pt x="74676" y="388620"/>
                  </a:lnTo>
                  <a:lnTo>
                    <a:pt x="74676" y="404622"/>
                  </a:lnTo>
                  <a:lnTo>
                    <a:pt x="76200" y="385572"/>
                  </a:lnTo>
                  <a:close/>
                </a:path>
                <a:path w="3550920" h="2245360">
                  <a:moveTo>
                    <a:pt x="89916" y="316992"/>
                  </a:moveTo>
                  <a:lnTo>
                    <a:pt x="88392" y="321564"/>
                  </a:lnTo>
                  <a:lnTo>
                    <a:pt x="89577" y="318403"/>
                  </a:lnTo>
                  <a:lnTo>
                    <a:pt x="89916" y="316992"/>
                  </a:lnTo>
                  <a:close/>
                </a:path>
                <a:path w="3550920" h="2245360">
                  <a:moveTo>
                    <a:pt x="89577" y="318403"/>
                  </a:moveTo>
                  <a:lnTo>
                    <a:pt x="88392" y="321564"/>
                  </a:lnTo>
                  <a:lnTo>
                    <a:pt x="88392" y="323342"/>
                  </a:lnTo>
                  <a:lnTo>
                    <a:pt x="89577" y="318403"/>
                  </a:lnTo>
                  <a:close/>
                </a:path>
                <a:path w="3550920" h="2245360">
                  <a:moveTo>
                    <a:pt x="89916" y="317500"/>
                  </a:moveTo>
                  <a:lnTo>
                    <a:pt x="89916" y="316992"/>
                  </a:lnTo>
                  <a:lnTo>
                    <a:pt x="89577" y="318403"/>
                  </a:lnTo>
                  <a:lnTo>
                    <a:pt x="89916" y="317500"/>
                  </a:lnTo>
                  <a:close/>
                </a:path>
                <a:path w="3550920" h="2245360">
                  <a:moveTo>
                    <a:pt x="102108" y="284988"/>
                  </a:moveTo>
                  <a:lnTo>
                    <a:pt x="100584" y="288036"/>
                  </a:lnTo>
                  <a:lnTo>
                    <a:pt x="100584" y="289052"/>
                  </a:lnTo>
                  <a:lnTo>
                    <a:pt x="102108" y="284988"/>
                  </a:lnTo>
                  <a:close/>
                </a:path>
                <a:path w="3550920" h="2245360">
                  <a:moveTo>
                    <a:pt x="117348" y="254889"/>
                  </a:moveTo>
                  <a:lnTo>
                    <a:pt x="117348" y="254508"/>
                  </a:lnTo>
                  <a:lnTo>
                    <a:pt x="115824" y="257556"/>
                  </a:lnTo>
                  <a:lnTo>
                    <a:pt x="117348" y="254889"/>
                  </a:lnTo>
                  <a:close/>
                </a:path>
                <a:path w="3550920" h="2245360">
                  <a:moveTo>
                    <a:pt x="134112" y="226531"/>
                  </a:moveTo>
                  <a:lnTo>
                    <a:pt x="134112" y="225552"/>
                  </a:lnTo>
                  <a:lnTo>
                    <a:pt x="132588" y="228600"/>
                  </a:lnTo>
                  <a:lnTo>
                    <a:pt x="134112" y="226531"/>
                  </a:lnTo>
                  <a:close/>
                </a:path>
                <a:path w="3550920" h="2245360">
                  <a:moveTo>
                    <a:pt x="153924" y="200977"/>
                  </a:moveTo>
                  <a:lnTo>
                    <a:pt x="153924" y="199644"/>
                  </a:lnTo>
                  <a:lnTo>
                    <a:pt x="152400" y="202692"/>
                  </a:lnTo>
                  <a:lnTo>
                    <a:pt x="153924" y="200977"/>
                  </a:lnTo>
                  <a:close/>
                </a:path>
                <a:path w="3550920" h="2245360">
                  <a:moveTo>
                    <a:pt x="176784" y="175260"/>
                  </a:moveTo>
                  <a:lnTo>
                    <a:pt x="175260" y="176784"/>
                  </a:lnTo>
                  <a:lnTo>
                    <a:pt x="176066" y="176066"/>
                  </a:lnTo>
                  <a:lnTo>
                    <a:pt x="176784" y="175260"/>
                  </a:lnTo>
                  <a:close/>
                </a:path>
                <a:path w="3550920" h="2245360">
                  <a:moveTo>
                    <a:pt x="176066" y="176066"/>
                  </a:moveTo>
                  <a:lnTo>
                    <a:pt x="175260" y="176784"/>
                  </a:lnTo>
                  <a:lnTo>
                    <a:pt x="175260" y="176974"/>
                  </a:lnTo>
                  <a:lnTo>
                    <a:pt x="176066" y="176066"/>
                  </a:lnTo>
                  <a:close/>
                </a:path>
                <a:path w="3550920" h="2245360">
                  <a:moveTo>
                    <a:pt x="176784" y="175429"/>
                  </a:moveTo>
                  <a:lnTo>
                    <a:pt x="176784" y="175260"/>
                  </a:lnTo>
                  <a:lnTo>
                    <a:pt x="176066" y="176066"/>
                  </a:lnTo>
                  <a:lnTo>
                    <a:pt x="176784" y="175429"/>
                  </a:lnTo>
                  <a:close/>
                </a:path>
                <a:path w="3550920" h="2245360">
                  <a:moveTo>
                    <a:pt x="202692" y="152400"/>
                  </a:moveTo>
                  <a:lnTo>
                    <a:pt x="199644" y="153924"/>
                  </a:lnTo>
                  <a:lnTo>
                    <a:pt x="199644" y="155109"/>
                  </a:lnTo>
                  <a:lnTo>
                    <a:pt x="202692" y="152400"/>
                  </a:lnTo>
                  <a:close/>
                </a:path>
                <a:path w="3550920" h="2245360">
                  <a:moveTo>
                    <a:pt x="230124" y="132588"/>
                  </a:moveTo>
                  <a:lnTo>
                    <a:pt x="225552" y="134112"/>
                  </a:lnTo>
                  <a:lnTo>
                    <a:pt x="225552" y="135788"/>
                  </a:lnTo>
                  <a:lnTo>
                    <a:pt x="230124" y="132588"/>
                  </a:lnTo>
                  <a:close/>
                </a:path>
                <a:path w="3550920" h="2245360">
                  <a:moveTo>
                    <a:pt x="257556" y="114300"/>
                  </a:moveTo>
                  <a:lnTo>
                    <a:pt x="254508" y="115824"/>
                  </a:lnTo>
                  <a:lnTo>
                    <a:pt x="256477" y="114967"/>
                  </a:lnTo>
                  <a:lnTo>
                    <a:pt x="257556" y="114300"/>
                  </a:lnTo>
                  <a:close/>
                </a:path>
                <a:path w="3550920" h="2245360">
                  <a:moveTo>
                    <a:pt x="256477" y="114967"/>
                  </a:moveTo>
                  <a:lnTo>
                    <a:pt x="254508" y="115824"/>
                  </a:lnTo>
                  <a:lnTo>
                    <a:pt x="254508" y="116186"/>
                  </a:lnTo>
                  <a:lnTo>
                    <a:pt x="256477" y="114967"/>
                  </a:lnTo>
                  <a:close/>
                </a:path>
                <a:path w="3550920" h="2245360">
                  <a:moveTo>
                    <a:pt x="257556" y="114498"/>
                  </a:moveTo>
                  <a:lnTo>
                    <a:pt x="257556" y="114300"/>
                  </a:lnTo>
                  <a:lnTo>
                    <a:pt x="256477" y="114967"/>
                  </a:lnTo>
                  <a:lnTo>
                    <a:pt x="257556" y="114498"/>
                  </a:lnTo>
                  <a:close/>
                </a:path>
                <a:path w="3550920" h="2245360">
                  <a:moveTo>
                    <a:pt x="289560" y="100584"/>
                  </a:moveTo>
                  <a:lnTo>
                    <a:pt x="284988" y="102108"/>
                  </a:lnTo>
                  <a:lnTo>
                    <a:pt x="284988" y="102571"/>
                  </a:lnTo>
                  <a:lnTo>
                    <a:pt x="289560" y="100584"/>
                  </a:lnTo>
                  <a:close/>
                </a:path>
                <a:path w="3550920" h="2245360">
                  <a:moveTo>
                    <a:pt x="321564" y="88392"/>
                  </a:moveTo>
                  <a:lnTo>
                    <a:pt x="316992" y="89916"/>
                  </a:lnTo>
                  <a:lnTo>
                    <a:pt x="318403" y="89577"/>
                  </a:lnTo>
                  <a:lnTo>
                    <a:pt x="321564" y="88392"/>
                  </a:lnTo>
                  <a:close/>
                </a:path>
                <a:path w="3550920" h="2245360">
                  <a:moveTo>
                    <a:pt x="318403" y="89577"/>
                  </a:moveTo>
                  <a:lnTo>
                    <a:pt x="316992" y="89916"/>
                  </a:lnTo>
                  <a:lnTo>
                    <a:pt x="316992" y="90106"/>
                  </a:lnTo>
                  <a:lnTo>
                    <a:pt x="318403" y="89577"/>
                  </a:lnTo>
                  <a:close/>
                </a:path>
                <a:path w="3550920" h="2245360">
                  <a:moveTo>
                    <a:pt x="321564" y="88818"/>
                  </a:moveTo>
                  <a:lnTo>
                    <a:pt x="321564" y="88392"/>
                  </a:lnTo>
                  <a:lnTo>
                    <a:pt x="318403" y="89577"/>
                  </a:lnTo>
                  <a:lnTo>
                    <a:pt x="321564" y="88818"/>
                  </a:lnTo>
                  <a:close/>
                </a:path>
                <a:path w="3550920" h="2245360">
                  <a:moveTo>
                    <a:pt x="355092" y="80772"/>
                  </a:moveTo>
                  <a:lnTo>
                    <a:pt x="350520" y="80772"/>
                  </a:lnTo>
                  <a:lnTo>
                    <a:pt x="350520" y="81869"/>
                  </a:lnTo>
                  <a:lnTo>
                    <a:pt x="355092" y="80772"/>
                  </a:lnTo>
                  <a:close/>
                </a:path>
                <a:path w="3550920" h="2245360">
                  <a:moveTo>
                    <a:pt x="390144" y="75834"/>
                  </a:moveTo>
                  <a:lnTo>
                    <a:pt x="390144" y="74676"/>
                  </a:lnTo>
                  <a:lnTo>
                    <a:pt x="385572" y="76200"/>
                  </a:lnTo>
                  <a:lnTo>
                    <a:pt x="390144" y="75834"/>
                  </a:lnTo>
                  <a:close/>
                </a:path>
                <a:path w="3550920" h="2245360">
                  <a:moveTo>
                    <a:pt x="423672" y="73152"/>
                  </a:moveTo>
                  <a:lnTo>
                    <a:pt x="422148" y="73152"/>
                  </a:lnTo>
                  <a:lnTo>
                    <a:pt x="423672" y="73152"/>
                  </a:lnTo>
                  <a:close/>
                </a:path>
                <a:path w="3550920" h="2245360">
                  <a:moveTo>
                    <a:pt x="3165348" y="2242255"/>
                  </a:moveTo>
                  <a:lnTo>
                    <a:pt x="3165348" y="2168652"/>
                  </a:lnTo>
                  <a:lnTo>
                    <a:pt x="3127248" y="2171700"/>
                  </a:lnTo>
                  <a:lnTo>
                    <a:pt x="3130296" y="2171700"/>
                  </a:lnTo>
                  <a:lnTo>
                    <a:pt x="3130296" y="2244852"/>
                  </a:lnTo>
                  <a:lnTo>
                    <a:pt x="3165348" y="2242255"/>
                  </a:lnTo>
                  <a:close/>
                </a:path>
                <a:path w="3550920" h="2245360">
                  <a:moveTo>
                    <a:pt x="3200400" y="2237667"/>
                  </a:moveTo>
                  <a:lnTo>
                    <a:pt x="3200400" y="2164080"/>
                  </a:lnTo>
                  <a:lnTo>
                    <a:pt x="3162300" y="2168652"/>
                  </a:lnTo>
                  <a:lnTo>
                    <a:pt x="3165348" y="2168652"/>
                  </a:lnTo>
                  <a:lnTo>
                    <a:pt x="3165348" y="2242255"/>
                  </a:lnTo>
                  <a:lnTo>
                    <a:pt x="3171444" y="2241804"/>
                  </a:lnTo>
                  <a:lnTo>
                    <a:pt x="3200400" y="2237667"/>
                  </a:lnTo>
                  <a:close/>
                </a:path>
                <a:path w="3550920" h="2245360">
                  <a:moveTo>
                    <a:pt x="3233928" y="2154936"/>
                  </a:moveTo>
                  <a:lnTo>
                    <a:pt x="3197352" y="2164080"/>
                  </a:lnTo>
                  <a:lnTo>
                    <a:pt x="3200400" y="2164080"/>
                  </a:lnTo>
                  <a:lnTo>
                    <a:pt x="3200400" y="2237667"/>
                  </a:lnTo>
                  <a:lnTo>
                    <a:pt x="3214116" y="2235708"/>
                  </a:lnTo>
                  <a:lnTo>
                    <a:pt x="3230880" y="2231194"/>
                  </a:lnTo>
                  <a:lnTo>
                    <a:pt x="3230880" y="2156460"/>
                  </a:lnTo>
                  <a:lnTo>
                    <a:pt x="3233928" y="2154936"/>
                  </a:lnTo>
                  <a:close/>
                </a:path>
                <a:path w="3550920" h="2245360">
                  <a:moveTo>
                    <a:pt x="3265932" y="2142744"/>
                  </a:moveTo>
                  <a:lnTo>
                    <a:pt x="3230880" y="2156460"/>
                  </a:lnTo>
                  <a:lnTo>
                    <a:pt x="3230880" y="2231194"/>
                  </a:lnTo>
                  <a:lnTo>
                    <a:pt x="3253740" y="2225040"/>
                  </a:lnTo>
                  <a:lnTo>
                    <a:pt x="3262884" y="2221874"/>
                  </a:lnTo>
                  <a:lnTo>
                    <a:pt x="3262884" y="2144268"/>
                  </a:lnTo>
                  <a:lnTo>
                    <a:pt x="3265932" y="2142744"/>
                  </a:lnTo>
                  <a:close/>
                </a:path>
                <a:path w="3550920" h="2245360">
                  <a:moveTo>
                    <a:pt x="3296412" y="2209800"/>
                  </a:moveTo>
                  <a:lnTo>
                    <a:pt x="3296412" y="2127504"/>
                  </a:lnTo>
                  <a:lnTo>
                    <a:pt x="3262884" y="2144268"/>
                  </a:lnTo>
                  <a:lnTo>
                    <a:pt x="3262884" y="2221874"/>
                  </a:lnTo>
                  <a:lnTo>
                    <a:pt x="3293364" y="2211324"/>
                  </a:lnTo>
                  <a:lnTo>
                    <a:pt x="3296412" y="2209800"/>
                  </a:lnTo>
                  <a:close/>
                </a:path>
                <a:path w="3550920" h="2245360">
                  <a:moveTo>
                    <a:pt x="3325368" y="2195322"/>
                  </a:moveTo>
                  <a:lnTo>
                    <a:pt x="3325368" y="2110740"/>
                  </a:lnTo>
                  <a:lnTo>
                    <a:pt x="3293364" y="2129028"/>
                  </a:lnTo>
                  <a:lnTo>
                    <a:pt x="3296412" y="2127504"/>
                  </a:lnTo>
                  <a:lnTo>
                    <a:pt x="3296412" y="2209800"/>
                  </a:lnTo>
                  <a:lnTo>
                    <a:pt x="3325368" y="2195322"/>
                  </a:lnTo>
                  <a:close/>
                </a:path>
                <a:path w="3550920" h="2245360">
                  <a:moveTo>
                    <a:pt x="3352800" y="2089404"/>
                  </a:moveTo>
                  <a:lnTo>
                    <a:pt x="3322320" y="2112264"/>
                  </a:lnTo>
                  <a:lnTo>
                    <a:pt x="3325368" y="2110740"/>
                  </a:lnTo>
                  <a:lnTo>
                    <a:pt x="3325368" y="2195322"/>
                  </a:lnTo>
                  <a:lnTo>
                    <a:pt x="3329940" y="2193036"/>
                  </a:lnTo>
                  <a:lnTo>
                    <a:pt x="3349752" y="2180976"/>
                  </a:lnTo>
                  <a:lnTo>
                    <a:pt x="3349752" y="2092452"/>
                  </a:lnTo>
                  <a:lnTo>
                    <a:pt x="3352800" y="2089404"/>
                  </a:lnTo>
                  <a:close/>
                </a:path>
                <a:path w="3550920" h="2245360">
                  <a:moveTo>
                    <a:pt x="3375616" y="2068024"/>
                  </a:moveTo>
                  <a:lnTo>
                    <a:pt x="3349752" y="2092452"/>
                  </a:lnTo>
                  <a:lnTo>
                    <a:pt x="3349752" y="2180976"/>
                  </a:lnTo>
                  <a:lnTo>
                    <a:pt x="3364992" y="2171700"/>
                  </a:lnTo>
                  <a:lnTo>
                    <a:pt x="3374136" y="2164733"/>
                  </a:lnTo>
                  <a:lnTo>
                    <a:pt x="3374136" y="2069592"/>
                  </a:lnTo>
                  <a:lnTo>
                    <a:pt x="3375616" y="2068024"/>
                  </a:lnTo>
                  <a:close/>
                </a:path>
                <a:path w="3550920" h="2245360">
                  <a:moveTo>
                    <a:pt x="3377184" y="2066544"/>
                  </a:moveTo>
                  <a:lnTo>
                    <a:pt x="3375616" y="2068024"/>
                  </a:lnTo>
                  <a:lnTo>
                    <a:pt x="3374136" y="2069592"/>
                  </a:lnTo>
                  <a:lnTo>
                    <a:pt x="3377184" y="2066544"/>
                  </a:lnTo>
                  <a:close/>
                </a:path>
                <a:path w="3550920" h="2245360">
                  <a:moveTo>
                    <a:pt x="3377184" y="2162410"/>
                  </a:moveTo>
                  <a:lnTo>
                    <a:pt x="3377184" y="2066544"/>
                  </a:lnTo>
                  <a:lnTo>
                    <a:pt x="3374136" y="2069592"/>
                  </a:lnTo>
                  <a:lnTo>
                    <a:pt x="3374136" y="2164733"/>
                  </a:lnTo>
                  <a:lnTo>
                    <a:pt x="3377184" y="2162410"/>
                  </a:lnTo>
                  <a:close/>
                </a:path>
                <a:path w="3550920" h="2245360">
                  <a:moveTo>
                    <a:pt x="3400044" y="2144572"/>
                  </a:moveTo>
                  <a:lnTo>
                    <a:pt x="3400044" y="2042160"/>
                  </a:lnTo>
                  <a:lnTo>
                    <a:pt x="3375616" y="2068024"/>
                  </a:lnTo>
                  <a:lnTo>
                    <a:pt x="3377184" y="2066544"/>
                  </a:lnTo>
                  <a:lnTo>
                    <a:pt x="3377184" y="2162410"/>
                  </a:lnTo>
                  <a:lnTo>
                    <a:pt x="3396996" y="2147316"/>
                  </a:lnTo>
                  <a:lnTo>
                    <a:pt x="3400044" y="2144572"/>
                  </a:lnTo>
                  <a:close/>
                </a:path>
                <a:path w="3550920" h="2245360">
                  <a:moveTo>
                    <a:pt x="3419856" y="2014728"/>
                  </a:moveTo>
                  <a:lnTo>
                    <a:pt x="3396996" y="2045208"/>
                  </a:lnTo>
                  <a:lnTo>
                    <a:pt x="3400044" y="2042160"/>
                  </a:lnTo>
                  <a:lnTo>
                    <a:pt x="3400044" y="2144572"/>
                  </a:lnTo>
                  <a:lnTo>
                    <a:pt x="3418332" y="2128113"/>
                  </a:lnTo>
                  <a:lnTo>
                    <a:pt x="3418332" y="2017776"/>
                  </a:lnTo>
                  <a:lnTo>
                    <a:pt x="3419856" y="2014728"/>
                  </a:lnTo>
                  <a:close/>
                </a:path>
                <a:path w="3550920" h="2245360">
                  <a:moveTo>
                    <a:pt x="3436620" y="1985772"/>
                  </a:moveTo>
                  <a:lnTo>
                    <a:pt x="3418332" y="2017776"/>
                  </a:lnTo>
                  <a:lnTo>
                    <a:pt x="3418332" y="2128113"/>
                  </a:lnTo>
                  <a:lnTo>
                    <a:pt x="3427476" y="2119884"/>
                  </a:lnTo>
                  <a:lnTo>
                    <a:pt x="3435096" y="2111840"/>
                  </a:lnTo>
                  <a:lnTo>
                    <a:pt x="3435096" y="1988820"/>
                  </a:lnTo>
                  <a:lnTo>
                    <a:pt x="3436620" y="1985772"/>
                  </a:lnTo>
                  <a:close/>
                </a:path>
                <a:path w="3550920" h="2245360">
                  <a:moveTo>
                    <a:pt x="3451860" y="1955292"/>
                  </a:moveTo>
                  <a:lnTo>
                    <a:pt x="3435096" y="1988820"/>
                  </a:lnTo>
                  <a:lnTo>
                    <a:pt x="3435096" y="2111840"/>
                  </a:lnTo>
                  <a:lnTo>
                    <a:pt x="3450336" y="2095754"/>
                  </a:lnTo>
                  <a:lnTo>
                    <a:pt x="3450336" y="1959864"/>
                  </a:lnTo>
                  <a:lnTo>
                    <a:pt x="3451860" y="1955292"/>
                  </a:lnTo>
                  <a:close/>
                </a:path>
                <a:path w="3550920" h="2245360">
                  <a:moveTo>
                    <a:pt x="3471672" y="2067877"/>
                  </a:moveTo>
                  <a:lnTo>
                    <a:pt x="3471672" y="1889760"/>
                  </a:lnTo>
                  <a:lnTo>
                    <a:pt x="3462528" y="1927860"/>
                  </a:lnTo>
                  <a:lnTo>
                    <a:pt x="3462528" y="1923288"/>
                  </a:lnTo>
                  <a:lnTo>
                    <a:pt x="3450336" y="1959864"/>
                  </a:lnTo>
                  <a:lnTo>
                    <a:pt x="3450336" y="2095754"/>
                  </a:lnTo>
                  <a:lnTo>
                    <a:pt x="3454908" y="2090928"/>
                  </a:lnTo>
                  <a:lnTo>
                    <a:pt x="3471672" y="2067877"/>
                  </a:lnTo>
                  <a:close/>
                </a:path>
                <a:path w="3550920" h="2245360">
                  <a:moveTo>
                    <a:pt x="3514344" y="1994916"/>
                  </a:moveTo>
                  <a:lnTo>
                    <a:pt x="3514344" y="73152"/>
                  </a:lnTo>
                  <a:lnTo>
                    <a:pt x="3477768" y="73152"/>
                  </a:lnTo>
                  <a:lnTo>
                    <a:pt x="3477768" y="1819656"/>
                  </a:lnTo>
                  <a:lnTo>
                    <a:pt x="3476244" y="1859280"/>
                  </a:lnTo>
                  <a:lnTo>
                    <a:pt x="3476244" y="1854708"/>
                  </a:lnTo>
                  <a:lnTo>
                    <a:pt x="3470148" y="1892808"/>
                  </a:lnTo>
                  <a:lnTo>
                    <a:pt x="3471672" y="1889760"/>
                  </a:lnTo>
                  <a:lnTo>
                    <a:pt x="3471672" y="2067877"/>
                  </a:lnTo>
                  <a:lnTo>
                    <a:pt x="3479292" y="2057400"/>
                  </a:lnTo>
                  <a:lnTo>
                    <a:pt x="3500628" y="2022348"/>
                  </a:lnTo>
                  <a:lnTo>
                    <a:pt x="3514344" y="1994916"/>
                  </a:lnTo>
                  <a:close/>
                </a:path>
                <a:path w="3550920" h="2245360">
                  <a:moveTo>
                    <a:pt x="3514344" y="73152"/>
                  </a:moveTo>
                  <a:lnTo>
                    <a:pt x="3477768" y="36576"/>
                  </a:lnTo>
                  <a:lnTo>
                    <a:pt x="3477768" y="73152"/>
                  </a:lnTo>
                  <a:lnTo>
                    <a:pt x="3514344" y="73152"/>
                  </a:lnTo>
                  <a:close/>
                </a:path>
              </a:pathLst>
            </a:custGeom>
            <a:solidFill>
              <a:srgbClr val="006FBF"/>
            </a:solidFill>
          </p:spPr>
          <p:txBody>
            <a:bodyPr wrap="square" lIns="0" tIns="0" rIns="0" bIns="0" rtlCol="0"/>
            <a:lstStyle/>
            <a:p>
              <a:endParaRPr sz="1588">
                <a:solidFill>
                  <a:prstClr val="black"/>
                </a:solidFill>
              </a:endParaRPr>
            </a:p>
          </p:txBody>
        </p:sp>
      </p:grpSp>
      <p:sp>
        <p:nvSpPr>
          <p:cNvPr id="27" name="object 17">
            <a:extLst>
              <a:ext uri="{FF2B5EF4-FFF2-40B4-BE49-F238E27FC236}">
                <a16:creationId xmlns:a16="http://schemas.microsoft.com/office/drawing/2014/main" id="{17AA286A-128C-1E48-5974-7590F087DC5F}"/>
              </a:ext>
            </a:extLst>
          </p:cNvPr>
          <p:cNvSpPr txBox="1"/>
          <p:nvPr/>
        </p:nvSpPr>
        <p:spPr>
          <a:xfrm>
            <a:off x="3928007" y="4188947"/>
            <a:ext cx="3663763" cy="1210630"/>
          </a:xfrm>
          <a:prstGeom prst="rect">
            <a:avLst/>
          </a:prstGeom>
        </p:spPr>
        <p:txBody>
          <a:bodyPr vert="horz" wrap="square" lIns="0" tIns="10646" rIns="0" bIns="0" rtlCol="0">
            <a:spAutoFit/>
          </a:bodyPr>
          <a:lstStyle/>
          <a:p>
            <a:pPr marL="11206" marR="4483">
              <a:lnSpc>
                <a:spcPct val="102400"/>
              </a:lnSpc>
              <a:spcBef>
                <a:spcPts val="84"/>
              </a:spcBef>
            </a:pPr>
            <a:r>
              <a:rPr sz="1279" b="1" spc="-4" dirty="0">
                <a:solidFill>
                  <a:srgbClr val="002060"/>
                </a:solidFill>
                <a:cs typeface="Calibri"/>
              </a:rPr>
              <a:t>Vérin </a:t>
            </a:r>
            <a:r>
              <a:rPr sz="1279" b="1" spc="9" dirty="0">
                <a:solidFill>
                  <a:srgbClr val="002060"/>
                </a:solidFill>
                <a:cs typeface="Calibri"/>
              </a:rPr>
              <a:t>repousseur </a:t>
            </a:r>
            <a:r>
              <a:rPr sz="1279" b="1" spc="-4" dirty="0">
                <a:solidFill>
                  <a:srgbClr val="002060"/>
                </a:solidFill>
                <a:cs typeface="Calibri"/>
              </a:rPr>
              <a:t>TALLMA</a:t>
            </a:r>
            <a:r>
              <a:rPr sz="1279" spc="-4" dirty="0">
                <a:solidFill>
                  <a:srgbClr val="002060"/>
                </a:solidFill>
                <a:cs typeface="Calibri"/>
              </a:rPr>
              <a:t>, </a:t>
            </a:r>
            <a:r>
              <a:rPr sz="1279" dirty="0">
                <a:solidFill>
                  <a:srgbClr val="002060"/>
                </a:solidFill>
                <a:cs typeface="Calibri"/>
              </a:rPr>
              <a:t>il </a:t>
            </a:r>
            <a:r>
              <a:rPr sz="1279" spc="9" dirty="0">
                <a:solidFill>
                  <a:srgbClr val="002060"/>
                </a:solidFill>
                <a:cs typeface="Calibri"/>
              </a:rPr>
              <a:t>permet </a:t>
            </a:r>
            <a:r>
              <a:rPr sz="1279" spc="13" dirty="0">
                <a:solidFill>
                  <a:srgbClr val="002060"/>
                </a:solidFill>
                <a:cs typeface="Calibri"/>
              </a:rPr>
              <a:t>de </a:t>
            </a:r>
            <a:r>
              <a:rPr sz="1279" spc="9" dirty="0">
                <a:solidFill>
                  <a:srgbClr val="002060"/>
                </a:solidFill>
                <a:cs typeface="Calibri"/>
              </a:rPr>
              <a:t>repousser les </a:t>
            </a:r>
            <a:r>
              <a:rPr sz="1279" spc="13" dirty="0">
                <a:solidFill>
                  <a:srgbClr val="002060"/>
                </a:solidFill>
                <a:cs typeface="Calibri"/>
              </a:rPr>
              <a:t> </a:t>
            </a:r>
            <a:r>
              <a:rPr sz="1279" spc="4" dirty="0">
                <a:solidFill>
                  <a:srgbClr val="002060"/>
                </a:solidFill>
                <a:cs typeface="Calibri"/>
              </a:rPr>
              <a:t>roues</a:t>
            </a:r>
            <a:r>
              <a:rPr sz="1279" spc="9" dirty="0">
                <a:solidFill>
                  <a:srgbClr val="002060"/>
                </a:solidFill>
                <a:cs typeface="Calibri"/>
              </a:rPr>
              <a:t> </a:t>
            </a:r>
            <a:r>
              <a:rPr sz="1279" spc="13" dirty="0">
                <a:solidFill>
                  <a:srgbClr val="002060"/>
                </a:solidFill>
                <a:cs typeface="Calibri"/>
              </a:rPr>
              <a:t>3</a:t>
            </a:r>
            <a:r>
              <a:rPr sz="1279" spc="9" dirty="0">
                <a:solidFill>
                  <a:srgbClr val="002060"/>
                </a:solidFill>
                <a:cs typeface="Calibri"/>
              </a:rPr>
              <a:t> Piéces</a:t>
            </a:r>
            <a:r>
              <a:rPr sz="1279" spc="13" dirty="0">
                <a:solidFill>
                  <a:srgbClr val="002060"/>
                </a:solidFill>
                <a:cs typeface="Calibri"/>
              </a:rPr>
              <a:t> </a:t>
            </a:r>
            <a:r>
              <a:rPr sz="1279" spc="9" dirty="0">
                <a:solidFill>
                  <a:srgbClr val="002060"/>
                </a:solidFill>
                <a:cs typeface="Calibri"/>
              </a:rPr>
              <a:t>et</a:t>
            </a:r>
            <a:r>
              <a:rPr sz="1279" dirty="0">
                <a:solidFill>
                  <a:srgbClr val="002060"/>
                </a:solidFill>
                <a:cs typeface="Calibri"/>
              </a:rPr>
              <a:t> </a:t>
            </a:r>
            <a:r>
              <a:rPr sz="1279" spc="13" dirty="0">
                <a:solidFill>
                  <a:srgbClr val="002060"/>
                </a:solidFill>
                <a:cs typeface="Calibri"/>
              </a:rPr>
              <a:t>5</a:t>
            </a:r>
            <a:r>
              <a:rPr sz="1279" spc="22" dirty="0">
                <a:solidFill>
                  <a:srgbClr val="002060"/>
                </a:solidFill>
                <a:cs typeface="Calibri"/>
              </a:rPr>
              <a:t> </a:t>
            </a:r>
            <a:r>
              <a:rPr sz="1279" spc="9" dirty="0">
                <a:solidFill>
                  <a:srgbClr val="002060"/>
                </a:solidFill>
                <a:cs typeface="Calibri"/>
              </a:rPr>
              <a:t>Piéces</a:t>
            </a:r>
            <a:r>
              <a:rPr sz="1279" dirty="0">
                <a:solidFill>
                  <a:srgbClr val="002060"/>
                </a:solidFill>
                <a:cs typeface="Calibri"/>
              </a:rPr>
              <a:t> </a:t>
            </a:r>
            <a:r>
              <a:rPr sz="1279" spc="9" dirty="0">
                <a:solidFill>
                  <a:srgbClr val="002060"/>
                </a:solidFill>
                <a:cs typeface="Calibri"/>
              </a:rPr>
              <a:t>qui</a:t>
            </a:r>
            <a:r>
              <a:rPr sz="1279" spc="26" dirty="0">
                <a:solidFill>
                  <a:srgbClr val="002060"/>
                </a:solidFill>
                <a:cs typeface="Calibri"/>
              </a:rPr>
              <a:t> </a:t>
            </a:r>
            <a:r>
              <a:rPr sz="1279" spc="9" dirty="0">
                <a:solidFill>
                  <a:srgbClr val="002060"/>
                </a:solidFill>
                <a:cs typeface="Calibri"/>
              </a:rPr>
              <a:t>peuvent</a:t>
            </a:r>
            <a:r>
              <a:rPr sz="1279" dirty="0">
                <a:solidFill>
                  <a:srgbClr val="002060"/>
                </a:solidFill>
                <a:cs typeface="Calibri"/>
              </a:rPr>
              <a:t> </a:t>
            </a:r>
            <a:r>
              <a:rPr sz="1279" spc="4" dirty="0">
                <a:solidFill>
                  <a:srgbClr val="002060"/>
                </a:solidFill>
                <a:cs typeface="Calibri"/>
              </a:rPr>
              <a:t>être</a:t>
            </a:r>
            <a:r>
              <a:rPr sz="1279" spc="9" dirty="0">
                <a:solidFill>
                  <a:srgbClr val="002060"/>
                </a:solidFill>
                <a:cs typeface="Calibri"/>
              </a:rPr>
              <a:t> </a:t>
            </a:r>
            <a:r>
              <a:rPr sz="1279" i="1" spc="13" dirty="0">
                <a:solidFill>
                  <a:srgbClr val="002060"/>
                </a:solidFill>
                <a:cs typeface="Calibri"/>
              </a:rPr>
              <a:t>« </a:t>
            </a:r>
            <a:r>
              <a:rPr sz="1279" i="1" spc="4" dirty="0">
                <a:solidFill>
                  <a:srgbClr val="002060"/>
                </a:solidFill>
                <a:cs typeface="Calibri"/>
              </a:rPr>
              <a:t>collées</a:t>
            </a:r>
            <a:r>
              <a:rPr sz="1279" i="1" spc="13" dirty="0">
                <a:solidFill>
                  <a:srgbClr val="002060"/>
                </a:solidFill>
                <a:cs typeface="Calibri"/>
              </a:rPr>
              <a:t> » </a:t>
            </a:r>
            <a:r>
              <a:rPr sz="1279" i="1" spc="-274" dirty="0">
                <a:solidFill>
                  <a:srgbClr val="002060"/>
                </a:solidFill>
                <a:cs typeface="Calibri"/>
              </a:rPr>
              <a:t> </a:t>
            </a:r>
            <a:r>
              <a:rPr sz="1279" spc="13" dirty="0">
                <a:solidFill>
                  <a:srgbClr val="002060"/>
                </a:solidFill>
                <a:cs typeface="Calibri"/>
              </a:rPr>
              <a:t>sur</a:t>
            </a:r>
            <a:r>
              <a:rPr sz="1279" dirty="0">
                <a:solidFill>
                  <a:srgbClr val="002060"/>
                </a:solidFill>
                <a:cs typeface="Calibri"/>
              </a:rPr>
              <a:t> </a:t>
            </a:r>
            <a:r>
              <a:rPr sz="1279" spc="4" dirty="0">
                <a:solidFill>
                  <a:srgbClr val="002060"/>
                </a:solidFill>
                <a:cs typeface="Calibri"/>
              </a:rPr>
              <a:t>le</a:t>
            </a:r>
            <a:r>
              <a:rPr sz="1279" spc="9" dirty="0">
                <a:solidFill>
                  <a:srgbClr val="002060"/>
                </a:solidFill>
                <a:cs typeface="Calibri"/>
              </a:rPr>
              <a:t> moyen</a:t>
            </a:r>
            <a:r>
              <a:rPr sz="1279" spc="22" dirty="0">
                <a:solidFill>
                  <a:srgbClr val="002060"/>
                </a:solidFill>
                <a:cs typeface="Calibri"/>
              </a:rPr>
              <a:t> </a:t>
            </a:r>
            <a:r>
              <a:rPr sz="1279" spc="13" dirty="0">
                <a:solidFill>
                  <a:srgbClr val="002060"/>
                </a:solidFill>
                <a:cs typeface="Calibri"/>
              </a:rPr>
              <a:t>de</a:t>
            </a:r>
            <a:r>
              <a:rPr sz="1279" spc="9" dirty="0">
                <a:solidFill>
                  <a:srgbClr val="002060"/>
                </a:solidFill>
                <a:cs typeface="Calibri"/>
              </a:rPr>
              <a:t> </a:t>
            </a:r>
            <a:r>
              <a:rPr sz="1279" spc="-4" dirty="0">
                <a:solidFill>
                  <a:srgbClr val="002060"/>
                </a:solidFill>
                <a:cs typeface="Calibri"/>
              </a:rPr>
              <a:t>l’engin,</a:t>
            </a:r>
            <a:r>
              <a:rPr sz="1279" spc="22" dirty="0">
                <a:solidFill>
                  <a:srgbClr val="002060"/>
                </a:solidFill>
                <a:cs typeface="Calibri"/>
              </a:rPr>
              <a:t> </a:t>
            </a:r>
            <a:r>
              <a:rPr sz="1279" dirty="0">
                <a:solidFill>
                  <a:srgbClr val="002060"/>
                </a:solidFill>
                <a:cs typeface="Calibri"/>
              </a:rPr>
              <a:t>il</a:t>
            </a:r>
            <a:r>
              <a:rPr sz="1279" spc="13" dirty="0">
                <a:solidFill>
                  <a:srgbClr val="002060"/>
                </a:solidFill>
                <a:cs typeface="Calibri"/>
              </a:rPr>
              <a:t> </a:t>
            </a:r>
            <a:r>
              <a:rPr sz="1279" spc="9" dirty="0">
                <a:solidFill>
                  <a:srgbClr val="002060"/>
                </a:solidFill>
                <a:cs typeface="Calibri"/>
              </a:rPr>
              <a:t>est</a:t>
            </a:r>
            <a:r>
              <a:rPr sz="1279" dirty="0">
                <a:solidFill>
                  <a:srgbClr val="002060"/>
                </a:solidFill>
                <a:cs typeface="Calibri"/>
              </a:rPr>
              <a:t> </a:t>
            </a:r>
            <a:r>
              <a:rPr sz="1279" spc="9" dirty="0">
                <a:solidFill>
                  <a:srgbClr val="002060"/>
                </a:solidFill>
                <a:cs typeface="Calibri"/>
              </a:rPr>
              <a:t>recommandé</a:t>
            </a:r>
            <a:r>
              <a:rPr sz="1279" spc="13" dirty="0">
                <a:solidFill>
                  <a:srgbClr val="002060"/>
                </a:solidFill>
                <a:cs typeface="Calibri"/>
              </a:rPr>
              <a:t> </a:t>
            </a:r>
            <a:r>
              <a:rPr sz="1279" spc="4" dirty="0">
                <a:solidFill>
                  <a:srgbClr val="002060"/>
                </a:solidFill>
                <a:cs typeface="Calibri"/>
              </a:rPr>
              <a:t>d’utiliser </a:t>
            </a:r>
            <a:r>
              <a:rPr sz="1279" spc="9" dirty="0">
                <a:solidFill>
                  <a:srgbClr val="002060"/>
                </a:solidFill>
                <a:cs typeface="Calibri"/>
              </a:rPr>
              <a:t> </a:t>
            </a:r>
            <a:r>
              <a:rPr sz="1279" spc="13" dirty="0">
                <a:solidFill>
                  <a:srgbClr val="002060"/>
                </a:solidFill>
                <a:cs typeface="Calibri"/>
              </a:rPr>
              <a:t>une</a:t>
            </a:r>
            <a:r>
              <a:rPr sz="1279" spc="18" dirty="0">
                <a:solidFill>
                  <a:srgbClr val="002060"/>
                </a:solidFill>
                <a:cs typeface="Calibri"/>
              </a:rPr>
              <a:t> </a:t>
            </a:r>
            <a:r>
              <a:rPr sz="1279" spc="13" dirty="0">
                <a:solidFill>
                  <a:srgbClr val="002060"/>
                </a:solidFill>
                <a:cs typeface="Calibri"/>
              </a:rPr>
              <a:t>pompe</a:t>
            </a:r>
            <a:r>
              <a:rPr sz="1279" spc="18" dirty="0">
                <a:solidFill>
                  <a:srgbClr val="002060"/>
                </a:solidFill>
                <a:cs typeface="Calibri"/>
              </a:rPr>
              <a:t> </a:t>
            </a:r>
            <a:r>
              <a:rPr sz="1279" i="1" spc="13" dirty="0">
                <a:solidFill>
                  <a:srgbClr val="002060"/>
                </a:solidFill>
                <a:cs typeface="Calibri"/>
              </a:rPr>
              <a:t>« à</a:t>
            </a:r>
            <a:r>
              <a:rPr sz="1279" i="1" spc="9" dirty="0">
                <a:solidFill>
                  <a:srgbClr val="002060"/>
                </a:solidFill>
                <a:cs typeface="Calibri"/>
              </a:rPr>
              <a:t> pieds </a:t>
            </a:r>
            <a:r>
              <a:rPr sz="1279" i="1" spc="13" dirty="0">
                <a:solidFill>
                  <a:srgbClr val="002060"/>
                </a:solidFill>
                <a:cs typeface="Calibri"/>
              </a:rPr>
              <a:t>»</a:t>
            </a:r>
            <a:r>
              <a:rPr sz="1279" i="1" spc="9" dirty="0">
                <a:solidFill>
                  <a:srgbClr val="002060"/>
                </a:solidFill>
                <a:cs typeface="Calibri"/>
              </a:rPr>
              <a:t> </a:t>
            </a:r>
            <a:r>
              <a:rPr sz="1279" spc="9" dirty="0">
                <a:solidFill>
                  <a:srgbClr val="002060"/>
                </a:solidFill>
                <a:cs typeface="Calibri"/>
              </a:rPr>
              <a:t>pour</a:t>
            </a:r>
            <a:r>
              <a:rPr sz="1279" spc="18" dirty="0">
                <a:solidFill>
                  <a:srgbClr val="002060"/>
                </a:solidFill>
                <a:cs typeface="Calibri"/>
              </a:rPr>
              <a:t> </a:t>
            </a:r>
            <a:r>
              <a:rPr sz="1279" spc="9" dirty="0">
                <a:solidFill>
                  <a:srgbClr val="002060"/>
                </a:solidFill>
                <a:cs typeface="Calibri"/>
              </a:rPr>
              <a:t>actionner</a:t>
            </a:r>
            <a:r>
              <a:rPr sz="1279" spc="22" dirty="0">
                <a:solidFill>
                  <a:srgbClr val="002060"/>
                </a:solidFill>
                <a:cs typeface="Calibri"/>
              </a:rPr>
              <a:t> </a:t>
            </a:r>
            <a:r>
              <a:rPr sz="1279" spc="9" dirty="0">
                <a:solidFill>
                  <a:srgbClr val="002060"/>
                </a:solidFill>
                <a:cs typeface="Calibri"/>
              </a:rPr>
              <a:t>ce</a:t>
            </a:r>
            <a:r>
              <a:rPr sz="1279" spc="13" dirty="0">
                <a:solidFill>
                  <a:srgbClr val="002060"/>
                </a:solidFill>
                <a:cs typeface="Calibri"/>
              </a:rPr>
              <a:t> </a:t>
            </a:r>
            <a:r>
              <a:rPr sz="1279" spc="4" dirty="0">
                <a:solidFill>
                  <a:srgbClr val="002060"/>
                </a:solidFill>
                <a:cs typeface="Calibri"/>
              </a:rPr>
              <a:t>vérin,</a:t>
            </a:r>
            <a:r>
              <a:rPr sz="1279" spc="18" dirty="0">
                <a:solidFill>
                  <a:srgbClr val="002060"/>
                </a:solidFill>
                <a:cs typeface="Calibri"/>
              </a:rPr>
              <a:t> </a:t>
            </a:r>
            <a:r>
              <a:rPr sz="1279" spc="9" dirty="0">
                <a:solidFill>
                  <a:srgbClr val="002060"/>
                </a:solidFill>
                <a:cs typeface="Calibri"/>
              </a:rPr>
              <a:t>ce</a:t>
            </a:r>
            <a:r>
              <a:rPr sz="1279" spc="22" dirty="0">
                <a:solidFill>
                  <a:srgbClr val="002060"/>
                </a:solidFill>
                <a:cs typeface="Calibri"/>
              </a:rPr>
              <a:t> </a:t>
            </a:r>
            <a:r>
              <a:rPr sz="1279" spc="9" dirty="0">
                <a:solidFill>
                  <a:srgbClr val="002060"/>
                </a:solidFill>
                <a:cs typeface="Calibri"/>
              </a:rPr>
              <a:t>qui </a:t>
            </a:r>
            <a:r>
              <a:rPr sz="1279" spc="-278" dirty="0">
                <a:solidFill>
                  <a:srgbClr val="002060"/>
                </a:solidFill>
                <a:cs typeface="Calibri"/>
              </a:rPr>
              <a:t> </a:t>
            </a:r>
            <a:r>
              <a:rPr sz="1279" spc="9" dirty="0">
                <a:solidFill>
                  <a:srgbClr val="002060"/>
                </a:solidFill>
                <a:cs typeface="Calibri"/>
              </a:rPr>
              <a:t>permet </a:t>
            </a:r>
            <a:r>
              <a:rPr sz="1279" spc="13" dirty="0">
                <a:solidFill>
                  <a:srgbClr val="002060"/>
                </a:solidFill>
                <a:cs typeface="Calibri"/>
              </a:rPr>
              <a:t>de </a:t>
            </a:r>
            <a:r>
              <a:rPr sz="1279" spc="4" dirty="0">
                <a:solidFill>
                  <a:srgbClr val="002060"/>
                </a:solidFill>
                <a:cs typeface="Calibri"/>
              </a:rPr>
              <a:t>gérer</a:t>
            </a:r>
            <a:r>
              <a:rPr sz="1279" spc="18" dirty="0">
                <a:solidFill>
                  <a:srgbClr val="002060"/>
                </a:solidFill>
                <a:cs typeface="Calibri"/>
              </a:rPr>
              <a:t> </a:t>
            </a:r>
            <a:r>
              <a:rPr sz="1279" spc="4" dirty="0">
                <a:solidFill>
                  <a:srgbClr val="002060"/>
                </a:solidFill>
                <a:cs typeface="Calibri"/>
              </a:rPr>
              <a:t>la</a:t>
            </a:r>
            <a:r>
              <a:rPr sz="1279" spc="13" dirty="0">
                <a:solidFill>
                  <a:srgbClr val="002060"/>
                </a:solidFill>
                <a:cs typeface="Calibri"/>
              </a:rPr>
              <a:t> </a:t>
            </a:r>
            <a:r>
              <a:rPr sz="1279" spc="9" dirty="0">
                <a:solidFill>
                  <a:srgbClr val="002060"/>
                </a:solidFill>
                <a:cs typeface="Calibri"/>
              </a:rPr>
              <a:t>puissance</a:t>
            </a:r>
            <a:r>
              <a:rPr sz="1279" spc="22" dirty="0">
                <a:solidFill>
                  <a:srgbClr val="002060"/>
                </a:solidFill>
                <a:cs typeface="Calibri"/>
              </a:rPr>
              <a:t> </a:t>
            </a:r>
            <a:r>
              <a:rPr sz="1279" spc="13" dirty="0">
                <a:solidFill>
                  <a:srgbClr val="002060"/>
                </a:solidFill>
                <a:cs typeface="Calibri"/>
              </a:rPr>
              <a:t>du</a:t>
            </a:r>
            <a:r>
              <a:rPr sz="1279" spc="18" dirty="0">
                <a:solidFill>
                  <a:srgbClr val="002060"/>
                </a:solidFill>
                <a:cs typeface="Calibri"/>
              </a:rPr>
              <a:t> </a:t>
            </a:r>
            <a:r>
              <a:rPr sz="1279" spc="4" dirty="0">
                <a:solidFill>
                  <a:srgbClr val="002060"/>
                </a:solidFill>
                <a:cs typeface="Calibri"/>
              </a:rPr>
              <a:t>décollage</a:t>
            </a:r>
            <a:r>
              <a:rPr sz="1279" spc="31" dirty="0">
                <a:solidFill>
                  <a:srgbClr val="002060"/>
                </a:solidFill>
                <a:cs typeface="Calibri"/>
              </a:rPr>
              <a:t> </a:t>
            </a:r>
            <a:r>
              <a:rPr sz="1279" spc="13" dirty="0">
                <a:solidFill>
                  <a:srgbClr val="002060"/>
                </a:solidFill>
                <a:cs typeface="Calibri"/>
              </a:rPr>
              <a:t>de</a:t>
            </a:r>
            <a:r>
              <a:rPr sz="1279" spc="22" dirty="0">
                <a:solidFill>
                  <a:srgbClr val="002060"/>
                </a:solidFill>
                <a:cs typeface="Calibri"/>
              </a:rPr>
              <a:t> </a:t>
            </a:r>
            <a:r>
              <a:rPr sz="1279" spc="4" dirty="0">
                <a:solidFill>
                  <a:srgbClr val="002060"/>
                </a:solidFill>
                <a:cs typeface="Calibri"/>
              </a:rPr>
              <a:t>la</a:t>
            </a:r>
            <a:r>
              <a:rPr sz="1279" spc="18" dirty="0">
                <a:solidFill>
                  <a:srgbClr val="002060"/>
                </a:solidFill>
                <a:cs typeface="Calibri"/>
              </a:rPr>
              <a:t> </a:t>
            </a:r>
            <a:r>
              <a:rPr sz="1279" spc="4" dirty="0">
                <a:solidFill>
                  <a:srgbClr val="002060"/>
                </a:solidFill>
                <a:cs typeface="Calibri"/>
              </a:rPr>
              <a:t>roue.</a:t>
            </a:r>
            <a:endParaRPr sz="1279" dirty="0">
              <a:solidFill>
                <a:srgbClr val="002060"/>
              </a:solidFill>
              <a:cs typeface="Calibri"/>
            </a:endParaRPr>
          </a:p>
        </p:txBody>
      </p:sp>
      <p:grpSp>
        <p:nvGrpSpPr>
          <p:cNvPr id="28" name="object 18">
            <a:extLst>
              <a:ext uri="{FF2B5EF4-FFF2-40B4-BE49-F238E27FC236}">
                <a16:creationId xmlns:a16="http://schemas.microsoft.com/office/drawing/2014/main" id="{1B3E8BE4-EAFC-316E-B9B7-B4CEB0AC5796}"/>
              </a:ext>
            </a:extLst>
          </p:cNvPr>
          <p:cNvGrpSpPr/>
          <p:nvPr/>
        </p:nvGrpSpPr>
        <p:grpSpPr>
          <a:xfrm>
            <a:off x="7229709" y="1838702"/>
            <a:ext cx="2918011" cy="2329143"/>
            <a:chOff x="6568440" y="1339596"/>
            <a:chExt cx="3307079" cy="2639695"/>
          </a:xfrm>
        </p:grpSpPr>
        <p:pic>
          <p:nvPicPr>
            <p:cNvPr id="29" name="object 19">
              <a:extLst>
                <a:ext uri="{FF2B5EF4-FFF2-40B4-BE49-F238E27FC236}">
                  <a16:creationId xmlns:a16="http://schemas.microsoft.com/office/drawing/2014/main" id="{23C25172-7F0F-43AA-CBAC-789932C42AC6}"/>
                </a:ext>
              </a:extLst>
            </p:cNvPr>
            <p:cNvPicPr/>
            <p:nvPr/>
          </p:nvPicPr>
          <p:blipFill>
            <a:blip r:embed="rId6" cstate="print"/>
            <a:stretch>
              <a:fillRect/>
            </a:stretch>
          </p:blipFill>
          <p:spPr>
            <a:xfrm>
              <a:off x="6641591" y="1412747"/>
              <a:ext cx="3160775" cy="2493263"/>
            </a:xfrm>
            <a:prstGeom prst="rect">
              <a:avLst/>
            </a:prstGeom>
          </p:spPr>
        </p:pic>
        <p:sp>
          <p:nvSpPr>
            <p:cNvPr id="30" name="object 20">
              <a:extLst>
                <a:ext uri="{FF2B5EF4-FFF2-40B4-BE49-F238E27FC236}">
                  <a16:creationId xmlns:a16="http://schemas.microsoft.com/office/drawing/2014/main" id="{CBBE8DC6-BD86-B124-80CB-B1817D9AB3F4}"/>
                </a:ext>
              </a:extLst>
            </p:cNvPr>
            <p:cNvSpPr/>
            <p:nvPr/>
          </p:nvSpPr>
          <p:spPr>
            <a:xfrm>
              <a:off x="6568440" y="1339596"/>
              <a:ext cx="3307079" cy="2639695"/>
            </a:xfrm>
            <a:custGeom>
              <a:avLst/>
              <a:gdLst/>
              <a:ahLst/>
              <a:cxnLst/>
              <a:rect l="l" t="t" r="r" b="b"/>
              <a:pathLst>
                <a:path w="3307079" h="2639695">
                  <a:moveTo>
                    <a:pt x="3307080" y="2153412"/>
                  </a:moveTo>
                  <a:lnTo>
                    <a:pt x="3307080" y="0"/>
                  </a:lnTo>
                  <a:lnTo>
                    <a:pt x="486156" y="0"/>
                  </a:lnTo>
                  <a:lnTo>
                    <a:pt x="438912" y="3048"/>
                  </a:lnTo>
                  <a:lnTo>
                    <a:pt x="390144" y="10668"/>
                  </a:lnTo>
                  <a:lnTo>
                    <a:pt x="342900" y="21336"/>
                  </a:lnTo>
                  <a:lnTo>
                    <a:pt x="298704" y="38100"/>
                  </a:lnTo>
                  <a:lnTo>
                    <a:pt x="254508" y="59436"/>
                  </a:lnTo>
                  <a:lnTo>
                    <a:pt x="214884" y="83820"/>
                  </a:lnTo>
                  <a:lnTo>
                    <a:pt x="176784" y="111252"/>
                  </a:lnTo>
                  <a:lnTo>
                    <a:pt x="143256" y="143256"/>
                  </a:lnTo>
                  <a:lnTo>
                    <a:pt x="111252" y="178308"/>
                  </a:lnTo>
                  <a:lnTo>
                    <a:pt x="83820" y="216408"/>
                  </a:lnTo>
                  <a:lnTo>
                    <a:pt x="57912" y="256032"/>
                  </a:lnTo>
                  <a:lnTo>
                    <a:pt x="38100" y="298704"/>
                  </a:lnTo>
                  <a:lnTo>
                    <a:pt x="21336" y="344424"/>
                  </a:lnTo>
                  <a:lnTo>
                    <a:pt x="9144" y="390144"/>
                  </a:lnTo>
                  <a:lnTo>
                    <a:pt x="1524" y="438912"/>
                  </a:lnTo>
                  <a:lnTo>
                    <a:pt x="0" y="487680"/>
                  </a:lnTo>
                  <a:lnTo>
                    <a:pt x="0" y="2639568"/>
                  </a:lnTo>
                  <a:lnTo>
                    <a:pt x="36576" y="2639568"/>
                  </a:lnTo>
                  <a:lnTo>
                    <a:pt x="36576" y="2566416"/>
                  </a:lnTo>
                  <a:lnTo>
                    <a:pt x="73152" y="2566416"/>
                  </a:lnTo>
                  <a:lnTo>
                    <a:pt x="73152" y="490728"/>
                  </a:lnTo>
                  <a:lnTo>
                    <a:pt x="74676" y="445008"/>
                  </a:lnTo>
                  <a:lnTo>
                    <a:pt x="74676" y="448056"/>
                  </a:lnTo>
                  <a:lnTo>
                    <a:pt x="80772" y="412699"/>
                  </a:lnTo>
                  <a:lnTo>
                    <a:pt x="80772" y="406908"/>
                  </a:lnTo>
                  <a:lnTo>
                    <a:pt x="91440" y="364236"/>
                  </a:lnTo>
                  <a:lnTo>
                    <a:pt x="91440" y="367284"/>
                  </a:lnTo>
                  <a:lnTo>
                    <a:pt x="105156" y="330250"/>
                  </a:lnTo>
                  <a:lnTo>
                    <a:pt x="105156" y="329184"/>
                  </a:lnTo>
                  <a:lnTo>
                    <a:pt x="121920" y="292862"/>
                  </a:lnTo>
                  <a:lnTo>
                    <a:pt x="121920" y="292608"/>
                  </a:lnTo>
                  <a:lnTo>
                    <a:pt x="123444" y="289560"/>
                  </a:lnTo>
                  <a:lnTo>
                    <a:pt x="123444" y="290169"/>
                  </a:lnTo>
                  <a:lnTo>
                    <a:pt x="143256" y="258470"/>
                  </a:lnTo>
                  <a:lnTo>
                    <a:pt x="143256" y="257556"/>
                  </a:lnTo>
                  <a:lnTo>
                    <a:pt x="166116" y="227972"/>
                  </a:lnTo>
                  <a:lnTo>
                    <a:pt x="166116" y="225552"/>
                  </a:lnTo>
                  <a:lnTo>
                    <a:pt x="193548" y="196748"/>
                  </a:lnTo>
                  <a:lnTo>
                    <a:pt x="193548" y="196596"/>
                  </a:lnTo>
                  <a:lnTo>
                    <a:pt x="196596" y="193548"/>
                  </a:lnTo>
                  <a:lnTo>
                    <a:pt x="196596" y="193838"/>
                  </a:lnTo>
                  <a:lnTo>
                    <a:pt x="222504" y="170397"/>
                  </a:lnTo>
                  <a:lnTo>
                    <a:pt x="222504" y="169164"/>
                  </a:lnTo>
                  <a:lnTo>
                    <a:pt x="254508" y="145508"/>
                  </a:lnTo>
                  <a:lnTo>
                    <a:pt x="254508" y="144780"/>
                  </a:lnTo>
                  <a:lnTo>
                    <a:pt x="292608" y="121920"/>
                  </a:lnTo>
                  <a:lnTo>
                    <a:pt x="292608" y="122682"/>
                  </a:lnTo>
                  <a:lnTo>
                    <a:pt x="327660" y="105156"/>
                  </a:lnTo>
                  <a:lnTo>
                    <a:pt x="327660" y="105591"/>
                  </a:lnTo>
                  <a:lnTo>
                    <a:pt x="362712" y="93072"/>
                  </a:lnTo>
                  <a:lnTo>
                    <a:pt x="367284" y="91440"/>
                  </a:lnTo>
                  <a:lnTo>
                    <a:pt x="367284" y="91860"/>
                  </a:lnTo>
                  <a:lnTo>
                    <a:pt x="402336" y="83399"/>
                  </a:lnTo>
                  <a:lnTo>
                    <a:pt x="402336" y="82296"/>
                  </a:lnTo>
                  <a:lnTo>
                    <a:pt x="443484" y="76809"/>
                  </a:lnTo>
                  <a:lnTo>
                    <a:pt x="443484" y="76200"/>
                  </a:lnTo>
                  <a:lnTo>
                    <a:pt x="487680" y="73253"/>
                  </a:lnTo>
                  <a:lnTo>
                    <a:pt x="3233928" y="73152"/>
                  </a:lnTo>
                  <a:lnTo>
                    <a:pt x="3233928" y="36576"/>
                  </a:lnTo>
                  <a:lnTo>
                    <a:pt x="3270504" y="73152"/>
                  </a:lnTo>
                  <a:lnTo>
                    <a:pt x="3270504" y="2336846"/>
                  </a:lnTo>
                  <a:lnTo>
                    <a:pt x="3285744" y="2296668"/>
                  </a:lnTo>
                  <a:lnTo>
                    <a:pt x="3297936" y="2249424"/>
                  </a:lnTo>
                  <a:lnTo>
                    <a:pt x="3305556" y="2200656"/>
                  </a:lnTo>
                  <a:lnTo>
                    <a:pt x="3307080" y="2153412"/>
                  </a:lnTo>
                  <a:close/>
                </a:path>
                <a:path w="3307079" h="2639695">
                  <a:moveTo>
                    <a:pt x="2819400" y="2639568"/>
                  </a:moveTo>
                  <a:lnTo>
                    <a:pt x="2819400" y="2566416"/>
                  </a:lnTo>
                  <a:lnTo>
                    <a:pt x="36576" y="2566416"/>
                  </a:lnTo>
                  <a:lnTo>
                    <a:pt x="73152" y="2602992"/>
                  </a:lnTo>
                  <a:lnTo>
                    <a:pt x="73152" y="2639568"/>
                  </a:lnTo>
                  <a:lnTo>
                    <a:pt x="2819400" y="2639568"/>
                  </a:lnTo>
                  <a:close/>
                </a:path>
                <a:path w="3307079" h="2639695">
                  <a:moveTo>
                    <a:pt x="73152" y="2639568"/>
                  </a:moveTo>
                  <a:lnTo>
                    <a:pt x="73152" y="2602992"/>
                  </a:lnTo>
                  <a:lnTo>
                    <a:pt x="36576" y="2566416"/>
                  </a:lnTo>
                  <a:lnTo>
                    <a:pt x="36576" y="2639568"/>
                  </a:lnTo>
                  <a:lnTo>
                    <a:pt x="73152" y="2639568"/>
                  </a:lnTo>
                  <a:close/>
                </a:path>
                <a:path w="3307079" h="2639695">
                  <a:moveTo>
                    <a:pt x="82296" y="403860"/>
                  </a:moveTo>
                  <a:lnTo>
                    <a:pt x="80772" y="406908"/>
                  </a:lnTo>
                  <a:lnTo>
                    <a:pt x="80772" y="412699"/>
                  </a:lnTo>
                  <a:lnTo>
                    <a:pt x="82296" y="403860"/>
                  </a:lnTo>
                  <a:close/>
                </a:path>
                <a:path w="3307079" h="2639695">
                  <a:moveTo>
                    <a:pt x="106680" y="326136"/>
                  </a:moveTo>
                  <a:lnTo>
                    <a:pt x="105156" y="329184"/>
                  </a:lnTo>
                  <a:lnTo>
                    <a:pt x="105156" y="330250"/>
                  </a:lnTo>
                  <a:lnTo>
                    <a:pt x="106680" y="326136"/>
                  </a:lnTo>
                  <a:close/>
                </a:path>
                <a:path w="3307079" h="2639695">
                  <a:moveTo>
                    <a:pt x="123444" y="289560"/>
                  </a:moveTo>
                  <a:lnTo>
                    <a:pt x="121920" y="292608"/>
                  </a:lnTo>
                  <a:lnTo>
                    <a:pt x="122368" y="291890"/>
                  </a:lnTo>
                  <a:lnTo>
                    <a:pt x="123444" y="289560"/>
                  </a:lnTo>
                  <a:close/>
                </a:path>
                <a:path w="3307079" h="2639695">
                  <a:moveTo>
                    <a:pt x="122368" y="291890"/>
                  </a:moveTo>
                  <a:lnTo>
                    <a:pt x="121920" y="292608"/>
                  </a:lnTo>
                  <a:lnTo>
                    <a:pt x="121920" y="292862"/>
                  </a:lnTo>
                  <a:lnTo>
                    <a:pt x="122368" y="291890"/>
                  </a:lnTo>
                  <a:close/>
                </a:path>
                <a:path w="3307079" h="2639695">
                  <a:moveTo>
                    <a:pt x="123444" y="290169"/>
                  </a:moveTo>
                  <a:lnTo>
                    <a:pt x="123444" y="289560"/>
                  </a:lnTo>
                  <a:lnTo>
                    <a:pt x="122368" y="291890"/>
                  </a:lnTo>
                  <a:lnTo>
                    <a:pt x="123444" y="290169"/>
                  </a:lnTo>
                  <a:close/>
                </a:path>
                <a:path w="3307079" h="2639695">
                  <a:moveTo>
                    <a:pt x="144780" y="256032"/>
                  </a:moveTo>
                  <a:lnTo>
                    <a:pt x="143256" y="257556"/>
                  </a:lnTo>
                  <a:lnTo>
                    <a:pt x="143256" y="258470"/>
                  </a:lnTo>
                  <a:lnTo>
                    <a:pt x="144780" y="256032"/>
                  </a:lnTo>
                  <a:close/>
                </a:path>
                <a:path w="3307079" h="2639695">
                  <a:moveTo>
                    <a:pt x="169164" y="224028"/>
                  </a:moveTo>
                  <a:lnTo>
                    <a:pt x="166116" y="225552"/>
                  </a:lnTo>
                  <a:lnTo>
                    <a:pt x="166116" y="227972"/>
                  </a:lnTo>
                  <a:lnTo>
                    <a:pt x="169164" y="224028"/>
                  </a:lnTo>
                  <a:close/>
                </a:path>
                <a:path w="3307079" h="2639695">
                  <a:moveTo>
                    <a:pt x="196596" y="193548"/>
                  </a:moveTo>
                  <a:lnTo>
                    <a:pt x="193548" y="196596"/>
                  </a:lnTo>
                  <a:lnTo>
                    <a:pt x="194597" y="195646"/>
                  </a:lnTo>
                  <a:lnTo>
                    <a:pt x="196596" y="193548"/>
                  </a:lnTo>
                  <a:close/>
                </a:path>
                <a:path w="3307079" h="2639695">
                  <a:moveTo>
                    <a:pt x="194597" y="195646"/>
                  </a:moveTo>
                  <a:lnTo>
                    <a:pt x="193548" y="196596"/>
                  </a:lnTo>
                  <a:lnTo>
                    <a:pt x="193548" y="196748"/>
                  </a:lnTo>
                  <a:lnTo>
                    <a:pt x="194597" y="195646"/>
                  </a:lnTo>
                  <a:close/>
                </a:path>
                <a:path w="3307079" h="2639695">
                  <a:moveTo>
                    <a:pt x="196596" y="193838"/>
                  </a:moveTo>
                  <a:lnTo>
                    <a:pt x="196596" y="193548"/>
                  </a:lnTo>
                  <a:lnTo>
                    <a:pt x="194597" y="195646"/>
                  </a:lnTo>
                  <a:lnTo>
                    <a:pt x="196596" y="193838"/>
                  </a:lnTo>
                  <a:close/>
                </a:path>
                <a:path w="3307079" h="2639695">
                  <a:moveTo>
                    <a:pt x="225552" y="167640"/>
                  </a:moveTo>
                  <a:lnTo>
                    <a:pt x="222504" y="169164"/>
                  </a:lnTo>
                  <a:lnTo>
                    <a:pt x="222504" y="170397"/>
                  </a:lnTo>
                  <a:lnTo>
                    <a:pt x="225552" y="167640"/>
                  </a:lnTo>
                  <a:close/>
                </a:path>
                <a:path w="3307079" h="2639695">
                  <a:moveTo>
                    <a:pt x="257556" y="143256"/>
                  </a:moveTo>
                  <a:lnTo>
                    <a:pt x="254508" y="144780"/>
                  </a:lnTo>
                  <a:lnTo>
                    <a:pt x="254508" y="145508"/>
                  </a:lnTo>
                  <a:lnTo>
                    <a:pt x="257556" y="143256"/>
                  </a:lnTo>
                  <a:close/>
                </a:path>
                <a:path w="3307079" h="2639695">
                  <a:moveTo>
                    <a:pt x="292608" y="122682"/>
                  </a:moveTo>
                  <a:lnTo>
                    <a:pt x="292608" y="121920"/>
                  </a:lnTo>
                  <a:lnTo>
                    <a:pt x="288036" y="124968"/>
                  </a:lnTo>
                  <a:lnTo>
                    <a:pt x="292608" y="122682"/>
                  </a:lnTo>
                  <a:close/>
                </a:path>
                <a:path w="3307079" h="2639695">
                  <a:moveTo>
                    <a:pt x="327660" y="105591"/>
                  </a:moveTo>
                  <a:lnTo>
                    <a:pt x="327660" y="105156"/>
                  </a:lnTo>
                  <a:lnTo>
                    <a:pt x="324612" y="106680"/>
                  </a:lnTo>
                  <a:lnTo>
                    <a:pt x="327660" y="105591"/>
                  </a:lnTo>
                  <a:close/>
                </a:path>
                <a:path w="3307079" h="2639695">
                  <a:moveTo>
                    <a:pt x="367284" y="91440"/>
                  </a:moveTo>
                  <a:lnTo>
                    <a:pt x="362712" y="92964"/>
                  </a:lnTo>
                  <a:lnTo>
                    <a:pt x="363652" y="92737"/>
                  </a:lnTo>
                  <a:lnTo>
                    <a:pt x="367284" y="91440"/>
                  </a:lnTo>
                  <a:close/>
                </a:path>
                <a:path w="3307079" h="2639695">
                  <a:moveTo>
                    <a:pt x="363652" y="92737"/>
                  </a:moveTo>
                  <a:lnTo>
                    <a:pt x="362712" y="92964"/>
                  </a:lnTo>
                  <a:lnTo>
                    <a:pt x="363652" y="92737"/>
                  </a:lnTo>
                  <a:close/>
                </a:path>
                <a:path w="3307079" h="2639695">
                  <a:moveTo>
                    <a:pt x="367284" y="91860"/>
                  </a:moveTo>
                  <a:lnTo>
                    <a:pt x="367284" y="91440"/>
                  </a:lnTo>
                  <a:lnTo>
                    <a:pt x="363652" y="92737"/>
                  </a:lnTo>
                  <a:lnTo>
                    <a:pt x="367284" y="91860"/>
                  </a:lnTo>
                  <a:close/>
                </a:path>
                <a:path w="3307079" h="2639695">
                  <a:moveTo>
                    <a:pt x="406908" y="82296"/>
                  </a:moveTo>
                  <a:lnTo>
                    <a:pt x="402336" y="82296"/>
                  </a:lnTo>
                  <a:lnTo>
                    <a:pt x="402336" y="83399"/>
                  </a:lnTo>
                  <a:lnTo>
                    <a:pt x="406908" y="82296"/>
                  </a:lnTo>
                  <a:close/>
                </a:path>
                <a:path w="3307079" h="2639695">
                  <a:moveTo>
                    <a:pt x="448056" y="76200"/>
                  </a:moveTo>
                  <a:lnTo>
                    <a:pt x="443484" y="76200"/>
                  </a:lnTo>
                  <a:lnTo>
                    <a:pt x="443484" y="76809"/>
                  </a:lnTo>
                  <a:lnTo>
                    <a:pt x="448056" y="76200"/>
                  </a:lnTo>
                  <a:close/>
                </a:path>
                <a:path w="3307079" h="2639695">
                  <a:moveTo>
                    <a:pt x="489204" y="73152"/>
                  </a:moveTo>
                  <a:lnTo>
                    <a:pt x="487680" y="73152"/>
                  </a:lnTo>
                  <a:lnTo>
                    <a:pt x="489204" y="73152"/>
                  </a:lnTo>
                  <a:close/>
                </a:path>
                <a:path w="3307079" h="2639695">
                  <a:moveTo>
                    <a:pt x="2863596" y="2563368"/>
                  </a:moveTo>
                  <a:lnTo>
                    <a:pt x="2817876" y="2566416"/>
                  </a:lnTo>
                  <a:lnTo>
                    <a:pt x="2819400" y="2566416"/>
                  </a:lnTo>
                  <a:lnTo>
                    <a:pt x="2819400" y="2639568"/>
                  </a:lnTo>
                  <a:lnTo>
                    <a:pt x="2820924" y="2639568"/>
                  </a:lnTo>
                  <a:lnTo>
                    <a:pt x="2859024" y="2637110"/>
                  </a:lnTo>
                  <a:lnTo>
                    <a:pt x="2859024" y="2564892"/>
                  </a:lnTo>
                  <a:lnTo>
                    <a:pt x="2863596" y="2563368"/>
                  </a:lnTo>
                  <a:close/>
                </a:path>
                <a:path w="3307079" h="2639695">
                  <a:moveTo>
                    <a:pt x="2904744" y="2557272"/>
                  </a:moveTo>
                  <a:lnTo>
                    <a:pt x="2859024" y="2564892"/>
                  </a:lnTo>
                  <a:lnTo>
                    <a:pt x="2859024" y="2637110"/>
                  </a:lnTo>
                  <a:lnTo>
                    <a:pt x="2868168" y="2636520"/>
                  </a:lnTo>
                  <a:lnTo>
                    <a:pt x="2900172" y="2632519"/>
                  </a:lnTo>
                  <a:lnTo>
                    <a:pt x="2900172" y="2558796"/>
                  </a:lnTo>
                  <a:lnTo>
                    <a:pt x="2904744" y="2557272"/>
                  </a:lnTo>
                  <a:close/>
                </a:path>
                <a:path w="3307079" h="2639695">
                  <a:moveTo>
                    <a:pt x="2943028" y="2546973"/>
                  </a:moveTo>
                  <a:lnTo>
                    <a:pt x="2900172" y="2558796"/>
                  </a:lnTo>
                  <a:lnTo>
                    <a:pt x="2900172" y="2632519"/>
                  </a:lnTo>
                  <a:lnTo>
                    <a:pt x="2916936" y="2630424"/>
                  </a:lnTo>
                  <a:lnTo>
                    <a:pt x="2939796" y="2624524"/>
                  </a:lnTo>
                  <a:lnTo>
                    <a:pt x="2939796" y="2548128"/>
                  </a:lnTo>
                  <a:lnTo>
                    <a:pt x="2943028" y="2546973"/>
                  </a:lnTo>
                  <a:close/>
                </a:path>
                <a:path w="3307079" h="2639695">
                  <a:moveTo>
                    <a:pt x="2944368" y="2546604"/>
                  </a:moveTo>
                  <a:lnTo>
                    <a:pt x="2943028" y="2546973"/>
                  </a:lnTo>
                  <a:lnTo>
                    <a:pt x="2939796" y="2548128"/>
                  </a:lnTo>
                  <a:lnTo>
                    <a:pt x="2944368" y="2546604"/>
                  </a:lnTo>
                  <a:close/>
                </a:path>
                <a:path w="3307079" h="2639695">
                  <a:moveTo>
                    <a:pt x="2944368" y="2623344"/>
                  </a:moveTo>
                  <a:lnTo>
                    <a:pt x="2944368" y="2546604"/>
                  </a:lnTo>
                  <a:lnTo>
                    <a:pt x="2939796" y="2548128"/>
                  </a:lnTo>
                  <a:lnTo>
                    <a:pt x="2939796" y="2624524"/>
                  </a:lnTo>
                  <a:lnTo>
                    <a:pt x="2944368" y="2623344"/>
                  </a:lnTo>
                  <a:close/>
                </a:path>
                <a:path w="3307079" h="2639695">
                  <a:moveTo>
                    <a:pt x="2982468" y="2532888"/>
                  </a:moveTo>
                  <a:lnTo>
                    <a:pt x="2943028" y="2546973"/>
                  </a:lnTo>
                  <a:lnTo>
                    <a:pt x="2944368" y="2546604"/>
                  </a:lnTo>
                  <a:lnTo>
                    <a:pt x="2944368" y="2623344"/>
                  </a:lnTo>
                  <a:lnTo>
                    <a:pt x="2964180" y="2618232"/>
                  </a:lnTo>
                  <a:lnTo>
                    <a:pt x="2979420" y="2612451"/>
                  </a:lnTo>
                  <a:lnTo>
                    <a:pt x="2979420" y="2534412"/>
                  </a:lnTo>
                  <a:lnTo>
                    <a:pt x="2982468" y="2532888"/>
                  </a:lnTo>
                  <a:close/>
                </a:path>
                <a:path w="3307079" h="2639695">
                  <a:moveTo>
                    <a:pt x="3019044" y="2514600"/>
                  </a:moveTo>
                  <a:lnTo>
                    <a:pt x="2979420" y="2534412"/>
                  </a:lnTo>
                  <a:lnTo>
                    <a:pt x="2979420" y="2612451"/>
                  </a:lnTo>
                  <a:lnTo>
                    <a:pt x="3008376" y="2601468"/>
                  </a:lnTo>
                  <a:lnTo>
                    <a:pt x="3014472" y="2598420"/>
                  </a:lnTo>
                  <a:lnTo>
                    <a:pt x="3014472" y="2517648"/>
                  </a:lnTo>
                  <a:lnTo>
                    <a:pt x="3019044" y="2514600"/>
                  </a:lnTo>
                  <a:close/>
                </a:path>
                <a:path w="3307079" h="2639695">
                  <a:moveTo>
                    <a:pt x="3052572" y="2579228"/>
                  </a:moveTo>
                  <a:lnTo>
                    <a:pt x="3052572" y="2494788"/>
                  </a:lnTo>
                  <a:lnTo>
                    <a:pt x="3014472" y="2517648"/>
                  </a:lnTo>
                  <a:lnTo>
                    <a:pt x="3014472" y="2598420"/>
                  </a:lnTo>
                  <a:lnTo>
                    <a:pt x="3051048" y="2580132"/>
                  </a:lnTo>
                  <a:lnTo>
                    <a:pt x="3052572" y="2579228"/>
                  </a:lnTo>
                  <a:close/>
                </a:path>
                <a:path w="3307079" h="2639695">
                  <a:moveTo>
                    <a:pt x="3084576" y="2560263"/>
                  </a:moveTo>
                  <a:lnTo>
                    <a:pt x="3084576" y="2470404"/>
                  </a:lnTo>
                  <a:lnTo>
                    <a:pt x="3049524" y="2496312"/>
                  </a:lnTo>
                  <a:lnTo>
                    <a:pt x="3052572" y="2494788"/>
                  </a:lnTo>
                  <a:lnTo>
                    <a:pt x="3052572" y="2579228"/>
                  </a:lnTo>
                  <a:lnTo>
                    <a:pt x="3084576" y="2560263"/>
                  </a:lnTo>
                  <a:close/>
                </a:path>
                <a:path w="3307079" h="2639695">
                  <a:moveTo>
                    <a:pt x="3113532" y="2442972"/>
                  </a:moveTo>
                  <a:lnTo>
                    <a:pt x="3081528" y="2471928"/>
                  </a:lnTo>
                  <a:lnTo>
                    <a:pt x="3084576" y="2470404"/>
                  </a:lnTo>
                  <a:lnTo>
                    <a:pt x="3084576" y="2560263"/>
                  </a:lnTo>
                  <a:lnTo>
                    <a:pt x="3092196" y="2555748"/>
                  </a:lnTo>
                  <a:lnTo>
                    <a:pt x="3112008" y="2541483"/>
                  </a:lnTo>
                  <a:lnTo>
                    <a:pt x="3112008" y="2446020"/>
                  </a:lnTo>
                  <a:lnTo>
                    <a:pt x="3113532" y="2442972"/>
                  </a:lnTo>
                  <a:close/>
                </a:path>
                <a:path w="3307079" h="2639695">
                  <a:moveTo>
                    <a:pt x="3140964" y="2518132"/>
                  </a:moveTo>
                  <a:lnTo>
                    <a:pt x="3140964" y="2414016"/>
                  </a:lnTo>
                  <a:lnTo>
                    <a:pt x="3112008" y="2446020"/>
                  </a:lnTo>
                  <a:lnTo>
                    <a:pt x="3112008" y="2541483"/>
                  </a:lnTo>
                  <a:lnTo>
                    <a:pt x="3130296" y="2528316"/>
                  </a:lnTo>
                  <a:lnTo>
                    <a:pt x="3140964" y="2518132"/>
                  </a:lnTo>
                  <a:close/>
                </a:path>
                <a:path w="3307079" h="2639695">
                  <a:moveTo>
                    <a:pt x="3163824" y="2382012"/>
                  </a:moveTo>
                  <a:lnTo>
                    <a:pt x="3137916" y="2417064"/>
                  </a:lnTo>
                  <a:lnTo>
                    <a:pt x="3140964" y="2414016"/>
                  </a:lnTo>
                  <a:lnTo>
                    <a:pt x="3140964" y="2518132"/>
                  </a:lnTo>
                  <a:lnTo>
                    <a:pt x="3162300" y="2497766"/>
                  </a:lnTo>
                  <a:lnTo>
                    <a:pt x="3162300" y="2385060"/>
                  </a:lnTo>
                  <a:lnTo>
                    <a:pt x="3163824" y="2382012"/>
                  </a:lnTo>
                  <a:close/>
                </a:path>
                <a:path w="3307079" h="2639695">
                  <a:moveTo>
                    <a:pt x="3184652" y="2347806"/>
                  </a:moveTo>
                  <a:lnTo>
                    <a:pt x="3162300" y="2385060"/>
                  </a:lnTo>
                  <a:lnTo>
                    <a:pt x="3162300" y="2497766"/>
                  </a:lnTo>
                  <a:lnTo>
                    <a:pt x="3163824" y="2496312"/>
                  </a:lnTo>
                  <a:lnTo>
                    <a:pt x="3183636" y="2474613"/>
                  </a:lnTo>
                  <a:lnTo>
                    <a:pt x="3183636" y="2350008"/>
                  </a:lnTo>
                  <a:lnTo>
                    <a:pt x="3184652" y="2347806"/>
                  </a:lnTo>
                  <a:close/>
                </a:path>
                <a:path w="3307079" h="2639695">
                  <a:moveTo>
                    <a:pt x="3185160" y="2346960"/>
                  </a:moveTo>
                  <a:lnTo>
                    <a:pt x="3184652" y="2347806"/>
                  </a:lnTo>
                  <a:lnTo>
                    <a:pt x="3183636" y="2350008"/>
                  </a:lnTo>
                  <a:lnTo>
                    <a:pt x="3185160" y="2346960"/>
                  </a:lnTo>
                  <a:close/>
                </a:path>
                <a:path w="3307079" h="2639695">
                  <a:moveTo>
                    <a:pt x="3185160" y="2472944"/>
                  </a:moveTo>
                  <a:lnTo>
                    <a:pt x="3185160" y="2346960"/>
                  </a:lnTo>
                  <a:lnTo>
                    <a:pt x="3183636" y="2350008"/>
                  </a:lnTo>
                  <a:lnTo>
                    <a:pt x="3183636" y="2474613"/>
                  </a:lnTo>
                  <a:lnTo>
                    <a:pt x="3185160" y="2472944"/>
                  </a:lnTo>
                  <a:close/>
                </a:path>
                <a:path w="3307079" h="2639695">
                  <a:moveTo>
                    <a:pt x="3201924" y="2453132"/>
                  </a:moveTo>
                  <a:lnTo>
                    <a:pt x="3201924" y="2310384"/>
                  </a:lnTo>
                  <a:lnTo>
                    <a:pt x="3184652" y="2347806"/>
                  </a:lnTo>
                  <a:lnTo>
                    <a:pt x="3185160" y="2346960"/>
                  </a:lnTo>
                  <a:lnTo>
                    <a:pt x="3185160" y="2472944"/>
                  </a:lnTo>
                  <a:lnTo>
                    <a:pt x="3195828" y="2461260"/>
                  </a:lnTo>
                  <a:lnTo>
                    <a:pt x="3201924" y="2453132"/>
                  </a:lnTo>
                  <a:close/>
                </a:path>
                <a:path w="3307079" h="2639695">
                  <a:moveTo>
                    <a:pt x="3226308" y="2419843"/>
                  </a:moveTo>
                  <a:lnTo>
                    <a:pt x="3226308" y="2232660"/>
                  </a:lnTo>
                  <a:lnTo>
                    <a:pt x="3215640" y="2275332"/>
                  </a:lnTo>
                  <a:lnTo>
                    <a:pt x="3215640" y="2272284"/>
                  </a:lnTo>
                  <a:lnTo>
                    <a:pt x="3200400" y="2313432"/>
                  </a:lnTo>
                  <a:lnTo>
                    <a:pt x="3201924" y="2310384"/>
                  </a:lnTo>
                  <a:lnTo>
                    <a:pt x="3201924" y="2453132"/>
                  </a:lnTo>
                  <a:lnTo>
                    <a:pt x="3223260" y="2424684"/>
                  </a:lnTo>
                  <a:lnTo>
                    <a:pt x="3226308" y="2419843"/>
                  </a:lnTo>
                  <a:close/>
                </a:path>
                <a:path w="3307079" h="2639695">
                  <a:moveTo>
                    <a:pt x="3270504" y="2336846"/>
                  </a:moveTo>
                  <a:lnTo>
                    <a:pt x="3270504" y="73152"/>
                  </a:lnTo>
                  <a:lnTo>
                    <a:pt x="3233928" y="73152"/>
                  </a:lnTo>
                  <a:lnTo>
                    <a:pt x="3233928" y="2150364"/>
                  </a:lnTo>
                  <a:lnTo>
                    <a:pt x="3232404" y="2194560"/>
                  </a:lnTo>
                  <a:lnTo>
                    <a:pt x="3232404" y="2191512"/>
                  </a:lnTo>
                  <a:lnTo>
                    <a:pt x="3224784" y="2235708"/>
                  </a:lnTo>
                  <a:lnTo>
                    <a:pt x="3226308" y="2232660"/>
                  </a:lnTo>
                  <a:lnTo>
                    <a:pt x="3226308" y="2419843"/>
                  </a:lnTo>
                  <a:lnTo>
                    <a:pt x="3249168" y="2383536"/>
                  </a:lnTo>
                  <a:lnTo>
                    <a:pt x="3268980" y="2340864"/>
                  </a:lnTo>
                  <a:lnTo>
                    <a:pt x="3270504" y="2336846"/>
                  </a:lnTo>
                  <a:close/>
                </a:path>
                <a:path w="3307079" h="2639695">
                  <a:moveTo>
                    <a:pt x="3270504" y="73152"/>
                  </a:moveTo>
                  <a:lnTo>
                    <a:pt x="3233928" y="36576"/>
                  </a:lnTo>
                  <a:lnTo>
                    <a:pt x="3233928" y="73152"/>
                  </a:lnTo>
                  <a:lnTo>
                    <a:pt x="3270504" y="73152"/>
                  </a:lnTo>
                  <a:close/>
                </a:path>
              </a:pathLst>
            </a:custGeom>
            <a:solidFill>
              <a:srgbClr val="006FBF"/>
            </a:solidFill>
          </p:spPr>
          <p:txBody>
            <a:bodyPr wrap="square" lIns="0" tIns="0" rIns="0" bIns="0" rtlCol="0"/>
            <a:lstStyle/>
            <a:p>
              <a:endParaRPr sz="1588">
                <a:solidFill>
                  <a:prstClr val="black"/>
                </a:solidFill>
              </a:endParaRPr>
            </a:p>
          </p:txBody>
        </p:sp>
        <p:pic>
          <p:nvPicPr>
            <p:cNvPr id="31" name="object 21">
              <a:extLst>
                <a:ext uri="{FF2B5EF4-FFF2-40B4-BE49-F238E27FC236}">
                  <a16:creationId xmlns:a16="http://schemas.microsoft.com/office/drawing/2014/main" id="{D86D700E-6D8B-F357-375D-D50D019D6863}"/>
                </a:ext>
              </a:extLst>
            </p:cNvPr>
            <p:cNvPicPr/>
            <p:nvPr/>
          </p:nvPicPr>
          <p:blipFill>
            <a:blip r:embed="rId6" cstate="print"/>
            <a:stretch>
              <a:fillRect/>
            </a:stretch>
          </p:blipFill>
          <p:spPr>
            <a:xfrm>
              <a:off x="6641591" y="1412747"/>
              <a:ext cx="3160775" cy="2493263"/>
            </a:xfrm>
            <a:prstGeom prst="rect">
              <a:avLst/>
            </a:prstGeom>
          </p:spPr>
        </p:pic>
        <p:sp>
          <p:nvSpPr>
            <p:cNvPr id="32" name="object 22">
              <a:extLst>
                <a:ext uri="{FF2B5EF4-FFF2-40B4-BE49-F238E27FC236}">
                  <a16:creationId xmlns:a16="http://schemas.microsoft.com/office/drawing/2014/main" id="{8C36A85A-E399-40EA-C2A9-DAF2E515CB8C}"/>
                </a:ext>
              </a:extLst>
            </p:cNvPr>
            <p:cNvSpPr/>
            <p:nvPr/>
          </p:nvSpPr>
          <p:spPr>
            <a:xfrm>
              <a:off x="6568440" y="1339596"/>
              <a:ext cx="3307079" cy="2639695"/>
            </a:xfrm>
            <a:custGeom>
              <a:avLst/>
              <a:gdLst/>
              <a:ahLst/>
              <a:cxnLst/>
              <a:rect l="l" t="t" r="r" b="b"/>
              <a:pathLst>
                <a:path w="3307079" h="2639695">
                  <a:moveTo>
                    <a:pt x="3307080" y="2153412"/>
                  </a:moveTo>
                  <a:lnTo>
                    <a:pt x="3307080" y="0"/>
                  </a:lnTo>
                  <a:lnTo>
                    <a:pt x="486156" y="0"/>
                  </a:lnTo>
                  <a:lnTo>
                    <a:pt x="438912" y="3048"/>
                  </a:lnTo>
                  <a:lnTo>
                    <a:pt x="390144" y="10668"/>
                  </a:lnTo>
                  <a:lnTo>
                    <a:pt x="342900" y="21336"/>
                  </a:lnTo>
                  <a:lnTo>
                    <a:pt x="298704" y="38100"/>
                  </a:lnTo>
                  <a:lnTo>
                    <a:pt x="254508" y="59436"/>
                  </a:lnTo>
                  <a:lnTo>
                    <a:pt x="214884" y="83820"/>
                  </a:lnTo>
                  <a:lnTo>
                    <a:pt x="176784" y="111252"/>
                  </a:lnTo>
                  <a:lnTo>
                    <a:pt x="143256" y="143256"/>
                  </a:lnTo>
                  <a:lnTo>
                    <a:pt x="111252" y="178308"/>
                  </a:lnTo>
                  <a:lnTo>
                    <a:pt x="83820" y="216408"/>
                  </a:lnTo>
                  <a:lnTo>
                    <a:pt x="57912" y="256032"/>
                  </a:lnTo>
                  <a:lnTo>
                    <a:pt x="38100" y="298704"/>
                  </a:lnTo>
                  <a:lnTo>
                    <a:pt x="21336" y="344424"/>
                  </a:lnTo>
                  <a:lnTo>
                    <a:pt x="9144" y="390144"/>
                  </a:lnTo>
                  <a:lnTo>
                    <a:pt x="1524" y="438912"/>
                  </a:lnTo>
                  <a:lnTo>
                    <a:pt x="0" y="487680"/>
                  </a:lnTo>
                  <a:lnTo>
                    <a:pt x="0" y="2639568"/>
                  </a:lnTo>
                  <a:lnTo>
                    <a:pt x="36576" y="2639568"/>
                  </a:lnTo>
                  <a:lnTo>
                    <a:pt x="36576" y="2566416"/>
                  </a:lnTo>
                  <a:lnTo>
                    <a:pt x="73152" y="2566416"/>
                  </a:lnTo>
                  <a:lnTo>
                    <a:pt x="73152" y="490728"/>
                  </a:lnTo>
                  <a:lnTo>
                    <a:pt x="74676" y="445008"/>
                  </a:lnTo>
                  <a:lnTo>
                    <a:pt x="74676" y="448056"/>
                  </a:lnTo>
                  <a:lnTo>
                    <a:pt x="80772" y="412699"/>
                  </a:lnTo>
                  <a:lnTo>
                    <a:pt x="80772" y="406908"/>
                  </a:lnTo>
                  <a:lnTo>
                    <a:pt x="91440" y="364236"/>
                  </a:lnTo>
                  <a:lnTo>
                    <a:pt x="91440" y="367284"/>
                  </a:lnTo>
                  <a:lnTo>
                    <a:pt x="105156" y="330250"/>
                  </a:lnTo>
                  <a:lnTo>
                    <a:pt x="105156" y="329184"/>
                  </a:lnTo>
                  <a:lnTo>
                    <a:pt x="121920" y="292862"/>
                  </a:lnTo>
                  <a:lnTo>
                    <a:pt x="121920" y="292608"/>
                  </a:lnTo>
                  <a:lnTo>
                    <a:pt x="123444" y="289560"/>
                  </a:lnTo>
                  <a:lnTo>
                    <a:pt x="123444" y="290169"/>
                  </a:lnTo>
                  <a:lnTo>
                    <a:pt x="143256" y="258470"/>
                  </a:lnTo>
                  <a:lnTo>
                    <a:pt x="143256" y="257556"/>
                  </a:lnTo>
                  <a:lnTo>
                    <a:pt x="166116" y="227972"/>
                  </a:lnTo>
                  <a:lnTo>
                    <a:pt x="166116" y="225552"/>
                  </a:lnTo>
                  <a:lnTo>
                    <a:pt x="193548" y="196748"/>
                  </a:lnTo>
                  <a:lnTo>
                    <a:pt x="193548" y="196596"/>
                  </a:lnTo>
                  <a:lnTo>
                    <a:pt x="196596" y="193548"/>
                  </a:lnTo>
                  <a:lnTo>
                    <a:pt x="196596" y="193838"/>
                  </a:lnTo>
                  <a:lnTo>
                    <a:pt x="222504" y="170397"/>
                  </a:lnTo>
                  <a:lnTo>
                    <a:pt x="222504" y="169164"/>
                  </a:lnTo>
                  <a:lnTo>
                    <a:pt x="254508" y="145508"/>
                  </a:lnTo>
                  <a:lnTo>
                    <a:pt x="254508" y="144780"/>
                  </a:lnTo>
                  <a:lnTo>
                    <a:pt x="292608" y="121920"/>
                  </a:lnTo>
                  <a:lnTo>
                    <a:pt x="292608" y="122682"/>
                  </a:lnTo>
                  <a:lnTo>
                    <a:pt x="327660" y="105156"/>
                  </a:lnTo>
                  <a:lnTo>
                    <a:pt x="327660" y="105591"/>
                  </a:lnTo>
                  <a:lnTo>
                    <a:pt x="362712" y="93072"/>
                  </a:lnTo>
                  <a:lnTo>
                    <a:pt x="367284" y="91440"/>
                  </a:lnTo>
                  <a:lnTo>
                    <a:pt x="367284" y="91860"/>
                  </a:lnTo>
                  <a:lnTo>
                    <a:pt x="402336" y="83399"/>
                  </a:lnTo>
                  <a:lnTo>
                    <a:pt x="402336" y="82296"/>
                  </a:lnTo>
                  <a:lnTo>
                    <a:pt x="443484" y="76809"/>
                  </a:lnTo>
                  <a:lnTo>
                    <a:pt x="443484" y="76200"/>
                  </a:lnTo>
                  <a:lnTo>
                    <a:pt x="487680" y="73253"/>
                  </a:lnTo>
                  <a:lnTo>
                    <a:pt x="3233928" y="73152"/>
                  </a:lnTo>
                  <a:lnTo>
                    <a:pt x="3233928" y="36576"/>
                  </a:lnTo>
                  <a:lnTo>
                    <a:pt x="3270504" y="73152"/>
                  </a:lnTo>
                  <a:lnTo>
                    <a:pt x="3270504" y="2336846"/>
                  </a:lnTo>
                  <a:lnTo>
                    <a:pt x="3285744" y="2296668"/>
                  </a:lnTo>
                  <a:lnTo>
                    <a:pt x="3297936" y="2249424"/>
                  </a:lnTo>
                  <a:lnTo>
                    <a:pt x="3305556" y="2200656"/>
                  </a:lnTo>
                  <a:lnTo>
                    <a:pt x="3307080" y="2153412"/>
                  </a:lnTo>
                  <a:close/>
                </a:path>
                <a:path w="3307079" h="2639695">
                  <a:moveTo>
                    <a:pt x="2819400" y="2639568"/>
                  </a:moveTo>
                  <a:lnTo>
                    <a:pt x="2819400" y="2566416"/>
                  </a:lnTo>
                  <a:lnTo>
                    <a:pt x="36576" y="2566416"/>
                  </a:lnTo>
                  <a:lnTo>
                    <a:pt x="73152" y="2602992"/>
                  </a:lnTo>
                  <a:lnTo>
                    <a:pt x="73152" y="2639568"/>
                  </a:lnTo>
                  <a:lnTo>
                    <a:pt x="2819400" y="2639568"/>
                  </a:lnTo>
                  <a:close/>
                </a:path>
                <a:path w="3307079" h="2639695">
                  <a:moveTo>
                    <a:pt x="73152" y="2639568"/>
                  </a:moveTo>
                  <a:lnTo>
                    <a:pt x="73152" y="2602992"/>
                  </a:lnTo>
                  <a:lnTo>
                    <a:pt x="36576" y="2566416"/>
                  </a:lnTo>
                  <a:lnTo>
                    <a:pt x="36576" y="2639568"/>
                  </a:lnTo>
                  <a:lnTo>
                    <a:pt x="73152" y="2639568"/>
                  </a:lnTo>
                  <a:close/>
                </a:path>
                <a:path w="3307079" h="2639695">
                  <a:moveTo>
                    <a:pt x="82296" y="403860"/>
                  </a:moveTo>
                  <a:lnTo>
                    <a:pt x="80772" y="406908"/>
                  </a:lnTo>
                  <a:lnTo>
                    <a:pt x="80772" y="412699"/>
                  </a:lnTo>
                  <a:lnTo>
                    <a:pt x="82296" y="403860"/>
                  </a:lnTo>
                  <a:close/>
                </a:path>
                <a:path w="3307079" h="2639695">
                  <a:moveTo>
                    <a:pt x="106680" y="326136"/>
                  </a:moveTo>
                  <a:lnTo>
                    <a:pt x="105156" y="329184"/>
                  </a:lnTo>
                  <a:lnTo>
                    <a:pt x="105156" y="330250"/>
                  </a:lnTo>
                  <a:lnTo>
                    <a:pt x="106680" y="326136"/>
                  </a:lnTo>
                  <a:close/>
                </a:path>
                <a:path w="3307079" h="2639695">
                  <a:moveTo>
                    <a:pt x="123444" y="289560"/>
                  </a:moveTo>
                  <a:lnTo>
                    <a:pt x="121920" y="292608"/>
                  </a:lnTo>
                  <a:lnTo>
                    <a:pt x="122368" y="291890"/>
                  </a:lnTo>
                  <a:lnTo>
                    <a:pt x="123444" y="289560"/>
                  </a:lnTo>
                  <a:close/>
                </a:path>
                <a:path w="3307079" h="2639695">
                  <a:moveTo>
                    <a:pt x="122368" y="291890"/>
                  </a:moveTo>
                  <a:lnTo>
                    <a:pt x="121920" y="292608"/>
                  </a:lnTo>
                  <a:lnTo>
                    <a:pt x="121920" y="292862"/>
                  </a:lnTo>
                  <a:lnTo>
                    <a:pt x="122368" y="291890"/>
                  </a:lnTo>
                  <a:close/>
                </a:path>
                <a:path w="3307079" h="2639695">
                  <a:moveTo>
                    <a:pt x="123444" y="290169"/>
                  </a:moveTo>
                  <a:lnTo>
                    <a:pt x="123444" y="289560"/>
                  </a:lnTo>
                  <a:lnTo>
                    <a:pt x="122368" y="291890"/>
                  </a:lnTo>
                  <a:lnTo>
                    <a:pt x="123444" y="290169"/>
                  </a:lnTo>
                  <a:close/>
                </a:path>
                <a:path w="3307079" h="2639695">
                  <a:moveTo>
                    <a:pt x="144780" y="256032"/>
                  </a:moveTo>
                  <a:lnTo>
                    <a:pt x="143256" y="257556"/>
                  </a:lnTo>
                  <a:lnTo>
                    <a:pt x="143256" y="258470"/>
                  </a:lnTo>
                  <a:lnTo>
                    <a:pt x="144780" y="256032"/>
                  </a:lnTo>
                  <a:close/>
                </a:path>
                <a:path w="3307079" h="2639695">
                  <a:moveTo>
                    <a:pt x="169164" y="224028"/>
                  </a:moveTo>
                  <a:lnTo>
                    <a:pt x="166116" y="225552"/>
                  </a:lnTo>
                  <a:lnTo>
                    <a:pt x="166116" y="227972"/>
                  </a:lnTo>
                  <a:lnTo>
                    <a:pt x="169164" y="224028"/>
                  </a:lnTo>
                  <a:close/>
                </a:path>
                <a:path w="3307079" h="2639695">
                  <a:moveTo>
                    <a:pt x="196596" y="193548"/>
                  </a:moveTo>
                  <a:lnTo>
                    <a:pt x="193548" y="196596"/>
                  </a:lnTo>
                  <a:lnTo>
                    <a:pt x="194597" y="195646"/>
                  </a:lnTo>
                  <a:lnTo>
                    <a:pt x="196596" y="193548"/>
                  </a:lnTo>
                  <a:close/>
                </a:path>
                <a:path w="3307079" h="2639695">
                  <a:moveTo>
                    <a:pt x="194597" y="195646"/>
                  </a:moveTo>
                  <a:lnTo>
                    <a:pt x="193548" y="196596"/>
                  </a:lnTo>
                  <a:lnTo>
                    <a:pt x="193548" y="196748"/>
                  </a:lnTo>
                  <a:lnTo>
                    <a:pt x="194597" y="195646"/>
                  </a:lnTo>
                  <a:close/>
                </a:path>
                <a:path w="3307079" h="2639695">
                  <a:moveTo>
                    <a:pt x="196596" y="193838"/>
                  </a:moveTo>
                  <a:lnTo>
                    <a:pt x="196596" y="193548"/>
                  </a:lnTo>
                  <a:lnTo>
                    <a:pt x="194597" y="195646"/>
                  </a:lnTo>
                  <a:lnTo>
                    <a:pt x="196596" y="193838"/>
                  </a:lnTo>
                  <a:close/>
                </a:path>
                <a:path w="3307079" h="2639695">
                  <a:moveTo>
                    <a:pt x="225552" y="167640"/>
                  </a:moveTo>
                  <a:lnTo>
                    <a:pt x="222504" y="169164"/>
                  </a:lnTo>
                  <a:lnTo>
                    <a:pt x="222504" y="170397"/>
                  </a:lnTo>
                  <a:lnTo>
                    <a:pt x="225552" y="167640"/>
                  </a:lnTo>
                  <a:close/>
                </a:path>
                <a:path w="3307079" h="2639695">
                  <a:moveTo>
                    <a:pt x="257556" y="143256"/>
                  </a:moveTo>
                  <a:lnTo>
                    <a:pt x="254508" y="144780"/>
                  </a:lnTo>
                  <a:lnTo>
                    <a:pt x="254508" y="145508"/>
                  </a:lnTo>
                  <a:lnTo>
                    <a:pt x="257556" y="143256"/>
                  </a:lnTo>
                  <a:close/>
                </a:path>
                <a:path w="3307079" h="2639695">
                  <a:moveTo>
                    <a:pt x="292608" y="122682"/>
                  </a:moveTo>
                  <a:lnTo>
                    <a:pt x="292608" y="121920"/>
                  </a:lnTo>
                  <a:lnTo>
                    <a:pt x="288036" y="124968"/>
                  </a:lnTo>
                  <a:lnTo>
                    <a:pt x="292608" y="122682"/>
                  </a:lnTo>
                  <a:close/>
                </a:path>
                <a:path w="3307079" h="2639695">
                  <a:moveTo>
                    <a:pt x="327660" y="105591"/>
                  </a:moveTo>
                  <a:lnTo>
                    <a:pt x="327660" y="105156"/>
                  </a:lnTo>
                  <a:lnTo>
                    <a:pt x="324612" y="106680"/>
                  </a:lnTo>
                  <a:lnTo>
                    <a:pt x="327660" y="105591"/>
                  </a:lnTo>
                  <a:close/>
                </a:path>
                <a:path w="3307079" h="2639695">
                  <a:moveTo>
                    <a:pt x="367284" y="91440"/>
                  </a:moveTo>
                  <a:lnTo>
                    <a:pt x="362712" y="92964"/>
                  </a:lnTo>
                  <a:lnTo>
                    <a:pt x="363652" y="92737"/>
                  </a:lnTo>
                  <a:lnTo>
                    <a:pt x="367284" y="91440"/>
                  </a:lnTo>
                  <a:close/>
                </a:path>
                <a:path w="3307079" h="2639695">
                  <a:moveTo>
                    <a:pt x="363652" y="92737"/>
                  </a:moveTo>
                  <a:lnTo>
                    <a:pt x="362712" y="92964"/>
                  </a:lnTo>
                  <a:lnTo>
                    <a:pt x="363652" y="92737"/>
                  </a:lnTo>
                  <a:close/>
                </a:path>
                <a:path w="3307079" h="2639695">
                  <a:moveTo>
                    <a:pt x="367284" y="91860"/>
                  </a:moveTo>
                  <a:lnTo>
                    <a:pt x="367284" y="91440"/>
                  </a:lnTo>
                  <a:lnTo>
                    <a:pt x="363652" y="92737"/>
                  </a:lnTo>
                  <a:lnTo>
                    <a:pt x="367284" y="91860"/>
                  </a:lnTo>
                  <a:close/>
                </a:path>
                <a:path w="3307079" h="2639695">
                  <a:moveTo>
                    <a:pt x="406908" y="82296"/>
                  </a:moveTo>
                  <a:lnTo>
                    <a:pt x="402336" y="82296"/>
                  </a:lnTo>
                  <a:lnTo>
                    <a:pt x="402336" y="83399"/>
                  </a:lnTo>
                  <a:lnTo>
                    <a:pt x="406908" y="82296"/>
                  </a:lnTo>
                  <a:close/>
                </a:path>
                <a:path w="3307079" h="2639695">
                  <a:moveTo>
                    <a:pt x="448056" y="76200"/>
                  </a:moveTo>
                  <a:lnTo>
                    <a:pt x="443484" y="76200"/>
                  </a:lnTo>
                  <a:lnTo>
                    <a:pt x="443484" y="76809"/>
                  </a:lnTo>
                  <a:lnTo>
                    <a:pt x="448056" y="76200"/>
                  </a:lnTo>
                  <a:close/>
                </a:path>
                <a:path w="3307079" h="2639695">
                  <a:moveTo>
                    <a:pt x="489204" y="73152"/>
                  </a:moveTo>
                  <a:lnTo>
                    <a:pt x="487680" y="73152"/>
                  </a:lnTo>
                  <a:lnTo>
                    <a:pt x="489204" y="73152"/>
                  </a:lnTo>
                  <a:close/>
                </a:path>
                <a:path w="3307079" h="2639695">
                  <a:moveTo>
                    <a:pt x="2863596" y="2563368"/>
                  </a:moveTo>
                  <a:lnTo>
                    <a:pt x="2817876" y="2566416"/>
                  </a:lnTo>
                  <a:lnTo>
                    <a:pt x="2819400" y="2566416"/>
                  </a:lnTo>
                  <a:lnTo>
                    <a:pt x="2819400" y="2639568"/>
                  </a:lnTo>
                  <a:lnTo>
                    <a:pt x="2820924" y="2639568"/>
                  </a:lnTo>
                  <a:lnTo>
                    <a:pt x="2859024" y="2637110"/>
                  </a:lnTo>
                  <a:lnTo>
                    <a:pt x="2859024" y="2564892"/>
                  </a:lnTo>
                  <a:lnTo>
                    <a:pt x="2863596" y="2563368"/>
                  </a:lnTo>
                  <a:close/>
                </a:path>
                <a:path w="3307079" h="2639695">
                  <a:moveTo>
                    <a:pt x="2904744" y="2557272"/>
                  </a:moveTo>
                  <a:lnTo>
                    <a:pt x="2859024" y="2564892"/>
                  </a:lnTo>
                  <a:lnTo>
                    <a:pt x="2859024" y="2637110"/>
                  </a:lnTo>
                  <a:lnTo>
                    <a:pt x="2868168" y="2636520"/>
                  </a:lnTo>
                  <a:lnTo>
                    <a:pt x="2900172" y="2632519"/>
                  </a:lnTo>
                  <a:lnTo>
                    <a:pt x="2900172" y="2558796"/>
                  </a:lnTo>
                  <a:lnTo>
                    <a:pt x="2904744" y="2557272"/>
                  </a:lnTo>
                  <a:close/>
                </a:path>
                <a:path w="3307079" h="2639695">
                  <a:moveTo>
                    <a:pt x="2943028" y="2546973"/>
                  </a:moveTo>
                  <a:lnTo>
                    <a:pt x="2900172" y="2558796"/>
                  </a:lnTo>
                  <a:lnTo>
                    <a:pt x="2900172" y="2632519"/>
                  </a:lnTo>
                  <a:lnTo>
                    <a:pt x="2916936" y="2630424"/>
                  </a:lnTo>
                  <a:lnTo>
                    <a:pt x="2939796" y="2624524"/>
                  </a:lnTo>
                  <a:lnTo>
                    <a:pt x="2939796" y="2548128"/>
                  </a:lnTo>
                  <a:lnTo>
                    <a:pt x="2943028" y="2546973"/>
                  </a:lnTo>
                  <a:close/>
                </a:path>
                <a:path w="3307079" h="2639695">
                  <a:moveTo>
                    <a:pt x="2944368" y="2546604"/>
                  </a:moveTo>
                  <a:lnTo>
                    <a:pt x="2943028" y="2546973"/>
                  </a:lnTo>
                  <a:lnTo>
                    <a:pt x="2939796" y="2548128"/>
                  </a:lnTo>
                  <a:lnTo>
                    <a:pt x="2944368" y="2546604"/>
                  </a:lnTo>
                  <a:close/>
                </a:path>
                <a:path w="3307079" h="2639695">
                  <a:moveTo>
                    <a:pt x="2944368" y="2623344"/>
                  </a:moveTo>
                  <a:lnTo>
                    <a:pt x="2944368" y="2546604"/>
                  </a:lnTo>
                  <a:lnTo>
                    <a:pt x="2939796" y="2548128"/>
                  </a:lnTo>
                  <a:lnTo>
                    <a:pt x="2939796" y="2624524"/>
                  </a:lnTo>
                  <a:lnTo>
                    <a:pt x="2944368" y="2623344"/>
                  </a:lnTo>
                  <a:close/>
                </a:path>
                <a:path w="3307079" h="2639695">
                  <a:moveTo>
                    <a:pt x="2982468" y="2532888"/>
                  </a:moveTo>
                  <a:lnTo>
                    <a:pt x="2943028" y="2546973"/>
                  </a:lnTo>
                  <a:lnTo>
                    <a:pt x="2944368" y="2546604"/>
                  </a:lnTo>
                  <a:lnTo>
                    <a:pt x="2944368" y="2623344"/>
                  </a:lnTo>
                  <a:lnTo>
                    <a:pt x="2964180" y="2618232"/>
                  </a:lnTo>
                  <a:lnTo>
                    <a:pt x="2979420" y="2612451"/>
                  </a:lnTo>
                  <a:lnTo>
                    <a:pt x="2979420" y="2534412"/>
                  </a:lnTo>
                  <a:lnTo>
                    <a:pt x="2982468" y="2532888"/>
                  </a:lnTo>
                  <a:close/>
                </a:path>
                <a:path w="3307079" h="2639695">
                  <a:moveTo>
                    <a:pt x="3019044" y="2514600"/>
                  </a:moveTo>
                  <a:lnTo>
                    <a:pt x="2979420" y="2534412"/>
                  </a:lnTo>
                  <a:lnTo>
                    <a:pt x="2979420" y="2612451"/>
                  </a:lnTo>
                  <a:lnTo>
                    <a:pt x="3008376" y="2601468"/>
                  </a:lnTo>
                  <a:lnTo>
                    <a:pt x="3014472" y="2598420"/>
                  </a:lnTo>
                  <a:lnTo>
                    <a:pt x="3014472" y="2517648"/>
                  </a:lnTo>
                  <a:lnTo>
                    <a:pt x="3019044" y="2514600"/>
                  </a:lnTo>
                  <a:close/>
                </a:path>
                <a:path w="3307079" h="2639695">
                  <a:moveTo>
                    <a:pt x="3052572" y="2579228"/>
                  </a:moveTo>
                  <a:lnTo>
                    <a:pt x="3052572" y="2494788"/>
                  </a:lnTo>
                  <a:lnTo>
                    <a:pt x="3014472" y="2517648"/>
                  </a:lnTo>
                  <a:lnTo>
                    <a:pt x="3014472" y="2598420"/>
                  </a:lnTo>
                  <a:lnTo>
                    <a:pt x="3051048" y="2580132"/>
                  </a:lnTo>
                  <a:lnTo>
                    <a:pt x="3052572" y="2579228"/>
                  </a:lnTo>
                  <a:close/>
                </a:path>
                <a:path w="3307079" h="2639695">
                  <a:moveTo>
                    <a:pt x="3084576" y="2560263"/>
                  </a:moveTo>
                  <a:lnTo>
                    <a:pt x="3084576" y="2470404"/>
                  </a:lnTo>
                  <a:lnTo>
                    <a:pt x="3049524" y="2496312"/>
                  </a:lnTo>
                  <a:lnTo>
                    <a:pt x="3052572" y="2494788"/>
                  </a:lnTo>
                  <a:lnTo>
                    <a:pt x="3052572" y="2579228"/>
                  </a:lnTo>
                  <a:lnTo>
                    <a:pt x="3084576" y="2560263"/>
                  </a:lnTo>
                  <a:close/>
                </a:path>
                <a:path w="3307079" h="2639695">
                  <a:moveTo>
                    <a:pt x="3113532" y="2442972"/>
                  </a:moveTo>
                  <a:lnTo>
                    <a:pt x="3081528" y="2471928"/>
                  </a:lnTo>
                  <a:lnTo>
                    <a:pt x="3084576" y="2470404"/>
                  </a:lnTo>
                  <a:lnTo>
                    <a:pt x="3084576" y="2560263"/>
                  </a:lnTo>
                  <a:lnTo>
                    <a:pt x="3092196" y="2555748"/>
                  </a:lnTo>
                  <a:lnTo>
                    <a:pt x="3112008" y="2541483"/>
                  </a:lnTo>
                  <a:lnTo>
                    <a:pt x="3112008" y="2446020"/>
                  </a:lnTo>
                  <a:lnTo>
                    <a:pt x="3113532" y="2442972"/>
                  </a:lnTo>
                  <a:close/>
                </a:path>
                <a:path w="3307079" h="2639695">
                  <a:moveTo>
                    <a:pt x="3140964" y="2518132"/>
                  </a:moveTo>
                  <a:lnTo>
                    <a:pt x="3140964" y="2414016"/>
                  </a:lnTo>
                  <a:lnTo>
                    <a:pt x="3112008" y="2446020"/>
                  </a:lnTo>
                  <a:lnTo>
                    <a:pt x="3112008" y="2541483"/>
                  </a:lnTo>
                  <a:lnTo>
                    <a:pt x="3130296" y="2528316"/>
                  </a:lnTo>
                  <a:lnTo>
                    <a:pt x="3140964" y="2518132"/>
                  </a:lnTo>
                  <a:close/>
                </a:path>
                <a:path w="3307079" h="2639695">
                  <a:moveTo>
                    <a:pt x="3163824" y="2382012"/>
                  </a:moveTo>
                  <a:lnTo>
                    <a:pt x="3137916" y="2417064"/>
                  </a:lnTo>
                  <a:lnTo>
                    <a:pt x="3140964" y="2414016"/>
                  </a:lnTo>
                  <a:lnTo>
                    <a:pt x="3140964" y="2518132"/>
                  </a:lnTo>
                  <a:lnTo>
                    <a:pt x="3162300" y="2497766"/>
                  </a:lnTo>
                  <a:lnTo>
                    <a:pt x="3162300" y="2385060"/>
                  </a:lnTo>
                  <a:lnTo>
                    <a:pt x="3163824" y="2382012"/>
                  </a:lnTo>
                  <a:close/>
                </a:path>
                <a:path w="3307079" h="2639695">
                  <a:moveTo>
                    <a:pt x="3184652" y="2347806"/>
                  </a:moveTo>
                  <a:lnTo>
                    <a:pt x="3162300" y="2385060"/>
                  </a:lnTo>
                  <a:lnTo>
                    <a:pt x="3162300" y="2497766"/>
                  </a:lnTo>
                  <a:lnTo>
                    <a:pt x="3163824" y="2496312"/>
                  </a:lnTo>
                  <a:lnTo>
                    <a:pt x="3183636" y="2474613"/>
                  </a:lnTo>
                  <a:lnTo>
                    <a:pt x="3183636" y="2350008"/>
                  </a:lnTo>
                  <a:lnTo>
                    <a:pt x="3184652" y="2347806"/>
                  </a:lnTo>
                  <a:close/>
                </a:path>
                <a:path w="3307079" h="2639695">
                  <a:moveTo>
                    <a:pt x="3185160" y="2346960"/>
                  </a:moveTo>
                  <a:lnTo>
                    <a:pt x="3184652" y="2347806"/>
                  </a:lnTo>
                  <a:lnTo>
                    <a:pt x="3183636" y="2350008"/>
                  </a:lnTo>
                  <a:lnTo>
                    <a:pt x="3185160" y="2346960"/>
                  </a:lnTo>
                  <a:close/>
                </a:path>
                <a:path w="3307079" h="2639695">
                  <a:moveTo>
                    <a:pt x="3185160" y="2472944"/>
                  </a:moveTo>
                  <a:lnTo>
                    <a:pt x="3185160" y="2346960"/>
                  </a:lnTo>
                  <a:lnTo>
                    <a:pt x="3183636" y="2350008"/>
                  </a:lnTo>
                  <a:lnTo>
                    <a:pt x="3183636" y="2474613"/>
                  </a:lnTo>
                  <a:lnTo>
                    <a:pt x="3185160" y="2472944"/>
                  </a:lnTo>
                  <a:close/>
                </a:path>
                <a:path w="3307079" h="2639695">
                  <a:moveTo>
                    <a:pt x="3201924" y="2453132"/>
                  </a:moveTo>
                  <a:lnTo>
                    <a:pt x="3201924" y="2310384"/>
                  </a:lnTo>
                  <a:lnTo>
                    <a:pt x="3184652" y="2347806"/>
                  </a:lnTo>
                  <a:lnTo>
                    <a:pt x="3185160" y="2346960"/>
                  </a:lnTo>
                  <a:lnTo>
                    <a:pt x="3185160" y="2472944"/>
                  </a:lnTo>
                  <a:lnTo>
                    <a:pt x="3195828" y="2461260"/>
                  </a:lnTo>
                  <a:lnTo>
                    <a:pt x="3201924" y="2453132"/>
                  </a:lnTo>
                  <a:close/>
                </a:path>
                <a:path w="3307079" h="2639695">
                  <a:moveTo>
                    <a:pt x="3226308" y="2419843"/>
                  </a:moveTo>
                  <a:lnTo>
                    <a:pt x="3226308" y="2232660"/>
                  </a:lnTo>
                  <a:lnTo>
                    <a:pt x="3215640" y="2275332"/>
                  </a:lnTo>
                  <a:lnTo>
                    <a:pt x="3215640" y="2272284"/>
                  </a:lnTo>
                  <a:lnTo>
                    <a:pt x="3200400" y="2313432"/>
                  </a:lnTo>
                  <a:lnTo>
                    <a:pt x="3201924" y="2310384"/>
                  </a:lnTo>
                  <a:lnTo>
                    <a:pt x="3201924" y="2453132"/>
                  </a:lnTo>
                  <a:lnTo>
                    <a:pt x="3223260" y="2424684"/>
                  </a:lnTo>
                  <a:lnTo>
                    <a:pt x="3226308" y="2419843"/>
                  </a:lnTo>
                  <a:close/>
                </a:path>
                <a:path w="3307079" h="2639695">
                  <a:moveTo>
                    <a:pt x="3270504" y="2336846"/>
                  </a:moveTo>
                  <a:lnTo>
                    <a:pt x="3270504" y="73152"/>
                  </a:lnTo>
                  <a:lnTo>
                    <a:pt x="3233928" y="73152"/>
                  </a:lnTo>
                  <a:lnTo>
                    <a:pt x="3233928" y="2150364"/>
                  </a:lnTo>
                  <a:lnTo>
                    <a:pt x="3232404" y="2194560"/>
                  </a:lnTo>
                  <a:lnTo>
                    <a:pt x="3232404" y="2191512"/>
                  </a:lnTo>
                  <a:lnTo>
                    <a:pt x="3224784" y="2235708"/>
                  </a:lnTo>
                  <a:lnTo>
                    <a:pt x="3226308" y="2232660"/>
                  </a:lnTo>
                  <a:lnTo>
                    <a:pt x="3226308" y="2419843"/>
                  </a:lnTo>
                  <a:lnTo>
                    <a:pt x="3249168" y="2383536"/>
                  </a:lnTo>
                  <a:lnTo>
                    <a:pt x="3268980" y="2340864"/>
                  </a:lnTo>
                  <a:lnTo>
                    <a:pt x="3270504" y="2336846"/>
                  </a:lnTo>
                  <a:close/>
                </a:path>
                <a:path w="3307079" h="2639695">
                  <a:moveTo>
                    <a:pt x="3270504" y="73152"/>
                  </a:moveTo>
                  <a:lnTo>
                    <a:pt x="3233928" y="36576"/>
                  </a:lnTo>
                  <a:lnTo>
                    <a:pt x="3233928" y="73152"/>
                  </a:lnTo>
                  <a:lnTo>
                    <a:pt x="3270504" y="73152"/>
                  </a:lnTo>
                  <a:close/>
                </a:path>
              </a:pathLst>
            </a:custGeom>
            <a:solidFill>
              <a:srgbClr val="006FBF"/>
            </a:solidFill>
          </p:spPr>
          <p:txBody>
            <a:bodyPr wrap="square" lIns="0" tIns="0" rIns="0" bIns="0" rtlCol="0"/>
            <a:lstStyle/>
            <a:p>
              <a:endParaRPr sz="1588">
                <a:solidFill>
                  <a:prstClr val="black"/>
                </a:solidFill>
              </a:endParaRPr>
            </a:p>
          </p:txBody>
        </p:sp>
      </p:grpSp>
      <p:grpSp>
        <p:nvGrpSpPr>
          <p:cNvPr id="33" name="object 23">
            <a:extLst>
              <a:ext uri="{FF2B5EF4-FFF2-40B4-BE49-F238E27FC236}">
                <a16:creationId xmlns:a16="http://schemas.microsoft.com/office/drawing/2014/main" id="{1AE1B4F0-CE75-D7AF-EA0E-6FF4543732E7}"/>
              </a:ext>
            </a:extLst>
          </p:cNvPr>
          <p:cNvGrpSpPr/>
          <p:nvPr/>
        </p:nvGrpSpPr>
        <p:grpSpPr>
          <a:xfrm>
            <a:off x="7932990" y="4366749"/>
            <a:ext cx="2290482" cy="1612526"/>
            <a:chOff x="7365492" y="4204716"/>
            <a:chExt cx="2595880" cy="1827530"/>
          </a:xfrm>
        </p:grpSpPr>
        <p:pic>
          <p:nvPicPr>
            <p:cNvPr id="34" name="object 24">
              <a:extLst>
                <a:ext uri="{FF2B5EF4-FFF2-40B4-BE49-F238E27FC236}">
                  <a16:creationId xmlns:a16="http://schemas.microsoft.com/office/drawing/2014/main" id="{6AE02EA9-9FAF-1CC7-A43E-9E9E429BFE65}"/>
                </a:ext>
              </a:extLst>
            </p:cNvPr>
            <p:cNvPicPr/>
            <p:nvPr/>
          </p:nvPicPr>
          <p:blipFill>
            <a:blip r:embed="rId7" cstate="print"/>
            <a:stretch>
              <a:fillRect/>
            </a:stretch>
          </p:blipFill>
          <p:spPr>
            <a:xfrm>
              <a:off x="7438644" y="4277868"/>
              <a:ext cx="2449067" cy="1664962"/>
            </a:xfrm>
            <a:prstGeom prst="rect">
              <a:avLst/>
            </a:prstGeom>
          </p:spPr>
        </p:pic>
        <p:sp>
          <p:nvSpPr>
            <p:cNvPr id="35" name="object 25">
              <a:extLst>
                <a:ext uri="{FF2B5EF4-FFF2-40B4-BE49-F238E27FC236}">
                  <a16:creationId xmlns:a16="http://schemas.microsoft.com/office/drawing/2014/main" id="{FF7FC123-2973-B190-076C-10FAE2619EA0}"/>
                </a:ext>
              </a:extLst>
            </p:cNvPr>
            <p:cNvSpPr/>
            <p:nvPr/>
          </p:nvSpPr>
          <p:spPr>
            <a:xfrm>
              <a:off x="7365492" y="4204716"/>
              <a:ext cx="2595880" cy="1827530"/>
            </a:xfrm>
            <a:custGeom>
              <a:avLst/>
              <a:gdLst/>
              <a:ahLst/>
              <a:cxnLst/>
              <a:rect l="l" t="t" r="r" b="b"/>
              <a:pathLst>
                <a:path w="2595879" h="1827529">
                  <a:moveTo>
                    <a:pt x="2595372" y="1475232"/>
                  </a:moveTo>
                  <a:lnTo>
                    <a:pt x="2595372" y="0"/>
                  </a:lnTo>
                  <a:lnTo>
                    <a:pt x="352044" y="0"/>
                  </a:lnTo>
                  <a:lnTo>
                    <a:pt x="281940" y="6096"/>
                  </a:lnTo>
                  <a:lnTo>
                    <a:pt x="214884" y="27432"/>
                  </a:lnTo>
                  <a:lnTo>
                    <a:pt x="155448" y="59436"/>
                  </a:lnTo>
                  <a:lnTo>
                    <a:pt x="103632" y="103632"/>
                  </a:lnTo>
                  <a:lnTo>
                    <a:pt x="59436" y="155448"/>
                  </a:lnTo>
                  <a:lnTo>
                    <a:pt x="27432" y="214884"/>
                  </a:lnTo>
                  <a:lnTo>
                    <a:pt x="6096" y="281940"/>
                  </a:lnTo>
                  <a:lnTo>
                    <a:pt x="0" y="352044"/>
                  </a:lnTo>
                  <a:lnTo>
                    <a:pt x="0" y="1827276"/>
                  </a:lnTo>
                  <a:lnTo>
                    <a:pt x="36576" y="1827276"/>
                  </a:lnTo>
                  <a:lnTo>
                    <a:pt x="36576" y="1754124"/>
                  </a:lnTo>
                  <a:lnTo>
                    <a:pt x="73152" y="1754124"/>
                  </a:lnTo>
                  <a:lnTo>
                    <a:pt x="73152" y="326136"/>
                  </a:lnTo>
                  <a:lnTo>
                    <a:pt x="77724" y="302133"/>
                  </a:lnTo>
                  <a:lnTo>
                    <a:pt x="77724" y="298704"/>
                  </a:lnTo>
                  <a:lnTo>
                    <a:pt x="83820" y="274320"/>
                  </a:lnTo>
                  <a:lnTo>
                    <a:pt x="83820" y="271272"/>
                  </a:lnTo>
                  <a:lnTo>
                    <a:pt x="94488" y="245935"/>
                  </a:lnTo>
                  <a:lnTo>
                    <a:pt x="94488" y="245364"/>
                  </a:lnTo>
                  <a:lnTo>
                    <a:pt x="105156" y="221361"/>
                  </a:lnTo>
                  <a:lnTo>
                    <a:pt x="105156" y="220980"/>
                  </a:lnTo>
                  <a:lnTo>
                    <a:pt x="106680" y="217932"/>
                  </a:lnTo>
                  <a:lnTo>
                    <a:pt x="106680" y="218624"/>
                  </a:lnTo>
                  <a:lnTo>
                    <a:pt x="118872" y="199782"/>
                  </a:lnTo>
                  <a:lnTo>
                    <a:pt x="118872" y="198120"/>
                  </a:lnTo>
                  <a:lnTo>
                    <a:pt x="137160" y="173736"/>
                  </a:lnTo>
                  <a:lnTo>
                    <a:pt x="137160" y="175025"/>
                  </a:lnTo>
                  <a:lnTo>
                    <a:pt x="153924" y="155682"/>
                  </a:lnTo>
                  <a:lnTo>
                    <a:pt x="153924" y="155448"/>
                  </a:lnTo>
                  <a:lnTo>
                    <a:pt x="155448" y="153924"/>
                  </a:lnTo>
                  <a:lnTo>
                    <a:pt x="155448" y="154127"/>
                  </a:lnTo>
                  <a:lnTo>
                    <a:pt x="172212" y="139598"/>
                  </a:lnTo>
                  <a:lnTo>
                    <a:pt x="172212" y="138684"/>
                  </a:lnTo>
                  <a:lnTo>
                    <a:pt x="195072" y="122547"/>
                  </a:lnTo>
                  <a:lnTo>
                    <a:pt x="195072" y="121920"/>
                  </a:lnTo>
                  <a:lnTo>
                    <a:pt x="220980" y="105156"/>
                  </a:lnTo>
                  <a:lnTo>
                    <a:pt x="220980" y="106680"/>
                  </a:lnTo>
                  <a:lnTo>
                    <a:pt x="245364" y="94488"/>
                  </a:lnTo>
                  <a:lnTo>
                    <a:pt x="245364" y="94889"/>
                  </a:lnTo>
                  <a:lnTo>
                    <a:pt x="268224" y="86466"/>
                  </a:lnTo>
                  <a:lnTo>
                    <a:pt x="268224" y="85344"/>
                  </a:lnTo>
                  <a:lnTo>
                    <a:pt x="298704" y="77724"/>
                  </a:lnTo>
                  <a:lnTo>
                    <a:pt x="298704" y="78594"/>
                  </a:lnTo>
                  <a:lnTo>
                    <a:pt x="321564" y="75329"/>
                  </a:lnTo>
                  <a:lnTo>
                    <a:pt x="321564" y="74676"/>
                  </a:lnTo>
                  <a:lnTo>
                    <a:pt x="352044" y="73224"/>
                  </a:lnTo>
                  <a:lnTo>
                    <a:pt x="2522220" y="73152"/>
                  </a:lnTo>
                  <a:lnTo>
                    <a:pt x="2522220" y="36576"/>
                  </a:lnTo>
                  <a:lnTo>
                    <a:pt x="2558796" y="73152"/>
                  </a:lnTo>
                  <a:lnTo>
                    <a:pt x="2558796" y="1630070"/>
                  </a:lnTo>
                  <a:lnTo>
                    <a:pt x="2567940" y="1610868"/>
                  </a:lnTo>
                  <a:lnTo>
                    <a:pt x="2580132" y="1578864"/>
                  </a:lnTo>
                  <a:lnTo>
                    <a:pt x="2589276" y="1545336"/>
                  </a:lnTo>
                  <a:lnTo>
                    <a:pt x="2593848" y="1508760"/>
                  </a:lnTo>
                  <a:lnTo>
                    <a:pt x="2595372" y="1475232"/>
                  </a:lnTo>
                  <a:close/>
                </a:path>
                <a:path w="2595879" h="1827529">
                  <a:moveTo>
                    <a:pt x="2243328" y="1827276"/>
                  </a:moveTo>
                  <a:lnTo>
                    <a:pt x="2243328" y="1754124"/>
                  </a:lnTo>
                  <a:lnTo>
                    <a:pt x="36576" y="1754124"/>
                  </a:lnTo>
                  <a:lnTo>
                    <a:pt x="73152" y="1790700"/>
                  </a:lnTo>
                  <a:lnTo>
                    <a:pt x="73152" y="1827276"/>
                  </a:lnTo>
                  <a:lnTo>
                    <a:pt x="2243328" y="1827276"/>
                  </a:lnTo>
                  <a:close/>
                </a:path>
                <a:path w="2595879" h="1827529">
                  <a:moveTo>
                    <a:pt x="73152" y="1827276"/>
                  </a:moveTo>
                  <a:lnTo>
                    <a:pt x="73152" y="1790700"/>
                  </a:lnTo>
                  <a:lnTo>
                    <a:pt x="36576" y="1754124"/>
                  </a:lnTo>
                  <a:lnTo>
                    <a:pt x="36576" y="1827276"/>
                  </a:lnTo>
                  <a:lnTo>
                    <a:pt x="73152" y="1827276"/>
                  </a:lnTo>
                  <a:close/>
                </a:path>
                <a:path w="2595879" h="1827529">
                  <a:moveTo>
                    <a:pt x="74676" y="323088"/>
                  </a:moveTo>
                  <a:lnTo>
                    <a:pt x="73152" y="326136"/>
                  </a:lnTo>
                  <a:lnTo>
                    <a:pt x="73152" y="353568"/>
                  </a:lnTo>
                  <a:lnTo>
                    <a:pt x="74676" y="323088"/>
                  </a:lnTo>
                  <a:close/>
                </a:path>
                <a:path w="2595879" h="1827529">
                  <a:moveTo>
                    <a:pt x="79248" y="294132"/>
                  </a:moveTo>
                  <a:lnTo>
                    <a:pt x="77724" y="298704"/>
                  </a:lnTo>
                  <a:lnTo>
                    <a:pt x="77724" y="302133"/>
                  </a:lnTo>
                  <a:lnTo>
                    <a:pt x="79248" y="294132"/>
                  </a:lnTo>
                  <a:close/>
                </a:path>
                <a:path w="2595879" h="1827529">
                  <a:moveTo>
                    <a:pt x="85344" y="268224"/>
                  </a:moveTo>
                  <a:lnTo>
                    <a:pt x="83820" y="271272"/>
                  </a:lnTo>
                  <a:lnTo>
                    <a:pt x="83820" y="274320"/>
                  </a:lnTo>
                  <a:lnTo>
                    <a:pt x="85344" y="268224"/>
                  </a:lnTo>
                  <a:close/>
                </a:path>
                <a:path w="2595879" h="1827529">
                  <a:moveTo>
                    <a:pt x="96012" y="242316"/>
                  </a:moveTo>
                  <a:lnTo>
                    <a:pt x="94488" y="245364"/>
                  </a:lnTo>
                  <a:lnTo>
                    <a:pt x="94488" y="245935"/>
                  </a:lnTo>
                  <a:lnTo>
                    <a:pt x="96012" y="242316"/>
                  </a:lnTo>
                  <a:close/>
                </a:path>
                <a:path w="2595879" h="1827529">
                  <a:moveTo>
                    <a:pt x="106680" y="217932"/>
                  </a:moveTo>
                  <a:lnTo>
                    <a:pt x="105156" y="220980"/>
                  </a:lnTo>
                  <a:lnTo>
                    <a:pt x="105696" y="220144"/>
                  </a:lnTo>
                  <a:lnTo>
                    <a:pt x="106680" y="217932"/>
                  </a:lnTo>
                  <a:close/>
                </a:path>
                <a:path w="2595879" h="1827529">
                  <a:moveTo>
                    <a:pt x="105696" y="220144"/>
                  </a:moveTo>
                  <a:lnTo>
                    <a:pt x="105156" y="220980"/>
                  </a:lnTo>
                  <a:lnTo>
                    <a:pt x="105156" y="221361"/>
                  </a:lnTo>
                  <a:lnTo>
                    <a:pt x="105696" y="220144"/>
                  </a:lnTo>
                  <a:close/>
                </a:path>
                <a:path w="2595879" h="1827529">
                  <a:moveTo>
                    <a:pt x="106680" y="218624"/>
                  </a:moveTo>
                  <a:lnTo>
                    <a:pt x="106680" y="217932"/>
                  </a:lnTo>
                  <a:lnTo>
                    <a:pt x="105696" y="220144"/>
                  </a:lnTo>
                  <a:lnTo>
                    <a:pt x="106680" y="218624"/>
                  </a:lnTo>
                  <a:close/>
                </a:path>
                <a:path w="2595879" h="1827529">
                  <a:moveTo>
                    <a:pt x="121920" y="195072"/>
                  </a:moveTo>
                  <a:lnTo>
                    <a:pt x="118872" y="198120"/>
                  </a:lnTo>
                  <a:lnTo>
                    <a:pt x="118872" y="199782"/>
                  </a:lnTo>
                  <a:lnTo>
                    <a:pt x="121920" y="195072"/>
                  </a:lnTo>
                  <a:close/>
                </a:path>
                <a:path w="2595879" h="1827529">
                  <a:moveTo>
                    <a:pt x="137160" y="175025"/>
                  </a:moveTo>
                  <a:lnTo>
                    <a:pt x="137160" y="173736"/>
                  </a:lnTo>
                  <a:lnTo>
                    <a:pt x="135636" y="176784"/>
                  </a:lnTo>
                  <a:lnTo>
                    <a:pt x="137160" y="175025"/>
                  </a:lnTo>
                  <a:close/>
                </a:path>
                <a:path w="2595879" h="1827529">
                  <a:moveTo>
                    <a:pt x="155448" y="153924"/>
                  </a:moveTo>
                  <a:lnTo>
                    <a:pt x="153924" y="155448"/>
                  </a:lnTo>
                  <a:lnTo>
                    <a:pt x="154740" y="154740"/>
                  </a:lnTo>
                  <a:lnTo>
                    <a:pt x="155448" y="153924"/>
                  </a:lnTo>
                  <a:close/>
                </a:path>
                <a:path w="2595879" h="1827529">
                  <a:moveTo>
                    <a:pt x="154740" y="154740"/>
                  </a:moveTo>
                  <a:lnTo>
                    <a:pt x="153924" y="155448"/>
                  </a:lnTo>
                  <a:lnTo>
                    <a:pt x="153924" y="155682"/>
                  </a:lnTo>
                  <a:lnTo>
                    <a:pt x="154740" y="154740"/>
                  </a:lnTo>
                  <a:close/>
                </a:path>
                <a:path w="2595879" h="1827529">
                  <a:moveTo>
                    <a:pt x="155448" y="154127"/>
                  </a:moveTo>
                  <a:lnTo>
                    <a:pt x="155448" y="153924"/>
                  </a:lnTo>
                  <a:lnTo>
                    <a:pt x="154740" y="154740"/>
                  </a:lnTo>
                  <a:lnTo>
                    <a:pt x="155448" y="154127"/>
                  </a:lnTo>
                  <a:close/>
                </a:path>
                <a:path w="2595879" h="1827529">
                  <a:moveTo>
                    <a:pt x="176784" y="135636"/>
                  </a:moveTo>
                  <a:lnTo>
                    <a:pt x="172212" y="138684"/>
                  </a:lnTo>
                  <a:lnTo>
                    <a:pt x="172212" y="139598"/>
                  </a:lnTo>
                  <a:lnTo>
                    <a:pt x="176784" y="135636"/>
                  </a:lnTo>
                  <a:close/>
                </a:path>
                <a:path w="2595879" h="1827529">
                  <a:moveTo>
                    <a:pt x="198120" y="120396"/>
                  </a:moveTo>
                  <a:lnTo>
                    <a:pt x="195072" y="121920"/>
                  </a:lnTo>
                  <a:lnTo>
                    <a:pt x="195072" y="122547"/>
                  </a:lnTo>
                  <a:lnTo>
                    <a:pt x="198120" y="120396"/>
                  </a:lnTo>
                  <a:close/>
                </a:path>
                <a:path w="2595879" h="1827529">
                  <a:moveTo>
                    <a:pt x="220980" y="106680"/>
                  </a:moveTo>
                  <a:lnTo>
                    <a:pt x="220980" y="105156"/>
                  </a:lnTo>
                  <a:lnTo>
                    <a:pt x="217932" y="108204"/>
                  </a:lnTo>
                  <a:lnTo>
                    <a:pt x="220980" y="106680"/>
                  </a:lnTo>
                  <a:close/>
                </a:path>
                <a:path w="2595879" h="1827529">
                  <a:moveTo>
                    <a:pt x="245364" y="94889"/>
                  </a:moveTo>
                  <a:lnTo>
                    <a:pt x="245364" y="94488"/>
                  </a:lnTo>
                  <a:lnTo>
                    <a:pt x="242316" y="96012"/>
                  </a:lnTo>
                  <a:lnTo>
                    <a:pt x="245364" y="94889"/>
                  </a:lnTo>
                  <a:close/>
                </a:path>
                <a:path w="2595879" h="1827529">
                  <a:moveTo>
                    <a:pt x="271272" y="85344"/>
                  </a:moveTo>
                  <a:lnTo>
                    <a:pt x="268224" y="85344"/>
                  </a:lnTo>
                  <a:lnTo>
                    <a:pt x="268224" y="86466"/>
                  </a:lnTo>
                  <a:lnTo>
                    <a:pt x="271272" y="85344"/>
                  </a:lnTo>
                  <a:close/>
                </a:path>
                <a:path w="2595879" h="1827529">
                  <a:moveTo>
                    <a:pt x="298704" y="78594"/>
                  </a:moveTo>
                  <a:lnTo>
                    <a:pt x="298704" y="77724"/>
                  </a:lnTo>
                  <a:lnTo>
                    <a:pt x="294132" y="79248"/>
                  </a:lnTo>
                  <a:lnTo>
                    <a:pt x="298704" y="78594"/>
                  </a:lnTo>
                  <a:close/>
                </a:path>
                <a:path w="2595879" h="1827529">
                  <a:moveTo>
                    <a:pt x="326136" y="74676"/>
                  </a:moveTo>
                  <a:lnTo>
                    <a:pt x="321564" y="74676"/>
                  </a:lnTo>
                  <a:lnTo>
                    <a:pt x="321564" y="75329"/>
                  </a:lnTo>
                  <a:lnTo>
                    <a:pt x="326136" y="74676"/>
                  </a:lnTo>
                  <a:close/>
                </a:path>
                <a:path w="2595879" h="1827529">
                  <a:moveTo>
                    <a:pt x="353568" y="73152"/>
                  </a:moveTo>
                  <a:lnTo>
                    <a:pt x="352044" y="73152"/>
                  </a:lnTo>
                  <a:lnTo>
                    <a:pt x="353568" y="73152"/>
                  </a:lnTo>
                  <a:close/>
                </a:path>
                <a:path w="2595879" h="1827529">
                  <a:moveTo>
                    <a:pt x="2272284" y="1826017"/>
                  </a:moveTo>
                  <a:lnTo>
                    <a:pt x="2272284" y="1752600"/>
                  </a:lnTo>
                  <a:lnTo>
                    <a:pt x="2241804" y="1754124"/>
                  </a:lnTo>
                  <a:lnTo>
                    <a:pt x="2243328" y="1754124"/>
                  </a:lnTo>
                  <a:lnTo>
                    <a:pt x="2243328" y="1827276"/>
                  </a:lnTo>
                  <a:lnTo>
                    <a:pt x="2272284" y="1826017"/>
                  </a:lnTo>
                  <a:close/>
                </a:path>
                <a:path w="2595879" h="1827529">
                  <a:moveTo>
                    <a:pt x="2299716" y="1822041"/>
                  </a:moveTo>
                  <a:lnTo>
                    <a:pt x="2299716" y="1748028"/>
                  </a:lnTo>
                  <a:lnTo>
                    <a:pt x="2269236" y="1752600"/>
                  </a:lnTo>
                  <a:lnTo>
                    <a:pt x="2272284" y="1752600"/>
                  </a:lnTo>
                  <a:lnTo>
                    <a:pt x="2272284" y="1826017"/>
                  </a:lnTo>
                  <a:lnTo>
                    <a:pt x="2278380" y="1825752"/>
                  </a:lnTo>
                  <a:lnTo>
                    <a:pt x="2299716" y="1822041"/>
                  </a:lnTo>
                  <a:close/>
                </a:path>
                <a:path w="2595879" h="1827529">
                  <a:moveTo>
                    <a:pt x="2327148" y="1740408"/>
                  </a:moveTo>
                  <a:lnTo>
                    <a:pt x="2296668" y="1748028"/>
                  </a:lnTo>
                  <a:lnTo>
                    <a:pt x="2299716" y="1748028"/>
                  </a:lnTo>
                  <a:lnTo>
                    <a:pt x="2299716" y="1822041"/>
                  </a:lnTo>
                  <a:lnTo>
                    <a:pt x="2313432" y="1819656"/>
                  </a:lnTo>
                  <a:lnTo>
                    <a:pt x="2324100" y="1817231"/>
                  </a:lnTo>
                  <a:lnTo>
                    <a:pt x="2324100" y="1741932"/>
                  </a:lnTo>
                  <a:lnTo>
                    <a:pt x="2327148" y="1740408"/>
                  </a:lnTo>
                  <a:close/>
                </a:path>
                <a:path w="2595879" h="1827529">
                  <a:moveTo>
                    <a:pt x="2353056" y="1731264"/>
                  </a:moveTo>
                  <a:lnTo>
                    <a:pt x="2324100" y="1741932"/>
                  </a:lnTo>
                  <a:lnTo>
                    <a:pt x="2324100" y="1817231"/>
                  </a:lnTo>
                  <a:lnTo>
                    <a:pt x="2346960" y="1812036"/>
                  </a:lnTo>
                  <a:lnTo>
                    <a:pt x="2350008" y="1810874"/>
                  </a:lnTo>
                  <a:lnTo>
                    <a:pt x="2350008" y="1732788"/>
                  </a:lnTo>
                  <a:lnTo>
                    <a:pt x="2353056" y="1731264"/>
                  </a:lnTo>
                  <a:close/>
                </a:path>
                <a:path w="2595879" h="1827529">
                  <a:moveTo>
                    <a:pt x="2377440" y="1800424"/>
                  </a:moveTo>
                  <a:lnTo>
                    <a:pt x="2377440" y="1719072"/>
                  </a:lnTo>
                  <a:lnTo>
                    <a:pt x="2350008" y="1732788"/>
                  </a:lnTo>
                  <a:lnTo>
                    <a:pt x="2350008" y="1810874"/>
                  </a:lnTo>
                  <a:lnTo>
                    <a:pt x="2377440" y="1800424"/>
                  </a:lnTo>
                  <a:close/>
                </a:path>
                <a:path w="2595879" h="1827529">
                  <a:moveTo>
                    <a:pt x="2400300" y="1789684"/>
                  </a:moveTo>
                  <a:lnTo>
                    <a:pt x="2400300" y="1705356"/>
                  </a:lnTo>
                  <a:lnTo>
                    <a:pt x="2374392" y="1720596"/>
                  </a:lnTo>
                  <a:lnTo>
                    <a:pt x="2377440" y="1719072"/>
                  </a:lnTo>
                  <a:lnTo>
                    <a:pt x="2377440" y="1800424"/>
                  </a:lnTo>
                  <a:lnTo>
                    <a:pt x="2378964" y="1799844"/>
                  </a:lnTo>
                  <a:lnTo>
                    <a:pt x="2400300" y="1789684"/>
                  </a:lnTo>
                  <a:close/>
                </a:path>
                <a:path w="2595879" h="1827529">
                  <a:moveTo>
                    <a:pt x="2421636" y="1688592"/>
                  </a:moveTo>
                  <a:lnTo>
                    <a:pt x="2397252" y="1706880"/>
                  </a:lnTo>
                  <a:lnTo>
                    <a:pt x="2400300" y="1705356"/>
                  </a:lnTo>
                  <a:lnTo>
                    <a:pt x="2400300" y="1789684"/>
                  </a:lnTo>
                  <a:lnTo>
                    <a:pt x="2410968" y="1784604"/>
                  </a:lnTo>
                  <a:lnTo>
                    <a:pt x="2418588" y="1779791"/>
                  </a:lnTo>
                  <a:lnTo>
                    <a:pt x="2418588" y="1691640"/>
                  </a:lnTo>
                  <a:lnTo>
                    <a:pt x="2421636" y="1688592"/>
                  </a:lnTo>
                  <a:close/>
                </a:path>
                <a:path w="2595879" h="1827529">
                  <a:moveTo>
                    <a:pt x="2441448" y="1765215"/>
                  </a:moveTo>
                  <a:lnTo>
                    <a:pt x="2441448" y="1670304"/>
                  </a:lnTo>
                  <a:lnTo>
                    <a:pt x="2439924" y="1671828"/>
                  </a:lnTo>
                  <a:lnTo>
                    <a:pt x="2418588" y="1691640"/>
                  </a:lnTo>
                  <a:lnTo>
                    <a:pt x="2418588" y="1779791"/>
                  </a:lnTo>
                  <a:lnTo>
                    <a:pt x="2439924" y="1766316"/>
                  </a:lnTo>
                  <a:lnTo>
                    <a:pt x="2441448" y="1765215"/>
                  </a:lnTo>
                  <a:close/>
                </a:path>
                <a:path w="2595879" h="1827529">
                  <a:moveTo>
                    <a:pt x="2440631" y="1671066"/>
                  </a:moveTo>
                  <a:lnTo>
                    <a:pt x="2439924" y="1671726"/>
                  </a:lnTo>
                  <a:lnTo>
                    <a:pt x="2440631" y="1671066"/>
                  </a:lnTo>
                  <a:close/>
                </a:path>
                <a:path w="2595879" h="1827529">
                  <a:moveTo>
                    <a:pt x="2441448" y="1670304"/>
                  </a:moveTo>
                  <a:lnTo>
                    <a:pt x="2440631" y="1671066"/>
                  </a:lnTo>
                  <a:lnTo>
                    <a:pt x="2439924" y="1671828"/>
                  </a:lnTo>
                  <a:lnTo>
                    <a:pt x="2441448" y="1670304"/>
                  </a:lnTo>
                  <a:close/>
                </a:path>
                <a:path w="2595879" h="1827529">
                  <a:moveTo>
                    <a:pt x="2459736" y="1752007"/>
                  </a:moveTo>
                  <a:lnTo>
                    <a:pt x="2459736" y="1650492"/>
                  </a:lnTo>
                  <a:lnTo>
                    <a:pt x="2440631" y="1671066"/>
                  </a:lnTo>
                  <a:lnTo>
                    <a:pt x="2441448" y="1670304"/>
                  </a:lnTo>
                  <a:lnTo>
                    <a:pt x="2441448" y="1765215"/>
                  </a:lnTo>
                  <a:lnTo>
                    <a:pt x="2459736" y="1752007"/>
                  </a:lnTo>
                  <a:close/>
                </a:path>
                <a:path w="2595879" h="1827529">
                  <a:moveTo>
                    <a:pt x="2474976" y="1629156"/>
                  </a:moveTo>
                  <a:lnTo>
                    <a:pt x="2456688" y="1653540"/>
                  </a:lnTo>
                  <a:lnTo>
                    <a:pt x="2459736" y="1650492"/>
                  </a:lnTo>
                  <a:lnTo>
                    <a:pt x="2459736" y="1752007"/>
                  </a:lnTo>
                  <a:lnTo>
                    <a:pt x="2467356" y="1746504"/>
                  </a:lnTo>
                  <a:lnTo>
                    <a:pt x="2473452" y="1740789"/>
                  </a:lnTo>
                  <a:lnTo>
                    <a:pt x="2473452" y="1632204"/>
                  </a:lnTo>
                  <a:lnTo>
                    <a:pt x="2474976" y="1629156"/>
                  </a:lnTo>
                  <a:close/>
                </a:path>
                <a:path w="2595879" h="1827529">
                  <a:moveTo>
                    <a:pt x="2488692" y="1726501"/>
                  </a:moveTo>
                  <a:lnTo>
                    <a:pt x="2488692" y="1606296"/>
                  </a:lnTo>
                  <a:lnTo>
                    <a:pt x="2473452" y="1632204"/>
                  </a:lnTo>
                  <a:lnTo>
                    <a:pt x="2473452" y="1740789"/>
                  </a:lnTo>
                  <a:lnTo>
                    <a:pt x="2488692" y="1726501"/>
                  </a:lnTo>
                  <a:close/>
                </a:path>
                <a:path w="2595879" h="1827529">
                  <a:moveTo>
                    <a:pt x="2500884" y="1580388"/>
                  </a:moveTo>
                  <a:lnTo>
                    <a:pt x="2487168" y="1607820"/>
                  </a:lnTo>
                  <a:lnTo>
                    <a:pt x="2488692" y="1606296"/>
                  </a:lnTo>
                  <a:lnTo>
                    <a:pt x="2488692" y="1726501"/>
                  </a:lnTo>
                  <a:lnTo>
                    <a:pt x="2491740" y="1723644"/>
                  </a:lnTo>
                  <a:lnTo>
                    <a:pt x="2499360" y="1715516"/>
                  </a:lnTo>
                  <a:lnTo>
                    <a:pt x="2499360" y="1584960"/>
                  </a:lnTo>
                  <a:lnTo>
                    <a:pt x="2500884" y="1580388"/>
                  </a:lnTo>
                  <a:close/>
                </a:path>
                <a:path w="2595879" h="1827529">
                  <a:moveTo>
                    <a:pt x="2517648" y="1695341"/>
                  </a:moveTo>
                  <a:lnTo>
                    <a:pt x="2517648" y="1528572"/>
                  </a:lnTo>
                  <a:lnTo>
                    <a:pt x="2510028" y="1559052"/>
                  </a:lnTo>
                  <a:lnTo>
                    <a:pt x="2510028" y="1554480"/>
                  </a:lnTo>
                  <a:lnTo>
                    <a:pt x="2499360" y="1584960"/>
                  </a:lnTo>
                  <a:lnTo>
                    <a:pt x="2499360" y="1715516"/>
                  </a:lnTo>
                  <a:lnTo>
                    <a:pt x="2514600" y="1699260"/>
                  </a:lnTo>
                  <a:lnTo>
                    <a:pt x="2517648" y="1695341"/>
                  </a:lnTo>
                  <a:close/>
                </a:path>
                <a:path w="2595879" h="1827529">
                  <a:moveTo>
                    <a:pt x="2558796" y="1630070"/>
                  </a:moveTo>
                  <a:lnTo>
                    <a:pt x="2558796" y="73152"/>
                  </a:lnTo>
                  <a:lnTo>
                    <a:pt x="2522220" y="73152"/>
                  </a:lnTo>
                  <a:lnTo>
                    <a:pt x="2522220" y="1472184"/>
                  </a:lnTo>
                  <a:lnTo>
                    <a:pt x="2520696" y="1504188"/>
                  </a:lnTo>
                  <a:lnTo>
                    <a:pt x="2520696" y="1499616"/>
                  </a:lnTo>
                  <a:lnTo>
                    <a:pt x="2516124" y="1531620"/>
                  </a:lnTo>
                  <a:lnTo>
                    <a:pt x="2517648" y="1528572"/>
                  </a:lnTo>
                  <a:lnTo>
                    <a:pt x="2517648" y="1695341"/>
                  </a:lnTo>
                  <a:lnTo>
                    <a:pt x="2535936" y="1671828"/>
                  </a:lnTo>
                  <a:lnTo>
                    <a:pt x="2552700" y="1642872"/>
                  </a:lnTo>
                  <a:lnTo>
                    <a:pt x="2558796" y="1630070"/>
                  </a:lnTo>
                  <a:close/>
                </a:path>
                <a:path w="2595879" h="1827529">
                  <a:moveTo>
                    <a:pt x="2558796" y="73152"/>
                  </a:moveTo>
                  <a:lnTo>
                    <a:pt x="2522220" y="36576"/>
                  </a:lnTo>
                  <a:lnTo>
                    <a:pt x="2522220" y="73152"/>
                  </a:lnTo>
                  <a:lnTo>
                    <a:pt x="2558796" y="73152"/>
                  </a:lnTo>
                  <a:close/>
                </a:path>
              </a:pathLst>
            </a:custGeom>
            <a:solidFill>
              <a:srgbClr val="006FBF"/>
            </a:solidFill>
          </p:spPr>
          <p:txBody>
            <a:bodyPr wrap="square" lIns="0" tIns="0" rIns="0" bIns="0" rtlCol="0"/>
            <a:lstStyle/>
            <a:p>
              <a:endParaRPr sz="1588">
                <a:solidFill>
                  <a:prstClr val="black"/>
                </a:solidFill>
              </a:endParaRPr>
            </a:p>
          </p:txBody>
        </p:sp>
        <p:pic>
          <p:nvPicPr>
            <p:cNvPr id="36" name="object 26">
              <a:extLst>
                <a:ext uri="{FF2B5EF4-FFF2-40B4-BE49-F238E27FC236}">
                  <a16:creationId xmlns:a16="http://schemas.microsoft.com/office/drawing/2014/main" id="{86593298-75EF-347E-E9CB-320A23D18896}"/>
                </a:ext>
              </a:extLst>
            </p:cNvPr>
            <p:cNvPicPr/>
            <p:nvPr/>
          </p:nvPicPr>
          <p:blipFill>
            <a:blip r:embed="rId8" cstate="print"/>
            <a:stretch>
              <a:fillRect/>
            </a:stretch>
          </p:blipFill>
          <p:spPr>
            <a:xfrm>
              <a:off x="7438644" y="4277868"/>
              <a:ext cx="2449067" cy="1680971"/>
            </a:xfrm>
            <a:prstGeom prst="rect">
              <a:avLst/>
            </a:prstGeom>
          </p:spPr>
        </p:pic>
        <p:sp>
          <p:nvSpPr>
            <p:cNvPr id="37" name="object 27">
              <a:extLst>
                <a:ext uri="{FF2B5EF4-FFF2-40B4-BE49-F238E27FC236}">
                  <a16:creationId xmlns:a16="http://schemas.microsoft.com/office/drawing/2014/main" id="{5C34C053-3C6B-8718-117E-ECDB6D0B5705}"/>
                </a:ext>
              </a:extLst>
            </p:cNvPr>
            <p:cNvSpPr/>
            <p:nvPr/>
          </p:nvSpPr>
          <p:spPr>
            <a:xfrm>
              <a:off x="7365492" y="4204716"/>
              <a:ext cx="2595880" cy="1827530"/>
            </a:xfrm>
            <a:custGeom>
              <a:avLst/>
              <a:gdLst/>
              <a:ahLst/>
              <a:cxnLst/>
              <a:rect l="l" t="t" r="r" b="b"/>
              <a:pathLst>
                <a:path w="2595879" h="1827529">
                  <a:moveTo>
                    <a:pt x="2595372" y="1475232"/>
                  </a:moveTo>
                  <a:lnTo>
                    <a:pt x="2595372" y="0"/>
                  </a:lnTo>
                  <a:lnTo>
                    <a:pt x="352044" y="0"/>
                  </a:lnTo>
                  <a:lnTo>
                    <a:pt x="281940" y="6096"/>
                  </a:lnTo>
                  <a:lnTo>
                    <a:pt x="214884" y="27432"/>
                  </a:lnTo>
                  <a:lnTo>
                    <a:pt x="155448" y="59436"/>
                  </a:lnTo>
                  <a:lnTo>
                    <a:pt x="103632" y="103632"/>
                  </a:lnTo>
                  <a:lnTo>
                    <a:pt x="59436" y="155448"/>
                  </a:lnTo>
                  <a:lnTo>
                    <a:pt x="27432" y="214884"/>
                  </a:lnTo>
                  <a:lnTo>
                    <a:pt x="6096" y="281940"/>
                  </a:lnTo>
                  <a:lnTo>
                    <a:pt x="0" y="352044"/>
                  </a:lnTo>
                  <a:lnTo>
                    <a:pt x="0" y="1827276"/>
                  </a:lnTo>
                  <a:lnTo>
                    <a:pt x="36576" y="1827276"/>
                  </a:lnTo>
                  <a:lnTo>
                    <a:pt x="36576" y="1754124"/>
                  </a:lnTo>
                  <a:lnTo>
                    <a:pt x="73152" y="1754124"/>
                  </a:lnTo>
                  <a:lnTo>
                    <a:pt x="73152" y="326136"/>
                  </a:lnTo>
                  <a:lnTo>
                    <a:pt x="77724" y="302133"/>
                  </a:lnTo>
                  <a:lnTo>
                    <a:pt x="77724" y="298704"/>
                  </a:lnTo>
                  <a:lnTo>
                    <a:pt x="83820" y="274320"/>
                  </a:lnTo>
                  <a:lnTo>
                    <a:pt x="83820" y="271272"/>
                  </a:lnTo>
                  <a:lnTo>
                    <a:pt x="94488" y="245935"/>
                  </a:lnTo>
                  <a:lnTo>
                    <a:pt x="94488" y="245364"/>
                  </a:lnTo>
                  <a:lnTo>
                    <a:pt x="105156" y="221361"/>
                  </a:lnTo>
                  <a:lnTo>
                    <a:pt x="105156" y="220980"/>
                  </a:lnTo>
                  <a:lnTo>
                    <a:pt x="106680" y="217932"/>
                  </a:lnTo>
                  <a:lnTo>
                    <a:pt x="106680" y="218624"/>
                  </a:lnTo>
                  <a:lnTo>
                    <a:pt x="118872" y="199782"/>
                  </a:lnTo>
                  <a:lnTo>
                    <a:pt x="118872" y="198120"/>
                  </a:lnTo>
                  <a:lnTo>
                    <a:pt x="137160" y="173736"/>
                  </a:lnTo>
                  <a:lnTo>
                    <a:pt x="137160" y="175025"/>
                  </a:lnTo>
                  <a:lnTo>
                    <a:pt x="153924" y="155682"/>
                  </a:lnTo>
                  <a:lnTo>
                    <a:pt x="153924" y="155448"/>
                  </a:lnTo>
                  <a:lnTo>
                    <a:pt x="155448" y="153924"/>
                  </a:lnTo>
                  <a:lnTo>
                    <a:pt x="155448" y="154127"/>
                  </a:lnTo>
                  <a:lnTo>
                    <a:pt x="172212" y="139598"/>
                  </a:lnTo>
                  <a:lnTo>
                    <a:pt x="172212" y="138684"/>
                  </a:lnTo>
                  <a:lnTo>
                    <a:pt x="195072" y="122547"/>
                  </a:lnTo>
                  <a:lnTo>
                    <a:pt x="195072" y="121920"/>
                  </a:lnTo>
                  <a:lnTo>
                    <a:pt x="220980" y="105156"/>
                  </a:lnTo>
                  <a:lnTo>
                    <a:pt x="220980" y="106680"/>
                  </a:lnTo>
                  <a:lnTo>
                    <a:pt x="245364" y="94488"/>
                  </a:lnTo>
                  <a:lnTo>
                    <a:pt x="245364" y="94889"/>
                  </a:lnTo>
                  <a:lnTo>
                    <a:pt x="268224" y="86466"/>
                  </a:lnTo>
                  <a:lnTo>
                    <a:pt x="268224" y="85344"/>
                  </a:lnTo>
                  <a:lnTo>
                    <a:pt x="298704" y="77724"/>
                  </a:lnTo>
                  <a:lnTo>
                    <a:pt x="298704" y="78594"/>
                  </a:lnTo>
                  <a:lnTo>
                    <a:pt x="321564" y="75329"/>
                  </a:lnTo>
                  <a:lnTo>
                    <a:pt x="321564" y="74676"/>
                  </a:lnTo>
                  <a:lnTo>
                    <a:pt x="352044" y="73224"/>
                  </a:lnTo>
                  <a:lnTo>
                    <a:pt x="2522220" y="73152"/>
                  </a:lnTo>
                  <a:lnTo>
                    <a:pt x="2522220" y="36576"/>
                  </a:lnTo>
                  <a:lnTo>
                    <a:pt x="2558796" y="73152"/>
                  </a:lnTo>
                  <a:lnTo>
                    <a:pt x="2558796" y="1630070"/>
                  </a:lnTo>
                  <a:lnTo>
                    <a:pt x="2567940" y="1610868"/>
                  </a:lnTo>
                  <a:lnTo>
                    <a:pt x="2580132" y="1578864"/>
                  </a:lnTo>
                  <a:lnTo>
                    <a:pt x="2589276" y="1545336"/>
                  </a:lnTo>
                  <a:lnTo>
                    <a:pt x="2593848" y="1508760"/>
                  </a:lnTo>
                  <a:lnTo>
                    <a:pt x="2595372" y="1475232"/>
                  </a:lnTo>
                  <a:close/>
                </a:path>
                <a:path w="2595879" h="1827529">
                  <a:moveTo>
                    <a:pt x="2243328" y="1827276"/>
                  </a:moveTo>
                  <a:lnTo>
                    <a:pt x="2243328" y="1754124"/>
                  </a:lnTo>
                  <a:lnTo>
                    <a:pt x="36576" y="1754124"/>
                  </a:lnTo>
                  <a:lnTo>
                    <a:pt x="73152" y="1790700"/>
                  </a:lnTo>
                  <a:lnTo>
                    <a:pt x="73152" y="1827276"/>
                  </a:lnTo>
                  <a:lnTo>
                    <a:pt x="2243328" y="1827276"/>
                  </a:lnTo>
                  <a:close/>
                </a:path>
                <a:path w="2595879" h="1827529">
                  <a:moveTo>
                    <a:pt x="73152" y="1827276"/>
                  </a:moveTo>
                  <a:lnTo>
                    <a:pt x="73152" y="1790700"/>
                  </a:lnTo>
                  <a:lnTo>
                    <a:pt x="36576" y="1754124"/>
                  </a:lnTo>
                  <a:lnTo>
                    <a:pt x="36576" y="1827276"/>
                  </a:lnTo>
                  <a:lnTo>
                    <a:pt x="73152" y="1827276"/>
                  </a:lnTo>
                  <a:close/>
                </a:path>
                <a:path w="2595879" h="1827529">
                  <a:moveTo>
                    <a:pt x="74676" y="323088"/>
                  </a:moveTo>
                  <a:lnTo>
                    <a:pt x="73152" y="326136"/>
                  </a:lnTo>
                  <a:lnTo>
                    <a:pt x="73152" y="353568"/>
                  </a:lnTo>
                  <a:lnTo>
                    <a:pt x="74676" y="323088"/>
                  </a:lnTo>
                  <a:close/>
                </a:path>
                <a:path w="2595879" h="1827529">
                  <a:moveTo>
                    <a:pt x="79248" y="294132"/>
                  </a:moveTo>
                  <a:lnTo>
                    <a:pt x="77724" y="298704"/>
                  </a:lnTo>
                  <a:lnTo>
                    <a:pt x="77724" y="302133"/>
                  </a:lnTo>
                  <a:lnTo>
                    <a:pt x="79248" y="294132"/>
                  </a:lnTo>
                  <a:close/>
                </a:path>
                <a:path w="2595879" h="1827529">
                  <a:moveTo>
                    <a:pt x="85344" y="268224"/>
                  </a:moveTo>
                  <a:lnTo>
                    <a:pt x="83820" y="271272"/>
                  </a:lnTo>
                  <a:lnTo>
                    <a:pt x="83820" y="274320"/>
                  </a:lnTo>
                  <a:lnTo>
                    <a:pt x="85344" y="268224"/>
                  </a:lnTo>
                  <a:close/>
                </a:path>
                <a:path w="2595879" h="1827529">
                  <a:moveTo>
                    <a:pt x="96012" y="242316"/>
                  </a:moveTo>
                  <a:lnTo>
                    <a:pt x="94488" y="245364"/>
                  </a:lnTo>
                  <a:lnTo>
                    <a:pt x="94488" y="245935"/>
                  </a:lnTo>
                  <a:lnTo>
                    <a:pt x="96012" y="242316"/>
                  </a:lnTo>
                  <a:close/>
                </a:path>
                <a:path w="2595879" h="1827529">
                  <a:moveTo>
                    <a:pt x="106680" y="217932"/>
                  </a:moveTo>
                  <a:lnTo>
                    <a:pt x="105156" y="220980"/>
                  </a:lnTo>
                  <a:lnTo>
                    <a:pt x="105696" y="220144"/>
                  </a:lnTo>
                  <a:lnTo>
                    <a:pt x="106680" y="217932"/>
                  </a:lnTo>
                  <a:close/>
                </a:path>
                <a:path w="2595879" h="1827529">
                  <a:moveTo>
                    <a:pt x="105696" y="220144"/>
                  </a:moveTo>
                  <a:lnTo>
                    <a:pt x="105156" y="220980"/>
                  </a:lnTo>
                  <a:lnTo>
                    <a:pt x="105156" y="221361"/>
                  </a:lnTo>
                  <a:lnTo>
                    <a:pt x="105696" y="220144"/>
                  </a:lnTo>
                  <a:close/>
                </a:path>
                <a:path w="2595879" h="1827529">
                  <a:moveTo>
                    <a:pt x="106680" y="218624"/>
                  </a:moveTo>
                  <a:lnTo>
                    <a:pt x="106680" y="217932"/>
                  </a:lnTo>
                  <a:lnTo>
                    <a:pt x="105696" y="220144"/>
                  </a:lnTo>
                  <a:lnTo>
                    <a:pt x="106680" y="218624"/>
                  </a:lnTo>
                  <a:close/>
                </a:path>
                <a:path w="2595879" h="1827529">
                  <a:moveTo>
                    <a:pt x="121920" y="195072"/>
                  </a:moveTo>
                  <a:lnTo>
                    <a:pt x="118872" y="198120"/>
                  </a:lnTo>
                  <a:lnTo>
                    <a:pt x="118872" y="199782"/>
                  </a:lnTo>
                  <a:lnTo>
                    <a:pt x="121920" y="195072"/>
                  </a:lnTo>
                  <a:close/>
                </a:path>
                <a:path w="2595879" h="1827529">
                  <a:moveTo>
                    <a:pt x="137160" y="175025"/>
                  </a:moveTo>
                  <a:lnTo>
                    <a:pt x="137160" y="173736"/>
                  </a:lnTo>
                  <a:lnTo>
                    <a:pt x="135636" y="176784"/>
                  </a:lnTo>
                  <a:lnTo>
                    <a:pt x="137160" y="175025"/>
                  </a:lnTo>
                  <a:close/>
                </a:path>
                <a:path w="2595879" h="1827529">
                  <a:moveTo>
                    <a:pt x="155448" y="153924"/>
                  </a:moveTo>
                  <a:lnTo>
                    <a:pt x="153924" y="155448"/>
                  </a:lnTo>
                  <a:lnTo>
                    <a:pt x="154740" y="154740"/>
                  </a:lnTo>
                  <a:lnTo>
                    <a:pt x="155448" y="153924"/>
                  </a:lnTo>
                  <a:close/>
                </a:path>
                <a:path w="2595879" h="1827529">
                  <a:moveTo>
                    <a:pt x="154740" y="154740"/>
                  </a:moveTo>
                  <a:lnTo>
                    <a:pt x="153924" y="155448"/>
                  </a:lnTo>
                  <a:lnTo>
                    <a:pt x="153924" y="155682"/>
                  </a:lnTo>
                  <a:lnTo>
                    <a:pt x="154740" y="154740"/>
                  </a:lnTo>
                  <a:close/>
                </a:path>
                <a:path w="2595879" h="1827529">
                  <a:moveTo>
                    <a:pt x="155448" y="154127"/>
                  </a:moveTo>
                  <a:lnTo>
                    <a:pt x="155448" y="153924"/>
                  </a:lnTo>
                  <a:lnTo>
                    <a:pt x="154740" y="154740"/>
                  </a:lnTo>
                  <a:lnTo>
                    <a:pt x="155448" y="154127"/>
                  </a:lnTo>
                  <a:close/>
                </a:path>
                <a:path w="2595879" h="1827529">
                  <a:moveTo>
                    <a:pt x="176784" y="135636"/>
                  </a:moveTo>
                  <a:lnTo>
                    <a:pt x="172212" y="138684"/>
                  </a:lnTo>
                  <a:lnTo>
                    <a:pt x="172212" y="139598"/>
                  </a:lnTo>
                  <a:lnTo>
                    <a:pt x="176784" y="135636"/>
                  </a:lnTo>
                  <a:close/>
                </a:path>
                <a:path w="2595879" h="1827529">
                  <a:moveTo>
                    <a:pt x="198120" y="120396"/>
                  </a:moveTo>
                  <a:lnTo>
                    <a:pt x="195072" y="121920"/>
                  </a:lnTo>
                  <a:lnTo>
                    <a:pt x="195072" y="122547"/>
                  </a:lnTo>
                  <a:lnTo>
                    <a:pt x="198120" y="120396"/>
                  </a:lnTo>
                  <a:close/>
                </a:path>
                <a:path w="2595879" h="1827529">
                  <a:moveTo>
                    <a:pt x="220980" y="106680"/>
                  </a:moveTo>
                  <a:lnTo>
                    <a:pt x="220980" y="105156"/>
                  </a:lnTo>
                  <a:lnTo>
                    <a:pt x="217932" y="108204"/>
                  </a:lnTo>
                  <a:lnTo>
                    <a:pt x="220980" y="106680"/>
                  </a:lnTo>
                  <a:close/>
                </a:path>
                <a:path w="2595879" h="1827529">
                  <a:moveTo>
                    <a:pt x="245364" y="94889"/>
                  </a:moveTo>
                  <a:lnTo>
                    <a:pt x="245364" y="94488"/>
                  </a:lnTo>
                  <a:lnTo>
                    <a:pt x="242316" y="96012"/>
                  </a:lnTo>
                  <a:lnTo>
                    <a:pt x="245364" y="94889"/>
                  </a:lnTo>
                  <a:close/>
                </a:path>
                <a:path w="2595879" h="1827529">
                  <a:moveTo>
                    <a:pt x="271272" y="85344"/>
                  </a:moveTo>
                  <a:lnTo>
                    <a:pt x="268224" y="85344"/>
                  </a:lnTo>
                  <a:lnTo>
                    <a:pt x="268224" y="86466"/>
                  </a:lnTo>
                  <a:lnTo>
                    <a:pt x="271272" y="85344"/>
                  </a:lnTo>
                  <a:close/>
                </a:path>
                <a:path w="2595879" h="1827529">
                  <a:moveTo>
                    <a:pt x="298704" y="78594"/>
                  </a:moveTo>
                  <a:lnTo>
                    <a:pt x="298704" y="77724"/>
                  </a:lnTo>
                  <a:lnTo>
                    <a:pt x="294132" y="79248"/>
                  </a:lnTo>
                  <a:lnTo>
                    <a:pt x="298704" y="78594"/>
                  </a:lnTo>
                  <a:close/>
                </a:path>
                <a:path w="2595879" h="1827529">
                  <a:moveTo>
                    <a:pt x="326136" y="74676"/>
                  </a:moveTo>
                  <a:lnTo>
                    <a:pt x="321564" y="74676"/>
                  </a:lnTo>
                  <a:lnTo>
                    <a:pt x="321564" y="75329"/>
                  </a:lnTo>
                  <a:lnTo>
                    <a:pt x="326136" y="74676"/>
                  </a:lnTo>
                  <a:close/>
                </a:path>
                <a:path w="2595879" h="1827529">
                  <a:moveTo>
                    <a:pt x="353568" y="73152"/>
                  </a:moveTo>
                  <a:lnTo>
                    <a:pt x="352044" y="73152"/>
                  </a:lnTo>
                  <a:lnTo>
                    <a:pt x="353568" y="73152"/>
                  </a:lnTo>
                  <a:close/>
                </a:path>
                <a:path w="2595879" h="1827529">
                  <a:moveTo>
                    <a:pt x="2272284" y="1826017"/>
                  </a:moveTo>
                  <a:lnTo>
                    <a:pt x="2272284" y="1752600"/>
                  </a:lnTo>
                  <a:lnTo>
                    <a:pt x="2241804" y="1754124"/>
                  </a:lnTo>
                  <a:lnTo>
                    <a:pt x="2243328" y="1754124"/>
                  </a:lnTo>
                  <a:lnTo>
                    <a:pt x="2243328" y="1827276"/>
                  </a:lnTo>
                  <a:lnTo>
                    <a:pt x="2272284" y="1826017"/>
                  </a:lnTo>
                  <a:close/>
                </a:path>
                <a:path w="2595879" h="1827529">
                  <a:moveTo>
                    <a:pt x="2299716" y="1822041"/>
                  </a:moveTo>
                  <a:lnTo>
                    <a:pt x="2299716" y="1748028"/>
                  </a:lnTo>
                  <a:lnTo>
                    <a:pt x="2269236" y="1752600"/>
                  </a:lnTo>
                  <a:lnTo>
                    <a:pt x="2272284" y="1752600"/>
                  </a:lnTo>
                  <a:lnTo>
                    <a:pt x="2272284" y="1826017"/>
                  </a:lnTo>
                  <a:lnTo>
                    <a:pt x="2278380" y="1825752"/>
                  </a:lnTo>
                  <a:lnTo>
                    <a:pt x="2299716" y="1822041"/>
                  </a:lnTo>
                  <a:close/>
                </a:path>
                <a:path w="2595879" h="1827529">
                  <a:moveTo>
                    <a:pt x="2327148" y="1740408"/>
                  </a:moveTo>
                  <a:lnTo>
                    <a:pt x="2296668" y="1748028"/>
                  </a:lnTo>
                  <a:lnTo>
                    <a:pt x="2299716" y="1748028"/>
                  </a:lnTo>
                  <a:lnTo>
                    <a:pt x="2299716" y="1822041"/>
                  </a:lnTo>
                  <a:lnTo>
                    <a:pt x="2313432" y="1819656"/>
                  </a:lnTo>
                  <a:lnTo>
                    <a:pt x="2324100" y="1817231"/>
                  </a:lnTo>
                  <a:lnTo>
                    <a:pt x="2324100" y="1741932"/>
                  </a:lnTo>
                  <a:lnTo>
                    <a:pt x="2327148" y="1740408"/>
                  </a:lnTo>
                  <a:close/>
                </a:path>
                <a:path w="2595879" h="1827529">
                  <a:moveTo>
                    <a:pt x="2353056" y="1731264"/>
                  </a:moveTo>
                  <a:lnTo>
                    <a:pt x="2324100" y="1741932"/>
                  </a:lnTo>
                  <a:lnTo>
                    <a:pt x="2324100" y="1817231"/>
                  </a:lnTo>
                  <a:lnTo>
                    <a:pt x="2346960" y="1812036"/>
                  </a:lnTo>
                  <a:lnTo>
                    <a:pt x="2350008" y="1810874"/>
                  </a:lnTo>
                  <a:lnTo>
                    <a:pt x="2350008" y="1732788"/>
                  </a:lnTo>
                  <a:lnTo>
                    <a:pt x="2353056" y="1731264"/>
                  </a:lnTo>
                  <a:close/>
                </a:path>
                <a:path w="2595879" h="1827529">
                  <a:moveTo>
                    <a:pt x="2377440" y="1800424"/>
                  </a:moveTo>
                  <a:lnTo>
                    <a:pt x="2377440" y="1719072"/>
                  </a:lnTo>
                  <a:lnTo>
                    <a:pt x="2350008" y="1732788"/>
                  </a:lnTo>
                  <a:lnTo>
                    <a:pt x="2350008" y="1810874"/>
                  </a:lnTo>
                  <a:lnTo>
                    <a:pt x="2377440" y="1800424"/>
                  </a:lnTo>
                  <a:close/>
                </a:path>
                <a:path w="2595879" h="1827529">
                  <a:moveTo>
                    <a:pt x="2400300" y="1789684"/>
                  </a:moveTo>
                  <a:lnTo>
                    <a:pt x="2400300" y="1705356"/>
                  </a:lnTo>
                  <a:lnTo>
                    <a:pt x="2374392" y="1720596"/>
                  </a:lnTo>
                  <a:lnTo>
                    <a:pt x="2377440" y="1719072"/>
                  </a:lnTo>
                  <a:lnTo>
                    <a:pt x="2377440" y="1800424"/>
                  </a:lnTo>
                  <a:lnTo>
                    <a:pt x="2378964" y="1799844"/>
                  </a:lnTo>
                  <a:lnTo>
                    <a:pt x="2400300" y="1789684"/>
                  </a:lnTo>
                  <a:close/>
                </a:path>
                <a:path w="2595879" h="1827529">
                  <a:moveTo>
                    <a:pt x="2421636" y="1688592"/>
                  </a:moveTo>
                  <a:lnTo>
                    <a:pt x="2397252" y="1706880"/>
                  </a:lnTo>
                  <a:lnTo>
                    <a:pt x="2400300" y="1705356"/>
                  </a:lnTo>
                  <a:lnTo>
                    <a:pt x="2400300" y="1789684"/>
                  </a:lnTo>
                  <a:lnTo>
                    <a:pt x="2410968" y="1784604"/>
                  </a:lnTo>
                  <a:lnTo>
                    <a:pt x="2418588" y="1779791"/>
                  </a:lnTo>
                  <a:lnTo>
                    <a:pt x="2418588" y="1691640"/>
                  </a:lnTo>
                  <a:lnTo>
                    <a:pt x="2421636" y="1688592"/>
                  </a:lnTo>
                  <a:close/>
                </a:path>
                <a:path w="2595879" h="1827529">
                  <a:moveTo>
                    <a:pt x="2441448" y="1765215"/>
                  </a:moveTo>
                  <a:lnTo>
                    <a:pt x="2441448" y="1670304"/>
                  </a:lnTo>
                  <a:lnTo>
                    <a:pt x="2439924" y="1671828"/>
                  </a:lnTo>
                  <a:lnTo>
                    <a:pt x="2418588" y="1691640"/>
                  </a:lnTo>
                  <a:lnTo>
                    <a:pt x="2418588" y="1779791"/>
                  </a:lnTo>
                  <a:lnTo>
                    <a:pt x="2439924" y="1766316"/>
                  </a:lnTo>
                  <a:lnTo>
                    <a:pt x="2441448" y="1765215"/>
                  </a:lnTo>
                  <a:close/>
                </a:path>
                <a:path w="2595879" h="1827529">
                  <a:moveTo>
                    <a:pt x="2440631" y="1671066"/>
                  </a:moveTo>
                  <a:lnTo>
                    <a:pt x="2439924" y="1671726"/>
                  </a:lnTo>
                  <a:lnTo>
                    <a:pt x="2440631" y="1671066"/>
                  </a:lnTo>
                  <a:close/>
                </a:path>
                <a:path w="2595879" h="1827529">
                  <a:moveTo>
                    <a:pt x="2441448" y="1670304"/>
                  </a:moveTo>
                  <a:lnTo>
                    <a:pt x="2440631" y="1671066"/>
                  </a:lnTo>
                  <a:lnTo>
                    <a:pt x="2439924" y="1671828"/>
                  </a:lnTo>
                  <a:lnTo>
                    <a:pt x="2441448" y="1670304"/>
                  </a:lnTo>
                  <a:close/>
                </a:path>
                <a:path w="2595879" h="1827529">
                  <a:moveTo>
                    <a:pt x="2459736" y="1752007"/>
                  </a:moveTo>
                  <a:lnTo>
                    <a:pt x="2459736" y="1650492"/>
                  </a:lnTo>
                  <a:lnTo>
                    <a:pt x="2440631" y="1671066"/>
                  </a:lnTo>
                  <a:lnTo>
                    <a:pt x="2441448" y="1670304"/>
                  </a:lnTo>
                  <a:lnTo>
                    <a:pt x="2441448" y="1765215"/>
                  </a:lnTo>
                  <a:lnTo>
                    <a:pt x="2459736" y="1752007"/>
                  </a:lnTo>
                  <a:close/>
                </a:path>
                <a:path w="2595879" h="1827529">
                  <a:moveTo>
                    <a:pt x="2474976" y="1629156"/>
                  </a:moveTo>
                  <a:lnTo>
                    <a:pt x="2456688" y="1653540"/>
                  </a:lnTo>
                  <a:lnTo>
                    <a:pt x="2459736" y="1650492"/>
                  </a:lnTo>
                  <a:lnTo>
                    <a:pt x="2459736" y="1752007"/>
                  </a:lnTo>
                  <a:lnTo>
                    <a:pt x="2467356" y="1746504"/>
                  </a:lnTo>
                  <a:lnTo>
                    <a:pt x="2473452" y="1740789"/>
                  </a:lnTo>
                  <a:lnTo>
                    <a:pt x="2473452" y="1632204"/>
                  </a:lnTo>
                  <a:lnTo>
                    <a:pt x="2474976" y="1629156"/>
                  </a:lnTo>
                  <a:close/>
                </a:path>
                <a:path w="2595879" h="1827529">
                  <a:moveTo>
                    <a:pt x="2488692" y="1726501"/>
                  </a:moveTo>
                  <a:lnTo>
                    <a:pt x="2488692" y="1606296"/>
                  </a:lnTo>
                  <a:lnTo>
                    <a:pt x="2473452" y="1632204"/>
                  </a:lnTo>
                  <a:lnTo>
                    <a:pt x="2473452" y="1740789"/>
                  </a:lnTo>
                  <a:lnTo>
                    <a:pt x="2488692" y="1726501"/>
                  </a:lnTo>
                  <a:close/>
                </a:path>
                <a:path w="2595879" h="1827529">
                  <a:moveTo>
                    <a:pt x="2500884" y="1580388"/>
                  </a:moveTo>
                  <a:lnTo>
                    <a:pt x="2487168" y="1607820"/>
                  </a:lnTo>
                  <a:lnTo>
                    <a:pt x="2488692" y="1606296"/>
                  </a:lnTo>
                  <a:lnTo>
                    <a:pt x="2488692" y="1726501"/>
                  </a:lnTo>
                  <a:lnTo>
                    <a:pt x="2491740" y="1723644"/>
                  </a:lnTo>
                  <a:lnTo>
                    <a:pt x="2499360" y="1715516"/>
                  </a:lnTo>
                  <a:lnTo>
                    <a:pt x="2499360" y="1584960"/>
                  </a:lnTo>
                  <a:lnTo>
                    <a:pt x="2500884" y="1580388"/>
                  </a:lnTo>
                  <a:close/>
                </a:path>
                <a:path w="2595879" h="1827529">
                  <a:moveTo>
                    <a:pt x="2517648" y="1695341"/>
                  </a:moveTo>
                  <a:lnTo>
                    <a:pt x="2517648" y="1528572"/>
                  </a:lnTo>
                  <a:lnTo>
                    <a:pt x="2510028" y="1559052"/>
                  </a:lnTo>
                  <a:lnTo>
                    <a:pt x="2510028" y="1554480"/>
                  </a:lnTo>
                  <a:lnTo>
                    <a:pt x="2499360" y="1584960"/>
                  </a:lnTo>
                  <a:lnTo>
                    <a:pt x="2499360" y="1715516"/>
                  </a:lnTo>
                  <a:lnTo>
                    <a:pt x="2514600" y="1699260"/>
                  </a:lnTo>
                  <a:lnTo>
                    <a:pt x="2517648" y="1695341"/>
                  </a:lnTo>
                  <a:close/>
                </a:path>
                <a:path w="2595879" h="1827529">
                  <a:moveTo>
                    <a:pt x="2558796" y="1630070"/>
                  </a:moveTo>
                  <a:lnTo>
                    <a:pt x="2558796" y="73152"/>
                  </a:lnTo>
                  <a:lnTo>
                    <a:pt x="2522220" y="73152"/>
                  </a:lnTo>
                  <a:lnTo>
                    <a:pt x="2522220" y="1472184"/>
                  </a:lnTo>
                  <a:lnTo>
                    <a:pt x="2520696" y="1504188"/>
                  </a:lnTo>
                  <a:lnTo>
                    <a:pt x="2520696" y="1499616"/>
                  </a:lnTo>
                  <a:lnTo>
                    <a:pt x="2516124" y="1531620"/>
                  </a:lnTo>
                  <a:lnTo>
                    <a:pt x="2517648" y="1528572"/>
                  </a:lnTo>
                  <a:lnTo>
                    <a:pt x="2517648" y="1695341"/>
                  </a:lnTo>
                  <a:lnTo>
                    <a:pt x="2535936" y="1671828"/>
                  </a:lnTo>
                  <a:lnTo>
                    <a:pt x="2552700" y="1642872"/>
                  </a:lnTo>
                  <a:lnTo>
                    <a:pt x="2558796" y="1630070"/>
                  </a:lnTo>
                  <a:close/>
                </a:path>
                <a:path w="2595879" h="1827529">
                  <a:moveTo>
                    <a:pt x="2558796" y="73152"/>
                  </a:moveTo>
                  <a:lnTo>
                    <a:pt x="2522220" y="36576"/>
                  </a:lnTo>
                  <a:lnTo>
                    <a:pt x="2522220" y="73152"/>
                  </a:lnTo>
                  <a:lnTo>
                    <a:pt x="2558796" y="73152"/>
                  </a:lnTo>
                  <a:close/>
                </a:path>
              </a:pathLst>
            </a:custGeom>
            <a:solidFill>
              <a:srgbClr val="006FBF"/>
            </a:solidFill>
          </p:spPr>
          <p:txBody>
            <a:bodyPr wrap="square" lIns="0" tIns="0" rIns="0" bIns="0" rtlCol="0"/>
            <a:lstStyle/>
            <a:p>
              <a:endParaRPr sz="1588">
                <a:solidFill>
                  <a:prstClr val="black"/>
                </a:solidFill>
              </a:endParaRPr>
            </a:p>
          </p:txBody>
        </p:sp>
      </p:grpSp>
      <p:grpSp>
        <p:nvGrpSpPr>
          <p:cNvPr id="38" name="object 28">
            <a:extLst>
              <a:ext uri="{FF2B5EF4-FFF2-40B4-BE49-F238E27FC236}">
                <a16:creationId xmlns:a16="http://schemas.microsoft.com/office/drawing/2014/main" id="{939EE1E3-72BE-881D-24DC-B27583E5EECE}"/>
              </a:ext>
            </a:extLst>
          </p:cNvPr>
          <p:cNvGrpSpPr/>
          <p:nvPr/>
        </p:nvGrpSpPr>
        <p:grpSpPr>
          <a:xfrm>
            <a:off x="1541603" y="5283838"/>
            <a:ext cx="1544171" cy="1044949"/>
            <a:chOff x="121920" y="5244084"/>
            <a:chExt cx="1750060" cy="1184275"/>
          </a:xfrm>
        </p:grpSpPr>
        <p:pic>
          <p:nvPicPr>
            <p:cNvPr id="39" name="object 29">
              <a:extLst>
                <a:ext uri="{FF2B5EF4-FFF2-40B4-BE49-F238E27FC236}">
                  <a16:creationId xmlns:a16="http://schemas.microsoft.com/office/drawing/2014/main" id="{63AC2A0F-427B-F1DB-F337-43AEC808CEF9}"/>
                </a:ext>
              </a:extLst>
            </p:cNvPr>
            <p:cNvPicPr/>
            <p:nvPr/>
          </p:nvPicPr>
          <p:blipFill>
            <a:blip r:embed="rId9" cstate="print"/>
            <a:stretch>
              <a:fillRect/>
            </a:stretch>
          </p:blipFill>
          <p:spPr>
            <a:xfrm>
              <a:off x="195072" y="5317236"/>
              <a:ext cx="1568394" cy="1036319"/>
            </a:xfrm>
            <a:prstGeom prst="rect">
              <a:avLst/>
            </a:prstGeom>
          </p:spPr>
        </p:pic>
        <p:sp>
          <p:nvSpPr>
            <p:cNvPr id="40" name="object 30">
              <a:extLst>
                <a:ext uri="{FF2B5EF4-FFF2-40B4-BE49-F238E27FC236}">
                  <a16:creationId xmlns:a16="http://schemas.microsoft.com/office/drawing/2014/main" id="{64B743E0-D2D4-59AD-01B4-7B61BDE0053B}"/>
                </a:ext>
              </a:extLst>
            </p:cNvPr>
            <p:cNvSpPr/>
            <p:nvPr/>
          </p:nvSpPr>
          <p:spPr>
            <a:xfrm>
              <a:off x="121920" y="5244084"/>
              <a:ext cx="1750060" cy="1184275"/>
            </a:xfrm>
            <a:custGeom>
              <a:avLst/>
              <a:gdLst/>
              <a:ahLst/>
              <a:cxnLst/>
              <a:rect l="l" t="t" r="r" b="b"/>
              <a:pathLst>
                <a:path w="1750060" h="1184275">
                  <a:moveTo>
                    <a:pt x="1749552" y="941832"/>
                  </a:moveTo>
                  <a:lnTo>
                    <a:pt x="1749552" y="0"/>
                  </a:lnTo>
                  <a:lnTo>
                    <a:pt x="242316" y="0"/>
                  </a:lnTo>
                  <a:lnTo>
                    <a:pt x="196596" y="4572"/>
                  </a:lnTo>
                  <a:lnTo>
                    <a:pt x="150876" y="18288"/>
                  </a:lnTo>
                  <a:lnTo>
                    <a:pt x="108204" y="41148"/>
                  </a:lnTo>
                  <a:lnTo>
                    <a:pt x="71628" y="71628"/>
                  </a:lnTo>
                  <a:lnTo>
                    <a:pt x="41148" y="108204"/>
                  </a:lnTo>
                  <a:lnTo>
                    <a:pt x="19812" y="149352"/>
                  </a:lnTo>
                  <a:lnTo>
                    <a:pt x="4572" y="196596"/>
                  </a:lnTo>
                  <a:lnTo>
                    <a:pt x="0" y="242316"/>
                  </a:lnTo>
                  <a:lnTo>
                    <a:pt x="0" y="1184148"/>
                  </a:lnTo>
                  <a:lnTo>
                    <a:pt x="36576" y="1184148"/>
                  </a:lnTo>
                  <a:lnTo>
                    <a:pt x="36576" y="1110996"/>
                  </a:lnTo>
                  <a:lnTo>
                    <a:pt x="73152" y="1110996"/>
                  </a:lnTo>
                  <a:lnTo>
                    <a:pt x="73152" y="246888"/>
                  </a:lnTo>
                  <a:lnTo>
                    <a:pt x="76200" y="220472"/>
                  </a:lnTo>
                  <a:lnTo>
                    <a:pt x="76200" y="214884"/>
                  </a:lnTo>
                  <a:lnTo>
                    <a:pt x="77724" y="207264"/>
                  </a:lnTo>
                  <a:lnTo>
                    <a:pt x="77724" y="209931"/>
                  </a:lnTo>
                  <a:lnTo>
                    <a:pt x="85344" y="185166"/>
                  </a:lnTo>
                  <a:lnTo>
                    <a:pt x="85344" y="181356"/>
                  </a:lnTo>
                  <a:lnTo>
                    <a:pt x="88392" y="175260"/>
                  </a:lnTo>
                  <a:lnTo>
                    <a:pt x="88392" y="175963"/>
                  </a:lnTo>
                  <a:lnTo>
                    <a:pt x="100584" y="154392"/>
                  </a:lnTo>
                  <a:lnTo>
                    <a:pt x="100584" y="152400"/>
                  </a:lnTo>
                  <a:lnTo>
                    <a:pt x="105156" y="146304"/>
                  </a:lnTo>
                  <a:lnTo>
                    <a:pt x="105156" y="146752"/>
                  </a:lnTo>
                  <a:lnTo>
                    <a:pt x="121920" y="126043"/>
                  </a:lnTo>
                  <a:lnTo>
                    <a:pt x="121920" y="124968"/>
                  </a:lnTo>
                  <a:lnTo>
                    <a:pt x="126492" y="120396"/>
                  </a:lnTo>
                  <a:lnTo>
                    <a:pt x="126492" y="121310"/>
                  </a:lnTo>
                  <a:lnTo>
                    <a:pt x="146304" y="105460"/>
                  </a:lnTo>
                  <a:lnTo>
                    <a:pt x="146304" y="103632"/>
                  </a:lnTo>
                  <a:lnTo>
                    <a:pt x="176784" y="88392"/>
                  </a:lnTo>
                  <a:lnTo>
                    <a:pt x="176784" y="86868"/>
                  </a:lnTo>
                  <a:lnTo>
                    <a:pt x="208788" y="76626"/>
                  </a:lnTo>
                  <a:lnTo>
                    <a:pt x="208788" y="76200"/>
                  </a:lnTo>
                  <a:lnTo>
                    <a:pt x="214884" y="74676"/>
                  </a:lnTo>
                  <a:lnTo>
                    <a:pt x="214884" y="75731"/>
                  </a:lnTo>
                  <a:lnTo>
                    <a:pt x="243840" y="73503"/>
                  </a:lnTo>
                  <a:lnTo>
                    <a:pt x="243840" y="73152"/>
                  </a:lnTo>
                  <a:lnTo>
                    <a:pt x="1676400" y="73152"/>
                  </a:lnTo>
                  <a:lnTo>
                    <a:pt x="1676400" y="36576"/>
                  </a:lnTo>
                  <a:lnTo>
                    <a:pt x="1712976" y="73152"/>
                  </a:lnTo>
                  <a:lnTo>
                    <a:pt x="1712976" y="1067409"/>
                  </a:lnTo>
                  <a:lnTo>
                    <a:pt x="1731264" y="1033272"/>
                  </a:lnTo>
                  <a:lnTo>
                    <a:pt x="1744980" y="987552"/>
                  </a:lnTo>
                  <a:lnTo>
                    <a:pt x="1749552" y="941832"/>
                  </a:lnTo>
                  <a:close/>
                </a:path>
                <a:path w="1750060" h="1184275">
                  <a:moveTo>
                    <a:pt x="1505712" y="1184148"/>
                  </a:moveTo>
                  <a:lnTo>
                    <a:pt x="1505712" y="1110996"/>
                  </a:lnTo>
                  <a:lnTo>
                    <a:pt x="36576" y="1110996"/>
                  </a:lnTo>
                  <a:lnTo>
                    <a:pt x="73152" y="1147572"/>
                  </a:lnTo>
                  <a:lnTo>
                    <a:pt x="73152" y="1184148"/>
                  </a:lnTo>
                  <a:lnTo>
                    <a:pt x="1505712" y="1184148"/>
                  </a:lnTo>
                  <a:close/>
                </a:path>
                <a:path w="1750060" h="1184275">
                  <a:moveTo>
                    <a:pt x="73152" y="1184148"/>
                  </a:moveTo>
                  <a:lnTo>
                    <a:pt x="73152" y="1147572"/>
                  </a:lnTo>
                  <a:lnTo>
                    <a:pt x="36576" y="1110996"/>
                  </a:lnTo>
                  <a:lnTo>
                    <a:pt x="36576" y="1184148"/>
                  </a:lnTo>
                  <a:lnTo>
                    <a:pt x="73152" y="1184148"/>
                  </a:lnTo>
                  <a:close/>
                </a:path>
                <a:path w="1750060" h="1184275">
                  <a:moveTo>
                    <a:pt x="77724" y="207264"/>
                  </a:moveTo>
                  <a:lnTo>
                    <a:pt x="76200" y="214884"/>
                  </a:lnTo>
                  <a:lnTo>
                    <a:pt x="77231" y="211531"/>
                  </a:lnTo>
                  <a:lnTo>
                    <a:pt x="77724" y="207264"/>
                  </a:lnTo>
                  <a:close/>
                </a:path>
                <a:path w="1750060" h="1184275">
                  <a:moveTo>
                    <a:pt x="77231" y="211531"/>
                  </a:moveTo>
                  <a:lnTo>
                    <a:pt x="76200" y="214884"/>
                  </a:lnTo>
                  <a:lnTo>
                    <a:pt x="76200" y="220472"/>
                  </a:lnTo>
                  <a:lnTo>
                    <a:pt x="77231" y="211531"/>
                  </a:lnTo>
                  <a:close/>
                </a:path>
                <a:path w="1750060" h="1184275">
                  <a:moveTo>
                    <a:pt x="77724" y="209931"/>
                  </a:moveTo>
                  <a:lnTo>
                    <a:pt x="77724" y="207264"/>
                  </a:lnTo>
                  <a:lnTo>
                    <a:pt x="77231" y="211531"/>
                  </a:lnTo>
                  <a:lnTo>
                    <a:pt x="77724" y="209931"/>
                  </a:lnTo>
                  <a:close/>
                </a:path>
                <a:path w="1750060" h="1184275">
                  <a:moveTo>
                    <a:pt x="88392" y="175260"/>
                  </a:moveTo>
                  <a:lnTo>
                    <a:pt x="85344" y="181356"/>
                  </a:lnTo>
                  <a:lnTo>
                    <a:pt x="87916" y="176803"/>
                  </a:lnTo>
                  <a:lnTo>
                    <a:pt x="88392" y="175260"/>
                  </a:lnTo>
                  <a:close/>
                </a:path>
                <a:path w="1750060" h="1184275">
                  <a:moveTo>
                    <a:pt x="87916" y="176803"/>
                  </a:moveTo>
                  <a:lnTo>
                    <a:pt x="85344" y="181356"/>
                  </a:lnTo>
                  <a:lnTo>
                    <a:pt x="85344" y="185166"/>
                  </a:lnTo>
                  <a:lnTo>
                    <a:pt x="87916" y="176803"/>
                  </a:lnTo>
                  <a:close/>
                </a:path>
                <a:path w="1750060" h="1184275">
                  <a:moveTo>
                    <a:pt x="88392" y="175963"/>
                  </a:moveTo>
                  <a:lnTo>
                    <a:pt x="88392" y="175260"/>
                  </a:lnTo>
                  <a:lnTo>
                    <a:pt x="87916" y="176803"/>
                  </a:lnTo>
                  <a:lnTo>
                    <a:pt x="88392" y="175963"/>
                  </a:lnTo>
                  <a:close/>
                </a:path>
                <a:path w="1750060" h="1184275">
                  <a:moveTo>
                    <a:pt x="105156" y="146304"/>
                  </a:moveTo>
                  <a:lnTo>
                    <a:pt x="100584" y="152400"/>
                  </a:lnTo>
                  <a:lnTo>
                    <a:pt x="104316" y="147789"/>
                  </a:lnTo>
                  <a:lnTo>
                    <a:pt x="105156" y="146304"/>
                  </a:lnTo>
                  <a:close/>
                </a:path>
                <a:path w="1750060" h="1184275">
                  <a:moveTo>
                    <a:pt x="104316" y="147789"/>
                  </a:moveTo>
                  <a:lnTo>
                    <a:pt x="100584" y="152400"/>
                  </a:lnTo>
                  <a:lnTo>
                    <a:pt x="100584" y="154392"/>
                  </a:lnTo>
                  <a:lnTo>
                    <a:pt x="104316" y="147789"/>
                  </a:lnTo>
                  <a:close/>
                </a:path>
                <a:path w="1750060" h="1184275">
                  <a:moveTo>
                    <a:pt x="105156" y="146752"/>
                  </a:moveTo>
                  <a:lnTo>
                    <a:pt x="105156" y="146304"/>
                  </a:lnTo>
                  <a:lnTo>
                    <a:pt x="104316" y="147789"/>
                  </a:lnTo>
                  <a:lnTo>
                    <a:pt x="105156" y="146752"/>
                  </a:lnTo>
                  <a:close/>
                </a:path>
                <a:path w="1750060" h="1184275">
                  <a:moveTo>
                    <a:pt x="126492" y="120396"/>
                  </a:moveTo>
                  <a:lnTo>
                    <a:pt x="121920" y="124968"/>
                  </a:lnTo>
                  <a:lnTo>
                    <a:pt x="124391" y="122990"/>
                  </a:lnTo>
                  <a:lnTo>
                    <a:pt x="126492" y="120396"/>
                  </a:lnTo>
                  <a:close/>
                </a:path>
                <a:path w="1750060" h="1184275">
                  <a:moveTo>
                    <a:pt x="124391" y="122990"/>
                  </a:moveTo>
                  <a:lnTo>
                    <a:pt x="121920" y="124968"/>
                  </a:lnTo>
                  <a:lnTo>
                    <a:pt x="121920" y="126043"/>
                  </a:lnTo>
                  <a:lnTo>
                    <a:pt x="124391" y="122990"/>
                  </a:lnTo>
                  <a:close/>
                </a:path>
                <a:path w="1750060" h="1184275">
                  <a:moveTo>
                    <a:pt x="126492" y="121310"/>
                  </a:moveTo>
                  <a:lnTo>
                    <a:pt x="126492" y="120396"/>
                  </a:lnTo>
                  <a:lnTo>
                    <a:pt x="124391" y="122990"/>
                  </a:lnTo>
                  <a:lnTo>
                    <a:pt x="126492" y="121310"/>
                  </a:lnTo>
                  <a:close/>
                </a:path>
                <a:path w="1750060" h="1184275">
                  <a:moveTo>
                    <a:pt x="152400" y="100584"/>
                  </a:moveTo>
                  <a:lnTo>
                    <a:pt x="146304" y="103632"/>
                  </a:lnTo>
                  <a:lnTo>
                    <a:pt x="146304" y="105460"/>
                  </a:lnTo>
                  <a:lnTo>
                    <a:pt x="152400" y="100584"/>
                  </a:lnTo>
                  <a:close/>
                </a:path>
                <a:path w="1750060" h="1184275">
                  <a:moveTo>
                    <a:pt x="182880" y="85344"/>
                  </a:moveTo>
                  <a:lnTo>
                    <a:pt x="176784" y="86868"/>
                  </a:lnTo>
                  <a:lnTo>
                    <a:pt x="176784" y="88392"/>
                  </a:lnTo>
                  <a:lnTo>
                    <a:pt x="182880" y="85344"/>
                  </a:lnTo>
                  <a:close/>
                </a:path>
                <a:path w="1750060" h="1184275">
                  <a:moveTo>
                    <a:pt x="214884" y="74676"/>
                  </a:moveTo>
                  <a:lnTo>
                    <a:pt x="208788" y="76200"/>
                  </a:lnTo>
                  <a:lnTo>
                    <a:pt x="210543" y="76064"/>
                  </a:lnTo>
                  <a:lnTo>
                    <a:pt x="214884" y="74676"/>
                  </a:lnTo>
                  <a:close/>
                </a:path>
                <a:path w="1750060" h="1184275">
                  <a:moveTo>
                    <a:pt x="210543" y="76064"/>
                  </a:moveTo>
                  <a:lnTo>
                    <a:pt x="208788" y="76200"/>
                  </a:lnTo>
                  <a:lnTo>
                    <a:pt x="208788" y="76626"/>
                  </a:lnTo>
                  <a:lnTo>
                    <a:pt x="210543" y="76064"/>
                  </a:lnTo>
                  <a:close/>
                </a:path>
                <a:path w="1750060" h="1184275">
                  <a:moveTo>
                    <a:pt x="214884" y="75731"/>
                  </a:moveTo>
                  <a:lnTo>
                    <a:pt x="214884" y="74676"/>
                  </a:lnTo>
                  <a:lnTo>
                    <a:pt x="210543" y="76064"/>
                  </a:lnTo>
                  <a:lnTo>
                    <a:pt x="214884" y="75731"/>
                  </a:lnTo>
                  <a:close/>
                </a:path>
                <a:path w="1750060" h="1184275">
                  <a:moveTo>
                    <a:pt x="248412" y="73152"/>
                  </a:moveTo>
                  <a:lnTo>
                    <a:pt x="243840" y="73152"/>
                  </a:lnTo>
                  <a:lnTo>
                    <a:pt x="243840" y="73503"/>
                  </a:lnTo>
                  <a:lnTo>
                    <a:pt x="248412" y="73152"/>
                  </a:lnTo>
                  <a:close/>
                </a:path>
                <a:path w="1750060" h="1184275">
                  <a:moveTo>
                    <a:pt x="1538113" y="1106887"/>
                  </a:moveTo>
                  <a:lnTo>
                    <a:pt x="1501140" y="1110996"/>
                  </a:lnTo>
                  <a:lnTo>
                    <a:pt x="1505712" y="1110996"/>
                  </a:lnTo>
                  <a:lnTo>
                    <a:pt x="1505712" y="1184148"/>
                  </a:lnTo>
                  <a:lnTo>
                    <a:pt x="1507236" y="1184148"/>
                  </a:lnTo>
                  <a:lnTo>
                    <a:pt x="1534668" y="1181404"/>
                  </a:lnTo>
                  <a:lnTo>
                    <a:pt x="1534668" y="1107948"/>
                  </a:lnTo>
                  <a:lnTo>
                    <a:pt x="1538113" y="1106887"/>
                  </a:lnTo>
                  <a:close/>
                </a:path>
                <a:path w="1750060" h="1184275">
                  <a:moveTo>
                    <a:pt x="1542288" y="1106424"/>
                  </a:moveTo>
                  <a:lnTo>
                    <a:pt x="1538113" y="1106887"/>
                  </a:lnTo>
                  <a:lnTo>
                    <a:pt x="1534668" y="1107948"/>
                  </a:lnTo>
                  <a:lnTo>
                    <a:pt x="1542288" y="1106424"/>
                  </a:lnTo>
                  <a:close/>
                </a:path>
                <a:path w="1750060" h="1184275">
                  <a:moveTo>
                    <a:pt x="1542288" y="1180642"/>
                  </a:moveTo>
                  <a:lnTo>
                    <a:pt x="1542288" y="1106424"/>
                  </a:lnTo>
                  <a:lnTo>
                    <a:pt x="1534668" y="1107948"/>
                  </a:lnTo>
                  <a:lnTo>
                    <a:pt x="1534668" y="1181404"/>
                  </a:lnTo>
                  <a:lnTo>
                    <a:pt x="1542288" y="1180642"/>
                  </a:lnTo>
                  <a:close/>
                </a:path>
                <a:path w="1750060" h="1184275">
                  <a:moveTo>
                    <a:pt x="1572748" y="1096231"/>
                  </a:moveTo>
                  <a:lnTo>
                    <a:pt x="1538113" y="1106887"/>
                  </a:lnTo>
                  <a:lnTo>
                    <a:pt x="1542288" y="1106424"/>
                  </a:lnTo>
                  <a:lnTo>
                    <a:pt x="1542288" y="1180642"/>
                  </a:lnTo>
                  <a:lnTo>
                    <a:pt x="1552956" y="1179576"/>
                  </a:lnTo>
                  <a:lnTo>
                    <a:pt x="1568196" y="1174496"/>
                  </a:lnTo>
                  <a:lnTo>
                    <a:pt x="1568196" y="1098804"/>
                  </a:lnTo>
                  <a:lnTo>
                    <a:pt x="1572748" y="1096231"/>
                  </a:lnTo>
                  <a:close/>
                </a:path>
                <a:path w="1750060" h="1184275">
                  <a:moveTo>
                    <a:pt x="1574292" y="1095756"/>
                  </a:moveTo>
                  <a:lnTo>
                    <a:pt x="1572748" y="1096231"/>
                  </a:lnTo>
                  <a:lnTo>
                    <a:pt x="1568196" y="1098804"/>
                  </a:lnTo>
                  <a:lnTo>
                    <a:pt x="1574292" y="1095756"/>
                  </a:lnTo>
                  <a:close/>
                </a:path>
                <a:path w="1750060" h="1184275">
                  <a:moveTo>
                    <a:pt x="1574292" y="1172464"/>
                  </a:moveTo>
                  <a:lnTo>
                    <a:pt x="1574292" y="1095756"/>
                  </a:lnTo>
                  <a:lnTo>
                    <a:pt x="1568196" y="1098804"/>
                  </a:lnTo>
                  <a:lnTo>
                    <a:pt x="1568196" y="1174496"/>
                  </a:lnTo>
                  <a:lnTo>
                    <a:pt x="1574292" y="1172464"/>
                  </a:lnTo>
                  <a:close/>
                </a:path>
                <a:path w="1750060" h="1184275">
                  <a:moveTo>
                    <a:pt x="1601762" y="1079831"/>
                  </a:moveTo>
                  <a:lnTo>
                    <a:pt x="1572748" y="1096231"/>
                  </a:lnTo>
                  <a:lnTo>
                    <a:pt x="1574292" y="1095756"/>
                  </a:lnTo>
                  <a:lnTo>
                    <a:pt x="1574292" y="1172464"/>
                  </a:lnTo>
                  <a:lnTo>
                    <a:pt x="1597152" y="1164844"/>
                  </a:lnTo>
                  <a:lnTo>
                    <a:pt x="1597152" y="1083564"/>
                  </a:lnTo>
                  <a:lnTo>
                    <a:pt x="1601762" y="1079831"/>
                  </a:lnTo>
                  <a:close/>
                </a:path>
                <a:path w="1750060" h="1184275">
                  <a:moveTo>
                    <a:pt x="1603248" y="1078992"/>
                  </a:moveTo>
                  <a:lnTo>
                    <a:pt x="1601762" y="1079831"/>
                  </a:lnTo>
                  <a:lnTo>
                    <a:pt x="1597152" y="1083564"/>
                  </a:lnTo>
                  <a:lnTo>
                    <a:pt x="1603248" y="1078992"/>
                  </a:lnTo>
                  <a:close/>
                </a:path>
                <a:path w="1750060" h="1184275">
                  <a:moveTo>
                    <a:pt x="1603248" y="1161886"/>
                  </a:moveTo>
                  <a:lnTo>
                    <a:pt x="1603248" y="1078992"/>
                  </a:lnTo>
                  <a:lnTo>
                    <a:pt x="1597152" y="1083564"/>
                  </a:lnTo>
                  <a:lnTo>
                    <a:pt x="1597152" y="1164844"/>
                  </a:lnTo>
                  <a:lnTo>
                    <a:pt x="1598676" y="1164336"/>
                  </a:lnTo>
                  <a:lnTo>
                    <a:pt x="1603248" y="1161886"/>
                  </a:lnTo>
                  <a:close/>
                </a:path>
                <a:path w="1750060" h="1184275">
                  <a:moveTo>
                    <a:pt x="1629156" y="1148007"/>
                  </a:moveTo>
                  <a:lnTo>
                    <a:pt x="1629156" y="1057656"/>
                  </a:lnTo>
                  <a:lnTo>
                    <a:pt x="1601762" y="1079831"/>
                  </a:lnTo>
                  <a:lnTo>
                    <a:pt x="1603248" y="1078992"/>
                  </a:lnTo>
                  <a:lnTo>
                    <a:pt x="1603248" y="1161886"/>
                  </a:lnTo>
                  <a:lnTo>
                    <a:pt x="1629156" y="1148007"/>
                  </a:lnTo>
                  <a:close/>
                </a:path>
                <a:path w="1750060" h="1184275">
                  <a:moveTo>
                    <a:pt x="1648968" y="1031748"/>
                  </a:moveTo>
                  <a:lnTo>
                    <a:pt x="1623060" y="1062228"/>
                  </a:lnTo>
                  <a:lnTo>
                    <a:pt x="1629156" y="1057656"/>
                  </a:lnTo>
                  <a:lnTo>
                    <a:pt x="1629156" y="1148007"/>
                  </a:lnTo>
                  <a:lnTo>
                    <a:pt x="1641348" y="1141476"/>
                  </a:lnTo>
                  <a:lnTo>
                    <a:pt x="1645920" y="1137666"/>
                  </a:lnTo>
                  <a:lnTo>
                    <a:pt x="1645920" y="1037844"/>
                  </a:lnTo>
                  <a:lnTo>
                    <a:pt x="1648968" y="1031748"/>
                  </a:lnTo>
                  <a:close/>
                </a:path>
                <a:path w="1750060" h="1184275">
                  <a:moveTo>
                    <a:pt x="1664208" y="1122426"/>
                  </a:moveTo>
                  <a:lnTo>
                    <a:pt x="1664208" y="1001268"/>
                  </a:lnTo>
                  <a:lnTo>
                    <a:pt x="1645920" y="1037844"/>
                  </a:lnTo>
                  <a:lnTo>
                    <a:pt x="1645920" y="1137666"/>
                  </a:lnTo>
                  <a:lnTo>
                    <a:pt x="1664208" y="1122426"/>
                  </a:lnTo>
                  <a:close/>
                </a:path>
                <a:path w="1750060" h="1184275">
                  <a:moveTo>
                    <a:pt x="1673534" y="972991"/>
                  </a:moveTo>
                  <a:lnTo>
                    <a:pt x="1661160" y="1007364"/>
                  </a:lnTo>
                  <a:lnTo>
                    <a:pt x="1664208" y="1001268"/>
                  </a:lnTo>
                  <a:lnTo>
                    <a:pt x="1664208" y="1122426"/>
                  </a:lnTo>
                  <a:lnTo>
                    <a:pt x="1673352" y="1114806"/>
                  </a:lnTo>
                  <a:lnTo>
                    <a:pt x="1673352" y="975360"/>
                  </a:lnTo>
                  <a:lnTo>
                    <a:pt x="1673534" y="972991"/>
                  </a:lnTo>
                  <a:close/>
                </a:path>
                <a:path w="1750060" h="1184275">
                  <a:moveTo>
                    <a:pt x="1674876" y="969264"/>
                  </a:moveTo>
                  <a:lnTo>
                    <a:pt x="1673534" y="972991"/>
                  </a:lnTo>
                  <a:lnTo>
                    <a:pt x="1673352" y="975360"/>
                  </a:lnTo>
                  <a:lnTo>
                    <a:pt x="1674876" y="969264"/>
                  </a:lnTo>
                  <a:close/>
                </a:path>
                <a:path w="1750060" h="1184275">
                  <a:moveTo>
                    <a:pt x="1674876" y="1113536"/>
                  </a:moveTo>
                  <a:lnTo>
                    <a:pt x="1674876" y="969264"/>
                  </a:lnTo>
                  <a:lnTo>
                    <a:pt x="1673352" y="975360"/>
                  </a:lnTo>
                  <a:lnTo>
                    <a:pt x="1673352" y="1114806"/>
                  </a:lnTo>
                  <a:lnTo>
                    <a:pt x="1674876" y="1113536"/>
                  </a:lnTo>
                  <a:close/>
                </a:path>
                <a:path w="1750060" h="1184275">
                  <a:moveTo>
                    <a:pt x="1712976" y="1067409"/>
                  </a:moveTo>
                  <a:lnTo>
                    <a:pt x="1712976" y="73152"/>
                  </a:lnTo>
                  <a:lnTo>
                    <a:pt x="1676400" y="73152"/>
                  </a:lnTo>
                  <a:lnTo>
                    <a:pt x="1676400" y="935736"/>
                  </a:lnTo>
                  <a:lnTo>
                    <a:pt x="1673534" y="972991"/>
                  </a:lnTo>
                  <a:lnTo>
                    <a:pt x="1674876" y="969264"/>
                  </a:lnTo>
                  <a:lnTo>
                    <a:pt x="1674876" y="1113536"/>
                  </a:lnTo>
                  <a:lnTo>
                    <a:pt x="1677924" y="1110996"/>
                  </a:lnTo>
                  <a:lnTo>
                    <a:pt x="1708404" y="1075944"/>
                  </a:lnTo>
                  <a:lnTo>
                    <a:pt x="1712976" y="1067409"/>
                  </a:lnTo>
                  <a:close/>
                </a:path>
                <a:path w="1750060" h="1184275">
                  <a:moveTo>
                    <a:pt x="1712976" y="73152"/>
                  </a:moveTo>
                  <a:lnTo>
                    <a:pt x="1676400" y="36576"/>
                  </a:lnTo>
                  <a:lnTo>
                    <a:pt x="1676400" y="73152"/>
                  </a:lnTo>
                  <a:lnTo>
                    <a:pt x="1712976" y="73152"/>
                  </a:lnTo>
                  <a:close/>
                </a:path>
              </a:pathLst>
            </a:custGeom>
            <a:solidFill>
              <a:srgbClr val="006FBF"/>
            </a:solidFill>
          </p:spPr>
          <p:txBody>
            <a:bodyPr wrap="square" lIns="0" tIns="0" rIns="0" bIns="0" rtlCol="0"/>
            <a:lstStyle/>
            <a:p>
              <a:endParaRPr sz="1588">
                <a:solidFill>
                  <a:prstClr val="black"/>
                </a:solidFill>
              </a:endParaRPr>
            </a:p>
          </p:txBody>
        </p:sp>
        <p:pic>
          <p:nvPicPr>
            <p:cNvPr id="41" name="object 31">
              <a:extLst>
                <a:ext uri="{FF2B5EF4-FFF2-40B4-BE49-F238E27FC236}">
                  <a16:creationId xmlns:a16="http://schemas.microsoft.com/office/drawing/2014/main" id="{9D96F4FD-06A6-79F6-902F-1FC4D53AEC97}"/>
                </a:ext>
              </a:extLst>
            </p:cNvPr>
            <p:cNvPicPr/>
            <p:nvPr/>
          </p:nvPicPr>
          <p:blipFill>
            <a:blip r:embed="rId10" cstate="print"/>
            <a:stretch>
              <a:fillRect/>
            </a:stretch>
          </p:blipFill>
          <p:spPr>
            <a:xfrm>
              <a:off x="195072" y="5317236"/>
              <a:ext cx="1603247" cy="1036319"/>
            </a:xfrm>
            <a:prstGeom prst="rect">
              <a:avLst/>
            </a:prstGeom>
          </p:spPr>
        </p:pic>
        <p:sp>
          <p:nvSpPr>
            <p:cNvPr id="42" name="object 32">
              <a:extLst>
                <a:ext uri="{FF2B5EF4-FFF2-40B4-BE49-F238E27FC236}">
                  <a16:creationId xmlns:a16="http://schemas.microsoft.com/office/drawing/2014/main" id="{3892C20F-8B4D-4505-7B2E-099F4CAC4102}"/>
                </a:ext>
              </a:extLst>
            </p:cNvPr>
            <p:cNvSpPr/>
            <p:nvPr/>
          </p:nvSpPr>
          <p:spPr>
            <a:xfrm>
              <a:off x="121920" y="5244084"/>
              <a:ext cx="1750060" cy="1184275"/>
            </a:xfrm>
            <a:custGeom>
              <a:avLst/>
              <a:gdLst/>
              <a:ahLst/>
              <a:cxnLst/>
              <a:rect l="l" t="t" r="r" b="b"/>
              <a:pathLst>
                <a:path w="1750060" h="1184275">
                  <a:moveTo>
                    <a:pt x="1749552" y="941832"/>
                  </a:moveTo>
                  <a:lnTo>
                    <a:pt x="1749552" y="0"/>
                  </a:lnTo>
                  <a:lnTo>
                    <a:pt x="242316" y="0"/>
                  </a:lnTo>
                  <a:lnTo>
                    <a:pt x="196596" y="4572"/>
                  </a:lnTo>
                  <a:lnTo>
                    <a:pt x="150876" y="18288"/>
                  </a:lnTo>
                  <a:lnTo>
                    <a:pt x="108204" y="41148"/>
                  </a:lnTo>
                  <a:lnTo>
                    <a:pt x="71628" y="71628"/>
                  </a:lnTo>
                  <a:lnTo>
                    <a:pt x="41148" y="108204"/>
                  </a:lnTo>
                  <a:lnTo>
                    <a:pt x="19812" y="149352"/>
                  </a:lnTo>
                  <a:lnTo>
                    <a:pt x="4572" y="196596"/>
                  </a:lnTo>
                  <a:lnTo>
                    <a:pt x="0" y="242316"/>
                  </a:lnTo>
                  <a:lnTo>
                    <a:pt x="0" y="1184148"/>
                  </a:lnTo>
                  <a:lnTo>
                    <a:pt x="36576" y="1184148"/>
                  </a:lnTo>
                  <a:lnTo>
                    <a:pt x="36576" y="1110996"/>
                  </a:lnTo>
                  <a:lnTo>
                    <a:pt x="73152" y="1110996"/>
                  </a:lnTo>
                  <a:lnTo>
                    <a:pt x="73152" y="246888"/>
                  </a:lnTo>
                  <a:lnTo>
                    <a:pt x="76200" y="220472"/>
                  </a:lnTo>
                  <a:lnTo>
                    <a:pt x="76200" y="214884"/>
                  </a:lnTo>
                  <a:lnTo>
                    <a:pt x="77724" y="207264"/>
                  </a:lnTo>
                  <a:lnTo>
                    <a:pt x="77724" y="209931"/>
                  </a:lnTo>
                  <a:lnTo>
                    <a:pt x="85344" y="185166"/>
                  </a:lnTo>
                  <a:lnTo>
                    <a:pt x="85344" y="181356"/>
                  </a:lnTo>
                  <a:lnTo>
                    <a:pt x="88392" y="175260"/>
                  </a:lnTo>
                  <a:lnTo>
                    <a:pt x="88392" y="175963"/>
                  </a:lnTo>
                  <a:lnTo>
                    <a:pt x="100584" y="154392"/>
                  </a:lnTo>
                  <a:lnTo>
                    <a:pt x="100584" y="152400"/>
                  </a:lnTo>
                  <a:lnTo>
                    <a:pt x="105156" y="146304"/>
                  </a:lnTo>
                  <a:lnTo>
                    <a:pt x="105156" y="146752"/>
                  </a:lnTo>
                  <a:lnTo>
                    <a:pt x="121920" y="126043"/>
                  </a:lnTo>
                  <a:lnTo>
                    <a:pt x="121920" y="124968"/>
                  </a:lnTo>
                  <a:lnTo>
                    <a:pt x="126492" y="120396"/>
                  </a:lnTo>
                  <a:lnTo>
                    <a:pt x="126492" y="121310"/>
                  </a:lnTo>
                  <a:lnTo>
                    <a:pt x="146304" y="105460"/>
                  </a:lnTo>
                  <a:lnTo>
                    <a:pt x="146304" y="103632"/>
                  </a:lnTo>
                  <a:lnTo>
                    <a:pt x="176784" y="88392"/>
                  </a:lnTo>
                  <a:lnTo>
                    <a:pt x="176784" y="86868"/>
                  </a:lnTo>
                  <a:lnTo>
                    <a:pt x="208788" y="76626"/>
                  </a:lnTo>
                  <a:lnTo>
                    <a:pt x="208788" y="76200"/>
                  </a:lnTo>
                  <a:lnTo>
                    <a:pt x="214884" y="74676"/>
                  </a:lnTo>
                  <a:lnTo>
                    <a:pt x="214884" y="75731"/>
                  </a:lnTo>
                  <a:lnTo>
                    <a:pt x="243840" y="73503"/>
                  </a:lnTo>
                  <a:lnTo>
                    <a:pt x="243840" y="73152"/>
                  </a:lnTo>
                  <a:lnTo>
                    <a:pt x="1676400" y="73152"/>
                  </a:lnTo>
                  <a:lnTo>
                    <a:pt x="1676400" y="36576"/>
                  </a:lnTo>
                  <a:lnTo>
                    <a:pt x="1712976" y="73152"/>
                  </a:lnTo>
                  <a:lnTo>
                    <a:pt x="1712976" y="1067409"/>
                  </a:lnTo>
                  <a:lnTo>
                    <a:pt x="1731264" y="1033272"/>
                  </a:lnTo>
                  <a:lnTo>
                    <a:pt x="1744980" y="987552"/>
                  </a:lnTo>
                  <a:lnTo>
                    <a:pt x="1749552" y="941832"/>
                  </a:lnTo>
                  <a:close/>
                </a:path>
                <a:path w="1750060" h="1184275">
                  <a:moveTo>
                    <a:pt x="1505712" y="1184148"/>
                  </a:moveTo>
                  <a:lnTo>
                    <a:pt x="1505712" y="1110996"/>
                  </a:lnTo>
                  <a:lnTo>
                    <a:pt x="36576" y="1110996"/>
                  </a:lnTo>
                  <a:lnTo>
                    <a:pt x="73152" y="1147572"/>
                  </a:lnTo>
                  <a:lnTo>
                    <a:pt x="73152" y="1184148"/>
                  </a:lnTo>
                  <a:lnTo>
                    <a:pt x="1505712" y="1184148"/>
                  </a:lnTo>
                  <a:close/>
                </a:path>
                <a:path w="1750060" h="1184275">
                  <a:moveTo>
                    <a:pt x="73152" y="1184148"/>
                  </a:moveTo>
                  <a:lnTo>
                    <a:pt x="73152" y="1147572"/>
                  </a:lnTo>
                  <a:lnTo>
                    <a:pt x="36576" y="1110996"/>
                  </a:lnTo>
                  <a:lnTo>
                    <a:pt x="36576" y="1184148"/>
                  </a:lnTo>
                  <a:lnTo>
                    <a:pt x="73152" y="1184148"/>
                  </a:lnTo>
                  <a:close/>
                </a:path>
                <a:path w="1750060" h="1184275">
                  <a:moveTo>
                    <a:pt x="77724" y="207264"/>
                  </a:moveTo>
                  <a:lnTo>
                    <a:pt x="76200" y="214884"/>
                  </a:lnTo>
                  <a:lnTo>
                    <a:pt x="77231" y="211531"/>
                  </a:lnTo>
                  <a:lnTo>
                    <a:pt x="77724" y="207264"/>
                  </a:lnTo>
                  <a:close/>
                </a:path>
                <a:path w="1750060" h="1184275">
                  <a:moveTo>
                    <a:pt x="77231" y="211531"/>
                  </a:moveTo>
                  <a:lnTo>
                    <a:pt x="76200" y="214884"/>
                  </a:lnTo>
                  <a:lnTo>
                    <a:pt x="76200" y="220472"/>
                  </a:lnTo>
                  <a:lnTo>
                    <a:pt x="77231" y="211531"/>
                  </a:lnTo>
                  <a:close/>
                </a:path>
                <a:path w="1750060" h="1184275">
                  <a:moveTo>
                    <a:pt x="77724" y="209931"/>
                  </a:moveTo>
                  <a:lnTo>
                    <a:pt x="77724" y="207264"/>
                  </a:lnTo>
                  <a:lnTo>
                    <a:pt x="77231" y="211531"/>
                  </a:lnTo>
                  <a:lnTo>
                    <a:pt x="77724" y="209931"/>
                  </a:lnTo>
                  <a:close/>
                </a:path>
                <a:path w="1750060" h="1184275">
                  <a:moveTo>
                    <a:pt x="88392" y="175260"/>
                  </a:moveTo>
                  <a:lnTo>
                    <a:pt x="85344" y="181356"/>
                  </a:lnTo>
                  <a:lnTo>
                    <a:pt x="87916" y="176803"/>
                  </a:lnTo>
                  <a:lnTo>
                    <a:pt x="88392" y="175260"/>
                  </a:lnTo>
                  <a:close/>
                </a:path>
                <a:path w="1750060" h="1184275">
                  <a:moveTo>
                    <a:pt x="87916" y="176803"/>
                  </a:moveTo>
                  <a:lnTo>
                    <a:pt x="85344" y="181356"/>
                  </a:lnTo>
                  <a:lnTo>
                    <a:pt x="85344" y="185166"/>
                  </a:lnTo>
                  <a:lnTo>
                    <a:pt x="87916" y="176803"/>
                  </a:lnTo>
                  <a:close/>
                </a:path>
                <a:path w="1750060" h="1184275">
                  <a:moveTo>
                    <a:pt x="88392" y="175963"/>
                  </a:moveTo>
                  <a:lnTo>
                    <a:pt x="88392" y="175260"/>
                  </a:lnTo>
                  <a:lnTo>
                    <a:pt x="87916" y="176803"/>
                  </a:lnTo>
                  <a:lnTo>
                    <a:pt x="88392" y="175963"/>
                  </a:lnTo>
                  <a:close/>
                </a:path>
                <a:path w="1750060" h="1184275">
                  <a:moveTo>
                    <a:pt x="105156" y="146304"/>
                  </a:moveTo>
                  <a:lnTo>
                    <a:pt x="100584" y="152400"/>
                  </a:lnTo>
                  <a:lnTo>
                    <a:pt x="104316" y="147789"/>
                  </a:lnTo>
                  <a:lnTo>
                    <a:pt x="105156" y="146304"/>
                  </a:lnTo>
                  <a:close/>
                </a:path>
                <a:path w="1750060" h="1184275">
                  <a:moveTo>
                    <a:pt x="104316" y="147789"/>
                  </a:moveTo>
                  <a:lnTo>
                    <a:pt x="100584" y="152400"/>
                  </a:lnTo>
                  <a:lnTo>
                    <a:pt x="100584" y="154392"/>
                  </a:lnTo>
                  <a:lnTo>
                    <a:pt x="104316" y="147789"/>
                  </a:lnTo>
                  <a:close/>
                </a:path>
                <a:path w="1750060" h="1184275">
                  <a:moveTo>
                    <a:pt x="105156" y="146752"/>
                  </a:moveTo>
                  <a:lnTo>
                    <a:pt x="105156" y="146304"/>
                  </a:lnTo>
                  <a:lnTo>
                    <a:pt x="104316" y="147789"/>
                  </a:lnTo>
                  <a:lnTo>
                    <a:pt x="105156" y="146752"/>
                  </a:lnTo>
                  <a:close/>
                </a:path>
                <a:path w="1750060" h="1184275">
                  <a:moveTo>
                    <a:pt x="126492" y="120396"/>
                  </a:moveTo>
                  <a:lnTo>
                    <a:pt x="121920" y="124968"/>
                  </a:lnTo>
                  <a:lnTo>
                    <a:pt x="124391" y="122990"/>
                  </a:lnTo>
                  <a:lnTo>
                    <a:pt x="126492" y="120396"/>
                  </a:lnTo>
                  <a:close/>
                </a:path>
                <a:path w="1750060" h="1184275">
                  <a:moveTo>
                    <a:pt x="124391" y="122990"/>
                  </a:moveTo>
                  <a:lnTo>
                    <a:pt x="121920" y="124968"/>
                  </a:lnTo>
                  <a:lnTo>
                    <a:pt x="121920" y="126043"/>
                  </a:lnTo>
                  <a:lnTo>
                    <a:pt x="124391" y="122990"/>
                  </a:lnTo>
                  <a:close/>
                </a:path>
                <a:path w="1750060" h="1184275">
                  <a:moveTo>
                    <a:pt x="126492" y="121310"/>
                  </a:moveTo>
                  <a:lnTo>
                    <a:pt x="126492" y="120396"/>
                  </a:lnTo>
                  <a:lnTo>
                    <a:pt x="124391" y="122990"/>
                  </a:lnTo>
                  <a:lnTo>
                    <a:pt x="126492" y="121310"/>
                  </a:lnTo>
                  <a:close/>
                </a:path>
                <a:path w="1750060" h="1184275">
                  <a:moveTo>
                    <a:pt x="152400" y="100584"/>
                  </a:moveTo>
                  <a:lnTo>
                    <a:pt x="146304" y="103632"/>
                  </a:lnTo>
                  <a:lnTo>
                    <a:pt x="146304" y="105460"/>
                  </a:lnTo>
                  <a:lnTo>
                    <a:pt x="152400" y="100584"/>
                  </a:lnTo>
                  <a:close/>
                </a:path>
                <a:path w="1750060" h="1184275">
                  <a:moveTo>
                    <a:pt x="182880" y="85344"/>
                  </a:moveTo>
                  <a:lnTo>
                    <a:pt x="176784" y="86868"/>
                  </a:lnTo>
                  <a:lnTo>
                    <a:pt x="176784" y="88392"/>
                  </a:lnTo>
                  <a:lnTo>
                    <a:pt x="182880" y="85344"/>
                  </a:lnTo>
                  <a:close/>
                </a:path>
                <a:path w="1750060" h="1184275">
                  <a:moveTo>
                    <a:pt x="214884" y="74676"/>
                  </a:moveTo>
                  <a:lnTo>
                    <a:pt x="208788" y="76200"/>
                  </a:lnTo>
                  <a:lnTo>
                    <a:pt x="210543" y="76064"/>
                  </a:lnTo>
                  <a:lnTo>
                    <a:pt x="214884" y="74676"/>
                  </a:lnTo>
                  <a:close/>
                </a:path>
                <a:path w="1750060" h="1184275">
                  <a:moveTo>
                    <a:pt x="210543" y="76064"/>
                  </a:moveTo>
                  <a:lnTo>
                    <a:pt x="208788" y="76200"/>
                  </a:lnTo>
                  <a:lnTo>
                    <a:pt x="208788" y="76626"/>
                  </a:lnTo>
                  <a:lnTo>
                    <a:pt x="210543" y="76064"/>
                  </a:lnTo>
                  <a:close/>
                </a:path>
                <a:path w="1750060" h="1184275">
                  <a:moveTo>
                    <a:pt x="214884" y="75731"/>
                  </a:moveTo>
                  <a:lnTo>
                    <a:pt x="214884" y="74676"/>
                  </a:lnTo>
                  <a:lnTo>
                    <a:pt x="210543" y="76064"/>
                  </a:lnTo>
                  <a:lnTo>
                    <a:pt x="214884" y="75731"/>
                  </a:lnTo>
                  <a:close/>
                </a:path>
                <a:path w="1750060" h="1184275">
                  <a:moveTo>
                    <a:pt x="248412" y="73152"/>
                  </a:moveTo>
                  <a:lnTo>
                    <a:pt x="243840" y="73152"/>
                  </a:lnTo>
                  <a:lnTo>
                    <a:pt x="243840" y="73503"/>
                  </a:lnTo>
                  <a:lnTo>
                    <a:pt x="248412" y="73152"/>
                  </a:lnTo>
                  <a:close/>
                </a:path>
                <a:path w="1750060" h="1184275">
                  <a:moveTo>
                    <a:pt x="1538113" y="1106887"/>
                  </a:moveTo>
                  <a:lnTo>
                    <a:pt x="1501140" y="1110996"/>
                  </a:lnTo>
                  <a:lnTo>
                    <a:pt x="1505712" y="1110996"/>
                  </a:lnTo>
                  <a:lnTo>
                    <a:pt x="1505712" y="1184148"/>
                  </a:lnTo>
                  <a:lnTo>
                    <a:pt x="1507236" y="1184148"/>
                  </a:lnTo>
                  <a:lnTo>
                    <a:pt x="1534668" y="1181404"/>
                  </a:lnTo>
                  <a:lnTo>
                    <a:pt x="1534668" y="1107948"/>
                  </a:lnTo>
                  <a:lnTo>
                    <a:pt x="1538113" y="1106887"/>
                  </a:lnTo>
                  <a:close/>
                </a:path>
                <a:path w="1750060" h="1184275">
                  <a:moveTo>
                    <a:pt x="1542288" y="1106424"/>
                  </a:moveTo>
                  <a:lnTo>
                    <a:pt x="1538113" y="1106887"/>
                  </a:lnTo>
                  <a:lnTo>
                    <a:pt x="1534668" y="1107948"/>
                  </a:lnTo>
                  <a:lnTo>
                    <a:pt x="1542288" y="1106424"/>
                  </a:lnTo>
                  <a:close/>
                </a:path>
                <a:path w="1750060" h="1184275">
                  <a:moveTo>
                    <a:pt x="1542288" y="1180642"/>
                  </a:moveTo>
                  <a:lnTo>
                    <a:pt x="1542288" y="1106424"/>
                  </a:lnTo>
                  <a:lnTo>
                    <a:pt x="1534668" y="1107948"/>
                  </a:lnTo>
                  <a:lnTo>
                    <a:pt x="1534668" y="1181404"/>
                  </a:lnTo>
                  <a:lnTo>
                    <a:pt x="1542288" y="1180642"/>
                  </a:lnTo>
                  <a:close/>
                </a:path>
                <a:path w="1750060" h="1184275">
                  <a:moveTo>
                    <a:pt x="1572748" y="1096231"/>
                  </a:moveTo>
                  <a:lnTo>
                    <a:pt x="1538113" y="1106887"/>
                  </a:lnTo>
                  <a:lnTo>
                    <a:pt x="1542288" y="1106424"/>
                  </a:lnTo>
                  <a:lnTo>
                    <a:pt x="1542288" y="1180642"/>
                  </a:lnTo>
                  <a:lnTo>
                    <a:pt x="1552956" y="1179576"/>
                  </a:lnTo>
                  <a:lnTo>
                    <a:pt x="1568196" y="1174496"/>
                  </a:lnTo>
                  <a:lnTo>
                    <a:pt x="1568196" y="1098804"/>
                  </a:lnTo>
                  <a:lnTo>
                    <a:pt x="1572748" y="1096231"/>
                  </a:lnTo>
                  <a:close/>
                </a:path>
                <a:path w="1750060" h="1184275">
                  <a:moveTo>
                    <a:pt x="1574292" y="1095756"/>
                  </a:moveTo>
                  <a:lnTo>
                    <a:pt x="1572748" y="1096231"/>
                  </a:lnTo>
                  <a:lnTo>
                    <a:pt x="1568196" y="1098804"/>
                  </a:lnTo>
                  <a:lnTo>
                    <a:pt x="1574292" y="1095756"/>
                  </a:lnTo>
                  <a:close/>
                </a:path>
                <a:path w="1750060" h="1184275">
                  <a:moveTo>
                    <a:pt x="1574292" y="1172464"/>
                  </a:moveTo>
                  <a:lnTo>
                    <a:pt x="1574292" y="1095756"/>
                  </a:lnTo>
                  <a:lnTo>
                    <a:pt x="1568196" y="1098804"/>
                  </a:lnTo>
                  <a:lnTo>
                    <a:pt x="1568196" y="1174496"/>
                  </a:lnTo>
                  <a:lnTo>
                    <a:pt x="1574292" y="1172464"/>
                  </a:lnTo>
                  <a:close/>
                </a:path>
                <a:path w="1750060" h="1184275">
                  <a:moveTo>
                    <a:pt x="1601762" y="1079831"/>
                  </a:moveTo>
                  <a:lnTo>
                    <a:pt x="1572748" y="1096231"/>
                  </a:lnTo>
                  <a:lnTo>
                    <a:pt x="1574292" y="1095756"/>
                  </a:lnTo>
                  <a:lnTo>
                    <a:pt x="1574292" y="1172464"/>
                  </a:lnTo>
                  <a:lnTo>
                    <a:pt x="1597152" y="1164844"/>
                  </a:lnTo>
                  <a:lnTo>
                    <a:pt x="1597152" y="1083564"/>
                  </a:lnTo>
                  <a:lnTo>
                    <a:pt x="1601762" y="1079831"/>
                  </a:lnTo>
                  <a:close/>
                </a:path>
                <a:path w="1750060" h="1184275">
                  <a:moveTo>
                    <a:pt x="1603248" y="1078992"/>
                  </a:moveTo>
                  <a:lnTo>
                    <a:pt x="1601762" y="1079831"/>
                  </a:lnTo>
                  <a:lnTo>
                    <a:pt x="1597152" y="1083564"/>
                  </a:lnTo>
                  <a:lnTo>
                    <a:pt x="1603248" y="1078992"/>
                  </a:lnTo>
                  <a:close/>
                </a:path>
                <a:path w="1750060" h="1184275">
                  <a:moveTo>
                    <a:pt x="1603248" y="1161886"/>
                  </a:moveTo>
                  <a:lnTo>
                    <a:pt x="1603248" y="1078992"/>
                  </a:lnTo>
                  <a:lnTo>
                    <a:pt x="1597152" y="1083564"/>
                  </a:lnTo>
                  <a:lnTo>
                    <a:pt x="1597152" y="1164844"/>
                  </a:lnTo>
                  <a:lnTo>
                    <a:pt x="1598676" y="1164336"/>
                  </a:lnTo>
                  <a:lnTo>
                    <a:pt x="1603248" y="1161886"/>
                  </a:lnTo>
                  <a:close/>
                </a:path>
                <a:path w="1750060" h="1184275">
                  <a:moveTo>
                    <a:pt x="1629156" y="1148007"/>
                  </a:moveTo>
                  <a:lnTo>
                    <a:pt x="1629156" y="1057656"/>
                  </a:lnTo>
                  <a:lnTo>
                    <a:pt x="1601762" y="1079831"/>
                  </a:lnTo>
                  <a:lnTo>
                    <a:pt x="1603248" y="1078992"/>
                  </a:lnTo>
                  <a:lnTo>
                    <a:pt x="1603248" y="1161886"/>
                  </a:lnTo>
                  <a:lnTo>
                    <a:pt x="1629156" y="1148007"/>
                  </a:lnTo>
                  <a:close/>
                </a:path>
                <a:path w="1750060" h="1184275">
                  <a:moveTo>
                    <a:pt x="1648968" y="1031748"/>
                  </a:moveTo>
                  <a:lnTo>
                    <a:pt x="1623060" y="1062228"/>
                  </a:lnTo>
                  <a:lnTo>
                    <a:pt x="1629156" y="1057656"/>
                  </a:lnTo>
                  <a:lnTo>
                    <a:pt x="1629156" y="1148007"/>
                  </a:lnTo>
                  <a:lnTo>
                    <a:pt x="1641348" y="1141476"/>
                  </a:lnTo>
                  <a:lnTo>
                    <a:pt x="1645920" y="1137666"/>
                  </a:lnTo>
                  <a:lnTo>
                    <a:pt x="1645920" y="1037844"/>
                  </a:lnTo>
                  <a:lnTo>
                    <a:pt x="1648968" y="1031748"/>
                  </a:lnTo>
                  <a:close/>
                </a:path>
                <a:path w="1750060" h="1184275">
                  <a:moveTo>
                    <a:pt x="1664208" y="1122426"/>
                  </a:moveTo>
                  <a:lnTo>
                    <a:pt x="1664208" y="1001268"/>
                  </a:lnTo>
                  <a:lnTo>
                    <a:pt x="1645920" y="1037844"/>
                  </a:lnTo>
                  <a:lnTo>
                    <a:pt x="1645920" y="1137666"/>
                  </a:lnTo>
                  <a:lnTo>
                    <a:pt x="1664208" y="1122426"/>
                  </a:lnTo>
                  <a:close/>
                </a:path>
                <a:path w="1750060" h="1184275">
                  <a:moveTo>
                    <a:pt x="1673534" y="972991"/>
                  </a:moveTo>
                  <a:lnTo>
                    <a:pt x="1661160" y="1007364"/>
                  </a:lnTo>
                  <a:lnTo>
                    <a:pt x="1664208" y="1001268"/>
                  </a:lnTo>
                  <a:lnTo>
                    <a:pt x="1664208" y="1122426"/>
                  </a:lnTo>
                  <a:lnTo>
                    <a:pt x="1673352" y="1114806"/>
                  </a:lnTo>
                  <a:lnTo>
                    <a:pt x="1673352" y="975360"/>
                  </a:lnTo>
                  <a:lnTo>
                    <a:pt x="1673534" y="972991"/>
                  </a:lnTo>
                  <a:close/>
                </a:path>
                <a:path w="1750060" h="1184275">
                  <a:moveTo>
                    <a:pt x="1674876" y="969264"/>
                  </a:moveTo>
                  <a:lnTo>
                    <a:pt x="1673534" y="972991"/>
                  </a:lnTo>
                  <a:lnTo>
                    <a:pt x="1673352" y="975360"/>
                  </a:lnTo>
                  <a:lnTo>
                    <a:pt x="1674876" y="969264"/>
                  </a:lnTo>
                  <a:close/>
                </a:path>
                <a:path w="1750060" h="1184275">
                  <a:moveTo>
                    <a:pt x="1674876" y="1113536"/>
                  </a:moveTo>
                  <a:lnTo>
                    <a:pt x="1674876" y="969264"/>
                  </a:lnTo>
                  <a:lnTo>
                    <a:pt x="1673352" y="975360"/>
                  </a:lnTo>
                  <a:lnTo>
                    <a:pt x="1673352" y="1114806"/>
                  </a:lnTo>
                  <a:lnTo>
                    <a:pt x="1674876" y="1113536"/>
                  </a:lnTo>
                  <a:close/>
                </a:path>
                <a:path w="1750060" h="1184275">
                  <a:moveTo>
                    <a:pt x="1712976" y="1067409"/>
                  </a:moveTo>
                  <a:lnTo>
                    <a:pt x="1712976" y="73152"/>
                  </a:lnTo>
                  <a:lnTo>
                    <a:pt x="1676400" y="73152"/>
                  </a:lnTo>
                  <a:lnTo>
                    <a:pt x="1676400" y="935736"/>
                  </a:lnTo>
                  <a:lnTo>
                    <a:pt x="1673534" y="972991"/>
                  </a:lnTo>
                  <a:lnTo>
                    <a:pt x="1674876" y="969264"/>
                  </a:lnTo>
                  <a:lnTo>
                    <a:pt x="1674876" y="1113536"/>
                  </a:lnTo>
                  <a:lnTo>
                    <a:pt x="1677924" y="1110996"/>
                  </a:lnTo>
                  <a:lnTo>
                    <a:pt x="1708404" y="1075944"/>
                  </a:lnTo>
                  <a:lnTo>
                    <a:pt x="1712976" y="1067409"/>
                  </a:lnTo>
                  <a:close/>
                </a:path>
                <a:path w="1750060" h="1184275">
                  <a:moveTo>
                    <a:pt x="1712976" y="73152"/>
                  </a:moveTo>
                  <a:lnTo>
                    <a:pt x="1676400" y="36576"/>
                  </a:lnTo>
                  <a:lnTo>
                    <a:pt x="1676400" y="73152"/>
                  </a:lnTo>
                  <a:lnTo>
                    <a:pt x="1712976" y="73152"/>
                  </a:lnTo>
                  <a:close/>
                </a:path>
              </a:pathLst>
            </a:custGeom>
            <a:solidFill>
              <a:srgbClr val="006FBF"/>
            </a:solidFill>
          </p:spPr>
          <p:txBody>
            <a:bodyPr wrap="square" lIns="0" tIns="0" rIns="0" bIns="0" rtlCol="0"/>
            <a:lstStyle/>
            <a:p>
              <a:endParaRPr sz="1588">
                <a:solidFill>
                  <a:prstClr val="black"/>
                </a:solidFill>
              </a:endParaRPr>
            </a:p>
          </p:txBody>
        </p:sp>
      </p:grpSp>
      <p:sp>
        <p:nvSpPr>
          <p:cNvPr id="43" name="object 33">
            <a:extLst>
              <a:ext uri="{FF2B5EF4-FFF2-40B4-BE49-F238E27FC236}">
                <a16:creationId xmlns:a16="http://schemas.microsoft.com/office/drawing/2014/main" id="{9A0C97C4-BBC9-03D4-5EB2-9047872DE5E1}"/>
              </a:ext>
            </a:extLst>
          </p:cNvPr>
          <p:cNvSpPr txBox="1"/>
          <p:nvPr/>
        </p:nvSpPr>
        <p:spPr>
          <a:xfrm>
            <a:off x="3185898" y="5575256"/>
            <a:ext cx="4576482" cy="650246"/>
          </a:xfrm>
          <a:prstGeom prst="rect">
            <a:avLst/>
          </a:prstGeom>
          <a:noFill/>
        </p:spPr>
        <p:txBody>
          <a:bodyPr vert="horz" wrap="square" lIns="0" tIns="25213" rIns="0" bIns="0" rtlCol="0">
            <a:spAutoFit/>
          </a:bodyPr>
          <a:lstStyle/>
          <a:p>
            <a:pPr marL="65558" marR="108143">
              <a:lnSpc>
                <a:spcPct val="100400"/>
              </a:lnSpc>
              <a:spcBef>
                <a:spcPts val="199"/>
              </a:spcBef>
            </a:pPr>
            <a:r>
              <a:rPr sz="1015" b="1" i="1" spc="-4" dirty="0">
                <a:solidFill>
                  <a:srgbClr val="002060"/>
                </a:solidFill>
                <a:highlight>
                  <a:srgbClr val="F6DA0A"/>
                </a:highlight>
                <a:cs typeface="Calibri"/>
              </a:rPr>
              <a:t>Les</a:t>
            </a:r>
            <a:r>
              <a:rPr sz="1015" b="1" i="1" dirty="0">
                <a:solidFill>
                  <a:srgbClr val="002060"/>
                </a:solidFill>
                <a:highlight>
                  <a:srgbClr val="F6DA0A"/>
                </a:highlight>
                <a:cs typeface="Calibri"/>
              </a:rPr>
              <a:t> </a:t>
            </a:r>
            <a:r>
              <a:rPr sz="1015" b="1" i="1" spc="-4" dirty="0">
                <a:solidFill>
                  <a:srgbClr val="002060"/>
                </a:solidFill>
                <a:highlight>
                  <a:srgbClr val="F6DA0A"/>
                </a:highlight>
                <a:cs typeface="Calibri"/>
              </a:rPr>
              <a:t>flexibles</a:t>
            </a:r>
            <a:r>
              <a:rPr sz="1015" b="1" i="1" dirty="0">
                <a:solidFill>
                  <a:srgbClr val="002060"/>
                </a:solidFill>
                <a:highlight>
                  <a:srgbClr val="F6DA0A"/>
                </a:highlight>
                <a:cs typeface="Calibri"/>
              </a:rPr>
              <a:t> </a:t>
            </a:r>
            <a:r>
              <a:rPr sz="1015" b="1" i="1" spc="-4" dirty="0">
                <a:solidFill>
                  <a:srgbClr val="002060"/>
                </a:solidFill>
                <a:highlight>
                  <a:srgbClr val="F6DA0A"/>
                </a:highlight>
                <a:cs typeface="Calibri"/>
              </a:rPr>
              <a:t>hydrauliques</a:t>
            </a:r>
            <a:r>
              <a:rPr sz="1015" b="1" i="1" spc="4" dirty="0">
                <a:solidFill>
                  <a:srgbClr val="002060"/>
                </a:solidFill>
                <a:highlight>
                  <a:srgbClr val="F6DA0A"/>
                </a:highlight>
                <a:cs typeface="Calibri"/>
              </a:rPr>
              <a:t> </a:t>
            </a:r>
            <a:r>
              <a:rPr sz="1015" b="1" i="1" dirty="0">
                <a:solidFill>
                  <a:srgbClr val="002060"/>
                </a:solidFill>
                <a:highlight>
                  <a:srgbClr val="F6DA0A"/>
                </a:highlight>
                <a:cs typeface="Calibri"/>
              </a:rPr>
              <a:t>utilisés</a:t>
            </a:r>
            <a:r>
              <a:rPr sz="1015" b="1" i="1" spc="9" dirty="0">
                <a:solidFill>
                  <a:srgbClr val="002060"/>
                </a:solidFill>
                <a:highlight>
                  <a:srgbClr val="F6DA0A"/>
                </a:highlight>
                <a:cs typeface="Calibri"/>
              </a:rPr>
              <a:t> </a:t>
            </a:r>
            <a:r>
              <a:rPr sz="1015" b="1" i="1" spc="-4" dirty="0">
                <a:solidFill>
                  <a:srgbClr val="002060"/>
                </a:solidFill>
                <a:highlight>
                  <a:srgbClr val="F6DA0A"/>
                </a:highlight>
                <a:cs typeface="Calibri"/>
              </a:rPr>
              <a:t>avec</a:t>
            </a:r>
            <a:r>
              <a:rPr sz="1015" b="1" i="1" spc="9" dirty="0">
                <a:solidFill>
                  <a:srgbClr val="002060"/>
                </a:solidFill>
                <a:highlight>
                  <a:srgbClr val="F6DA0A"/>
                </a:highlight>
                <a:cs typeface="Calibri"/>
              </a:rPr>
              <a:t> </a:t>
            </a:r>
            <a:r>
              <a:rPr sz="1015" b="1" i="1" spc="-4" dirty="0">
                <a:solidFill>
                  <a:srgbClr val="002060"/>
                </a:solidFill>
                <a:highlight>
                  <a:srgbClr val="F6DA0A"/>
                </a:highlight>
                <a:cs typeface="Calibri"/>
              </a:rPr>
              <a:t>tous</a:t>
            </a:r>
            <a:r>
              <a:rPr sz="1015" b="1" i="1" dirty="0">
                <a:solidFill>
                  <a:srgbClr val="002060"/>
                </a:solidFill>
                <a:highlight>
                  <a:srgbClr val="F6DA0A"/>
                </a:highlight>
                <a:cs typeface="Calibri"/>
              </a:rPr>
              <a:t> les</a:t>
            </a:r>
            <a:r>
              <a:rPr sz="1015" b="1" i="1" spc="13" dirty="0">
                <a:solidFill>
                  <a:srgbClr val="002060"/>
                </a:solidFill>
                <a:highlight>
                  <a:srgbClr val="F6DA0A"/>
                </a:highlight>
                <a:cs typeface="Calibri"/>
              </a:rPr>
              <a:t> </a:t>
            </a:r>
            <a:r>
              <a:rPr sz="1015" b="1" i="1" dirty="0">
                <a:solidFill>
                  <a:srgbClr val="002060"/>
                </a:solidFill>
                <a:highlight>
                  <a:srgbClr val="F6DA0A"/>
                </a:highlight>
                <a:cs typeface="Calibri"/>
              </a:rPr>
              <a:t>outils </a:t>
            </a:r>
            <a:r>
              <a:rPr sz="1015" b="1" i="1" spc="-4" dirty="0">
                <a:solidFill>
                  <a:srgbClr val="002060"/>
                </a:solidFill>
                <a:highlight>
                  <a:srgbClr val="F6DA0A"/>
                </a:highlight>
                <a:cs typeface="Calibri"/>
              </a:rPr>
              <a:t>hydropneumatiques</a:t>
            </a:r>
            <a:r>
              <a:rPr sz="1015" b="1" i="1" dirty="0">
                <a:solidFill>
                  <a:srgbClr val="002060"/>
                </a:solidFill>
                <a:highlight>
                  <a:srgbClr val="F6DA0A"/>
                </a:highlight>
                <a:cs typeface="Calibri"/>
              </a:rPr>
              <a:t> </a:t>
            </a:r>
            <a:r>
              <a:rPr sz="1015" b="1" i="1" spc="-4" dirty="0">
                <a:solidFill>
                  <a:srgbClr val="002060"/>
                </a:solidFill>
                <a:highlight>
                  <a:srgbClr val="F6DA0A"/>
                </a:highlight>
                <a:cs typeface="Calibri"/>
              </a:rPr>
              <a:t>doivent </a:t>
            </a:r>
            <a:r>
              <a:rPr sz="1015" b="1" i="1" dirty="0">
                <a:solidFill>
                  <a:srgbClr val="002060"/>
                </a:solidFill>
                <a:highlight>
                  <a:srgbClr val="F6DA0A"/>
                </a:highlight>
                <a:cs typeface="Calibri"/>
              </a:rPr>
              <a:t> </a:t>
            </a:r>
            <a:r>
              <a:rPr sz="1015" b="1" i="1" spc="-4" dirty="0">
                <a:solidFill>
                  <a:srgbClr val="002060"/>
                </a:solidFill>
                <a:highlight>
                  <a:srgbClr val="F6DA0A"/>
                </a:highlight>
                <a:cs typeface="Calibri"/>
              </a:rPr>
              <a:t>être</a:t>
            </a:r>
            <a:r>
              <a:rPr sz="1015" b="1" i="1" dirty="0">
                <a:solidFill>
                  <a:srgbClr val="002060"/>
                </a:solidFill>
                <a:highlight>
                  <a:srgbClr val="F6DA0A"/>
                </a:highlight>
                <a:cs typeface="Calibri"/>
              </a:rPr>
              <a:t> </a:t>
            </a:r>
            <a:r>
              <a:rPr sz="1015" b="1" i="1" spc="-4" dirty="0">
                <a:solidFill>
                  <a:srgbClr val="002060"/>
                </a:solidFill>
                <a:highlight>
                  <a:srgbClr val="F6DA0A"/>
                </a:highlight>
                <a:cs typeface="Calibri"/>
              </a:rPr>
              <a:t>contrôlés</a:t>
            </a:r>
            <a:r>
              <a:rPr sz="1015" b="1" i="1" dirty="0">
                <a:solidFill>
                  <a:srgbClr val="002060"/>
                </a:solidFill>
                <a:highlight>
                  <a:srgbClr val="F6DA0A"/>
                </a:highlight>
                <a:cs typeface="Calibri"/>
              </a:rPr>
              <a:t> à chacune</a:t>
            </a:r>
            <a:r>
              <a:rPr sz="1015" b="1" i="1" spc="-13" dirty="0">
                <a:solidFill>
                  <a:srgbClr val="002060"/>
                </a:solidFill>
                <a:highlight>
                  <a:srgbClr val="F6DA0A"/>
                </a:highlight>
                <a:cs typeface="Calibri"/>
              </a:rPr>
              <a:t> </a:t>
            </a:r>
            <a:r>
              <a:rPr sz="1015" b="1" i="1" spc="-4" dirty="0">
                <a:solidFill>
                  <a:srgbClr val="002060"/>
                </a:solidFill>
                <a:highlight>
                  <a:srgbClr val="F6DA0A"/>
                </a:highlight>
                <a:cs typeface="Calibri"/>
              </a:rPr>
              <a:t>des </a:t>
            </a:r>
            <a:r>
              <a:rPr sz="1015" b="1" i="1" dirty="0">
                <a:solidFill>
                  <a:srgbClr val="002060"/>
                </a:solidFill>
                <a:highlight>
                  <a:srgbClr val="F6DA0A"/>
                </a:highlight>
                <a:cs typeface="Calibri"/>
              </a:rPr>
              <a:t>utilisations. </a:t>
            </a:r>
            <a:r>
              <a:rPr sz="1015" i="1" spc="-9" dirty="0">
                <a:solidFill>
                  <a:srgbClr val="002060"/>
                </a:solidFill>
                <a:highlight>
                  <a:srgbClr val="F6DA0A"/>
                </a:highlight>
                <a:cs typeface="Calibri"/>
              </a:rPr>
              <a:t>(état</a:t>
            </a:r>
            <a:r>
              <a:rPr sz="1015" i="1" spc="26" dirty="0">
                <a:solidFill>
                  <a:srgbClr val="002060"/>
                </a:solidFill>
                <a:highlight>
                  <a:srgbClr val="F6DA0A"/>
                </a:highlight>
                <a:cs typeface="Calibri"/>
              </a:rPr>
              <a:t> </a:t>
            </a:r>
            <a:r>
              <a:rPr sz="1015" i="1" spc="-4" dirty="0">
                <a:solidFill>
                  <a:srgbClr val="002060"/>
                </a:solidFill>
                <a:highlight>
                  <a:srgbClr val="F6DA0A"/>
                </a:highlight>
                <a:cs typeface="Calibri"/>
              </a:rPr>
              <a:t>des</a:t>
            </a:r>
            <a:r>
              <a:rPr sz="1015" i="1" spc="4" dirty="0">
                <a:solidFill>
                  <a:srgbClr val="002060"/>
                </a:solidFill>
                <a:highlight>
                  <a:srgbClr val="F6DA0A"/>
                </a:highlight>
                <a:cs typeface="Calibri"/>
              </a:rPr>
              <a:t> </a:t>
            </a:r>
            <a:r>
              <a:rPr sz="1015" i="1" spc="-4" dirty="0">
                <a:solidFill>
                  <a:srgbClr val="002060"/>
                </a:solidFill>
                <a:highlight>
                  <a:srgbClr val="F6DA0A"/>
                </a:highlight>
                <a:cs typeface="Calibri"/>
              </a:rPr>
              <a:t>raccords,</a:t>
            </a:r>
            <a:r>
              <a:rPr sz="1015" i="1" spc="40" dirty="0">
                <a:solidFill>
                  <a:srgbClr val="002060"/>
                </a:solidFill>
                <a:highlight>
                  <a:srgbClr val="F6DA0A"/>
                </a:highlight>
                <a:cs typeface="Calibri"/>
              </a:rPr>
              <a:t> </a:t>
            </a:r>
            <a:r>
              <a:rPr sz="1015" i="1" spc="-4" dirty="0">
                <a:solidFill>
                  <a:srgbClr val="002060"/>
                </a:solidFill>
                <a:highlight>
                  <a:srgbClr val="F6DA0A"/>
                </a:highlight>
                <a:cs typeface="Calibri"/>
              </a:rPr>
              <a:t>fissures</a:t>
            </a:r>
            <a:r>
              <a:rPr sz="1015" i="1" spc="26" dirty="0">
                <a:solidFill>
                  <a:srgbClr val="002060"/>
                </a:solidFill>
                <a:highlight>
                  <a:srgbClr val="F6DA0A"/>
                </a:highlight>
                <a:cs typeface="Calibri"/>
              </a:rPr>
              <a:t> </a:t>
            </a:r>
            <a:r>
              <a:rPr sz="1015" i="1" spc="-4" dirty="0">
                <a:solidFill>
                  <a:srgbClr val="002060"/>
                </a:solidFill>
                <a:highlight>
                  <a:srgbClr val="F6DA0A"/>
                </a:highlight>
                <a:cs typeface="Calibri"/>
              </a:rPr>
              <a:t>ou</a:t>
            </a:r>
            <a:r>
              <a:rPr sz="1015" i="1" spc="13" dirty="0">
                <a:solidFill>
                  <a:srgbClr val="002060"/>
                </a:solidFill>
                <a:highlight>
                  <a:srgbClr val="F6DA0A"/>
                </a:highlight>
                <a:cs typeface="Calibri"/>
              </a:rPr>
              <a:t> </a:t>
            </a:r>
            <a:r>
              <a:rPr sz="1015" i="1" spc="-4" dirty="0">
                <a:solidFill>
                  <a:srgbClr val="002060"/>
                </a:solidFill>
                <a:highlight>
                  <a:srgbClr val="F6DA0A"/>
                </a:highlight>
                <a:cs typeface="Calibri"/>
              </a:rPr>
              <a:t>craquelures </a:t>
            </a:r>
            <a:r>
              <a:rPr sz="1015" i="1" spc="-216" dirty="0">
                <a:solidFill>
                  <a:srgbClr val="002060"/>
                </a:solidFill>
                <a:highlight>
                  <a:srgbClr val="F6DA0A"/>
                </a:highlight>
                <a:cs typeface="Calibri"/>
              </a:rPr>
              <a:t> </a:t>
            </a:r>
            <a:r>
              <a:rPr sz="1015" i="1" spc="-4" dirty="0">
                <a:solidFill>
                  <a:srgbClr val="002060"/>
                </a:solidFill>
                <a:highlight>
                  <a:srgbClr val="F6DA0A"/>
                </a:highlight>
                <a:cs typeface="Calibri"/>
              </a:rPr>
              <a:t>du</a:t>
            </a:r>
            <a:r>
              <a:rPr sz="1015" i="1" spc="4" dirty="0">
                <a:solidFill>
                  <a:srgbClr val="002060"/>
                </a:solidFill>
                <a:highlight>
                  <a:srgbClr val="F6DA0A"/>
                </a:highlight>
                <a:cs typeface="Calibri"/>
              </a:rPr>
              <a:t> </a:t>
            </a:r>
            <a:r>
              <a:rPr sz="1015" i="1" spc="-4" dirty="0">
                <a:solidFill>
                  <a:srgbClr val="002060"/>
                </a:solidFill>
                <a:highlight>
                  <a:srgbClr val="F6DA0A"/>
                </a:highlight>
                <a:cs typeface="Calibri"/>
              </a:rPr>
              <a:t>flexible)</a:t>
            </a:r>
            <a:br>
              <a:rPr lang="fr-FR" sz="1015" dirty="0">
                <a:solidFill>
                  <a:srgbClr val="002060"/>
                </a:solidFill>
                <a:highlight>
                  <a:srgbClr val="F6DA0A"/>
                </a:highlight>
                <a:cs typeface="Calibri"/>
              </a:rPr>
            </a:br>
            <a:r>
              <a:rPr sz="1015" b="1" i="1" spc="-9" dirty="0">
                <a:solidFill>
                  <a:srgbClr val="002060"/>
                </a:solidFill>
                <a:highlight>
                  <a:srgbClr val="F6DA0A"/>
                </a:highlight>
                <a:cs typeface="Calibri"/>
              </a:rPr>
              <a:t>Pour</a:t>
            </a:r>
            <a:r>
              <a:rPr sz="1015" b="1" i="1" dirty="0">
                <a:solidFill>
                  <a:srgbClr val="002060"/>
                </a:solidFill>
                <a:highlight>
                  <a:srgbClr val="F6DA0A"/>
                </a:highlight>
                <a:cs typeface="Calibri"/>
              </a:rPr>
              <a:t> rappel</a:t>
            </a:r>
            <a:r>
              <a:rPr sz="1015" b="1" i="1" spc="-18" dirty="0">
                <a:solidFill>
                  <a:srgbClr val="002060"/>
                </a:solidFill>
                <a:highlight>
                  <a:srgbClr val="F6DA0A"/>
                </a:highlight>
                <a:cs typeface="Calibri"/>
              </a:rPr>
              <a:t> </a:t>
            </a:r>
            <a:r>
              <a:rPr sz="1015" b="1" i="1" dirty="0">
                <a:solidFill>
                  <a:srgbClr val="002060"/>
                </a:solidFill>
                <a:highlight>
                  <a:srgbClr val="F6DA0A"/>
                </a:highlight>
                <a:cs typeface="Calibri"/>
              </a:rPr>
              <a:t>une</a:t>
            </a:r>
            <a:r>
              <a:rPr sz="1015" b="1" i="1" spc="-9" dirty="0">
                <a:solidFill>
                  <a:srgbClr val="002060"/>
                </a:solidFill>
                <a:highlight>
                  <a:srgbClr val="F6DA0A"/>
                </a:highlight>
                <a:cs typeface="Calibri"/>
              </a:rPr>
              <a:t> </a:t>
            </a:r>
            <a:r>
              <a:rPr sz="1015" b="1" i="1" dirty="0">
                <a:solidFill>
                  <a:srgbClr val="002060"/>
                </a:solidFill>
                <a:highlight>
                  <a:srgbClr val="F6DA0A"/>
                </a:highlight>
                <a:cs typeface="Calibri"/>
              </a:rPr>
              <a:t>pression</a:t>
            </a:r>
            <a:r>
              <a:rPr sz="1015" b="1" i="1" spc="-18" dirty="0">
                <a:solidFill>
                  <a:srgbClr val="002060"/>
                </a:solidFill>
                <a:highlight>
                  <a:srgbClr val="F6DA0A"/>
                </a:highlight>
                <a:cs typeface="Calibri"/>
              </a:rPr>
              <a:t> </a:t>
            </a:r>
            <a:r>
              <a:rPr sz="1015" b="1" i="1" dirty="0">
                <a:solidFill>
                  <a:srgbClr val="002060"/>
                </a:solidFill>
                <a:highlight>
                  <a:srgbClr val="F6DA0A"/>
                </a:highlight>
                <a:cs typeface="Calibri"/>
              </a:rPr>
              <a:t>de</a:t>
            </a:r>
            <a:r>
              <a:rPr sz="1015" b="1" i="1" spc="-4" dirty="0">
                <a:solidFill>
                  <a:srgbClr val="002060"/>
                </a:solidFill>
                <a:highlight>
                  <a:srgbClr val="F6DA0A"/>
                </a:highlight>
                <a:cs typeface="Calibri"/>
              </a:rPr>
              <a:t> </a:t>
            </a:r>
            <a:r>
              <a:rPr sz="1015" b="1" i="1" dirty="0">
                <a:solidFill>
                  <a:srgbClr val="002060"/>
                </a:solidFill>
                <a:highlight>
                  <a:srgbClr val="F6DA0A"/>
                </a:highlight>
                <a:cs typeface="Calibri"/>
              </a:rPr>
              <a:t>700</a:t>
            </a:r>
            <a:r>
              <a:rPr sz="1015" b="1" i="1" spc="-4" dirty="0">
                <a:solidFill>
                  <a:srgbClr val="002060"/>
                </a:solidFill>
                <a:highlight>
                  <a:srgbClr val="F6DA0A"/>
                </a:highlight>
                <a:cs typeface="Calibri"/>
              </a:rPr>
              <a:t> </a:t>
            </a:r>
            <a:r>
              <a:rPr sz="1015" b="1" i="1" dirty="0">
                <a:solidFill>
                  <a:srgbClr val="002060"/>
                </a:solidFill>
                <a:highlight>
                  <a:srgbClr val="F6DA0A"/>
                </a:highlight>
                <a:cs typeface="Calibri"/>
              </a:rPr>
              <a:t>bars</a:t>
            </a:r>
            <a:r>
              <a:rPr sz="1015" b="1" i="1" spc="-22" dirty="0">
                <a:solidFill>
                  <a:srgbClr val="002060"/>
                </a:solidFill>
                <a:highlight>
                  <a:srgbClr val="F6DA0A"/>
                </a:highlight>
                <a:cs typeface="Calibri"/>
              </a:rPr>
              <a:t> </a:t>
            </a:r>
            <a:r>
              <a:rPr sz="1015" b="1" i="1" dirty="0">
                <a:solidFill>
                  <a:srgbClr val="002060"/>
                </a:solidFill>
                <a:highlight>
                  <a:srgbClr val="F6DA0A"/>
                </a:highlight>
                <a:cs typeface="Calibri"/>
              </a:rPr>
              <a:t>circule</a:t>
            </a:r>
            <a:r>
              <a:rPr sz="1015" b="1" i="1" spc="-22" dirty="0">
                <a:solidFill>
                  <a:srgbClr val="002060"/>
                </a:solidFill>
                <a:highlight>
                  <a:srgbClr val="F6DA0A"/>
                </a:highlight>
                <a:cs typeface="Calibri"/>
              </a:rPr>
              <a:t> </a:t>
            </a:r>
            <a:r>
              <a:rPr sz="1015" b="1" i="1" dirty="0">
                <a:solidFill>
                  <a:srgbClr val="002060"/>
                </a:solidFill>
                <a:highlight>
                  <a:srgbClr val="F6DA0A"/>
                </a:highlight>
                <a:cs typeface="Calibri"/>
              </a:rPr>
              <a:t>dans</a:t>
            </a:r>
            <a:r>
              <a:rPr sz="1015" b="1" i="1" spc="-4" dirty="0">
                <a:solidFill>
                  <a:srgbClr val="002060"/>
                </a:solidFill>
                <a:highlight>
                  <a:srgbClr val="F6DA0A"/>
                </a:highlight>
                <a:cs typeface="Calibri"/>
              </a:rPr>
              <a:t> ces</a:t>
            </a:r>
            <a:r>
              <a:rPr sz="1015" b="1" i="1" spc="-9" dirty="0">
                <a:solidFill>
                  <a:srgbClr val="002060"/>
                </a:solidFill>
                <a:highlight>
                  <a:srgbClr val="F6DA0A"/>
                </a:highlight>
                <a:cs typeface="Calibri"/>
              </a:rPr>
              <a:t> </a:t>
            </a:r>
            <a:r>
              <a:rPr sz="1015" b="1" i="1" spc="-4" dirty="0">
                <a:solidFill>
                  <a:srgbClr val="002060"/>
                </a:solidFill>
                <a:highlight>
                  <a:srgbClr val="F6DA0A"/>
                </a:highlight>
                <a:cs typeface="Calibri"/>
              </a:rPr>
              <a:t>flexibles.</a:t>
            </a:r>
            <a:endParaRPr sz="1015" dirty="0">
              <a:solidFill>
                <a:srgbClr val="002060"/>
              </a:solidFill>
              <a:highlight>
                <a:srgbClr val="F6DA0A"/>
              </a:highlight>
              <a:cs typeface="Calibri"/>
            </a:endParaRPr>
          </a:p>
        </p:txBody>
      </p:sp>
      <p:sp>
        <p:nvSpPr>
          <p:cNvPr id="44" name="object 34">
            <a:extLst>
              <a:ext uri="{FF2B5EF4-FFF2-40B4-BE49-F238E27FC236}">
                <a16:creationId xmlns:a16="http://schemas.microsoft.com/office/drawing/2014/main" id="{2351254A-474B-E64D-18DE-C5C3BBDA0047}"/>
              </a:ext>
            </a:extLst>
          </p:cNvPr>
          <p:cNvSpPr txBox="1"/>
          <p:nvPr/>
        </p:nvSpPr>
        <p:spPr>
          <a:xfrm>
            <a:off x="8613408" y="6264687"/>
            <a:ext cx="123825" cy="346249"/>
          </a:xfrm>
          <a:prstGeom prst="rect">
            <a:avLst/>
          </a:prstGeom>
        </p:spPr>
        <p:txBody>
          <a:bodyPr vert="horz" wrap="square" lIns="0" tIns="0" rIns="0" bIns="0" rtlCol="0">
            <a:spAutoFit/>
          </a:bodyPr>
          <a:lstStyle/>
          <a:p>
            <a:pPr marL="33619">
              <a:lnSpc>
                <a:spcPts val="922"/>
              </a:lnSpc>
            </a:pPr>
            <a:fld id="{81D60167-4931-47E6-BA6A-407CBD079E47}" type="slidenum">
              <a:rPr sz="882" spc="-4" dirty="0">
                <a:solidFill>
                  <a:srgbClr val="898989"/>
                </a:solidFill>
                <a:cs typeface="Calibri"/>
              </a:rPr>
              <a:pPr marL="33619">
                <a:lnSpc>
                  <a:spcPts val="922"/>
                </a:lnSpc>
              </a:pPr>
              <a:t>40</a:t>
            </a:fld>
            <a:endParaRPr sz="882">
              <a:solidFill>
                <a:prstClr val="black"/>
              </a:solidFill>
              <a:cs typeface="Calibri"/>
            </a:endParaRPr>
          </a:p>
        </p:txBody>
      </p:sp>
    </p:spTree>
    <p:extLst>
      <p:ext uri="{BB962C8B-B14F-4D97-AF65-F5344CB8AC3E}">
        <p14:creationId xmlns:p14="http://schemas.microsoft.com/office/powerpoint/2010/main" val="13400934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grpSp>
        <p:nvGrpSpPr>
          <p:cNvPr id="4" name="object 3">
            <a:extLst>
              <a:ext uri="{FF2B5EF4-FFF2-40B4-BE49-F238E27FC236}">
                <a16:creationId xmlns:a16="http://schemas.microsoft.com/office/drawing/2014/main" id="{4EB9EE26-23D8-C863-D8AA-61FB37D6D535}"/>
              </a:ext>
            </a:extLst>
          </p:cNvPr>
          <p:cNvGrpSpPr/>
          <p:nvPr/>
        </p:nvGrpSpPr>
        <p:grpSpPr>
          <a:xfrm>
            <a:off x="300270" y="1251044"/>
            <a:ext cx="2319685" cy="594930"/>
            <a:chOff x="688848" y="1173480"/>
            <a:chExt cx="1309370" cy="422275"/>
          </a:xfrm>
          <a:solidFill>
            <a:srgbClr val="F6DA0A"/>
          </a:solidFill>
        </p:grpSpPr>
        <p:sp>
          <p:nvSpPr>
            <p:cNvPr id="5" name="object 4">
              <a:extLst>
                <a:ext uri="{FF2B5EF4-FFF2-40B4-BE49-F238E27FC236}">
                  <a16:creationId xmlns:a16="http://schemas.microsoft.com/office/drawing/2014/main" id="{607275AA-16E3-D10B-0C8D-4BECC3E6BCC6}"/>
                </a:ext>
              </a:extLst>
            </p:cNvPr>
            <p:cNvSpPr/>
            <p:nvPr/>
          </p:nvSpPr>
          <p:spPr>
            <a:xfrm>
              <a:off x="691895" y="1176527"/>
              <a:ext cx="1303020" cy="416559"/>
            </a:xfrm>
            <a:custGeom>
              <a:avLst/>
              <a:gdLst/>
              <a:ahLst/>
              <a:cxnLst/>
              <a:rect l="l" t="t" r="r" b="b"/>
              <a:pathLst>
                <a:path w="1303020" h="416559">
                  <a:moveTo>
                    <a:pt x="1303019" y="416051"/>
                  </a:moveTo>
                  <a:lnTo>
                    <a:pt x="1303019" y="0"/>
                  </a:lnTo>
                  <a:lnTo>
                    <a:pt x="0" y="0"/>
                  </a:lnTo>
                  <a:lnTo>
                    <a:pt x="0" y="416051"/>
                  </a:lnTo>
                  <a:lnTo>
                    <a:pt x="1303019" y="416051"/>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sp>
          <p:nvSpPr>
            <p:cNvPr id="6" name="object 5">
              <a:extLst>
                <a:ext uri="{FF2B5EF4-FFF2-40B4-BE49-F238E27FC236}">
                  <a16:creationId xmlns:a16="http://schemas.microsoft.com/office/drawing/2014/main" id="{49EBB3B8-3267-FCC6-BADD-AEB4848034A5}"/>
                </a:ext>
              </a:extLst>
            </p:cNvPr>
            <p:cNvSpPr/>
            <p:nvPr/>
          </p:nvSpPr>
          <p:spPr>
            <a:xfrm>
              <a:off x="688848" y="1173480"/>
              <a:ext cx="1309370" cy="422275"/>
            </a:xfrm>
            <a:custGeom>
              <a:avLst/>
              <a:gdLst/>
              <a:ahLst/>
              <a:cxnLst/>
              <a:rect l="l" t="t" r="r" b="b"/>
              <a:pathLst>
                <a:path w="1309370" h="422275">
                  <a:moveTo>
                    <a:pt x="1309116" y="420624"/>
                  </a:moveTo>
                  <a:lnTo>
                    <a:pt x="1309116" y="1524"/>
                  </a:lnTo>
                  <a:lnTo>
                    <a:pt x="1307592" y="0"/>
                  </a:lnTo>
                  <a:lnTo>
                    <a:pt x="1524" y="0"/>
                  </a:lnTo>
                  <a:lnTo>
                    <a:pt x="0" y="1524"/>
                  </a:lnTo>
                  <a:lnTo>
                    <a:pt x="0" y="420624"/>
                  </a:lnTo>
                  <a:lnTo>
                    <a:pt x="1524" y="422148"/>
                  </a:lnTo>
                  <a:lnTo>
                    <a:pt x="3048" y="422148"/>
                  </a:lnTo>
                  <a:lnTo>
                    <a:pt x="3048" y="7620"/>
                  </a:lnTo>
                  <a:lnTo>
                    <a:pt x="7620" y="3048"/>
                  </a:lnTo>
                  <a:lnTo>
                    <a:pt x="7620" y="7620"/>
                  </a:lnTo>
                  <a:lnTo>
                    <a:pt x="1301496" y="7620"/>
                  </a:lnTo>
                  <a:lnTo>
                    <a:pt x="1301496" y="3048"/>
                  </a:lnTo>
                  <a:lnTo>
                    <a:pt x="1306068" y="7620"/>
                  </a:lnTo>
                  <a:lnTo>
                    <a:pt x="1306068" y="422148"/>
                  </a:lnTo>
                  <a:lnTo>
                    <a:pt x="1307592" y="422148"/>
                  </a:lnTo>
                  <a:lnTo>
                    <a:pt x="1309116" y="420624"/>
                  </a:lnTo>
                  <a:close/>
                </a:path>
                <a:path w="1309370" h="422275">
                  <a:moveTo>
                    <a:pt x="7620" y="7620"/>
                  </a:moveTo>
                  <a:lnTo>
                    <a:pt x="7620" y="3048"/>
                  </a:lnTo>
                  <a:lnTo>
                    <a:pt x="3048" y="7620"/>
                  </a:lnTo>
                  <a:lnTo>
                    <a:pt x="7620" y="7620"/>
                  </a:lnTo>
                  <a:close/>
                </a:path>
                <a:path w="1309370" h="422275">
                  <a:moveTo>
                    <a:pt x="7620" y="414528"/>
                  </a:moveTo>
                  <a:lnTo>
                    <a:pt x="7620" y="7620"/>
                  </a:lnTo>
                  <a:lnTo>
                    <a:pt x="3048" y="7620"/>
                  </a:lnTo>
                  <a:lnTo>
                    <a:pt x="3048" y="414528"/>
                  </a:lnTo>
                  <a:lnTo>
                    <a:pt x="7620" y="414528"/>
                  </a:lnTo>
                  <a:close/>
                </a:path>
                <a:path w="1309370" h="422275">
                  <a:moveTo>
                    <a:pt x="1306068" y="414528"/>
                  </a:moveTo>
                  <a:lnTo>
                    <a:pt x="3048" y="414528"/>
                  </a:lnTo>
                  <a:lnTo>
                    <a:pt x="7620" y="419100"/>
                  </a:lnTo>
                  <a:lnTo>
                    <a:pt x="7620" y="422148"/>
                  </a:lnTo>
                  <a:lnTo>
                    <a:pt x="1301496" y="422148"/>
                  </a:lnTo>
                  <a:lnTo>
                    <a:pt x="1301496" y="419100"/>
                  </a:lnTo>
                  <a:lnTo>
                    <a:pt x="1306068" y="414528"/>
                  </a:lnTo>
                  <a:close/>
                </a:path>
                <a:path w="1309370" h="422275">
                  <a:moveTo>
                    <a:pt x="7620" y="422148"/>
                  </a:moveTo>
                  <a:lnTo>
                    <a:pt x="7620" y="419100"/>
                  </a:lnTo>
                  <a:lnTo>
                    <a:pt x="3048" y="414528"/>
                  </a:lnTo>
                  <a:lnTo>
                    <a:pt x="3048" y="422148"/>
                  </a:lnTo>
                  <a:lnTo>
                    <a:pt x="7620" y="422148"/>
                  </a:lnTo>
                  <a:close/>
                </a:path>
                <a:path w="1309370" h="422275">
                  <a:moveTo>
                    <a:pt x="1306068" y="7620"/>
                  </a:moveTo>
                  <a:lnTo>
                    <a:pt x="1301496" y="3048"/>
                  </a:lnTo>
                  <a:lnTo>
                    <a:pt x="1301496" y="7620"/>
                  </a:lnTo>
                  <a:lnTo>
                    <a:pt x="1306068" y="7620"/>
                  </a:lnTo>
                  <a:close/>
                </a:path>
                <a:path w="1309370" h="422275">
                  <a:moveTo>
                    <a:pt x="1306068" y="414528"/>
                  </a:moveTo>
                  <a:lnTo>
                    <a:pt x="1306068" y="7620"/>
                  </a:lnTo>
                  <a:lnTo>
                    <a:pt x="1301496" y="7620"/>
                  </a:lnTo>
                  <a:lnTo>
                    <a:pt x="1301496" y="414528"/>
                  </a:lnTo>
                  <a:lnTo>
                    <a:pt x="1306068" y="414528"/>
                  </a:lnTo>
                  <a:close/>
                </a:path>
                <a:path w="1309370" h="422275">
                  <a:moveTo>
                    <a:pt x="1306068" y="422148"/>
                  </a:moveTo>
                  <a:lnTo>
                    <a:pt x="1306068" y="414528"/>
                  </a:lnTo>
                  <a:lnTo>
                    <a:pt x="1301496" y="419100"/>
                  </a:lnTo>
                  <a:lnTo>
                    <a:pt x="1301496" y="422148"/>
                  </a:lnTo>
                  <a:lnTo>
                    <a:pt x="1306068" y="422148"/>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18" name="object 6">
            <a:extLst>
              <a:ext uri="{FF2B5EF4-FFF2-40B4-BE49-F238E27FC236}">
                <a16:creationId xmlns:a16="http://schemas.microsoft.com/office/drawing/2014/main" id="{BC19ECEA-759B-EC5D-2874-FF8F3856DBD0}"/>
              </a:ext>
            </a:extLst>
          </p:cNvPr>
          <p:cNvSpPr txBox="1">
            <a:spLocks/>
          </p:cNvSpPr>
          <p:nvPr/>
        </p:nvSpPr>
        <p:spPr>
          <a:xfrm>
            <a:off x="300271" y="1339588"/>
            <a:ext cx="2386180" cy="448856"/>
          </a:xfrm>
          <a:prstGeom prst="rect">
            <a:avLst/>
          </a:prstGeom>
        </p:spPr>
        <p:txBody>
          <a:bodyPr vert="horz" wrap="square" lIns="0" tIns="5603"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spcBef>
                <a:spcPts val="44"/>
              </a:spcBef>
            </a:pPr>
            <a:r>
              <a:rPr lang="fr-FR" sz="3200" spc="4" dirty="0">
                <a:solidFill>
                  <a:srgbClr val="002060"/>
                </a:solidFill>
              </a:rPr>
              <a:t>Démontage</a:t>
            </a:r>
            <a:endParaRPr lang="fr-FR" sz="3200" dirty="0">
              <a:solidFill>
                <a:srgbClr val="002060"/>
              </a:solidFill>
            </a:endParaRPr>
          </a:p>
        </p:txBody>
      </p:sp>
      <p:sp>
        <p:nvSpPr>
          <p:cNvPr id="3" name="object 6">
            <a:extLst>
              <a:ext uri="{FF2B5EF4-FFF2-40B4-BE49-F238E27FC236}">
                <a16:creationId xmlns:a16="http://schemas.microsoft.com/office/drawing/2014/main" id="{97C851FF-7BC9-FC8D-1929-625A9FCD02DF}"/>
              </a:ext>
            </a:extLst>
          </p:cNvPr>
          <p:cNvSpPr txBox="1"/>
          <p:nvPr/>
        </p:nvSpPr>
        <p:spPr>
          <a:xfrm>
            <a:off x="5927491" y="3144484"/>
            <a:ext cx="3979769" cy="725229"/>
          </a:xfrm>
          <a:prstGeom prst="rect">
            <a:avLst/>
          </a:prstGeom>
        </p:spPr>
        <p:txBody>
          <a:bodyPr vert="horz" wrap="square" lIns="0" tIns="11206" rIns="0" bIns="0" rtlCol="0">
            <a:spAutoFit/>
          </a:bodyPr>
          <a:lstStyle/>
          <a:p>
            <a:pPr marL="11206" marR="4483">
              <a:lnSpc>
                <a:spcPct val="102099"/>
              </a:lnSpc>
              <a:spcBef>
                <a:spcPts val="88"/>
              </a:spcBef>
            </a:pPr>
            <a:r>
              <a:rPr sz="1279" b="1" spc="-4" dirty="0">
                <a:solidFill>
                  <a:srgbClr val="002060"/>
                </a:solidFill>
                <a:latin typeface="Arial" panose="020B0604020202020204" pitchFamily="34" charset="0"/>
                <a:cs typeface="Arial" panose="020B0604020202020204" pitchFamily="34" charset="0"/>
              </a:rPr>
              <a:t>Vérin</a:t>
            </a:r>
            <a:r>
              <a:rPr sz="1279" b="1" dirty="0">
                <a:solidFill>
                  <a:srgbClr val="002060"/>
                </a:solidFill>
                <a:latin typeface="Arial" panose="020B0604020202020204" pitchFamily="34" charset="0"/>
                <a:cs typeface="Arial" panose="020B0604020202020204" pitchFamily="34" charset="0"/>
              </a:rPr>
              <a:t> </a:t>
            </a:r>
            <a:r>
              <a:rPr sz="1279" b="1" spc="13" dirty="0">
                <a:solidFill>
                  <a:srgbClr val="002060"/>
                </a:solidFill>
                <a:latin typeface="Arial" panose="020B0604020202020204" pitchFamily="34" charset="0"/>
                <a:cs typeface="Arial" panose="020B0604020202020204" pitchFamily="34" charset="0"/>
              </a:rPr>
              <a:t>SHUTTLE-T</a:t>
            </a:r>
            <a:r>
              <a:rPr sz="1279" spc="13" dirty="0">
                <a:solidFill>
                  <a:srgbClr val="002060"/>
                </a:solidFill>
                <a:latin typeface="Arial" panose="020B0604020202020204" pitchFamily="34" charset="0"/>
                <a:cs typeface="Arial" panose="020B0604020202020204" pitchFamily="34" charset="0"/>
              </a:rPr>
              <a:t>,</a:t>
            </a:r>
            <a:r>
              <a:rPr sz="1279" spc="9" dirty="0">
                <a:solidFill>
                  <a:srgbClr val="002060"/>
                </a:solidFill>
                <a:latin typeface="Arial" panose="020B0604020202020204" pitchFamily="34" charset="0"/>
                <a:cs typeface="Arial" panose="020B0604020202020204" pitchFamily="34" charset="0"/>
              </a:rPr>
              <a:t> </a:t>
            </a:r>
            <a:r>
              <a:rPr sz="1279" dirty="0">
                <a:solidFill>
                  <a:srgbClr val="002060"/>
                </a:solidFill>
                <a:latin typeface="Arial" panose="020B0604020202020204" pitchFamily="34" charset="0"/>
                <a:cs typeface="Arial" panose="020B0604020202020204" pitchFamily="34" charset="0"/>
              </a:rPr>
              <a:t>il</a:t>
            </a:r>
            <a:r>
              <a:rPr sz="1279" spc="13"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permet </a:t>
            </a:r>
            <a:r>
              <a:rPr sz="1279" spc="13" dirty="0">
                <a:solidFill>
                  <a:srgbClr val="002060"/>
                </a:solidFill>
                <a:latin typeface="Arial" panose="020B0604020202020204" pitchFamily="34" charset="0"/>
                <a:cs typeface="Arial" panose="020B0604020202020204" pitchFamily="34" charset="0"/>
              </a:rPr>
              <a:t>de</a:t>
            </a:r>
            <a:r>
              <a:rPr sz="1279" spc="9" dirty="0">
                <a:solidFill>
                  <a:srgbClr val="002060"/>
                </a:solidFill>
                <a:latin typeface="Arial" panose="020B0604020202020204" pitchFamily="34" charset="0"/>
                <a:cs typeface="Arial" panose="020B0604020202020204" pitchFamily="34" charset="0"/>
              </a:rPr>
              <a:t> repousser</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les</a:t>
            </a:r>
            <a:r>
              <a:rPr sz="127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cercles</a:t>
            </a:r>
            <a:r>
              <a:rPr sz="1279" spc="22"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sur</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les </a:t>
            </a:r>
            <a:r>
              <a:rPr sz="1279" spc="-27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roues</a:t>
            </a:r>
            <a:r>
              <a:rPr sz="1279" spc="9"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5</a:t>
            </a:r>
            <a:r>
              <a:rPr sz="1279" spc="9" dirty="0">
                <a:solidFill>
                  <a:srgbClr val="002060"/>
                </a:solidFill>
                <a:latin typeface="Arial" panose="020B0604020202020204" pitchFamily="34" charset="0"/>
                <a:cs typeface="Arial" panose="020B0604020202020204" pitchFamily="34" charset="0"/>
              </a:rPr>
              <a:t> Pièces</a:t>
            </a:r>
            <a:r>
              <a:rPr sz="1279" spc="13"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jusqu’à</a:t>
            </a:r>
            <a:r>
              <a:rPr sz="127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la</a:t>
            </a:r>
            <a:r>
              <a:rPr sz="1279" spc="13"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dimension</a:t>
            </a:r>
            <a:r>
              <a:rPr sz="1279" spc="13" dirty="0">
                <a:solidFill>
                  <a:srgbClr val="002060"/>
                </a:solidFill>
                <a:latin typeface="Arial" panose="020B0604020202020204" pitchFamily="34" charset="0"/>
                <a:cs typeface="Arial" panose="020B0604020202020204" pitchFamily="34" charset="0"/>
              </a:rPr>
              <a:t> </a:t>
            </a:r>
            <a:r>
              <a:rPr sz="1279" spc="-18" dirty="0">
                <a:solidFill>
                  <a:srgbClr val="002060"/>
                </a:solidFill>
                <a:latin typeface="Arial" panose="020B0604020202020204" pitchFamily="34" charset="0"/>
                <a:cs typeface="Arial" panose="020B0604020202020204" pitchFamily="34" charset="0"/>
              </a:rPr>
              <a:t>51’’.</a:t>
            </a:r>
            <a:endParaRPr sz="1279" dirty="0">
              <a:solidFill>
                <a:srgbClr val="002060"/>
              </a:solidFill>
              <a:latin typeface="Arial" panose="020B0604020202020204" pitchFamily="34" charset="0"/>
              <a:cs typeface="Arial" panose="020B0604020202020204" pitchFamily="34" charset="0"/>
            </a:endParaRPr>
          </a:p>
          <a:p>
            <a:pPr marL="11206">
              <a:spcBef>
                <a:spcPts val="31"/>
              </a:spcBef>
            </a:pPr>
            <a:r>
              <a:rPr sz="1015" i="1" spc="-4" dirty="0">
                <a:solidFill>
                  <a:srgbClr val="002060"/>
                </a:solidFill>
                <a:latin typeface="Arial" panose="020B0604020202020204" pitchFamily="34" charset="0"/>
                <a:cs typeface="Arial" panose="020B0604020202020204" pitchFamily="34" charset="0"/>
              </a:rPr>
              <a:t>(en accessoire,</a:t>
            </a:r>
            <a:r>
              <a:rPr sz="1015" i="1" spc="22"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2</a:t>
            </a:r>
            <a:r>
              <a:rPr sz="1015" i="1" spc="4"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Cale</a:t>
            </a:r>
            <a:r>
              <a:rPr sz="1015" i="1" spc="13"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de</a:t>
            </a:r>
            <a:r>
              <a:rPr sz="1015" i="1" spc="4"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Coinçage</a:t>
            </a:r>
            <a:r>
              <a:rPr sz="1015" i="1" spc="31"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a:t>
            </a:r>
            <a:r>
              <a:rPr sz="1015" i="1" spc="224"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1</a:t>
            </a:r>
            <a:r>
              <a:rPr sz="1015" i="1" spc="-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Crochet</a:t>
            </a:r>
            <a:r>
              <a:rPr sz="1015" i="1" spc="22"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40mm</a:t>
            </a:r>
            <a:r>
              <a:rPr sz="1015" i="1" spc="9"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a:t>
            </a:r>
            <a:r>
              <a:rPr sz="1015" i="1" spc="-9"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1</a:t>
            </a:r>
            <a:r>
              <a:rPr sz="1015" i="1" spc="-9"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Crochet</a:t>
            </a:r>
            <a:r>
              <a:rPr sz="1015" i="1" spc="18" dirty="0">
                <a:solidFill>
                  <a:srgbClr val="002060"/>
                </a:solidFill>
                <a:latin typeface="Arial" panose="020B0604020202020204" pitchFamily="34" charset="0"/>
                <a:cs typeface="Arial" panose="020B0604020202020204" pitchFamily="34" charset="0"/>
              </a:rPr>
              <a:t> </a:t>
            </a:r>
            <a:r>
              <a:rPr sz="1015" i="1" dirty="0">
                <a:solidFill>
                  <a:srgbClr val="002060"/>
                </a:solidFill>
                <a:latin typeface="Arial" panose="020B0604020202020204" pitchFamily="34" charset="0"/>
                <a:cs typeface="Arial" panose="020B0604020202020204" pitchFamily="34" charset="0"/>
              </a:rPr>
              <a:t>65mm)</a:t>
            </a:r>
            <a:endParaRPr sz="1015" dirty="0">
              <a:solidFill>
                <a:srgbClr val="002060"/>
              </a:solidFill>
              <a:latin typeface="Arial" panose="020B0604020202020204" pitchFamily="34" charset="0"/>
              <a:cs typeface="Arial" panose="020B0604020202020204" pitchFamily="34" charset="0"/>
            </a:endParaRPr>
          </a:p>
        </p:txBody>
      </p:sp>
      <p:sp>
        <p:nvSpPr>
          <p:cNvPr id="7" name="object 7">
            <a:extLst>
              <a:ext uri="{FF2B5EF4-FFF2-40B4-BE49-F238E27FC236}">
                <a16:creationId xmlns:a16="http://schemas.microsoft.com/office/drawing/2014/main" id="{432E4E3D-40D1-F994-F3C4-EE623AD58C63}"/>
              </a:ext>
            </a:extLst>
          </p:cNvPr>
          <p:cNvSpPr txBox="1"/>
          <p:nvPr/>
        </p:nvSpPr>
        <p:spPr>
          <a:xfrm>
            <a:off x="4229743" y="5131848"/>
            <a:ext cx="3579719" cy="1210630"/>
          </a:xfrm>
          <a:prstGeom prst="rect">
            <a:avLst/>
          </a:prstGeom>
        </p:spPr>
        <p:txBody>
          <a:bodyPr vert="horz" wrap="square" lIns="0" tIns="10646" rIns="0" bIns="0" rtlCol="0">
            <a:spAutoFit/>
          </a:bodyPr>
          <a:lstStyle/>
          <a:p>
            <a:pPr marL="11206" marR="4483">
              <a:lnSpc>
                <a:spcPct val="102400"/>
              </a:lnSpc>
              <a:spcBef>
                <a:spcPts val="84"/>
              </a:spcBef>
            </a:pPr>
            <a:r>
              <a:rPr sz="1279" b="1" spc="9" dirty="0">
                <a:solidFill>
                  <a:srgbClr val="002060"/>
                </a:solidFill>
                <a:latin typeface="Arial" panose="020B0604020202020204" pitchFamily="34" charset="0"/>
                <a:cs typeface="Arial" panose="020B0604020202020204" pitchFamily="34" charset="0"/>
              </a:rPr>
              <a:t>Détalonneur </a:t>
            </a:r>
            <a:r>
              <a:rPr sz="1279" b="1" dirty="0">
                <a:solidFill>
                  <a:srgbClr val="002060"/>
                </a:solidFill>
                <a:latin typeface="Arial" panose="020B0604020202020204" pitchFamily="34" charset="0"/>
                <a:cs typeface="Arial" panose="020B0604020202020204" pitchFamily="34" charset="0"/>
              </a:rPr>
              <a:t>PASCHRA</a:t>
            </a:r>
            <a:r>
              <a:rPr sz="1279" dirty="0">
                <a:solidFill>
                  <a:srgbClr val="002060"/>
                </a:solidFill>
                <a:latin typeface="Arial" panose="020B0604020202020204" pitchFamily="34" charset="0"/>
                <a:cs typeface="Arial" panose="020B0604020202020204" pitchFamily="34" charset="0"/>
              </a:rPr>
              <a:t>, il </a:t>
            </a:r>
            <a:r>
              <a:rPr sz="1279" spc="9" dirty="0">
                <a:solidFill>
                  <a:srgbClr val="002060"/>
                </a:solidFill>
                <a:latin typeface="Arial" panose="020B0604020202020204" pitchFamily="34" charset="0"/>
                <a:cs typeface="Arial" panose="020B0604020202020204" pitchFamily="34" charset="0"/>
              </a:rPr>
              <a:t>permet </a:t>
            </a:r>
            <a:r>
              <a:rPr sz="1279" spc="13" dirty="0">
                <a:solidFill>
                  <a:srgbClr val="002060"/>
                </a:solidFill>
                <a:latin typeface="Arial" panose="020B0604020202020204" pitchFamily="34" charset="0"/>
                <a:cs typeface="Arial" panose="020B0604020202020204" pitchFamily="34" charset="0"/>
              </a:rPr>
              <a:t>de </a:t>
            </a:r>
            <a:r>
              <a:rPr sz="1279" spc="9" dirty="0">
                <a:solidFill>
                  <a:srgbClr val="002060"/>
                </a:solidFill>
                <a:latin typeface="Arial" panose="020B0604020202020204" pitchFamily="34" charset="0"/>
                <a:cs typeface="Arial" panose="020B0604020202020204" pitchFamily="34" charset="0"/>
              </a:rPr>
              <a:t>repousser </a:t>
            </a:r>
            <a:r>
              <a:rPr sz="1279" spc="4" dirty="0">
                <a:solidFill>
                  <a:srgbClr val="002060"/>
                </a:solidFill>
                <a:latin typeface="Arial" panose="020B0604020202020204" pitchFamily="34" charset="0"/>
                <a:cs typeface="Arial" panose="020B0604020202020204" pitchFamily="34" charset="0"/>
              </a:rPr>
              <a:t>le </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talon</a:t>
            </a:r>
            <a:r>
              <a:rPr sz="1279" spc="18"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sur</a:t>
            </a:r>
            <a:r>
              <a:rPr sz="1279" spc="9" dirty="0">
                <a:solidFill>
                  <a:srgbClr val="002060"/>
                </a:solidFill>
                <a:latin typeface="Arial" panose="020B0604020202020204" pitchFamily="34" charset="0"/>
                <a:cs typeface="Arial" panose="020B0604020202020204" pitchFamily="34" charset="0"/>
              </a:rPr>
              <a:t> les</a:t>
            </a:r>
            <a:r>
              <a:rPr sz="1279" spc="13"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roues</a:t>
            </a:r>
            <a:r>
              <a:rPr sz="1279" spc="13" dirty="0">
                <a:solidFill>
                  <a:srgbClr val="002060"/>
                </a:solidFill>
                <a:latin typeface="Arial" panose="020B0604020202020204" pitchFamily="34" charset="0"/>
                <a:cs typeface="Arial" panose="020B0604020202020204" pitchFamily="34" charset="0"/>
              </a:rPr>
              <a:t> 3 </a:t>
            </a:r>
            <a:r>
              <a:rPr sz="1279" spc="9" dirty="0">
                <a:solidFill>
                  <a:srgbClr val="002060"/>
                </a:solidFill>
                <a:latin typeface="Arial" panose="020B0604020202020204" pitchFamily="34" charset="0"/>
                <a:cs typeface="Arial" panose="020B0604020202020204" pitchFamily="34" charset="0"/>
              </a:rPr>
              <a:t>Pièces</a:t>
            </a:r>
            <a:r>
              <a:rPr sz="1279" spc="13"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jusqu’à </a:t>
            </a:r>
            <a:r>
              <a:rPr sz="1279" spc="4" dirty="0">
                <a:solidFill>
                  <a:srgbClr val="002060"/>
                </a:solidFill>
                <a:latin typeface="Arial" panose="020B0604020202020204" pitchFamily="34" charset="0"/>
                <a:cs typeface="Arial" panose="020B0604020202020204" pitchFamily="34" charset="0"/>
              </a:rPr>
              <a:t>la</a:t>
            </a:r>
            <a:r>
              <a:rPr sz="1279" spc="1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dimension</a:t>
            </a:r>
            <a:r>
              <a:rPr sz="1279" spc="31" dirty="0">
                <a:solidFill>
                  <a:srgbClr val="002060"/>
                </a:solidFill>
                <a:latin typeface="Arial" panose="020B0604020202020204" pitchFamily="34" charset="0"/>
                <a:cs typeface="Arial" panose="020B0604020202020204" pitchFamily="34" charset="0"/>
              </a:rPr>
              <a:t> </a:t>
            </a:r>
            <a:r>
              <a:rPr sz="1279" spc="-18" dirty="0">
                <a:solidFill>
                  <a:srgbClr val="002060"/>
                </a:solidFill>
                <a:latin typeface="Arial" panose="020B0604020202020204" pitchFamily="34" charset="0"/>
                <a:cs typeface="Arial" panose="020B0604020202020204" pitchFamily="34" charset="0"/>
              </a:rPr>
              <a:t>29’’. </a:t>
            </a:r>
            <a:r>
              <a:rPr sz="1279" spc="-278" dirty="0">
                <a:solidFill>
                  <a:srgbClr val="002060"/>
                </a:solidFill>
                <a:latin typeface="Arial" panose="020B0604020202020204" pitchFamily="34" charset="0"/>
                <a:cs typeface="Arial" panose="020B0604020202020204" pitchFamily="34" charset="0"/>
              </a:rPr>
              <a:t> </a:t>
            </a:r>
            <a:r>
              <a:rPr sz="1279" b="1" spc="4" dirty="0">
                <a:solidFill>
                  <a:srgbClr val="002060"/>
                </a:solidFill>
                <a:highlight>
                  <a:srgbClr val="F6DA0A"/>
                </a:highlight>
                <a:latin typeface="Arial" panose="020B0604020202020204" pitchFamily="34" charset="0"/>
                <a:cs typeface="Arial" panose="020B0604020202020204" pitchFamily="34" charset="0"/>
              </a:rPr>
              <a:t>Il est impératif </a:t>
            </a:r>
            <a:r>
              <a:rPr sz="1279" b="1" spc="18" dirty="0">
                <a:solidFill>
                  <a:srgbClr val="002060"/>
                </a:solidFill>
                <a:highlight>
                  <a:srgbClr val="F6DA0A"/>
                </a:highlight>
                <a:latin typeface="Arial" panose="020B0604020202020204" pitchFamily="34" charset="0"/>
                <a:cs typeface="Arial" panose="020B0604020202020204" pitchFamily="34" charset="0"/>
              </a:rPr>
              <a:t>de </a:t>
            </a:r>
            <a:r>
              <a:rPr sz="1279" b="1" u="sng" spc="4" dirty="0">
                <a:solidFill>
                  <a:srgbClr val="002060"/>
                </a:solidFill>
                <a:highlight>
                  <a:srgbClr val="F6DA0A"/>
                </a:highlight>
                <a:uFill>
                  <a:solidFill>
                    <a:srgbClr val="FF0000"/>
                  </a:solidFill>
                </a:uFill>
                <a:latin typeface="Arial" panose="020B0604020202020204" pitchFamily="34" charset="0"/>
                <a:cs typeface="Arial" panose="020B0604020202020204" pitchFamily="34" charset="0"/>
              </a:rPr>
              <a:t>respecter </a:t>
            </a:r>
            <a:r>
              <a:rPr sz="1279" b="1" u="sng" spc="9" dirty="0">
                <a:solidFill>
                  <a:srgbClr val="002060"/>
                </a:solidFill>
                <a:highlight>
                  <a:srgbClr val="F6DA0A"/>
                </a:highlight>
                <a:uFill>
                  <a:solidFill>
                    <a:srgbClr val="FF0000"/>
                  </a:solidFill>
                </a:uFill>
                <a:latin typeface="Arial" panose="020B0604020202020204" pitchFamily="34" charset="0"/>
                <a:cs typeface="Arial" panose="020B0604020202020204" pitchFamily="34" charset="0"/>
              </a:rPr>
              <a:t>scrupuleusement</a:t>
            </a:r>
            <a:r>
              <a:rPr sz="1279" b="1" spc="9" dirty="0">
                <a:solidFill>
                  <a:srgbClr val="002060"/>
                </a:solidFill>
                <a:highlight>
                  <a:srgbClr val="F6DA0A"/>
                </a:highlight>
                <a:latin typeface="Arial" panose="020B0604020202020204" pitchFamily="34" charset="0"/>
                <a:cs typeface="Arial" panose="020B0604020202020204" pitchFamily="34" charset="0"/>
              </a:rPr>
              <a:t> </a:t>
            </a:r>
            <a:r>
              <a:rPr sz="1279" b="1" spc="4" dirty="0">
                <a:solidFill>
                  <a:srgbClr val="002060"/>
                </a:solidFill>
                <a:highlight>
                  <a:srgbClr val="F6DA0A"/>
                </a:highlight>
                <a:latin typeface="Arial" panose="020B0604020202020204" pitchFamily="34" charset="0"/>
                <a:cs typeface="Arial" panose="020B0604020202020204" pitchFamily="34" charset="0"/>
              </a:rPr>
              <a:t>les </a:t>
            </a:r>
            <a:r>
              <a:rPr sz="1279" b="1" spc="9" dirty="0">
                <a:solidFill>
                  <a:srgbClr val="002060"/>
                </a:solidFill>
                <a:highlight>
                  <a:srgbClr val="F6DA0A"/>
                </a:highlight>
                <a:latin typeface="Arial" panose="020B0604020202020204" pitchFamily="34" charset="0"/>
                <a:cs typeface="Arial" panose="020B0604020202020204" pitchFamily="34" charset="0"/>
              </a:rPr>
              <a:t> consignes </a:t>
            </a:r>
            <a:r>
              <a:rPr sz="1279" b="1" spc="4" dirty="0">
                <a:solidFill>
                  <a:srgbClr val="002060"/>
                </a:solidFill>
                <a:highlight>
                  <a:srgbClr val="F6DA0A"/>
                </a:highlight>
                <a:latin typeface="Arial" panose="020B0604020202020204" pitchFamily="34" charset="0"/>
                <a:cs typeface="Arial" panose="020B0604020202020204" pitchFamily="34" charset="0"/>
              </a:rPr>
              <a:t>d’utilisation </a:t>
            </a:r>
            <a:r>
              <a:rPr sz="1279" b="1" spc="18" dirty="0">
                <a:solidFill>
                  <a:srgbClr val="002060"/>
                </a:solidFill>
                <a:highlight>
                  <a:srgbClr val="F6DA0A"/>
                </a:highlight>
                <a:latin typeface="Arial" panose="020B0604020202020204" pitchFamily="34" charset="0"/>
                <a:cs typeface="Arial" panose="020B0604020202020204" pitchFamily="34" charset="0"/>
              </a:rPr>
              <a:t>de </a:t>
            </a:r>
            <a:r>
              <a:rPr sz="1279" b="1" spc="4" dirty="0">
                <a:solidFill>
                  <a:srgbClr val="002060"/>
                </a:solidFill>
                <a:highlight>
                  <a:srgbClr val="F6DA0A"/>
                </a:highlight>
                <a:latin typeface="Arial" panose="020B0604020202020204" pitchFamily="34" charset="0"/>
                <a:cs typeface="Arial" panose="020B0604020202020204" pitchFamily="34" charset="0"/>
              </a:rPr>
              <a:t>cet </a:t>
            </a:r>
            <a:r>
              <a:rPr sz="1279" b="1" spc="9" dirty="0">
                <a:solidFill>
                  <a:srgbClr val="002060"/>
                </a:solidFill>
                <a:highlight>
                  <a:srgbClr val="F6DA0A"/>
                </a:highlight>
                <a:latin typeface="Arial" panose="020B0604020202020204" pitchFamily="34" charset="0"/>
                <a:cs typeface="Arial" panose="020B0604020202020204" pitchFamily="34" charset="0"/>
              </a:rPr>
              <a:t>outil </a:t>
            </a:r>
            <a:r>
              <a:rPr sz="1279" b="1" spc="4" dirty="0">
                <a:solidFill>
                  <a:srgbClr val="002060"/>
                </a:solidFill>
                <a:highlight>
                  <a:srgbClr val="F6DA0A"/>
                </a:highlight>
                <a:latin typeface="Arial" panose="020B0604020202020204" pitchFamily="34" charset="0"/>
                <a:cs typeface="Arial" panose="020B0604020202020204" pitchFamily="34" charset="0"/>
              </a:rPr>
              <a:t>et </a:t>
            </a:r>
            <a:r>
              <a:rPr sz="1279" b="1" spc="18" dirty="0">
                <a:solidFill>
                  <a:srgbClr val="002060"/>
                </a:solidFill>
                <a:highlight>
                  <a:srgbClr val="F6DA0A"/>
                </a:highlight>
                <a:latin typeface="Arial" panose="020B0604020202020204" pitchFamily="34" charset="0"/>
                <a:cs typeface="Arial" panose="020B0604020202020204" pitchFamily="34" charset="0"/>
              </a:rPr>
              <a:t>de </a:t>
            </a:r>
            <a:r>
              <a:rPr sz="1279" b="1" spc="4" dirty="0">
                <a:solidFill>
                  <a:srgbClr val="002060"/>
                </a:solidFill>
                <a:highlight>
                  <a:srgbClr val="F6DA0A"/>
                </a:highlight>
                <a:latin typeface="Arial" panose="020B0604020202020204" pitchFamily="34" charset="0"/>
                <a:cs typeface="Arial" panose="020B0604020202020204" pitchFamily="34" charset="0"/>
              </a:rPr>
              <a:t>contrôler </a:t>
            </a:r>
            <a:r>
              <a:rPr sz="1279" b="1" spc="9" dirty="0">
                <a:solidFill>
                  <a:srgbClr val="002060"/>
                </a:solidFill>
                <a:highlight>
                  <a:srgbClr val="F6DA0A"/>
                </a:highlight>
                <a:latin typeface="Arial" panose="020B0604020202020204" pitchFamily="34" charset="0"/>
                <a:cs typeface="Arial" panose="020B0604020202020204" pitchFamily="34" charset="0"/>
              </a:rPr>
              <a:t> </a:t>
            </a:r>
            <a:r>
              <a:rPr sz="1279" b="1" spc="-13" dirty="0">
                <a:solidFill>
                  <a:srgbClr val="002060"/>
                </a:solidFill>
                <a:highlight>
                  <a:srgbClr val="F6DA0A"/>
                </a:highlight>
                <a:latin typeface="Arial" panose="020B0604020202020204" pitchFamily="34" charset="0"/>
                <a:cs typeface="Arial" panose="020B0604020202020204" pitchFamily="34" charset="0"/>
              </a:rPr>
              <a:t>l’état</a:t>
            </a:r>
            <a:r>
              <a:rPr sz="1279" b="1" spc="4" dirty="0">
                <a:solidFill>
                  <a:srgbClr val="002060"/>
                </a:solidFill>
                <a:highlight>
                  <a:srgbClr val="F6DA0A"/>
                </a:highlight>
                <a:latin typeface="Arial" panose="020B0604020202020204" pitchFamily="34" charset="0"/>
                <a:cs typeface="Arial" panose="020B0604020202020204" pitchFamily="34" charset="0"/>
              </a:rPr>
              <a:t> </a:t>
            </a:r>
            <a:r>
              <a:rPr sz="1279" b="1" spc="18" dirty="0">
                <a:solidFill>
                  <a:srgbClr val="002060"/>
                </a:solidFill>
                <a:highlight>
                  <a:srgbClr val="F6DA0A"/>
                </a:highlight>
                <a:latin typeface="Arial" panose="020B0604020202020204" pitchFamily="34" charset="0"/>
                <a:cs typeface="Arial" panose="020B0604020202020204" pitchFamily="34" charset="0"/>
              </a:rPr>
              <a:t>du</a:t>
            </a:r>
            <a:r>
              <a:rPr sz="1279" b="1" spc="-9" dirty="0">
                <a:solidFill>
                  <a:srgbClr val="002060"/>
                </a:solidFill>
                <a:highlight>
                  <a:srgbClr val="F6DA0A"/>
                </a:highlight>
                <a:latin typeface="Arial" panose="020B0604020202020204" pitchFamily="34" charset="0"/>
                <a:cs typeface="Arial" panose="020B0604020202020204" pitchFamily="34" charset="0"/>
              </a:rPr>
              <a:t> </a:t>
            </a:r>
            <a:r>
              <a:rPr sz="1279" b="1" spc="13" dirty="0">
                <a:solidFill>
                  <a:srgbClr val="002060"/>
                </a:solidFill>
                <a:highlight>
                  <a:srgbClr val="F6DA0A"/>
                </a:highlight>
                <a:latin typeface="Arial" panose="020B0604020202020204" pitchFamily="34" charset="0"/>
                <a:cs typeface="Arial" panose="020B0604020202020204" pitchFamily="34" charset="0"/>
              </a:rPr>
              <a:t>support</a:t>
            </a:r>
            <a:r>
              <a:rPr sz="1279" b="1" spc="-26" dirty="0">
                <a:solidFill>
                  <a:srgbClr val="002060"/>
                </a:solidFill>
                <a:highlight>
                  <a:srgbClr val="F6DA0A"/>
                </a:highlight>
                <a:latin typeface="Arial" panose="020B0604020202020204" pitchFamily="34" charset="0"/>
                <a:cs typeface="Arial" panose="020B0604020202020204" pitchFamily="34" charset="0"/>
              </a:rPr>
              <a:t> </a:t>
            </a:r>
            <a:r>
              <a:rPr sz="1279" b="1" spc="13" dirty="0">
                <a:solidFill>
                  <a:srgbClr val="002060"/>
                </a:solidFill>
                <a:highlight>
                  <a:srgbClr val="F6DA0A"/>
                </a:highlight>
                <a:latin typeface="Arial" panose="020B0604020202020204" pitchFamily="34" charset="0"/>
                <a:cs typeface="Arial" panose="020B0604020202020204" pitchFamily="34" charset="0"/>
              </a:rPr>
              <a:t>à chacune</a:t>
            </a:r>
            <a:r>
              <a:rPr sz="1279" b="1" spc="-31" dirty="0">
                <a:solidFill>
                  <a:srgbClr val="002060"/>
                </a:solidFill>
                <a:highlight>
                  <a:srgbClr val="F6DA0A"/>
                </a:highlight>
                <a:latin typeface="Arial" panose="020B0604020202020204" pitchFamily="34" charset="0"/>
                <a:cs typeface="Arial" panose="020B0604020202020204" pitchFamily="34" charset="0"/>
              </a:rPr>
              <a:t> </a:t>
            </a:r>
            <a:r>
              <a:rPr sz="1279" b="1" spc="13" dirty="0">
                <a:solidFill>
                  <a:srgbClr val="002060"/>
                </a:solidFill>
                <a:highlight>
                  <a:srgbClr val="F6DA0A"/>
                </a:highlight>
                <a:latin typeface="Arial" panose="020B0604020202020204" pitchFamily="34" charset="0"/>
                <a:cs typeface="Arial" panose="020B0604020202020204" pitchFamily="34" charset="0"/>
              </a:rPr>
              <a:t>des</a:t>
            </a:r>
            <a:r>
              <a:rPr sz="1279" b="1" dirty="0">
                <a:solidFill>
                  <a:srgbClr val="002060"/>
                </a:solidFill>
                <a:highlight>
                  <a:srgbClr val="F6DA0A"/>
                </a:highlight>
                <a:latin typeface="Arial" panose="020B0604020202020204" pitchFamily="34" charset="0"/>
                <a:cs typeface="Arial" panose="020B0604020202020204" pitchFamily="34" charset="0"/>
              </a:rPr>
              <a:t> </a:t>
            </a:r>
            <a:r>
              <a:rPr sz="1279" b="1" spc="4" dirty="0">
                <a:solidFill>
                  <a:srgbClr val="002060"/>
                </a:solidFill>
                <a:highlight>
                  <a:srgbClr val="F6DA0A"/>
                </a:highlight>
                <a:latin typeface="Arial" panose="020B0604020202020204" pitchFamily="34" charset="0"/>
                <a:cs typeface="Arial" panose="020B0604020202020204" pitchFamily="34" charset="0"/>
              </a:rPr>
              <a:t>utilisations.</a:t>
            </a:r>
            <a:endParaRPr sz="1279" dirty="0">
              <a:solidFill>
                <a:srgbClr val="002060"/>
              </a:solidFill>
              <a:highlight>
                <a:srgbClr val="F6DA0A"/>
              </a:highlight>
              <a:latin typeface="Arial" panose="020B0604020202020204" pitchFamily="34" charset="0"/>
              <a:cs typeface="Arial" panose="020B0604020202020204" pitchFamily="34" charset="0"/>
            </a:endParaRPr>
          </a:p>
        </p:txBody>
      </p:sp>
      <p:grpSp>
        <p:nvGrpSpPr>
          <p:cNvPr id="8" name="object 8">
            <a:extLst>
              <a:ext uri="{FF2B5EF4-FFF2-40B4-BE49-F238E27FC236}">
                <a16:creationId xmlns:a16="http://schemas.microsoft.com/office/drawing/2014/main" id="{632B6AC8-33BD-C7BF-A1F8-1CD0535EE95A}"/>
              </a:ext>
            </a:extLst>
          </p:cNvPr>
          <p:cNvGrpSpPr/>
          <p:nvPr/>
        </p:nvGrpSpPr>
        <p:grpSpPr>
          <a:xfrm>
            <a:off x="3953183" y="3035317"/>
            <a:ext cx="1848971" cy="1650066"/>
            <a:chOff x="2714244" y="2746248"/>
            <a:chExt cx="2095500" cy="1870075"/>
          </a:xfrm>
        </p:grpSpPr>
        <p:pic>
          <p:nvPicPr>
            <p:cNvPr id="19" name="object 9">
              <a:extLst>
                <a:ext uri="{FF2B5EF4-FFF2-40B4-BE49-F238E27FC236}">
                  <a16:creationId xmlns:a16="http://schemas.microsoft.com/office/drawing/2014/main" id="{F75D0FD2-25E2-74E4-DC5D-5189F73A934F}"/>
                </a:ext>
              </a:extLst>
            </p:cNvPr>
            <p:cNvPicPr/>
            <p:nvPr/>
          </p:nvPicPr>
          <p:blipFill>
            <a:blip r:embed="rId2" cstate="print"/>
            <a:stretch>
              <a:fillRect/>
            </a:stretch>
          </p:blipFill>
          <p:spPr>
            <a:xfrm>
              <a:off x="2787395" y="2819399"/>
              <a:ext cx="1949195" cy="1723643"/>
            </a:xfrm>
            <a:prstGeom prst="rect">
              <a:avLst/>
            </a:prstGeom>
          </p:spPr>
        </p:pic>
        <p:sp>
          <p:nvSpPr>
            <p:cNvPr id="20" name="object 10">
              <a:extLst>
                <a:ext uri="{FF2B5EF4-FFF2-40B4-BE49-F238E27FC236}">
                  <a16:creationId xmlns:a16="http://schemas.microsoft.com/office/drawing/2014/main" id="{2F1B721C-A3E7-C577-A37E-007941A35EAF}"/>
                </a:ext>
              </a:extLst>
            </p:cNvPr>
            <p:cNvSpPr/>
            <p:nvPr/>
          </p:nvSpPr>
          <p:spPr>
            <a:xfrm>
              <a:off x="2714244" y="2746248"/>
              <a:ext cx="2095500" cy="1870075"/>
            </a:xfrm>
            <a:custGeom>
              <a:avLst/>
              <a:gdLst/>
              <a:ahLst/>
              <a:cxnLst/>
              <a:rect l="l" t="t" r="r" b="b"/>
              <a:pathLst>
                <a:path w="2095500" h="1870075">
                  <a:moveTo>
                    <a:pt x="2095500" y="1511808"/>
                  </a:moveTo>
                  <a:lnTo>
                    <a:pt x="2095500" y="0"/>
                  </a:lnTo>
                  <a:lnTo>
                    <a:pt x="359664" y="0"/>
                  </a:lnTo>
                  <a:lnTo>
                    <a:pt x="288036" y="7620"/>
                  </a:lnTo>
                  <a:lnTo>
                    <a:pt x="220980" y="28956"/>
                  </a:lnTo>
                  <a:lnTo>
                    <a:pt x="160020" y="62484"/>
                  </a:lnTo>
                  <a:lnTo>
                    <a:pt x="105156" y="105156"/>
                  </a:lnTo>
                  <a:lnTo>
                    <a:pt x="62484" y="160020"/>
                  </a:lnTo>
                  <a:lnTo>
                    <a:pt x="28956" y="220980"/>
                  </a:lnTo>
                  <a:lnTo>
                    <a:pt x="7620" y="289560"/>
                  </a:lnTo>
                  <a:lnTo>
                    <a:pt x="0" y="359664"/>
                  </a:lnTo>
                  <a:lnTo>
                    <a:pt x="0" y="1869948"/>
                  </a:lnTo>
                  <a:lnTo>
                    <a:pt x="36576" y="1869948"/>
                  </a:lnTo>
                  <a:lnTo>
                    <a:pt x="36576" y="1796796"/>
                  </a:lnTo>
                  <a:lnTo>
                    <a:pt x="73152" y="1796796"/>
                  </a:lnTo>
                  <a:lnTo>
                    <a:pt x="73152" y="362712"/>
                  </a:lnTo>
                  <a:lnTo>
                    <a:pt x="74676" y="330708"/>
                  </a:lnTo>
                  <a:lnTo>
                    <a:pt x="74676" y="333756"/>
                  </a:lnTo>
                  <a:lnTo>
                    <a:pt x="79248" y="301752"/>
                  </a:lnTo>
                  <a:lnTo>
                    <a:pt x="79248" y="304800"/>
                  </a:lnTo>
                  <a:lnTo>
                    <a:pt x="85344" y="280416"/>
                  </a:lnTo>
                  <a:lnTo>
                    <a:pt x="85344" y="277368"/>
                  </a:lnTo>
                  <a:lnTo>
                    <a:pt x="96012" y="250698"/>
                  </a:lnTo>
                  <a:lnTo>
                    <a:pt x="96012" y="249936"/>
                  </a:lnTo>
                  <a:lnTo>
                    <a:pt x="106680" y="228600"/>
                  </a:lnTo>
                  <a:lnTo>
                    <a:pt x="106680" y="225552"/>
                  </a:lnTo>
                  <a:lnTo>
                    <a:pt x="121920" y="201999"/>
                  </a:lnTo>
                  <a:lnTo>
                    <a:pt x="121920" y="201168"/>
                  </a:lnTo>
                  <a:lnTo>
                    <a:pt x="137160" y="180848"/>
                  </a:lnTo>
                  <a:lnTo>
                    <a:pt x="137160" y="179832"/>
                  </a:lnTo>
                  <a:lnTo>
                    <a:pt x="156972" y="158604"/>
                  </a:lnTo>
                  <a:lnTo>
                    <a:pt x="158496" y="156972"/>
                  </a:lnTo>
                  <a:lnTo>
                    <a:pt x="179832" y="137160"/>
                  </a:lnTo>
                  <a:lnTo>
                    <a:pt x="179832" y="137922"/>
                  </a:lnTo>
                  <a:lnTo>
                    <a:pt x="201168" y="121920"/>
                  </a:lnTo>
                  <a:lnTo>
                    <a:pt x="201168" y="122457"/>
                  </a:lnTo>
                  <a:lnTo>
                    <a:pt x="225552" y="106680"/>
                  </a:lnTo>
                  <a:lnTo>
                    <a:pt x="225552" y="108204"/>
                  </a:lnTo>
                  <a:lnTo>
                    <a:pt x="249936" y="96012"/>
                  </a:lnTo>
                  <a:lnTo>
                    <a:pt x="249936" y="96316"/>
                  </a:lnTo>
                  <a:lnTo>
                    <a:pt x="277368" y="85344"/>
                  </a:lnTo>
                  <a:lnTo>
                    <a:pt x="277368" y="86106"/>
                  </a:lnTo>
                  <a:lnTo>
                    <a:pt x="301752" y="80010"/>
                  </a:lnTo>
                  <a:lnTo>
                    <a:pt x="301752" y="79248"/>
                  </a:lnTo>
                  <a:lnTo>
                    <a:pt x="329184" y="75329"/>
                  </a:lnTo>
                  <a:lnTo>
                    <a:pt x="329184" y="74676"/>
                  </a:lnTo>
                  <a:lnTo>
                    <a:pt x="359664" y="73290"/>
                  </a:lnTo>
                  <a:lnTo>
                    <a:pt x="359664" y="73152"/>
                  </a:lnTo>
                  <a:lnTo>
                    <a:pt x="2022348" y="73152"/>
                  </a:lnTo>
                  <a:lnTo>
                    <a:pt x="2022348" y="36576"/>
                  </a:lnTo>
                  <a:lnTo>
                    <a:pt x="2058924" y="73152"/>
                  </a:lnTo>
                  <a:lnTo>
                    <a:pt x="2058924" y="1665732"/>
                  </a:lnTo>
                  <a:lnTo>
                    <a:pt x="2066544" y="1650492"/>
                  </a:lnTo>
                  <a:lnTo>
                    <a:pt x="2078736" y="1616964"/>
                  </a:lnTo>
                  <a:lnTo>
                    <a:pt x="2087880" y="1581912"/>
                  </a:lnTo>
                  <a:lnTo>
                    <a:pt x="2093976" y="1546860"/>
                  </a:lnTo>
                  <a:lnTo>
                    <a:pt x="2095500" y="1511808"/>
                  </a:lnTo>
                  <a:close/>
                </a:path>
                <a:path w="2095500" h="1870075">
                  <a:moveTo>
                    <a:pt x="1735836" y="1869948"/>
                  </a:moveTo>
                  <a:lnTo>
                    <a:pt x="1735836" y="1796796"/>
                  </a:lnTo>
                  <a:lnTo>
                    <a:pt x="36576" y="1796796"/>
                  </a:lnTo>
                  <a:lnTo>
                    <a:pt x="73152" y="1833372"/>
                  </a:lnTo>
                  <a:lnTo>
                    <a:pt x="73152" y="1869948"/>
                  </a:lnTo>
                  <a:lnTo>
                    <a:pt x="1735836" y="1869948"/>
                  </a:lnTo>
                  <a:close/>
                </a:path>
                <a:path w="2095500" h="1870075">
                  <a:moveTo>
                    <a:pt x="73152" y="1869948"/>
                  </a:moveTo>
                  <a:lnTo>
                    <a:pt x="73152" y="1833372"/>
                  </a:lnTo>
                  <a:lnTo>
                    <a:pt x="36576" y="1796796"/>
                  </a:lnTo>
                  <a:lnTo>
                    <a:pt x="36576" y="1869948"/>
                  </a:lnTo>
                  <a:lnTo>
                    <a:pt x="73152" y="1869948"/>
                  </a:lnTo>
                  <a:close/>
                </a:path>
                <a:path w="2095500" h="1870075">
                  <a:moveTo>
                    <a:pt x="86868" y="274320"/>
                  </a:moveTo>
                  <a:lnTo>
                    <a:pt x="85344" y="277368"/>
                  </a:lnTo>
                  <a:lnTo>
                    <a:pt x="85344" y="280416"/>
                  </a:lnTo>
                  <a:lnTo>
                    <a:pt x="86868" y="274320"/>
                  </a:lnTo>
                  <a:close/>
                </a:path>
                <a:path w="2095500" h="1870075">
                  <a:moveTo>
                    <a:pt x="97536" y="246888"/>
                  </a:moveTo>
                  <a:lnTo>
                    <a:pt x="96012" y="249936"/>
                  </a:lnTo>
                  <a:lnTo>
                    <a:pt x="96012" y="250698"/>
                  </a:lnTo>
                  <a:lnTo>
                    <a:pt x="97536" y="246888"/>
                  </a:lnTo>
                  <a:close/>
                </a:path>
                <a:path w="2095500" h="1870075">
                  <a:moveTo>
                    <a:pt x="109728" y="222504"/>
                  </a:moveTo>
                  <a:lnTo>
                    <a:pt x="106680" y="225552"/>
                  </a:lnTo>
                  <a:lnTo>
                    <a:pt x="106680" y="228600"/>
                  </a:lnTo>
                  <a:lnTo>
                    <a:pt x="109728" y="222504"/>
                  </a:lnTo>
                  <a:close/>
                </a:path>
                <a:path w="2095500" h="1870075">
                  <a:moveTo>
                    <a:pt x="123444" y="199644"/>
                  </a:moveTo>
                  <a:lnTo>
                    <a:pt x="121920" y="201168"/>
                  </a:lnTo>
                  <a:lnTo>
                    <a:pt x="121920" y="201999"/>
                  </a:lnTo>
                  <a:lnTo>
                    <a:pt x="123444" y="199644"/>
                  </a:lnTo>
                  <a:close/>
                </a:path>
                <a:path w="2095500" h="1870075">
                  <a:moveTo>
                    <a:pt x="140208" y="176784"/>
                  </a:moveTo>
                  <a:lnTo>
                    <a:pt x="137160" y="179832"/>
                  </a:lnTo>
                  <a:lnTo>
                    <a:pt x="137160" y="180848"/>
                  </a:lnTo>
                  <a:lnTo>
                    <a:pt x="140208" y="176784"/>
                  </a:lnTo>
                  <a:close/>
                </a:path>
                <a:path w="2095500" h="1870075">
                  <a:moveTo>
                    <a:pt x="158496" y="156972"/>
                  </a:moveTo>
                  <a:lnTo>
                    <a:pt x="156972" y="158496"/>
                  </a:lnTo>
                  <a:lnTo>
                    <a:pt x="157760" y="157760"/>
                  </a:lnTo>
                  <a:lnTo>
                    <a:pt x="158496" y="156972"/>
                  </a:lnTo>
                  <a:close/>
                </a:path>
                <a:path w="2095500" h="1870075">
                  <a:moveTo>
                    <a:pt x="157760" y="157760"/>
                  </a:moveTo>
                  <a:lnTo>
                    <a:pt x="156972" y="158496"/>
                  </a:lnTo>
                  <a:lnTo>
                    <a:pt x="157760" y="157760"/>
                  </a:lnTo>
                  <a:close/>
                </a:path>
                <a:path w="2095500" h="1870075">
                  <a:moveTo>
                    <a:pt x="158496" y="157073"/>
                  </a:moveTo>
                  <a:lnTo>
                    <a:pt x="157760" y="157760"/>
                  </a:lnTo>
                  <a:lnTo>
                    <a:pt x="158496" y="157073"/>
                  </a:lnTo>
                  <a:close/>
                </a:path>
                <a:path w="2095500" h="1870075">
                  <a:moveTo>
                    <a:pt x="179832" y="137922"/>
                  </a:moveTo>
                  <a:lnTo>
                    <a:pt x="179832" y="137160"/>
                  </a:lnTo>
                  <a:lnTo>
                    <a:pt x="176784" y="140208"/>
                  </a:lnTo>
                  <a:lnTo>
                    <a:pt x="179832" y="137922"/>
                  </a:lnTo>
                  <a:close/>
                </a:path>
                <a:path w="2095500" h="1870075">
                  <a:moveTo>
                    <a:pt x="201168" y="122457"/>
                  </a:moveTo>
                  <a:lnTo>
                    <a:pt x="201168" y="121920"/>
                  </a:lnTo>
                  <a:lnTo>
                    <a:pt x="199644" y="123444"/>
                  </a:lnTo>
                  <a:lnTo>
                    <a:pt x="201168" y="122457"/>
                  </a:lnTo>
                  <a:close/>
                </a:path>
                <a:path w="2095500" h="1870075">
                  <a:moveTo>
                    <a:pt x="225552" y="108204"/>
                  </a:moveTo>
                  <a:lnTo>
                    <a:pt x="225552" y="106680"/>
                  </a:lnTo>
                  <a:lnTo>
                    <a:pt x="222504" y="109728"/>
                  </a:lnTo>
                  <a:lnTo>
                    <a:pt x="225552" y="108204"/>
                  </a:lnTo>
                  <a:close/>
                </a:path>
                <a:path w="2095500" h="1870075">
                  <a:moveTo>
                    <a:pt x="249936" y="96316"/>
                  </a:moveTo>
                  <a:lnTo>
                    <a:pt x="249936" y="96012"/>
                  </a:lnTo>
                  <a:lnTo>
                    <a:pt x="246888" y="97536"/>
                  </a:lnTo>
                  <a:lnTo>
                    <a:pt x="249936" y="96316"/>
                  </a:lnTo>
                  <a:close/>
                </a:path>
                <a:path w="2095500" h="1870075">
                  <a:moveTo>
                    <a:pt x="277368" y="86106"/>
                  </a:moveTo>
                  <a:lnTo>
                    <a:pt x="277368" y="85344"/>
                  </a:lnTo>
                  <a:lnTo>
                    <a:pt x="274320" y="86868"/>
                  </a:lnTo>
                  <a:lnTo>
                    <a:pt x="277368" y="86106"/>
                  </a:lnTo>
                  <a:close/>
                </a:path>
                <a:path w="2095500" h="1870075">
                  <a:moveTo>
                    <a:pt x="304800" y="79248"/>
                  </a:moveTo>
                  <a:lnTo>
                    <a:pt x="301752" y="79248"/>
                  </a:lnTo>
                  <a:lnTo>
                    <a:pt x="301752" y="80010"/>
                  </a:lnTo>
                  <a:lnTo>
                    <a:pt x="304800" y="79248"/>
                  </a:lnTo>
                  <a:close/>
                </a:path>
                <a:path w="2095500" h="1870075">
                  <a:moveTo>
                    <a:pt x="333756" y="74676"/>
                  </a:moveTo>
                  <a:lnTo>
                    <a:pt x="329184" y="74676"/>
                  </a:lnTo>
                  <a:lnTo>
                    <a:pt x="329184" y="75329"/>
                  </a:lnTo>
                  <a:lnTo>
                    <a:pt x="333756" y="74676"/>
                  </a:lnTo>
                  <a:close/>
                </a:path>
                <a:path w="2095500" h="1870075">
                  <a:moveTo>
                    <a:pt x="362712" y="73152"/>
                  </a:moveTo>
                  <a:lnTo>
                    <a:pt x="359664" y="73152"/>
                  </a:lnTo>
                  <a:lnTo>
                    <a:pt x="359664" y="73290"/>
                  </a:lnTo>
                  <a:lnTo>
                    <a:pt x="362712" y="73152"/>
                  </a:lnTo>
                  <a:close/>
                </a:path>
                <a:path w="2095500" h="1870075">
                  <a:moveTo>
                    <a:pt x="1766316" y="1868689"/>
                  </a:moveTo>
                  <a:lnTo>
                    <a:pt x="1766316" y="1795272"/>
                  </a:lnTo>
                  <a:lnTo>
                    <a:pt x="1734312" y="1796796"/>
                  </a:lnTo>
                  <a:lnTo>
                    <a:pt x="1735836" y="1796796"/>
                  </a:lnTo>
                  <a:lnTo>
                    <a:pt x="1735836" y="1869948"/>
                  </a:lnTo>
                  <a:lnTo>
                    <a:pt x="1737360" y="1869948"/>
                  </a:lnTo>
                  <a:lnTo>
                    <a:pt x="1766316" y="1868689"/>
                  </a:lnTo>
                  <a:close/>
                </a:path>
                <a:path w="2095500" h="1870075">
                  <a:moveTo>
                    <a:pt x="1795272" y="1864448"/>
                  </a:moveTo>
                  <a:lnTo>
                    <a:pt x="1795272" y="1790700"/>
                  </a:lnTo>
                  <a:lnTo>
                    <a:pt x="1763268" y="1795272"/>
                  </a:lnTo>
                  <a:lnTo>
                    <a:pt x="1766316" y="1795272"/>
                  </a:lnTo>
                  <a:lnTo>
                    <a:pt x="1766316" y="1868689"/>
                  </a:lnTo>
                  <a:lnTo>
                    <a:pt x="1772412" y="1868424"/>
                  </a:lnTo>
                  <a:lnTo>
                    <a:pt x="1795272" y="1864448"/>
                  </a:lnTo>
                  <a:close/>
                </a:path>
                <a:path w="2095500" h="1870075">
                  <a:moveTo>
                    <a:pt x="1822023" y="1783242"/>
                  </a:moveTo>
                  <a:lnTo>
                    <a:pt x="1790700" y="1790700"/>
                  </a:lnTo>
                  <a:lnTo>
                    <a:pt x="1795272" y="1790700"/>
                  </a:lnTo>
                  <a:lnTo>
                    <a:pt x="1795272" y="1864448"/>
                  </a:lnTo>
                  <a:lnTo>
                    <a:pt x="1807464" y="1862328"/>
                  </a:lnTo>
                  <a:lnTo>
                    <a:pt x="1818132" y="1860008"/>
                  </a:lnTo>
                  <a:lnTo>
                    <a:pt x="1818132" y="1784604"/>
                  </a:lnTo>
                  <a:lnTo>
                    <a:pt x="1822023" y="1783242"/>
                  </a:lnTo>
                  <a:close/>
                </a:path>
                <a:path w="2095500" h="1870075">
                  <a:moveTo>
                    <a:pt x="1822704" y="1783080"/>
                  </a:moveTo>
                  <a:lnTo>
                    <a:pt x="1822023" y="1783242"/>
                  </a:lnTo>
                  <a:lnTo>
                    <a:pt x="1818132" y="1784604"/>
                  </a:lnTo>
                  <a:lnTo>
                    <a:pt x="1822704" y="1783080"/>
                  </a:lnTo>
                  <a:close/>
                </a:path>
                <a:path w="2095500" h="1870075">
                  <a:moveTo>
                    <a:pt x="1822704" y="1859015"/>
                  </a:moveTo>
                  <a:lnTo>
                    <a:pt x="1822704" y="1783080"/>
                  </a:lnTo>
                  <a:lnTo>
                    <a:pt x="1818132" y="1784604"/>
                  </a:lnTo>
                  <a:lnTo>
                    <a:pt x="1818132" y="1860008"/>
                  </a:lnTo>
                  <a:lnTo>
                    <a:pt x="1822704" y="1859015"/>
                  </a:lnTo>
                  <a:close/>
                </a:path>
                <a:path w="2095500" h="1870075">
                  <a:moveTo>
                    <a:pt x="1848612" y="1773936"/>
                  </a:moveTo>
                  <a:lnTo>
                    <a:pt x="1822023" y="1783242"/>
                  </a:lnTo>
                  <a:lnTo>
                    <a:pt x="1822704" y="1783080"/>
                  </a:lnTo>
                  <a:lnTo>
                    <a:pt x="1822704" y="1859015"/>
                  </a:lnTo>
                  <a:lnTo>
                    <a:pt x="1842516" y="1854708"/>
                  </a:lnTo>
                  <a:lnTo>
                    <a:pt x="1845564" y="1853599"/>
                  </a:lnTo>
                  <a:lnTo>
                    <a:pt x="1845564" y="1775460"/>
                  </a:lnTo>
                  <a:lnTo>
                    <a:pt x="1848612" y="1773936"/>
                  </a:lnTo>
                  <a:close/>
                </a:path>
                <a:path w="2095500" h="1870075">
                  <a:moveTo>
                    <a:pt x="1872996" y="1843624"/>
                  </a:moveTo>
                  <a:lnTo>
                    <a:pt x="1872996" y="1761744"/>
                  </a:lnTo>
                  <a:lnTo>
                    <a:pt x="1845564" y="1775460"/>
                  </a:lnTo>
                  <a:lnTo>
                    <a:pt x="1845564" y="1853599"/>
                  </a:lnTo>
                  <a:lnTo>
                    <a:pt x="1872996" y="1843624"/>
                  </a:lnTo>
                  <a:close/>
                </a:path>
                <a:path w="2095500" h="1870075">
                  <a:moveTo>
                    <a:pt x="1897380" y="1831848"/>
                  </a:moveTo>
                  <a:lnTo>
                    <a:pt x="1897380" y="1746504"/>
                  </a:lnTo>
                  <a:lnTo>
                    <a:pt x="1869948" y="1763268"/>
                  </a:lnTo>
                  <a:lnTo>
                    <a:pt x="1872996" y="1761744"/>
                  </a:lnTo>
                  <a:lnTo>
                    <a:pt x="1872996" y="1843624"/>
                  </a:lnTo>
                  <a:lnTo>
                    <a:pt x="1876044" y="1842516"/>
                  </a:lnTo>
                  <a:lnTo>
                    <a:pt x="1897380" y="1831848"/>
                  </a:lnTo>
                  <a:close/>
                </a:path>
                <a:path w="2095500" h="1870075">
                  <a:moveTo>
                    <a:pt x="1918716" y="1729740"/>
                  </a:moveTo>
                  <a:lnTo>
                    <a:pt x="1894332" y="1748028"/>
                  </a:lnTo>
                  <a:lnTo>
                    <a:pt x="1897380" y="1746504"/>
                  </a:lnTo>
                  <a:lnTo>
                    <a:pt x="1897380" y="1831848"/>
                  </a:lnTo>
                  <a:lnTo>
                    <a:pt x="1906524" y="1827276"/>
                  </a:lnTo>
                  <a:lnTo>
                    <a:pt x="1915668" y="1821789"/>
                  </a:lnTo>
                  <a:lnTo>
                    <a:pt x="1915668" y="1732788"/>
                  </a:lnTo>
                  <a:lnTo>
                    <a:pt x="1918716" y="1729740"/>
                  </a:lnTo>
                  <a:close/>
                </a:path>
                <a:path w="2095500" h="1870075">
                  <a:moveTo>
                    <a:pt x="1938528" y="1711452"/>
                  </a:moveTo>
                  <a:lnTo>
                    <a:pt x="1915668" y="1732788"/>
                  </a:lnTo>
                  <a:lnTo>
                    <a:pt x="1915668" y="1821789"/>
                  </a:lnTo>
                  <a:lnTo>
                    <a:pt x="1937004" y="1808988"/>
                  </a:lnTo>
                  <a:lnTo>
                    <a:pt x="1937004" y="1714500"/>
                  </a:lnTo>
                  <a:lnTo>
                    <a:pt x="1938528" y="1711452"/>
                  </a:lnTo>
                  <a:close/>
                </a:path>
                <a:path w="2095500" h="1870075">
                  <a:moveTo>
                    <a:pt x="1958340" y="1792393"/>
                  </a:moveTo>
                  <a:lnTo>
                    <a:pt x="1958340" y="1691640"/>
                  </a:lnTo>
                  <a:lnTo>
                    <a:pt x="1937004" y="1714500"/>
                  </a:lnTo>
                  <a:lnTo>
                    <a:pt x="1937004" y="1808988"/>
                  </a:lnTo>
                  <a:lnTo>
                    <a:pt x="1958340" y="1792393"/>
                  </a:lnTo>
                  <a:close/>
                </a:path>
                <a:path w="2095500" h="1870075">
                  <a:moveTo>
                    <a:pt x="1973580" y="1668780"/>
                  </a:moveTo>
                  <a:lnTo>
                    <a:pt x="1955292" y="1694688"/>
                  </a:lnTo>
                  <a:lnTo>
                    <a:pt x="1958340" y="1691640"/>
                  </a:lnTo>
                  <a:lnTo>
                    <a:pt x="1958340" y="1792393"/>
                  </a:lnTo>
                  <a:lnTo>
                    <a:pt x="1964436" y="1787652"/>
                  </a:lnTo>
                  <a:lnTo>
                    <a:pt x="1972056" y="1780928"/>
                  </a:lnTo>
                  <a:lnTo>
                    <a:pt x="1972056" y="1671828"/>
                  </a:lnTo>
                  <a:lnTo>
                    <a:pt x="1973580" y="1668780"/>
                  </a:lnTo>
                  <a:close/>
                </a:path>
                <a:path w="2095500" h="1870075">
                  <a:moveTo>
                    <a:pt x="1988820" y="1766136"/>
                  </a:moveTo>
                  <a:lnTo>
                    <a:pt x="1988820" y="1645920"/>
                  </a:lnTo>
                  <a:lnTo>
                    <a:pt x="1972056" y="1671828"/>
                  </a:lnTo>
                  <a:lnTo>
                    <a:pt x="1972056" y="1780928"/>
                  </a:lnTo>
                  <a:lnTo>
                    <a:pt x="1988820" y="1766136"/>
                  </a:lnTo>
                  <a:close/>
                </a:path>
                <a:path w="2095500" h="1870075">
                  <a:moveTo>
                    <a:pt x="2001012" y="1752701"/>
                  </a:moveTo>
                  <a:lnTo>
                    <a:pt x="2001012" y="1620012"/>
                  </a:lnTo>
                  <a:lnTo>
                    <a:pt x="1987296" y="1647444"/>
                  </a:lnTo>
                  <a:lnTo>
                    <a:pt x="1988820" y="1645920"/>
                  </a:lnTo>
                  <a:lnTo>
                    <a:pt x="1988820" y="1766136"/>
                  </a:lnTo>
                  <a:lnTo>
                    <a:pt x="1990344" y="1764792"/>
                  </a:lnTo>
                  <a:lnTo>
                    <a:pt x="2001012" y="1752701"/>
                  </a:lnTo>
                  <a:close/>
                </a:path>
                <a:path w="2095500" h="1870075">
                  <a:moveTo>
                    <a:pt x="2008822" y="1596390"/>
                  </a:moveTo>
                  <a:lnTo>
                    <a:pt x="1999488" y="1623060"/>
                  </a:lnTo>
                  <a:lnTo>
                    <a:pt x="2001012" y="1620012"/>
                  </a:lnTo>
                  <a:lnTo>
                    <a:pt x="2001012" y="1752701"/>
                  </a:lnTo>
                  <a:lnTo>
                    <a:pt x="2008632" y="1744065"/>
                  </a:lnTo>
                  <a:lnTo>
                    <a:pt x="2008632" y="1597152"/>
                  </a:lnTo>
                  <a:lnTo>
                    <a:pt x="2008822" y="1596390"/>
                  </a:lnTo>
                  <a:close/>
                </a:path>
                <a:path w="2095500" h="1870075">
                  <a:moveTo>
                    <a:pt x="2010156" y="1592580"/>
                  </a:moveTo>
                  <a:lnTo>
                    <a:pt x="2008822" y="1596390"/>
                  </a:lnTo>
                  <a:lnTo>
                    <a:pt x="2008632" y="1597152"/>
                  </a:lnTo>
                  <a:lnTo>
                    <a:pt x="2010156" y="1592580"/>
                  </a:lnTo>
                  <a:close/>
                </a:path>
                <a:path w="2095500" h="1870075">
                  <a:moveTo>
                    <a:pt x="2010156" y="1742338"/>
                  </a:moveTo>
                  <a:lnTo>
                    <a:pt x="2010156" y="1592580"/>
                  </a:lnTo>
                  <a:lnTo>
                    <a:pt x="2008632" y="1597152"/>
                  </a:lnTo>
                  <a:lnTo>
                    <a:pt x="2008632" y="1744065"/>
                  </a:lnTo>
                  <a:lnTo>
                    <a:pt x="2010156" y="1742338"/>
                  </a:lnTo>
                  <a:close/>
                </a:path>
                <a:path w="2095500" h="1870075">
                  <a:moveTo>
                    <a:pt x="2058924" y="1665732"/>
                  </a:moveTo>
                  <a:lnTo>
                    <a:pt x="2058924" y="73152"/>
                  </a:lnTo>
                  <a:lnTo>
                    <a:pt x="2022348" y="73152"/>
                  </a:lnTo>
                  <a:lnTo>
                    <a:pt x="2022348" y="1508760"/>
                  </a:lnTo>
                  <a:lnTo>
                    <a:pt x="2020824" y="1540764"/>
                  </a:lnTo>
                  <a:lnTo>
                    <a:pt x="2020824" y="1537716"/>
                  </a:lnTo>
                  <a:lnTo>
                    <a:pt x="2016252" y="1569720"/>
                  </a:lnTo>
                  <a:lnTo>
                    <a:pt x="2016252" y="1566672"/>
                  </a:lnTo>
                  <a:lnTo>
                    <a:pt x="2008822" y="1596390"/>
                  </a:lnTo>
                  <a:lnTo>
                    <a:pt x="2010156" y="1592580"/>
                  </a:lnTo>
                  <a:lnTo>
                    <a:pt x="2010156" y="1742338"/>
                  </a:lnTo>
                  <a:lnTo>
                    <a:pt x="2013204" y="1738884"/>
                  </a:lnTo>
                  <a:lnTo>
                    <a:pt x="2034540" y="1711452"/>
                  </a:lnTo>
                  <a:lnTo>
                    <a:pt x="2051304" y="1680972"/>
                  </a:lnTo>
                  <a:lnTo>
                    <a:pt x="2058924" y="1665732"/>
                  </a:lnTo>
                  <a:close/>
                </a:path>
                <a:path w="2095500" h="1870075">
                  <a:moveTo>
                    <a:pt x="2058924" y="73152"/>
                  </a:moveTo>
                  <a:lnTo>
                    <a:pt x="2022348" y="36576"/>
                  </a:lnTo>
                  <a:lnTo>
                    <a:pt x="2022348" y="73152"/>
                  </a:lnTo>
                  <a:lnTo>
                    <a:pt x="2058924" y="73152"/>
                  </a:lnTo>
                  <a:close/>
                </a:path>
              </a:pathLst>
            </a:custGeom>
            <a:solidFill>
              <a:srgbClr val="006FBF"/>
            </a:solidFill>
          </p:spPr>
          <p:txBody>
            <a:bodyPr wrap="square" lIns="0" tIns="0" rIns="0" bIns="0" rtlCol="0"/>
            <a:lstStyle/>
            <a:p>
              <a:endParaRPr sz="1588">
                <a:solidFill>
                  <a:prstClr val="black"/>
                </a:solidFill>
              </a:endParaRPr>
            </a:p>
          </p:txBody>
        </p:sp>
        <p:pic>
          <p:nvPicPr>
            <p:cNvPr id="21" name="object 11">
              <a:extLst>
                <a:ext uri="{FF2B5EF4-FFF2-40B4-BE49-F238E27FC236}">
                  <a16:creationId xmlns:a16="http://schemas.microsoft.com/office/drawing/2014/main" id="{87B315F5-2F8D-1BE4-510F-0FF2E38DBDAA}"/>
                </a:ext>
              </a:extLst>
            </p:cNvPr>
            <p:cNvPicPr/>
            <p:nvPr/>
          </p:nvPicPr>
          <p:blipFill>
            <a:blip r:embed="rId3" cstate="print"/>
            <a:stretch>
              <a:fillRect/>
            </a:stretch>
          </p:blipFill>
          <p:spPr>
            <a:xfrm>
              <a:off x="2787395" y="2819399"/>
              <a:ext cx="1949195" cy="1723643"/>
            </a:xfrm>
            <a:prstGeom prst="rect">
              <a:avLst/>
            </a:prstGeom>
          </p:spPr>
        </p:pic>
        <p:sp>
          <p:nvSpPr>
            <p:cNvPr id="22" name="object 12">
              <a:extLst>
                <a:ext uri="{FF2B5EF4-FFF2-40B4-BE49-F238E27FC236}">
                  <a16:creationId xmlns:a16="http://schemas.microsoft.com/office/drawing/2014/main" id="{6C59CD2A-7316-8B05-D785-6473F7F282EA}"/>
                </a:ext>
              </a:extLst>
            </p:cNvPr>
            <p:cNvSpPr/>
            <p:nvPr/>
          </p:nvSpPr>
          <p:spPr>
            <a:xfrm>
              <a:off x="2714244" y="2746248"/>
              <a:ext cx="2095500" cy="1870075"/>
            </a:xfrm>
            <a:custGeom>
              <a:avLst/>
              <a:gdLst/>
              <a:ahLst/>
              <a:cxnLst/>
              <a:rect l="l" t="t" r="r" b="b"/>
              <a:pathLst>
                <a:path w="2095500" h="1870075">
                  <a:moveTo>
                    <a:pt x="2095500" y="1511808"/>
                  </a:moveTo>
                  <a:lnTo>
                    <a:pt x="2095500" y="0"/>
                  </a:lnTo>
                  <a:lnTo>
                    <a:pt x="359664" y="0"/>
                  </a:lnTo>
                  <a:lnTo>
                    <a:pt x="288036" y="7620"/>
                  </a:lnTo>
                  <a:lnTo>
                    <a:pt x="220980" y="28956"/>
                  </a:lnTo>
                  <a:lnTo>
                    <a:pt x="160020" y="62484"/>
                  </a:lnTo>
                  <a:lnTo>
                    <a:pt x="105156" y="105156"/>
                  </a:lnTo>
                  <a:lnTo>
                    <a:pt x="62484" y="160020"/>
                  </a:lnTo>
                  <a:lnTo>
                    <a:pt x="28956" y="220980"/>
                  </a:lnTo>
                  <a:lnTo>
                    <a:pt x="7620" y="289560"/>
                  </a:lnTo>
                  <a:lnTo>
                    <a:pt x="0" y="359664"/>
                  </a:lnTo>
                  <a:lnTo>
                    <a:pt x="0" y="1869948"/>
                  </a:lnTo>
                  <a:lnTo>
                    <a:pt x="36576" y="1869948"/>
                  </a:lnTo>
                  <a:lnTo>
                    <a:pt x="36576" y="1796796"/>
                  </a:lnTo>
                  <a:lnTo>
                    <a:pt x="73152" y="1796796"/>
                  </a:lnTo>
                  <a:lnTo>
                    <a:pt x="73152" y="362712"/>
                  </a:lnTo>
                  <a:lnTo>
                    <a:pt x="74676" y="330708"/>
                  </a:lnTo>
                  <a:lnTo>
                    <a:pt x="74676" y="333756"/>
                  </a:lnTo>
                  <a:lnTo>
                    <a:pt x="79248" y="301752"/>
                  </a:lnTo>
                  <a:lnTo>
                    <a:pt x="79248" y="304800"/>
                  </a:lnTo>
                  <a:lnTo>
                    <a:pt x="85344" y="280416"/>
                  </a:lnTo>
                  <a:lnTo>
                    <a:pt x="85344" y="277368"/>
                  </a:lnTo>
                  <a:lnTo>
                    <a:pt x="96012" y="250698"/>
                  </a:lnTo>
                  <a:lnTo>
                    <a:pt x="96012" y="249936"/>
                  </a:lnTo>
                  <a:lnTo>
                    <a:pt x="106680" y="228600"/>
                  </a:lnTo>
                  <a:lnTo>
                    <a:pt x="106680" y="225552"/>
                  </a:lnTo>
                  <a:lnTo>
                    <a:pt x="121920" y="201999"/>
                  </a:lnTo>
                  <a:lnTo>
                    <a:pt x="121920" y="201168"/>
                  </a:lnTo>
                  <a:lnTo>
                    <a:pt x="137160" y="180848"/>
                  </a:lnTo>
                  <a:lnTo>
                    <a:pt x="137160" y="179832"/>
                  </a:lnTo>
                  <a:lnTo>
                    <a:pt x="156972" y="158604"/>
                  </a:lnTo>
                  <a:lnTo>
                    <a:pt x="158496" y="156972"/>
                  </a:lnTo>
                  <a:lnTo>
                    <a:pt x="179832" y="137160"/>
                  </a:lnTo>
                  <a:lnTo>
                    <a:pt x="179832" y="137922"/>
                  </a:lnTo>
                  <a:lnTo>
                    <a:pt x="201168" y="121920"/>
                  </a:lnTo>
                  <a:lnTo>
                    <a:pt x="201168" y="122457"/>
                  </a:lnTo>
                  <a:lnTo>
                    <a:pt x="225552" y="106680"/>
                  </a:lnTo>
                  <a:lnTo>
                    <a:pt x="225552" y="108204"/>
                  </a:lnTo>
                  <a:lnTo>
                    <a:pt x="249936" y="96012"/>
                  </a:lnTo>
                  <a:lnTo>
                    <a:pt x="249936" y="96316"/>
                  </a:lnTo>
                  <a:lnTo>
                    <a:pt x="277368" y="85344"/>
                  </a:lnTo>
                  <a:lnTo>
                    <a:pt x="277368" y="86106"/>
                  </a:lnTo>
                  <a:lnTo>
                    <a:pt x="301752" y="80010"/>
                  </a:lnTo>
                  <a:lnTo>
                    <a:pt x="301752" y="79248"/>
                  </a:lnTo>
                  <a:lnTo>
                    <a:pt x="329184" y="75329"/>
                  </a:lnTo>
                  <a:lnTo>
                    <a:pt x="329184" y="74676"/>
                  </a:lnTo>
                  <a:lnTo>
                    <a:pt x="359664" y="73290"/>
                  </a:lnTo>
                  <a:lnTo>
                    <a:pt x="359664" y="73152"/>
                  </a:lnTo>
                  <a:lnTo>
                    <a:pt x="2022348" y="73152"/>
                  </a:lnTo>
                  <a:lnTo>
                    <a:pt x="2022348" y="36576"/>
                  </a:lnTo>
                  <a:lnTo>
                    <a:pt x="2058924" y="73152"/>
                  </a:lnTo>
                  <a:lnTo>
                    <a:pt x="2058924" y="1665732"/>
                  </a:lnTo>
                  <a:lnTo>
                    <a:pt x="2066544" y="1650492"/>
                  </a:lnTo>
                  <a:lnTo>
                    <a:pt x="2078736" y="1616964"/>
                  </a:lnTo>
                  <a:lnTo>
                    <a:pt x="2087880" y="1581912"/>
                  </a:lnTo>
                  <a:lnTo>
                    <a:pt x="2093976" y="1546860"/>
                  </a:lnTo>
                  <a:lnTo>
                    <a:pt x="2095500" y="1511808"/>
                  </a:lnTo>
                  <a:close/>
                </a:path>
                <a:path w="2095500" h="1870075">
                  <a:moveTo>
                    <a:pt x="1735836" y="1869948"/>
                  </a:moveTo>
                  <a:lnTo>
                    <a:pt x="1735836" y="1796796"/>
                  </a:lnTo>
                  <a:lnTo>
                    <a:pt x="36576" y="1796796"/>
                  </a:lnTo>
                  <a:lnTo>
                    <a:pt x="73152" y="1833372"/>
                  </a:lnTo>
                  <a:lnTo>
                    <a:pt x="73152" y="1869948"/>
                  </a:lnTo>
                  <a:lnTo>
                    <a:pt x="1735836" y="1869948"/>
                  </a:lnTo>
                  <a:close/>
                </a:path>
                <a:path w="2095500" h="1870075">
                  <a:moveTo>
                    <a:pt x="73152" y="1869948"/>
                  </a:moveTo>
                  <a:lnTo>
                    <a:pt x="73152" y="1833372"/>
                  </a:lnTo>
                  <a:lnTo>
                    <a:pt x="36576" y="1796796"/>
                  </a:lnTo>
                  <a:lnTo>
                    <a:pt x="36576" y="1869948"/>
                  </a:lnTo>
                  <a:lnTo>
                    <a:pt x="73152" y="1869948"/>
                  </a:lnTo>
                  <a:close/>
                </a:path>
                <a:path w="2095500" h="1870075">
                  <a:moveTo>
                    <a:pt x="86868" y="274320"/>
                  </a:moveTo>
                  <a:lnTo>
                    <a:pt x="85344" y="277368"/>
                  </a:lnTo>
                  <a:lnTo>
                    <a:pt x="85344" y="280416"/>
                  </a:lnTo>
                  <a:lnTo>
                    <a:pt x="86868" y="274320"/>
                  </a:lnTo>
                  <a:close/>
                </a:path>
                <a:path w="2095500" h="1870075">
                  <a:moveTo>
                    <a:pt x="97536" y="246888"/>
                  </a:moveTo>
                  <a:lnTo>
                    <a:pt x="96012" y="249936"/>
                  </a:lnTo>
                  <a:lnTo>
                    <a:pt x="96012" y="250698"/>
                  </a:lnTo>
                  <a:lnTo>
                    <a:pt x="97536" y="246888"/>
                  </a:lnTo>
                  <a:close/>
                </a:path>
                <a:path w="2095500" h="1870075">
                  <a:moveTo>
                    <a:pt x="109728" y="222504"/>
                  </a:moveTo>
                  <a:lnTo>
                    <a:pt x="106680" y="225552"/>
                  </a:lnTo>
                  <a:lnTo>
                    <a:pt x="106680" y="228600"/>
                  </a:lnTo>
                  <a:lnTo>
                    <a:pt x="109728" y="222504"/>
                  </a:lnTo>
                  <a:close/>
                </a:path>
                <a:path w="2095500" h="1870075">
                  <a:moveTo>
                    <a:pt x="123444" y="199644"/>
                  </a:moveTo>
                  <a:lnTo>
                    <a:pt x="121920" y="201168"/>
                  </a:lnTo>
                  <a:lnTo>
                    <a:pt x="121920" y="201999"/>
                  </a:lnTo>
                  <a:lnTo>
                    <a:pt x="123444" y="199644"/>
                  </a:lnTo>
                  <a:close/>
                </a:path>
                <a:path w="2095500" h="1870075">
                  <a:moveTo>
                    <a:pt x="140208" y="176784"/>
                  </a:moveTo>
                  <a:lnTo>
                    <a:pt x="137160" y="179832"/>
                  </a:lnTo>
                  <a:lnTo>
                    <a:pt x="137160" y="180848"/>
                  </a:lnTo>
                  <a:lnTo>
                    <a:pt x="140208" y="176784"/>
                  </a:lnTo>
                  <a:close/>
                </a:path>
                <a:path w="2095500" h="1870075">
                  <a:moveTo>
                    <a:pt x="158496" y="156972"/>
                  </a:moveTo>
                  <a:lnTo>
                    <a:pt x="156972" y="158496"/>
                  </a:lnTo>
                  <a:lnTo>
                    <a:pt x="157760" y="157760"/>
                  </a:lnTo>
                  <a:lnTo>
                    <a:pt x="158496" y="156972"/>
                  </a:lnTo>
                  <a:close/>
                </a:path>
                <a:path w="2095500" h="1870075">
                  <a:moveTo>
                    <a:pt x="157760" y="157760"/>
                  </a:moveTo>
                  <a:lnTo>
                    <a:pt x="156972" y="158496"/>
                  </a:lnTo>
                  <a:lnTo>
                    <a:pt x="157760" y="157760"/>
                  </a:lnTo>
                  <a:close/>
                </a:path>
                <a:path w="2095500" h="1870075">
                  <a:moveTo>
                    <a:pt x="158496" y="157073"/>
                  </a:moveTo>
                  <a:lnTo>
                    <a:pt x="157760" y="157760"/>
                  </a:lnTo>
                  <a:lnTo>
                    <a:pt x="158496" y="157073"/>
                  </a:lnTo>
                  <a:close/>
                </a:path>
                <a:path w="2095500" h="1870075">
                  <a:moveTo>
                    <a:pt x="179832" y="137922"/>
                  </a:moveTo>
                  <a:lnTo>
                    <a:pt x="179832" y="137160"/>
                  </a:lnTo>
                  <a:lnTo>
                    <a:pt x="176784" y="140208"/>
                  </a:lnTo>
                  <a:lnTo>
                    <a:pt x="179832" y="137922"/>
                  </a:lnTo>
                  <a:close/>
                </a:path>
                <a:path w="2095500" h="1870075">
                  <a:moveTo>
                    <a:pt x="201168" y="122457"/>
                  </a:moveTo>
                  <a:lnTo>
                    <a:pt x="201168" y="121920"/>
                  </a:lnTo>
                  <a:lnTo>
                    <a:pt x="199644" y="123444"/>
                  </a:lnTo>
                  <a:lnTo>
                    <a:pt x="201168" y="122457"/>
                  </a:lnTo>
                  <a:close/>
                </a:path>
                <a:path w="2095500" h="1870075">
                  <a:moveTo>
                    <a:pt x="225552" y="108204"/>
                  </a:moveTo>
                  <a:lnTo>
                    <a:pt x="225552" y="106680"/>
                  </a:lnTo>
                  <a:lnTo>
                    <a:pt x="222504" y="109728"/>
                  </a:lnTo>
                  <a:lnTo>
                    <a:pt x="225552" y="108204"/>
                  </a:lnTo>
                  <a:close/>
                </a:path>
                <a:path w="2095500" h="1870075">
                  <a:moveTo>
                    <a:pt x="249936" y="96316"/>
                  </a:moveTo>
                  <a:lnTo>
                    <a:pt x="249936" y="96012"/>
                  </a:lnTo>
                  <a:lnTo>
                    <a:pt x="246888" y="97536"/>
                  </a:lnTo>
                  <a:lnTo>
                    <a:pt x="249936" y="96316"/>
                  </a:lnTo>
                  <a:close/>
                </a:path>
                <a:path w="2095500" h="1870075">
                  <a:moveTo>
                    <a:pt x="277368" y="86106"/>
                  </a:moveTo>
                  <a:lnTo>
                    <a:pt x="277368" y="85344"/>
                  </a:lnTo>
                  <a:lnTo>
                    <a:pt x="274320" y="86868"/>
                  </a:lnTo>
                  <a:lnTo>
                    <a:pt x="277368" y="86106"/>
                  </a:lnTo>
                  <a:close/>
                </a:path>
                <a:path w="2095500" h="1870075">
                  <a:moveTo>
                    <a:pt x="304800" y="79248"/>
                  </a:moveTo>
                  <a:lnTo>
                    <a:pt x="301752" y="79248"/>
                  </a:lnTo>
                  <a:lnTo>
                    <a:pt x="301752" y="80010"/>
                  </a:lnTo>
                  <a:lnTo>
                    <a:pt x="304800" y="79248"/>
                  </a:lnTo>
                  <a:close/>
                </a:path>
                <a:path w="2095500" h="1870075">
                  <a:moveTo>
                    <a:pt x="333756" y="74676"/>
                  </a:moveTo>
                  <a:lnTo>
                    <a:pt x="329184" y="74676"/>
                  </a:lnTo>
                  <a:lnTo>
                    <a:pt x="329184" y="75329"/>
                  </a:lnTo>
                  <a:lnTo>
                    <a:pt x="333756" y="74676"/>
                  </a:lnTo>
                  <a:close/>
                </a:path>
                <a:path w="2095500" h="1870075">
                  <a:moveTo>
                    <a:pt x="362712" y="73152"/>
                  </a:moveTo>
                  <a:lnTo>
                    <a:pt x="359664" y="73152"/>
                  </a:lnTo>
                  <a:lnTo>
                    <a:pt x="359664" y="73290"/>
                  </a:lnTo>
                  <a:lnTo>
                    <a:pt x="362712" y="73152"/>
                  </a:lnTo>
                  <a:close/>
                </a:path>
                <a:path w="2095500" h="1870075">
                  <a:moveTo>
                    <a:pt x="1766316" y="1868689"/>
                  </a:moveTo>
                  <a:lnTo>
                    <a:pt x="1766316" y="1795272"/>
                  </a:lnTo>
                  <a:lnTo>
                    <a:pt x="1734312" y="1796796"/>
                  </a:lnTo>
                  <a:lnTo>
                    <a:pt x="1735836" y="1796796"/>
                  </a:lnTo>
                  <a:lnTo>
                    <a:pt x="1735836" y="1869948"/>
                  </a:lnTo>
                  <a:lnTo>
                    <a:pt x="1737360" y="1869948"/>
                  </a:lnTo>
                  <a:lnTo>
                    <a:pt x="1766316" y="1868689"/>
                  </a:lnTo>
                  <a:close/>
                </a:path>
                <a:path w="2095500" h="1870075">
                  <a:moveTo>
                    <a:pt x="1795272" y="1864448"/>
                  </a:moveTo>
                  <a:lnTo>
                    <a:pt x="1795272" y="1790700"/>
                  </a:lnTo>
                  <a:lnTo>
                    <a:pt x="1763268" y="1795272"/>
                  </a:lnTo>
                  <a:lnTo>
                    <a:pt x="1766316" y="1795272"/>
                  </a:lnTo>
                  <a:lnTo>
                    <a:pt x="1766316" y="1868689"/>
                  </a:lnTo>
                  <a:lnTo>
                    <a:pt x="1772412" y="1868424"/>
                  </a:lnTo>
                  <a:lnTo>
                    <a:pt x="1795272" y="1864448"/>
                  </a:lnTo>
                  <a:close/>
                </a:path>
                <a:path w="2095500" h="1870075">
                  <a:moveTo>
                    <a:pt x="1822023" y="1783242"/>
                  </a:moveTo>
                  <a:lnTo>
                    <a:pt x="1790700" y="1790700"/>
                  </a:lnTo>
                  <a:lnTo>
                    <a:pt x="1795272" y="1790700"/>
                  </a:lnTo>
                  <a:lnTo>
                    <a:pt x="1795272" y="1864448"/>
                  </a:lnTo>
                  <a:lnTo>
                    <a:pt x="1807464" y="1862328"/>
                  </a:lnTo>
                  <a:lnTo>
                    <a:pt x="1818132" y="1860008"/>
                  </a:lnTo>
                  <a:lnTo>
                    <a:pt x="1818132" y="1784604"/>
                  </a:lnTo>
                  <a:lnTo>
                    <a:pt x="1822023" y="1783242"/>
                  </a:lnTo>
                  <a:close/>
                </a:path>
                <a:path w="2095500" h="1870075">
                  <a:moveTo>
                    <a:pt x="1822704" y="1783080"/>
                  </a:moveTo>
                  <a:lnTo>
                    <a:pt x="1822023" y="1783242"/>
                  </a:lnTo>
                  <a:lnTo>
                    <a:pt x="1818132" y="1784604"/>
                  </a:lnTo>
                  <a:lnTo>
                    <a:pt x="1822704" y="1783080"/>
                  </a:lnTo>
                  <a:close/>
                </a:path>
                <a:path w="2095500" h="1870075">
                  <a:moveTo>
                    <a:pt x="1822704" y="1859015"/>
                  </a:moveTo>
                  <a:lnTo>
                    <a:pt x="1822704" y="1783080"/>
                  </a:lnTo>
                  <a:lnTo>
                    <a:pt x="1818132" y="1784604"/>
                  </a:lnTo>
                  <a:lnTo>
                    <a:pt x="1818132" y="1860008"/>
                  </a:lnTo>
                  <a:lnTo>
                    <a:pt x="1822704" y="1859015"/>
                  </a:lnTo>
                  <a:close/>
                </a:path>
                <a:path w="2095500" h="1870075">
                  <a:moveTo>
                    <a:pt x="1848612" y="1773936"/>
                  </a:moveTo>
                  <a:lnTo>
                    <a:pt x="1822023" y="1783242"/>
                  </a:lnTo>
                  <a:lnTo>
                    <a:pt x="1822704" y="1783080"/>
                  </a:lnTo>
                  <a:lnTo>
                    <a:pt x="1822704" y="1859015"/>
                  </a:lnTo>
                  <a:lnTo>
                    <a:pt x="1842516" y="1854708"/>
                  </a:lnTo>
                  <a:lnTo>
                    <a:pt x="1845564" y="1853599"/>
                  </a:lnTo>
                  <a:lnTo>
                    <a:pt x="1845564" y="1775460"/>
                  </a:lnTo>
                  <a:lnTo>
                    <a:pt x="1848612" y="1773936"/>
                  </a:lnTo>
                  <a:close/>
                </a:path>
                <a:path w="2095500" h="1870075">
                  <a:moveTo>
                    <a:pt x="1872996" y="1843624"/>
                  </a:moveTo>
                  <a:lnTo>
                    <a:pt x="1872996" y="1761744"/>
                  </a:lnTo>
                  <a:lnTo>
                    <a:pt x="1845564" y="1775460"/>
                  </a:lnTo>
                  <a:lnTo>
                    <a:pt x="1845564" y="1853599"/>
                  </a:lnTo>
                  <a:lnTo>
                    <a:pt x="1872996" y="1843624"/>
                  </a:lnTo>
                  <a:close/>
                </a:path>
                <a:path w="2095500" h="1870075">
                  <a:moveTo>
                    <a:pt x="1897380" y="1831848"/>
                  </a:moveTo>
                  <a:lnTo>
                    <a:pt x="1897380" y="1746504"/>
                  </a:lnTo>
                  <a:lnTo>
                    <a:pt x="1869948" y="1763268"/>
                  </a:lnTo>
                  <a:lnTo>
                    <a:pt x="1872996" y="1761744"/>
                  </a:lnTo>
                  <a:lnTo>
                    <a:pt x="1872996" y="1843624"/>
                  </a:lnTo>
                  <a:lnTo>
                    <a:pt x="1876044" y="1842516"/>
                  </a:lnTo>
                  <a:lnTo>
                    <a:pt x="1897380" y="1831848"/>
                  </a:lnTo>
                  <a:close/>
                </a:path>
                <a:path w="2095500" h="1870075">
                  <a:moveTo>
                    <a:pt x="1918716" y="1729740"/>
                  </a:moveTo>
                  <a:lnTo>
                    <a:pt x="1894332" y="1748028"/>
                  </a:lnTo>
                  <a:lnTo>
                    <a:pt x="1897380" y="1746504"/>
                  </a:lnTo>
                  <a:lnTo>
                    <a:pt x="1897380" y="1831848"/>
                  </a:lnTo>
                  <a:lnTo>
                    <a:pt x="1906524" y="1827276"/>
                  </a:lnTo>
                  <a:lnTo>
                    <a:pt x="1915668" y="1821789"/>
                  </a:lnTo>
                  <a:lnTo>
                    <a:pt x="1915668" y="1732788"/>
                  </a:lnTo>
                  <a:lnTo>
                    <a:pt x="1918716" y="1729740"/>
                  </a:lnTo>
                  <a:close/>
                </a:path>
                <a:path w="2095500" h="1870075">
                  <a:moveTo>
                    <a:pt x="1938528" y="1711452"/>
                  </a:moveTo>
                  <a:lnTo>
                    <a:pt x="1915668" y="1732788"/>
                  </a:lnTo>
                  <a:lnTo>
                    <a:pt x="1915668" y="1821789"/>
                  </a:lnTo>
                  <a:lnTo>
                    <a:pt x="1937004" y="1808988"/>
                  </a:lnTo>
                  <a:lnTo>
                    <a:pt x="1937004" y="1714500"/>
                  </a:lnTo>
                  <a:lnTo>
                    <a:pt x="1938528" y="1711452"/>
                  </a:lnTo>
                  <a:close/>
                </a:path>
                <a:path w="2095500" h="1870075">
                  <a:moveTo>
                    <a:pt x="1958340" y="1792393"/>
                  </a:moveTo>
                  <a:lnTo>
                    <a:pt x="1958340" y="1691640"/>
                  </a:lnTo>
                  <a:lnTo>
                    <a:pt x="1937004" y="1714500"/>
                  </a:lnTo>
                  <a:lnTo>
                    <a:pt x="1937004" y="1808988"/>
                  </a:lnTo>
                  <a:lnTo>
                    <a:pt x="1958340" y="1792393"/>
                  </a:lnTo>
                  <a:close/>
                </a:path>
                <a:path w="2095500" h="1870075">
                  <a:moveTo>
                    <a:pt x="1973580" y="1668780"/>
                  </a:moveTo>
                  <a:lnTo>
                    <a:pt x="1955292" y="1694688"/>
                  </a:lnTo>
                  <a:lnTo>
                    <a:pt x="1958340" y="1691640"/>
                  </a:lnTo>
                  <a:lnTo>
                    <a:pt x="1958340" y="1792393"/>
                  </a:lnTo>
                  <a:lnTo>
                    <a:pt x="1964436" y="1787652"/>
                  </a:lnTo>
                  <a:lnTo>
                    <a:pt x="1972056" y="1780928"/>
                  </a:lnTo>
                  <a:lnTo>
                    <a:pt x="1972056" y="1671828"/>
                  </a:lnTo>
                  <a:lnTo>
                    <a:pt x="1973580" y="1668780"/>
                  </a:lnTo>
                  <a:close/>
                </a:path>
                <a:path w="2095500" h="1870075">
                  <a:moveTo>
                    <a:pt x="1988820" y="1766136"/>
                  </a:moveTo>
                  <a:lnTo>
                    <a:pt x="1988820" y="1645920"/>
                  </a:lnTo>
                  <a:lnTo>
                    <a:pt x="1972056" y="1671828"/>
                  </a:lnTo>
                  <a:lnTo>
                    <a:pt x="1972056" y="1780928"/>
                  </a:lnTo>
                  <a:lnTo>
                    <a:pt x="1988820" y="1766136"/>
                  </a:lnTo>
                  <a:close/>
                </a:path>
                <a:path w="2095500" h="1870075">
                  <a:moveTo>
                    <a:pt x="2001012" y="1752701"/>
                  </a:moveTo>
                  <a:lnTo>
                    <a:pt x="2001012" y="1620012"/>
                  </a:lnTo>
                  <a:lnTo>
                    <a:pt x="1987296" y="1647444"/>
                  </a:lnTo>
                  <a:lnTo>
                    <a:pt x="1988820" y="1645920"/>
                  </a:lnTo>
                  <a:lnTo>
                    <a:pt x="1988820" y="1766136"/>
                  </a:lnTo>
                  <a:lnTo>
                    <a:pt x="1990344" y="1764792"/>
                  </a:lnTo>
                  <a:lnTo>
                    <a:pt x="2001012" y="1752701"/>
                  </a:lnTo>
                  <a:close/>
                </a:path>
                <a:path w="2095500" h="1870075">
                  <a:moveTo>
                    <a:pt x="2008822" y="1596390"/>
                  </a:moveTo>
                  <a:lnTo>
                    <a:pt x="1999488" y="1623060"/>
                  </a:lnTo>
                  <a:lnTo>
                    <a:pt x="2001012" y="1620012"/>
                  </a:lnTo>
                  <a:lnTo>
                    <a:pt x="2001012" y="1752701"/>
                  </a:lnTo>
                  <a:lnTo>
                    <a:pt x="2008632" y="1744065"/>
                  </a:lnTo>
                  <a:lnTo>
                    <a:pt x="2008632" y="1597152"/>
                  </a:lnTo>
                  <a:lnTo>
                    <a:pt x="2008822" y="1596390"/>
                  </a:lnTo>
                  <a:close/>
                </a:path>
                <a:path w="2095500" h="1870075">
                  <a:moveTo>
                    <a:pt x="2010156" y="1592580"/>
                  </a:moveTo>
                  <a:lnTo>
                    <a:pt x="2008822" y="1596390"/>
                  </a:lnTo>
                  <a:lnTo>
                    <a:pt x="2008632" y="1597152"/>
                  </a:lnTo>
                  <a:lnTo>
                    <a:pt x="2010156" y="1592580"/>
                  </a:lnTo>
                  <a:close/>
                </a:path>
                <a:path w="2095500" h="1870075">
                  <a:moveTo>
                    <a:pt x="2010156" y="1742338"/>
                  </a:moveTo>
                  <a:lnTo>
                    <a:pt x="2010156" y="1592580"/>
                  </a:lnTo>
                  <a:lnTo>
                    <a:pt x="2008632" y="1597152"/>
                  </a:lnTo>
                  <a:lnTo>
                    <a:pt x="2008632" y="1744065"/>
                  </a:lnTo>
                  <a:lnTo>
                    <a:pt x="2010156" y="1742338"/>
                  </a:lnTo>
                  <a:close/>
                </a:path>
                <a:path w="2095500" h="1870075">
                  <a:moveTo>
                    <a:pt x="2058924" y="1665732"/>
                  </a:moveTo>
                  <a:lnTo>
                    <a:pt x="2058924" y="73152"/>
                  </a:lnTo>
                  <a:lnTo>
                    <a:pt x="2022348" y="73152"/>
                  </a:lnTo>
                  <a:lnTo>
                    <a:pt x="2022348" y="1508760"/>
                  </a:lnTo>
                  <a:lnTo>
                    <a:pt x="2020824" y="1540764"/>
                  </a:lnTo>
                  <a:lnTo>
                    <a:pt x="2020824" y="1537716"/>
                  </a:lnTo>
                  <a:lnTo>
                    <a:pt x="2016252" y="1569720"/>
                  </a:lnTo>
                  <a:lnTo>
                    <a:pt x="2016252" y="1566672"/>
                  </a:lnTo>
                  <a:lnTo>
                    <a:pt x="2008822" y="1596390"/>
                  </a:lnTo>
                  <a:lnTo>
                    <a:pt x="2010156" y="1592580"/>
                  </a:lnTo>
                  <a:lnTo>
                    <a:pt x="2010156" y="1742338"/>
                  </a:lnTo>
                  <a:lnTo>
                    <a:pt x="2013204" y="1738884"/>
                  </a:lnTo>
                  <a:lnTo>
                    <a:pt x="2034540" y="1711452"/>
                  </a:lnTo>
                  <a:lnTo>
                    <a:pt x="2051304" y="1680972"/>
                  </a:lnTo>
                  <a:lnTo>
                    <a:pt x="2058924" y="1665732"/>
                  </a:lnTo>
                  <a:close/>
                </a:path>
                <a:path w="2095500" h="1870075">
                  <a:moveTo>
                    <a:pt x="2058924" y="73152"/>
                  </a:moveTo>
                  <a:lnTo>
                    <a:pt x="2022348" y="36576"/>
                  </a:lnTo>
                  <a:lnTo>
                    <a:pt x="2022348" y="73152"/>
                  </a:lnTo>
                  <a:lnTo>
                    <a:pt x="2058924" y="73152"/>
                  </a:lnTo>
                  <a:close/>
                </a:path>
              </a:pathLst>
            </a:custGeom>
            <a:solidFill>
              <a:srgbClr val="006FBF"/>
            </a:solidFill>
          </p:spPr>
          <p:txBody>
            <a:bodyPr wrap="square" lIns="0" tIns="0" rIns="0" bIns="0" rtlCol="0"/>
            <a:lstStyle/>
            <a:p>
              <a:endParaRPr sz="1588">
                <a:solidFill>
                  <a:prstClr val="black"/>
                </a:solidFill>
              </a:endParaRPr>
            </a:p>
          </p:txBody>
        </p:sp>
      </p:grpSp>
      <p:grpSp>
        <p:nvGrpSpPr>
          <p:cNvPr id="23" name="object 13">
            <a:extLst>
              <a:ext uri="{FF2B5EF4-FFF2-40B4-BE49-F238E27FC236}">
                <a16:creationId xmlns:a16="http://schemas.microsoft.com/office/drawing/2014/main" id="{30DE410A-56F7-035B-F896-3FAAF3FF8BF1}"/>
              </a:ext>
            </a:extLst>
          </p:cNvPr>
          <p:cNvGrpSpPr/>
          <p:nvPr/>
        </p:nvGrpSpPr>
        <p:grpSpPr>
          <a:xfrm>
            <a:off x="5927940" y="1402195"/>
            <a:ext cx="2108947" cy="1653988"/>
            <a:chOff x="4867655" y="1251204"/>
            <a:chExt cx="2390140" cy="1874520"/>
          </a:xfrm>
        </p:grpSpPr>
        <p:pic>
          <p:nvPicPr>
            <p:cNvPr id="24" name="object 14">
              <a:extLst>
                <a:ext uri="{FF2B5EF4-FFF2-40B4-BE49-F238E27FC236}">
                  <a16:creationId xmlns:a16="http://schemas.microsoft.com/office/drawing/2014/main" id="{DF49AEBC-8AED-08B8-A043-C4BDD2BA322F}"/>
                </a:ext>
              </a:extLst>
            </p:cNvPr>
            <p:cNvPicPr/>
            <p:nvPr/>
          </p:nvPicPr>
          <p:blipFill>
            <a:blip r:embed="rId4" cstate="print"/>
            <a:stretch>
              <a:fillRect/>
            </a:stretch>
          </p:blipFill>
          <p:spPr>
            <a:xfrm>
              <a:off x="4940807" y="1324355"/>
              <a:ext cx="2243327" cy="1726691"/>
            </a:xfrm>
            <a:prstGeom prst="rect">
              <a:avLst/>
            </a:prstGeom>
          </p:spPr>
        </p:pic>
        <p:sp>
          <p:nvSpPr>
            <p:cNvPr id="25" name="object 15">
              <a:extLst>
                <a:ext uri="{FF2B5EF4-FFF2-40B4-BE49-F238E27FC236}">
                  <a16:creationId xmlns:a16="http://schemas.microsoft.com/office/drawing/2014/main" id="{7AEDA508-C3EB-E4E6-33A5-80CCC3BFBCF2}"/>
                </a:ext>
              </a:extLst>
            </p:cNvPr>
            <p:cNvSpPr/>
            <p:nvPr/>
          </p:nvSpPr>
          <p:spPr>
            <a:xfrm>
              <a:off x="4867655" y="1251204"/>
              <a:ext cx="2390140" cy="1874520"/>
            </a:xfrm>
            <a:custGeom>
              <a:avLst/>
              <a:gdLst/>
              <a:ahLst/>
              <a:cxnLst/>
              <a:rect l="l" t="t" r="r" b="b"/>
              <a:pathLst>
                <a:path w="2390140" h="1874520">
                  <a:moveTo>
                    <a:pt x="2389632" y="1514856"/>
                  </a:moveTo>
                  <a:lnTo>
                    <a:pt x="2389632" y="0"/>
                  </a:lnTo>
                  <a:lnTo>
                    <a:pt x="359664" y="0"/>
                  </a:lnTo>
                  <a:lnTo>
                    <a:pt x="288036" y="7620"/>
                  </a:lnTo>
                  <a:lnTo>
                    <a:pt x="220980" y="27432"/>
                  </a:lnTo>
                  <a:lnTo>
                    <a:pt x="158496" y="60960"/>
                  </a:lnTo>
                  <a:lnTo>
                    <a:pt x="105156" y="105156"/>
                  </a:lnTo>
                  <a:lnTo>
                    <a:pt x="60960" y="158496"/>
                  </a:lnTo>
                  <a:lnTo>
                    <a:pt x="27432" y="220980"/>
                  </a:lnTo>
                  <a:lnTo>
                    <a:pt x="7620" y="288036"/>
                  </a:lnTo>
                  <a:lnTo>
                    <a:pt x="0" y="359664"/>
                  </a:lnTo>
                  <a:lnTo>
                    <a:pt x="0" y="1874520"/>
                  </a:lnTo>
                  <a:lnTo>
                    <a:pt x="36576" y="1874520"/>
                  </a:lnTo>
                  <a:lnTo>
                    <a:pt x="36576" y="1801368"/>
                  </a:lnTo>
                  <a:lnTo>
                    <a:pt x="73152" y="1801368"/>
                  </a:lnTo>
                  <a:lnTo>
                    <a:pt x="73152" y="362712"/>
                  </a:lnTo>
                  <a:lnTo>
                    <a:pt x="74676" y="330708"/>
                  </a:lnTo>
                  <a:lnTo>
                    <a:pt x="74676" y="333756"/>
                  </a:lnTo>
                  <a:lnTo>
                    <a:pt x="77724" y="312420"/>
                  </a:lnTo>
                  <a:lnTo>
                    <a:pt x="77724" y="304800"/>
                  </a:lnTo>
                  <a:lnTo>
                    <a:pt x="85344" y="279400"/>
                  </a:lnTo>
                  <a:lnTo>
                    <a:pt x="85344" y="277368"/>
                  </a:lnTo>
                  <a:lnTo>
                    <a:pt x="96012" y="246888"/>
                  </a:lnTo>
                  <a:lnTo>
                    <a:pt x="96012" y="248242"/>
                  </a:lnTo>
                  <a:lnTo>
                    <a:pt x="106680" y="225721"/>
                  </a:lnTo>
                  <a:lnTo>
                    <a:pt x="106680" y="225552"/>
                  </a:lnTo>
                  <a:lnTo>
                    <a:pt x="108204" y="222504"/>
                  </a:lnTo>
                  <a:lnTo>
                    <a:pt x="108204" y="223058"/>
                  </a:lnTo>
                  <a:lnTo>
                    <a:pt x="120396" y="203107"/>
                  </a:lnTo>
                  <a:lnTo>
                    <a:pt x="120396" y="201168"/>
                  </a:lnTo>
                  <a:lnTo>
                    <a:pt x="137160" y="180535"/>
                  </a:lnTo>
                  <a:lnTo>
                    <a:pt x="137160" y="179832"/>
                  </a:lnTo>
                  <a:lnTo>
                    <a:pt x="156972" y="158604"/>
                  </a:lnTo>
                  <a:lnTo>
                    <a:pt x="158496" y="156972"/>
                  </a:lnTo>
                  <a:lnTo>
                    <a:pt x="179832" y="137160"/>
                  </a:lnTo>
                  <a:lnTo>
                    <a:pt x="179832" y="137922"/>
                  </a:lnTo>
                  <a:lnTo>
                    <a:pt x="198120" y="124206"/>
                  </a:lnTo>
                  <a:lnTo>
                    <a:pt x="198120" y="123444"/>
                  </a:lnTo>
                  <a:lnTo>
                    <a:pt x="222504" y="108542"/>
                  </a:lnTo>
                  <a:lnTo>
                    <a:pt x="222504" y="108204"/>
                  </a:lnTo>
                  <a:lnTo>
                    <a:pt x="249936" y="94488"/>
                  </a:lnTo>
                  <a:lnTo>
                    <a:pt x="249936" y="94945"/>
                  </a:lnTo>
                  <a:lnTo>
                    <a:pt x="277368" y="85344"/>
                  </a:lnTo>
                  <a:lnTo>
                    <a:pt x="277368" y="86106"/>
                  </a:lnTo>
                  <a:lnTo>
                    <a:pt x="301752" y="80010"/>
                  </a:lnTo>
                  <a:lnTo>
                    <a:pt x="301752" y="79248"/>
                  </a:lnTo>
                  <a:lnTo>
                    <a:pt x="330708" y="75111"/>
                  </a:lnTo>
                  <a:lnTo>
                    <a:pt x="330708" y="74676"/>
                  </a:lnTo>
                  <a:lnTo>
                    <a:pt x="359664" y="73297"/>
                  </a:lnTo>
                  <a:lnTo>
                    <a:pt x="359664" y="73152"/>
                  </a:lnTo>
                  <a:lnTo>
                    <a:pt x="2316480" y="73152"/>
                  </a:lnTo>
                  <a:lnTo>
                    <a:pt x="2316480" y="36576"/>
                  </a:lnTo>
                  <a:lnTo>
                    <a:pt x="2353056" y="73152"/>
                  </a:lnTo>
                  <a:lnTo>
                    <a:pt x="2353056" y="1669542"/>
                  </a:lnTo>
                  <a:lnTo>
                    <a:pt x="2360676" y="1653540"/>
                  </a:lnTo>
                  <a:lnTo>
                    <a:pt x="2372868" y="1620012"/>
                  </a:lnTo>
                  <a:lnTo>
                    <a:pt x="2382012" y="1584960"/>
                  </a:lnTo>
                  <a:lnTo>
                    <a:pt x="2388108" y="1549908"/>
                  </a:lnTo>
                  <a:lnTo>
                    <a:pt x="2389632" y="1514856"/>
                  </a:lnTo>
                  <a:close/>
                </a:path>
                <a:path w="2390140" h="1874520">
                  <a:moveTo>
                    <a:pt x="2028444" y="1874520"/>
                  </a:moveTo>
                  <a:lnTo>
                    <a:pt x="2028444" y="1801368"/>
                  </a:lnTo>
                  <a:lnTo>
                    <a:pt x="36576" y="1801368"/>
                  </a:lnTo>
                  <a:lnTo>
                    <a:pt x="73152" y="1837944"/>
                  </a:lnTo>
                  <a:lnTo>
                    <a:pt x="73152" y="1874520"/>
                  </a:lnTo>
                  <a:lnTo>
                    <a:pt x="2028444" y="1874520"/>
                  </a:lnTo>
                  <a:close/>
                </a:path>
                <a:path w="2390140" h="1874520">
                  <a:moveTo>
                    <a:pt x="73152" y="1874520"/>
                  </a:moveTo>
                  <a:lnTo>
                    <a:pt x="73152" y="1837944"/>
                  </a:lnTo>
                  <a:lnTo>
                    <a:pt x="36576" y="1801368"/>
                  </a:lnTo>
                  <a:lnTo>
                    <a:pt x="36576" y="1874520"/>
                  </a:lnTo>
                  <a:lnTo>
                    <a:pt x="73152" y="1874520"/>
                  </a:lnTo>
                  <a:close/>
                </a:path>
                <a:path w="2390140" h="1874520">
                  <a:moveTo>
                    <a:pt x="79248" y="301752"/>
                  </a:moveTo>
                  <a:lnTo>
                    <a:pt x="77724" y="304800"/>
                  </a:lnTo>
                  <a:lnTo>
                    <a:pt x="77724" y="312420"/>
                  </a:lnTo>
                  <a:lnTo>
                    <a:pt x="79248" y="301752"/>
                  </a:lnTo>
                  <a:close/>
                </a:path>
                <a:path w="2390140" h="1874520">
                  <a:moveTo>
                    <a:pt x="86868" y="274320"/>
                  </a:moveTo>
                  <a:lnTo>
                    <a:pt x="85344" y="277368"/>
                  </a:lnTo>
                  <a:lnTo>
                    <a:pt x="85344" y="279400"/>
                  </a:lnTo>
                  <a:lnTo>
                    <a:pt x="86868" y="274320"/>
                  </a:lnTo>
                  <a:close/>
                </a:path>
                <a:path w="2390140" h="1874520">
                  <a:moveTo>
                    <a:pt x="96012" y="248242"/>
                  </a:moveTo>
                  <a:lnTo>
                    <a:pt x="96012" y="246888"/>
                  </a:lnTo>
                  <a:lnTo>
                    <a:pt x="94488" y="251460"/>
                  </a:lnTo>
                  <a:lnTo>
                    <a:pt x="96012" y="248242"/>
                  </a:lnTo>
                  <a:close/>
                </a:path>
                <a:path w="2390140" h="1874520">
                  <a:moveTo>
                    <a:pt x="108204" y="222504"/>
                  </a:moveTo>
                  <a:lnTo>
                    <a:pt x="106680" y="225552"/>
                  </a:lnTo>
                  <a:lnTo>
                    <a:pt x="107036" y="224968"/>
                  </a:lnTo>
                  <a:lnTo>
                    <a:pt x="108204" y="222504"/>
                  </a:lnTo>
                  <a:close/>
                </a:path>
                <a:path w="2390140" h="1874520">
                  <a:moveTo>
                    <a:pt x="107036" y="224968"/>
                  </a:moveTo>
                  <a:lnTo>
                    <a:pt x="106680" y="225552"/>
                  </a:lnTo>
                  <a:lnTo>
                    <a:pt x="106680" y="225721"/>
                  </a:lnTo>
                  <a:lnTo>
                    <a:pt x="107036" y="224968"/>
                  </a:lnTo>
                  <a:close/>
                </a:path>
                <a:path w="2390140" h="1874520">
                  <a:moveTo>
                    <a:pt x="108204" y="223058"/>
                  </a:moveTo>
                  <a:lnTo>
                    <a:pt x="108204" y="222504"/>
                  </a:lnTo>
                  <a:lnTo>
                    <a:pt x="107036" y="224968"/>
                  </a:lnTo>
                  <a:lnTo>
                    <a:pt x="108204" y="223058"/>
                  </a:lnTo>
                  <a:close/>
                </a:path>
                <a:path w="2390140" h="1874520">
                  <a:moveTo>
                    <a:pt x="123444" y="198120"/>
                  </a:moveTo>
                  <a:lnTo>
                    <a:pt x="120396" y="201168"/>
                  </a:lnTo>
                  <a:lnTo>
                    <a:pt x="120396" y="203107"/>
                  </a:lnTo>
                  <a:lnTo>
                    <a:pt x="123444" y="198120"/>
                  </a:lnTo>
                  <a:close/>
                </a:path>
                <a:path w="2390140" h="1874520">
                  <a:moveTo>
                    <a:pt x="140208" y="176784"/>
                  </a:moveTo>
                  <a:lnTo>
                    <a:pt x="137160" y="179832"/>
                  </a:lnTo>
                  <a:lnTo>
                    <a:pt x="137160" y="180535"/>
                  </a:lnTo>
                  <a:lnTo>
                    <a:pt x="140208" y="176784"/>
                  </a:lnTo>
                  <a:close/>
                </a:path>
                <a:path w="2390140" h="1874520">
                  <a:moveTo>
                    <a:pt x="158496" y="156972"/>
                  </a:moveTo>
                  <a:lnTo>
                    <a:pt x="156972" y="158496"/>
                  </a:lnTo>
                  <a:lnTo>
                    <a:pt x="157760" y="157760"/>
                  </a:lnTo>
                  <a:lnTo>
                    <a:pt x="158496" y="156972"/>
                  </a:lnTo>
                  <a:close/>
                </a:path>
                <a:path w="2390140" h="1874520">
                  <a:moveTo>
                    <a:pt x="157760" y="157760"/>
                  </a:moveTo>
                  <a:lnTo>
                    <a:pt x="156972" y="158496"/>
                  </a:lnTo>
                  <a:lnTo>
                    <a:pt x="157760" y="157760"/>
                  </a:lnTo>
                  <a:close/>
                </a:path>
                <a:path w="2390140" h="1874520">
                  <a:moveTo>
                    <a:pt x="158496" y="157073"/>
                  </a:moveTo>
                  <a:lnTo>
                    <a:pt x="157760" y="157760"/>
                  </a:lnTo>
                  <a:lnTo>
                    <a:pt x="158496" y="157073"/>
                  </a:lnTo>
                  <a:close/>
                </a:path>
                <a:path w="2390140" h="1874520">
                  <a:moveTo>
                    <a:pt x="179832" y="137922"/>
                  </a:moveTo>
                  <a:lnTo>
                    <a:pt x="179832" y="137160"/>
                  </a:lnTo>
                  <a:lnTo>
                    <a:pt x="176784" y="140208"/>
                  </a:lnTo>
                  <a:lnTo>
                    <a:pt x="179832" y="137922"/>
                  </a:lnTo>
                  <a:close/>
                </a:path>
                <a:path w="2390140" h="1874520">
                  <a:moveTo>
                    <a:pt x="201168" y="121920"/>
                  </a:moveTo>
                  <a:lnTo>
                    <a:pt x="198120" y="123444"/>
                  </a:lnTo>
                  <a:lnTo>
                    <a:pt x="198120" y="124206"/>
                  </a:lnTo>
                  <a:lnTo>
                    <a:pt x="201168" y="121920"/>
                  </a:lnTo>
                  <a:close/>
                </a:path>
                <a:path w="2390140" h="1874520">
                  <a:moveTo>
                    <a:pt x="225552" y="106680"/>
                  </a:moveTo>
                  <a:lnTo>
                    <a:pt x="222504" y="108204"/>
                  </a:lnTo>
                  <a:lnTo>
                    <a:pt x="222504" y="108542"/>
                  </a:lnTo>
                  <a:lnTo>
                    <a:pt x="225552" y="106680"/>
                  </a:lnTo>
                  <a:close/>
                </a:path>
                <a:path w="2390140" h="1874520">
                  <a:moveTo>
                    <a:pt x="249936" y="94945"/>
                  </a:moveTo>
                  <a:lnTo>
                    <a:pt x="249936" y="94488"/>
                  </a:lnTo>
                  <a:lnTo>
                    <a:pt x="246888" y="96012"/>
                  </a:lnTo>
                  <a:lnTo>
                    <a:pt x="249936" y="94945"/>
                  </a:lnTo>
                  <a:close/>
                </a:path>
                <a:path w="2390140" h="1874520">
                  <a:moveTo>
                    <a:pt x="277368" y="86106"/>
                  </a:moveTo>
                  <a:lnTo>
                    <a:pt x="277368" y="85344"/>
                  </a:lnTo>
                  <a:lnTo>
                    <a:pt x="274320" y="86868"/>
                  </a:lnTo>
                  <a:lnTo>
                    <a:pt x="277368" y="86106"/>
                  </a:lnTo>
                  <a:close/>
                </a:path>
                <a:path w="2390140" h="1874520">
                  <a:moveTo>
                    <a:pt x="304800" y="79248"/>
                  </a:moveTo>
                  <a:lnTo>
                    <a:pt x="301752" y="79248"/>
                  </a:lnTo>
                  <a:lnTo>
                    <a:pt x="301752" y="80010"/>
                  </a:lnTo>
                  <a:lnTo>
                    <a:pt x="304800" y="79248"/>
                  </a:lnTo>
                  <a:close/>
                </a:path>
                <a:path w="2390140" h="1874520">
                  <a:moveTo>
                    <a:pt x="333756" y="74676"/>
                  </a:moveTo>
                  <a:lnTo>
                    <a:pt x="330708" y="74676"/>
                  </a:lnTo>
                  <a:lnTo>
                    <a:pt x="330708" y="75111"/>
                  </a:lnTo>
                  <a:lnTo>
                    <a:pt x="333756" y="74676"/>
                  </a:lnTo>
                  <a:close/>
                </a:path>
                <a:path w="2390140" h="1874520">
                  <a:moveTo>
                    <a:pt x="362712" y="73152"/>
                  </a:moveTo>
                  <a:lnTo>
                    <a:pt x="359664" y="73152"/>
                  </a:lnTo>
                  <a:lnTo>
                    <a:pt x="359664" y="73297"/>
                  </a:lnTo>
                  <a:lnTo>
                    <a:pt x="362712" y="73152"/>
                  </a:lnTo>
                  <a:close/>
                </a:path>
                <a:path w="2390140" h="1874520">
                  <a:moveTo>
                    <a:pt x="2058924" y="1798320"/>
                  </a:moveTo>
                  <a:lnTo>
                    <a:pt x="2026920" y="1801368"/>
                  </a:lnTo>
                  <a:lnTo>
                    <a:pt x="2028444" y="1801368"/>
                  </a:lnTo>
                  <a:lnTo>
                    <a:pt x="2028444" y="1874520"/>
                  </a:lnTo>
                  <a:lnTo>
                    <a:pt x="2029968" y="1874520"/>
                  </a:lnTo>
                  <a:lnTo>
                    <a:pt x="2055876" y="1872267"/>
                  </a:lnTo>
                  <a:lnTo>
                    <a:pt x="2055876" y="1799844"/>
                  </a:lnTo>
                  <a:lnTo>
                    <a:pt x="2058924" y="1798320"/>
                  </a:lnTo>
                  <a:close/>
                </a:path>
                <a:path w="2390140" h="1874520">
                  <a:moveTo>
                    <a:pt x="2087880" y="1793748"/>
                  </a:moveTo>
                  <a:lnTo>
                    <a:pt x="2055876" y="1799844"/>
                  </a:lnTo>
                  <a:lnTo>
                    <a:pt x="2055876" y="1872267"/>
                  </a:lnTo>
                  <a:lnTo>
                    <a:pt x="2065020" y="1871472"/>
                  </a:lnTo>
                  <a:lnTo>
                    <a:pt x="2084832" y="1868887"/>
                  </a:lnTo>
                  <a:lnTo>
                    <a:pt x="2084832" y="1795272"/>
                  </a:lnTo>
                  <a:lnTo>
                    <a:pt x="2087880" y="1793748"/>
                  </a:lnTo>
                  <a:close/>
                </a:path>
                <a:path w="2390140" h="1874520">
                  <a:moveTo>
                    <a:pt x="2115312" y="1862924"/>
                  </a:moveTo>
                  <a:lnTo>
                    <a:pt x="2115312" y="1787652"/>
                  </a:lnTo>
                  <a:lnTo>
                    <a:pt x="2084832" y="1795272"/>
                  </a:lnTo>
                  <a:lnTo>
                    <a:pt x="2084832" y="1868887"/>
                  </a:lnTo>
                  <a:lnTo>
                    <a:pt x="2100072" y="1866900"/>
                  </a:lnTo>
                  <a:lnTo>
                    <a:pt x="2115312" y="1862924"/>
                  </a:lnTo>
                  <a:close/>
                </a:path>
                <a:path w="2390140" h="1874520">
                  <a:moveTo>
                    <a:pt x="2142744" y="1854985"/>
                  </a:moveTo>
                  <a:lnTo>
                    <a:pt x="2142744" y="1776984"/>
                  </a:lnTo>
                  <a:lnTo>
                    <a:pt x="2112264" y="1787652"/>
                  </a:lnTo>
                  <a:lnTo>
                    <a:pt x="2115312" y="1787652"/>
                  </a:lnTo>
                  <a:lnTo>
                    <a:pt x="2115312" y="1862924"/>
                  </a:lnTo>
                  <a:lnTo>
                    <a:pt x="2135124" y="1857756"/>
                  </a:lnTo>
                  <a:lnTo>
                    <a:pt x="2142744" y="1854985"/>
                  </a:lnTo>
                  <a:close/>
                </a:path>
                <a:path w="2390140" h="1874520">
                  <a:moveTo>
                    <a:pt x="2167128" y="1846118"/>
                  </a:moveTo>
                  <a:lnTo>
                    <a:pt x="2167128" y="1764792"/>
                  </a:lnTo>
                  <a:lnTo>
                    <a:pt x="2164080" y="1766316"/>
                  </a:lnTo>
                  <a:lnTo>
                    <a:pt x="2138172" y="1778508"/>
                  </a:lnTo>
                  <a:lnTo>
                    <a:pt x="2142744" y="1776984"/>
                  </a:lnTo>
                  <a:lnTo>
                    <a:pt x="2142744" y="1854985"/>
                  </a:lnTo>
                  <a:lnTo>
                    <a:pt x="2167128" y="1846118"/>
                  </a:lnTo>
                  <a:close/>
                </a:path>
                <a:path w="2390140" h="1874520">
                  <a:moveTo>
                    <a:pt x="2164780" y="1765904"/>
                  </a:moveTo>
                  <a:lnTo>
                    <a:pt x="2164080" y="1766235"/>
                  </a:lnTo>
                  <a:lnTo>
                    <a:pt x="2164780" y="1765904"/>
                  </a:lnTo>
                  <a:close/>
                </a:path>
                <a:path w="2390140" h="1874520">
                  <a:moveTo>
                    <a:pt x="2167128" y="1764792"/>
                  </a:moveTo>
                  <a:lnTo>
                    <a:pt x="2164780" y="1765904"/>
                  </a:lnTo>
                  <a:lnTo>
                    <a:pt x="2164080" y="1766316"/>
                  </a:lnTo>
                  <a:lnTo>
                    <a:pt x="2167128" y="1764792"/>
                  </a:lnTo>
                  <a:close/>
                </a:path>
                <a:path w="2390140" h="1874520">
                  <a:moveTo>
                    <a:pt x="2189988" y="1835404"/>
                  </a:moveTo>
                  <a:lnTo>
                    <a:pt x="2189988" y="1751076"/>
                  </a:lnTo>
                  <a:lnTo>
                    <a:pt x="2164780" y="1765904"/>
                  </a:lnTo>
                  <a:lnTo>
                    <a:pt x="2167128" y="1764792"/>
                  </a:lnTo>
                  <a:lnTo>
                    <a:pt x="2167128" y="1846118"/>
                  </a:lnTo>
                  <a:lnTo>
                    <a:pt x="2168652" y="1845564"/>
                  </a:lnTo>
                  <a:lnTo>
                    <a:pt x="2189988" y="1835404"/>
                  </a:lnTo>
                  <a:close/>
                </a:path>
                <a:path w="2390140" h="1874520">
                  <a:moveTo>
                    <a:pt x="2212848" y="1822623"/>
                  </a:moveTo>
                  <a:lnTo>
                    <a:pt x="2212848" y="1734312"/>
                  </a:lnTo>
                  <a:lnTo>
                    <a:pt x="2186940" y="1752600"/>
                  </a:lnTo>
                  <a:lnTo>
                    <a:pt x="2189988" y="1751076"/>
                  </a:lnTo>
                  <a:lnTo>
                    <a:pt x="2189988" y="1835404"/>
                  </a:lnTo>
                  <a:lnTo>
                    <a:pt x="2200656" y="1830324"/>
                  </a:lnTo>
                  <a:lnTo>
                    <a:pt x="2212848" y="1822623"/>
                  </a:lnTo>
                  <a:close/>
                </a:path>
                <a:path w="2390140" h="1874520">
                  <a:moveTo>
                    <a:pt x="2232660" y="1714500"/>
                  </a:moveTo>
                  <a:lnTo>
                    <a:pt x="2209800" y="1735836"/>
                  </a:lnTo>
                  <a:lnTo>
                    <a:pt x="2212848" y="1734312"/>
                  </a:lnTo>
                  <a:lnTo>
                    <a:pt x="2212848" y="1822623"/>
                  </a:lnTo>
                  <a:lnTo>
                    <a:pt x="2229612" y="1812036"/>
                  </a:lnTo>
                  <a:lnTo>
                    <a:pt x="2231136" y="1810913"/>
                  </a:lnTo>
                  <a:lnTo>
                    <a:pt x="2231136" y="1717548"/>
                  </a:lnTo>
                  <a:lnTo>
                    <a:pt x="2232660" y="1714500"/>
                  </a:lnTo>
                  <a:close/>
                </a:path>
                <a:path w="2390140" h="1874520">
                  <a:moveTo>
                    <a:pt x="2250948" y="1694688"/>
                  </a:moveTo>
                  <a:lnTo>
                    <a:pt x="2231136" y="1717548"/>
                  </a:lnTo>
                  <a:lnTo>
                    <a:pt x="2231136" y="1810913"/>
                  </a:lnTo>
                  <a:lnTo>
                    <a:pt x="2249424" y="1797437"/>
                  </a:lnTo>
                  <a:lnTo>
                    <a:pt x="2249424" y="1697736"/>
                  </a:lnTo>
                  <a:lnTo>
                    <a:pt x="2250948" y="1694688"/>
                  </a:lnTo>
                  <a:close/>
                </a:path>
                <a:path w="2390140" h="1874520">
                  <a:moveTo>
                    <a:pt x="2267712" y="1671828"/>
                  </a:moveTo>
                  <a:lnTo>
                    <a:pt x="2249424" y="1697736"/>
                  </a:lnTo>
                  <a:lnTo>
                    <a:pt x="2249424" y="1797437"/>
                  </a:lnTo>
                  <a:lnTo>
                    <a:pt x="2258568" y="1790700"/>
                  </a:lnTo>
                  <a:lnTo>
                    <a:pt x="2266188" y="1783556"/>
                  </a:lnTo>
                  <a:lnTo>
                    <a:pt x="2266188" y="1674876"/>
                  </a:lnTo>
                  <a:lnTo>
                    <a:pt x="2267712" y="1671828"/>
                  </a:lnTo>
                  <a:close/>
                </a:path>
                <a:path w="2390140" h="1874520">
                  <a:moveTo>
                    <a:pt x="2282952" y="1767840"/>
                  </a:moveTo>
                  <a:lnTo>
                    <a:pt x="2282952" y="1648968"/>
                  </a:lnTo>
                  <a:lnTo>
                    <a:pt x="2266188" y="1674876"/>
                  </a:lnTo>
                  <a:lnTo>
                    <a:pt x="2266188" y="1783556"/>
                  </a:lnTo>
                  <a:lnTo>
                    <a:pt x="2282952" y="1767840"/>
                  </a:lnTo>
                  <a:close/>
                </a:path>
                <a:path w="2390140" h="1874520">
                  <a:moveTo>
                    <a:pt x="2293807" y="1625600"/>
                  </a:moveTo>
                  <a:lnTo>
                    <a:pt x="2279904" y="1652016"/>
                  </a:lnTo>
                  <a:lnTo>
                    <a:pt x="2282952" y="1648968"/>
                  </a:lnTo>
                  <a:lnTo>
                    <a:pt x="2282952" y="1767840"/>
                  </a:lnTo>
                  <a:lnTo>
                    <a:pt x="2293620" y="1757172"/>
                  </a:lnTo>
                  <a:lnTo>
                    <a:pt x="2293620" y="1626108"/>
                  </a:lnTo>
                  <a:lnTo>
                    <a:pt x="2293807" y="1625600"/>
                  </a:lnTo>
                  <a:close/>
                </a:path>
                <a:path w="2390140" h="1874520">
                  <a:moveTo>
                    <a:pt x="2295144" y="1623060"/>
                  </a:moveTo>
                  <a:lnTo>
                    <a:pt x="2293807" y="1625600"/>
                  </a:lnTo>
                  <a:lnTo>
                    <a:pt x="2293620" y="1626108"/>
                  </a:lnTo>
                  <a:lnTo>
                    <a:pt x="2295144" y="1623060"/>
                  </a:lnTo>
                  <a:close/>
                </a:path>
                <a:path w="2390140" h="1874520">
                  <a:moveTo>
                    <a:pt x="2295144" y="1755648"/>
                  </a:moveTo>
                  <a:lnTo>
                    <a:pt x="2295144" y="1623060"/>
                  </a:lnTo>
                  <a:lnTo>
                    <a:pt x="2293620" y="1626108"/>
                  </a:lnTo>
                  <a:lnTo>
                    <a:pt x="2293620" y="1757172"/>
                  </a:lnTo>
                  <a:lnTo>
                    <a:pt x="2295144" y="1755648"/>
                  </a:lnTo>
                  <a:close/>
                </a:path>
                <a:path w="2390140" h="1874520">
                  <a:moveTo>
                    <a:pt x="2304288" y="1746504"/>
                  </a:moveTo>
                  <a:lnTo>
                    <a:pt x="2304288" y="1597152"/>
                  </a:lnTo>
                  <a:lnTo>
                    <a:pt x="2293807" y="1625600"/>
                  </a:lnTo>
                  <a:lnTo>
                    <a:pt x="2295144" y="1623060"/>
                  </a:lnTo>
                  <a:lnTo>
                    <a:pt x="2295144" y="1755648"/>
                  </a:lnTo>
                  <a:lnTo>
                    <a:pt x="2304288" y="1746504"/>
                  </a:lnTo>
                  <a:close/>
                </a:path>
                <a:path w="2390140" h="1874520">
                  <a:moveTo>
                    <a:pt x="2353056" y="1669542"/>
                  </a:moveTo>
                  <a:lnTo>
                    <a:pt x="2353056" y="73152"/>
                  </a:lnTo>
                  <a:lnTo>
                    <a:pt x="2316480" y="73152"/>
                  </a:lnTo>
                  <a:lnTo>
                    <a:pt x="2316480" y="1511808"/>
                  </a:lnTo>
                  <a:lnTo>
                    <a:pt x="2314956" y="1543812"/>
                  </a:lnTo>
                  <a:lnTo>
                    <a:pt x="2314956" y="1540764"/>
                  </a:lnTo>
                  <a:lnTo>
                    <a:pt x="2310384" y="1572768"/>
                  </a:lnTo>
                  <a:lnTo>
                    <a:pt x="2310384" y="1568196"/>
                  </a:lnTo>
                  <a:lnTo>
                    <a:pt x="2302764" y="1600200"/>
                  </a:lnTo>
                  <a:lnTo>
                    <a:pt x="2304288" y="1597152"/>
                  </a:lnTo>
                  <a:lnTo>
                    <a:pt x="2304288" y="1746504"/>
                  </a:lnTo>
                  <a:lnTo>
                    <a:pt x="2307336" y="1743456"/>
                  </a:lnTo>
                  <a:lnTo>
                    <a:pt x="2327148" y="1714500"/>
                  </a:lnTo>
                  <a:lnTo>
                    <a:pt x="2345436" y="1685544"/>
                  </a:lnTo>
                  <a:lnTo>
                    <a:pt x="2353056" y="1669542"/>
                  </a:lnTo>
                  <a:close/>
                </a:path>
                <a:path w="2390140" h="1874520">
                  <a:moveTo>
                    <a:pt x="2353056" y="73152"/>
                  </a:moveTo>
                  <a:lnTo>
                    <a:pt x="2316480" y="36576"/>
                  </a:lnTo>
                  <a:lnTo>
                    <a:pt x="2316480" y="73152"/>
                  </a:lnTo>
                  <a:lnTo>
                    <a:pt x="2353056" y="73152"/>
                  </a:lnTo>
                  <a:close/>
                </a:path>
              </a:pathLst>
            </a:custGeom>
            <a:solidFill>
              <a:srgbClr val="006FBF"/>
            </a:solidFill>
          </p:spPr>
          <p:txBody>
            <a:bodyPr wrap="square" lIns="0" tIns="0" rIns="0" bIns="0" rtlCol="0"/>
            <a:lstStyle/>
            <a:p>
              <a:endParaRPr sz="1588">
                <a:solidFill>
                  <a:prstClr val="black"/>
                </a:solidFill>
              </a:endParaRPr>
            </a:p>
          </p:txBody>
        </p:sp>
        <p:pic>
          <p:nvPicPr>
            <p:cNvPr id="26" name="object 16">
              <a:extLst>
                <a:ext uri="{FF2B5EF4-FFF2-40B4-BE49-F238E27FC236}">
                  <a16:creationId xmlns:a16="http://schemas.microsoft.com/office/drawing/2014/main" id="{6A19F54D-58F6-B58B-2334-112802255AF0}"/>
                </a:ext>
              </a:extLst>
            </p:cNvPr>
            <p:cNvPicPr/>
            <p:nvPr/>
          </p:nvPicPr>
          <p:blipFill>
            <a:blip r:embed="rId5" cstate="print"/>
            <a:stretch>
              <a:fillRect/>
            </a:stretch>
          </p:blipFill>
          <p:spPr>
            <a:xfrm>
              <a:off x="4940807" y="1324355"/>
              <a:ext cx="2243327" cy="1726691"/>
            </a:xfrm>
            <a:prstGeom prst="rect">
              <a:avLst/>
            </a:prstGeom>
          </p:spPr>
        </p:pic>
        <p:sp>
          <p:nvSpPr>
            <p:cNvPr id="27" name="object 17">
              <a:extLst>
                <a:ext uri="{FF2B5EF4-FFF2-40B4-BE49-F238E27FC236}">
                  <a16:creationId xmlns:a16="http://schemas.microsoft.com/office/drawing/2014/main" id="{172B4026-1A07-3BDE-81EE-F6AA1E39CCFF}"/>
                </a:ext>
              </a:extLst>
            </p:cNvPr>
            <p:cNvSpPr/>
            <p:nvPr/>
          </p:nvSpPr>
          <p:spPr>
            <a:xfrm>
              <a:off x="4867655" y="1251204"/>
              <a:ext cx="2390140" cy="1874520"/>
            </a:xfrm>
            <a:custGeom>
              <a:avLst/>
              <a:gdLst/>
              <a:ahLst/>
              <a:cxnLst/>
              <a:rect l="l" t="t" r="r" b="b"/>
              <a:pathLst>
                <a:path w="2390140" h="1874520">
                  <a:moveTo>
                    <a:pt x="2389632" y="1514856"/>
                  </a:moveTo>
                  <a:lnTo>
                    <a:pt x="2389632" y="0"/>
                  </a:lnTo>
                  <a:lnTo>
                    <a:pt x="359664" y="0"/>
                  </a:lnTo>
                  <a:lnTo>
                    <a:pt x="288036" y="7620"/>
                  </a:lnTo>
                  <a:lnTo>
                    <a:pt x="220980" y="27432"/>
                  </a:lnTo>
                  <a:lnTo>
                    <a:pt x="158496" y="60960"/>
                  </a:lnTo>
                  <a:lnTo>
                    <a:pt x="105156" y="105156"/>
                  </a:lnTo>
                  <a:lnTo>
                    <a:pt x="60960" y="158496"/>
                  </a:lnTo>
                  <a:lnTo>
                    <a:pt x="27432" y="220980"/>
                  </a:lnTo>
                  <a:lnTo>
                    <a:pt x="7620" y="288036"/>
                  </a:lnTo>
                  <a:lnTo>
                    <a:pt x="0" y="359664"/>
                  </a:lnTo>
                  <a:lnTo>
                    <a:pt x="0" y="1874520"/>
                  </a:lnTo>
                  <a:lnTo>
                    <a:pt x="36576" y="1874520"/>
                  </a:lnTo>
                  <a:lnTo>
                    <a:pt x="36576" y="1801368"/>
                  </a:lnTo>
                  <a:lnTo>
                    <a:pt x="73152" y="1801368"/>
                  </a:lnTo>
                  <a:lnTo>
                    <a:pt x="73152" y="362712"/>
                  </a:lnTo>
                  <a:lnTo>
                    <a:pt x="74676" y="330708"/>
                  </a:lnTo>
                  <a:lnTo>
                    <a:pt x="74676" y="333756"/>
                  </a:lnTo>
                  <a:lnTo>
                    <a:pt x="77724" y="312420"/>
                  </a:lnTo>
                  <a:lnTo>
                    <a:pt x="77724" y="304800"/>
                  </a:lnTo>
                  <a:lnTo>
                    <a:pt x="85344" y="279400"/>
                  </a:lnTo>
                  <a:lnTo>
                    <a:pt x="85344" y="277368"/>
                  </a:lnTo>
                  <a:lnTo>
                    <a:pt x="96012" y="246888"/>
                  </a:lnTo>
                  <a:lnTo>
                    <a:pt x="96012" y="248242"/>
                  </a:lnTo>
                  <a:lnTo>
                    <a:pt x="106680" y="225721"/>
                  </a:lnTo>
                  <a:lnTo>
                    <a:pt x="106680" y="225552"/>
                  </a:lnTo>
                  <a:lnTo>
                    <a:pt x="108204" y="222504"/>
                  </a:lnTo>
                  <a:lnTo>
                    <a:pt x="108204" y="223058"/>
                  </a:lnTo>
                  <a:lnTo>
                    <a:pt x="120396" y="203107"/>
                  </a:lnTo>
                  <a:lnTo>
                    <a:pt x="120396" y="201168"/>
                  </a:lnTo>
                  <a:lnTo>
                    <a:pt x="137160" y="180535"/>
                  </a:lnTo>
                  <a:lnTo>
                    <a:pt x="137160" y="179832"/>
                  </a:lnTo>
                  <a:lnTo>
                    <a:pt x="156972" y="158604"/>
                  </a:lnTo>
                  <a:lnTo>
                    <a:pt x="158496" y="156972"/>
                  </a:lnTo>
                  <a:lnTo>
                    <a:pt x="179832" y="137160"/>
                  </a:lnTo>
                  <a:lnTo>
                    <a:pt x="179832" y="137922"/>
                  </a:lnTo>
                  <a:lnTo>
                    <a:pt x="198120" y="124206"/>
                  </a:lnTo>
                  <a:lnTo>
                    <a:pt x="198120" y="123444"/>
                  </a:lnTo>
                  <a:lnTo>
                    <a:pt x="222504" y="108542"/>
                  </a:lnTo>
                  <a:lnTo>
                    <a:pt x="222504" y="108204"/>
                  </a:lnTo>
                  <a:lnTo>
                    <a:pt x="249936" y="94488"/>
                  </a:lnTo>
                  <a:lnTo>
                    <a:pt x="249936" y="94945"/>
                  </a:lnTo>
                  <a:lnTo>
                    <a:pt x="277368" y="85344"/>
                  </a:lnTo>
                  <a:lnTo>
                    <a:pt x="277368" y="86106"/>
                  </a:lnTo>
                  <a:lnTo>
                    <a:pt x="301752" y="80010"/>
                  </a:lnTo>
                  <a:lnTo>
                    <a:pt x="301752" y="79248"/>
                  </a:lnTo>
                  <a:lnTo>
                    <a:pt x="330708" y="75111"/>
                  </a:lnTo>
                  <a:lnTo>
                    <a:pt x="330708" y="74676"/>
                  </a:lnTo>
                  <a:lnTo>
                    <a:pt x="359664" y="73297"/>
                  </a:lnTo>
                  <a:lnTo>
                    <a:pt x="359664" y="73152"/>
                  </a:lnTo>
                  <a:lnTo>
                    <a:pt x="2316480" y="73152"/>
                  </a:lnTo>
                  <a:lnTo>
                    <a:pt x="2316480" y="36576"/>
                  </a:lnTo>
                  <a:lnTo>
                    <a:pt x="2353056" y="73152"/>
                  </a:lnTo>
                  <a:lnTo>
                    <a:pt x="2353056" y="1669542"/>
                  </a:lnTo>
                  <a:lnTo>
                    <a:pt x="2360676" y="1653540"/>
                  </a:lnTo>
                  <a:lnTo>
                    <a:pt x="2372868" y="1620012"/>
                  </a:lnTo>
                  <a:lnTo>
                    <a:pt x="2382012" y="1584960"/>
                  </a:lnTo>
                  <a:lnTo>
                    <a:pt x="2388108" y="1549908"/>
                  </a:lnTo>
                  <a:lnTo>
                    <a:pt x="2389632" y="1514856"/>
                  </a:lnTo>
                  <a:close/>
                </a:path>
                <a:path w="2390140" h="1874520">
                  <a:moveTo>
                    <a:pt x="2028444" y="1874520"/>
                  </a:moveTo>
                  <a:lnTo>
                    <a:pt x="2028444" y="1801368"/>
                  </a:lnTo>
                  <a:lnTo>
                    <a:pt x="36576" y="1801368"/>
                  </a:lnTo>
                  <a:lnTo>
                    <a:pt x="73152" y="1837944"/>
                  </a:lnTo>
                  <a:lnTo>
                    <a:pt x="73152" y="1874520"/>
                  </a:lnTo>
                  <a:lnTo>
                    <a:pt x="2028444" y="1874520"/>
                  </a:lnTo>
                  <a:close/>
                </a:path>
                <a:path w="2390140" h="1874520">
                  <a:moveTo>
                    <a:pt x="73152" y="1874520"/>
                  </a:moveTo>
                  <a:lnTo>
                    <a:pt x="73152" y="1837944"/>
                  </a:lnTo>
                  <a:lnTo>
                    <a:pt x="36576" y="1801368"/>
                  </a:lnTo>
                  <a:lnTo>
                    <a:pt x="36576" y="1874520"/>
                  </a:lnTo>
                  <a:lnTo>
                    <a:pt x="73152" y="1874520"/>
                  </a:lnTo>
                  <a:close/>
                </a:path>
                <a:path w="2390140" h="1874520">
                  <a:moveTo>
                    <a:pt x="79248" y="301752"/>
                  </a:moveTo>
                  <a:lnTo>
                    <a:pt x="77724" y="304800"/>
                  </a:lnTo>
                  <a:lnTo>
                    <a:pt x="77724" y="312420"/>
                  </a:lnTo>
                  <a:lnTo>
                    <a:pt x="79248" y="301752"/>
                  </a:lnTo>
                  <a:close/>
                </a:path>
                <a:path w="2390140" h="1874520">
                  <a:moveTo>
                    <a:pt x="86868" y="274320"/>
                  </a:moveTo>
                  <a:lnTo>
                    <a:pt x="85344" y="277368"/>
                  </a:lnTo>
                  <a:lnTo>
                    <a:pt x="85344" y="279400"/>
                  </a:lnTo>
                  <a:lnTo>
                    <a:pt x="86868" y="274320"/>
                  </a:lnTo>
                  <a:close/>
                </a:path>
                <a:path w="2390140" h="1874520">
                  <a:moveTo>
                    <a:pt x="96012" y="248242"/>
                  </a:moveTo>
                  <a:lnTo>
                    <a:pt x="96012" y="246888"/>
                  </a:lnTo>
                  <a:lnTo>
                    <a:pt x="94488" y="251460"/>
                  </a:lnTo>
                  <a:lnTo>
                    <a:pt x="96012" y="248242"/>
                  </a:lnTo>
                  <a:close/>
                </a:path>
                <a:path w="2390140" h="1874520">
                  <a:moveTo>
                    <a:pt x="108204" y="222504"/>
                  </a:moveTo>
                  <a:lnTo>
                    <a:pt x="106680" y="225552"/>
                  </a:lnTo>
                  <a:lnTo>
                    <a:pt x="107036" y="224968"/>
                  </a:lnTo>
                  <a:lnTo>
                    <a:pt x="108204" y="222504"/>
                  </a:lnTo>
                  <a:close/>
                </a:path>
                <a:path w="2390140" h="1874520">
                  <a:moveTo>
                    <a:pt x="107036" y="224968"/>
                  </a:moveTo>
                  <a:lnTo>
                    <a:pt x="106680" y="225552"/>
                  </a:lnTo>
                  <a:lnTo>
                    <a:pt x="106680" y="225721"/>
                  </a:lnTo>
                  <a:lnTo>
                    <a:pt x="107036" y="224968"/>
                  </a:lnTo>
                  <a:close/>
                </a:path>
                <a:path w="2390140" h="1874520">
                  <a:moveTo>
                    <a:pt x="108204" y="223058"/>
                  </a:moveTo>
                  <a:lnTo>
                    <a:pt x="108204" y="222504"/>
                  </a:lnTo>
                  <a:lnTo>
                    <a:pt x="107036" y="224968"/>
                  </a:lnTo>
                  <a:lnTo>
                    <a:pt x="108204" y="223058"/>
                  </a:lnTo>
                  <a:close/>
                </a:path>
                <a:path w="2390140" h="1874520">
                  <a:moveTo>
                    <a:pt x="123444" y="198120"/>
                  </a:moveTo>
                  <a:lnTo>
                    <a:pt x="120396" y="201168"/>
                  </a:lnTo>
                  <a:lnTo>
                    <a:pt x="120396" y="203107"/>
                  </a:lnTo>
                  <a:lnTo>
                    <a:pt x="123444" y="198120"/>
                  </a:lnTo>
                  <a:close/>
                </a:path>
                <a:path w="2390140" h="1874520">
                  <a:moveTo>
                    <a:pt x="140208" y="176784"/>
                  </a:moveTo>
                  <a:lnTo>
                    <a:pt x="137160" y="179832"/>
                  </a:lnTo>
                  <a:lnTo>
                    <a:pt x="137160" y="180535"/>
                  </a:lnTo>
                  <a:lnTo>
                    <a:pt x="140208" y="176784"/>
                  </a:lnTo>
                  <a:close/>
                </a:path>
                <a:path w="2390140" h="1874520">
                  <a:moveTo>
                    <a:pt x="158496" y="156972"/>
                  </a:moveTo>
                  <a:lnTo>
                    <a:pt x="156972" y="158496"/>
                  </a:lnTo>
                  <a:lnTo>
                    <a:pt x="157760" y="157760"/>
                  </a:lnTo>
                  <a:lnTo>
                    <a:pt x="158496" y="156972"/>
                  </a:lnTo>
                  <a:close/>
                </a:path>
                <a:path w="2390140" h="1874520">
                  <a:moveTo>
                    <a:pt x="157760" y="157760"/>
                  </a:moveTo>
                  <a:lnTo>
                    <a:pt x="156972" y="158496"/>
                  </a:lnTo>
                  <a:lnTo>
                    <a:pt x="157760" y="157760"/>
                  </a:lnTo>
                  <a:close/>
                </a:path>
                <a:path w="2390140" h="1874520">
                  <a:moveTo>
                    <a:pt x="158496" y="157073"/>
                  </a:moveTo>
                  <a:lnTo>
                    <a:pt x="157760" y="157760"/>
                  </a:lnTo>
                  <a:lnTo>
                    <a:pt x="158496" y="157073"/>
                  </a:lnTo>
                  <a:close/>
                </a:path>
                <a:path w="2390140" h="1874520">
                  <a:moveTo>
                    <a:pt x="179832" y="137922"/>
                  </a:moveTo>
                  <a:lnTo>
                    <a:pt x="179832" y="137160"/>
                  </a:lnTo>
                  <a:lnTo>
                    <a:pt x="176784" y="140208"/>
                  </a:lnTo>
                  <a:lnTo>
                    <a:pt x="179832" y="137922"/>
                  </a:lnTo>
                  <a:close/>
                </a:path>
                <a:path w="2390140" h="1874520">
                  <a:moveTo>
                    <a:pt x="201168" y="121920"/>
                  </a:moveTo>
                  <a:lnTo>
                    <a:pt x="198120" y="123444"/>
                  </a:lnTo>
                  <a:lnTo>
                    <a:pt x="198120" y="124206"/>
                  </a:lnTo>
                  <a:lnTo>
                    <a:pt x="201168" y="121920"/>
                  </a:lnTo>
                  <a:close/>
                </a:path>
                <a:path w="2390140" h="1874520">
                  <a:moveTo>
                    <a:pt x="225552" y="106680"/>
                  </a:moveTo>
                  <a:lnTo>
                    <a:pt x="222504" y="108204"/>
                  </a:lnTo>
                  <a:lnTo>
                    <a:pt x="222504" y="108542"/>
                  </a:lnTo>
                  <a:lnTo>
                    <a:pt x="225552" y="106680"/>
                  </a:lnTo>
                  <a:close/>
                </a:path>
                <a:path w="2390140" h="1874520">
                  <a:moveTo>
                    <a:pt x="249936" y="94945"/>
                  </a:moveTo>
                  <a:lnTo>
                    <a:pt x="249936" y="94488"/>
                  </a:lnTo>
                  <a:lnTo>
                    <a:pt x="246888" y="96012"/>
                  </a:lnTo>
                  <a:lnTo>
                    <a:pt x="249936" y="94945"/>
                  </a:lnTo>
                  <a:close/>
                </a:path>
                <a:path w="2390140" h="1874520">
                  <a:moveTo>
                    <a:pt x="277368" y="86106"/>
                  </a:moveTo>
                  <a:lnTo>
                    <a:pt x="277368" y="85344"/>
                  </a:lnTo>
                  <a:lnTo>
                    <a:pt x="274320" y="86868"/>
                  </a:lnTo>
                  <a:lnTo>
                    <a:pt x="277368" y="86106"/>
                  </a:lnTo>
                  <a:close/>
                </a:path>
                <a:path w="2390140" h="1874520">
                  <a:moveTo>
                    <a:pt x="304800" y="79248"/>
                  </a:moveTo>
                  <a:lnTo>
                    <a:pt x="301752" y="79248"/>
                  </a:lnTo>
                  <a:lnTo>
                    <a:pt x="301752" y="80010"/>
                  </a:lnTo>
                  <a:lnTo>
                    <a:pt x="304800" y="79248"/>
                  </a:lnTo>
                  <a:close/>
                </a:path>
                <a:path w="2390140" h="1874520">
                  <a:moveTo>
                    <a:pt x="333756" y="74676"/>
                  </a:moveTo>
                  <a:lnTo>
                    <a:pt x="330708" y="74676"/>
                  </a:lnTo>
                  <a:lnTo>
                    <a:pt x="330708" y="75111"/>
                  </a:lnTo>
                  <a:lnTo>
                    <a:pt x="333756" y="74676"/>
                  </a:lnTo>
                  <a:close/>
                </a:path>
                <a:path w="2390140" h="1874520">
                  <a:moveTo>
                    <a:pt x="362712" y="73152"/>
                  </a:moveTo>
                  <a:lnTo>
                    <a:pt x="359664" y="73152"/>
                  </a:lnTo>
                  <a:lnTo>
                    <a:pt x="359664" y="73297"/>
                  </a:lnTo>
                  <a:lnTo>
                    <a:pt x="362712" y="73152"/>
                  </a:lnTo>
                  <a:close/>
                </a:path>
                <a:path w="2390140" h="1874520">
                  <a:moveTo>
                    <a:pt x="2058924" y="1798320"/>
                  </a:moveTo>
                  <a:lnTo>
                    <a:pt x="2026920" y="1801368"/>
                  </a:lnTo>
                  <a:lnTo>
                    <a:pt x="2028444" y="1801368"/>
                  </a:lnTo>
                  <a:lnTo>
                    <a:pt x="2028444" y="1874520"/>
                  </a:lnTo>
                  <a:lnTo>
                    <a:pt x="2029968" y="1874520"/>
                  </a:lnTo>
                  <a:lnTo>
                    <a:pt x="2055876" y="1872267"/>
                  </a:lnTo>
                  <a:lnTo>
                    <a:pt x="2055876" y="1799844"/>
                  </a:lnTo>
                  <a:lnTo>
                    <a:pt x="2058924" y="1798320"/>
                  </a:lnTo>
                  <a:close/>
                </a:path>
                <a:path w="2390140" h="1874520">
                  <a:moveTo>
                    <a:pt x="2087880" y="1793748"/>
                  </a:moveTo>
                  <a:lnTo>
                    <a:pt x="2055876" y="1799844"/>
                  </a:lnTo>
                  <a:lnTo>
                    <a:pt x="2055876" y="1872267"/>
                  </a:lnTo>
                  <a:lnTo>
                    <a:pt x="2065020" y="1871472"/>
                  </a:lnTo>
                  <a:lnTo>
                    <a:pt x="2084832" y="1868887"/>
                  </a:lnTo>
                  <a:lnTo>
                    <a:pt x="2084832" y="1795272"/>
                  </a:lnTo>
                  <a:lnTo>
                    <a:pt x="2087880" y="1793748"/>
                  </a:lnTo>
                  <a:close/>
                </a:path>
                <a:path w="2390140" h="1874520">
                  <a:moveTo>
                    <a:pt x="2115312" y="1862924"/>
                  </a:moveTo>
                  <a:lnTo>
                    <a:pt x="2115312" y="1787652"/>
                  </a:lnTo>
                  <a:lnTo>
                    <a:pt x="2084832" y="1795272"/>
                  </a:lnTo>
                  <a:lnTo>
                    <a:pt x="2084832" y="1868887"/>
                  </a:lnTo>
                  <a:lnTo>
                    <a:pt x="2100072" y="1866900"/>
                  </a:lnTo>
                  <a:lnTo>
                    <a:pt x="2115312" y="1862924"/>
                  </a:lnTo>
                  <a:close/>
                </a:path>
                <a:path w="2390140" h="1874520">
                  <a:moveTo>
                    <a:pt x="2142744" y="1854985"/>
                  </a:moveTo>
                  <a:lnTo>
                    <a:pt x="2142744" y="1776984"/>
                  </a:lnTo>
                  <a:lnTo>
                    <a:pt x="2112264" y="1787652"/>
                  </a:lnTo>
                  <a:lnTo>
                    <a:pt x="2115312" y="1787652"/>
                  </a:lnTo>
                  <a:lnTo>
                    <a:pt x="2115312" y="1862924"/>
                  </a:lnTo>
                  <a:lnTo>
                    <a:pt x="2135124" y="1857756"/>
                  </a:lnTo>
                  <a:lnTo>
                    <a:pt x="2142744" y="1854985"/>
                  </a:lnTo>
                  <a:close/>
                </a:path>
                <a:path w="2390140" h="1874520">
                  <a:moveTo>
                    <a:pt x="2167128" y="1846118"/>
                  </a:moveTo>
                  <a:lnTo>
                    <a:pt x="2167128" y="1764792"/>
                  </a:lnTo>
                  <a:lnTo>
                    <a:pt x="2164080" y="1766316"/>
                  </a:lnTo>
                  <a:lnTo>
                    <a:pt x="2138172" y="1778508"/>
                  </a:lnTo>
                  <a:lnTo>
                    <a:pt x="2142744" y="1776984"/>
                  </a:lnTo>
                  <a:lnTo>
                    <a:pt x="2142744" y="1854985"/>
                  </a:lnTo>
                  <a:lnTo>
                    <a:pt x="2167128" y="1846118"/>
                  </a:lnTo>
                  <a:close/>
                </a:path>
                <a:path w="2390140" h="1874520">
                  <a:moveTo>
                    <a:pt x="2164780" y="1765904"/>
                  </a:moveTo>
                  <a:lnTo>
                    <a:pt x="2164080" y="1766235"/>
                  </a:lnTo>
                  <a:lnTo>
                    <a:pt x="2164780" y="1765904"/>
                  </a:lnTo>
                  <a:close/>
                </a:path>
                <a:path w="2390140" h="1874520">
                  <a:moveTo>
                    <a:pt x="2167128" y="1764792"/>
                  </a:moveTo>
                  <a:lnTo>
                    <a:pt x="2164780" y="1765904"/>
                  </a:lnTo>
                  <a:lnTo>
                    <a:pt x="2164080" y="1766316"/>
                  </a:lnTo>
                  <a:lnTo>
                    <a:pt x="2167128" y="1764792"/>
                  </a:lnTo>
                  <a:close/>
                </a:path>
                <a:path w="2390140" h="1874520">
                  <a:moveTo>
                    <a:pt x="2189988" y="1835404"/>
                  </a:moveTo>
                  <a:lnTo>
                    <a:pt x="2189988" y="1751076"/>
                  </a:lnTo>
                  <a:lnTo>
                    <a:pt x="2164780" y="1765904"/>
                  </a:lnTo>
                  <a:lnTo>
                    <a:pt x="2167128" y="1764792"/>
                  </a:lnTo>
                  <a:lnTo>
                    <a:pt x="2167128" y="1846118"/>
                  </a:lnTo>
                  <a:lnTo>
                    <a:pt x="2168652" y="1845564"/>
                  </a:lnTo>
                  <a:lnTo>
                    <a:pt x="2189988" y="1835404"/>
                  </a:lnTo>
                  <a:close/>
                </a:path>
                <a:path w="2390140" h="1874520">
                  <a:moveTo>
                    <a:pt x="2212848" y="1822623"/>
                  </a:moveTo>
                  <a:lnTo>
                    <a:pt x="2212848" y="1734312"/>
                  </a:lnTo>
                  <a:lnTo>
                    <a:pt x="2186940" y="1752600"/>
                  </a:lnTo>
                  <a:lnTo>
                    <a:pt x="2189988" y="1751076"/>
                  </a:lnTo>
                  <a:lnTo>
                    <a:pt x="2189988" y="1835404"/>
                  </a:lnTo>
                  <a:lnTo>
                    <a:pt x="2200656" y="1830324"/>
                  </a:lnTo>
                  <a:lnTo>
                    <a:pt x="2212848" y="1822623"/>
                  </a:lnTo>
                  <a:close/>
                </a:path>
                <a:path w="2390140" h="1874520">
                  <a:moveTo>
                    <a:pt x="2232660" y="1714500"/>
                  </a:moveTo>
                  <a:lnTo>
                    <a:pt x="2209800" y="1735836"/>
                  </a:lnTo>
                  <a:lnTo>
                    <a:pt x="2212848" y="1734312"/>
                  </a:lnTo>
                  <a:lnTo>
                    <a:pt x="2212848" y="1822623"/>
                  </a:lnTo>
                  <a:lnTo>
                    <a:pt x="2229612" y="1812036"/>
                  </a:lnTo>
                  <a:lnTo>
                    <a:pt x="2231136" y="1810913"/>
                  </a:lnTo>
                  <a:lnTo>
                    <a:pt x="2231136" y="1717548"/>
                  </a:lnTo>
                  <a:lnTo>
                    <a:pt x="2232660" y="1714500"/>
                  </a:lnTo>
                  <a:close/>
                </a:path>
                <a:path w="2390140" h="1874520">
                  <a:moveTo>
                    <a:pt x="2250948" y="1694688"/>
                  </a:moveTo>
                  <a:lnTo>
                    <a:pt x="2231136" y="1717548"/>
                  </a:lnTo>
                  <a:lnTo>
                    <a:pt x="2231136" y="1810913"/>
                  </a:lnTo>
                  <a:lnTo>
                    <a:pt x="2249424" y="1797437"/>
                  </a:lnTo>
                  <a:lnTo>
                    <a:pt x="2249424" y="1697736"/>
                  </a:lnTo>
                  <a:lnTo>
                    <a:pt x="2250948" y="1694688"/>
                  </a:lnTo>
                  <a:close/>
                </a:path>
                <a:path w="2390140" h="1874520">
                  <a:moveTo>
                    <a:pt x="2267712" y="1671828"/>
                  </a:moveTo>
                  <a:lnTo>
                    <a:pt x="2249424" y="1697736"/>
                  </a:lnTo>
                  <a:lnTo>
                    <a:pt x="2249424" y="1797437"/>
                  </a:lnTo>
                  <a:lnTo>
                    <a:pt x="2258568" y="1790700"/>
                  </a:lnTo>
                  <a:lnTo>
                    <a:pt x="2266188" y="1783556"/>
                  </a:lnTo>
                  <a:lnTo>
                    <a:pt x="2266188" y="1674876"/>
                  </a:lnTo>
                  <a:lnTo>
                    <a:pt x="2267712" y="1671828"/>
                  </a:lnTo>
                  <a:close/>
                </a:path>
                <a:path w="2390140" h="1874520">
                  <a:moveTo>
                    <a:pt x="2282952" y="1767840"/>
                  </a:moveTo>
                  <a:lnTo>
                    <a:pt x="2282952" y="1648968"/>
                  </a:lnTo>
                  <a:lnTo>
                    <a:pt x="2266188" y="1674876"/>
                  </a:lnTo>
                  <a:lnTo>
                    <a:pt x="2266188" y="1783556"/>
                  </a:lnTo>
                  <a:lnTo>
                    <a:pt x="2282952" y="1767840"/>
                  </a:lnTo>
                  <a:close/>
                </a:path>
                <a:path w="2390140" h="1874520">
                  <a:moveTo>
                    <a:pt x="2293807" y="1625600"/>
                  </a:moveTo>
                  <a:lnTo>
                    <a:pt x="2279904" y="1652016"/>
                  </a:lnTo>
                  <a:lnTo>
                    <a:pt x="2282952" y="1648968"/>
                  </a:lnTo>
                  <a:lnTo>
                    <a:pt x="2282952" y="1767840"/>
                  </a:lnTo>
                  <a:lnTo>
                    <a:pt x="2293620" y="1757172"/>
                  </a:lnTo>
                  <a:lnTo>
                    <a:pt x="2293620" y="1626108"/>
                  </a:lnTo>
                  <a:lnTo>
                    <a:pt x="2293807" y="1625600"/>
                  </a:lnTo>
                  <a:close/>
                </a:path>
                <a:path w="2390140" h="1874520">
                  <a:moveTo>
                    <a:pt x="2295144" y="1623060"/>
                  </a:moveTo>
                  <a:lnTo>
                    <a:pt x="2293807" y="1625600"/>
                  </a:lnTo>
                  <a:lnTo>
                    <a:pt x="2293620" y="1626108"/>
                  </a:lnTo>
                  <a:lnTo>
                    <a:pt x="2295144" y="1623060"/>
                  </a:lnTo>
                  <a:close/>
                </a:path>
                <a:path w="2390140" h="1874520">
                  <a:moveTo>
                    <a:pt x="2295144" y="1755648"/>
                  </a:moveTo>
                  <a:lnTo>
                    <a:pt x="2295144" y="1623060"/>
                  </a:lnTo>
                  <a:lnTo>
                    <a:pt x="2293620" y="1626108"/>
                  </a:lnTo>
                  <a:lnTo>
                    <a:pt x="2293620" y="1757172"/>
                  </a:lnTo>
                  <a:lnTo>
                    <a:pt x="2295144" y="1755648"/>
                  </a:lnTo>
                  <a:close/>
                </a:path>
                <a:path w="2390140" h="1874520">
                  <a:moveTo>
                    <a:pt x="2304288" y="1746504"/>
                  </a:moveTo>
                  <a:lnTo>
                    <a:pt x="2304288" y="1597152"/>
                  </a:lnTo>
                  <a:lnTo>
                    <a:pt x="2293807" y="1625600"/>
                  </a:lnTo>
                  <a:lnTo>
                    <a:pt x="2295144" y="1623060"/>
                  </a:lnTo>
                  <a:lnTo>
                    <a:pt x="2295144" y="1755648"/>
                  </a:lnTo>
                  <a:lnTo>
                    <a:pt x="2304288" y="1746504"/>
                  </a:lnTo>
                  <a:close/>
                </a:path>
                <a:path w="2390140" h="1874520">
                  <a:moveTo>
                    <a:pt x="2353056" y="1669542"/>
                  </a:moveTo>
                  <a:lnTo>
                    <a:pt x="2353056" y="73152"/>
                  </a:lnTo>
                  <a:lnTo>
                    <a:pt x="2316480" y="73152"/>
                  </a:lnTo>
                  <a:lnTo>
                    <a:pt x="2316480" y="1511808"/>
                  </a:lnTo>
                  <a:lnTo>
                    <a:pt x="2314956" y="1543812"/>
                  </a:lnTo>
                  <a:lnTo>
                    <a:pt x="2314956" y="1540764"/>
                  </a:lnTo>
                  <a:lnTo>
                    <a:pt x="2310384" y="1572768"/>
                  </a:lnTo>
                  <a:lnTo>
                    <a:pt x="2310384" y="1568196"/>
                  </a:lnTo>
                  <a:lnTo>
                    <a:pt x="2302764" y="1600200"/>
                  </a:lnTo>
                  <a:lnTo>
                    <a:pt x="2304288" y="1597152"/>
                  </a:lnTo>
                  <a:lnTo>
                    <a:pt x="2304288" y="1746504"/>
                  </a:lnTo>
                  <a:lnTo>
                    <a:pt x="2307336" y="1743456"/>
                  </a:lnTo>
                  <a:lnTo>
                    <a:pt x="2327148" y="1714500"/>
                  </a:lnTo>
                  <a:lnTo>
                    <a:pt x="2345436" y="1685544"/>
                  </a:lnTo>
                  <a:lnTo>
                    <a:pt x="2353056" y="1669542"/>
                  </a:lnTo>
                  <a:close/>
                </a:path>
                <a:path w="2390140" h="1874520">
                  <a:moveTo>
                    <a:pt x="2353056" y="73152"/>
                  </a:moveTo>
                  <a:lnTo>
                    <a:pt x="2316480" y="36576"/>
                  </a:lnTo>
                  <a:lnTo>
                    <a:pt x="2316480" y="73152"/>
                  </a:lnTo>
                  <a:lnTo>
                    <a:pt x="2353056" y="73152"/>
                  </a:lnTo>
                  <a:close/>
                </a:path>
              </a:pathLst>
            </a:custGeom>
            <a:solidFill>
              <a:srgbClr val="006FBF"/>
            </a:solidFill>
          </p:spPr>
          <p:txBody>
            <a:bodyPr wrap="square" lIns="0" tIns="0" rIns="0" bIns="0" rtlCol="0"/>
            <a:lstStyle/>
            <a:p>
              <a:endParaRPr sz="1588">
                <a:solidFill>
                  <a:prstClr val="black"/>
                </a:solidFill>
              </a:endParaRPr>
            </a:p>
          </p:txBody>
        </p:sp>
      </p:grpSp>
      <p:grpSp>
        <p:nvGrpSpPr>
          <p:cNvPr id="28" name="object 18">
            <a:extLst>
              <a:ext uri="{FF2B5EF4-FFF2-40B4-BE49-F238E27FC236}">
                <a16:creationId xmlns:a16="http://schemas.microsoft.com/office/drawing/2014/main" id="{078034AF-A8F1-7540-6BA6-9BB5E8EA791F}"/>
              </a:ext>
            </a:extLst>
          </p:cNvPr>
          <p:cNvGrpSpPr/>
          <p:nvPr/>
        </p:nvGrpSpPr>
        <p:grpSpPr>
          <a:xfrm>
            <a:off x="8314795" y="1532631"/>
            <a:ext cx="2107266" cy="1552015"/>
            <a:chOff x="7572756" y="1399032"/>
            <a:chExt cx="2388235" cy="1758950"/>
          </a:xfrm>
        </p:grpSpPr>
        <p:pic>
          <p:nvPicPr>
            <p:cNvPr id="29" name="object 19">
              <a:extLst>
                <a:ext uri="{FF2B5EF4-FFF2-40B4-BE49-F238E27FC236}">
                  <a16:creationId xmlns:a16="http://schemas.microsoft.com/office/drawing/2014/main" id="{978A5B95-E0EC-E85A-BD4C-70C71B5F8AB0}"/>
                </a:ext>
              </a:extLst>
            </p:cNvPr>
            <p:cNvPicPr/>
            <p:nvPr/>
          </p:nvPicPr>
          <p:blipFill>
            <a:blip r:embed="rId6" cstate="print"/>
            <a:stretch>
              <a:fillRect/>
            </a:stretch>
          </p:blipFill>
          <p:spPr>
            <a:xfrm>
              <a:off x="7645908" y="1472184"/>
              <a:ext cx="2240279" cy="1612391"/>
            </a:xfrm>
            <a:prstGeom prst="rect">
              <a:avLst/>
            </a:prstGeom>
          </p:spPr>
        </p:pic>
        <p:sp>
          <p:nvSpPr>
            <p:cNvPr id="30" name="object 20">
              <a:extLst>
                <a:ext uri="{FF2B5EF4-FFF2-40B4-BE49-F238E27FC236}">
                  <a16:creationId xmlns:a16="http://schemas.microsoft.com/office/drawing/2014/main" id="{A073907A-D7C5-DAD4-0153-19064761EB84}"/>
                </a:ext>
              </a:extLst>
            </p:cNvPr>
            <p:cNvSpPr/>
            <p:nvPr/>
          </p:nvSpPr>
          <p:spPr>
            <a:xfrm>
              <a:off x="7572756" y="1399032"/>
              <a:ext cx="2388235" cy="1758950"/>
            </a:xfrm>
            <a:custGeom>
              <a:avLst/>
              <a:gdLst/>
              <a:ahLst/>
              <a:cxnLst/>
              <a:rect l="l" t="t" r="r" b="b"/>
              <a:pathLst>
                <a:path w="2388234" h="1758950">
                  <a:moveTo>
                    <a:pt x="2388108" y="1418844"/>
                  </a:moveTo>
                  <a:lnTo>
                    <a:pt x="2388108" y="0"/>
                  </a:lnTo>
                  <a:lnTo>
                    <a:pt x="339852" y="0"/>
                  </a:lnTo>
                  <a:lnTo>
                    <a:pt x="272796" y="6096"/>
                  </a:lnTo>
                  <a:lnTo>
                    <a:pt x="208788" y="25908"/>
                  </a:lnTo>
                  <a:lnTo>
                    <a:pt x="150876" y="57912"/>
                  </a:lnTo>
                  <a:lnTo>
                    <a:pt x="100584" y="99060"/>
                  </a:lnTo>
                  <a:lnTo>
                    <a:pt x="57912" y="149352"/>
                  </a:lnTo>
                  <a:lnTo>
                    <a:pt x="27432" y="208788"/>
                  </a:lnTo>
                  <a:lnTo>
                    <a:pt x="7620" y="272796"/>
                  </a:lnTo>
                  <a:lnTo>
                    <a:pt x="0" y="339852"/>
                  </a:lnTo>
                  <a:lnTo>
                    <a:pt x="0" y="1758696"/>
                  </a:lnTo>
                  <a:lnTo>
                    <a:pt x="36576" y="1758696"/>
                  </a:lnTo>
                  <a:lnTo>
                    <a:pt x="36576" y="1685544"/>
                  </a:lnTo>
                  <a:lnTo>
                    <a:pt x="73152" y="1685544"/>
                  </a:lnTo>
                  <a:lnTo>
                    <a:pt x="73152" y="342900"/>
                  </a:lnTo>
                  <a:lnTo>
                    <a:pt x="74676" y="312420"/>
                  </a:lnTo>
                  <a:lnTo>
                    <a:pt x="74676" y="315468"/>
                  </a:lnTo>
                  <a:lnTo>
                    <a:pt x="77724" y="296164"/>
                  </a:lnTo>
                  <a:lnTo>
                    <a:pt x="77724" y="289560"/>
                  </a:lnTo>
                  <a:lnTo>
                    <a:pt x="85344" y="259080"/>
                  </a:lnTo>
                  <a:lnTo>
                    <a:pt x="85344" y="263652"/>
                  </a:lnTo>
                  <a:lnTo>
                    <a:pt x="94488" y="236220"/>
                  </a:lnTo>
                  <a:lnTo>
                    <a:pt x="94488" y="237744"/>
                  </a:lnTo>
                  <a:lnTo>
                    <a:pt x="105156" y="215074"/>
                  </a:lnTo>
                  <a:lnTo>
                    <a:pt x="105156" y="214884"/>
                  </a:lnTo>
                  <a:lnTo>
                    <a:pt x="106680" y="211836"/>
                  </a:lnTo>
                  <a:lnTo>
                    <a:pt x="106680" y="212293"/>
                  </a:lnTo>
                  <a:lnTo>
                    <a:pt x="117348" y="194157"/>
                  </a:lnTo>
                  <a:lnTo>
                    <a:pt x="117348" y="192024"/>
                  </a:lnTo>
                  <a:lnTo>
                    <a:pt x="135636" y="169164"/>
                  </a:lnTo>
                  <a:lnTo>
                    <a:pt x="135636" y="170570"/>
                  </a:lnTo>
                  <a:lnTo>
                    <a:pt x="150876" y="154158"/>
                  </a:lnTo>
                  <a:lnTo>
                    <a:pt x="150876" y="152400"/>
                  </a:lnTo>
                  <a:lnTo>
                    <a:pt x="172212" y="132588"/>
                  </a:lnTo>
                  <a:lnTo>
                    <a:pt x="172212" y="133350"/>
                  </a:lnTo>
                  <a:lnTo>
                    <a:pt x="190500" y="119634"/>
                  </a:lnTo>
                  <a:lnTo>
                    <a:pt x="190500" y="118872"/>
                  </a:lnTo>
                  <a:lnTo>
                    <a:pt x="211836" y="105537"/>
                  </a:lnTo>
                  <a:lnTo>
                    <a:pt x="211836" y="105156"/>
                  </a:lnTo>
                  <a:lnTo>
                    <a:pt x="214884" y="103632"/>
                  </a:lnTo>
                  <a:lnTo>
                    <a:pt x="214884" y="103801"/>
                  </a:lnTo>
                  <a:lnTo>
                    <a:pt x="239268" y="92964"/>
                  </a:lnTo>
                  <a:lnTo>
                    <a:pt x="239268" y="93302"/>
                  </a:lnTo>
                  <a:lnTo>
                    <a:pt x="263652" y="83820"/>
                  </a:lnTo>
                  <a:lnTo>
                    <a:pt x="263652" y="84541"/>
                  </a:lnTo>
                  <a:lnTo>
                    <a:pt x="286512" y="78526"/>
                  </a:lnTo>
                  <a:lnTo>
                    <a:pt x="286512" y="77724"/>
                  </a:lnTo>
                  <a:lnTo>
                    <a:pt x="316992" y="73152"/>
                  </a:lnTo>
                  <a:lnTo>
                    <a:pt x="316992" y="74447"/>
                  </a:lnTo>
                  <a:lnTo>
                    <a:pt x="341376" y="73228"/>
                  </a:lnTo>
                  <a:lnTo>
                    <a:pt x="2313432" y="73152"/>
                  </a:lnTo>
                  <a:lnTo>
                    <a:pt x="2313432" y="36576"/>
                  </a:lnTo>
                  <a:lnTo>
                    <a:pt x="2351532" y="73152"/>
                  </a:lnTo>
                  <a:lnTo>
                    <a:pt x="2351532" y="1570228"/>
                  </a:lnTo>
                  <a:lnTo>
                    <a:pt x="2360676" y="1549908"/>
                  </a:lnTo>
                  <a:lnTo>
                    <a:pt x="2372868" y="1517904"/>
                  </a:lnTo>
                  <a:lnTo>
                    <a:pt x="2380488" y="1485900"/>
                  </a:lnTo>
                  <a:lnTo>
                    <a:pt x="2386584" y="1452372"/>
                  </a:lnTo>
                  <a:lnTo>
                    <a:pt x="2388108" y="1418844"/>
                  </a:lnTo>
                  <a:close/>
                </a:path>
                <a:path w="2388234" h="1758950">
                  <a:moveTo>
                    <a:pt x="2046732" y="1758696"/>
                  </a:moveTo>
                  <a:lnTo>
                    <a:pt x="2046732" y="1685544"/>
                  </a:lnTo>
                  <a:lnTo>
                    <a:pt x="36576" y="1685544"/>
                  </a:lnTo>
                  <a:lnTo>
                    <a:pt x="73152" y="1722120"/>
                  </a:lnTo>
                  <a:lnTo>
                    <a:pt x="73152" y="1758696"/>
                  </a:lnTo>
                  <a:lnTo>
                    <a:pt x="2046732" y="1758696"/>
                  </a:lnTo>
                  <a:close/>
                </a:path>
                <a:path w="2388234" h="1758950">
                  <a:moveTo>
                    <a:pt x="73152" y="1758696"/>
                  </a:moveTo>
                  <a:lnTo>
                    <a:pt x="73152" y="1722120"/>
                  </a:lnTo>
                  <a:lnTo>
                    <a:pt x="36576" y="1685544"/>
                  </a:lnTo>
                  <a:lnTo>
                    <a:pt x="36576" y="1758696"/>
                  </a:lnTo>
                  <a:lnTo>
                    <a:pt x="73152" y="1758696"/>
                  </a:lnTo>
                  <a:close/>
                </a:path>
                <a:path w="2388234" h="1758950">
                  <a:moveTo>
                    <a:pt x="79248" y="286512"/>
                  </a:moveTo>
                  <a:lnTo>
                    <a:pt x="77724" y="289560"/>
                  </a:lnTo>
                  <a:lnTo>
                    <a:pt x="77724" y="296164"/>
                  </a:lnTo>
                  <a:lnTo>
                    <a:pt x="79248" y="286512"/>
                  </a:lnTo>
                  <a:close/>
                </a:path>
                <a:path w="2388234" h="1758950">
                  <a:moveTo>
                    <a:pt x="106680" y="211836"/>
                  </a:moveTo>
                  <a:lnTo>
                    <a:pt x="105156" y="214884"/>
                  </a:lnTo>
                  <a:lnTo>
                    <a:pt x="105604" y="214122"/>
                  </a:lnTo>
                  <a:lnTo>
                    <a:pt x="106680" y="211836"/>
                  </a:lnTo>
                  <a:close/>
                </a:path>
                <a:path w="2388234" h="1758950">
                  <a:moveTo>
                    <a:pt x="105604" y="214122"/>
                  </a:moveTo>
                  <a:lnTo>
                    <a:pt x="105156" y="214884"/>
                  </a:lnTo>
                  <a:lnTo>
                    <a:pt x="105156" y="215074"/>
                  </a:lnTo>
                  <a:lnTo>
                    <a:pt x="105604" y="214122"/>
                  </a:lnTo>
                  <a:close/>
                </a:path>
                <a:path w="2388234" h="1758950">
                  <a:moveTo>
                    <a:pt x="106680" y="212293"/>
                  </a:moveTo>
                  <a:lnTo>
                    <a:pt x="106680" y="211836"/>
                  </a:lnTo>
                  <a:lnTo>
                    <a:pt x="105604" y="214122"/>
                  </a:lnTo>
                  <a:lnTo>
                    <a:pt x="106680" y="212293"/>
                  </a:lnTo>
                  <a:close/>
                </a:path>
                <a:path w="2388234" h="1758950">
                  <a:moveTo>
                    <a:pt x="120396" y="188976"/>
                  </a:moveTo>
                  <a:lnTo>
                    <a:pt x="117348" y="192024"/>
                  </a:lnTo>
                  <a:lnTo>
                    <a:pt x="117348" y="194157"/>
                  </a:lnTo>
                  <a:lnTo>
                    <a:pt x="120396" y="188976"/>
                  </a:lnTo>
                  <a:close/>
                </a:path>
                <a:path w="2388234" h="1758950">
                  <a:moveTo>
                    <a:pt x="135636" y="170570"/>
                  </a:moveTo>
                  <a:lnTo>
                    <a:pt x="135636" y="169164"/>
                  </a:lnTo>
                  <a:lnTo>
                    <a:pt x="134112" y="172212"/>
                  </a:lnTo>
                  <a:lnTo>
                    <a:pt x="135636" y="170570"/>
                  </a:lnTo>
                  <a:close/>
                </a:path>
                <a:path w="2388234" h="1758950">
                  <a:moveTo>
                    <a:pt x="153924" y="150876"/>
                  </a:moveTo>
                  <a:lnTo>
                    <a:pt x="150876" y="152400"/>
                  </a:lnTo>
                  <a:lnTo>
                    <a:pt x="150876" y="154158"/>
                  </a:lnTo>
                  <a:lnTo>
                    <a:pt x="153924" y="150876"/>
                  </a:lnTo>
                  <a:close/>
                </a:path>
                <a:path w="2388234" h="1758950">
                  <a:moveTo>
                    <a:pt x="172212" y="133350"/>
                  </a:moveTo>
                  <a:lnTo>
                    <a:pt x="172212" y="132588"/>
                  </a:lnTo>
                  <a:lnTo>
                    <a:pt x="169164" y="135636"/>
                  </a:lnTo>
                  <a:lnTo>
                    <a:pt x="172212" y="133350"/>
                  </a:lnTo>
                  <a:close/>
                </a:path>
                <a:path w="2388234" h="1758950">
                  <a:moveTo>
                    <a:pt x="193548" y="117348"/>
                  </a:moveTo>
                  <a:lnTo>
                    <a:pt x="190500" y="118872"/>
                  </a:lnTo>
                  <a:lnTo>
                    <a:pt x="190500" y="119634"/>
                  </a:lnTo>
                  <a:lnTo>
                    <a:pt x="193548" y="117348"/>
                  </a:lnTo>
                  <a:close/>
                </a:path>
                <a:path w="2388234" h="1758950">
                  <a:moveTo>
                    <a:pt x="214884" y="103632"/>
                  </a:moveTo>
                  <a:lnTo>
                    <a:pt x="211836" y="105156"/>
                  </a:lnTo>
                  <a:lnTo>
                    <a:pt x="213946" y="104218"/>
                  </a:lnTo>
                  <a:lnTo>
                    <a:pt x="214884" y="103632"/>
                  </a:lnTo>
                  <a:close/>
                </a:path>
                <a:path w="2388234" h="1758950">
                  <a:moveTo>
                    <a:pt x="213946" y="104218"/>
                  </a:moveTo>
                  <a:lnTo>
                    <a:pt x="211836" y="105156"/>
                  </a:lnTo>
                  <a:lnTo>
                    <a:pt x="211836" y="105537"/>
                  </a:lnTo>
                  <a:lnTo>
                    <a:pt x="213946" y="104218"/>
                  </a:lnTo>
                  <a:close/>
                </a:path>
                <a:path w="2388234" h="1758950">
                  <a:moveTo>
                    <a:pt x="214884" y="103801"/>
                  </a:moveTo>
                  <a:lnTo>
                    <a:pt x="214884" y="103632"/>
                  </a:lnTo>
                  <a:lnTo>
                    <a:pt x="213946" y="104218"/>
                  </a:lnTo>
                  <a:lnTo>
                    <a:pt x="214884" y="103801"/>
                  </a:lnTo>
                  <a:close/>
                </a:path>
                <a:path w="2388234" h="1758950">
                  <a:moveTo>
                    <a:pt x="239268" y="93302"/>
                  </a:moveTo>
                  <a:lnTo>
                    <a:pt x="239268" y="92964"/>
                  </a:lnTo>
                  <a:lnTo>
                    <a:pt x="236220" y="94488"/>
                  </a:lnTo>
                  <a:lnTo>
                    <a:pt x="239268" y="93302"/>
                  </a:lnTo>
                  <a:close/>
                </a:path>
                <a:path w="2388234" h="1758950">
                  <a:moveTo>
                    <a:pt x="263652" y="84541"/>
                  </a:moveTo>
                  <a:lnTo>
                    <a:pt x="263652" y="83820"/>
                  </a:lnTo>
                  <a:lnTo>
                    <a:pt x="260604" y="85344"/>
                  </a:lnTo>
                  <a:lnTo>
                    <a:pt x="263652" y="84541"/>
                  </a:lnTo>
                  <a:close/>
                </a:path>
                <a:path w="2388234" h="1758950">
                  <a:moveTo>
                    <a:pt x="289560" y="77724"/>
                  </a:moveTo>
                  <a:lnTo>
                    <a:pt x="286512" y="77724"/>
                  </a:lnTo>
                  <a:lnTo>
                    <a:pt x="286512" y="78526"/>
                  </a:lnTo>
                  <a:lnTo>
                    <a:pt x="289560" y="77724"/>
                  </a:lnTo>
                  <a:close/>
                </a:path>
                <a:path w="2388234" h="1758950">
                  <a:moveTo>
                    <a:pt x="316992" y="74447"/>
                  </a:moveTo>
                  <a:lnTo>
                    <a:pt x="316992" y="73152"/>
                  </a:lnTo>
                  <a:lnTo>
                    <a:pt x="312420" y="74676"/>
                  </a:lnTo>
                  <a:lnTo>
                    <a:pt x="316992" y="74447"/>
                  </a:lnTo>
                  <a:close/>
                </a:path>
                <a:path w="2388234" h="1758950">
                  <a:moveTo>
                    <a:pt x="342900" y="73152"/>
                  </a:moveTo>
                  <a:lnTo>
                    <a:pt x="341376" y="73152"/>
                  </a:lnTo>
                  <a:lnTo>
                    <a:pt x="342900" y="73152"/>
                  </a:lnTo>
                  <a:close/>
                </a:path>
                <a:path w="2388234" h="1758950">
                  <a:moveTo>
                    <a:pt x="2074164" y="1757449"/>
                  </a:moveTo>
                  <a:lnTo>
                    <a:pt x="2074164" y="1684020"/>
                  </a:lnTo>
                  <a:lnTo>
                    <a:pt x="2045208" y="1685544"/>
                  </a:lnTo>
                  <a:lnTo>
                    <a:pt x="2046732" y="1685544"/>
                  </a:lnTo>
                  <a:lnTo>
                    <a:pt x="2046732" y="1758696"/>
                  </a:lnTo>
                  <a:lnTo>
                    <a:pt x="2074164" y="1757449"/>
                  </a:lnTo>
                  <a:close/>
                </a:path>
                <a:path w="2388234" h="1758950">
                  <a:moveTo>
                    <a:pt x="2101596" y="1679448"/>
                  </a:moveTo>
                  <a:lnTo>
                    <a:pt x="2071116" y="1684020"/>
                  </a:lnTo>
                  <a:lnTo>
                    <a:pt x="2074164" y="1684020"/>
                  </a:lnTo>
                  <a:lnTo>
                    <a:pt x="2074164" y="1757449"/>
                  </a:lnTo>
                  <a:lnTo>
                    <a:pt x="2080260" y="1757172"/>
                  </a:lnTo>
                  <a:lnTo>
                    <a:pt x="2098548" y="1753991"/>
                  </a:lnTo>
                  <a:lnTo>
                    <a:pt x="2098548" y="1680972"/>
                  </a:lnTo>
                  <a:lnTo>
                    <a:pt x="2101596" y="1679448"/>
                  </a:lnTo>
                  <a:close/>
                </a:path>
                <a:path w="2388234" h="1758950">
                  <a:moveTo>
                    <a:pt x="2127504" y="1748173"/>
                  </a:moveTo>
                  <a:lnTo>
                    <a:pt x="2127504" y="1673352"/>
                  </a:lnTo>
                  <a:lnTo>
                    <a:pt x="2098548" y="1680972"/>
                  </a:lnTo>
                  <a:lnTo>
                    <a:pt x="2098548" y="1753991"/>
                  </a:lnTo>
                  <a:lnTo>
                    <a:pt x="2115312" y="1751076"/>
                  </a:lnTo>
                  <a:lnTo>
                    <a:pt x="2127504" y="1748173"/>
                  </a:lnTo>
                  <a:close/>
                </a:path>
                <a:path w="2388234" h="1758950">
                  <a:moveTo>
                    <a:pt x="2151888" y="1741627"/>
                  </a:moveTo>
                  <a:lnTo>
                    <a:pt x="2151888" y="1664208"/>
                  </a:lnTo>
                  <a:lnTo>
                    <a:pt x="2122932" y="1673352"/>
                  </a:lnTo>
                  <a:lnTo>
                    <a:pt x="2127504" y="1673352"/>
                  </a:lnTo>
                  <a:lnTo>
                    <a:pt x="2127504" y="1748173"/>
                  </a:lnTo>
                  <a:lnTo>
                    <a:pt x="2147316" y="1743456"/>
                  </a:lnTo>
                  <a:lnTo>
                    <a:pt x="2151888" y="1741627"/>
                  </a:lnTo>
                  <a:close/>
                </a:path>
                <a:path w="2388234" h="1758950">
                  <a:moveTo>
                    <a:pt x="2174748" y="1732483"/>
                  </a:moveTo>
                  <a:lnTo>
                    <a:pt x="2174748" y="1652016"/>
                  </a:lnTo>
                  <a:lnTo>
                    <a:pt x="2171700" y="1653540"/>
                  </a:lnTo>
                  <a:lnTo>
                    <a:pt x="2148840" y="1664208"/>
                  </a:lnTo>
                  <a:lnTo>
                    <a:pt x="2151888" y="1664208"/>
                  </a:lnTo>
                  <a:lnTo>
                    <a:pt x="2151888" y="1741627"/>
                  </a:lnTo>
                  <a:lnTo>
                    <a:pt x="2174748" y="1732483"/>
                  </a:lnTo>
                  <a:close/>
                </a:path>
                <a:path w="2388234" h="1758950">
                  <a:moveTo>
                    <a:pt x="2172462" y="1653091"/>
                  </a:moveTo>
                  <a:lnTo>
                    <a:pt x="2171700" y="1653450"/>
                  </a:lnTo>
                  <a:lnTo>
                    <a:pt x="2172462" y="1653091"/>
                  </a:lnTo>
                  <a:close/>
                </a:path>
                <a:path w="2388234" h="1758950">
                  <a:moveTo>
                    <a:pt x="2174748" y="1652016"/>
                  </a:moveTo>
                  <a:lnTo>
                    <a:pt x="2172462" y="1653091"/>
                  </a:lnTo>
                  <a:lnTo>
                    <a:pt x="2171700" y="1653540"/>
                  </a:lnTo>
                  <a:lnTo>
                    <a:pt x="2174748" y="1652016"/>
                  </a:lnTo>
                  <a:close/>
                </a:path>
                <a:path w="2388234" h="1758950">
                  <a:moveTo>
                    <a:pt x="2197608" y="1638300"/>
                  </a:moveTo>
                  <a:lnTo>
                    <a:pt x="2172462" y="1653091"/>
                  </a:lnTo>
                  <a:lnTo>
                    <a:pt x="2174748" y="1652016"/>
                  </a:lnTo>
                  <a:lnTo>
                    <a:pt x="2174748" y="1732483"/>
                  </a:lnTo>
                  <a:lnTo>
                    <a:pt x="2177796" y="1731264"/>
                  </a:lnTo>
                  <a:lnTo>
                    <a:pt x="2194560" y="1723720"/>
                  </a:lnTo>
                  <a:lnTo>
                    <a:pt x="2194560" y="1641348"/>
                  </a:lnTo>
                  <a:lnTo>
                    <a:pt x="2197608" y="1638300"/>
                  </a:lnTo>
                  <a:close/>
                </a:path>
                <a:path w="2388234" h="1758950">
                  <a:moveTo>
                    <a:pt x="2217420" y="1712254"/>
                  </a:moveTo>
                  <a:lnTo>
                    <a:pt x="2217420" y="1623060"/>
                  </a:lnTo>
                  <a:lnTo>
                    <a:pt x="2194560" y="1641348"/>
                  </a:lnTo>
                  <a:lnTo>
                    <a:pt x="2194560" y="1723720"/>
                  </a:lnTo>
                  <a:lnTo>
                    <a:pt x="2208276" y="1717548"/>
                  </a:lnTo>
                  <a:lnTo>
                    <a:pt x="2217420" y="1712254"/>
                  </a:lnTo>
                  <a:close/>
                </a:path>
                <a:path w="2388234" h="1758950">
                  <a:moveTo>
                    <a:pt x="2236116" y="1605738"/>
                  </a:moveTo>
                  <a:lnTo>
                    <a:pt x="2214372" y="1624584"/>
                  </a:lnTo>
                  <a:lnTo>
                    <a:pt x="2217420" y="1623060"/>
                  </a:lnTo>
                  <a:lnTo>
                    <a:pt x="2217420" y="1712254"/>
                  </a:lnTo>
                  <a:lnTo>
                    <a:pt x="2234184" y="1702548"/>
                  </a:lnTo>
                  <a:lnTo>
                    <a:pt x="2234184" y="1607820"/>
                  </a:lnTo>
                  <a:lnTo>
                    <a:pt x="2236116" y="1605738"/>
                  </a:lnTo>
                  <a:close/>
                </a:path>
                <a:path w="2388234" h="1758950">
                  <a:moveTo>
                    <a:pt x="2237232" y="1604772"/>
                  </a:moveTo>
                  <a:lnTo>
                    <a:pt x="2236116" y="1605738"/>
                  </a:lnTo>
                  <a:lnTo>
                    <a:pt x="2234184" y="1607820"/>
                  </a:lnTo>
                  <a:lnTo>
                    <a:pt x="2237232" y="1604772"/>
                  </a:lnTo>
                  <a:close/>
                </a:path>
                <a:path w="2388234" h="1758950">
                  <a:moveTo>
                    <a:pt x="2237232" y="1700784"/>
                  </a:moveTo>
                  <a:lnTo>
                    <a:pt x="2237232" y="1604772"/>
                  </a:lnTo>
                  <a:lnTo>
                    <a:pt x="2234184" y="1607820"/>
                  </a:lnTo>
                  <a:lnTo>
                    <a:pt x="2234184" y="1702548"/>
                  </a:lnTo>
                  <a:lnTo>
                    <a:pt x="2237232" y="1700784"/>
                  </a:lnTo>
                  <a:close/>
                </a:path>
                <a:path w="2388234" h="1758950">
                  <a:moveTo>
                    <a:pt x="2253996" y="1586484"/>
                  </a:moveTo>
                  <a:lnTo>
                    <a:pt x="2236116" y="1605738"/>
                  </a:lnTo>
                  <a:lnTo>
                    <a:pt x="2237232" y="1604772"/>
                  </a:lnTo>
                  <a:lnTo>
                    <a:pt x="2237232" y="1700784"/>
                  </a:lnTo>
                  <a:lnTo>
                    <a:pt x="2252472" y="1689129"/>
                  </a:lnTo>
                  <a:lnTo>
                    <a:pt x="2252472" y="1589532"/>
                  </a:lnTo>
                  <a:lnTo>
                    <a:pt x="2253996" y="1586484"/>
                  </a:lnTo>
                  <a:close/>
                </a:path>
                <a:path w="2388234" h="1758950">
                  <a:moveTo>
                    <a:pt x="2269236" y="1565148"/>
                  </a:moveTo>
                  <a:lnTo>
                    <a:pt x="2252472" y="1589532"/>
                  </a:lnTo>
                  <a:lnTo>
                    <a:pt x="2252472" y="1689129"/>
                  </a:lnTo>
                  <a:lnTo>
                    <a:pt x="2263140" y="1680972"/>
                  </a:lnTo>
                  <a:lnTo>
                    <a:pt x="2267712" y="1676685"/>
                  </a:lnTo>
                  <a:lnTo>
                    <a:pt x="2267712" y="1568196"/>
                  </a:lnTo>
                  <a:lnTo>
                    <a:pt x="2269236" y="1565148"/>
                  </a:lnTo>
                  <a:close/>
                </a:path>
                <a:path w="2388234" h="1758950">
                  <a:moveTo>
                    <a:pt x="2282365" y="1544749"/>
                  </a:moveTo>
                  <a:lnTo>
                    <a:pt x="2267712" y="1568196"/>
                  </a:lnTo>
                  <a:lnTo>
                    <a:pt x="2267712" y="1676685"/>
                  </a:lnTo>
                  <a:lnTo>
                    <a:pt x="2281428" y="1663827"/>
                  </a:lnTo>
                  <a:lnTo>
                    <a:pt x="2281428" y="1546860"/>
                  </a:lnTo>
                  <a:lnTo>
                    <a:pt x="2282365" y="1544749"/>
                  </a:lnTo>
                  <a:close/>
                </a:path>
                <a:path w="2388234" h="1758950">
                  <a:moveTo>
                    <a:pt x="2282952" y="1543812"/>
                  </a:moveTo>
                  <a:lnTo>
                    <a:pt x="2282365" y="1544749"/>
                  </a:lnTo>
                  <a:lnTo>
                    <a:pt x="2281428" y="1546860"/>
                  </a:lnTo>
                  <a:lnTo>
                    <a:pt x="2282952" y="1543812"/>
                  </a:lnTo>
                  <a:close/>
                </a:path>
                <a:path w="2388234" h="1758950">
                  <a:moveTo>
                    <a:pt x="2282952" y="1662398"/>
                  </a:moveTo>
                  <a:lnTo>
                    <a:pt x="2282952" y="1543812"/>
                  </a:lnTo>
                  <a:lnTo>
                    <a:pt x="2281428" y="1546860"/>
                  </a:lnTo>
                  <a:lnTo>
                    <a:pt x="2281428" y="1663827"/>
                  </a:lnTo>
                  <a:lnTo>
                    <a:pt x="2282952" y="1662398"/>
                  </a:lnTo>
                  <a:close/>
                </a:path>
                <a:path w="2388234" h="1758950">
                  <a:moveTo>
                    <a:pt x="2293620" y="1651145"/>
                  </a:moveTo>
                  <a:lnTo>
                    <a:pt x="2293620" y="1519428"/>
                  </a:lnTo>
                  <a:lnTo>
                    <a:pt x="2282365" y="1544749"/>
                  </a:lnTo>
                  <a:lnTo>
                    <a:pt x="2282952" y="1543812"/>
                  </a:lnTo>
                  <a:lnTo>
                    <a:pt x="2282952" y="1662398"/>
                  </a:lnTo>
                  <a:lnTo>
                    <a:pt x="2287524" y="1658112"/>
                  </a:lnTo>
                  <a:lnTo>
                    <a:pt x="2293620" y="1651145"/>
                  </a:lnTo>
                  <a:close/>
                </a:path>
                <a:path w="2388234" h="1758950">
                  <a:moveTo>
                    <a:pt x="2302764" y="1640694"/>
                  </a:moveTo>
                  <a:lnTo>
                    <a:pt x="2302764" y="1495044"/>
                  </a:lnTo>
                  <a:lnTo>
                    <a:pt x="2292096" y="1522476"/>
                  </a:lnTo>
                  <a:lnTo>
                    <a:pt x="2293620" y="1519428"/>
                  </a:lnTo>
                  <a:lnTo>
                    <a:pt x="2293620" y="1651145"/>
                  </a:lnTo>
                  <a:lnTo>
                    <a:pt x="2302764" y="1640694"/>
                  </a:lnTo>
                  <a:close/>
                </a:path>
                <a:path w="2388234" h="1758950">
                  <a:moveTo>
                    <a:pt x="2351532" y="1570228"/>
                  </a:moveTo>
                  <a:lnTo>
                    <a:pt x="2351532" y="73152"/>
                  </a:lnTo>
                  <a:lnTo>
                    <a:pt x="2313432" y="73152"/>
                  </a:lnTo>
                  <a:lnTo>
                    <a:pt x="2313432" y="1441704"/>
                  </a:lnTo>
                  <a:lnTo>
                    <a:pt x="2308860" y="1472184"/>
                  </a:lnTo>
                  <a:lnTo>
                    <a:pt x="2308860" y="1469136"/>
                  </a:lnTo>
                  <a:lnTo>
                    <a:pt x="2301240" y="1498092"/>
                  </a:lnTo>
                  <a:lnTo>
                    <a:pt x="2302764" y="1495044"/>
                  </a:lnTo>
                  <a:lnTo>
                    <a:pt x="2302764" y="1640694"/>
                  </a:lnTo>
                  <a:lnTo>
                    <a:pt x="2308860" y="1633728"/>
                  </a:lnTo>
                  <a:lnTo>
                    <a:pt x="2328672" y="1607820"/>
                  </a:lnTo>
                  <a:lnTo>
                    <a:pt x="2346960" y="1580388"/>
                  </a:lnTo>
                  <a:lnTo>
                    <a:pt x="2351532" y="1570228"/>
                  </a:lnTo>
                  <a:close/>
                </a:path>
                <a:path w="2388234" h="1758950">
                  <a:moveTo>
                    <a:pt x="2351532" y="73152"/>
                  </a:moveTo>
                  <a:lnTo>
                    <a:pt x="2313432" y="36576"/>
                  </a:lnTo>
                  <a:lnTo>
                    <a:pt x="2313432" y="73152"/>
                  </a:lnTo>
                  <a:lnTo>
                    <a:pt x="2351532" y="73152"/>
                  </a:lnTo>
                  <a:close/>
                </a:path>
              </a:pathLst>
            </a:custGeom>
            <a:solidFill>
              <a:srgbClr val="006FBF"/>
            </a:solidFill>
          </p:spPr>
          <p:txBody>
            <a:bodyPr wrap="square" lIns="0" tIns="0" rIns="0" bIns="0" rtlCol="0"/>
            <a:lstStyle/>
            <a:p>
              <a:endParaRPr sz="1588">
                <a:solidFill>
                  <a:prstClr val="black"/>
                </a:solidFill>
              </a:endParaRPr>
            </a:p>
          </p:txBody>
        </p:sp>
        <p:pic>
          <p:nvPicPr>
            <p:cNvPr id="31" name="object 21">
              <a:extLst>
                <a:ext uri="{FF2B5EF4-FFF2-40B4-BE49-F238E27FC236}">
                  <a16:creationId xmlns:a16="http://schemas.microsoft.com/office/drawing/2014/main" id="{29985266-00EA-EC52-2196-CBBF53678799}"/>
                </a:ext>
              </a:extLst>
            </p:cNvPr>
            <p:cNvPicPr/>
            <p:nvPr/>
          </p:nvPicPr>
          <p:blipFill>
            <a:blip r:embed="rId7" cstate="print"/>
            <a:stretch>
              <a:fillRect/>
            </a:stretch>
          </p:blipFill>
          <p:spPr>
            <a:xfrm>
              <a:off x="7645908" y="1472184"/>
              <a:ext cx="2240279" cy="1612391"/>
            </a:xfrm>
            <a:prstGeom prst="rect">
              <a:avLst/>
            </a:prstGeom>
          </p:spPr>
        </p:pic>
        <p:sp>
          <p:nvSpPr>
            <p:cNvPr id="32" name="object 22">
              <a:extLst>
                <a:ext uri="{FF2B5EF4-FFF2-40B4-BE49-F238E27FC236}">
                  <a16:creationId xmlns:a16="http://schemas.microsoft.com/office/drawing/2014/main" id="{E297CF07-DD12-8C95-E24D-81A56AD6EFC1}"/>
                </a:ext>
              </a:extLst>
            </p:cNvPr>
            <p:cNvSpPr/>
            <p:nvPr/>
          </p:nvSpPr>
          <p:spPr>
            <a:xfrm>
              <a:off x="7572756" y="1399032"/>
              <a:ext cx="2388235" cy="1758950"/>
            </a:xfrm>
            <a:custGeom>
              <a:avLst/>
              <a:gdLst/>
              <a:ahLst/>
              <a:cxnLst/>
              <a:rect l="l" t="t" r="r" b="b"/>
              <a:pathLst>
                <a:path w="2388234" h="1758950">
                  <a:moveTo>
                    <a:pt x="2388108" y="1418844"/>
                  </a:moveTo>
                  <a:lnTo>
                    <a:pt x="2388108" y="0"/>
                  </a:lnTo>
                  <a:lnTo>
                    <a:pt x="339852" y="0"/>
                  </a:lnTo>
                  <a:lnTo>
                    <a:pt x="272796" y="6096"/>
                  </a:lnTo>
                  <a:lnTo>
                    <a:pt x="208788" y="25908"/>
                  </a:lnTo>
                  <a:lnTo>
                    <a:pt x="150876" y="57912"/>
                  </a:lnTo>
                  <a:lnTo>
                    <a:pt x="100584" y="99060"/>
                  </a:lnTo>
                  <a:lnTo>
                    <a:pt x="57912" y="149352"/>
                  </a:lnTo>
                  <a:lnTo>
                    <a:pt x="27432" y="208788"/>
                  </a:lnTo>
                  <a:lnTo>
                    <a:pt x="7620" y="272796"/>
                  </a:lnTo>
                  <a:lnTo>
                    <a:pt x="0" y="339852"/>
                  </a:lnTo>
                  <a:lnTo>
                    <a:pt x="0" y="1758696"/>
                  </a:lnTo>
                  <a:lnTo>
                    <a:pt x="36576" y="1758696"/>
                  </a:lnTo>
                  <a:lnTo>
                    <a:pt x="36576" y="1685544"/>
                  </a:lnTo>
                  <a:lnTo>
                    <a:pt x="73152" y="1685544"/>
                  </a:lnTo>
                  <a:lnTo>
                    <a:pt x="73152" y="342900"/>
                  </a:lnTo>
                  <a:lnTo>
                    <a:pt x="74676" y="312420"/>
                  </a:lnTo>
                  <a:lnTo>
                    <a:pt x="74676" y="315468"/>
                  </a:lnTo>
                  <a:lnTo>
                    <a:pt x="77724" y="296164"/>
                  </a:lnTo>
                  <a:lnTo>
                    <a:pt x="77724" y="289560"/>
                  </a:lnTo>
                  <a:lnTo>
                    <a:pt x="85344" y="259080"/>
                  </a:lnTo>
                  <a:lnTo>
                    <a:pt x="85344" y="263652"/>
                  </a:lnTo>
                  <a:lnTo>
                    <a:pt x="94488" y="236220"/>
                  </a:lnTo>
                  <a:lnTo>
                    <a:pt x="94488" y="237744"/>
                  </a:lnTo>
                  <a:lnTo>
                    <a:pt x="105156" y="215074"/>
                  </a:lnTo>
                  <a:lnTo>
                    <a:pt x="105156" y="214884"/>
                  </a:lnTo>
                  <a:lnTo>
                    <a:pt x="106680" y="211836"/>
                  </a:lnTo>
                  <a:lnTo>
                    <a:pt x="106680" y="212293"/>
                  </a:lnTo>
                  <a:lnTo>
                    <a:pt x="117348" y="194157"/>
                  </a:lnTo>
                  <a:lnTo>
                    <a:pt x="117348" y="192024"/>
                  </a:lnTo>
                  <a:lnTo>
                    <a:pt x="135636" y="169164"/>
                  </a:lnTo>
                  <a:lnTo>
                    <a:pt x="135636" y="170570"/>
                  </a:lnTo>
                  <a:lnTo>
                    <a:pt x="150876" y="154158"/>
                  </a:lnTo>
                  <a:lnTo>
                    <a:pt x="150876" y="152400"/>
                  </a:lnTo>
                  <a:lnTo>
                    <a:pt x="172212" y="132588"/>
                  </a:lnTo>
                  <a:lnTo>
                    <a:pt x="172212" y="133350"/>
                  </a:lnTo>
                  <a:lnTo>
                    <a:pt x="190500" y="119634"/>
                  </a:lnTo>
                  <a:lnTo>
                    <a:pt x="190500" y="118872"/>
                  </a:lnTo>
                  <a:lnTo>
                    <a:pt x="211836" y="105537"/>
                  </a:lnTo>
                  <a:lnTo>
                    <a:pt x="211836" y="105156"/>
                  </a:lnTo>
                  <a:lnTo>
                    <a:pt x="214884" y="103632"/>
                  </a:lnTo>
                  <a:lnTo>
                    <a:pt x="214884" y="103801"/>
                  </a:lnTo>
                  <a:lnTo>
                    <a:pt x="239268" y="92964"/>
                  </a:lnTo>
                  <a:lnTo>
                    <a:pt x="239268" y="93302"/>
                  </a:lnTo>
                  <a:lnTo>
                    <a:pt x="263652" y="83820"/>
                  </a:lnTo>
                  <a:lnTo>
                    <a:pt x="263652" y="84541"/>
                  </a:lnTo>
                  <a:lnTo>
                    <a:pt x="286512" y="78526"/>
                  </a:lnTo>
                  <a:lnTo>
                    <a:pt x="286512" y="77724"/>
                  </a:lnTo>
                  <a:lnTo>
                    <a:pt x="316992" y="73152"/>
                  </a:lnTo>
                  <a:lnTo>
                    <a:pt x="316992" y="74447"/>
                  </a:lnTo>
                  <a:lnTo>
                    <a:pt x="341376" y="73228"/>
                  </a:lnTo>
                  <a:lnTo>
                    <a:pt x="2313432" y="73152"/>
                  </a:lnTo>
                  <a:lnTo>
                    <a:pt x="2313432" y="36576"/>
                  </a:lnTo>
                  <a:lnTo>
                    <a:pt x="2351532" y="73152"/>
                  </a:lnTo>
                  <a:lnTo>
                    <a:pt x="2351532" y="1570228"/>
                  </a:lnTo>
                  <a:lnTo>
                    <a:pt x="2360676" y="1549908"/>
                  </a:lnTo>
                  <a:lnTo>
                    <a:pt x="2372868" y="1517904"/>
                  </a:lnTo>
                  <a:lnTo>
                    <a:pt x="2380488" y="1485900"/>
                  </a:lnTo>
                  <a:lnTo>
                    <a:pt x="2386584" y="1452372"/>
                  </a:lnTo>
                  <a:lnTo>
                    <a:pt x="2388108" y="1418844"/>
                  </a:lnTo>
                  <a:close/>
                </a:path>
                <a:path w="2388234" h="1758950">
                  <a:moveTo>
                    <a:pt x="2046732" y="1758696"/>
                  </a:moveTo>
                  <a:lnTo>
                    <a:pt x="2046732" y="1685544"/>
                  </a:lnTo>
                  <a:lnTo>
                    <a:pt x="36576" y="1685544"/>
                  </a:lnTo>
                  <a:lnTo>
                    <a:pt x="73152" y="1722120"/>
                  </a:lnTo>
                  <a:lnTo>
                    <a:pt x="73152" y="1758696"/>
                  </a:lnTo>
                  <a:lnTo>
                    <a:pt x="2046732" y="1758696"/>
                  </a:lnTo>
                  <a:close/>
                </a:path>
                <a:path w="2388234" h="1758950">
                  <a:moveTo>
                    <a:pt x="73152" y="1758696"/>
                  </a:moveTo>
                  <a:lnTo>
                    <a:pt x="73152" y="1722120"/>
                  </a:lnTo>
                  <a:lnTo>
                    <a:pt x="36576" y="1685544"/>
                  </a:lnTo>
                  <a:lnTo>
                    <a:pt x="36576" y="1758696"/>
                  </a:lnTo>
                  <a:lnTo>
                    <a:pt x="73152" y="1758696"/>
                  </a:lnTo>
                  <a:close/>
                </a:path>
                <a:path w="2388234" h="1758950">
                  <a:moveTo>
                    <a:pt x="79248" y="286512"/>
                  </a:moveTo>
                  <a:lnTo>
                    <a:pt x="77724" y="289560"/>
                  </a:lnTo>
                  <a:lnTo>
                    <a:pt x="77724" y="296164"/>
                  </a:lnTo>
                  <a:lnTo>
                    <a:pt x="79248" y="286512"/>
                  </a:lnTo>
                  <a:close/>
                </a:path>
                <a:path w="2388234" h="1758950">
                  <a:moveTo>
                    <a:pt x="106680" y="211836"/>
                  </a:moveTo>
                  <a:lnTo>
                    <a:pt x="105156" y="214884"/>
                  </a:lnTo>
                  <a:lnTo>
                    <a:pt x="105604" y="214122"/>
                  </a:lnTo>
                  <a:lnTo>
                    <a:pt x="106680" y="211836"/>
                  </a:lnTo>
                  <a:close/>
                </a:path>
                <a:path w="2388234" h="1758950">
                  <a:moveTo>
                    <a:pt x="105604" y="214122"/>
                  </a:moveTo>
                  <a:lnTo>
                    <a:pt x="105156" y="214884"/>
                  </a:lnTo>
                  <a:lnTo>
                    <a:pt x="105156" y="215074"/>
                  </a:lnTo>
                  <a:lnTo>
                    <a:pt x="105604" y="214122"/>
                  </a:lnTo>
                  <a:close/>
                </a:path>
                <a:path w="2388234" h="1758950">
                  <a:moveTo>
                    <a:pt x="106680" y="212293"/>
                  </a:moveTo>
                  <a:lnTo>
                    <a:pt x="106680" y="211836"/>
                  </a:lnTo>
                  <a:lnTo>
                    <a:pt x="105604" y="214122"/>
                  </a:lnTo>
                  <a:lnTo>
                    <a:pt x="106680" y="212293"/>
                  </a:lnTo>
                  <a:close/>
                </a:path>
                <a:path w="2388234" h="1758950">
                  <a:moveTo>
                    <a:pt x="120396" y="188976"/>
                  </a:moveTo>
                  <a:lnTo>
                    <a:pt x="117348" y="192024"/>
                  </a:lnTo>
                  <a:lnTo>
                    <a:pt x="117348" y="194157"/>
                  </a:lnTo>
                  <a:lnTo>
                    <a:pt x="120396" y="188976"/>
                  </a:lnTo>
                  <a:close/>
                </a:path>
                <a:path w="2388234" h="1758950">
                  <a:moveTo>
                    <a:pt x="135636" y="170570"/>
                  </a:moveTo>
                  <a:lnTo>
                    <a:pt x="135636" y="169164"/>
                  </a:lnTo>
                  <a:lnTo>
                    <a:pt x="134112" y="172212"/>
                  </a:lnTo>
                  <a:lnTo>
                    <a:pt x="135636" y="170570"/>
                  </a:lnTo>
                  <a:close/>
                </a:path>
                <a:path w="2388234" h="1758950">
                  <a:moveTo>
                    <a:pt x="153924" y="150876"/>
                  </a:moveTo>
                  <a:lnTo>
                    <a:pt x="150876" y="152400"/>
                  </a:lnTo>
                  <a:lnTo>
                    <a:pt x="150876" y="154158"/>
                  </a:lnTo>
                  <a:lnTo>
                    <a:pt x="153924" y="150876"/>
                  </a:lnTo>
                  <a:close/>
                </a:path>
                <a:path w="2388234" h="1758950">
                  <a:moveTo>
                    <a:pt x="172212" y="133350"/>
                  </a:moveTo>
                  <a:lnTo>
                    <a:pt x="172212" y="132588"/>
                  </a:lnTo>
                  <a:lnTo>
                    <a:pt x="169164" y="135636"/>
                  </a:lnTo>
                  <a:lnTo>
                    <a:pt x="172212" y="133350"/>
                  </a:lnTo>
                  <a:close/>
                </a:path>
                <a:path w="2388234" h="1758950">
                  <a:moveTo>
                    <a:pt x="193548" y="117348"/>
                  </a:moveTo>
                  <a:lnTo>
                    <a:pt x="190500" y="118872"/>
                  </a:lnTo>
                  <a:lnTo>
                    <a:pt x="190500" y="119634"/>
                  </a:lnTo>
                  <a:lnTo>
                    <a:pt x="193548" y="117348"/>
                  </a:lnTo>
                  <a:close/>
                </a:path>
                <a:path w="2388234" h="1758950">
                  <a:moveTo>
                    <a:pt x="214884" y="103632"/>
                  </a:moveTo>
                  <a:lnTo>
                    <a:pt x="211836" y="105156"/>
                  </a:lnTo>
                  <a:lnTo>
                    <a:pt x="213946" y="104218"/>
                  </a:lnTo>
                  <a:lnTo>
                    <a:pt x="214884" y="103632"/>
                  </a:lnTo>
                  <a:close/>
                </a:path>
                <a:path w="2388234" h="1758950">
                  <a:moveTo>
                    <a:pt x="213946" y="104218"/>
                  </a:moveTo>
                  <a:lnTo>
                    <a:pt x="211836" y="105156"/>
                  </a:lnTo>
                  <a:lnTo>
                    <a:pt x="211836" y="105537"/>
                  </a:lnTo>
                  <a:lnTo>
                    <a:pt x="213946" y="104218"/>
                  </a:lnTo>
                  <a:close/>
                </a:path>
                <a:path w="2388234" h="1758950">
                  <a:moveTo>
                    <a:pt x="214884" y="103801"/>
                  </a:moveTo>
                  <a:lnTo>
                    <a:pt x="214884" y="103632"/>
                  </a:lnTo>
                  <a:lnTo>
                    <a:pt x="213946" y="104218"/>
                  </a:lnTo>
                  <a:lnTo>
                    <a:pt x="214884" y="103801"/>
                  </a:lnTo>
                  <a:close/>
                </a:path>
                <a:path w="2388234" h="1758950">
                  <a:moveTo>
                    <a:pt x="239268" y="93302"/>
                  </a:moveTo>
                  <a:lnTo>
                    <a:pt x="239268" y="92964"/>
                  </a:lnTo>
                  <a:lnTo>
                    <a:pt x="236220" y="94488"/>
                  </a:lnTo>
                  <a:lnTo>
                    <a:pt x="239268" y="93302"/>
                  </a:lnTo>
                  <a:close/>
                </a:path>
                <a:path w="2388234" h="1758950">
                  <a:moveTo>
                    <a:pt x="263652" y="84541"/>
                  </a:moveTo>
                  <a:lnTo>
                    <a:pt x="263652" y="83820"/>
                  </a:lnTo>
                  <a:lnTo>
                    <a:pt x="260604" y="85344"/>
                  </a:lnTo>
                  <a:lnTo>
                    <a:pt x="263652" y="84541"/>
                  </a:lnTo>
                  <a:close/>
                </a:path>
                <a:path w="2388234" h="1758950">
                  <a:moveTo>
                    <a:pt x="289560" y="77724"/>
                  </a:moveTo>
                  <a:lnTo>
                    <a:pt x="286512" y="77724"/>
                  </a:lnTo>
                  <a:lnTo>
                    <a:pt x="286512" y="78526"/>
                  </a:lnTo>
                  <a:lnTo>
                    <a:pt x="289560" y="77724"/>
                  </a:lnTo>
                  <a:close/>
                </a:path>
                <a:path w="2388234" h="1758950">
                  <a:moveTo>
                    <a:pt x="316992" y="74447"/>
                  </a:moveTo>
                  <a:lnTo>
                    <a:pt x="316992" y="73152"/>
                  </a:lnTo>
                  <a:lnTo>
                    <a:pt x="312420" y="74676"/>
                  </a:lnTo>
                  <a:lnTo>
                    <a:pt x="316992" y="74447"/>
                  </a:lnTo>
                  <a:close/>
                </a:path>
                <a:path w="2388234" h="1758950">
                  <a:moveTo>
                    <a:pt x="342900" y="73152"/>
                  </a:moveTo>
                  <a:lnTo>
                    <a:pt x="341376" y="73152"/>
                  </a:lnTo>
                  <a:lnTo>
                    <a:pt x="342900" y="73152"/>
                  </a:lnTo>
                  <a:close/>
                </a:path>
                <a:path w="2388234" h="1758950">
                  <a:moveTo>
                    <a:pt x="2074164" y="1757449"/>
                  </a:moveTo>
                  <a:lnTo>
                    <a:pt x="2074164" y="1684020"/>
                  </a:lnTo>
                  <a:lnTo>
                    <a:pt x="2045208" y="1685544"/>
                  </a:lnTo>
                  <a:lnTo>
                    <a:pt x="2046732" y="1685544"/>
                  </a:lnTo>
                  <a:lnTo>
                    <a:pt x="2046732" y="1758696"/>
                  </a:lnTo>
                  <a:lnTo>
                    <a:pt x="2074164" y="1757449"/>
                  </a:lnTo>
                  <a:close/>
                </a:path>
                <a:path w="2388234" h="1758950">
                  <a:moveTo>
                    <a:pt x="2101596" y="1679448"/>
                  </a:moveTo>
                  <a:lnTo>
                    <a:pt x="2071116" y="1684020"/>
                  </a:lnTo>
                  <a:lnTo>
                    <a:pt x="2074164" y="1684020"/>
                  </a:lnTo>
                  <a:lnTo>
                    <a:pt x="2074164" y="1757449"/>
                  </a:lnTo>
                  <a:lnTo>
                    <a:pt x="2080260" y="1757172"/>
                  </a:lnTo>
                  <a:lnTo>
                    <a:pt x="2098548" y="1753991"/>
                  </a:lnTo>
                  <a:lnTo>
                    <a:pt x="2098548" y="1680972"/>
                  </a:lnTo>
                  <a:lnTo>
                    <a:pt x="2101596" y="1679448"/>
                  </a:lnTo>
                  <a:close/>
                </a:path>
                <a:path w="2388234" h="1758950">
                  <a:moveTo>
                    <a:pt x="2127504" y="1748173"/>
                  </a:moveTo>
                  <a:lnTo>
                    <a:pt x="2127504" y="1673352"/>
                  </a:lnTo>
                  <a:lnTo>
                    <a:pt x="2098548" y="1680972"/>
                  </a:lnTo>
                  <a:lnTo>
                    <a:pt x="2098548" y="1753991"/>
                  </a:lnTo>
                  <a:lnTo>
                    <a:pt x="2115312" y="1751076"/>
                  </a:lnTo>
                  <a:lnTo>
                    <a:pt x="2127504" y="1748173"/>
                  </a:lnTo>
                  <a:close/>
                </a:path>
                <a:path w="2388234" h="1758950">
                  <a:moveTo>
                    <a:pt x="2151888" y="1741627"/>
                  </a:moveTo>
                  <a:lnTo>
                    <a:pt x="2151888" y="1664208"/>
                  </a:lnTo>
                  <a:lnTo>
                    <a:pt x="2122932" y="1673352"/>
                  </a:lnTo>
                  <a:lnTo>
                    <a:pt x="2127504" y="1673352"/>
                  </a:lnTo>
                  <a:lnTo>
                    <a:pt x="2127504" y="1748173"/>
                  </a:lnTo>
                  <a:lnTo>
                    <a:pt x="2147316" y="1743456"/>
                  </a:lnTo>
                  <a:lnTo>
                    <a:pt x="2151888" y="1741627"/>
                  </a:lnTo>
                  <a:close/>
                </a:path>
                <a:path w="2388234" h="1758950">
                  <a:moveTo>
                    <a:pt x="2174748" y="1732483"/>
                  </a:moveTo>
                  <a:lnTo>
                    <a:pt x="2174748" y="1652016"/>
                  </a:lnTo>
                  <a:lnTo>
                    <a:pt x="2171700" y="1653540"/>
                  </a:lnTo>
                  <a:lnTo>
                    <a:pt x="2148840" y="1664208"/>
                  </a:lnTo>
                  <a:lnTo>
                    <a:pt x="2151888" y="1664208"/>
                  </a:lnTo>
                  <a:lnTo>
                    <a:pt x="2151888" y="1741627"/>
                  </a:lnTo>
                  <a:lnTo>
                    <a:pt x="2174748" y="1732483"/>
                  </a:lnTo>
                  <a:close/>
                </a:path>
                <a:path w="2388234" h="1758950">
                  <a:moveTo>
                    <a:pt x="2172462" y="1653091"/>
                  </a:moveTo>
                  <a:lnTo>
                    <a:pt x="2171700" y="1653450"/>
                  </a:lnTo>
                  <a:lnTo>
                    <a:pt x="2172462" y="1653091"/>
                  </a:lnTo>
                  <a:close/>
                </a:path>
                <a:path w="2388234" h="1758950">
                  <a:moveTo>
                    <a:pt x="2174748" y="1652016"/>
                  </a:moveTo>
                  <a:lnTo>
                    <a:pt x="2172462" y="1653091"/>
                  </a:lnTo>
                  <a:lnTo>
                    <a:pt x="2171700" y="1653540"/>
                  </a:lnTo>
                  <a:lnTo>
                    <a:pt x="2174748" y="1652016"/>
                  </a:lnTo>
                  <a:close/>
                </a:path>
                <a:path w="2388234" h="1758950">
                  <a:moveTo>
                    <a:pt x="2197608" y="1638300"/>
                  </a:moveTo>
                  <a:lnTo>
                    <a:pt x="2172462" y="1653091"/>
                  </a:lnTo>
                  <a:lnTo>
                    <a:pt x="2174748" y="1652016"/>
                  </a:lnTo>
                  <a:lnTo>
                    <a:pt x="2174748" y="1732483"/>
                  </a:lnTo>
                  <a:lnTo>
                    <a:pt x="2177796" y="1731264"/>
                  </a:lnTo>
                  <a:lnTo>
                    <a:pt x="2194560" y="1723720"/>
                  </a:lnTo>
                  <a:lnTo>
                    <a:pt x="2194560" y="1641348"/>
                  </a:lnTo>
                  <a:lnTo>
                    <a:pt x="2197608" y="1638300"/>
                  </a:lnTo>
                  <a:close/>
                </a:path>
                <a:path w="2388234" h="1758950">
                  <a:moveTo>
                    <a:pt x="2217420" y="1712254"/>
                  </a:moveTo>
                  <a:lnTo>
                    <a:pt x="2217420" y="1623060"/>
                  </a:lnTo>
                  <a:lnTo>
                    <a:pt x="2194560" y="1641348"/>
                  </a:lnTo>
                  <a:lnTo>
                    <a:pt x="2194560" y="1723720"/>
                  </a:lnTo>
                  <a:lnTo>
                    <a:pt x="2208276" y="1717548"/>
                  </a:lnTo>
                  <a:lnTo>
                    <a:pt x="2217420" y="1712254"/>
                  </a:lnTo>
                  <a:close/>
                </a:path>
                <a:path w="2388234" h="1758950">
                  <a:moveTo>
                    <a:pt x="2236116" y="1605738"/>
                  </a:moveTo>
                  <a:lnTo>
                    <a:pt x="2214372" y="1624584"/>
                  </a:lnTo>
                  <a:lnTo>
                    <a:pt x="2217420" y="1623060"/>
                  </a:lnTo>
                  <a:lnTo>
                    <a:pt x="2217420" y="1712254"/>
                  </a:lnTo>
                  <a:lnTo>
                    <a:pt x="2234184" y="1702548"/>
                  </a:lnTo>
                  <a:lnTo>
                    <a:pt x="2234184" y="1607820"/>
                  </a:lnTo>
                  <a:lnTo>
                    <a:pt x="2236116" y="1605738"/>
                  </a:lnTo>
                  <a:close/>
                </a:path>
                <a:path w="2388234" h="1758950">
                  <a:moveTo>
                    <a:pt x="2237232" y="1604772"/>
                  </a:moveTo>
                  <a:lnTo>
                    <a:pt x="2236116" y="1605738"/>
                  </a:lnTo>
                  <a:lnTo>
                    <a:pt x="2234184" y="1607820"/>
                  </a:lnTo>
                  <a:lnTo>
                    <a:pt x="2237232" y="1604772"/>
                  </a:lnTo>
                  <a:close/>
                </a:path>
                <a:path w="2388234" h="1758950">
                  <a:moveTo>
                    <a:pt x="2237232" y="1700784"/>
                  </a:moveTo>
                  <a:lnTo>
                    <a:pt x="2237232" y="1604772"/>
                  </a:lnTo>
                  <a:lnTo>
                    <a:pt x="2234184" y="1607820"/>
                  </a:lnTo>
                  <a:lnTo>
                    <a:pt x="2234184" y="1702548"/>
                  </a:lnTo>
                  <a:lnTo>
                    <a:pt x="2237232" y="1700784"/>
                  </a:lnTo>
                  <a:close/>
                </a:path>
                <a:path w="2388234" h="1758950">
                  <a:moveTo>
                    <a:pt x="2253996" y="1586484"/>
                  </a:moveTo>
                  <a:lnTo>
                    <a:pt x="2236116" y="1605738"/>
                  </a:lnTo>
                  <a:lnTo>
                    <a:pt x="2237232" y="1604772"/>
                  </a:lnTo>
                  <a:lnTo>
                    <a:pt x="2237232" y="1700784"/>
                  </a:lnTo>
                  <a:lnTo>
                    <a:pt x="2252472" y="1689129"/>
                  </a:lnTo>
                  <a:lnTo>
                    <a:pt x="2252472" y="1589532"/>
                  </a:lnTo>
                  <a:lnTo>
                    <a:pt x="2253996" y="1586484"/>
                  </a:lnTo>
                  <a:close/>
                </a:path>
                <a:path w="2388234" h="1758950">
                  <a:moveTo>
                    <a:pt x="2269236" y="1565148"/>
                  </a:moveTo>
                  <a:lnTo>
                    <a:pt x="2252472" y="1589532"/>
                  </a:lnTo>
                  <a:lnTo>
                    <a:pt x="2252472" y="1689129"/>
                  </a:lnTo>
                  <a:lnTo>
                    <a:pt x="2263140" y="1680972"/>
                  </a:lnTo>
                  <a:lnTo>
                    <a:pt x="2267712" y="1676685"/>
                  </a:lnTo>
                  <a:lnTo>
                    <a:pt x="2267712" y="1568196"/>
                  </a:lnTo>
                  <a:lnTo>
                    <a:pt x="2269236" y="1565148"/>
                  </a:lnTo>
                  <a:close/>
                </a:path>
                <a:path w="2388234" h="1758950">
                  <a:moveTo>
                    <a:pt x="2282365" y="1544749"/>
                  </a:moveTo>
                  <a:lnTo>
                    <a:pt x="2267712" y="1568196"/>
                  </a:lnTo>
                  <a:lnTo>
                    <a:pt x="2267712" y="1676685"/>
                  </a:lnTo>
                  <a:lnTo>
                    <a:pt x="2281428" y="1663827"/>
                  </a:lnTo>
                  <a:lnTo>
                    <a:pt x="2281428" y="1546860"/>
                  </a:lnTo>
                  <a:lnTo>
                    <a:pt x="2282365" y="1544749"/>
                  </a:lnTo>
                  <a:close/>
                </a:path>
                <a:path w="2388234" h="1758950">
                  <a:moveTo>
                    <a:pt x="2282952" y="1543812"/>
                  </a:moveTo>
                  <a:lnTo>
                    <a:pt x="2282365" y="1544749"/>
                  </a:lnTo>
                  <a:lnTo>
                    <a:pt x="2281428" y="1546860"/>
                  </a:lnTo>
                  <a:lnTo>
                    <a:pt x="2282952" y="1543812"/>
                  </a:lnTo>
                  <a:close/>
                </a:path>
                <a:path w="2388234" h="1758950">
                  <a:moveTo>
                    <a:pt x="2282952" y="1662398"/>
                  </a:moveTo>
                  <a:lnTo>
                    <a:pt x="2282952" y="1543812"/>
                  </a:lnTo>
                  <a:lnTo>
                    <a:pt x="2281428" y="1546860"/>
                  </a:lnTo>
                  <a:lnTo>
                    <a:pt x="2281428" y="1663827"/>
                  </a:lnTo>
                  <a:lnTo>
                    <a:pt x="2282952" y="1662398"/>
                  </a:lnTo>
                  <a:close/>
                </a:path>
                <a:path w="2388234" h="1758950">
                  <a:moveTo>
                    <a:pt x="2293620" y="1651145"/>
                  </a:moveTo>
                  <a:lnTo>
                    <a:pt x="2293620" y="1519428"/>
                  </a:lnTo>
                  <a:lnTo>
                    <a:pt x="2282365" y="1544749"/>
                  </a:lnTo>
                  <a:lnTo>
                    <a:pt x="2282952" y="1543812"/>
                  </a:lnTo>
                  <a:lnTo>
                    <a:pt x="2282952" y="1662398"/>
                  </a:lnTo>
                  <a:lnTo>
                    <a:pt x="2287524" y="1658112"/>
                  </a:lnTo>
                  <a:lnTo>
                    <a:pt x="2293620" y="1651145"/>
                  </a:lnTo>
                  <a:close/>
                </a:path>
                <a:path w="2388234" h="1758950">
                  <a:moveTo>
                    <a:pt x="2302764" y="1640694"/>
                  </a:moveTo>
                  <a:lnTo>
                    <a:pt x="2302764" y="1495044"/>
                  </a:lnTo>
                  <a:lnTo>
                    <a:pt x="2292096" y="1522476"/>
                  </a:lnTo>
                  <a:lnTo>
                    <a:pt x="2293620" y="1519428"/>
                  </a:lnTo>
                  <a:lnTo>
                    <a:pt x="2293620" y="1651145"/>
                  </a:lnTo>
                  <a:lnTo>
                    <a:pt x="2302764" y="1640694"/>
                  </a:lnTo>
                  <a:close/>
                </a:path>
                <a:path w="2388234" h="1758950">
                  <a:moveTo>
                    <a:pt x="2351532" y="1570228"/>
                  </a:moveTo>
                  <a:lnTo>
                    <a:pt x="2351532" y="73152"/>
                  </a:lnTo>
                  <a:lnTo>
                    <a:pt x="2313432" y="73152"/>
                  </a:lnTo>
                  <a:lnTo>
                    <a:pt x="2313432" y="1441704"/>
                  </a:lnTo>
                  <a:lnTo>
                    <a:pt x="2308860" y="1472184"/>
                  </a:lnTo>
                  <a:lnTo>
                    <a:pt x="2308860" y="1469136"/>
                  </a:lnTo>
                  <a:lnTo>
                    <a:pt x="2301240" y="1498092"/>
                  </a:lnTo>
                  <a:lnTo>
                    <a:pt x="2302764" y="1495044"/>
                  </a:lnTo>
                  <a:lnTo>
                    <a:pt x="2302764" y="1640694"/>
                  </a:lnTo>
                  <a:lnTo>
                    <a:pt x="2308860" y="1633728"/>
                  </a:lnTo>
                  <a:lnTo>
                    <a:pt x="2328672" y="1607820"/>
                  </a:lnTo>
                  <a:lnTo>
                    <a:pt x="2346960" y="1580388"/>
                  </a:lnTo>
                  <a:lnTo>
                    <a:pt x="2351532" y="1570228"/>
                  </a:lnTo>
                  <a:close/>
                </a:path>
                <a:path w="2388234" h="1758950">
                  <a:moveTo>
                    <a:pt x="2351532" y="73152"/>
                  </a:moveTo>
                  <a:lnTo>
                    <a:pt x="2313432" y="36576"/>
                  </a:lnTo>
                  <a:lnTo>
                    <a:pt x="2313432" y="73152"/>
                  </a:lnTo>
                  <a:lnTo>
                    <a:pt x="2351532" y="73152"/>
                  </a:lnTo>
                  <a:close/>
                </a:path>
              </a:pathLst>
            </a:custGeom>
            <a:solidFill>
              <a:srgbClr val="006FBF"/>
            </a:solidFill>
          </p:spPr>
          <p:txBody>
            <a:bodyPr wrap="square" lIns="0" tIns="0" rIns="0" bIns="0" rtlCol="0"/>
            <a:lstStyle/>
            <a:p>
              <a:endParaRPr sz="1588">
                <a:solidFill>
                  <a:prstClr val="black"/>
                </a:solidFill>
              </a:endParaRPr>
            </a:p>
          </p:txBody>
        </p:sp>
      </p:grpSp>
      <p:grpSp>
        <p:nvGrpSpPr>
          <p:cNvPr id="33" name="object 23">
            <a:extLst>
              <a:ext uri="{FF2B5EF4-FFF2-40B4-BE49-F238E27FC236}">
                <a16:creationId xmlns:a16="http://schemas.microsoft.com/office/drawing/2014/main" id="{26A696C5-3812-20E2-F51B-64EC6CDCC539}"/>
              </a:ext>
            </a:extLst>
          </p:cNvPr>
          <p:cNvGrpSpPr/>
          <p:nvPr/>
        </p:nvGrpSpPr>
        <p:grpSpPr>
          <a:xfrm>
            <a:off x="1663148" y="4966901"/>
            <a:ext cx="2452968" cy="1480857"/>
            <a:chOff x="118872" y="4933188"/>
            <a:chExt cx="2780030" cy="1678305"/>
          </a:xfrm>
        </p:grpSpPr>
        <p:pic>
          <p:nvPicPr>
            <p:cNvPr id="34" name="object 24">
              <a:extLst>
                <a:ext uri="{FF2B5EF4-FFF2-40B4-BE49-F238E27FC236}">
                  <a16:creationId xmlns:a16="http://schemas.microsoft.com/office/drawing/2014/main" id="{F4BFD97F-21C5-3FB7-2A1F-B24858D77450}"/>
                </a:ext>
              </a:extLst>
            </p:cNvPr>
            <p:cNvPicPr/>
            <p:nvPr/>
          </p:nvPicPr>
          <p:blipFill>
            <a:blip r:embed="rId8" cstate="print"/>
            <a:stretch>
              <a:fillRect/>
            </a:stretch>
          </p:blipFill>
          <p:spPr>
            <a:xfrm>
              <a:off x="192024" y="5006339"/>
              <a:ext cx="2633471" cy="1530095"/>
            </a:xfrm>
            <a:prstGeom prst="rect">
              <a:avLst/>
            </a:prstGeom>
          </p:spPr>
        </p:pic>
        <p:sp>
          <p:nvSpPr>
            <p:cNvPr id="35" name="object 25">
              <a:extLst>
                <a:ext uri="{FF2B5EF4-FFF2-40B4-BE49-F238E27FC236}">
                  <a16:creationId xmlns:a16="http://schemas.microsoft.com/office/drawing/2014/main" id="{3B4E05B2-18EC-DED2-E7B9-A69AAD3901DC}"/>
                </a:ext>
              </a:extLst>
            </p:cNvPr>
            <p:cNvSpPr/>
            <p:nvPr/>
          </p:nvSpPr>
          <p:spPr>
            <a:xfrm>
              <a:off x="118872" y="4933188"/>
              <a:ext cx="2780030" cy="1678305"/>
            </a:xfrm>
            <a:custGeom>
              <a:avLst/>
              <a:gdLst/>
              <a:ahLst/>
              <a:cxnLst/>
              <a:rect l="l" t="t" r="r" b="b"/>
              <a:pathLst>
                <a:path w="2780030" h="1678304">
                  <a:moveTo>
                    <a:pt x="2779776" y="1350264"/>
                  </a:moveTo>
                  <a:lnTo>
                    <a:pt x="2779776" y="0"/>
                  </a:lnTo>
                  <a:lnTo>
                    <a:pt x="327660" y="0"/>
                  </a:lnTo>
                  <a:lnTo>
                    <a:pt x="262128" y="6096"/>
                  </a:lnTo>
                  <a:lnTo>
                    <a:pt x="201168" y="25908"/>
                  </a:lnTo>
                  <a:lnTo>
                    <a:pt x="143256" y="56388"/>
                  </a:lnTo>
                  <a:lnTo>
                    <a:pt x="96012" y="96012"/>
                  </a:lnTo>
                  <a:lnTo>
                    <a:pt x="56388" y="143256"/>
                  </a:lnTo>
                  <a:lnTo>
                    <a:pt x="25908" y="201168"/>
                  </a:lnTo>
                  <a:lnTo>
                    <a:pt x="7620" y="262128"/>
                  </a:lnTo>
                  <a:lnTo>
                    <a:pt x="0" y="326136"/>
                  </a:lnTo>
                  <a:lnTo>
                    <a:pt x="0" y="1677924"/>
                  </a:lnTo>
                  <a:lnTo>
                    <a:pt x="36576" y="1677924"/>
                  </a:lnTo>
                  <a:lnTo>
                    <a:pt x="36576" y="1603248"/>
                  </a:lnTo>
                  <a:lnTo>
                    <a:pt x="73152" y="1603248"/>
                  </a:lnTo>
                  <a:lnTo>
                    <a:pt x="73152" y="329184"/>
                  </a:lnTo>
                  <a:lnTo>
                    <a:pt x="74676" y="300228"/>
                  </a:lnTo>
                  <a:lnTo>
                    <a:pt x="74676" y="304800"/>
                  </a:lnTo>
                  <a:lnTo>
                    <a:pt x="77724" y="285496"/>
                  </a:lnTo>
                  <a:lnTo>
                    <a:pt x="77724" y="278892"/>
                  </a:lnTo>
                  <a:lnTo>
                    <a:pt x="83820" y="256946"/>
                  </a:lnTo>
                  <a:lnTo>
                    <a:pt x="83820" y="254508"/>
                  </a:lnTo>
                  <a:lnTo>
                    <a:pt x="92964" y="230994"/>
                  </a:lnTo>
                  <a:lnTo>
                    <a:pt x="92964" y="230124"/>
                  </a:lnTo>
                  <a:lnTo>
                    <a:pt x="105156" y="205740"/>
                  </a:lnTo>
                  <a:lnTo>
                    <a:pt x="105156" y="206197"/>
                  </a:lnTo>
                  <a:lnTo>
                    <a:pt x="115824" y="188061"/>
                  </a:lnTo>
                  <a:lnTo>
                    <a:pt x="115824" y="187452"/>
                  </a:lnTo>
                  <a:lnTo>
                    <a:pt x="118872" y="182880"/>
                  </a:lnTo>
                  <a:lnTo>
                    <a:pt x="118872" y="183741"/>
                  </a:lnTo>
                  <a:lnTo>
                    <a:pt x="144780" y="152201"/>
                  </a:lnTo>
                  <a:lnTo>
                    <a:pt x="144780" y="149352"/>
                  </a:lnTo>
                  <a:lnTo>
                    <a:pt x="187452" y="114300"/>
                  </a:lnTo>
                  <a:lnTo>
                    <a:pt x="187452" y="115633"/>
                  </a:lnTo>
                  <a:lnTo>
                    <a:pt x="205740" y="105346"/>
                  </a:lnTo>
                  <a:lnTo>
                    <a:pt x="205740" y="105156"/>
                  </a:lnTo>
                  <a:lnTo>
                    <a:pt x="208788" y="103632"/>
                  </a:lnTo>
                  <a:lnTo>
                    <a:pt x="227076" y="95115"/>
                  </a:lnTo>
                  <a:lnTo>
                    <a:pt x="227076" y="94488"/>
                  </a:lnTo>
                  <a:lnTo>
                    <a:pt x="254508" y="83820"/>
                  </a:lnTo>
                  <a:lnTo>
                    <a:pt x="254508" y="84497"/>
                  </a:lnTo>
                  <a:lnTo>
                    <a:pt x="278892" y="77724"/>
                  </a:lnTo>
                  <a:lnTo>
                    <a:pt x="278892" y="78766"/>
                  </a:lnTo>
                  <a:lnTo>
                    <a:pt x="300228" y="75397"/>
                  </a:lnTo>
                  <a:lnTo>
                    <a:pt x="300228" y="74676"/>
                  </a:lnTo>
                  <a:lnTo>
                    <a:pt x="327660" y="73232"/>
                  </a:lnTo>
                  <a:lnTo>
                    <a:pt x="2706624" y="73152"/>
                  </a:lnTo>
                  <a:lnTo>
                    <a:pt x="2706624" y="36576"/>
                  </a:lnTo>
                  <a:lnTo>
                    <a:pt x="2743200" y="73152"/>
                  </a:lnTo>
                  <a:lnTo>
                    <a:pt x="2743200" y="1499920"/>
                  </a:lnTo>
                  <a:lnTo>
                    <a:pt x="2755392" y="1476756"/>
                  </a:lnTo>
                  <a:lnTo>
                    <a:pt x="2766060" y="1446276"/>
                  </a:lnTo>
                  <a:lnTo>
                    <a:pt x="2773680" y="1414272"/>
                  </a:lnTo>
                  <a:lnTo>
                    <a:pt x="2778252" y="1382268"/>
                  </a:lnTo>
                  <a:lnTo>
                    <a:pt x="2779776" y="1350264"/>
                  </a:lnTo>
                  <a:close/>
                </a:path>
                <a:path w="2780030" h="1678304">
                  <a:moveTo>
                    <a:pt x="2453640" y="1677924"/>
                  </a:moveTo>
                  <a:lnTo>
                    <a:pt x="2453640" y="1603248"/>
                  </a:lnTo>
                  <a:lnTo>
                    <a:pt x="36576" y="1603248"/>
                  </a:lnTo>
                  <a:lnTo>
                    <a:pt x="73152" y="1639824"/>
                  </a:lnTo>
                  <a:lnTo>
                    <a:pt x="73152" y="1677924"/>
                  </a:lnTo>
                  <a:lnTo>
                    <a:pt x="2453640" y="1677924"/>
                  </a:lnTo>
                  <a:close/>
                </a:path>
                <a:path w="2780030" h="1678304">
                  <a:moveTo>
                    <a:pt x="73152" y="1677924"/>
                  </a:moveTo>
                  <a:lnTo>
                    <a:pt x="73152" y="1639824"/>
                  </a:lnTo>
                  <a:lnTo>
                    <a:pt x="36576" y="1603248"/>
                  </a:lnTo>
                  <a:lnTo>
                    <a:pt x="36576" y="1677924"/>
                  </a:lnTo>
                  <a:lnTo>
                    <a:pt x="73152" y="1677924"/>
                  </a:lnTo>
                  <a:close/>
                </a:path>
                <a:path w="2780030" h="1678304">
                  <a:moveTo>
                    <a:pt x="79248" y="275844"/>
                  </a:moveTo>
                  <a:lnTo>
                    <a:pt x="77724" y="278892"/>
                  </a:lnTo>
                  <a:lnTo>
                    <a:pt x="77724" y="285496"/>
                  </a:lnTo>
                  <a:lnTo>
                    <a:pt x="79248" y="275844"/>
                  </a:lnTo>
                  <a:close/>
                </a:path>
                <a:path w="2780030" h="1678304">
                  <a:moveTo>
                    <a:pt x="85344" y="251460"/>
                  </a:moveTo>
                  <a:lnTo>
                    <a:pt x="83820" y="254508"/>
                  </a:lnTo>
                  <a:lnTo>
                    <a:pt x="83820" y="256946"/>
                  </a:lnTo>
                  <a:lnTo>
                    <a:pt x="85344" y="251460"/>
                  </a:lnTo>
                  <a:close/>
                </a:path>
                <a:path w="2780030" h="1678304">
                  <a:moveTo>
                    <a:pt x="94488" y="227076"/>
                  </a:moveTo>
                  <a:lnTo>
                    <a:pt x="92964" y="230124"/>
                  </a:lnTo>
                  <a:lnTo>
                    <a:pt x="92964" y="230994"/>
                  </a:lnTo>
                  <a:lnTo>
                    <a:pt x="94488" y="227076"/>
                  </a:lnTo>
                  <a:close/>
                </a:path>
                <a:path w="2780030" h="1678304">
                  <a:moveTo>
                    <a:pt x="105156" y="206197"/>
                  </a:moveTo>
                  <a:lnTo>
                    <a:pt x="105156" y="205740"/>
                  </a:lnTo>
                  <a:lnTo>
                    <a:pt x="103632" y="208788"/>
                  </a:lnTo>
                  <a:lnTo>
                    <a:pt x="105156" y="206197"/>
                  </a:lnTo>
                  <a:close/>
                </a:path>
                <a:path w="2780030" h="1678304">
                  <a:moveTo>
                    <a:pt x="118872" y="182880"/>
                  </a:moveTo>
                  <a:lnTo>
                    <a:pt x="115824" y="187452"/>
                  </a:lnTo>
                  <a:lnTo>
                    <a:pt x="117087" y="185914"/>
                  </a:lnTo>
                  <a:lnTo>
                    <a:pt x="118872" y="182880"/>
                  </a:lnTo>
                  <a:close/>
                </a:path>
                <a:path w="2780030" h="1678304">
                  <a:moveTo>
                    <a:pt x="117087" y="185914"/>
                  </a:moveTo>
                  <a:lnTo>
                    <a:pt x="115824" y="187452"/>
                  </a:lnTo>
                  <a:lnTo>
                    <a:pt x="115824" y="188061"/>
                  </a:lnTo>
                  <a:lnTo>
                    <a:pt x="117087" y="185914"/>
                  </a:lnTo>
                  <a:close/>
                </a:path>
                <a:path w="2780030" h="1678304">
                  <a:moveTo>
                    <a:pt x="118872" y="183741"/>
                  </a:moveTo>
                  <a:lnTo>
                    <a:pt x="118872" y="182880"/>
                  </a:lnTo>
                  <a:lnTo>
                    <a:pt x="117087" y="185914"/>
                  </a:lnTo>
                  <a:lnTo>
                    <a:pt x="118872" y="183741"/>
                  </a:lnTo>
                  <a:close/>
                </a:path>
                <a:path w="2780030" h="1678304">
                  <a:moveTo>
                    <a:pt x="150876" y="144780"/>
                  </a:moveTo>
                  <a:lnTo>
                    <a:pt x="144780" y="149352"/>
                  </a:lnTo>
                  <a:lnTo>
                    <a:pt x="144780" y="152201"/>
                  </a:lnTo>
                  <a:lnTo>
                    <a:pt x="150876" y="144780"/>
                  </a:lnTo>
                  <a:close/>
                </a:path>
                <a:path w="2780030" h="1678304">
                  <a:moveTo>
                    <a:pt x="187452" y="115633"/>
                  </a:moveTo>
                  <a:lnTo>
                    <a:pt x="187452" y="114300"/>
                  </a:lnTo>
                  <a:lnTo>
                    <a:pt x="184404" y="117348"/>
                  </a:lnTo>
                  <a:lnTo>
                    <a:pt x="187452" y="115633"/>
                  </a:lnTo>
                  <a:close/>
                </a:path>
                <a:path w="2780030" h="1678304">
                  <a:moveTo>
                    <a:pt x="208788" y="103632"/>
                  </a:moveTo>
                  <a:lnTo>
                    <a:pt x="205740" y="105156"/>
                  </a:lnTo>
                  <a:lnTo>
                    <a:pt x="207812" y="104180"/>
                  </a:lnTo>
                  <a:lnTo>
                    <a:pt x="208788" y="103632"/>
                  </a:lnTo>
                  <a:close/>
                </a:path>
                <a:path w="2780030" h="1678304">
                  <a:moveTo>
                    <a:pt x="207812" y="104180"/>
                  </a:moveTo>
                  <a:lnTo>
                    <a:pt x="205740" y="105156"/>
                  </a:lnTo>
                  <a:lnTo>
                    <a:pt x="205740" y="105346"/>
                  </a:lnTo>
                  <a:lnTo>
                    <a:pt x="207812" y="104180"/>
                  </a:lnTo>
                  <a:close/>
                </a:path>
                <a:path w="2780030" h="1678304">
                  <a:moveTo>
                    <a:pt x="208788" y="103721"/>
                  </a:moveTo>
                  <a:lnTo>
                    <a:pt x="207812" y="104180"/>
                  </a:lnTo>
                  <a:lnTo>
                    <a:pt x="208788" y="103721"/>
                  </a:lnTo>
                  <a:close/>
                </a:path>
                <a:path w="2780030" h="1678304">
                  <a:moveTo>
                    <a:pt x="231648" y="92964"/>
                  </a:moveTo>
                  <a:lnTo>
                    <a:pt x="227076" y="94488"/>
                  </a:lnTo>
                  <a:lnTo>
                    <a:pt x="227076" y="95115"/>
                  </a:lnTo>
                  <a:lnTo>
                    <a:pt x="231648" y="92964"/>
                  </a:lnTo>
                  <a:close/>
                </a:path>
                <a:path w="2780030" h="1678304">
                  <a:moveTo>
                    <a:pt x="254508" y="84497"/>
                  </a:moveTo>
                  <a:lnTo>
                    <a:pt x="254508" y="83820"/>
                  </a:lnTo>
                  <a:lnTo>
                    <a:pt x="251460" y="85344"/>
                  </a:lnTo>
                  <a:lnTo>
                    <a:pt x="254508" y="84497"/>
                  </a:lnTo>
                  <a:close/>
                </a:path>
                <a:path w="2780030" h="1678304">
                  <a:moveTo>
                    <a:pt x="278892" y="78766"/>
                  </a:moveTo>
                  <a:lnTo>
                    <a:pt x="278892" y="77724"/>
                  </a:lnTo>
                  <a:lnTo>
                    <a:pt x="275844" y="79248"/>
                  </a:lnTo>
                  <a:lnTo>
                    <a:pt x="278892" y="78766"/>
                  </a:lnTo>
                  <a:close/>
                </a:path>
                <a:path w="2780030" h="1678304">
                  <a:moveTo>
                    <a:pt x="304800" y="74676"/>
                  </a:moveTo>
                  <a:lnTo>
                    <a:pt x="300228" y="74676"/>
                  </a:lnTo>
                  <a:lnTo>
                    <a:pt x="300228" y="75397"/>
                  </a:lnTo>
                  <a:lnTo>
                    <a:pt x="304800" y="74676"/>
                  </a:lnTo>
                  <a:close/>
                </a:path>
                <a:path w="2780030" h="1678304">
                  <a:moveTo>
                    <a:pt x="329184" y="73152"/>
                  </a:moveTo>
                  <a:lnTo>
                    <a:pt x="327660" y="73152"/>
                  </a:lnTo>
                  <a:lnTo>
                    <a:pt x="329184" y="73152"/>
                  </a:lnTo>
                  <a:close/>
                </a:path>
                <a:path w="2780030" h="1678304">
                  <a:moveTo>
                    <a:pt x="2479548" y="1601724"/>
                  </a:moveTo>
                  <a:lnTo>
                    <a:pt x="2450592" y="1603248"/>
                  </a:lnTo>
                  <a:lnTo>
                    <a:pt x="2453640" y="1603248"/>
                  </a:lnTo>
                  <a:lnTo>
                    <a:pt x="2453640" y="1677924"/>
                  </a:lnTo>
                  <a:lnTo>
                    <a:pt x="2476500" y="1675746"/>
                  </a:lnTo>
                  <a:lnTo>
                    <a:pt x="2476500" y="1603248"/>
                  </a:lnTo>
                  <a:lnTo>
                    <a:pt x="2479548" y="1601724"/>
                  </a:lnTo>
                  <a:close/>
                </a:path>
                <a:path w="2780030" h="1678304">
                  <a:moveTo>
                    <a:pt x="2505456" y="1672045"/>
                  </a:moveTo>
                  <a:lnTo>
                    <a:pt x="2505456" y="1598676"/>
                  </a:lnTo>
                  <a:lnTo>
                    <a:pt x="2476500" y="1603248"/>
                  </a:lnTo>
                  <a:lnTo>
                    <a:pt x="2476500" y="1675746"/>
                  </a:lnTo>
                  <a:lnTo>
                    <a:pt x="2485644" y="1674876"/>
                  </a:lnTo>
                  <a:lnTo>
                    <a:pt x="2505456" y="1672045"/>
                  </a:lnTo>
                  <a:close/>
                </a:path>
                <a:path w="2780030" h="1678304">
                  <a:moveTo>
                    <a:pt x="2529840" y="1667401"/>
                  </a:moveTo>
                  <a:lnTo>
                    <a:pt x="2529840" y="1592580"/>
                  </a:lnTo>
                  <a:lnTo>
                    <a:pt x="2502408" y="1598676"/>
                  </a:lnTo>
                  <a:lnTo>
                    <a:pt x="2505456" y="1598676"/>
                  </a:lnTo>
                  <a:lnTo>
                    <a:pt x="2505456" y="1672045"/>
                  </a:lnTo>
                  <a:lnTo>
                    <a:pt x="2517648" y="1670304"/>
                  </a:lnTo>
                  <a:lnTo>
                    <a:pt x="2529840" y="1667401"/>
                  </a:lnTo>
                  <a:close/>
                </a:path>
                <a:path w="2780030" h="1678304">
                  <a:moveTo>
                    <a:pt x="2552700" y="1583436"/>
                  </a:moveTo>
                  <a:lnTo>
                    <a:pt x="2526792" y="1592580"/>
                  </a:lnTo>
                  <a:lnTo>
                    <a:pt x="2529840" y="1592580"/>
                  </a:lnTo>
                  <a:lnTo>
                    <a:pt x="2529840" y="1667401"/>
                  </a:lnTo>
                  <a:lnTo>
                    <a:pt x="2549652" y="1662684"/>
                  </a:lnTo>
                  <a:lnTo>
                    <a:pt x="2549652" y="1584960"/>
                  </a:lnTo>
                  <a:lnTo>
                    <a:pt x="2552700" y="1583436"/>
                  </a:lnTo>
                  <a:close/>
                </a:path>
                <a:path w="2780030" h="1678304">
                  <a:moveTo>
                    <a:pt x="2575560" y="1653616"/>
                  </a:moveTo>
                  <a:lnTo>
                    <a:pt x="2575560" y="1572768"/>
                  </a:lnTo>
                  <a:lnTo>
                    <a:pt x="2572512" y="1574292"/>
                  </a:lnTo>
                  <a:lnTo>
                    <a:pt x="2549652" y="1584960"/>
                  </a:lnTo>
                  <a:lnTo>
                    <a:pt x="2549652" y="1662684"/>
                  </a:lnTo>
                  <a:lnTo>
                    <a:pt x="2575560" y="1653616"/>
                  </a:lnTo>
                  <a:close/>
                </a:path>
                <a:path w="2780030" h="1678304">
                  <a:moveTo>
                    <a:pt x="2573092" y="1573929"/>
                  </a:moveTo>
                  <a:lnTo>
                    <a:pt x="2572512" y="1574202"/>
                  </a:lnTo>
                  <a:lnTo>
                    <a:pt x="2573092" y="1573929"/>
                  </a:lnTo>
                  <a:close/>
                </a:path>
                <a:path w="2780030" h="1678304">
                  <a:moveTo>
                    <a:pt x="2575560" y="1572768"/>
                  </a:moveTo>
                  <a:lnTo>
                    <a:pt x="2573092" y="1573929"/>
                  </a:lnTo>
                  <a:lnTo>
                    <a:pt x="2572512" y="1574292"/>
                  </a:lnTo>
                  <a:lnTo>
                    <a:pt x="2575560" y="1572768"/>
                  </a:lnTo>
                  <a:close/>
                </a:path>
                <a:path w="2780030" h="1678304">
                  <a:moveTo>
                    <a:pt x="2593293" y="1561303"/>
                  </a:moveTo>
                  <a:lnTo>
                    <a:pt x="2573092" y="1573929"/>
                  </a:lnTo>
                  <a:lnTo>
                    <a:pt x="2575560" y="1572768"/>
                  </a:lnTo>
                  <a:lnTo>
                    <a:pt x="2575560" y="1653616"/>
                  </a:lnTo>
                  <a:lnTo>
                    <a:pt x="2580132" y="1652016"/>
                  </a:lnTo>
                  <a:lnTo>
                    <a:pt x="2592324" y="1645599"/>
                  </a:lnTo>
                  <a:lnTo>
                    <a:pt x="2592324" y="1562100"/>
                  </a:lnTo>
                  <a:lnTo>
                    <a:pt x="2593293" y="1561303"/>
                  </a:lnTo>
                  <a:close/>
                </a:path>
                <a:path w="2780030" h="1678304">
                  <a:moveTo>
                    <a:pt x="2596896" y="1559052"/>
                  </a:moveTo>
                  <a:lnTo>
                    <a:pt x="2593293" y="1561303"/>
                  </a:lnTo>
                  <a:lnTo>
                    <a:pt x="2592324" y="1562100"/>
                  </a:lnTo>
                  <a:lnTo>
                    <a:pt x="2596896" y="1559052"/>
                  </a:lnTo>
                  <a:close/>
                </a:path>
                <a:path w="2780030" h="1678304">
                  <a:moveTo>
                    <a:pt x="2596896" y="1643192"/>
                  </a:moveTo>
                  <a:lnTo>
                    <a:pt x="2596896" y="1559052"/>
                  </a:lnTo>
                  <a:lnTo>
                    <a:pt x="2592324" y="1562100"/>
                  </a:lnTo>
                  <a:lnTo>
                    <a:pt x="2592324" y="1645599"/>
                  </a:lnTo>
                  <a:lnTo>
                    <a:pt x="2596896" y="1643192"/>
                  </a:lnTo>
                  <a:close/>
                </a:path>
                <a:path w="2780030" h="1678304">
                  <a:moveTo>
                    <a:pt x="2632485" y="1529109"/>
                  </a:moveTo>
                  <a:lnTo>
                    <a:pt x="2593293" y="1561303"/>
                  </a:lnTo>
                  <a:lnTo>
                    <a:pt x="2596896" y="1559052"/>
                  </a:lnTo>
                  <a:lnTo>
                    <a:pt x="2596896" y="1643192"/>
                  </a:lnTo>
                  <a:lnTo>
                    <a:pt x="2609088" y="1636776"/>
                  </a:lnTo>
                  <a:lnTo>
                    <a:pt x="2630424" y="1623737"/>
                  </a:lnTo>
                  <a:lnTo>
                    <a:pt x="2630424" y="1531620"/>
                  </a:lnTo>
                  <a:lnTo>
                    <a:pt x="2632485" y="1529109"/>
                  </a:lnTo>
                  <a:close/>
                </a:path>
                <a:path w="2780030" h="1678304">
                  <a:moveTo>
                    <a:pt x="2634996" y="1527048"/>
                  </a:moveTo>
                  <a:lnTo>
                    <a:pt x="2632485" y="1529109"/>
                  </a:lnTo>
                  <a:lnTo>
                    <a:pt x="2630424" y="1531620"/>
                  </a:lnTo>
                  <a:lnTo>
                    <a:pt x="2634996" y="1527048"/>
                  </a:lnTo>
                  <a:close/>
                </a:path>
                <a:path w="2780030" h="1678304">
                  <a:moveTo>
                    <a:pt x="2634996" y="1620943"/>
                  </a:moveTo>
                  <a:lnTo>
                    <a:pt x="2634996" y="1527048"/>
                  </a:lnTo>
                  <a:lnTo>
                    <a:pt x="2630424" y="1531620"/>
                  </a:lnTo>
                  <a:lnTo>
                    <a:pt x="2630424" y="1623737"/>
                  </a:lnTo>
                  <a:lnTo>
                    <a:pt x="2634996" y="1620943"/>
                  </a:lnTo>
                  <a:close/>
                </a:path>
                <a:path w="2780030" h="1678304">
                  <a:moveTo>
                    <a:pt x="2664679" y="1489917"/>
                  </a:moveTo>
                  <a:lnTo>
                    <a:pt x="2632485" y="1529109"/>
                  </a:lnTo>
                  <a:lnTo>
                    <a:pt x="2634996" y="1527048"/>
                  </a:lnTo>
                  <a:lnTo>
                    <a:pt x="2634996" y="1620943"/>
                  </a:lnTo>
                  <a:lnTo>
                    <a:pt x="2636520" y="1620012"/>
                  </a:lnTo>
                  <a:lnTo>
                    <a:pt x="2662428" y="1599118"/>
                  </a:lnTo>
                  <a:lnTo>
                    <a:pt x="2662428" y="1493520"/>
                  </a:lnTo>
                  <a:lnTo>
                    <a:pt x="2664679" y="1489917"/>
                  </a:lnTo>
                  <a:close/>
                </a:path>
                <a:path w="2780030" h="1678304">
                  <a:moveTo>
                    <a:pt x="2665476" y="1488948"/>
                  </a:moveTo>
                  <a:lnTo>
                    <a:pt x="2664679" y="1489917"/>
                  </a:lnTo>
                  <a:lnTo>
                    <a:pt x="2662428" y="1493520"/>
                  </a:lnTo>
                  <a:lnTo>
                    <a:pt x="2665476" y="1488948"/>
                  </a:lnTo>
                  <a:close/>
                </a:path>
                <a:path w="2780030" h="1678304">
                  <a:moveTo>
                    <a:pt x="2665476" y="1596660"/>
                  </a:moveTo>
                  <a:lnTo>
                    <a:pt x="2665476" y="1488948"/>
                  </a:lnTo>
                  <a:lnTo>
                    <a:pt x="2662428" y="1493520"/>
                  </a:lnTo>
                  <a:lnTo>
                    <a:pt x="2662428" y="1599118"/>
                  </a:lnTo>
                  <a:lnTo>
                    <a:pt x="2665476" y="1596660"/>
                  </a:lnTo>
                  <a:close/>
                </a:path>
                <a:path w="2780030" h="1678304">
                  <a:moveTo>
                    <a:pt x="2677305" y="1469716"/>
                  </a:moveTo>
                  <a:lnTo>
                    <a:pt x="2664679" y="1489917"/>
                  </a:lnTo>
                  <a:lnTo>
                    <a:pt x="2665476" y="1488948"/>
                  </a:lnTo>
                  <a:lnTo>
                    <a:pt x="2665476" y="1596660"/>
                  </a:lnTo>
                  <a:lnTo>
                    <a:pt x="2676144" y="1588057"/>
                  </a:lnTo>
                  <a:lnTo>
                    <a:pt x="2676144" y="1472184"/>
                  </a:lnTo>
                  <a:lnTo>
                    <a:pt x="2677305" y="1469716"/>
                  </a:lnTo>
                  <a:close/>
                </a:path>
                <a:path w="2780030" h="1678304">
                  <a:moveTo>
                    <a:pt x="2677668" y="1469136"/>
                  </a:moveTo>
                  <a:lnTo>
                    <a:pt x="2677305" y="1469716"/>
                  </a:lnTo>
                  <a:lnTo>
                    <a:pt x="2676144" y="1472184"/>
                  </a:lnTo>
                  <a:lnTo>
                    <a:pt x="2677668" y="1469136"/>
                  </a:lnTo>
                  <a:close/>
                </a:path>
                <a:path w="2780030" h="1678304">
                  <a:moveTo>
                    <a:pt x="2677668" y="1586828"/>
                  </a:moveTo>
                  <a:lnTo>
                    <a:pt x="2677668" y="1469136"/>
                  </a:lnTo>
                  <a:lnTo>
                    <a:pt x="2676144" y="1472184"/>
                  </a:lnTo>
                  <a:lnTo>
                    <a:pt x="2676144" y="1588057"/>
                  </a:lnTo>
                  <a:lnTo>
                    <a:pt x="2677668" y="1586828"/>
                  </a:lnTo>
                  <a:close/>
                </a:path>
                <a:path w="2780030" h="1678304">
                  <a:moveTo>
                    <a:pt x="2688336" y="1576284"/>
                  </a:moveTo>
                  <a:lnTo>
                    <a:pt x="2688336" y="1446276"/>
                  </a:lnTo>
                  <a:lnTo>
                    <a:pt x="2677305" y="1469716"/>
                  </a:lnTo>
                  <a:lnTo>
                    <a:pt x="2677668" y="1469136"/>
                  </a:lnTo>
                  <a:lnTo>
                    <a:pt x="2677668" y="1586828"/>
                  </a:lnTo>
                  <a:lnTo>
                    <a:pt x="2683764" y="1581912"/>
                  </a:lnTo>
                  <a:lnTo>
                    <a:pt x="2688336" y="1576284"/>
                  </a:lnTo>
                  <a:close/>
                </a:path>
                <a:path w="2780030" h="1678304">
                  <a:moveTo>
                    <a:pt x="2695956" y="1566906"/>
                  </a:moveTo>
                  <a:lnTo>
                    <a:pt x="2695956" y="1423416"/>
                  </a:lnTo>
                  <a:lnTo>
                    <a:pt x="2686812" y="1449324"/>
                  </a:lnTo>
                  <a:lnTo>
                    <a:pt x="2688336" y="1446276"/>
                  </a:lnTo>
                  <a:lnTo>
                    <a:pt x="2688336" y="1576284"/>
                  </a:lnTo>
                  <a:lnTo>
                    <a:pt x="2695956" y="1566906"/>
                  </a:lnTo>
                  <a:close/>
                </a:path>
                <a:path w="2780030" h="1678304">
                  <a:moveTo>
                    <a:pt x="2743200" y="1499920"/>
                  </a:moveTo>
                  <a:lnTo>
                    <a:pt x="2743200" y="73152"/>
                  </a:lnTo>
                  <a:lnTo>
                    <a:pt x="2706624" y="73152"/>
                  </a:lnTo>
                  <a:lnTo>
                    <a:pt x="2706624" y="1373124"/>
                  </a:lnTo>
                  <a:lnTo>
                    <a:pt x="2702052" y="1402080"/>
                  </a:lnTo>
                  <a:lnTo>
                    <a:pt x="2702052" y="1399032"/>
                  </a:lnTo>
                  <a:lnTo>
                    <a:pt x="2694432" y="1426464"/>
                  </a:lnTo>
                  <a:lnTo>
                    <a:pt x="2695956" y="1423416"/>
                  </a:lnTo>
                  <a:lnTo>
                    <a:pt x="2695956" y="1566906"/>
                  </a:lnTo>
                  <a:lnTo>
                    <a:pt x="2723388" y="1533144"/>
                  </a:lnTo>
                  <a:lnTo>
                    <a:pt x="2740152" y="1505712"/>
                  </a:lnTo>
                  <a:lnTo>
                    <a:pt x="2743200" y="1499920"/>
                  </a:lnTo>
                  <a:close/>
                </a:path>
                <a:path w="2780030" h="1678304">
                  <a:moveTo>
                    <a:pt x="2706624" y="1373124"/>
                  </a:moveTo>
                  <a:lnTo>
                    <a:pt x="2706624" y="1347216"/>
                  </a:lnTo>
                  <a:lnTo>
                    <a:pt x="2705100" y="1376172"/>
                  </a:lnTo>
                  <a:lnTo>
                    <a:pt x="2706624" y="1373124"/>
                  </a:lnTo>
                  <a:close/>
                </a:path>
                <a:path w="2780030" h="1678304">
                  <a:moveTo>
                    <a:pt x="2743200" y="73152"/>
                  </a:moveTo>
                  <a:lnTo>
                    <a:pt x="2706624" y="36576"/>
                  </a:lnTo>
                  <a:lnTo>
                    <a:pt x="2706624" y="73152"/>
                  </a:lnTo>
                  <a:lnTo>
                    <a:pt x="2743200" y="73152"/>
                  </a:lnTo>
                  <a:close/>
                </a:path>
              </a:pathLst>
            </a:custGeom>
            <a:solidFill>
              <a:srgbClr val="006FBF"/>
            </a:solidFill>
          </p:spPr>
          <p:txBody>
            <a:bodyPr wrap="square" lIns="0" tIns="0" rIns="0" bIns="0" rtlCol="0"/>
            <a:lstStyle/>
            <a:p>
              <a:endParaRPr sz="1588">
                <a:solidFill>
                  <a:prstClr val="black"/>
                </a:solidFill>
              </a:endParaRPr>
            </a:p>
          </p:txBody>
        </p:sp>
        <p:pic>
          <p:nvPicPr>
            <p:cNvPr id="36" name="object 26">
              <a:extLst>
                <a:ext uri="{FF2B5EF4-FFF2-40B4-BE49-F238E27FC236}">
                  <a16:creationId xmlns:a16="http://schemas.microsoft.com/office/drawing/2014/main" id="{1972C9EA-DB8A-1B3A-9854-1E795BF838FC}"/>
                </a:ext>
              </a:extLst>
            </p:cNvPr>
            <p:cNvPicPr/>
            <p:nvPr/>
          </p:nvPicPr>
          <p:blipFill>
            <a:blip r:embed="rId9" cstate="print"/>
            <a:stretch>
              <a:fillRect/>
            </a:stretch>
          </p:blipFill>
          <p:spPr>
            <a:xfrm>
              <a:off x="192024" y="5006339"/>
              <a:ext cx="2633471" cy="1530095"/>
            </a:xfrm>
            <a:prstGeom prst="rect">
              <a:avLst/>
            </a:prstGeom>
          </p:spPr>
        </p:pic>
        <p:sp>
          <p:nvSpPr>
            <p:cNvPr id="37" name="object 27">
              <a:extLst>
                <a:ext uri="{FF2B5EF4-FFF2-40B4-BE49-F238E27FC236}">
                  <a16:creationId xmlns:a16="http://schemas.microsoft.com/office/drawing/2014/main" id="{4C06A48E-AEA6-BC98-E545-B7263DAC9CC3}"/>
                </a:ext>
              </a:extLst>
            </p:cNvPr>
            <p:cNvSpPr/>
            <p:nvPr/>
          </p:nvSpPr>
          <p:spPr>
            <a:xfrm>
              <a:off x="118872" y="4933188"/>
              <a:ext cx="2780030" cy="1678305"/>
            </a:xfrm>
            <a:custGeom>
              <a:avLst/>
              <a:gdLst/>
              <a:ahLst/>
              <a:cxnLst/>
              <a:rect l="l" t="t" r="r" b="b"/>
              <a:pathLst>
                <a:path w="2780030" h="1678304">
                  <a:moveTo>
                    <a:pt x="2779776" y="1350264"/>
                  </a:moveTo>
                  <a:lnTo>
                    <a:pt x="2779776" y="0"/>
                  </a:lnTo>
                  <a:lnTo>
                    <a:pt x="327660" y="0"/>
                  </a:lnTo>
                  <a:lnTo>
                    <a:pt x="262128" y="6096"/>
                  </a:lnTo>
                  <a:lnTo>
                    <a:pt x="201168" y="25908"/>
                  </a:lnTo>
                  <a:lnTo>
                    <a:pt x="143256" y="56388"/>
                  </a:lnTo>
                  <a:lnTo>
                    <a:pt x="96012" y="96012"/>
                  </a:lnTo>
                  <a:lnTo>
                    <a:pt x="56388" y="143256"/>
                  </a:lnTo>
                  <a:lnTo>
                    <a:pt x="25908" y="201168"/>
                  </a:lnTo>
                  <a:lnTo>
                    <a:pt x="7620" y="262128"/>
                  </a:lnTo>
                  <a:lnTo>
                    <a:pt x="0" y="326136"/>
                  </a:lnTo>
                  <a:lnTo>
                    <a:pt x="0" y="1677924"/>
                  </a:lnTo>
                  <a:lnTo>
                    <a:pt x="36576" y="1677924"/>
                  </a:lnTo>
                  <a:lnTo>
                    <a:pt x="36576" y="1603248"/>
                  </a:lnTo>
                  <a:lnTo>
                    <a:pt x="73152" y="1603248"/>
                  </a:lnTo>
                  <a:lnTo>
                    <a:pt x="73152" y="329184"/>
                  </a:lnTo>
                  <a:lnTo>
                    <a:pt x="74676" y="300228"/>
                  </a:lnTo>
                  <a:lnTo>
                    <a:pt x="74676" y="304800"/>
                  </a:lnTo>
                  <a:lnTo>
                    <a:pt x="77724" y="285496"/>
                  </a:lnTo>
                  <a:lnTo>
                    <a:pt x="77724" y="278892"/>
                  </a:lnTo>
                  <a:lnTo>
                    <a:pt x="83820" y="256946"/>
                  </a:lnTo>
                  <a:lnTo>
                    <a:pt x="83820" y="254508"/>
                  </a:lnTo>
                  <a:lnTo>
                    <a:pt x="92964" y="230994"/>
                  </a:lnTo>
                  <a:lnTo>
                    <a:pt x="92964" y="230124"/>
                  </a:lnTo>
                  <a:lnTo>
                    <a:pt x="105156" y="205740"/>
                  </a:lnTo>
                  <a:lnTo>
                    <a:pt x="105156" y="206197"/>
                  </a:lnTo>
                  <a:lnTo>
                    <a:pt x="115824" y="188061"/>
                  </a:lnTo>
                  <a:lnTo>
                    <a:pt x="115824" y="187452"/>
                  </a:lnTo>
                  <a:lnTo>
                    <a:pt x="118872" y="182880"/>
                  </a:lnTo>
                  <a:lnTo>
                    <a:pt x="118872" y="183741"/>
                  </a:lnTo>
                  <a:lnTo>
                    <a:pt x="144780" y="152201"/>
                  </a:lnTo>
                  <a:lnTo>
                    <a:pt x="144780" y="149352"/>
                  </a:lnTo>
                  <a:lnTo>
                    <a:pt x="187452" y="114300"/>
                  </a:lnTo>
                  <a:lnTo>
                    <a:pt x="187452" y="115633"/>
                  </a:lnTo>
                  <a:lnTo>
                    <a:pt x="205740" y="105346"/>
                  </a:lnTo>
                  <a:lnTo>
                    <a:pt x="205740" y="105156"/>
                  </a:lnTo>
                  <a:lnTo>
                    <a:pt x="208788" y="103632"/>
                  </a:lnTo>
                  <a:lnTo>
                    <a:pt x="227076" y="95115"/>
                  </a:lnTo>
                  <a:lnTo>
                    <a:pt x="227076" y="94488"/>
                  </a:lnTo>
                  <a:lnTo>
                    <a:pt x="254508" y="83820"/>
                  </a:lnTo>
                  <a:lnTo>
                    <a:pt x="254508" y="84497"/>
                  </a:lnTo>
                  <a:lnTo>
                    <a:pt x="278892" y="77724"/>
                  </a:lnTo>
                  <a:lnTo>
                    <a:pt x="278892" y="78766"/>
                  </a:lnTo>
                  <a:lnTo>
                    <a:pt x="300228" y="75397"/>
                  </a:lnTo>
                  <a:lnTo>
                    <a:pt x="300228" y="74676"/>
                  </a:lnTo>
                  <a:lnTo>
                    <a:pt x="327660" y="73232"/>
                  </a:lnTo>
                  <a:lnTo>
                    <a:pt x="2706624" y="73152"/>
                  </a:lnTo>
                  <a:lnTo>
                    <a:pt x="2706624" y="36576"/>
                  </a:lnTo>
                  <a:lnTo>
                    <a:pt x="2743200" y="73152"/>
                  </a:lnTo>
                  <a:lnTo>
                    <a:pt x="2743200" y="1499920"/>
                  </a:lnTo>
                  <a:lnTo>
                    <a:pt x="2755392" y="1476756"/>
                  </a:lnTo>
                  <a:lnTo>
                    <a:pt x="2766060" y="1446276"/>
                  </a:lnTo>
                  <a:lnTo>
                    <a:pt x="2773680" y="1414272"/>
                  </a:lnTo>
                  <a:lnTo>
                    <a:pt x="2778252" y="1382268"/>
                  </a:lnTo>
                  <a:lnTo>
                    <a:pt x="2779776" y="1350264"/>
                  </a:lnTo>
                  <a:close/>
                </a:path>
                <a:path w="2780030" h="1678304">
                  <a:moveTo>
                    <a:pt x="2453640" y="1677924"/>
                  </a:moveTo>
                  <a:lnTo>
                    <a:pt x="2453640" y="1603248"/>
                  </a:lnTo>
                  <a:lnTo>
                    <a:pt x="36576" y="1603248"/>
                  </a:lnTo>
                  <a:lnTo>
                    <a:pt x="73152" y="1639824"/>
                  </a:lnTo>
                  <a:lnTo>
                    <a:pt x="73152" y="1677924"/>
                  </a:lnTo>
                  <a:lnTo>
                    <a:pt x="2453640" y="1677924"/>
                  </a:lnTo>
                  <a:close/>
                </a:path>
                <a:path w="2780030" h="1678304">
                  <a:moveTo>
                    <a:pt x="73152" y="1677924"/>
                  </a:moveTo>
                  <a:lnTo>
                    <a:pt x="73152" y="1639824"/>
                  </a:lnTo>
                  <a:lnTo>
                    <a:pt x="36576" y="1603248"/>
                  </a:lnTo>
                  <a:lnTo>
                    <a:pt x="36576" y="1677924"/>
                  </a:lnTo>
                  <a:lnTo>
                    <a:pt x="73152" y="1677924"/>
                  </a:lnTo>
                  <a:close/>
                </a:path>
                <a:path w="2780030" h="1678304">
                  <a:moveTo>
                    <a:pt x="79248" y="275844"/>
                  </a:moveTo>
                  <a:lnTo>
                    <a:pt x="77724" y="278892"/>
                  </a:lnTo>
                  <a:lnTo>
                    <a:pt x="77724" y="285496"/>
                  </a:lnTo>
                  <a:lnTo>
                    <a:pt x="79248" y="275844"/>
                  </a:lnTo>
                  <a:close/>
                </a:path>
                <a:path w="2780030" h="1678304">
                  <a:moveTo>
                    <a:pt x="85344" y="251460"/>
                  </a:moveTo>
                  <a:lnTo>
                    <a:pt x="83820" y="254508"/>
                  </a:lnTo>
                  <a:lnTo>
                    <a:pt x="83820" y="256946"/>
                  </a:lnTo>
                  <a:lnTo>
                    <a:pt x="85344" y="251460"/>
                  </a:lnTo>
                  <a:close/>
                </a:path>
                <a:path w="2780030" h="1678304">
                  <a:moveTo>
                    <a:pt x="94488" y="227076"/>
                  </a:moveTo>
                  <a:lnTo>
                    <a:pt x="92964" y="230124"/>
                  </a:lnTo>
                  <a:lnTo>
                    <a:pt x="92964" y="230994"/>
                  </a:lnTo>
                  <a:lnTo>
                    <a:pt x="94488" y="227076"/>
                  </a:lnTo>
                  <a:close/>
                </a:path>
                <a:path w="2780030" h="1678304">
                  <a:moveTo>
                    <a:pt x="105156" y="206197"/>
                  </a:moveTo>
                  <a:lnTo>
                    <a:pt x="105156" y="205740"/>
                  </a:lnTo>
                  <a:lnTo>
                    <a:pt x="103632" y="208788"/>
                  </a:lnTo>
                  <a:lnTo>
                    <a:pt x="105156" y="206197"/>
                  </a:lnTo>
                  <a:close/>
                </a:path>
                <a:path w="2780030" h="1678304">
                  <a:moveTo>
                    <a:pt x="118872" y="182880"/>
                  </a:moveTo>
                  <a:lnTo>
                    <a:pt x="115824" y="187452"/>
                  </a:lnTo>
                  <a:lnTo>
                    <a:pt x="117087" y="185914"/>
                  </a:lnTo>
                  <a:lnTo>
                    <a:pt x="118872" y="182880"/>
                  </a:lnTo>
                  <a:close/>
                </a:path>
                <a:path w="2780030" h="1678304">
                  <a:moveTo>
                    <a:pt x="117087" y="185914"/>
                  </a:moveTo>
                  <a:lnTo>
                    <a:pt x="115824" y="187452"/>
                  </a:lnTo>
                  <a:lnTo>
                    <a:pt x="115824" y="188061"/>
                  </a:lnTo>
                  <a:lnTo>
                    <a:pt x="117087" y="185914"/>
                  </a:lnTo>
                  <a:close/>
                </a:path>
                <a:path w="2780030" h="1678304">
                  <a:moveTo>
                    <a:pt x="118872" y="183741"/>
                  </a:moveTo>
                  <a:lnTo>
                    <a:pt x="118872" y="182880"/>
                  </a:lnTo>
                  <a:lnTo>
                    <a:pt x="117087" y="185914"/>
                  </a:lnTo>
                  <a:lnTo>
                    <a:pt x="118872" y="183741"/>
                  </a:lnTo>
                  <a:close/>
                </a:path>
                <a:path w="2780030" h="1678304">
                  <a:moveTo>
                    <a:pt x="150876" y="144780"/>
                  </a:moveTo>
                  <a:lnTo>
                    <a:pt x="144780" y="149352"/>
                  </a:lnTo>
                  <a:lnTo>
                    <a:pt x="144780" y="152201"/>
                  </a:lnTo>
                  <a:lnTo>
                    <a:pt x="150876" y="144780"/>
                  </a:lnTo>
                  <a:close/>
                </a:path>
                <a:path w="2780030" h="1678304">
                  <a:moveTo>
                    <a:pt x="187452" y="115633"/>
                  </a:moveTo>
                  <a:lnTo>
                    <a:pt x="187452" y="114300"/>
                  </a:lnTo>
                  <a:lnTo>
                    <a:pt x="184404" y="117348"/>
                  </a:lnTo>
                  <a:lnTo>
                    <a:pt x="187452" y="115633"/>
                  </a:lnTo>
                  <a:close/>
                </a:path>
                <a:path w="2780030" h="1678304">
                  <a:moveTo>
                    <a:pt x="208788" y="103632"/>
                  </a:moveTo>
                  <a:lnTo>
                    <a:pt x="205740" y="105156"/>
                  </a:lnTo>
                  <a:lnTo>
                    <a:pt x="207812" y="104180"/>
                  </a:lnTo>
                  <a:lnTo>
                    <a:pt x="208788" y="103632"/>
                  </a:lnTo>
                  <a:close/>
                </a:path>
                <a:path w="2780030" h="1678304">
                  <a:moveTo>
                    <a:pt x="207812" y="104180"/>
                  </a:moveTo>
                  <a:lnTo>
                    <a:pt x="205740" y="105156"/>
                  </a:lnTo>
                  <a:lnTo>
                    <a:pt x="205740" y="105346"/>
                  </a:lnTo>
                  <a:lnTo>
                    <a:pt x="207812" y="104180"/>
                  </a:lnTo>
                  <a:close/>
                </a:path>
                <a:path w="2780030" h="1678304">
                  <a:moveTo>
                    <a:pt x="208788" y="103721"/>
                  </a:moveTo>
                  <a:lnTo>
                    <a:pt x="207812" y="104180"/>
                  </a:lnTo>
                  <a:lnTo>
                    <a:pt x="208788" y="103721"/>
                  </a:lnTo>
                  <a:close/>
                </a:path>
                <a:path w="2780030" h="1678304">
                  <a:moveTo>
                    <a:pt x="231648" y="92964"/>
                  </a:moveTo>
                  <a:lnTo>
                    <a:pt x="227076" y="94488"/>
                  </a:lnTo>
                  <a:lnTo>
                    <a:pt x="227076" y="95115"/>
                  </a:lnTo>
                  <a:lnTo>
                    <a:pt x="231648" y="92964"/>
                  </a:lnTo>
                  <a:close/>
                </a:path>
                <a:path w="2780030" h="1678304">
                  <a:moveTo>
                    <a:pt x="254508" y="84497"/>
                  </a:moveTo>
                  <a:lnTo>
                    <a:pt x="254508" y="83820"/>
                  </a:lnTo>
                  <a:lnTo>
                    <a:pt x="251460" y="85344"/>
                  </a:lnTo>
                  <a:lnTo>
                    <a:pt x="254508" y="84497"/>
                  </a:lnTo>
                  <a:close/>
                </a:path>
                <a:path w="2780030" h="1678304">
                  <a:moveTo>
                    <a:pt x="278892" y="78766"/>
                  </a:moveTo>
                  <a:lnTo>
                    <a:pt x="278892" y="77724"/>
                  </a:lnTo>
                  <a:lnTo>
                    <a:pt x="275844" y="79248"/>
                  </a:lnTo>
                  <a:lnTo>
                    <a:pt x="278892" y="78766"/>
                  </a:lnTo>
                  <a:close/>
                </a:path>
                <a:path w="2780030" h="1678304">
                  <a:moveTo>
                    <a:pt x="304800" y="74676"/>
                  </a:moveTo>
                  <a:lnTo>
                    <a:pt x="300228" y="74676"/>
                  </a:lnTo>
                  <a:lnTo>
                    <a:pt x="300228" y="75397"/>
                  </a:lnTo>
                  <a:lnTo>
                    <a:pt x="304800" y="74676"/>
                  </a:lnTo>
                  <a:close/>
                </a:path>
                <a:path w="2780030" h="1678304">
                  <a:moveTo>
                    <a:pt x="329184" y="73152"/>
                  </a:moveTo>
                  <a:lnTo>
                    <a:pt x="327660" y="73152"/>
                  </a:lnTo>
                  <a:lnTo>
                    <a:pt x="329184" y="73152"/>
                  </a:lnTo>
                  <a:close/>
                </a:path>
                <a:path w="2780030" h="1678304">
                  <a:moveTo>
                    <a:pt x="2479548" y="1601724"/>
                  </a:moveTo>
                  <a:lnTo>
                    <a:pt x="2450592" y="1603248"/>
                  </a:lnTo>
                  <a:lnTo>
                    <a:pt x="2453640" y="1603248"/>
                  </a:lnTo>
                  <a:lnTo>
                    <a:pt x="2453640" y="1677924"/>
                  </a:lnTo>
                  <a:lnTo>
                    <a:pt x="2476500" y="1675746"/>
                  </a:lnTo>
                  <a:lnTo>
                    <a:pt x="2476500" y="1603248"/>
                  </a:lnTo>
                  <a:lnTo>
                    <a:pt x="2479548" y="1601724"/>
                  </a:lnTo>
                  <a:close/>
                </a:path>
                <a:path w="2780030" h="1678304">
                  <a:moveTo>
                    <a:pt x="2505456" y="1672045"/>
                  </a:moveTo>
                  <a:lnTo>
                    <a:pt x="2505456" y="1598676"/>
                  </a:lnTo>
                  <a:lnTo>
                    <a:pt x="2476500" y="1603248"/>
                  </a:lnTo>
                  <a:lnTo>
                    <a:pt x="2476500" y="1675746"/>
                  </a:lnTo>
                  <a:lnTo>
                    <a:pt x="2485644" y="1674876"/>
                  </a:lnTo>
                  <a:lnTo>
                    <a:pt x="2505456" y="1672045"/>
                  </a:lnTo>
                  <a:close/>
                </a:path>
                <a:path w="2780030" h="1678304">
                  <a:moveTo>
                    <a:pt x="2529840" y="1667401"/>
                  </a:moveTo>
                  <a:lnTo>
                    <a:pt x="2529840" y="1592580"/>
                  </a:lnTo>
                  <a:lnTo>
                    <a:pt x="2502408" y="1598676"/>
                  </a:lnTo>
                  <a:lnTo>
                    <a:pt x="2505456" y="1598676"/>
                  </a:lnTo>
                  <a:lnTo>
                    <a:pt x="2505456" y="1672045"/>
                  </a:lnTo>
                  <a:lnTo>
                    <a:pt x="2517648" y="1670304"/>
                  </a:lnTo>
                  <a:lnTo>
                    <a:pt x="2529840" y="1667401"/>
                  </a:lnTo>
                  <a:close/>
                </a:path>
                <a:path w="2780030" h="1678304">
                  <a:moveTo>
                    <a:pt x="2552700" y="1583436"/>
                  </a:moveTo>
                  <a:lnTo>
                    <a:pt x="2526792" y="1592580"/>
                  </a:lnTo>
                  <a:lnTo>
                    <a:pt x="2529840" y="1592580"/>
                  </a:lnTo>
                  <a:lnTo>
                    <a:pt x="2529840" y="1667401"/>
                  </a:lnTo>
                  <a:lnTo>
                    <a:pt x="2549652" y="1662684"/>
                  </a:lnTo>
                  <a:lnTo>
                    <a:pt x="2549652" y="1584960"/>
                  </a:lnTo>
                  <a:lnTo>
                    <a:pt x="2552700" y="1583436"/>
                  </a:lnTo>
                  <a:close/>
                </a:path>
                <a:path w="2780030" h="1678304">
                  <a:moveTo>
                    <a:pt x="2575560" y="1653616"/>
                  </a:moveTo>
                  <a:lnTo>
                    <a:pt x="2575560" y="1572768"/>
                  </a:lnTo>
                  <a:lnTo>
                    <a:pt x="2572512" y="1574292"/>
                  </a:lnTo>
                  <a:lnTo>
                    <a:pt x="2549652" y="1584960"/>
                  </a:lnTo>
                  <a:lnTo>
                    <a:pt x="2549652" y="1662684"/>
                  </a:lnTo>
                  <a:lnTo>
                    <a:pt x="2575560" y="1653616"/>
                  </a:lnTo>
                  <a:close/>
                </a:path>
                <a:path w="2780030" h="1678304">
                  <a:moveTo>
                    <a:pt x="2573092" y="1573929"/>
                  </a:moveTo>
                  <a:lnTo>
                    <a:pt x="2572512" y="1574202"/>
                  </a:lnTo>
                  <a:lnTo>
                    <a:pt x="2573092" y="1573929"/>
                  </a:lnTo>
                  <a:close/>
                </a:path>
                <a:path w="2780030" h="1678304">
                  <a:moveTo>
                    <a:pt x="2575560" y="1572768"/>
                  </a:moveTo>
                  <a:lnTo>
                    <a:pt x="2573092" y="1573929"/>
                  </a:lnTo>
                  <a:lnTo>
                    <a:pt x="2572512" y="1574292"/>
                  </a:lnTo>
                  <a:lnTo>
                    <a:pt x="2575560" y="1572768"/>
                  </a:lnTo>
                  <a:close/>
                </a:path>
                <a:path w="2780030" h="1678304">
                  <a:moveTo>
                    <a:pt x="2593293" y="1561303"/>
                  </a:moveTo>
                  <a:lnTo>
                    <a:pt x="2573092" y="1573929"/>
                  </a:lnTo>
                  <a:lnTo>
                    <a:pt x="2575560" y="1572768"/>
                  </a:lnTo>
                  <a:lnTo>
                    <a:pt x="2575560" y="1653616"/>
                  </a:lnTo>
                  <a:lnTo>
                    <a:pt x="2580132" y="1652016"/>
                  </a:lnTo>
                  <a:lnTo>
                    <a:pt x="2592324" y="1645599"/>
                  </a:lnTo>
                  <a:lnTo>
                    <a:pt x="2592324" y="1562100"/>
                  </a:lnTo>
                  <a:lnTo>
                    <a:pt x="2593293" y="1561303"/>
                  </a:lnTo>
                  <a:close/>
                </a:path>
                <a:path w="2780030" h="1678304">
                  <a:moveTo>
                    <a:pt x="2596896" y="1559052"/>
                  </a:moveTo>
                  <a:lnTo>
                    <a:pt x="2593293" y="1561303"/>
                  </a:lnTo>
                  <a:lnTo>
                    <a:pt x="2592324" y="1562100"/>
                  </a:lnTo>
                  <a:lnTo>
                    <a:pt x="2596896" y="1559052"/>
                  </a:lnTo>
                  <a:close/>
                </a:path>
                <a:path w="2780030" h="1678304">
                  <a:moveTo>
                    <a:pt x="2596896" y="1643192"/>
                  </a:moveTo>
                  <a:lnTo>
                    <a:pt x="2596896" y="1559052"/>
                  </a:lnTo>
                  <a:lnTo>
                    <a:pt x="2592324" y="1562100"/>
                  </a:lnTo>
                  <a:lnTo>
                    <a:pt x="2592324" y="1645599"/>
                  </a:lnTo>
                  <a:lnTo>
                    <a:pt x="2596896" y="1643192"/>
                  </a:lnTo>
                  <a:close/>
                </a:path>
                <a:path w="2780030" h="1678304">
                  <a:moveTo>
                    <a:pt x="2632485" y="1529109"/>
                  </a:moveTo>
                  <a:lnTo>
                    <a:pt x="2593293" y="1561303"/>
                  </a:lnTo>
                  <a:lnTo>
                    <a:pt x="2596896" y="1559052"/>
                  </a:lnTo>
                  <a:lnTo>
                    <a:pt x="2596896" y="1643192"/>
                  </a:lnTo>
                  <a:lnTo>
                    <a:pt x="2609088" y="1636776"/>
                  </a:lnTo>
                  <a:lnTo>
                    <a:pt x="2630424" y="1623737"/>
                  </a:lnTo>
                  <a:lnTo>
                    <a:pt x="2630424" y="1531620"/>
                  </a:lnTo>
                  <a:lnTo>
                    <a:pt x="2632485" y="1529109"/>
                  </a:lnTo>
                  <a:close/>
                </a:path>
                <a:path w="2780030" h="1678304">
                  <a:moveTo>
                    <a:pt x="2634996" y="1527048"/>
                  </a:moveTo>
                  <a:lnTo>
                    <a:pt x="2632485" y="1529109"/>
                  </a:lnTo>
                  <a:lnTo>
                    <a:pt x="2630424" y="1531620"/>
                  </a:lnTo>
                  <a:lnTo>
                    <a:pt x="2634996" y="1527048"/>
                  </a:lnTo>
                  <a:close/>
                </a:path>
                <a:path w="2780030" h="1678304">
                  <a:moveTo>
                    <a:pt x="2634996" y="1620943"/>
                  </a:moveTo>
                  <a:lnTo>
                    <a:pt x="2634996" y="1527048"/>
                  </a:lnTo>
                  <a:lnTo>
                    <a:pt x="2630424" y="1531620"/>
                  </a:lnTo>
                  <a:lnTo>
                    <a:pt x="2630424" y="1623737"/>
                  </a:lnTo>
                  <a:lnTo>
                    <a:pt x="2634996" y="1620943"/>
                  </a:lnTo>
                  <a:close/>
                </a:path>
                <a:path w="2780030" h="1678304">
                  <a:moveTo>
                    <a:pt x="2664679" y="1489917"/>
                  </a:moveTo>
                  <a:lnTo>
                    <a:pt x="2632485" y="1529109"/>
                  </a:lnTo>
                  <a:lnTo>
                    <a:pt x="2634996" y="1527048"/>
                  </a:lnTo>
                  <a:lnTo>
                    <a:pt x="2634996" y="1620943"/>
                  </a:lnTo>
                  <a:lnTo>
                    <a:pt x="2636520" y="1620012"/>
                  </a:lnTo>
                  <a:lnTo>
                    <a:pt x="2662428" y="1599118"/>
                  </a:lnTo>
                  <a:lnTo>
                    <a:pt x="2662428" y="1493520"/>
                  </a:lnTo>
                  <a:lnTo>
                    <a:pt x="2664679" y="1489917"/>
                  </a:lnTo>
                  <a:close/>
                </a:path>
                <a:path w="2780030" h="1678304">
                  <a:moveTo>
                    <a:pt x="2665476" y="1488948"/>
                  </a:moveTo>
                  <a:lnTo>
                    <a:pt x="2664679" y="1489917"/>
                  </a:lnTo>
                  <a:lnTo>
                    <a:pt x="2662428" y="1493520"/>
                  </a:lnTo>
                  <a:lnTo>
                    <a:pt x="2665476" y="1488948"/>
                  </a:lnTo>
                  <a:close/>
                </a:path>
                <a:path w="2780030" h="1678304">
                  <a:moveTo>
                    <a:pt x="2665476" y="1596660"/>
                  </a:moveTo>
                  <a:lnTo>
                    <a:pt x="2665476" y="1488948"/>
                  </a:lnTo>
                  <a:lnTo>
                    <a:pt x="2662428" y="1493520"/>
                  </a:lnTo>
                  <a:lnTo>
                    <a:pt x="2662428" y="1599118"/>
                  </a:lnTo>
                  <a:lnTo>
                    <a:pt x="2665476" y="1596660"/>
                  </a:lnTo>
                  <a:close/>
                </a:path>
                <a:path w="2780030" h="1678304">
                  <a:moveTo>
                    <a:pt x="2677305" y="1469716"/>
                  </a:moveTo>
                  <a:lnTo>
                    <a:pt x="2664679" y="1489917"/>
                  </a:lnTo>
                  <a:lnTo>
                    <a:pt x="2665476" y="1488948"/>
                  </a:lnTo>
                  <a:lnTo>
                    <a:pt x="2665476" y="1596660"/>
                  </a:lnTo>
                  <a:lnTo>
                    <a:pt x="2676144" y="1588057"/>
                  </a:lnTo>
                  <a:lnTo>
                    <a:pt x="2676144" y="1472184"/>
                  </a:lnTo>
                  <a:lnTo>
                    <a:pt x="2677305" y="1469716"/>
                  </a:lnTo>
                  <a:close/>
                </a:path>
                <a:path w="2780030" h="1678304">
                  <a:moveTo>
                    <a:pt x="2677668" y="1469136"/>
                  </a:moveTo>
                  <a:lnTo>
                    <a:pt x="2677305" y="1469716"/>
                  </a:lnTo>
                  <a:lnTo>
                    <a:pt x="2676144" y="1472184"/>
                  </a:lnTo>
                  <a:lnTo>
                    <a:pt x="2677668" y="1469136"/>
                  </a:lnTo>
                  <a:close/>
                </a:path>
                <a:path w="2780030" h="1678304">
                  <a:moveTo>
                    <a:pt x="2677668" y="1586828"/>
                  </a:moveTo>
                  <a:lnTo>
                    <a:pt x="2677668" y="1469136"/>
                  </a:lnTo>
                  <a:lnTo>
                    <a:pt x="2676144" y="1472184"/>
                  </a:lnTo>
                  <a:lnTo>
                    <a:pt x="2676144" y="1588057"/>
                  </a:lnTo>
                  <a:lnTo>
                    <a:pt x="2677668" y="1586828"/>
                  </a:lnTo>
                  <a:close/>
                </a:path>
                <a:path w="2780030" h="1678304">
                  <a:moveTo>
                    <a:pt x="2688336" y="1576284"/>
                  </a:moveTo>
                  <a:lnTo>
                    <a:pt x="2688336" y="1446276"/>
                  </a:lnTo>
                  <a:lnTo>
                    <a:pt x="2677305" y="1469716"/>
                  </a:lnTo>
                  <a:lnTo>
                    <a:pt x="2677668" y="1469136"/>
                  </a:lnTo>
                  <a:lnTo>
                    <a:pt x="2677668" y="1586828"/>
                  </a:lnTo>
                  <a:lnTo>
                    <a:pt x="2683764" y="1581912"/>
                  </a:lnTo>
                  <a:lnTo>
                    <a:pt x="2688336" y="1576284"/>
                  </a:lnTo>
                  <a:close/>
                </a:path>
                <a:path w="2780030" h="1678304">
                  <a:moveTo>
                    <a:pt x="2695956" y="1566906"/>
                  </a:moveTo>
                  <a:lnTo>
                    <a:pt x="2695956" y="1423416"/>
                  </a:lnTo>
                  <a:lnTo>
                    <a:pt x="2686812" y="1449324"/>
                  </a:lnTo>
                  <a:lnTo>
                    <a:pt x="2688336" y="1446276"/>
                  </a:lnTo>
                  <a:lnTo>
                    <a:pt x="2688336" y="1576284"/>
                  </a:lnTo>
                  <a:lnTo>
                    <a:pt x="2695956" y="1566906"/>
                  </a:lnTo>
                  <a:close/>
                </a:path>
                <a:path w="2780030" h="1678304">
                  <a:moveTo>
                    <a:pt x="2743200" y="1499920"/>
                  </a:moveTo>
                  <a:lnTo>
                    <a:pt x="2743200" y="73152"/>
                  </a:lnTo>
                  <a:lnTo>
                    <a:pt x="2706624" y="73152"/>
                  </a:lnTo>
                  <a:lnTo>
                    <a:pt x="2706624" y="1373124"/>
                  </a:lnTo>
                  <a:lnTo>
                    <a:pt x="2702052" y="1402080"/>
                  </a:lnTo>
                  <a:lnTo>
                    <a:pt x="2702052" y="1399032"/>
                  </a:lnTo>
                  <a:lnTo>
                    <a:pt x="2694432" y="1426464"/>
                  </a:lnTo>
                  <a:lnTo>
                    <a:pt x="2695956" y="1423416"/>
                  </a:lnTo>
                  <a:lnTo>
                    <a:pt x="2695956" y="1566906"/>
                  </a:lnTo>
                  <a:lnTo>
                    <a:pt x="2723388" y="1533144"/>
                  </a:lnTo>
                  <a:lnTo>
                    <a:pt x="2740152" y="1505712"/>
                  </a:lnTo>
                  <a:lnTo>
                    <a:pt x="2743200" y="1499920"/>
                  </a:lnTo>
                  <a:close/>
                </a:path>
                <a:path w="2780030" h="1678304">
                  <a:moveTo>
                    <a:pt x="2706624" y="1373124"/>
                  </a:moveTo>
                  <a:lnTo>
                    <a:pt x="2706624" y="1347216"/>
                  </a:lnTo>
                  <a:lnTo>
                    <a:pt x="2705100" y="1376172"/>
                  </a:lnTo>
                  <a:lnTo>
                    <a:pt x="2706624" y="1373124"/>
                  </a:lnTo>
                  <a:close/>
                </a:path>
                <a:path w="2780030" h="1678304">
                  <a:moveTo>
                    <a:pt x="2743200" y="73152"/>
                  </a:moveTo>
                  <a:lnTo>
                    <a:pt x="2706624" y="36576"/>
                  </a:lnTo>
                  <a:lnTo>
                    <a:pt x="2706624" y="73152"/>
                  </a:lnTo>
                  <a:lnTo>
                    <a:pt x="2743200" y="73152"/>
                  </a:lnTo>
                  <a:close/>
                </a:path>
              </a:pathLst>
            </a:custGeom>
            <a:solidFill>
              <a:srgbClr val="006FBF"/>
            </a:solidFill>
          </p:spPr>
          <p:txBody>
            <a:bodyPr wrap="square" lIns="0" tIns="0" rIns="0" bIns="0" rtlCol="0"/>
            <a:lstStyle/>
            <a:p>
              <a:endParaRPr sz="1588">
                <a:solidFill>
                  <a:prstClr val="black"/>
                </a:solidFill>
              </a:endParaRPr>
            </a:p>
          </p:txBody>
        </p:sp>
      </p:grpSp>
      <p:grpSp>
        <p:nvGrpSpPr>
          <p:cNvPr id="38" name="object 28">
            <a:extLst>
              <a:ext uri="{FF2B5EF4-FFF2-40B4-BE49-F238E27FC236}">
                <a16:creationId xmlns:a16="http://schemas.microsoft.com/office/drawing/2014/main" id="{FAACA879-EC08-0062-5CE8-03F465F650AA}"/>
              </a:ext>
            </a:extLst>
          </p:cNvPr>
          <p:cNvGrpSpPr/>
          <p:nvPr/>
        </p:nvGrpSpPr>
        <p:grpSpPr>
          <a:xfrm>
            <a:off x="7851485" y="3856283"/>
            <a:ext cx="2297206" cy="1896035"/>
            <a:chOff x="7132320" y="4032504"/>
            <a:chExt cx="2603500" cy="2148840"/>
          </a:xfrm>
        </p:grpSpPr>
        <p:pic>
          <p:nvPicPr>
            <p:cNvPr id="39" name="object 29">
              <a:extLst>
                <a:ext uri="{FF2B5EF4-FFF2-40B4-BE49-F238E27FC236}">
                  <a16:creationId xmlns:a16="http://schemas.microsoft.com/office/drawing/2014/main" id="{DA2E6313-349F-8116-C941-625E9FA7CD3D}"/>
                </a:ext>
              </a:extLst>
            </p:cNvPr>
            <p:cNvPicPr/>
            <p:nvPr/>
          </p:nvPicPr>
          <p:blipFill>
            <a:blip r:embed="rId10" cstate="print"/>
            <a:stretch>
              <a:fillRect/>
            </a:stretch>
          </p:blipFill>
          <p:spPr>
            <a:xfrm>
              <a:off x="7206996" y="4105656"/>
              <a:ext cx="2455163" cy="2002535"/>
            </a:xfrm>
            <a:prstGeom prst="rect">
              <a:avLst/>
            </a:prstGeom>
          </p:spPr>
        </p:pic>
        <p:sp>
          <p:nvSpPr>
            <p:cNvPr id="40" name="object 30">
              <a:extLst>
                <a:ext uri="{FF2B5EF4-FFF2-40B4-BE49-F238E27FC236}">
                  <a16:creationId xmlns:a16="http://schemas.microsoft.com/office/drawing/2014/main" id="{B3228D2F-B129-68F5-34D5-A1D33E8EC3B4}"/>
                </a:ext>
              </a:extLst>
            </p:cNvPr>
            <p:cNvSpPr/>
            <p:nvPr/>
          </p:nvSpPr>
          <p:spPr>
            <a:xfrm>
              <a:off x="7132320" y="4032504"/>
              <a:ext cx="2603500" cy="2148840"/>
            </a:xfrm>
            <a:custGeom>
              <a:avLst/>
              <a:gdLst/>
              <a:ahLst/>
              <a:cxnLst/>
              <a:rect l="l" t="t" r="r" b="b"/>
              <a:pathLst>
                <a:path w="2603500" h="2148840">
                  <a:moveTo>
                    <a:pt x="2602992" y="1743456"/>
                  </a:moveTo>
                  <a:lnTo>
                    <a:pt x="2602992" y="0"/>
                  </a:lnTo>
                  <a:lnTo>
                    <a:pt x="406908" y="0"/>
                  </a:lnTo>
                  <a:lnTo>
                    <a:pt x="365760" y="1524"/>
                  </a:lnTo>
                  <a:lnTo>
                    <a:pt x="326136" y="9144"/>
                  </a:lnTo>
                  <a:lnTo>
                    <a:pt x="286512" y="18288"/>
                  </a:lnTo>
                  <a:lnTo>
                    <a:pt x="249936" y="32004"/>
                  </a:lnTo>
                  <a:lnTo>
                    <a:pt x="213360" y="48768"/>
                  </a:lnTo>
                  <a:lnTo>
                    <a:pt x="179832" y="70104"/>
                  </a:lnTo>
                  <a:lnTo>
                    <a:pt x="149352" y="92964"/>
                  </a:lnTo>
                  <a:lnTo>
                    <a:pt x="120396" y="118872"/>
                  </a:lnTo>
                  <a:lnTo>
                    <a:pt x="92964" y="147828"/>
                  </a:lnTo>
                  <a:lnTo>
                    <a:pt x="70104" y="179832"/>
                  </a:lnTo>
                  <a:lnTo>
                    <a:pt x="50292" y="213360"/>
                  </a:lnTo>
                  <a:lnTo>
                    <a:pt x="32004" y="248412"/>
                  </a:lnTo>
                  <a:lnTo>
                    <a:pt x="18288" y="286512"/>
                  </a:lnTo>
                  <a:lnTo>
                    <a:pt x="9144" y="326136"/>
                  </a:lnTo>
                  <a:lnTo>
                    <a:pt x="3048" y="365760"/>
                  </a:lnTo>
                  <a:lnTo>
                    <a:pt x="0" y="405384"/>
                  </a:lnTo>
                  <a:lnTo>
                    <a:pt x="0" y="2148840"/>
                  </a:lnTo>
                  <a:lnTo>
                    <a:pt x="36576" y="2148840"/>
                  </a:lnTo>
                  <a:lnTo>
                    <a:pt x="36576" y="2075688"/>
                  </a:lnTo>
                  <a:lnTo>
                    <a:pt x="74676" y="2075688"/>
                  </a:lnTo>
                  <a:lnTo>
                    <a:pt x="74676" y="374904"/>
                  </a:lnTo>
                  <a:lnTo>
                    <a:pt x="80772" y="338328"/>
                  </a:lnTo>
                  <a:lnTo>
                    <a:pt x="80772" y="341376"/>
                  </a:lnTo>
                  <a:lnTo>
                    <a:pt x="88392" y="312166"/>
                  </a:lnTo>
                  <a:lnTo>
                    <a:pt x="88392" y="309372"/>
                  </a:lnTo>
                  <a:lnTo>
                    <a:pt x="99060" y="280035"/>
                  </a:lnTo>
                  <a:lnTo>
                    <a:pt x="99060" y="278892"/>
                  </a:lnTo>
                  <a:lnTo>
                    <a:pt x="112776" y="250088"/>
                  </a:lnTo>
                  <a:lnTo>
                    <a:pt x="112776" y="249936"/>
                  </a:lnTo>
                  <a:lnTo>
                    <a:pt x="114300" y="246888"/>
                  </a:lnTo>
                  <a:lnTo>
                    <a:pt x="114300" y="247591"/>
                  </a:lnTo>
                  <a:lnTo>
                    <a:pt x="129540" y="224145"/>
                  </a:lnTo>
                  <a:lnTo>
                    <a:pt x="129540" y="222504"/>
                  </a:lnTo>
                  <a:lnTo>
                    <a:pt x="150876" y="193548"/>
                  </a:lnTo>
                  <a:lnTo>
                    <a:pt x="150876" y="194868"/>
                  </a:lnTo>
                  <a:lnTo>
                    <a:pt x="170688" y="172415"/>
                  </a:lnTo>
                  <a:lnTo>
                    <a:pt x="170688" y="172212"/>
                  </a:lnTo>
                  <a:lnTo>
                    <a:pt x="172212" y="170688"/>
                  </a:lnTo>
                  <a:lnTo>
                    <a:pt x="172212" y="170867"/>
                  </a:lnTo>
                  <a:lnTo>
                    <a:pt x="193548" y="152041"/>
                  </a:lnTo>
                  <a:lnTo>
                    <a:pt x="193548" y="150876"/>
                  </a:lnTo>
                  <a:lnTo>
                    <a:pt x="219456" y="131785"/>
                  </a:lnTo>
                  <a:lnTo>
                    <a:pt x="219456" y="131064"/>
                  </a:lnTo>
                  <a:lnTo>
                    <a:pt x="246888" y="114604"/>
                  </a:lnTo>
                  <a:lnTo>
                    <a:pt x="246888" y="114300"/>
                  </a:lnTo>
                  <a:lnTo>
                    <a:pt x="249936" y="112776"/>
                  </a:lnTo>
                  <a:lnTo>
                    <a:pt x="249936" y="112914"/>
                  </a:lnTo>
                  <a:lnTo>
                    <a:pt x="275844" y="101138"/>
                  </a:lnTo>
                  <a:lnTo>
                    <a:pt x="275844" y="100584"/>
                  </a:lnTo>
                  <a:lnTo>
                    <a:pt x="306324" y="89982"/>
                  </a:lnTo>
                  <a:lnTo>
                    <a:pt x="306324" y="88392"/>
                  </a:lnTo>
                  <a:lnTo>
                    <a:pt x="339852" y="81407"/>
                  </a:lnTo>
                  <a:lnTo>
                    <a:pt x="339852" y="80772"/>
                  </a:lnTo>
                  <a:lnTo>
                    <a:pt x="371856" y="75438"/>
                  </a:lnTo>
                  <a:lnTo>
                    <a:pt x="371856" y="74676"/>
                  </a:lnTo>
                  <a:lnTo>
                    <a:pt x="406908" y="73215"/>
                  </a:lnTo>
                  <a:lnTo>
                    <a:pt x="2529840" y="73152"/>
                  </a:lnTo>
                  <a:lnTo>
                    <a:pt x="2529840" y="36576"/>
                  </a:lnTo>
                  <a:lnTo>
                    <a:pt x="2566416" y="73152"/>
                  </a:lnTo>
                  <a:lnTo>
                    <a:pt x="2566416" y="1910403"/>
                  </a:lnTo>
                  <a:lnTo>
                    <a:pt x="2570988" y="1900428"/>
                  </a:lnTo>
                  <a:lnTo>
                    <a:pt x="2584704" y="1863852"/>
                  </a:lnTo>
                  <a:lnTo>
                    <a:pt x="2595372" y="1824228"/>
                  </a:lnTo>
                  <a:lnTo>
                    <a:pt x="2601468" y="1784604"/>
                  </a:lnTo>
                  <a:lnTo>
                    <a:pt x="2602992" y="1743456"/>
                  </a:lnTo>
                  <a:close/>
                </a:path>
                <a:path w="2603500" h="2148840">
                  <a:moveTo>
                    <a:pt x="2197608" y="2148840"/>
                  </a:moveTo>
                  <a:lnTo>
                    <a:pt x="2197608" y="2075688"/>
                  </a:lnTo>
                  <a:lnTo>
                    <a:pt x="36576" y="2075688"/>
                  </a:lnTo>
                  <a:lnTo>
                    <a:pt x="74676" y="2112264"/>
                  </a:lnTo>
                  <a:lnTo>
                    <a:pt x="74676" y="2148840"/>
                  </a:lnTo>
                  <a:lnTo>
                    <a:pt x="2197608" y="2148840"/>
                  </a:lnTo>
                  <a:close/>
                </a:path>
                <a:path w="2603500" h="2148840">
                  <a:moveTo>
                    <a:pt x="74676" y="2148840"/>
                  </a:moveTo>
                  <a:lnTo>
                    <a:pt x="74676" y="2112264"/>
                  </a:lnTo>
                  <a:lnTo>
                    <a:pt x="36576" y="2075688"/>
                  </a:lnTo>
                  <a:lnTo>
                    <a:pt x="36576" y="2148840"/>
                  </a:lnTo>
                  <a:lnTo>
                    <a:pt x="74676" y="2148840"/>
                  </a:lnTo>
                  <a:close/>
                </a:path>
                <a:path w="2603500" h="2148840">
                  <a:moveTo>
                    <a:pt x="76200" y="371856"/>
                  </a:moveTo>
                  <a:lnTo>
                    <a:pt x="74676" y="374904"/>
                  </a:lnTo>
                  <a:lnTo>
                    <a:pt x="74676" y="408432"/>
                  </a:lnTo>
                  <a:lnTo>
                    <a:pt x="76200" y="371856"/>
                  </a:lnTo>
                  <a:close/>
                </a:path>
                <a:path w="2603500" h="2148840">
                  <a:moveTo>
                    <a:pt x="89916" y="306324"/>
                  </a:moveTo>
                  <a:lnTo>
                    <a:pt x="88392" y="309372"/>
                  </a:lnTo>
                  <a:lnTo>
                    <a:pt x="88392" y="312166"/>
                  </a:lnTo>
                  <a:lnTo>
                    <a:pt x="89916" y="306324"/>
                  </a:lnTo>
                  <a:close/>
                </a:path>
                <a:path w="2603500" h="2148840">
                  <a:moveTo>
                    <a:pt x="100584" y="275844"/>
                  </a:moveTo>
                  <a:lnTo>
                    <a:pt x="99060" y="278892"/>
                  </a:lnTo>
                  <a:lnTo>
                    <a:pt x="99060" y="280035"/>
                  </a:lnTo>
                  <a:lnTo>
                    <a:pt x="100584" y="275844"/>
                  </a:lnTo>
                  <a:close/>
                </a:path>
                <a:path w="2603500" h="2148840">
                  <a:moveTo>
                    <a:pt x="114300" y="246888"/>
                  </a:moveTo>
                  <a:lnTo>
                    <a:pt x="112776" y="249936"/>
                  </a:lnTo>
                  <a:lnTo>
                    <a:pt x="113047" y="249518"/>
                  </a:lnTo>
                  <a:lnTo>
                    <a:pt x="114300" y="246888"/>
                  </a:lnTo>
                  <a:close/>
                </a:path>
                <a:path w="2603500" h="2148840">
                  <a:moveTo>
                    <a:pt x="113047" y="249518"/>
                  </a:moveTo>
                  <a:lnTo>
                    <a:pt x="112776" y="249936"/>
                  </a:lnTo>
                  <a:lnTo>
                    <a:pt x="112776" y="250088"/>
                  </a:lnTo>
                  <a:lnTo>
                    <a:pt x="113047" y="249518"/>
                  </a:lnTo>
                  <a:close/>
                </a:path>
                <a:path w="2603500" h="2148840">
                  <a:moveTo>
                    <a:pt x="114300" y="247591"/>
                  </a:moveTo>
                  <a:lnTo>
                    <a:pt x="114300" y="246888"/>
                  </a:lnTo>
                  <a:lnTo>
                    <a:pt x="113047" y="249518"/>
                  </a:lnTo>
                  <a:lnTo>
                    <a:pt x="114300" y="247591"/>
                  </a:lnTo>
                  <a:close/>
                </a:path>
                <a:path w="2603500" h="2148840">
                  <a:moveTo>
                    <a:pt x="132588" y="219456"/>
                  </a:moveTo>
                  <a:lnTo>
                    <a:pt x="129540" y="222504"/>
                  </a:lnTo>
                  <a:lnTo>
                    <a:pt x="129540" y="224145"/>
                  </a:lnTo>
                  <a:lnTo>
                    <a:pt x="132588" y="219456"/>
                  </a:lnTo>
                  <a:close/>
                </a:path>
                <a:path w="2603500" h="2148840">
                  <a:moveTo>
                    <a:pt x="150876" y="194868"/>
                  </a:moveTo>
                  <a:lnTo>
                    <a:pt x="150876" y="193548"/>
                  </a:lnTo>
                  <a:lnTo>
                    <a:pt x="149352" y="196596"/>
                  </a:lnTo>
                  <a:lnTo>
                    <a:pt x="150876" y="194868"/>
                  </a:lnTo>
                  <a:close/>
                </a:path>
                <a:path w="2603500" h="2148840">
                  <a:moveTo>
                    <a:pt x="172212" y="170688"/>
                  </a:moveTo>
                  <a:lnTo>
                    <a:pt x="170688" y="172212"/>
                  </a:lnTo>
                  <a:lnTo>
                    <a:pt x="171497" y="171497"/>
                  </a:lnTo>
                  <a:lnTo>
                    <a:pt x="172212" y="170688"/>
                  </a:lnTo>
                  <a:close/>
                </a:path>
                <a:path w="2603500" h="2148840">
                  <a:moveTo>
                    <a:pt x="171497" y="171497"/>
                  </a:moveTo>
                  <a:lnTo>
                    <a:pt x="170688" y="172212"/>
                  </a:lnTo>
                  <a:lnTo>
                    <a:pt x="170688" y="172415"/>
                  </a:lnTo>
                  <a:lnTo>
                    <a:pt x="171497" y="171497"/>
                  </a:lnTo>
                  <a:close/>
                </a:path>
                <a:path w="2603500" h="2148840">
                  <a:moveTo>
                    <a:pt x="172212" y="170867"/>
                  </a:moveTo>
                  <a:lnTo>
                    <a:pt x="172212" y="170688"/>
                  </a:lnTo>
                  <a:lnTo>
                    <a:pt x="171497" y="171497"/>
                  </a:lnTo>
                  <a:lnTo>
                    <a:pt x="172212" y="170867"/>
                  </a:lnTo>
                  <a:close/>
                </a:path>
                <a:path w="2603500" h="2148840">
                  <a:moveTo>
                    <a:pt x="196596" y="149352"/>
                  </a:moveTo>
                  <a:lnTo>
                    <a:pt x="193548" y="150876"/>
                  </a:lnTo>
                  <a:lnTo>
                    <a:pt x="193548" y="152041"/>
                  </a:lnTo>
                  <a:lnTo>
                    <a:pt x="196596" y="149352"/>
                  </a:lnTo>
                  <a:close/>
                </a:path>
                <a:path w="2603500" h="2148840">
                  <a:moveTo>
                    <a:pt x="222504" y="129540"/>
                  </a:moveTo>
                  <a:lnTo>
                    <a:pt x="219456" y="131064"/>
                  </a:lnTo>
                  <a:lnTo>
                    <a:pt x="219456" y="131785"/>
                  </a:lnTo>
                  <a:lnTo>
                    <a:pt x="222504" y="129540"/>
                  </a:lnTo>
                  <a:close/>
                </a:path>
                <a:path w="2603500" h="2148840">
                  <a:moveTo>
                    <a:pt x="249936" y="112776"/>
                  </a:moveTo>
                  <a:lnTo>
                    <a:pt x="246888" y="114300"/>
                  </a:lnTo>
                  <a:lnTo>
                    <a:pt x="248983" y="113347"/>
                  </a:lnTo>
                  <a:lnTo>
                    <a:pt x="249936" y="112776"/>
                  </a:lnTo>
                  <a:close/>
                </a:path>
                <a:path w="2603500" h="2148840">
                  <a:moveTo>
                    <a:pt x="248983" y="113347"/>
                  </a:moveTo>
                  <a:lnTo>
                    <a:pt x="246888" y="114300"/>
                  </a:lnTo>
                  <a:lnTo>
                    <a:pt x="246888" y="114604"/>
                  </a:lnTo>
                  <a:lnTo>
                    <a:pt x="248983" y="113347"/>
                  </a:lnTo>
                  <a:close/>
                </a:path>
                <a:path w="2603500" h="2148840">
                  <a:moveTo>
                    <a:pt x="249936" y="112914"/>
                  </a:moveTo>
                  <a:lnTo>
                    <a:pt x="249936" y="112776"/>
                  </a:lnTo>
                  <a:lnTo>
                    <a:pt x="248983" y="113347"/>
                  </a:lnTo>
                  <a:lnTo>
                    <a:pt x="249936" y="112914"/>
                  </a:lnTo>
                  <a:close/>
                </a:path>
                <a:path w="2603500" h="2148840">
                  <a:moveTo>
                    <a:pt x="280416" y="99060"/>
                  </a:moveTo>
                  <a:lnTo>
                    <a:pt x="275844" y="100584"/>
                  </a:lnTo>
                  <a:lnTo>
                    <a:pt x="275844" y="101138"/>
                  </a:lnTo>
                  <a:lnTo>
                    <a:pt x="280416" y="99060"/>
                  </a:lnTo>
                  <a:close/>
                </a:path>
                <a:path w="2603500" h="2148840">
                  <a:moveTo>
                    <a:pt x="310896" y="88392"/>
                  </a:moveTo>
                  <a:lnTo>
                    <a:pt x="306324" y="88392"/>
                  </a:lnTo>
                  <a:lnTo>
                    <a:pt x="306324" y="89982"/>
                  </a:lnTo>
                  <a:lnTo>
                    <a:pt x="310896" y="88392"/>
                  </a:lnTo>
                  <a:close/>
                </a:path>
                <a:path w="2603500" h="2148840">
                  <a:moveTo>
                    <a:pt x="342900" y="80772"/>
                  </a:moveTo>
                  <a:lnTo>
                    <a:pt x="339852" y="80772"/>
                  </a:lnTo>
                  <a:lnTo>
                    <a:pt x="339852" y="81407"/>
                  </a:lnTo>
                  <a:lnTo>
                    <a:pt x="342900" y="80772"/>
                  </a:lnTo>
                  <a:close/>
                </a:path>
                <a:path w="2603500" h="2148840">
                  <a:moveTo>
                    <a:pt x="376428" y="74676"/>
                  </a:moveTo>
                  <a:lnTo>
                    <a:pt x="371856" y="74676"/>
                  </a:lnTo>
                  <a:lnTo>
                    <a:pt x="371856" y="75438"/>
                  </a:lnTo>
                  <a:lnTo>
                    <a:pt x="376428" y="74676"/>
                  </a:lnTo>
                  <a:close/>
                </a:path>
                <a:path w="2603500" h="2148840">
                  <a:moveTo>
                    <a:pt x="408432" y="73152"/>
                  </a:moveTo>
                  <a:lnTo>
                    <a:pt x="406908" y="73152"/>
                  </a:lnTo>
                  <a:lnTo>
                    <a:pt x="408432" y="73152"/>
                  </a:lnTo>
                  <a:close/>
                </a:path>
                <a:path w="2603500" h="2148840">
                  <a:moveTo>
                    <a:pt x="2232660" y="2147491"/>
                  </a:moveTo>
                  <a:lnTo>
                    <a:pt x="2232660" y="2074164"/>
                  </a:lnTo>
                  <a:lnTo>
                    <a:pt x="2194560" y="2075688"/>
                  </a:lnTo>
                  <a:lnTo>
                    <a:pt x="2197608" y="2075688"/>
                  </a:lnTo>
                  <a:lnTo>
                    <a:pt x="2197608" y="2148840"/>
                  </a:lnTo>
                  <a:lnTo>
                    <a:pt x="2232660" y="2147491"/>
                  </a:lnTo>
                  <a:close/>
                </a:path>
                <a:path w="2603500" h="2148840">
                  <a:moveTo>
                    <a:pt x="2264664" y="2143252"/>
                  </a:moveTo>
                  <a:lnTo>
                    <a:pt x="2264664" y="2069592"/>
                  </a:lnTo>
                  <a:lnTo>
                    <a:pt x="2228088" y="2074164"/>
                  </a:lnTo>
                  <a:lnTo>
                    <a:pt x="2232660" y="2074164"/>
                  </a:lnTo>
                  <a:lnTo>
                    <a:pt x="2232660" y="2147491"/>
                  </a:lnTo>
                  <a:lnTo>
                    <a:pt x="2237232" y="2147316"/>
                  </a:lnTo>
                  <a:lnTo>
                    <a:pt x="2264664" y="2143252"/>
                  </a:lnTo>
                  <a:close/>
                </a:path>
                <a:path w="2603500" h="2148840">
                  <a:moveTo>
                    <a:pt x="2296668" y="2060448"/>
                  </a:moveTo>
                  <a:lnTo>
                    <a:pt x="2261616" y="2069592"/>
                  </a:lnTo>
                  <a:lnTo>
                    <a:pt x="2264664" y="2069592"/>
                  </a:lnTo>
                  <a:lnTo>
                    <a:pt x="2264664" y="2143252"/>
                  </a:lnTo>
                  <a:lnTo>
                    <a:pt x="2278380" y="2141220"/>
                  </a:lnTo>
                  <a:lnTo>
                    <a:pt x="2293620" y="2136952"/>
                  </a:lnTo>
                  <a:lnTo>
                    <a:pt x="2293620" y="2061972"/>
                  </a:lnTo>
                  <a:lnTo>
                    <a:pt x="2296668" y="2060448"/>
                  </a:lnTo>
                  <a:close/>
                </a:path>
                <a:path w="2603500" h="2148840">
                  <a:moveTo>
                    <a:pt x="2326694" y="2049944"/>
                  </a:moveTo>
                  <a:lnTo>
                    <a:pt x="2293620" y="2061972"/>
                  </a:lnTo>
                  <a:lnTo>
                    <a:pt x="2293620" y="2136952"/>
                  </a:lnTo>
                  <a:lnTo>
                    <a:pt x="2316480" y="2130552"/>
                  </a:lnTo>
                  <a:lnTo>
                    <a:pt x="2324100" y="2127808"/>
                  </a:lnTo>
                  <a:lnTo>
                    <a:pt x="2324100" y="2051304"/>
                  </a:lnTo>
                  <a:lnTo>
                    <a:pt x="2326694" y="2049944"/>
                  </a:lnTo>
                  <a:close/>
                </a:path>
                <a:path w="2603500" h="2148840">
                  <a:moveTo>
                    <a:pt x="2327148" y="2049780"/>
                  </a:moveTo>
                  <a:lnTo>
                    <a:pt x="2326694" y="2049944"/>
                  </a:lnTo>
                  <a:lnTo>
                    <a:pt x="2324100" y="2051304"/>
                  </a:lnTo>
                  <a:lnTo>
                    <a:pt x="2327148" y="2049780"/>
                  </a:lnTo>
                  <a:close/>
                </a:path>
                <a:path w="2603500" h="2148840">
                  <a:moveTo>
                    <a:pt x="2327148" y="2126711"/>
                  </a:moveTo>
                  <a:lnTo>
                    <a:pt x="2327148" y="2049780"/>
                  </a:lnTo>
                  <a:lnTo>
                    <a:pt x="2324100" y="2051304"/>
                  </a:lnTo>
                  <a:lnTo>
                    <a:pt x="2324100" y="2127808"/>
                  </a:lnTo>
                  <a:lnTo>
                    <a:pt x="2327148" y="2126711"/>
                  </a:lnTo>
                  <a:close/>
                </a:path>
                <a:path w="2603500" h="2148840">
                  <a:moveTo>
                    <a:pt x="2356104" y="2116107"/>
                  </a:moveTo>
                  <a:lnTo>
                    <a:pt x="2356104" y="2034540"/>
                  </a:lnTo>
                  <a:lnTo>
                    <a:pt x="2326694" y="2049944"/>
                  </a:lnTo>
                  <a:lnTo>
                    <a:pt x="2327148" y="2049780"/>
                  </a:lnTo>
                  <a:lnTo>
                    <a:pt x="2327148" y="2126711"/>
                  </a:lnTo>
                  <a:lnTo>
                    <a:pt x="2354580" y="2116836"/>
                  </a:lnTo>
                  <a:lnTo>
                    <a:pt x="2356104" y="2116107"/>
                  </a:lnTo>
                  <a:close/>
                </a:path>
                <a:path w="2603500" h="2148840">
                  <a:moveTo>
                    <a:pt x="2383536" y="2017776"/>
                  </a:moveTo>
                  <a:lnTo>
                    <a:pt x="2353056" y="2036064"/>
                  </a:lnTo>
                  <a:lnTo>
                    <a:pt x="2356104" y="2034540"/>
                  </a:lnTo>
                  <a:lnTo>
                    <a:pt x="2356104" y="2116107"/>
                  </a:lnTo>
                  <a:lnTo>
                    <a:pt x="2380488" y="2104445"/>
                  </a:lnTo>
                  <a:lnTo>
                    <a:pt x="2380488" y="2020824"/>
                  </a:lnTo>
                  <a:lnTo>
                    <a:pt x="2383536" y="2017776"/>
                  </a:lnTo>
                  <a:close/>
                </a:path>
                <a:path w="2603500" h="2148840">
                  <a:moveTo>
                    <a:pt x="2409444" y="2088364"/>
                  </a:moveTo>
                  <a:lnTo>
                    <a:pt x="2409444" y="1999488"/>
                  </a:lnTo>
                  <a:lnTo>
                    <a:pt x="2380488" y="2020824"/>
                  </a:lnTo>
                  <a:lnTo>
                    <a:pt x="2380488" y="2104445"/>
                  </a:lnTo>
                  <a:lnTo>
                    <a:pt x="2389632" y="2100072"/>
                  </a:lnTo>
                  <a:lnTo>
                    <a:pt x="2409444" y="2088364"/>
                  </a:lnTo>
                  <a:close/>
                </a:path>
                <a:path w="2603500" h="2148840">
                  <a:moveTo>
                    <a:pt x="2432165" y="1978105"/>
                  </a:moveTo>
                  <a:lnTo>
                    <a:pt x="2406396" y="2001012"/>
                  </a:lnTo>
                  <a:lnTo>
                    <a:pt x="2409444" y="1999488"/>
                  </a:lnTo>
                  <a:lnTo>
                    <a:pt x="2409444" y="2088364"/>
                  </a:lnTo>
                  <a:lnTo>
                    <a:pt x="2423160" y="2080260"/>
                  </a:lnTo>
                  <a:lnTo>
                    <a:pt x="2430780" y="2074454"/>
                  </a:lnTo>
                  <a:lnTo>
                    <a:pt x="2430780" y="1979676"/>
                  </a:lnTo>
                  <a:lnTo>
                    <a:pt x="2432165" y="1978105"/>
                  </a:lnTo>
                  <a:close/>
                </a:path>
                <a:path w="2603500" h="2148840">
                  <a:moveTo>
                    <a:pt x="2433828" y="1976628"/>
                  </a:moveTo>
                  <a:lnTo>
                    <a:pt x="2432165" y="1978105"/>
                  </a:lnTo>
                  <a:lnTo>
                    <a:pt x="2430780" y="1979676"/>
                  </a:lnTo>
                  <a:lnTo>
                    <a:pt x="2433828" y="1976628"/>
                  </a:lnTo>
                  <a:close/>
                </a:path>
                <a:path w="2603500" h="2148840">
                  <a:moveTo>
                    <a:pt x="2433828" y="2072132"/>
                  </a:moveTo>
                  <a:lnTo>
                    <a:pt x="2433828" y="1976628"/>
                  </a:lnTo>
                  <a:lnTo>
                    <a:pt x="2430780" y="1979676"/>
                  </a:lnTo>
                  <a:lnTo>
                    <a:pt x="2430780" y="2074454"/>
                  </a:lnTo>
                  <a:lnTo>
                    <a:pt x="2433828" y="2072132"/>
                  </a:lnTo>
                  <a:close/>
                </a:path>
                <a:path w="2603500" h="2148840">
                  <a:moveTo>
                    <a:pt x="2453640" y="2057037"/>
                  </a:moveTo>
                  <a:lnTo>
                    <a:pt x="2453640" y="1953768"/>
                  </a:lnTo>
                  <a:lnTo>
                    <a:pt x="2432165" y="1978105"/>
                  </a:lnTo>
                  <a:lnTo>
                    <a:pt x="2433828" y="1976628"/>
                  </a:lnTo>
                  <a:lnTo>
                    <a:pt x="2433828" y="2072132"/>
                  </a:lnTo>
                  <a:lnTo>
                    <a:pt x="2453640" y="2057037"/>
                  </a:lnTo>
                  <a:close/>
                </a:path>
                <a:path w="2603500" h="2148840">
                  <a:moveTo>
                    <a:pt x="2473452" y="1927860"/>
                  </a:moveTo>
                  <a:lnTo>
                    <a:pt x="2452116" y="1955292"/>
                  </a:lnTo>
                  <a:lnTo>
                    <a:pt x="2453640" y="1953768"/>
                  </a:lnTo>
                  <a:lnTo>
                    <a:pt x="2453640" y="2057037"/>
                  </a:lnTo>
                  <a:lnTo>
                    <a:pt x="2455164" y="2055876"/>
                  </a:lnTo>
                  <a:lnTo>
                    <a:pt x="2471928" y="2040876"/>
                  </a:lnTo>
                  <a:lnTo>
                    <a:pt x="2471928" y="1930908"/>
                  </a:lnTo>
                  <a:lnTo>
                    <a:pt x="2473452" y="1927860"/>
                  </a:lnTo>
                  <a:close/>
                </a:path>
                <a:path w="2603500" h="2148840">
                  <a:moveTo>
                    <a:pt x="2489864" y="1901014"/>
                  </a:moveTo>
                  <a:lnTo>
                    <a:pt x="2471928" y="1930908"/>
                  </a:lnTo>
                  <a:lnTo>
                    <a:pt x="2471928" y="2040876"/>
                  </a:lnTo>
                  <a:lnTo>
                    <a:pt x="2484120" y="2029968"/>
                  </a:lnTo>
                  <a:lnTo>
                    <a:pt x="2488692" y="2024858"/>
                  </a:lnTo>
                  <a:lnTo>
                    <a:pt x="2488692" y="1903476"/>
                  </a:lnTo>
                  <a:lnTo>
                    <a:pt x="2489864" y="1901014"/>
                  </a:lnTo>
                  <a:close/>
                </a:path>
                <a:path w="2603500" h="2148840">
                  <a:moveTo>
                    <a:pt x="2490216" y="1900428"/>
                  </a:moveTo>
                  <a:lnTo>
                    <a:pt x="2489864" y="1901014"/>
                  </a:lnTo>
                  <a:lnTo>
                    <a:pt x="2488692" y="1903476"/>
                  </a:lnTo>
                  <a:lnTo>
                    <a:pt x="2490216" y="1900428"/>
                  </a:lnTo>
                  <a:close/>
                </a:path>
                <a:path w="2603500" h="2148840">
                  <a:moveTo>
                    <a:pt x="2490216" y="2023154"/>
                  </a:moveTo>
                  <a:lnTo>
                    <a:pt x="2490216" y="1900428"/>
                  </a:lnTo>
                  <a:lnTo>
                    <a:pt x="2488692" y="1903476"/>
                  </a:lnTo>
                  <a:lnTo>
                    <a:pt x="2488692" y="2024858"/>
                  </a:lnTo>
                  <a:lnTo>
                    <a:pt x="2490216" y="2023154"/>
                  </a:lnTo>
                  <a:close/>
                </a:path>
                <a:path w="2603500" h="2148840">
                  <a:moveTo>
                    <a:pt x="2503932" y="2007825"/>
                  </a:moveTo>
                  <a:lnTo>
                    <a:pt x="2503932" y="1871472"/>
                  </a:lnTo>
                  <a:lnTo>
                    <a:pt x="2489864" y="1901014"/>
                  </a:lnTo>
                  <a:lnTo>
                    <a:pt x="2490216" y="1900428"/>
                  </a:lnTo>
                  <a:lnTo>
                    <a:pt x="2490216" y="2023154"/>
                  </a:lnTo>
                  <a:lnTo>
                    <a:pt x="2503932" y="2007825"/>
                  </a:lnTo>
                  <a:close/>
                </a:path>
                <a:path w="2603500" h="2148840">
                  <a:moveTo>
                    <a:pt x="2523744" y="1982724"/>
                  </a:moveTo>
                  <a:lnTo>
                    <a:pt x="2523744" y="1807464"/>
                  </a:lnTo>
                  <a:lnTo>
                    <a:pt x="2514600" y="1844040"/>
                  </a:lnTo>
                  <a:lnTo>
                    <a:pt x="2514600" y="1839468"/>
                  </a:lnTo>
                  <a:lnTo>
                    <a:pt x="2502408" y="1874520"/>
                  </a:lnTo>
                  <a:lnTo>
                    <a:pt x="2503932" y="1871472"/>
                  </a:lnTo>
                  <a:lnTo>
                    <a:pt x="2503932" y="2007825"/>
                  </a:lnTo>
                  <a:lnTo>
                    <a:pt x="2510028" y="2001012"/>
                  </a:lnTo>
                  <a:lnTo>
                    <a:pt x="2523744" y="1982724"/>
                  </a:lnTo>
                  <a:close/>
                </a:path>
                <a:path w="2603500" h="2148840">
                  <a:moveTo>
                    <a:pt x="2566416" y="1910403"/>
                  </a:moveTo>
                  <a:lnTo>
                    <a:pt x="2566416" y="73152"/>
                  </a:lnTo>
                  <a:lnTo>
                    <a:pt x="2529840" y="73152"/>
                  </a:lnTo>
                  <a:lnTo>
                    <a:pt x="2529840" y="1741932"/>
                  </a:lnTo>
                  <a:lnTo>
                    <a:pt x="2528316" y="1778508"/>
                  </a:lnTo>
                  <a:lnTo>
                    <a:pt x="2528316" y="1773936"/>
                  </a:lnTo>
                  <a:lnTo>
                    <a:pt x="2522220" y="1810512"/>
                  </a:lnTo>
                  <a:lnTo>
                    <a:pt x="2523744" y="1807464"/>
                  </a:lnTo>
                  <a:lnTo>
                    <a:pt x="2523744" y="1982724"/>
                  </a:lnTo>
                  <a:lnTo>
                    <a:pt x="2532888" y="1970532"/>
                  </a:lnTo>
                  <a:lnTo>
                    <a:pt x="2554224" y="1937004"/>
                  </a:lnTo>
                  <a:lnTo>
                    <a:pt x="2566416" y="1910403"/>
                  </a:lnTo>
                  <a:close/>
                </a:path>
                <a:path w="2603500" h="2148840">
                  <a:moveTo>
                    <a:pt x="2566416" y="73152"/>
                  </a:moveTo>
                  <a:lnTo>
                    <a:pt x="2529840" y="36576"/>
                  </a:lnTo>
                  <a:lnTo>
                    <a:pt x="2529840" y="73152"/>
                  </a:lnTo>
                  <a:lnTo>
                    <a:pt x="2566416" y="73152"/>
                  </a:lnTo>
                  <a:close/>
                </a:path>
              </a:pathLst>
            </a:custGeom>
            <a:solidFill>
              <a:srgbClr val="006FBF"/>
            </a:solidFill>
          </p:spPr>
          <p:txBody>
            <a:bodyPr wrap="square" lIns="0" tIns="0" rIns="0" bIns="0" rtlCol="0"/>
            <a:lstStyle/>
            <a:p>
              <a:endParaRPr sz="1588">
                <a:solidFill>
                  <a:prstClr val="black"/>
                </a:solidFill>
              </a:endParaRPr>
            </a:p>
          </p:txBody>
        </p:sp>
        <p:pic>
          <p:nvPicPr>
            <p:cNvPr id="41" name="object 31">
              <a:extLst>
                <a:ext uri="{FF2B5EF4-FFF2-40B4-BE49-F238E27FC236}">
                  <a16:creationId xmlns:a16="http://schemas.microsoft.com/office/drawing/2014/main" id="{547F7C72-405D-3EAF-1DDB-17F85F93F9A5}"/>
                </a:ext>
              </a:extLst>
            </p:cNvPr>
            <p:cNvPicPr/>
            <p:nvPr/>
          </p:nvPicPr>
          <p:blipFill>
            <a:blip r:embed="rId10" cstate="print"/>
            <a:stretch>
              <a:fillRect/>
            </a:stretch>
          </p:blipFill>
          <p:spPr>
            <a:xfrm>
              <a:off x="7206996" y="4105656"/>
              <a:ext cx="2455163" cy="2002535"/>
            </a:xfrm>
            <a:prstGeom prst="rect">
              <a:avLst/>
            </a:prstGeom>
          </p:spPr>
        </p:pic>
        <p:sp>
          <p:nvSpPr>
            <p:cNvPr id="42" name="object 32">
              <a:extLst>
                <a:ext uri="{FF2B5EF4-FFF2-40B4-BE49-F238E27FC236}">
                  <a16:creationId xmlns:a16="http://schemas.microsoft.com/office/drawing/2014/main" id="{D435DD9C-F05A-3C3B-4DB9-E71161CA8CDA}"/>
                </a:ext>
              </a:extLst>
            </p:cNvPr>
            <p:cNvSpPr/>
            <p:nvPr/>
          </p:nvSpPr>
          <p:spPr>
            <a:xfrm>
              <a:off x="7132320" y="4032504"/>
              <a:ext cx="2603500" cy="2148840"/>
            </a:xfrm>
            <a:custGeom>
              <a:avLst/>
              <a:gdLst/>
              <a:ahLst/>
              <a:cxnLst/>
              <a:rect l="l" t="t" r="r" b="b"/>
              <a:pathLst>
                <a:path w="2603500" h="2148840">
                  <a:moveTo>
                    <a:pt x="2602992" y="1743456"/>
                  </a:moveTo>
                  <a:lnTo>
                    <a:pt x="2602992" y="0"/>
                  </a:lnTo>
                  <a:lnTo>
                    <a:pt x="406908" y="0"/>
                  </a:lnTo>
                  <a:lnTo>
                    <a:pt x="365760" y="1524"/>
                  </a:lnTo>
                  <a:lnTo>
                    <a:pt x="326136" y="9144"/>
                  </a:lnTo>
                  <a:lnTo>
                    <a:pt x="286512" y="18288"/>
                  </a:lnTo>
                  <a:lnTo>
                    <a:pt x="249936" y="32004"/>
                  </a:lnTo>
                  <a:lnTo>
                    <a:pt x="213360" y="48768"/>
                  </a:lnTo>
                  <a:lnTo>
                    <a:pt x="179832" y="70104"/>
                  </a:lnTo>
                  <a:lnTo>
                    <a:pt x="149352" y="92964"/>
                  </a:lnTo>
                  <a:lnTo>
                    <a:pt x="120396" y="118872"/>
                  </a:lnTo>
                  <a:lnTo>
                    <a:pt x="92964" y="147828"/>
                  </a:lnTo>
                  <a:lnTo>
                    <a:pt x="70104" y="179832"/>
                  </a:lnTo>
                  <a:lnTo>
                    <a:pt x="50292" y="213360"/>
                  </a:lnTo>
                  <a:lnTo>
                    <a:pt x="32004" y="248412"/>
                  </a:lnTo>
                  <a:lnTo>
                    <a:pt x="18288" y="286512"/>
                  </a:lnTo>
                  <a:lnTo>
                    <a:pt x="9144" y="326136"/>
                  </a:lnTo>
                  <a:lnTo>
                    <a:pt x="3048" y="365760"/>
                  </a:lnTo>
                  <a:lnTo>
                    <a:pt x="0" y="405384"/>
                  </a:lnTo>
                  <a:lnTo>
                    <a:pt x="0" y="2148840"/>
                  </a:lnTo>
                  <a:lnTo>
                    <a:pt x="36576" y="2148840"/>
                  </a:lnTo>
                  <a:lnTo>
                    <a:pt x="36576" y="2075688"/>
                  </a:lnTo>
                  <a:lnTo>
                    <a:pt x="74676" y="2075688"/>
                  </a:lnTo>
                  <a:lnTo>
                    <a:pt x="74676" y="374904"/>
                  </a:lnTo>
                  <a:lnTo>
                    <a:pt x="80772" y="338328"/>
                  </a:lnTo>
                  <a:lnTo>
                    <a:pt x="80772" y="341376"/>
                  </a:lnTo>
                  <a:lnTo>
                    <a:pt x="88392" y="312166"/>
                  </a:lnTo>
                  <a:lnTo>
                    <a:pt x="88392" y="309372"/>
                  </a:lnTo>
                  <a:lnTo>
                    <a:pt x="99060" y="280035"/>
                  </a:lnTo>
                  <a:lnTo>
                    <a:pt x="99060" y="278892"/>
                  </a:lnTo>
                  <a:lnTo>
                    <a:pt x="112776" y="250088"/>
                  </a:lnTo>
                  <a:lnTo>
                    <a:pt x="112776" y="249936"/>
                  </a:lnTo>
                  <a:lnTo>
                    <a:pt x="114300" y="246888"/>
                  </a:lnTo>
                  <a:lnTo>
                    <a:pt x="114300" y="247591"/>
                  </a:lnTo>
                  <a:lnTo>
                    <a:pt x="129540" y="224145"/>
                  </a:lnTo>
                  <a:lnTo>
                    <a:pt x="129540" y="222504"/>
                  </a:lnTo>
                  <a:lnTo>
                    <a:pt x="150876" y="193548"/>
                  </a:lnTo>
                  <a:lnTo>
                    <a:pt x="150876" y="194868"/>
                  </a:lnTo>
                  <a:lnTo>
                    <a:pt x="170688" y="172415"/>
                  </a:lnTo>
                  <a:lnTo>
                    <a:pt x="170688" y="172212"/>
                  </a:lnTo>
                  <a:lnTo>
                    <a:pt x="172212" y="170688"/>
                  </a:lnTo>
                  <a:lnTo>
                    <a:pt x="172212" y="170867"/>
                  </a:lnTo>
                  <a:lnTo>
                    <a:pt x="193548" y="152041"/>
                  </a:lnTo>
                  <a:lnTo>
                    <a:pt x="193548" y="150876"/>
                  </a:lnTo>
                  <a:lnTo>
                    <a:pt x="219456" y="131785"/>
                  </a:lnTo>
                  <a:lnTo>
                    <a:pt x="219456" y="131064"/>
                  </a:lnTo>
                  <a:lnTo>
                    <a:pt x="246888" y="114604"/>
                  </a:lnTo>
                  <a:lnTo>
                    <a:pt x="246888" y="114300"/>
                  </a:lnTo>
                  <a:lnTo>
                    <a:pt x="249936" y="112776"/>
                  </a:lnTo>
                  <a:lnTo>
                    <a:pt x="249936" y="112914"/>
                  </a:lnTo>
                  <a:lnTo>
                    <a:pt x="275844" y="101138"/>
                  </a:lnTo>
                  <a:lnTo>
                    <a:pt x="275844" y="100584"/>
                  </a:lnTo>
                  <a:lnTo>
                    <a:pt x="306324" y="89982"/>
                  </a:lnTo>
                  <a:lnTo>
                    <a:pt x="306324" y="88392"/>
                  </a:lnTo>
                  <a:lnTo>
                    <a:pt x="339852" y="81407"/>
                  </a:lnTo>
                  <a:lnTo>
                    <a:pt x="339852" y="80772"/>
                  </a:lnTo>
                  <a:lnTo>
                    <a:pt x="371856" y="75438"/>
                  </a:lnTo>
                  <a:lnTo>
                    <a:pt x="371856" y="74676"/>
                  </a:lnTo>
                  <a:lnTo>
                    <a:pt x="406908" y="73215"/>
                  </a:lnTo>
                  <a:lnTo>
                    <a:pt x="2529840" y="73152"/>
                  </a:lnTo>
                  <a:lnTo>
                    <a:pt x="2529840" y="36576"/>
                  </a:lnTo>
                  <a:lnTo>
                    <a:pt x="2566416" y="73152"/>
                  </a:lnTo>
                  <a:lnTo>
                    <a:pt x="2566416" y="1910403"/>
                  </a:lnTo>
                  <a:lnTo>
                    <a:pt x="2570988" y="1900428"/>
                  </a:lnTo>
                  <a:lnTo>
                    <a:pt x="2584704" y="1863852"/>
                  </a:lnTo>
                  <a:lnTo>
                    <a:pt x="2595372" y="1824228"/>
                  </a:lnTo>
                  <a:lnTo>
                    <a:pt x="2601468" y="1784604"/>
                  </a:lnTo>
                  <a:lnTo>
                    <a:pt x="2602992" y="1743456"/>
                  </a:lnTo>
                  <a:close/>
                </a:path>
                <a:path w="2603500" h="2148840">
                  <a:moveTo>
                    <a:pt x="2197608" y="2148840"/>
                  </a:moveTo>
                  <a:lnTo>
                    <a:pt x="2197608" y="2075688"/>
                  </a:lnTo>
                  <a:lnTo>
                    <a:pt x="36576" y="2075688"/>
                  </a:lnTo>
                  <a:lnTo>
                    <a:pt x="74676" y="2112264"/>
                  </a:lnTo>
                  <a:lnTo>
                    <a:pt x="74676" y="2148840"/>
                  </a:lnTo>
                  <a:lnTo>
                    <a:pt x="2197608" y="2148840"/>
                  </a:lnTo>
                  <a:close/>
                </a:path>
                <a:path w="2603500" h="2148840">
                  <a:moveTo>
                    <a:pt x="74676" y="2148840"/>
                  </a:moveTo>
                  <a:lnTo>
                    <a:pt x="74676" y="2112264"/>
                  </a:lnTo>
                  <a:lnTo>
                    <a:pt x="36576" y="2075688"/>
                  </a:lnTo>
                  <a:lnTo>
                    <a:pt x="36576" y="2148840"/>
                  </a:lnTo>
                  <a:lnTo>
                    <a:pt x="74676" y="2148840"/>
                  </a:lnTo>
                  <a:close/>
                </a:path>
                <a:path w="2603500" h="2148840">
                  <a:moveTo>
                    <a:pt x="76200" y="371856"/>
                  </a:moveTo>
                  <a:lnTo>
                    <a:pt x="74676" y="374904"/>
                  </a:lnTo>
                  <a:lnTo>
                    <a:pt x="74676" y="408432"/>
                  </a:lnTo>
                  <a:lnTo>
                    <a:pt x="76200" y="371856"/>
                  </a:lnTo>
                  <a:close/>
                </a:path>
                <a:path w="2603500" h="2148840">
                  <a:moveTo>
                    <a:pt x="89916" y="306324"/>
                  </a:moveTo>
                  <a:lnTo>
                    <a:pt x="88392" y="309372"/>
                  </a:lnTo>
                  <a:lnTo>
                    <a:pt x="88392" y="312166"/>
                  </a:lnTo>
                  <a:lnTo>
                    <a:pt x="89916" y="306324"/>
                  </a:lnTo>
                  <a:close/>
                </a:path>
                <a:path w="2603500" h="2148840">
                  <a:moveTo>
                    <a:pt x="100584" y="275844"/>
                  </a:moveTo>
                  <a:lnTo>
                    <a:pt x="99060" y="278892"/>
                  </a:lnTo>
                  <a:lnTo>
                    <a:pt x="99060" y="280035"/>
                  </a:lnTo>
                  <a:lnTo>
                    <a:pt x="100584" y="275844"/>
                  </a:lnTo>
                  <a:close/>
                </a:path>
                <a:path w="2603500" h="2148840">
                  <a:moveTo>
                    <a:pt x="114300" y="246888"/>
                  </a:moveTo>
                  <a:lnTo>
                    <a:pt x="112776" y="249936"/>
                  </a:lnTo>
                  <a:lnTo>
                    <a:pt x="113047" y="249518"/>
                  </a:lnTo>
                  <a:lnTo>
                    <a:pt x="114300" y="246888"/>
                  </a:lnTo>
                  <a:close/>
                </a:path>
                <a:path w="2603500" h="2148840">
                  <a:moveTo>
                    <a:pt x="113047" y="249518"/>
                  </a:moveTo>
                  <a:lnTo>
                    <a:pt x="112776" y="249936"/>
                  </a:lnTo>
                  <a:lnTo>
                    <a:pt x="112776" y="250088"/>
                  </a:lnTo>
                  <a:lnTo>
                    <a:pt x="113047" y="249518"/>
                  </a:lnTo>
                  <a:close/>
                </a:path>
                <a:path w="2603500" h="2148840">
                  <a:moveTo>
                    <a:pt x="114300" y="247591"/>
                  </a:moveTo>
                  <a:lnTo>
                    <a:pt x="114300" y="246888"/>
                  </a:lnTo>
                  <a:lnTo>
                    <a:pt x="113047" y="249518"/>
                  </a:lnTo>
                  <a:lnTo>
                    <a:pt x="114300" y="247591"/>
                  </a:lnTo>
                  <a:close/>
                </a:path>
                <a:path w="2603500" h="2148840">
                  <a:moveTo>
                    <a:pt x="132588" y="219456"/>
                  </a:moveTo>
                  <a:lnTo>
                    <a:pt x="129540" y="222504"/>
                  </a:lnTo>
                  <a:lnTo>
                    <a:pt x="129540" y="224145"/>
                  </a:lnTo>
                  <a:lnTo>
                    <a:pt x="132588" y="219456"/>
                  </a:lnTo>
                  <a:close/>
                </a:path>
                <a:path w="2603500" h="2148840">
                  <a:moveTo>
                    <a:pt x="150876" y="194868"/>
                  </a:moveTo>
                  <a:lnTo>
                    <a:pt x="150876" y="193548"/>
                  </a:lnTo>
                  <a:lnTo>
                    <a:pt x="149352" y="196596"/>
                  </a:lnTo>
                  <a:lnTo>
                    <a:pt x="150876" y="194868"/>
                  </a:lnTo>
                  <a:close/>
                </a:path>
                <a:path w="2603500" h="2148840">
                  <a:moveTo>
                    <a:pt x="172212" y="170688"/>
                  </a:moveTo>
                  <a:lnTo>
                    <a:pt x="170688" y="172212"/>
                  </a:lnTo>
                  <a:lnTo>
                    <a:pt x="171497" y="171497"/>
                  </a:lnTo>
                  <a:lnTo>
                    <a:pt x="172212" y="170688"/>
                  </a:lnTo>
                  <a:close/>
                </a:path>
                <a:path w="2603500" h="2148840">
                  <a:moveTo>
                    <a:pt x="171497" y="171497"/>
                  </a:moveTo>
                  <a:lnTo>
                    <a:pt x="170688" y="172212"/>
                  </a:lnTo>
                  <a:lnTo>
                    <a:pt x="170688" y="172415"/>
                  </a:lnTo>
                  <a:lnTo>
                    <a:pt x="171497" y="171497"/>
                  </a:lnTo>
                  <a:close/>
                </a:path>
                <a:path w="2603500" h="2148840">
                  <a:moveTo>
                    <a:pt x="172212" y="170867"/>
                  </a:moveTo>
                  <a:lnTo>
                    <a:pt x="172212" y="170688"/>
                  </a:lnTo>
                  <a:lnTo>
                    <a:pt x="171497" y="171497"/>
                  </a:lnTo>
                  <a:lnTo>
                    <a:pt x="172212" y="170867"/>
                  </a:lnTo>
                  <a:close/>
                </a:path>
                <a:path w="2603500" h="2148840">
                  <a:moveTo>
                    <a:pt x="196596" y="149352"/>
                  </a:moveTo>
                  <a:lnTo>
                    <a:pt x="193548" y="150876"/>
                  </a:lnTo>
                  <a:lnTo>
                    <a:pt x="193548" y="152041"/>
                  </a:lnTo>
                  <a:lnTo>
                    <a:pt x="196596" y="149352"/>
                  </a:lnTo>
                  <a:close/>
                </a:path>
                <a:path w="2603500" h="2148840">
                  <a:moveTo>
                    <a:pt x="222504" y="129540"/>
                  </a:moveTo>
                  <a:lnTo>
                    <a:pt x="219456" y="131064"/>
                  </a:lnTo>
                  <a:lnTo>
                    <a:pt x="219456" y="131785"/>
                  </a:lnTo>
                  <a:lnTo>
                    <a:pt x="222504" y="129540"/>
                  </a:lnTo>
                  <a:close/>
                </a:path>
                <a:path w="2603500" h="2148840">
                  <a:moveTo>
                    <a:pt x="249936" y="112776"/>
                  </a:moveTo>
                  <a:lnTo>
                    <a:pt x="246888" y="114300"/>
                  </a:lnTo>
                  <a:lnTo>
                    <a:pt x="248983" y="113347"/>
                  </a:lnTo>
                  <a:lnTo>
                    <a:pt x="249936" y="112776"/>
                  </a:lnTo>
                  <a:close/>
                </a:path>
                <a:path w="2603500" h="2148840">
                  <a:moveTo>
                    <a:pt x="248983" y="113347"/>
                  </a:moveTo>
                  <a:lnTo>
                    <a:pt x="246888" y="114300"/>
                  </a:lnTo>
                  <a:lnTo>
                    <a:pt x="246888" y="114604"/>
                  </a:lnTo>
                  <a:lnTo>
                    <a:pt x="248983" y="113347"/>
                  </a:lnTo>
                  <a:close/>
                </a:path>
                <a:path w="2603500" h="2148840">
                  <a:moveTo>
                    <a:pt x="249936" y="112914"/>
                  </a:moveTo>
                  <a:lnTo>
                    <a:pt x="249936" y="112776"/>
                  </a:lnTo>
                  <a:lnTo>
                    <a:pt x="248983" y="113347"/>
                  </a:lnTo>
                  <a:lnTo>
                    <a:pt x="249936" y="112914"/>
                  </a:lnTo>
                  <a:close/>
                </a:path>
                <a:path w="2603500" h="2148840">
                  <a:moveTo>
                    <a:pt x="280416" y="99060"/>
                  </a:moveTo>
                  <a:lnTo>
                    <a:pt x="275844" y="100584"/>
                  </a:lnTo>
                  <a:lnTo>
                    <a:pt x="275844" y="101138"/>
                  </a:lnTo>
                  <a:lnTo>
                    <a:pt x="280416" y="99060"/>
                  </a:lnTo>
                  <a:close/>
                </a:path>
                <a:path w="2603500" h="2148840">
                  <a:moveTo>
                    <a:pt x="310896" y="88392"/>
                  </a:moveTo>
                  <a:lnTo>
                    <a:pt x="306324" y="88392"/>
                  </a:lnTo>
                  <a:lnTo>
                    <a:pt x="306324" y="89982"/>
                  </a:lnTo>
                  <a:lnTo>
                    <a:pt x="310896" y="88392"/>
                  </a:lnTo>
                  <a:close/>
                </a:path>
                <a:path w="2603500" h="2148840">
                  <a:moveTo>
                    <a:pt x="342900" y="80772"/>
                  </a:moveTo>
                  <a:lnTo>
                    <a:pt x="339852" y="80772"/>
                  </a:lnTo>
                  <a:lnTo>
                    <a:pt x="339852" y="81407"/>
                  </a:lnTo>
                  <a:lnTo>
                    <a:pt x="342900" y="80772"/>
                  </a:lnTo>
                  <a:close/>
                </a:path>
                <a:path w="2603500" h="2148840">
                  <a:moveTo>
                    <a:pt x="376428" y="74676"/>
                  </a:moveTo>
                  <a:lnTo>
                    <a:pt x="371856" y="74676"/>
                  </a:lnTo>
                  <a:lnTo>
                    <a:pt x="371856" y="75438"/>
                  </a:lnTo>
                  <a:lnTo>
                    <a:pt x="376428" y="74676"/>
                  </a:lnTo>
                  <a:close/>
                </a:path>
                <a:path w="2603500" h="2148840">
                  <a:moveTo>
                    <a:pt x="408432" y="73152"/>
                  </a:moveTo>
                  <a:lnTo>
                    <a:pt x="406908" y="73152"/>
                  </a:lnTo>
                  <a:lnTo>
                    <a:pt x="408432" y="73152"/>
                  </a:lnTo>
                  <a:close/>
                </a:path>
                <a:path w="2603500" h="2148840">
                  <a:moveTo>
                    <a:pt x="2232660" y="2147491"/>
                  </a:moveTo>
                  <a:lnTo>
                    <a:pt x="2232660" y="2074164"/>
                  </a:lnTo>
                  <a:lnTo>
                    <a:pt x="2194560" y="2075688"/>
                  </a:lnTo>
                  <a:lnTo>
                    <a:pt x="2197608" y="2075688"/>
                  </a:lnTo>
                  <a:lnTo>
                    <a:pt x="2197608" y="2148840"/>
                  </a:lnTo>
                  <a:lnTo>
                    <a:pt x="2232660" y="2147491"/>
                  </a:lnTo>
                  <a:close/>
                </a:path>
                <a:path w="2603500" h="2148840">
                  <a:moveTo>
                    <a:pt x="2264664" y="2143252"/>
                  </a:moveTo>
                  <a:lnTo>
                    <a:pt x="2264664" y="2069592"/>
                  </a:lnTo>
                  <a:lnTo>
                    <a:pt x="2228088" y="2074164"/>
                  </a:lnTo>
                  <a:lnTo>
                    <a:pt x="2232660" y="2074164"/>
                  </a:lnTo>
                  <a:lnTo>
                    <a:pt x="2232660" y="2147491"/>
                  </a:lnTo>
                  <a:lnTo>
                    <a:pt x="2237232" y="2147316"/>
                  </a:lnTo>
                  <a:lnTo>
                    <a:pt x="2264664" y="2143252"/>
                  </a:lnTo>
                  <a:close/>
                </a:path>
                <a:path w="2603500" h="2148840">
                  <a:moveTo>
                    <a:pt x="2296668" y="2060448"/>
                  </a:moveTo>
                  <a:lnTo>
                    <a:pt x="2261616" y="2069592"/>
                  </a:lnTo>
                  <a:lnTo>
                    <a:pt x="2264664" y="2069592"/>
                  </a:lnTo>
                  <a:lnTo>
                    <a:pt x="2264664" y="2143252"/>
                  </a:lnTo>
                  <a:lnTo>
                    <a:pt x="2278380" y="2141220"/>
                  </a:lnTo>
                  <a:lnTo>
                    <a:pt x="2293620" y="2136952"/>
                  </a:lnTo>
                  <a:lnTo>
                    <a:pt x="2293620" y="2061972"/>
                  </a:lnTo>
                  <a:lnTo>
                    <a:pt x="2296668" y="2060448"/>
                  </a:lnTo>
                  <a:close/>
                </a:path>
                <a:path w="2603500" h="2148840">
                  <a:moveTo>
                    <a:pt x="2326694" y="2049944"/>
                  </a:moveTo>
                  <a:lnTo>
                    <a:pt x="2293620" y="2061972"/>
                  </a:lnTo>
                  <a:lnTo>
                    <a:pt x="2293620" y="2136952"/>
                  </a:lnTo>
                  <a:lnTo>
                    <a:pt x="2316480" y="2130552"/>
                  </a:lnTo>
                  <a:lnTo>
                    <a:pt x="2324100" y="2127808"/>
                  </a:lnTo>
                  <a:lnTo>
                    <a:pt x="2324100" y="2051304"/>
                  </a:lnTo>
                  <a:lnTo>
                    <a:pt x="2326694" y="2049944"/>
                  </a:lnTo>
                  <a:close/>
                </a:path>
                <a:path w="2603500" h="2148840">
                  <a:moveTo>
                    <a:pt x="2327148" y="2049780"/>
                  </a:moveTo>
                  <a:lnTo>
                    <a:pt x="2326694" y="2049944"/>
                  </a:lnTo>
                  <a:lnTo>
                    <a:pt x="2324100" y="2051304"/>
                  </a:lnTo>
                  <a:lnTo>
                    <a:pt x="2327148" y="2049780"/>
                  </a:lnTo>
                  <a:close/>
                </a:path>
                <a:path w="2603500" h="2148840">
                  <a:moveTo>
                    <a:pt x="2327148" y="2126711"/>
                  </a:moveTo>
                  <a:lnTo>
                    <a:pt x="2327148" y="2049780"/>
                  </a:lnTo>
                  <a:lnTo>
                    <a:pt x="2324100" y="2051304"/>
                  </a:lnTo>
                  <a:lnTo>
                    <a:pt x="2324100" y="2127808"/>
                  </a:lnTo>
                  <a:lnTo>
                    <a:pt x="2327148" y="2126711"/>
                  </a:lnTo>
                  <a:close/>
                </a:path>
                <a:path w="2603500" h="2148840">
                  <a:moveTo>
                    <a:pt x="2356104" y="2116107"/>
                  </a:moveTo>
                  <a:lnTo>
                    <a:pt x="2356104" y="2034540"/>
                  </a:lnTo>
                  <a:lnTo>
                    <a:pt x="2326694" y="2049944"/>
                  </a:lnTo>
                  <a:lnTo>
                    <a:pt x="2327148" y="2049780"/>
                  </a:lnTo>
                  <a:lnTo>
                    <a:pt x="2327148" y="2126711"/>
                  </a:lnTo>
                  <a:lnTo>
                    <a:pt x="2354580" y="2116836"/>
                  </a:lnTo>
                  <a:lnTo>
                    <a:pt x="2356104" y="2116107"/>
                  </a:lnTo>
                  <a:close/>
                </a:path>
                <a:path w="2603500" h="2148840">
                  <a:moveTo>
                    <a:pt x="2383536" y="2017776"/>
                  </a:moveTo>
                  <a:lnTo>
                    <a:pt x="2353056" y="2036064"/>
                  </a:lnTo>
                  <a:lnTo>
                    <a:pt x="2356104" y="2034540"/>
                  </a:lnTo>
                  <a:lnTo>
                    <a:pt x="2356104" y="2116107"/>
                  </a:lnTo>
                  <a:lnTo>
                    <a:pt x="2380488" y="2104445"/>
                  </a:lnTo>
                  <a:lnTo>
                    <a:pt x="2380488" y="2020824"/>
                  </a:lnTo>
                  <a:lnTo>
                    <a:pt x="2383536" y="2017776"/>
                  </a:lnTo>
                  <a:close/>
                </a:path>
                <a:path w="2603500" h="2148840">
                  <a:moveTo>
                    <a:pt x="2409444" y="2088364"/>
                  </a:moveTo>
                  <a:lnTo>
                    <a:pt x="2409444" y="1999488"/>
                  </a:lnTo>
                  <a:lnTo>
                    <a:pt x="2380488" y="2020824"/>
                  </a:lnTo>
                  <a:lnTo>
                    <a:pt x="2380488" y="2104445"/>
                  </a:lnTo>
                  <a:lnTo>
                    <a:pt x="2389632" y="2100072"/>
                  </a:lnTo>
                  <a:lnTo>
                    <a:pt x="2409444" y="2088364"/>
                  </a:lnTo>
                  <a:close/>
                </a:path>
                <a:path w="2603500" h="2148840">
                  <a:moveTo>
                    <a:pt x="2432165" y="1978105"/>
                  </a:moveTo>
                  <a:lnTo>
                    <a:pt x="2406396" y="2001012"/>
                  </a:lnTo>
                  <a:lnTo>
                    <a:pt x="2409444" y="1999488"/>
                  </a:lnTo>
                  <a:lnTo>
                    <a:pt x="2409444" y="2088364"/>
                  </a:lnTo>
                  <a:lnTo>
                    <a:pt x="2423160" y="2080260"/>
                  </a:lnTo>
                  <a:lnTo>
                    <a:pt x="2430780" y="2074454"/>
                  </a:lnTo>
                  <a:lnTo>
                    <a:pt x="2430780" y="1979676"/>
                  </a:lnTo>
                  <a:lnTo>
                    <a:pt x="2432165" y="1978105"/>
                  </a:lnTo>
                  <a:close/>
                </a:path>
                <a:path w="2603500" h="2148840">
                  <a:moveTo>
                    <a:pt x="2433828" y="1976628"/>
                  </a:moveTo>
                  <a:lnTo>
                    <a:pt x="2432165" y="1978105"/>
                  </a:lnTo>
                  <a:lnTo>
                    <a:pt x="2430780" y="1979676"/>
                  </a:lnTo>
                  <a:lnTo>
                    <a:pt x="2433828" y="1976628"/>
                  </a:lnTo>
                  <a:close/>
                </a:path>
                <a:path w="2603500" h="2148840">
                  <a:moveTo>
                    <a:pt x="2433828" y="2072132"/>
                  </a:moveTo>
                  <a:lnTo>
                    <a:pt x="2433828" y="1976628"/>
                  </a:lnTo>
                  <a:lnTo>
                    <a:pt x="2430780" y="1979676"/>
                  </a:lnTo>
                  <a:lnTo>
                    <a:pt x="2430780" y="2074454"/>
                  </a:lnTo>
                  <a:lnTo>
                    <a:pt x="2433828" y="2072132"/>
                  </a:lnTo>
                  <a:close/>
                </a:path>
                <a:path w="2603500" h="2148840">
                  <a:moveTo>
                    <a:pt x="2453640" y="2057037"/>
                  </a:moveTo>
                  <a:lnTo>
                    <a:pt x="2453640" y="1953768"/>
                  </a:lnTo>
                  <a:lnTo>
                    <a:pt x="2432165" y="1978105"/>
                  </a:lnTo>
                  <a:lnTo>
                    <a:pt x="2433828" y="1976628"/>
                  </a:lnTo>
                  <a:lnTo>
                    <a:pt x="2433828" y="2072132"/>
                  </a:lnTo>
                  <a:lnTo>
                    <a:pt x="2453640" y="2057037"/>
                  </a:lnTo>
                  <a:close/>
                </a:path>
                <a:path w="2603500" h="2148840">
                  <a:moveTo>
                    <a:pt x="2473452" y="1927860"/>
                  </a:moveTo>
                  <a:lnTo>
                    <a:pt x="2452116" y="1955292"/>
                  </a:lnTo>
                  <a:lnTo>
                    <a:pt x="2453640" y="1953768"/>
                  </a:lnTo>
                  <a:lnTo>
                    <a:pt x="2453640" y="2057037"/>
                  </a:lnTo>
                  <a:lnTo>
                    <a:pt x="2455164" y="2055876"/>
                  </a:lnTo>
                  <a:lnTo>
                    <a:pt x="2471928" y="2040876"/>
                  </a:lnTo>
                  <a:lnTo>
                    <a:pt x="2471928" y="1930908"/>
                  </a:lnTo>
                  <a:lnTo>
                    <a:pt x="2473452" y="1927860"/>
                  </a:lnTo>
                  <a:close/>
                </a:path>
                <a:path w="2603500" h="2148840">
                  <a:moveTo>
                    <a:pt x="2489864" y="1901014"/>
                  </a:moveTo>
                  <a:lnTo>
                    <a:pt x="2471928" y="1930908"/>
                  </a:lnTo>
                  <a:lnTo>
                    <a:pt x="2471928" y="2040876"/>
                  </a:lnTo>
                  <a:lnTo>
                    <a:pt x="2484120" y="2029968"/>
                  </a:lnTo>
                  <a:lnTo>
                    <a:pt x="2488692" y="2024858"/>
                  </a:lnTo>
                  <a:lnTo>
                    <a:pt x="2488692" y="1903476"/>
                  </a:lnTo>
                  <a:lnTo>
                    <a:pt x="2489864" y="1901014"/>
                  </a:lnTo>
                  <a:close/>
                </a:path>
                <a:path w="2603500" h="2148840">
                  <a:moveTo>
                    <a:pt x="2490216" y="1900428"/>
                  </a:moveTo>
                  <a:lnTo>
                    <a:pt x="2489864" y="1901014"/>
                  </a:lnTo>
                  <a:lnTo>
                    <a:pt x="2488692" y="1903476"/>
                  </a:lnTo>
                  <a:lnTo>
                    <a:pt x="2490216" y="1900428"/>
                  </a:lnTo>
                  <a:close/>
                </a:path>
                <a:path w="2603500" h="2148840">
                  <a:moveTo>
                    <a:pt x="2490216" y="2023154"/>
                  </a:moveTo>
                  <a:lnTo>
                    <a:pt x="2490216" y="1900428"/>
                  </a:lnTo>
                  <a:lnTo>
                    <a:pt x="2488692" y="1903476"/>
                  </a:lnTo>
                  <a:lnTo>
                    <a:pt x="2488692" y="2024858"/>
                  </a:lnTo>
                  <a:lnTo>
                    <a:pt x="2490216" y="2023154"/>
                  </a:lnTo>
                  <a:close/>
                </a:path>
                <a:path w="2603500" h="2148840">
                  <a:moveTo>
                    <a:pt x="2503932" y="2007825"/>
                  </a:moveTo>
                  <a:lnTo>
                    <a:pt x="2503932" y="1871472"/>
                  </a:lnTo>
                  <a:lnTo>
                    <a:pt x="2489864" y="1901014"/>
                  </a:lnTo>
                  <a:lnTo>
                    <a:pt x="2490216" y="1900428"/>
                  </a:lnTo>
                  <a:lnTo>
                    <a:pt x="2490216" y="2023154"/>
                  </a:lnTo>
                  <a:lnTo>
                    <a:pt x="2503932" y="2007825"/>
                  </a:lnTo>
                  <a:close/>
                </a:path>
                <a:path w="2603500" h="2148840">
                  <a:moveTo>
                    <a:pt x="2523744" y="1982724"/>
                  </a:moveTo>
                  <a:lnTo>
                    <a:pt x="2523744" y="1807464"/>
                  </a:lnTo>
                  <a:lnTo>
                    <a:pt x="2514600" y="1844040"/>
                  </a:lnTo>
                  <a:lnTo>
                    <a:pt x="2514600" y="1839468"/>
                  </a:lnTo>
                  <a:lnTo>
                    <a:pt x="2502408" y="1874520"/>
                  </a:lnTo>
                  <a:lnTo>
                    <a:pt x="2503932" y="1871472"/>
                  </a:lnTo>
                  <a:lnTo>
                    <a:pt x="2503932" y="2007825"/>
                  </a:lnTo>
                  <a:lnTo>
                    <a:pt x="2510028" y="2001012"/>
                  </a:lnTo>
                  <a:lnTo>
                    <a:pt x="2523744" y="1982724"/>
                  </a:lnTo>
                  <a:close/>
                </a:path>
                <a:path w="2603500" h="2148840">
                  <a:moveTo>
                    <a:pt x="2566416" y="1910403"/>
                  </a:moveTo>
                  <a:lnTo>
                    <a:pt x="2566416" y="73152"/>
                  </a:lnTo>
                  <a:lnTo>
                    <a:pt x="2529840" y="73152"/>
                  </a:lnTo>
                  <a:lnTo>
                    <a:pt x="2529840" y="1741932"/>
                  </a:lnTo>
                  <a:lnTo>
                    <a:pt x="2528316" y="1778508"/>
                  </a:lnTo>
                  <a:lnTo>
                    <a:pt x="2528316" y="1773936"/>
                  </a:lnTo>
                  <a:lnTo>
                    <a:pt x="2522220" y="1810512"/>
                  </a:lnTo>
                  <a:lnTo>
                    <a:pt x="2523744" y="1807464"/>
                  </a:lnTo>
                  <a:lnTo>
                    <a:pt x="2523744" y="1982724"/>
                  </a:lnTo>
                  <a:lnTo>
                    <a:pt x="2532888" y="1970532"/>
                  </a:lnTo>
                  <a:lnTo>
                    <a:pt x="2554224" y="1937004"/>
                  </a:lnTo>
                  <a:lnTo>
                    <a:pt x="2566416" y="1910403"/>
                  </a:lnTo>
                  <a:close/>
                </a:path>
                <a:path w="2603500" h="2148840">
                  <a:moveTo>
                    <a:pt x="2566416" y="73152"/>
                  </a:moveTo>
                  <a:lnTo>
                    <a:pt x="2529840" y="36576"/>
                  </a:lnTo>
                  <a:lnTo>
                    <a:pt x="2529840" y="73152"/>
                  </a:lnTo>
                  <a:lnTo>
                    <a:pt x="2566416" y="73152"/>
                  </a:lnTo>
                  <a:close/>
                </a:path>
              </a:pathLst>
            </a:custGeom>
            <a:solidFill>
              <a:srgbClr val="006FBF"/>
            </a:solidFill>
          </p:spPr>
          <p:txBody>
            <a:bodyPr wrap="square" lIns="0" tIns="0" rIns="0" bIns="0" rtlCol="0"/>
            <a:lstStyle/>
            <a:p>
              <a:endParaRPr sz="1588">
                <a:solidFill>
                  <a:prstClr val="black"/>
                </a:solidFill>
              </a:endParaRPr>
            </a:p>
          </p:txBody>
        </p:sp>
      </p:grpSp>
      <p:grpSp>
        <p:nvGrpSpPr>
          <p:cNvPr id="43" name="object 33">
            <a:extLst>
              <a:ext uri="{FF2B5EF4-FFF2-40B4-BE49-F238E27FC236}">
                <a16:creationId xmlns:a16="http://schemas.microsoft.com/office/drawing/2014/main" id="{F422567C-29E2-F962-7EDD-14E74094103A}"/>
              </a:ext>
            </a:extLst>
          </p:cNvPr>
          <p:cNvGrpSpPr/>
          <p:nvPr/>
        </p:nvGrpSpPr>
        <p:grpSpPr>
          <a:xfrm>
            <a:off x="1780138" y="2197564"/>
            <a:ext cx="1991846" cy="1315571"/>
            <a:chOff x="251460" y="1796796"/>
            <a:chExt cx="2257425" cy="1490980"/>
          </a:xfrm>
        </p:grpSpPr>
        <p:pic>
          <p:nvPicPr>
            <p:cNvPr id="44" name="object 34">
              <a:extLst>
                <a:ext uri="{FF2B5EF4-FFF2-40B4-BE49-F238E27FC236}">
                  <a16:creationId xmlns:a16="http://schemas.microsoft.com/office/drawing/2014/main" id="{99864A06-5555-A852-80EF-BD6B38DF564A}"/>
                </a:ext>
              </a:extLst>
            </p:cNvPr>
            <p:cNvPicPr/>
            <p:nvPr/>
          </p:nvPicPr>
          <p:blipFill>
            <a:blip r:embed="rId11" cstate="print"/>
            <a:stretch>
              <a:fillRect/>
            </a:stretch>
          </p:blipFill>
          <p:spPr>
            <a:xfrm>
              <a:off x="324612" y="1869948"/>
              <a:ext cx="2110739" cy="1342643"/>
            </a:xfrm>
            <a:prstGeom prst="rect">
              <a:avLst/>
            </a:prstGeom>
          </p:spPr>
        </p:pic>
        <p:sp>
          <p:nvSpPr>
            <p:cNvPr id="45" name="object 35">
              <a:extLst>
                <a:ext uri="{FF2B5EF4-FFF2-40B4-BE49-F238E27FC236}">
                  <a16:creationId xmlns:a16="http://schemas.microsoft.com/office/drawing/2014/main" id="{E021AA93-A4D9-189B-0635-0CB0650A83ED}"/>
                </a:ext>
              </a:extLst>
            </p:cNvPr>
            <p:cNvSpPr/>
            <p:nvPr/>
          </p:nvSpPr>
          <p:spPr>
            <a:xfrm>
              <a:off x="251460" y="1796796"/>
              <a:ext cx="2257425" cy="1490980"/>
            </a:xfrm>
            <a:custGeom>
              <a:avLst/>
              <a:gdLst/>
              <a:ahLst/>
              <a:cxnLst/>
              <a:rect l="l" t="t" r="r" b="b"/>
              <a:pathLst>
                <a:path w="2257425" h="1490979">
                  <a:moveTo>
                    <a:pt x="2257044" y="1194816"/>
                  </a:moveTo>
                  <a:lnTo>
                    <a:pt x="2257044" y="0"/>
                  </a:lnTo>
                  <a:lnTo>
                    <a:pt x="294132" y="0"/>
                  </a:lnTo>
                  <a:lnTo>
                    <a:pt x="236220" y="6096"/>
                  </a:lnTo>
                  <a:lnTo>
                    <a:pt x="179832" y="24384"/>
                  </a:lnTo>
                  <a:lnTo>
                    <a:pt x="129540" y="50292"/>
                  </a:lnTo>
                  <a:lnTo>
                    <a:pt x="86868" y="86868"/>
                  </a:lnTo>
                  <a:lnTo>
                    <a:pt x="50292" y="131064"/>
                  </a:lnTo>
                  <a:lnTo>
                    <a:pt x="22860" y="179832"/>
                  </a:lnTo>
                  <a:lnTo>
                    <a:pt x="4572" y="237744"/>
                  </a:lnTo>
                  <a:lnTo>
                    <a:pt x="0" y="295656"/>
                  </a:lnTo>
                  <a:lnTo>
                    <a:pt x="0" y="1490472"/>
                  </a:lnTo>
                  <a:lnTo>
                    <a:pt x="36576" y="1490472"/>
                  </a:lnTo>
                  <a:lnTo>
                    <a:pt x="36576" y="1415796"/>
                  </a:lnTo>
                  <a:lnTo>
                    <a:pt x="73152" y="1415796"/>
                  </a:lnTo>
                  <a:lnTo>
                    <a:pt x="73152" y="275844"/>
                  </a:lnTo>
                  <a:lnTo>
                    <a:pt x="76200" y="258572"/>
                  </a:lnTo>
                  <a:lnTo>
                    <a:pt x="76200" y="254508"/>
                  </a:lnTo>
                  <a:lnTo>
                    <a:pt x="82296" y="233781"/>
                  </a:lnTo>
                  <a:lnTo>
                    <a:pt x="82296" y="233172"/>
                  </a:lnTo>
                  <a:lnTo>
                    <a:pt x="83820" y="228600"/>
                  </a:lnTo>
                  <a:lnTo>
                    <a:pt x="83820" y="228854"/>
                  </a:lnTo>
                  <a:lnTo>
                    <a:pt x="88392" y="215900"/>
                  </a:lnTo>
                  <a:lnTo>
                    <a:pt x="88392" y="211836"/>
                  </a:lnTo>
                  <a:lnTo>
                    <a:pt x="108204" y="177165"/>
                  </a:lnTo>
                  <a:lnTo>
                    <a:pt x="108204" y="175260"/>
                  </a:lnTo>
                  <a:lnTo>
                    <a:pt x="112776" y="169164"/>
                  </a:lnTo>
                  <a:lnTo>
                    <a:pt x="112776" y="169817"/>
                  </a:lnTo>
                  <a:lnTo>
                    <a:pt x="135636" y="142602"/>
                  </a:lnTo>
                  <a:lnTo>
                    <a:pt x="135636" y="141732"/>
                  </a:lnTo>
                  <a:lnTo>
                    <a:pt x="140208" y="137160"/>
                  </a:lnTo>
                  <a:lnTo>
                    <a:pt x="140208" y="137891"/>
                  </a:lnTo>
                  <a:lnTo>
                    <a:pt x="169164" y="113568"/>
                  </a:lnTo>
                  <a:lnTo>
                    <a:pt x="169164" y="112776"/>
                  </a:lnTo>
                  <a:lnTo>
                    <a:pt x="173736" y="109728"/>
                  </a:lnTo>
                  <a:lnTo>
                    <a:pt x="173736" y="110326"/>
                  </a:lnTo>
                  <a:lnTo>
                    <a:pt x="207264" y="92365"/>
                  </a:lnTo>
                  <a:lnTo>
                    <a:pt x="207264" y="91440"/>
                  </a:lnTo>
                  <a:lnTo>
                    <a:pt x="231648" y="82296"/>
                  </a:lnTo>
                  <a:lnTo>
                    <a:pt x="231648" y="83058"/>
                  </a:lnTo>
                  <a:lnTo>
                    <a:pt x="249936" y="78486"/>
                  </a:lnTo>
                  <a:lnTo>
                    <a:pt x="249936" y="77724"/>
                  </a:lnTo>
                  <a:lnTo>
                    <a:pt x="272796" y="75034"/>
                  </a:lnTo>
                  <a:lnTo>
                    <a:pt x="272796" y="74676"/>
                  </a:lnTo>
                  <a:lnTo>
                    <a:pt x="295656" y="73247"/>
                  </a:lnTo>
                  <a:lnTo>
                    <a:pt x="2183892" y="73152"/>
                  </a:lnTo>
                  <a:lnTo>
                    <a:pt x="2183892" y="36576"/>
                  </a:lnTo>
                  <a:lnTo>
                    <a:pt x="2220468" y="73152"/>
                  </a:lnTo>
                  <a:lnTo>
                    <a:pt x="2220468" y="1332782"/>
                  </a:lnTo>
                  <a:lnTo>
                    <a:pt x="2232660" y="1309116"/>
                  </a:lnTo>
                  <a:lnTo>
                    <a:pt x="2243328" y="1280160"/>
                  </a:lnTo>
                  <a:lnTo>
                    <a:pt x="2250948" y="1252728"/>
                  </a:lnTo>
                  <a:lnTo>
                    <a:pt x="2255520" y="1222248"/>
                  </a:lnTo>
                  <a:lnTo>
                    <a:pt x="2257044" y="1194816"/>
                  </a:lnTo>
                  <a:close/>
                </a:path>
                <a:path w="2257425" h="1490979">
                  <a:moveTo>
                    <a:pt x="1961388" y="1490472"/>
                  </a:moveTo>
                  <a:lnTo>
                    <a:pt x="1961388" y="1415796"/>
                  </a:lnTo>
                  <a:lnTo>
                    <a:pt x="36576" y="1415796"/>
                  </a:lnTo>
                  <a:lnTo>
                    <a:pt x="73152" y="1452372"/>
                  </a:lnTo>
                  <a:lnTo>
                    <a:pt x="73152" y="1490472"/>
                  </a:lnTo>
                  <a:lnTo>
                    <a:pt x="1961388" y="1490472"/>
                  </a:lnTo>
                  <a:close/>
                </a:path>
                <a:path w="2257425" h="1490979">
                  <a:moveTo>
                    <a:pt x="73152" y="1490472"/>
                  </a:moveTo>
                  <a:lnTo>
                    <a:pt x="73152" y="1452372"/>
                  </a:lnTo>
                  <a:lnTo>
                    <a:pt x="36576" y="1415796"/>
                  </a:lnTo>
                  <a:lnTo>
                    <a:pt x="36576" y="1490472"/>
                  </a:lnTo>
                  <a:lnTo>
                    <a:pt x="73152" y="1490472"/>
                  </a:lnTo>
                  <a:close/>
                </a:path>
                <a:path w="2257425" h="1490979">
                  <a:moveTo>
                    <a:pt x="74676" y="272796"/>
                  </a:moveTo>
                  <a:lnTo>
                    <a:pt x="73152" y="275844"/>
                  </a:lnTo>
                  <a:lnTo>
                    <a:pt x="73152" y="298704"/>
                  </a:lnTo>
                  <a:lnTo>
                    <a:pt x="74676" y="272796"/>
                  </a:lnTo>
                  <a:close/>
                </a:path>
                <a:path w="2257425" h="1490979">
                  <a:moveTo>
                    <a:pt x="77724" y="249936"/>
                  </a:moveTo>
                  <a:lnTo>
                    <a:pt x="76200" y="254508"/>
                  </a:lnTo>
                  <a:lnTo>
                    <a:pt x="76200" y="258572"/>
                  </a:lnTo>
                  <a:lnTo>
                    <a:pt x="77724" y="249936"/>
                  </a:lnTo>
                  <a:close/>
                </a:path>
                <a:path w="2257425" h="1490979">
                  <a:moveTo>
                    <a:pt x="83820" y="228600"/>
                  </a:moveTo>
                  <a:lnTo>
                    <a:pt x="82296" y="233172"/>
                  </a:lnTo>
                  <a:lnTo>
                    <a:pt x="83371" y="230124"/>
                  </a:lnTo>
                  <a:lnTo>
                    <a:pt x="83820" y="228600"/>
                  </a:lnTo>
                  <a:close/>
                </a:path>
                <a:path w="2257425" h="1490979">
                  <a:moveTo>
                    <a:pt x="83371" y="230124"/>
                  </a:moveTo>
                  <a:lnTo>
                    <a:pt x="82296" y="233172"/>
                  </a:lnTo>
                  <a:lnTo>
                    <a:pt x="82296" y="233781"/>
                  </a:lnTo>
                  <a:lnTo>
                    <a:pt x="83371" y="230124"/>
                  </a:lnTo>
                  <a:close/>
                </a:path>
                <a:path w="2257425" h="1490979">
                  <a:moveTo>
                    <a:pt x="83820" y="228854"/>
                  </a:moveTo>
                  <a:lnTo>
                    <a:pt x="83820" y="228600"/>
                  </a:lnTo>
                  <a:lnTo>
                    <a:pt x="83371" y="230124"/>
                  </a:lnTo>
                  <a:lnTo>
                    <a:pt x="83820" y="228854"/>
                  </a:lnTo>
                  <a:close/>
                </a:path>
                <a:path w="2257425" h="1490979">
                  <a:moveTo>
                    <a:pt x="91440" y="207264"/>
                  </a:moveTo>
                  <a:lnTo>
                    <a:pt x="88392" y="211836"/>
                  </a:lnTo>
                  <a:lnTo>
                    <a:pt x="88392" y="215900"/>
                  </a:lnTo>
                  <a:lnTo>
                    <a:pt x="91440" y="207264"/>
                  </a:lnTo>
                  <a:close/>
                </a:path>
                <a:path w="2257425" h="1490979">
                  <a:moveTo>
                    <a:pt x="112776" y="169164"/>
                  </a:moveTo>
                  <a:lnTo>
                    <a:pt x="108204" y="175260"/>
                  </a:lnTo>
                  <a:lnTo>
                    <a:pt x="111608" y="171206"/>
                  </a:lnTo>
                  <a:lnTo>
                    <a:pt x="112776" y="169164"/>
                  </a:lnTo>
                  <a:close/>
                </a:path>
                <a:path w="2257425" h="1490979">
                  <a:moveTo>
                    <a:pt x="111608" y="171206"/>
                  </a:moveTo>
                  <a:lnTo>
                    <a:pt x="108204" y="175260"/>
                  </a:lnTo>
                  <a:lnTo>
                    <a:pt x="108204" y="177165"/>
                  </a:lnTo>
                  <a:lnTo>
                    <a:pt x="111608" y="171206"/>
                  </a:lnTo>
                  <a:close/>
                </a:path>
                <a:path w="2257425" h="1490979">
                  <a:moveTo>
                    <a:pt x="112776" y="169817"/>
                  </a:moveTo>
                  <a:lnTo>
                    <a:pt x="112776" y="169164"/>
                  </a:lnTo>
                  <a:lnTo>
                    <a:pt x="111608" y="171206"/>
                  </a:lnTo>
                  <a:lnTo>
                    <a:pt x="112776" y="169817"/>
                  </a:lnTo>
                  <a:close/>
                </a:path>
                <a:path w="2257425" h="1490979">
                  <a:moveTo>
                    <a:pt x="140208" y="137160"/>
                  </a:moveTo>
                  <a:lnTo>
                    <a:pt x="135636" y="141732"/>
                  </a:lnTo>
                  <a:lnTo>
                    <a:pt x="138120" y="139644"/>
                  </a:lnTo>
                  <a:lnTo>
                    <a:pt x="140208" y="137160"/>
                  </a:lnTo>
                  <a:close/>
                </a:path>
                <a:path w="2257425" h="1490979">
                  <a:moveTo>
                    <a:pt x="138120" y="139644"/>
                  </a:moveTo>
                  <a:lnTo>
                    <a:pt x="135636" y="141732"/>
                  </a:lnTo>
                  <a:lnTo>
                    <a:pt x="135636" y="142602"/>
                  </a:lnTo>
                  <a:lnTo>
                    <a:pt x="138120" y="139644"/>
                  </a:lnTo>
                  <a:close/>
                </a:path>
                <a:path w="2257425" h="1490979">
                  <a:moveTo>
                    <a:pt x="140208" y="137891"/>
                  </a:moveTo>
                  <a:lnTo>
                    <a:pt x="140208" y="137160"/>
                  </a:lnTo>
                  <a:lnTo>
                    <a:pt x="138120" y="139644"/>
                  </a:lnTo>
                  <a:lnTo>
                    <a:pt x="140208" y="137891"/>
                  </a:lnTo>
                  <a:close/>
                </a:path>
                <a:path w="2257425" h="1490979">
                  <a:moveTo>
                    <a:pt x="173736" y="109728"/>
                  </a:moveTo>
                  <a:lnTo>
                    <a:pt x="169164" y="112776"/>
                  </a:lnTo>
                  <a:lnTo>
                    <a:pt x="171768" y="111380"/>
                  </a:lnTo>
                  <a:lnTo>
                    <a:pt x="173736" y="109728"/>
                  </a:lnTo>
                  <a:close/>
                </a:path>
                <a:path w="2257425" h="1490979">
                  <a:moveTo>
                    <a:pt x="171768" y="111380"/>
                  </a:moveTo>
                  <a:lnTo>
                    <a:pt x="169164" y="112776"/>
                  </a:lnTo>
                  <a:lnTo>
                    <a:pt x="169164" y="113568"/>
                  </a:lnTo>
                  <a:lnTo>
                    <a:pt x="171768" y="111380"/>
                  </a:lnTo>
                  <a:close/>
                </a:path>
                <a:path w="2257425" h="1490979">
                  <a:moveTo>
                    <a:pt x="173736" y="110326"/>
                  </a:moveTo>
                  <a:lnTo>
                    <a:pt x="173736" y="109728"/>
                  </a:lnTo>
                  <a:lnTo>
                    <a:pt x="171768" y="111380"/>
                  </a:lnTo>
                  <a:lnTo>
                    <a:pt x="173736" y="110326"/>
                  </a:lnTo>
                  <a:close/>
                </a:path>
                <a:path w="2257425" h="1490979">
                  <a:moveTo>
                    <a:pt x="211836" y="89916"/>
                  </a:moveTo>
                  <a:lnTo>
                    <a:pt x="207264" y="91440"/>
                  </a:lnTo>
                  <a:lnTo>
                    <a:pt x="207264" y="92365"/>
                  </a:lnTo>
                  <a:lnTo>
                    <a:pt x="211836" y="89916"/>
                  </a:lnTo>
                  <a:close/>
                </a:path>
                <a:path w="2257425" h="1490979">
                  <a:moveTo>
                    <a:pt x="231648" y="83058"/>
                  </a:moveTo>
                  <a:lnTo>
                    <a:pt x="231648" y="82296"/>
                  </a:lnTo>
                  <a:lnTo>
                    <a:pt x="228600" y="83820"/>
                  </a:lnTo>
                  <a:lnTo>
                    <a:pt x="231648" y="83058"/>
                  </a:lnTo>
                  <a:close/>
                </a:path>
                <a:path w="2257425" h="1490979">
                  <a:moveTo>
                    <a:pt x="252984" y="77724"/>
                  </a:moveTo>
                  <a:lnTo>
                    <a:pt x="249936" y="77724"/>
                  </a:lnTo>
                  <a:lnTo>
                    <a:pt x="249936" y="78486"/>
                  </a:lnTo>
                  <a:lnTo>
                    <a:pt x="252984" y="77724"/>
                  </a:lnTo>
                  <a:close/>
                </a:path>
                <a:path w="2257425" h="1490979">
                  <a:moveTo>
                    <a:pt x="275844" y="74676"/>
                  </a:moveTo>
                  <a:lnTo>
                    <a:pt x="272796" y="74676"/>
                  </a:lnTo>
                  <a:lnTo>
                    <a:pt x="272796" y="75034"/>
                  </a:lnTo>
                  <a:lnTo>
                    <a:pt x="275844" y="74676"/>
                  </a:lnTo>
                  <a:close/>
                </a:path>
                <a:path w="2257425" h="1490979">
                  <a:moveTo>
                    <a:pt x="297180" y="73152"/>
                  </a:moveTo>
                  <a:lnTo>
                    <a:pt x="295656" y="73152"/>
                  </a:lnTo>
                  <a:lnTo>
                    <a:pt x="297180" y="73152"/>
                  </a:lnTo>
                  <a:close/>
                </a:path>
                <a:path w="2257425" h="1490979">
                  <a:moveTo>
                    <a:pt x="1984248" y="1414272"/>
                  </a:moveTo>
                  <a:lnTo>
                    <a:pt x="1958340" y="1415796"/>
                  </a:lnTo>
                  <a:lnTo>
                    <a:pt x="1961388" y="1415796"/>
                  </a:lnTo>
                  <a:lnTo>
                    <a:pt x="1961388" y="1490472"/>
                  </a:lnTo>
                  <a:lnTo>
                    <a:pt x="1981200" y="1488386"/>
                  </a:lnTo>
                  <a:lnTo>
                    <a:pt x="1981200" y="1415796"/>
                  </a:lnTo>
                  <a:lnTo>
                    <a:pt x="1984248" y="1414272"/>
                  </a:lnTo>
                  <a:close/>
                </a:path>
                <a:path w="2257425" h="1490979">
                  <a:moveTo>
                    <a:pt x="2007108" y="1411224"/>
                  </a:moveTo>
                  <a:lnTo>
                    <a:pt x="1981200" y="1415796"/>
                  </a:lnTo>
                  <a:lnTo>
                    <a:pt x="1981200" y="1488386"/>
                  </a:lnTo>
                  <a:lnTo>
                    <a:pt x="2002536" y="1486140"/>
                  </a:lnTo>
                  <a:lnTo>
                    <a:pt x="2002536" y="1412748"/>
                  </a:lnTo>
                  <a:lnTo>
                    <a:pt x="2007108" y="1411224"/>
                  </a:lnTo>
                  <a:close/>
                </a:path>
                <a:path w="2257425" h="1490979">
                  <a:moveTo>
                    <a:pt x="2026920" y="1405576"/>
                  </a:moveTo>
                  <a:lnTo>
                    <a:pt x="2002536" y="1412748"/>
                  </a:lnTo>
                  <a:lnTo>
                    <a:pt x="2002536" y="1486140"/>
                  </a:lnTo>
                  <a:lnTo>
                    <a:pt x="2019300" y="1484376"/>
                  </a:lnTo>
                  <a:lnTo>
                    <a:pt x="2023872" y="1483172"/>
                  </a:lnTo>
                  <a:lnTo>
                    <a:pt x="2023872" y="1406652"/>
                  </a:lnTo>
                  <a:lnTo>
                    <a:pt x="2026920" y="1405576"/>
                  </a:lnTo>
                  <a:close/>
                </a:path>
                <a:path w="2257425" h="1490979">
                  <a:moveTo>
                    <a:pt x="2028444" y="1405128"/>
                  </a:moveTo>
                  <a:lnTo>
                    <a:pt x="2026920" y="1405576"/>
                  </a:lnTo>
                  <a:lnTo>
                    <a:pt x="2023872" y="1406652"/>
                  </a:lnTo>
                  <a:lnTo>
                    <a:pt x="2028444" y="1405128"/>
                  </a:lnTo>
                  <a:close/>
                </a:path>
                <a:path w="2257425" h="1490979">
                  <a:moveTo>
                    <a:pt x="2028444" y="1481969"/>
                  </a:moveTo>
                  <a:lnTo>
                    <a:pt x="2028444" y="1405128"/>
                  </a:lnTo>
                  <a:lnTo>
                    <a:pt x="2023872" y="1406652"/>
                  </a:lnTo>
                  <a:lnTo>
                    <a:pt x="2023872" y="1483172"/>
                  </a:lnTo>
                  <a:lnTo>
                    <a:pt x="2028444" y="1481969"/>
                  </a:lnTo>
                  <a:close/>
                </a:path>
                <a:path w="2257425" h="1490979">
                  <a:moveTo>
                    <a:pt x="2048193" y="1398067"/>
                  </a:moveTo>
                  <a:lnTo>
                    <a:pt x="2026920" y="1405576"/>
                  </a:lnTo>
                  <a:lnTo>
                    <a:pt x="2028444" y="1405128"/>
                  </a:lnTo>
                  <a:lnTo>
                    <a:pt x="2028444" y="1481969"/>
                  </a:lnTo>
                  <a:lnTo>
                    <a:pt x="2043684" y="1477959"/>
                  </a:lnTo>
                  <a:lnTo>
                    <a:pt x="2043684" y="1400556"/>
                  </a:lnTo>
                  <a:lnTo>
                    <a:pt x="2048193" y="1398067"/>
                  </a:lnTo>
                  <a:close/>
                </a:path>
                <a:path w="2257425" h="1490979">
                  <a:moveTo>
                    <a:pt x="2049780" y="1397508"/>
                  </a:moveTo>
                  <a:lnTo>
                    <a:pt x="2048193" y="1398067"/>
                  </a:lnTo>
                  <a:lnTo>
                    <a:pt x="2043684" y="1400556"/>
                  </a:lnTo>
                  <a:lnTo>
                    <a:pt x="2049780" y="1397508"/>
                  </a:lnTo>
                  <a:close/>
                </a:path>
                <a:path w="2257425" h="1490979">
                  <a:moveTo>
                    <a:pt x="2049780" y="1476194"/>
                  </a:moveTo>
                  <a:lnTo>
                    <a:pt x="2049780" y="1397508"/>
                  </a:lnTo>
                  <a:lnTo>
                    <a:pt x="2043684" y="1400556"/>
                  </a:lnTo>
                  <a:lnTo>
                    <a:pt x="2043684" y="1477959"/>
                  </a:lnTo>
                  <a:lnTo>
                    <a:pt x="2048256" y="1476756"/>
                  </a:lnTo>
                  <a:lnTo>
                    <a:pt x="2049780" y="1476194"/>
                  </a:lnTo>
                  <a:close/>
                </a:path>
                <a:path w="2257425" h="1490979">
                  <a:moveTo>
                    <a:pt x="2085976" y="1377222"/>
                  </a:moveTo>
                  <a:lnTo>
                    <a:pt x="2048193" y="1398067"/>
                  </a:lnTo>
                  <a:lnTo>
                    <a:pt x="2049780" y="1397508"/>
                  </a:lnTo>
                  <a:lnTo>
                    <a:pt x="2049780" y="1476194"/>
                  </a:lnTo>
                  <a:lnTo>
                    <a:pt x="2077212" y="1466088"/>
                  </a:lnTo>
                  <a:lnTo>
                    <a:pt x="2081784" y="1463516"/>
                  </a:lnTo>
                  <a:lnTo>
                    <a:pt x="2081784" y="1380744"/>
                  </a:lnTo>
                  <a:lnTo>
                    <a:pt x="2085976" y="1377222"/>
                  </a:lnTo>
                  <a:close/>
                </a:path>
                <a:path w="2257425" h="1490979">
                  <a:moveTo>
                    <a:pt x="2087880" y="1376172"/>
                  </a:moveTo>
                  <a:lnTo>
                    <a:pt x="2085976" y="1377222"/>
                  </a:lnTo>
                  <a:lnTo>
                    <a:pt x="2081784" y="1380744"/>
                  </a:lnTo>
                  <a:lnTo>
                    <a:pt x="2087880" y="1376172"/>
                  </a:lnTo>
                  <a:close/>
                </a:path>
                <a:path w="2257425" h="1490979">
                  <a:moveTo>
                    <a:pt x="2087880" y="1460087"/>
                  </a:moveTo>
                  <a:lnTo>
                    <a:pt x="2087880" y="1376172"/>
                  </a:lnTo>
                  <a:lnTo>
                    <a:pt x="2081784" y="1380744"/>
                  </a:lnTo>
                  <a:lnTo>
                    <a:pt x="2081784" y="1463516"/>
                  </a:lnTo>
                  <a:lnTo>
                    <a:pt x="2087880" y="1460087"/>
                  </a:lnTo>
                  <a:close/>
                </a:path>
                <a:path w="2257425" h="1490979">
                  <a:moveTo>
                    <a:pt x="2117399" y="1350827"/>
                  </a:moveTo>
                  <a:lnTo>
                    <a:pt x="2085976" y="1377222"/>
                  </a:lnTo>
                  <a:lnTo>
                    <a:pt x="2087880" y="1376172"/>
                  </a:lnTo>
                  <a:lnTo>
                    <a:pt x="2087880" y="1460087"/>
                  </a:lnTo>
                  <a:lnTo>
                    <a:pt x="2115312" y="1444656"/>
                  </a:lnTo>
                  <a:lnTo>
                    <a:pt x="2115312" y="1353312"/>
                  </a:lnTo>
                  <a:lnTo>
                    <a:pt x="2117399" y="1350827"/>
                  </a:lnTo>
                  <a:close/>
                </a:path>
                <a:path w="2257425" h="1490979">
                  <a:moveTo>
                    <a:pt x="2119884" y="1348740"/>
                  </a:moveTo>
                  <a:lnTo>
                    <a:pt x="2117399" y="1350827"/>
                  </a:lnTo>
                  <a:lnTo>
                    <a:pt x="2115312" y="1353312"/>
                  </a:lnTo>
                  <a:lnTo>
                    <a:pt x="2119884" y="1348740"/>
                  </a:lnTo>
                  <a:close/>
                </a:path>
                <a:path w="2257425" h="1490979">
                  <a:moveTo>
                    <a:pt x="2119884" y="1442085"/>
                  </a:moveTo>
                  <a:lnTo>
                    <a:pt x="2119884" y="1348740"/>
                  </a:lnTo>
                  <a:lnTo>
                    <a:pt x="2115312" y="1353312"/>
                  </a:lnTo>
                  <a:lnTo>
                    <a:pt x="2115312" y="1444656"/>
                  </a:lnTo>
                  <a:lnTo>
                    <a:pt x="2119884" y="1442085"/>
                  </a:lnTo>
                  <a:close/>
                </a:path>
                <a:path w="2257425" h="1490979">
                  <a:moveTo>
                    <a:pt x="2143794" y="1319404"/>
                  </a:moveTo>
                  <a:lnTo>
                    <a:pt x="2117399" y="1350827"/>
                  </a:lnTo>
                  <a:lnTo>
                    <a:pt x="2119884" y="1348740"/>
                  </a:lnTo>
                  <a:lnTo>
                    <a:pt x="2119884" y="1442085"/>
                  </a:lnTo>
                  <a:lnTo>
                    <a:pt x="2125980" y="1438656"/>
                  </a:lnTo>
                  <a:lnTo>
                    <a:pt x="2142744" y="1425360"/>
                  </a:lnTo>
                  <a:lnTo>
                    <a:pt x="2142744" y="1321308"/>
                  </a:lnTo>
                  <a:lnTo>
                    <a:pt x="2143794" y="1319404"/>
                  </a:lnTo>
                  <a:close/>
                </a:path>
                <a:path w="2257425" h="1490979">
                  <a:moveTo>
                    <a:pt x="2147316" y="1315212"/>
                  </a:moveTo>
                  <a:lnTo>
                    <a:pt x="2143794" y="1319404"/>
                  </a:lnTo>
                  <a:lnTo>
                    <a:pt x="2142744" y="1321308"/>
                  </a:lnTo>
                  <a:lnTo>
                    <a:pt x="2147316" y="1315212"/>
                  </a:lnTo>
                  <a:close/>
                </a:path>
                <a:path w="2257425" h="1490979">
                  <a:moveTo>
                    <a:pt x="2147316" y="1421734"/>
                  </a:moveTo>
                  <a:lnTo>
                    <a:pt x="2147316" y="1315212"/>
                  </a:lnTo>
                  <a:lnTo>
                    <a:pt x="2142744" y="1321308"/>
                  </a:lnTo>
                  <a:lnTo>
                    <a:pt x="2142744" y="1425360"/>
                  </a:lnTo>
                  <a:lnTo>
                    <a:pt x="2147316" y="1421734"/>
                  </a:lnTo>
                  <a:close/>
                </a:path>
                <a:path w="2257425" h="1490979">
                  <a:moveTo>
                    <a:pt x="2167128" y="1406021"/>
                  </a:moveTo>
                  <a:lnTo>
                    <a:pt x="2167128" y="1277112"/>
                  </a:lnTo>
                  <a:lnTo>
                    <a:pt x="2143794" y="1319404"/>
                  </a:lnTo>
                  <a:lnTo>
                    <a:pt x="2147316" y="1315212"/>
                  </a:lnTo>
                  <a:lnTo>
                    <a:pt x="2147316" y="1421734"/>
                  </a:lnTo>
                  <a:lnTo>
                    <a:pt x="2167128" y="1406021"/>
                  </a:lnTo>
                  <a:close/>
                </a:path>
                <a:path w="2257425" h="1490979">
                  <a:moveTo>
                    <a:pt x="2179320" y="1392555"/>
                  </a:moveTo>
                  <a:lnTo>
                    <a:pt x="2179320" y="1235964"/>
                  </a:lnTo>
                  <a:lnTo>
                    <a:pt x="2173224" y="1260348"/>
                  </a:lnTo>
                  <a:lnTo>
                    <a:pt x="2173224" y="1257300"/>
                  </a:lnTo>
                  <a:lnTo>
                    <a:pt x="2164080" y="1281684"/>
                  </a:lnTo>
                  <a:lnTo>
                    <a:pt x="2167128" y="1277112"/>
                  </a:lnTo>
                  <a:lnTo>
                    <a:pt x="2167128" y="1406021"/>
                  </a:lnTo>
                  <a:lnTo>
                    <a:pt x="2170176" y="1403604"/>
                  </a:lnTo>
                  <a:lnTo>
                    <a:pt x="2179320" y="1392555"/>
                  </a:lnTo>
                  <a:close/>
                </a:path>
                <a:path w="2257425" h="1490979">
                  <a:moveTo>
                    <a:pt x="2220468" y="1332782"/>
                  </a:moveTo>
                  <a:lnTo>
                    <a:pt x="2220468" y="73152"/>
                  </a:lnTo>
                  <a:lnTo>
                    <a:pt x="2183892" y="73152"/>
                  </a:lnTo>
                  <a:lnTo>
                    <a:pt x="2183892" y="1191768"/>
                  </a:lnTo>
                  <a:lnTo>
                    <a:pt x="2182368" y="1217676"/>
                  </a:lnTo>
                  <a:lnTo>
                    <a:pt x="2182368" y="1213104"/>
                  </a:lnTo>
                  <a:lnTo>
                    <a:pt x="2177796" y="1239012"/>
                  </a:lnTo>
                  <a:lnTo>
                    <a:pt x="2179320" y="1235964"/>
                  </a:lnTo>
                  <a:lnTo>
                    <a:pt x="2179320" y="1392555"/>
                  </a:lnTo>
                  <a:lnTo>
                    <a:pt x="2206752" y="1359408"/>
                  </a:lnTo>
                  <a:lnTo>
                    <a:pt x="2220468" y="1332782"/>
                  </a:lnTo>
                  <a:close/>
                </a:path>
                <a:path w="2257425" h="1490979">
                  <a:moveTo>
                    <a:pt x="2220468" y="73152"/>
                  </a:moveTo>
                  <a:lnTo>
                    <a:pt x="2183892" y="36576"/>
                  </a:lnTo>
                  <a:lnTo>
                    <a:pt x="2183892" y="73152"/>
                  </a:lnTo>
                  <a:lnTo>
                    <a:pt x="2220468" y="73152"/>
                  </a:lnTo>
                  <a:close/>
                </a:path>
              </a:pathLst>
            </a:custGeom>
            <a:solidFill>
              <a:srgbClr val="006FBF"/>
            </a:solidFill>
          </p:spPr>
          <p:txBody>
            <a:bodyPr wrap="square" lIns="0" tIns="0" rIns="0" bIns="0" rtlCol="0"/>
            <a:lstStyle/>
            <a:p>
              <a:endParaRPr sz="1588">
                <a:solidFill>
                  <a:prstClr val="black"/>
                </a:solidFill>
              </a:endParaRPr>
            </a:p>
          </p:txBody>
        </p:sp>
        <p:pic>
          <p:nvPicPr>
            <p:cNvPr id="46" name="object 36">
              <a:extLst>
                <a:ext uri="{FF2B5EF4-FFF2-40B4-BE49-F238E27FC236}">
                  <a16:creationId xmlns:a16="http://schemas.microsoft.com/office/drawing/2014/main" id="{FD56D4CD-1B88-9431-39C7-B2438BAD755D}"/>
                </a:ext>
              </a:extLst>
            </p:cNvPr>
            <p:cNvPicPr/>
            <p:nvPr/>
          </p:nvPicPr>
          <p:blipFill>
            <a:blip r:embed="rId11" cstate="print"/>
            <a:stretch>
              <a:fillRect/>
            </a:stretch>
          </p:blipFill>
          <p:spPr>
            <a:xfrm>
              <a:off x="324612" y="1869948"/>
              <a:ext cx="2110739" cy="1342643"/>
            </a:xfrm>
            <a:prstGeom prst="rect">
              <a:avLst/>
            </a:prstGeom>
          </p:spPr>
        </p:pic>
        <p:sp>
          <p:nvSpPr>
            <p:cNvPr id="47" name="object 37">
              <a:extLst>
                <a:ext uri="{FF2B5EF4-FFF2-40B4-BE49-F238E27FC236}">
                  <a16:creationId xmlns:a16="http://schemas.microsoft.com/office/drawing/2014/main" id="{CDACA0C5-EF1E-504A-7CCD-74A73CF1618C}"/>
                </a:ext>
              </a:extLst>
            </p:cNvPr>
            <p:cNvSpPr/>
            <p:nvPr/>
          </p:nvSpPr>
          <p:spPr>
            <a:xfrm>
              <a:off x="251460" y="1796796"/>
              <a:ext cx="2257425" cy="1490980"/>
            </a:xfrm>
            <a:custGeom>
              <a:avLst/>
              <a:gdLst/>
              <a:ahLst/>
              <a:cxnLst/>
              <a:rect l="l" t="t" r="r" b="b"/>
              <a:pathLst>
                <a:path w="2257425" h="1490979">
                  <a:moveTo>
                    <a:pt x="2257044" y="1194816"/>
                  </a:moveTo>
                  <a:lnTo>
                    <a:pt x="2257044" y="0"/>
                  </a:lnTo>
                  <a:lnTo>
                    <a:pt x="294132" y="0"/>
                  </a:lnTo>
                  <a:lnTo>
                    <a:pt x="236220" y="6096"/>
                  </a:lnTo>
                  <a:lnTo>
                    <a:pt x="179832" y="24384"/>
                  </a:lnTo>
                  <a:lnTo>
                    <a:pt x="129540" y="50292"/>
                  </a:lnTo>
                  <a:lnTo>
                    <a:pt x="86868" y="86868"/>
                  </a:lnTo>
                  <a:lnTo>
                    <a:pt x="50292" y="131064"/>
                  </a:lnTo>
                  <a:lnTo>
                    <a:pt x="22860" y="179832"/>
                  </a:lnTo>
                  <a:lnTo>
                    <a:pt x="4572" y="237744"/>
                  </a:lnTo>
                  <a:lnTo>
                    <a:pt x="0" y="295656"/>
                  </a:lnTo>
                  <a:lnTo>
                    <a:pt x="0" y="1490472"/>
                  </a:lnTo>
                  <a:lnTo>
                    <a:pt x="36576" y="1490472"/>
                  </a:lnTo>
                  <a:lnTo>
                    <a:pt x="36576" y="1415796"/>
                  </a:lnTo>
                  <a:lnTo>
                    <a:pt x="73152" y="1415796"/>
                  </a:lnTo>
                  <a:lnTo>
                    <a:pt x="73152" y="275844"/>
                  </a:lnTo>
                  <a:lnTo>
                    <a:pt x="76200" y="258572"/>
                  </a:lnTo>
                  <a:lnTo>
                    <a:pt x="76200" y="254508"/>
                  </a:lnTo>
                  <a:lnTo>
                    <a:pt x="82296" y="233781"/>
                  </a:lnTo>
                  <a:lnTo>
                    <a:pt x="82296" y="233172"/>
                  </a:lnTo>
                  <a:lnTo>
                    <a:pt x="83820" y="228600"/>
                  </a:lnTo>
                  <a:lnTo>
                    <a:pt x="83820" y="228854"/>
                  </a:lnTo>
                  <a:lnTo>
                    <a:pt x="88392" y="215900"/>
                  </a:lnTo>
                  <a:lnTo>
                    <a:pt x="88392" y="211836"/>
                  </a:lnTo>
                  <a:lnTo>
                    <a:pt x="108204" y="177165"/>
                  </a:lnTo>
                  <a:lnTo>
                    <a:pt x="108204" y="175260"/>
                  </a:lnTo>
                  <a:lnTo>
                    <a:pt x="112776" y="169164"/>
                  </a:lnTo>
                  <a:lnTo>
                    <a:pt x="112776" y="169817"/>
                  </a:lnTo>
                  <a:lnTo>
                    <a:pt x="135636" y="142602"/>
                  </a:lnTo>
                  <a:lnTo>
                    <a:pt x="135636" y="141732"/>
                  </a:lnTo>
                  <a:lnTo>
                    <a:pt x="140208" y="137160"/>
                  </a:lnTo>
                  <a:lnTo>
                    <a:pt x="140208" y="137891"/>
                  </a:lnTo>
                  <a:lnTo>
                    <a:pt x="169164" y="113568"/>
                  </a:lnTo>
                  <a:lnTo>
                    <a:pt x="169164" y="112776"/>
                  </a:lnTo>
                  <a:lnTo>
                    <a:pt x="173736" y="109728"/>
                  </a:lnTo>
                  <a:lnTo>
                    <a:pt x="173736" y="110326"/>
                  </a:lnTo>
                  <a:lnTo>
                    <a:pt x="207264" y="92365"/>
                  </a:lnTo>
                  <a:lnTo>
                    <a:pt x="207264" y="91440"/>
                  </a:lnTo>
                  <a:lnTo>
                    <a:pt x="231648" y="82296"/>
                  </a:lnTo>
                  <a:lnTo>
                    <a:pt x="231648" y="83058"/>
                  </a:lnTo>
                  <a:lnTo>
                    <a:pt x="249936" y="78486"/>
                  </a:lnTo>
                  <a:lnTo>
                    <a:pt x="249936" y="77724"/>
                  </a:lnTo>
                  <a:lnTo>
                    <a:pt x="272796" y="75034"/>
                  </a:lnTo>
                  <a:lnTo>
                    <a:pt x="272796" y="74676"/>
                  </a:lnTo>
                  <a:lnTo>
                    <a:pt x="295656" y="73247"/>
                  </a:lnTo>
                  <a:lnTo>
                    <a:pt x="2183892" y="73152"/>
                  </a:lnTo>
                  <a:lnTo>
                    <a:pt x="2183892" y="36576"/>
                  </a:lnTo>
                  <a:lnTo>
                    <a:pt x="2220468" y="73152"/>
                  </a:lnTo>
                  <a:lnTo>
                    <a:pt x="2220468" y="1332782"/>
                  </a:lnTo>
                  <a:lnTo>
                    <a:pt x="2232660" y="1309116"/>
                  </a:lnTo>
                  <a:lnTo>
                    <a:pt x="2243328" y="1280160"/>
                  </a:lnTo>
                  <a:lnTo>
                    <a:pt x="2250948" y="1252728"/>
                  </a:lnTo>
                  <a:lnTo>
                    <a:pt x="2255520" y="1222248"/>
                  </a:lnTo>
                  <a:lnTo>
                    <a:pt x="2257044" y="1194816"/>
                  </a:lnTo>
                  <a:close/>
                </a:path>
                <a:path w="2257425" h="1490979">
                  <a:moveTo>
                    <a:pt x="1961388" y="1490472"/>
                  </a:moveTo>
                  <a:lnTo>
                    <a:pt x="1961388" y="1415796"/>
                  </a:lnTo>
                  <a:lnTo>
                    <a:pt x="36576" y="1415796"/>
                  </a:lnTo>
                  <a:lnTo>
                    <a:pt x="73152" y="1452372"/>
                  </a:lnTo>
                  <a:lnTo>
                    <a:pt x="73152" y="1490472"/>
                  </a:lnTo>
                  <a:lnTo>
                    <a:pt x="1961388" y="1490472"/>
                  </a:lnTo>
                  <a:close/>
                </a:path>
                <a:path w="2257425" h="1490979">
                  <a:moveTo>
                    <a:pt x="73152" y="1490472"/>
                  </a:moveTo>
                  <a:lnTo>
                    <a:pt x="73152" y="1452372"/>
                  </a:lnTo>
                  <a:lnTo>
                    <a:pt x="36576" y="1415796"/>
                  </a:lnTo>
                  <a:lnTo>
                    <a:pt x="36576" y="1490472"/>
                  </a:lnTo>
                  <a:lnTo>
                    <a:pt x="73152" y="1490472"/>
                  </a:lnTo>
                  <a:close/>
                </a:path>
                <a:path w="2257425" h="1490979">
                  <a:moveTo>
                    <a:pt x="74676" y="272796"/>
                  </a:moveTo>
                  <a:lnTo>
                    <a:pt x="73152" y="275844"/>
                  </a:lnTo>
                  <a:lnTo>
                    <a:pt x="73152" y="298704"/>
                  </a:lnTo>
                  <a:lnTo>
                    <a:pt x="74676" y="272796"/>
                  </a:lnTo>
                  <a:close/>
                </a:path>
                <a:path w="2257425" h="1490979">
                  <a:moveTo>
                    <a:pt x="77724" y="249936"/>
                  </a:moveTo>
                  <a:lnTo>
                    <a:pt x="76200" y="254508"/>
                  </a:lnTo>
                  <a:lnTo>
                    <a:pt x="76200" y="258572"/>
                  </a:lnTo>
                  <a:lnTo>
                    <a:pt x="77724" y="249936"/>
                  </a:lnTo>
                  <a:close/>
                </a:path>
                <a:path w="2257425" h="1490979">
                  <a:moveTo>
                    <a:pt x="83820" y="228600"/>
                  </a:moveTo>
                  <a:lnTo>
                    <a:pt x="82296" y="233172"/>
                  </a:lnTo>
                  <a:lnTo>
                    <a:pt x="83371" y="230124"/>
                  </a:lnTo>
                  <a:lnTo>
                    <a:pt x="83820" y="228600"/>
                  </a:lnTo>
                  <a:close/>
                </a:path>
                <a:path w="2257425" h="1490979">
                  <a:moveTo>
                    <a:pt x="83371" y="230124"/>
                  </a:moveTo>
                  <a:lnTo>
                    <a:pt x="82296" y="233172"/>
                  </a:lnTo>
                  <a:lnTo>
                    <a:pt x="82296" y="233781"/>
                  </a:lnTo>
                  <a:lnTo>
                    <a:pt x="83371" y="230124"/>
                  </a:lnTo>
                  <a:close/>
                </a:path>
                <a:path w="2257425" h="1490979">
                  <a:moveTo>
                    <a:pt x="83820" y="228854"/>
                  </a:moveTo>
                  <a:lnTo>
                    <a:pt x="83820" y="228600"/>
                  </a:lnTo>
                  <a:lnTo>
                    <a:pt x="83371" y="230124"/>
                  </a:lnTo>
                  <a:lnTo>
                    <a:pt x="83820" y="228854"/>
                  </a:lnTo>
                  <a:close/>
                </a:path>
                <a:path w="2257425" h="1490979">
                  <a:moveTo>
                    <a:pt x="91440" y="207264"/>
                  </a:moveTo>
                  <a:lnTo>
                    <a:pt x="88392" y="211836"/>
                  </a:lnTo>
                  <a:lnTo>
                    <a:pt x="88392" y="215900"/>
                  </a:lnTo>
                  <a:lnTo>
                    <a:pt x="91440" y="207264"/>
                  </a:lnTo>
                  <a:close/>
                </a:path>
                <a:path w="2257425" h="1490979">
                  <a:moveTo>
                    <a:pt x="112776" y="169164"/>
                  </a:moveTo>
                  <a:lnTo>
                    <a:pt x="108204" y="175260"/>
                  </a:lnTo>
                  <a:lnTo>
                    <a:pt x="111608" y="171206"/>
                  </a:lnTo>
                  <a:lnTo>
                    <a:pt x="112776" y="169164"/>
                  </a:lnTo>
                  <a:close/>
                </a:path>
                <a:path w="2257425" h="1490979">
                  <a:moveTo>
                    <a:pt x="111608" y="171206"/>
                  </a:moveTo>
                  <a:lnTo>
                    <a:pt x="108204" y="175260"/>
                  </a:lnTo>
                  <a:lnTo>
                    <a:pt x="108204" y="177165"/>
                  </a:lnTo>
                  <a:lnTo>
                    <a:pt x="111608" y="171206"/>
                  </a:lnTo>
                  <a:close/>
                </a:path>
                <a:path w="2257425" h="1490979">
                  <a:moveTo>
                    <a:pt x="112776" y="169817"/>
                  </a:moveTo>
                  <a:lnTo>
                    <a:pt x="112776" y="169164"/>
                  </a:lnTo>
                  <a:lnTo>
                    <a:pt x="111608" y="171206"/>
                  </a:lnTo>
                  <a:lnTo>
                    <a:pt x="112776" y="169817"/>
                  </a:lnTo>
                  <a:close/>
                </a:path>
                <a:path w="2257425" h="1490979">
                  <a:moveTo>
                    <a:pt x="140208" y="137160"/>
                  </a:moveTo>
                  <a:lnTo>
                    <a:pt x="135636" y="141732"/>
                  </a:lnTo>
                  <a:lnTo>
                    <a:pt x="138120" y="139644"/>
                  </a:lnTo>
                  <a:lnTo>
                    <a:pt x="140208" y="137160"/>
                  </a:lnTo>
                  <a:close/>
                </a:path>
                <a:path w="2257425" h="1490979">
                  <a:moveTo>
                    <a:pt x="138120" y="139644"/>
                  </a:moveTo>
                  <a:lnTo>
                    <a:pt x="135636" y="141732"/>
                  </a:lnTo>
                  <a:lnTo>
                    <a:pt x="135636" y="142602"/>
                  </a:lnTo>
                  <a:lnTo>
                    <a:pt x="138120" y="139644"/>
                  </a:lnTo>
                  <a:close/>
                </a:path>
                <a:path w="2257425" h="1490979">
                  <a:moveTo>
                    <a:pt x="140208" y="137891"/>
                  </a:moveTo>
                  <a:lnTo>
                    <a:pt x="140208" y="137160"/>
                  </a:lnTo>
                  <a:lnTo>
                    <a:pt x="138120" y="139644"/>
                  </a:lnTo>
                  <a:lnTo>
                    <a:pt x="140208" y="137891"/>
                  </a:lnTo>
                  <a:close/>
                </a:path>
                <a:path w="2257425" h="1490979">
                  <a:moveTo>
                    <a:pt x="173736" y="109728"/>
                  </a:moveTo>
                  <a:lnTo>
                    <a:pt x="169164" y="112776"/>
                  </a:lnTo>
                  <a:lnTo>
                    <a:pt x="171768" y="111380"/>
                  </a:lnTo>
                  <a:lnTo>
                    <a:pt x="173736" y="109728"/>
                  </a:lnTo>
                  <a:close/>
                </a:path>
                <a:path w="2257425" h="1490979">
                  <a:moveTo>
                    <a:pt x="171768" y="111380"/>
                  </a:moveTo>
                  <a:lnTo>
                    <a:pt x="169164" y="112776"/>
                  </a:lnTo>
                  <a:lnTo>
                    <a:pt x="169164" y="113568"/>
                  </a:lnTo>
                  <a:lnTo>
                    <a:pt x="171768" y="111380"/>
                  </a:lnTo>
                  <a:close/>
                </a:path>
                <a:path w="2257425" h="1490979">
                  <a:moveTo>
                    <a:pt x="173736" y="110326"/>
                  </a:moveTo>
                  <a:lnTo>
                    <a:pt x="173736" y="109728"/>
                  </a:lnTo>
                  <a:lnTo>
                    <a:pt x="171768" y="111380"/>
                  </a:lnTo>
                  <a:lnTo>
                    <a:pt x="173736" y="110326"/>
                  </a:lnTo>
                  <a:close/>
                </a:path>
                <a:path w="2257425" h="1490979">
                  <a:moveTo>
                    <a:pt x="211836" y="89916"/>
                  </a:moveTo>
                  <a:lnTo>
                    <a:pt x="207264" y="91440"/>
                  </a:lnTo>
                  <a:lnTo>
                    <a:pt x="207264" y="92365"/>
                  </a:lnTo>
                  <a:lnTo>
                    <a:pt x="211836" y="89916"/>
                  </a:lnTo>
                  <a:close/>
                </a:path>
                <a:path w="2257425" h="1490979">
                  <a:moveTo>
                    <a:pt x="231648" y="83058"/>
                  </a:moveTo>
                  <a:lnTo>
                    <a:pt x="231648" y="82296"/>
                  </a:lnTo>
                  <a:lnTo>
                    <a:pt x="228600" y="83820"/>
                  </a:lnTo>
                  <a:lnTo>
                    <a:pt x="231648" y="83058"/>
                  </a:lnTo>
                  <a:close/>
                </a:path>
                <a:path w="2257425" h="1490979">
                  <a:moveTo>
                    <a:pt x="252984" y="77724"/>
                  </a:moveTo>
                  <a:lnTo>
                    <a:pt x="249936" y="77724"/>
                  </a:lnTo>
                  <a:lnTo>
                    <a:pt x="249936" y="78486"/>
                  </a:lnTo>
                  <a:lnTo>
                    <a:pt x="252984" y="77724"/>
                  </a:lnTo>
                  <a:close/>
                </a:path>
                <a:path w="2257425" h="1490979">
                  <a:moveTo>
                    <a:pt x="275844" y="74676"/>
                  </a:moveTo>
                  <a:lnTo>
                    <a:pt x="272796" y="74676"/>
                  </a:lnTo>
                  <a:lnTo>
                    <a:pt x="272796" y="75034"/>
                  </a:lnTo>
                  <a:lnTo>
                    <a:pt x="275844" y="74676"/>
                  </a:lnTo>
                  <a:close/>
                </a:path>
                <a:path w="2257425" h="1490979">
                  <a:moveTo>
                    <a:pt x="297180" y="73152"/>
                  </a:moveTo>
                  <a:lnTo>
                    <a:pt x="295656" y="73152"/>
                  </a:lnTo>
                  <a:lnTo>
                    <a:pt x="297180" y="73152"/>
                  </a:lnTo>
                  <a:close/>
                </a:path>
                <a:path w="2257425" h="1490979">
                  <a:moveTo>
                    <a:pt x="1984248" y="1414272"/>
                  </a:moveTo>
                  <a:lnTo>
                    <a:pt x="1958340" y="1415796"/>
                  </a:lnTo>
                  <a:lnTo>
                    <a:pt x="1961388" y="1415796"/>
                  </a:lnTo>
                  <a:lnTo>
                    <a:pt x="1961388" y="1490472"/>
                  </a:lnTo>
                  <a:lnTo>
                    <a:pt x="1981200" y="1488386"/>
                  </a:lnTo>
                  <a:lnTo>
                    <a:pt x="1981200" y="1415796"/>
                  </a:lnTo>
                  <a:lnTo>
                    <a:pt x="1984248" y="1414272"/>
                  </a:lnTo>
                  <a:close/>
                </a:path>
                <a:path w="2257425" h="1490979">
                  <a:moveTo>
                    <a:pt x="2007108" y="1411224"/>
                  </a:moveTo>
                  <a:lnTo>
                    <a:pt x="1981200" y="1415796"/>
                  </a:lnTo>
                  <a:lnTo>
                    <a:pt x="1981200" y="1488386"/>
                  </a:lnTo>
                  <a:lnTo>
                    <a:pt x="2002536" y="1486140"/>
                  </a:lnTo>
                  <a:lnTo>
                    <a:pt x="2002536" y="1412748"/>
                  </a:lnTo>
                  <a:lnTo>
                    <a:pt x="2007108" y="1411224"/>
                  </a:lnTo>
                  <a:close/>
                </a:path>
                <a:path w="2257425" h="1490979">
                  <a:moveTo>
                    <a:pt x="2026920" y="1405576"/>
                  </a:moveTo>
                  <a:lnTo>
                    <a:pt x="2002536" y="1412748"/>
                  </a:lnTo>
                  <a:lnTo>
                    <a:pt x="2002536" y="1486140"/>
                  </a:lnTo>
                  <a:lnTo>
                    <a:pt x="2019300" y="1484376"/>
                  </a:lnTo>
                  <a:lnTo>
                    <a:pt x="2023872" y="1483172"/>
                  </a:lnTo>
                  <a:lnTo>
                    <a:pt x="2023872" y="1406652"/>
                  </a:lnTo>
                  <a:lnTo>
                    <a:pt x="2026920" y="1405576"/>
                  </a:lnTo>
                  <a:close/>
                </a:path>
                <a:path w="2257425" h="1490979">
                  <a:moveTo>
                    <a:pt x="2028444" y="1405128"/>
                  </a:moveTo>
                  <a:lnTo>
                    <a:pt x="2026920" y="1405576"/>
                  </a:lnTo>
                  <a:lnTo>
                    <a:pt x="2023872" y="1406652"/>
                  </a:lnTo>
                  <a:lnTo>
                    <a:pt x="2028444" y="1405128"/>
                  </a:lnTo>
                  <a:close/>
                </a:path>
                <a:path w="2257425" h="1490979">
                  <a:moveTo>
                    <a:pt x="2028444" y="1481969"/>
                  </a:moveTo>
                  <a:lnTo>
                    <a:pt x="2028444" y="1405128"/>
                  </a:lnTo>
                  <a:lnTo>
                    <a:pt x="2023872" y="1406652"/>
                  </a:lnTo>
                  <a:lnTo>
                    <a:pt x="2023872" y="1483172"/>
                  </a:lnTo>
                  <a:lnTo>
                    <a:pt x="2028444" y="1481969"/>
                  </a:lnTo>
                  <a:close/>
                </a:path>
                <a:path w="2257425" h="1490979">
                  <a:moveTo>
                    <a:pt x="2048193" y="1398067"/>
                  </a:moveTo>
                  <a:lnTo>
                    <a:pt x="2026920" y="1405576"/>
                  </a:lnTo>
                  <a:lnTo>
                    <a:pt x="2028444" y="1405128"/>
                  </a:lnTo>
                  <a:lnTo>
                    <a:pt x="2028444" y="1481969"/>
                  </a:lnTo>
                  <a:lnTo>
                    <a:pt x="2043684" y="1477959"/>
                  </a:lnTo>
                  <a:lnTo>
                    <a:pt x="2043684" y="1400556"/>
                  </a:lnTo>
                  <a:lnTo>
                    <a:pt x="2048193" y="1398067"/>
                  </a:lnTo>
                  <a:close/>
                </a:path>
                <a:path w="2257425" h="1490979">
                  <a:moveTo>
                    <a:pt x="2049780" y="1397508"/>
                  </a:moveTo>
                  <a:lnTo>
                    <a:pt x="2048193" y="1398067"/>
                  </a:lnTo>
                  <a:lnTo>
                    <a:pt x="2043684" y="1400556"/>
                  </a:lnTo>
                  <a:lnTo>
                    <a:pt x="2049780" y="1397508"/>
                  </a:lnTo>
                  <a:close/>
                </a:path>
                <a:path w="2257425" h="1490979">
                  <a:moveTo>
                    <a:pt x="2049780" y="1476194"/>
                  </a:moveTo>
                  <a:lnTo>
                    <a:pt x="2049780" y="1397508"/>
                  </a:lnTo>
                  <a:lnTo>
                    <a:pt x="2043684" y="1400556"/>
                  </a:lnTo>
                  <a:lnTo>
                    <a:pt x="2043684" y="1477959"/>
                  </a:lnTo>
                  <a:lnTo>
                    <a:pt x="2048256" y="1476756"/>
                  </a:lnTo>
                  <a:lnTo>
                    <a:pt x="2049780" y="1476194"/>
                  </a:lnTo>
                  <a:close/>
                </a:path>
                <a:path w="2257425" h="1490979">
                  <a:moveTo>
                    <a:pt x="2085976" y="1377222"/>
                  </a:moveTo>
                  <a:lnTo>
                    <a:pt x="2048193" y="1398067"/>
                  </a:lnTo>
                  <a:lnTo>
                    <a:pt x="2049780" y="1397508"/>
                  </a:lnTo>
                  <a:lnTo>
                    <a:pt x="2049780" y="1476194"/>
                  </a:lnTo>
                  <a:lnTo>
                    <a:pt x="2077212" y="1466088"/>
                  </a:lnTo>
                  <a:lnTo>
                    <a:pt x="2081784" y="1463516"/>
                  </a:lnTo>
                  <a:lnTo>
                    <a:pt x="2081784" y="1380744"/>
                  </a:lnTo>
                  <a:lnTo>
                    <a:pt x="2085976" y="1377222"/>
                  </a:lnTo>
                  <a:close/>
                </a:path>
                <a:path w="2257425" h="1490979">
                  <a:moveTo>
                    <a:pt x="2087880" y="1376172"/>
                  </a:moveTo>
                  <a:lnTo>
                    <a:pt x="2085976" y="1377222"/>
                  </a:lnTo>
                  <a:lnTo>
                    <a:pt x="2081784" y="1380744"/>
                  </a:lnTo>
                  <a:lnTo>
                    <a:pt x="2087880" y="1376172"/>
                  </a:lnTo>
                  <a:close/>
                </a:path>
                <a:path w="2257425" h="1490979">
                  <a:moveTo>
                    <a:pt x="2087880" y="1460087"/>
                  </a:moveTo>
                  <a:lnTo>
                    <a:pt x="2087880" y="1376172"/>
                  </a:lnTo>
                  <a:lnTo>
                    <a:pt x="2081784" y="1380744"/>
                  </a:lnTo>
                  <a:lnTo>
                    <a:pt x="2081784" y="1463516"/>
                  </a:lnTo>
                  <a:lnTo>
                    <a:pt x="2087880" y="1460087"/>
                  </a:lnTo>
                  <a:close/>
                </a:path>
                <a:path w="2257425" h="1490979">
                  <a:moveTo>
                    <a:pt x="2117399" y="1350827"/>
                  </a:moveTo>
                  <a:lnTo>
                    <a:pt x="2085976" y="1377222"/>
                  </a:lnTo>
                  <a:lnTo>
                    <a:pt x="2087880" y="1376172"/>
                  </a:lnTo>
                  <a:lnTo>
                    <a:pt x="2087880" y="1460087"/>
                  </a:lnTo>
                  <a:lnTo>
                    <a:pt x="2115312" y="1444656"/>
                  </a:lnTo>
                  <a:lnTo>
                    <a:pt x="2115312" y="1353312"/>
                  </a:lnTo>
                  <a:lnTo>
                    <a:pt x="2117399" y="1350827"/>
                  </a:lnTo>
                  <a:close/>
                </a:path>
                <a:path w="2257425" h="1490979">
                  <a:moveTo>
                    <a:pt x="2119884" y="1348740"/>
                  </a:moveTo>
                  <a:lnTo>
                    <a:pt x="2117399" y="1350827"/>
                  </a:lnTo>
                  <a:lnTo>
                    <a:pt x="2115312" y="1353312"/>
                  </a:lnTo>
                  <a:lnTo>
                    <a:pt x="2119884" y="1348740"/>
                  </a:lnTo>
                  <a:close/>
                </a:path>
                <a:path w="2257425" h="1490979">
                  <a:moveTo>
                    <a:pt x="2119884" y="1442085"/>
                  </a:moveTo>
                  <a:lnTo>
                    <a:pt x="2119884" y="1348740"/>
                  </a:lnTo>
                  <a:lnTo>
                    <a:pt x="2115312" y="1353312"/>
                  </a:lnTo>
                  <a:lnTo>
                    <a:pt x="2115312" y="1444656"/>
                  </a:lnTo>
                  <a:lnTo>
                    <a:pt x="2119884" y="1442085"/>
                  </a:lnTo>
                  <a:close/>
                </a:path>
                <a:path w="2257425" h="1490979">
                  <a:moveTo>
                    <a:pt x="2143794" y="1319404"/>
                  </a:moveTo>
                  <a:lnTo>
                    <a:pt x="2117399" y="1350827"/>
                  </a:lnTo>
                  <a:lnTo>
                    <a:pt x="2119884" y="1348740"/>
                  </a:lnTo>
                  <a:lnTo>
                    <a:pt x="2119884" y="1442085"/>
                  </a:lnTo>
                  <a:lnTo>
                    <a:pt x="2125980" y="1438656"/>
                  </a:lnTo>
                  <a:lnTo>
                    <a:pt x="2142744" y="1425360"/>
                  </a:lnTo>
                  <a:lnTo>
                    <a:pt x="2142744" y="1321308"/>
                  </a:lnTo>
                  <a:lnTo>
                    <a:pt x="2143794" y="1319404"/>
                  </a:lnTo>
                  <a:close/>
                </a:path>
                <a:path w="2257425" h="1490979">
                  <a:moveTo>
                    <a:pt x="2147316" y="1315212"/>
                  </a:moveTo>
                  <a:lnTo>
                    <a:pt x="2143794" y="1319404"/>
                  </a:lnTo>
                  <a:lnTo>
                    <a:pt x="2142744" y="1321308"/>
                  </a:lnTo>
                  <a:lnTo>
                    <a:pt x="2147316" y="1315212"/>
                  </a:lnTo>
                  <a:close/>
                </a:path>
                <a:path w="2257425" h="1490979">
                  <a:moveTo>
                    <a:pt x="2147316" y="1421734"/>
                  </a:moveTo>
                  <a:lnTo>
                    <a:pt x="2147316" y="1315212"/>
                  </a:lnTo>
                  <a:lnTo>
                    <a:pt x="2142744" y="1321308"/>
                  </a:lnTo>
                  <a:lnTo>
                    <a:pt x="2142744" y="1425360"/>
                  </a:lnTo>
                  <a:lnTo>
                    <a:pt x="2147316" y="1421734"/>
                  </a:lnTo>
                  <a:close/>
                </a:path>
                <a:path w="2257425" h="1490979">
                  <a:moveTo>
                    <a:pt x="2167128" y="1406021"/>
                  </a:moveTo>
                  <a:lnTo>
                    <a:pt x="2167128" y="1277112"/>
                  </a:lnTo>
                  <a:lnTo>
                    <a:pt x="2143794" y="1319404"/>
                  </a:lnTo>
                  <a:lnTo>
                    <a:pt x="2147316" y="1315212"/>
                  </a:lnTo>
                  <a:lnTo>
                    <a:pt x="2147316" y="1421734"/>
                  </a:lnTo>
                  <a:lnTo>
                    <a:pt x="2167128" y="1406021"/>
                  </a:lnTo>
                  <a:close/>
                </a:path>
                <a:path w="2257425" h="1490979">
                  <a:moveTo>
                    <a:pt x="2179320" y="1392555"/>
                  </a:moveTo>
                  <a:lnTo>
                    <a:pt x="2179320" y="1235964"/>
                  </a:lnTo>
                  <a:lnTo>
                    <a:pt x="2173224" y="1260348"/>
                  </a:lnTo>
                  <a:lnTo>
                    <a:pt x="2173224" y="1257300"/>
                  </a:lnTo>
                  <a:lnTo>
                    <a:pt x="2164080" y="1281684"/>
                  </a:lnTo>
                  <a:lnTo>
                    <a:pt x="2167128" y="1277112"/>
                  </a:lnTo>
                  <a:lnTo>
                    <a:pt x="2167128" y="1406021"/>
                  </a:lnTo>
                  <a:lnTo>
                    <a:pt x="2170176" y="1403604"/>
                  </a:lnTo>
                  <a:lnTo>
                    <a:pt x="2179320" y="1392555"/>
                  </a:lnTo>
                  <a:close/>
                </a:path>
                <a:path w="2257425" h="1490979">
                  <a:moveTo>
                    <a:pt x="2220468" y="1332782"/>
                  </a:moveTo>
                  <a:lnTo>
                    <a:pt x="2220468" y="73152"/>
                  </a:lnTo>
                  <a:lnTo>
                    <a:pt x="2183892" y="73152"/>
                  </a:lnTo>
                  <a:lnTo>
                    <a:pt x="2183892" y="1191768"/>
                  </a:lnTo>
                  <a:lnTo>
                    <a:pt x="2182368" y="1217676"/>
                  </a:lnTo>
                  <a:lnTo>
                    <a:pt x="2182368" y="1213104"/>
                  </a:lnTo>
                  <a:lnTo>
                    <a:pt x="2177796" y="1239012"/>
                  </a:lnTo>
                  <a:lnTo>
                    <a:pt x="2179320" y="1235964"/>
                  </a:lnTo>
                  <a:lnTo>
                    <a:pt x="2179320" y="1392555"/>
                  </a:lnTo>
                  <a:lnTo>
                    <a:pt x="2206752" y="1359408"/>
                  </a:lnTo>
                  <a:lnTo>
                    <a:pt x="2220468" y="1332782"/>
                  </a:lnTo>
                  <a:close/>
                </a:path>
                <a:path w="2257425" h="1490979">
                  <a:moveTo>
                    <a:pt x="2220468" y="73152"/>
                  </a:moveTo>
                  <a:lnTo>
                    <a:pt x="2183892" y="36576"/>
                  </a:lnTo>
                  <a:lnTo>
                    <a:pt x="2183892" y="73152"/>
                  </a:lnTo>
                  <a:lnTo>
                    <a:pt x="2220468" y="73152"/>
                  </a:lnTo>
                  <a:close/>
                </a:path>
              </a:pathLst>
            </a:custGeom>
            <a:solidFill>
              <a:srgbClr val="006FBF"/>
            </a:solidFill>
          </p:spPr>
          <p:txBody>
            <a:bodyPr wrap="square" lIns="0" tIns="0" rIns="0" bIns="0" rtlCol="0"/>
            <a:lstStyle/>
            <a:p>
              <a:endParaRPr sz="1588">
                <a:solidFill>
                  <a:prstClr val="black"/>
                </a:solidFill>
              </a:endParaRPr>
            </a:p>
          </p:txBody>
        </p:sp>
      </p:grpSp>
      <p:sp>
        <p:nvSpPr>
          <p:cNvPr id="48" name="object 38">
            <a:extLst>
              <a:ext uri="{FF2B5EF4-FFF2-40B4-BE49-F238E27FC236}">
                <a16:creationId xmlns:a16="http://schemas.microsoft.com/office/drawing/2014/main" id="{267FAEC1-FA76-4C6C-B902-5D9A42442BBC}"/>
              </a:ext>
            </a:extLst>
          </p:cNvPr>
          <p:cNvSpPr txBox="1"/>
          <p:nvPr/>
        </p:nvSpPr>
        <p:spPr>
          <a:xfrm>
            <a:off x="1658666" y="3525684"/>
            <a:ext cx="2191310" cy="1210630"/>
          </a:xfrm>
          <a:prstGeom prst="rect">
            <a:avLst/>
          </a:prstGeom>
        </p:spPr>
        <p:txBody>
          <a:bodyPr vert="horz" wrap="square" lIns="0" tIns="10646" rIns="0" bIns="0" rtlCol="0">
            <a:spAutoFit/>
          </a:bodyPr>
          <a:lstStyle/>
          <a:p>
            <a:pPr marL="11206" marR="4483">
              <a:lnSpc>
                <a:spcPct val="102400"/>
              </a:lnSpc>
              <a:spcBef>
                <a:spcPts val="84"/>
              </a:spcBef>
            </a:pPr>
            <a:r>
              <a:rPr sz="1279" b="1" spc="9" dirty="0">
                <a:solidFill>
                  <a:srgbClr val="002060"/>
                </a:solidFill>
                <a:latin typeface="Arial" panose="020B0604020202020204" pitchFamily="34" charset="0"/>
                <a:cs typeface="Arial" panose="020B0604020202020204" pitchFamily="34" charset="0"/>
              </a:rPr>
              <a:t>Détalonneur </a:t>
            </a:r>
            <a:r>
              <a:rPr sz="1279" b="1" spc="13" dirty="0">
                <a:solidFill>
                  <a:srgbClr val="002060"/>
                </a:solidFill>
                <a:latin typeface="Arial" panose="020B0604020202020204" pitchFamily="34" charset="0"/>
                <a:cs typeface="Arial" panose="020B0604020202020204" pitchFamily="34" charset="0"/>
              </a:rPr>
              <a:t>SKYMA</a:t>
            </a:r>
            <a:r>
              <a:rPr sz="1279" spc="13" dirty="0">
                <a:solidFill>
                  <a:srgbClr val="002060"/>
                </a:solidFill>
                <a:latin typeface="Arial" panose="020B0604020202020204" pitchFamily="34" charset="0"/>
                <a:cs typeface="Arial" panose="020B0604020202020204" pitchFamily="34" charset="0"/>
              </a:rPr>
              <a:t>, </a:t>
            </a:r>
            <a:r>
              <a:rPr sz="1279" dirty="0">
                <a:solidFill>
                  <a:srgbClr val="002060"/>
                </a:solidFill>
                <a:latin typeface="Arial" panose="020B0604020202020204" pitchFamily="34" charset="0"/>
                <a:cs typeface="Arial" panose="020B0604020202020204" pitchFamily="34" charset="0"/>
              </a:rPr>
              <a:t>il </a:t>
            </a:r>
            <a:r>
              <a:rPr sz="1279" spc="9" dirty="0">
                <a:solidFill>
                  <a:srgbClr val="002060"/>
                </a:solidFill>
                <a:latin typeface="Arial" panose="020B0604020202020204" pitchFamily="34" charset="0"/>
                <a:cs typeface="Arial" panose="020B0604020202020204" pitchFamily="34" charset="0"/>
              </a:rPr>
              <a:t>permet </a:t>
            </a:r>
            <a:r>
              <a:rPr sz="1279" spc="13" dirty="0">
                <a:solidFill>
                  <a:srgbClr val="002060"/>
                </a:solidFill>
                <a:latin typeface="Arial" panose="020B0604020202020204" pitchFamily="34" charset="0"/>
                <a:cs typeface="Arial" panose="020B0604020202020204" pitchFamily="34" charset="0"/>
              </a:rPr>
              <a:t> de </a:t>
            </a:r>
            <a:r>
              <a:rPr sz="1279" spc="9" dirty="0">
                <a:solidFill>
                  <a:srgbClr val="002060"/>
                </a:solidFill>
                <a:latin typeface="Arial" panose="020B0604020202020204" pitchFamily="34" charset="0"/>
                <a:cs typeface="Arial" panose="020B0604020202020204" pitchFamily="34" charset="0"/>
              </a:rPr>
              <a:t>repousser </a:t>
            </a:r>
            <a:r>
              <a:rPr sz="1279" spc="4" dirty="0">
                <a:solidFill>
                  <a:srgbClr val="002060"/>
                </a:solidFill>
                <a:latin typeface="Arial" panose="020B0604020202020204" pitchFamily="34" charset="0"/>
                <a:cs typeface="Arial" panose="020B0604020202020204" pitchFamily="34" charset="0"/>
              </a:rPr>
              <a:t>le talon </a:t>
            </a:r>
            <a:r>
              <a:rPr sz="1279" spc="13" dirty="0">
                <a:solidFill>
                  <a:srgbClr val="002060"/>
                </a:solidFill>
                <a:latin typeface="Arial" panose="020B0604020202020204" pitchFamily="34" charset="0"/>
                <a:cs typeface="Arial" panose="020B0604020202020204" pitchFamily="34" charset="0"/>
              </a:rPr>
              <a:t>sur </a:t>
            </a:r>
            <a:r>
              <a:rPr sz="1279" spc="9" dirty="0">
                <a:solidFill>
                  <a:srgbClr val="002060"/>
                </a:solidFill>
                <a:latin typeface="Arial" panose="020B0604020202020204" pitchFamily="34" charset="0"/>
                <a:cs typeface="Arial" panose="020B0604020202020204" pitchFamily="34" charset="0"/>
              </a:rPr>
              <a:t>les </a:t>
            </a:r>
            <a:r>
              <a:rPr sz="1279" spc="13"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roues </a:t>
            </a:r>
            <a:r>
              <a:rPr sz="1279" spc="13" dirty="0">
                <a:solidFill>
                  <a:srgbClr val="002060"/>
                </a:solidFill>
                <a:latin typeface="Arial" panose="020B0604020202020204" pitchFamily="34" charset="0"/>
                <a:cs typeface="Arial" panose="020B0604020202020204" pitchFamily="34" charset="0"/>
              </a:rPr>
              <a:t>1 </a:t>
            </a:r>
            <a:r>
              <a:rPr sz="1279" spc="9" dirty="0">
                <a:solidFill>
                  <a:srgbClr val="002060"/>
                </a:solidFill>
                <a:latin typeface="Arial" panose="020B0604020202020204" pitchFamily="34" charset="0"/>
                <a:cs typeface="Arial" panose="020B0604020202020204" pitchFamily="34" charset="0"/>
              </a:rPr>
              <a:t>Pièce, </a:t>
            </a:r>
            <a:r>
              <a:rPr sz="1279" spc="-4" dirty="0">
                <a:solidFill>
                  <a:srgbClr val="002060"/>
                </a:solidFill>
                <a:latin typeface="Arial" panose="020B0604020202020204" pitchFamily="34" charset="0"/>
                <a:cs typeface="Arial" panose="020B0604020202020204" pitchFamily="34" charset="0"/>
              </a:rPr>
              <a:t>jusqu’à </a:t>
            </a:r>
            <a:r>
              <a:rPr sz="1279" spc="4" dirty="0">
                <a:solidFill>
                  <a:srgbClr val="002060"/>
                </a:solidFill>
                <a:latin typeface="Arial" panose="020B0604020202020204" pitchFamily="34" charset="0"/>
                <a:cs typeface="Arial" panose="020B0604020202020204" pitchFamily="34" charset="0"/>
              </a:rPr>
              <a:t>la </a:t>
            </a:r>
            <a:r>
              <a:rPr sz="1279" spc="9" dirty="0">
                <a:solidFill>
                  <a:srgbClr val="002060"/>
                </a:solidFill>
                <a:latin typeface="Arial" panose="020B0604020202020204" pitchFamily="34" charset="0"/>
                <a:cs typeface="Arial" panose="020B0604020202020204" pitchFamily="34" charset="0"/>
              </a:rPr>
              <a:t> dimension</a:t>
            </a:r>
            <a:r>
              <a:rPr sz="1279" spc="22"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24’’</a:t>
            </a:r>
            <a:r>
              <a:rPr sz="1279" spc="1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particulièrement </a:t>
            </a:r>
            <a:r>
              <a:rPr sz="1279" spc="-274"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sur</a:t>
            </a:r>
            <a:r>
              <a:rPr sz="1279"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les</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grues</a:t>
            </a:r>
            <a:r>
              <a:rPr sz="1279" spc="22"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autoportées.</a:t>
            </a:r>
            <a:endParaRPr sz="1279">
              <a:solidFill>
                <a:srgbClr val="002060"/>
              </a:solidFill>
              <a:latin typeface="Arial" panose="020B0604020202020204" pitchFamily="34" charset="0"/>
              <a:cs typeface="Arial" panose="020B0604020202020204" pitchFamily="34" charset="0"/>
            </a:endParaRPr>
          </a:p>
        </p:txBody>
      </p:sp>
      <p:sp>
        <p:nvSpPr>
          <p:cNvPr id="69" name="object 39">
            <a:extLst>
              <a:ext uri="{FF2B5EF4-FFF2-40B4-BE49-F238E27FC236}">
                <a16:creationId xmlns:a16="http://schemas.microsoft.com/office/drawing/2014/main" id="{066E9563-9ED7-2A6A-7C64-133D3D2BB01D}"/>
              </a:ext>
            </a:extLst>
          </p:cNvPr>
          <p:cNvSpPr txBox="1"/>
          <p:nvPr/>
        </p:nvSpPr>
        <p:spPr>
          <a:xfrm>
            <a:off x="8737643" y="5906173"/>
            <a:ext cx="123825" cy="346249"/>
          </a:xfrm>
          <a:prstGeom prst="rect">
            <a:avLst/>
          </a:prstGeom>
        </p:spPr>
        <p:txBody>
          <a:bodyPr vert="horz" wrap="square" lIns="0" tIns="0" rIns="0" bIns="0" rtlCol="0">
            <a:spAutoFit/>
          </a:bodyPr>
          <a:lstStyle/>
          <a:p>
            <a:pPr marL="33619">
              <a:lnSpc>
                <a:spcPts val="922"/>
              </a:lnSpc>
            </a:pPr>
            <a:fld id="{81D60167-4931-47E6-BA6A-407CBD079E47}" type="slidenum">
              <a:rPr sz="882" spc="-4" dirty="0">
                <a:solidFill>
                  <a:srgbClr val="898989"/>
                </a:solidFill>
                <a:cs typeface="Calibri"/>
              </a:rPr>
              <a:pPr marL="33619">
                <a:lnSpc>
                  <a:spcPts val="922"/>
                </a:lnSpc>
              </a:pPr>
              <a:t>41</a:t>
            </a:fld>
            <a:endParaRPr sz="882">
              <a:solidFill>
                <a:prstClr val="black"/>
              </a:solidFill>
              <a:cs typeface="Calibri"/>
            </a:endParaRPr>
          </a:p>
        </p:txBody>
      </p:sp>
    </p:spTree>
    <p:extLst>
      <p:ext uri="{BB962C8B-B14F-4D97-AF65-F5344CB8AC3E}">
        <p14:creationId xmlns:p14="http://schemas.microsoft.com/office/powerpoint/2010/main" val="16037290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grpSp>
        <p:nvGrpSpPr>
          <p:cNvPr id="4" name="object 3">
            <a:extLst>
              <a:ext uri="{FF2B5EF4-FFF2-40B4-BE49-F238E27FC236}">
                <a16:creationId xmlns:a16="http://schemas.microsoft.com/office/drawing/2014/main" id="{4EB9EE26-23D8-C863-D8AA-61FB37D6D535}"/>
              </a:ext>
            </a:extLst>
          </p:cNvPr>
          <p:cNvGrpSpPr/>
          <p:nvPr/>
        </p:nvGrpSpPr>
        <p:grpSpPr>
          <a:xfrm>
            <a:off x="300270" y="1251044"/>
            <a:ext cx="2319685" cy="594930"/>
            <a:chOff x="688848" y="1173480"/>
            <a:chExt cx="1309370" cy="422275"/>
          </a:xfrm>
          <a:solidFill>
            <a:srgbClr val="F6DA0A"/>
          </a:solidFill>
        </p:grpSpPr>
        <p:sp>
          <p:nvSpPr>
            <p:cNvPr id="5" name="object 4">
              <a:extLst>
                <a:ext uri="{FF2B5EF4-FFF2-40B4-BE49-F238E27FC236}">
                  <a16:creationId xmlns:a16="http://schemas.microsoft.com/office/drawing/2014/main" id="{607275AA-16E3-D10B-0C8D-4BECC3E6BCC6}"/>
                </a:ext>
              </a:extLst>
            </p:cNvPr>
            <p:cNvSpPr/>
            <p:nvPr/>
          </p:nvSpPr>
          <p:spPr>
            <a:xfrm>
              <a:off x="691895" y="1176527"/>
              <a:ext cx="1303020" cy="416559"/>
            </a:xfrm>
            <a:custGeom>
              <a:avLst/>
              <a:gdLst/>
              <a:ahLst/>
              <a:cxnLst/>
              <a:rect l="l" t="t" r="r" b="b"/>
              <a:pathLst>
                <a:path w="1303020" h="416559">
                  <a:moveTo>
                    <a:pt x="1303019" y="416051"/>
                  </a:moveTo>
                  <a:lnTo>
                    <a:pt x="1303019" y="0"/>
                  </a:lnTo>
                  <a:lnTo>
                    <a:pt x="0" y="0"/>
                  </a:lnTo>
                  <a:lnTo>
                    <a:pt x="0" y="416051"/>
                  </a:lnTo>
                  <a:lnTo>
                    <a:pt x="1303019" y="416051"/>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sp>
          <p:nvSpPr>
            <p:cNvPr id="6" name="object 5">
              <a:extLst>
                <a:ext uri="{FF2B5EF4-FFF2-40B4-BE49-F238E27FC236}">
                  <a16:creationId xmlns:a16="http://schemas.microsoft.com/office/drawing/2014/main" id="{49EBB3B8-3267-FCC6-BADD-AEB4848034A5}"/>
                </a:ext>
              </a:extLst>
            </p:cNvPr>
            <p:cNvSpPr/>
            <p:nvPr/>
          </p:nvSpPr>
          <p:spPr>
            <a:xfrm>
              <a:off x="688848" y="1173480"/>
              <a:ext cx="1309370" cy="422275"/>
            </a:xfrm>
            <a:custGeom>
              <a:avLst/>
              <a:gdLst/>
              <a:ahLst/>
              <a:cxnLst/>
              <a:rect l="l" t="t" r="r" b="b"/>
              <a:pathLst>
                <a:path w="1309370" h="422275">
                  <a:moveTo>
                    <a:pt x="1309116" y="420624"/>
                  </a:moveTo>
                  <a:lnTo>
                    <a:pt x="1309116" y="1524"/>
                  </a:lnTo>
                  <a:lnTo>
                    <a:pt x="1307592" y="0"/>
                  </a:lnTo>
                  <a:lnTo>
                    <a:pt x="1524" y="0"/>
                  </a:lnTo>
                  <a:lnTo>
                    <a:pt x="0" y="1524"/>
                  </a:lnTo>
                  <a:lnTo>
                    <a:pt x="0" y="420624"/>
                  </a:lnTo>
                  <a:lnTo>
                    <a:pt x="1524" y="422148"/>
                  </a:lnTo>
                  <a:lnTo>
                    <a:pt x="3048" y="422148"/>
                  </a:lnTo>
                  <a:lnTo>
                    <a:pt x="3048" y="7620"/>
                  </a:lnTo>
                  <a:lnTo>
                    <a:pt x="7620" y="3048"/>
                  </a:lnTo>
                  <a:lnTo>
                    <a:pt x="7620" y="7620"/>
                  </a:lnTo>
                  <a:lnTo>
                    <a:pt x="1301496" y="7620"/>
                  </a:lnTo>
                  <a:lnTo>
                    <a:pt x="1301496" y="3048"/>
                  </a:lnTo>
                  <a:lnTo>
                    <a:pt x="1306068" y="7620"/>
                  </a:lnTo>
                  <a:lnTo>
                    <a:pt x="1306068" y="422148"/>
                  </a:lnTo>
                  <a:lnTo>
                    <a:pt x="1307592" y="422148"/>
                  </a:lnTo>
                  <a:lnTo>
                    <a:pt x="1309116" y="420624"/>
                  </a:lnTo>
                  <a:close/>
                </a:path>
                <a:path w="1309370" h="422275">
                  <a:moveTo>
                    <a:pt x="7620" y="7620"/>
                  </a:moveTo>
                  <a:lnTo>
                    <a:pt x="7620" y="3048"/>
                  </a:lnTo>
                  <a:lnTo>
                    <a:pt x="3048" y="7620"/>
                  </a:lnTo>
                  <a:lnTo>
                    <a:pt x="7620" y="7620"/>
                  </a:lnTo>
                  <a:close/>
                </a:path>
                <a:path w="1309370" h="422275">
                  <a:moveTo>
                    <a:pt x="7620" y="414528"/>
                  </a:moveTo>
                  <a:lnTo>
                    <a:pt x="7620" y="7620"/>
                  </a:lnTo>
                  <a:lnTo>
                    <a:pt x="3048" y="7620"/>
                  </a:lnTo>
                  <a:lnTo>
                    <a:pt x="3048" y="414528"/>
                  </a:lnTo>
                  <a:lnTo>
                    <a:pt x="7620" y="414528"/>
                  </a:lnTo>
                  <a:close/>
                </a:path>
                <a:path w="1309370" h="422275">
                  <a:moveTo>
                    <a:pt x="1306068" y="414528"/>
                  </a:moveTo>
                  <a:lnTo>
                    <a:pt x="3048" y="414528"/>
                  </a:lnTo>
                  <a:lnTo>
                    <a:pt x="7620" y="419100"/>
                  </a:lnTo>
                  <a:lnTo>
                    <a:pt x="7620" y="422148"/>
                  </a:lnTo>
                  <a:lnTo>
                    <a:pt x="1301496" y="422148"/>
                  </a:lnTo>
                  <a:lnTo>
                    <a:pt x="1301496" y="419100"/>
                  </a:lnTo>
                  <a:lnTo>
                    <a:pt x="1306068" y="414528"/>
                  </a:lnTo>
                  <a:close/>
                </a:path>
                <a:path w="1309370" h="422275">
                  <a:moveTo>
                    <a:pt x="7620" y="422148"/>
                  </a:moveTo>
                  <a:lnTo>
                    <a:pt x="7620" y="419100"/>
                  </a:lnTo>
                  <a:lnTo>
                    <a:pt x="3048" y="414528"/>
                  </a:lnTo>
                  <a:lnTo>
                    <a:pt x="3048" y="422148"/>
                  </a:lnTo>
                  <a:lnTo>
                    <a:pt x="7620" y="422148"/>
                  </a:lnTo>
                  <a:close/>
                </a:path>
                <a:path w="1309370" h="422275">
                  <a:moveTo>
                    <a:pt x="1306068" y="7620"/>
                  </a:moveTo>
                  <a:lnTo>
                    <a:pt x="1301496" y="3048"/>
                  </a:lnTo>
                  <a:lnTo>
                    <a:pt x="1301496" y="7620"/>
                  </a:lnTo>
                  <a:lnTo>
                    <a:pt x="1306068" y="7620"/>
                  </a:lnTo>
                  <a:close/>
                </a:path>
                <a:path w="1309370" h="422275">
                  <a:moveTo>
                    <a:pt x="1306068" y="414528"/>
                  </a:moveTo>
                  <a:lnTo>
                    <a:pt x="1306068" y="7620"/>
                  </a:lnTo>
                  <a:lnTo>
                    <a:pt x="1301496" y="7620"/>
                  </a:lnTo>
                  <a:lnTo>
                    <a:pt x="1301496" y="414528"/>
                  </a:lnTo>
                  <a:lnTo>
                    <a:pt x="1306068" y="414528"/>
                  </a:lnTo>
                  <a:close/>
                </a:path>
                <a:path w="1309370" h="422275">
                  <a:moveTo>
                    <a:pt x="1306068" y="422148"/>
                  </a:moveTo>
                  <a:lnTo>
                    <a:pt x="1306068" y="414528"/>
                  </a:lnTo>
                  <a:lnTo>
                    <a:pt x="1301496" y="419100"/>
                  </a:lnTo>
                  <a:lnTo>
                    <a:pt x="1301496" y="422148"/>
                  </a:lnTo>
                  <a:lnTo>
                    <a:pt x="1306068" y="422148"/>
                  </a:lnTo>
                  <a:close/>
                </a:path>
              </a:pathLst>
            </a:custGeom>
            <a:grp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18" name="object 6">
            <a:extLst>
              <a:ext uri="{FF2B5EF4-FFF2-40B4-BE49-F238E27FC236}">
                <a16:creationId xmlns:a16="http://schemas.microsoft.com/office/drawing/2014/main" id="{BC19ECEA-759B-EC5D-2874-FF8F3856DBD0}"/>
              </a:ext>
            </a:extLst>
          </p:cNvPr>
          <p:cNvSpPr txBox="1">
            <a:spLocks/>
          </p:cNvSpPr>
          <p:nvPr/>
        </p:nvSpPr>
        <p:spPr>
          <a:xfrm>
            <a:off x="300271" y="1339588"/>
            <a:ext cx="2386180" cy="448856"/>
          </a:xfrm>
          <a:prstGeom prst="rect">
            <a:avLst/>
          </a:prstGeom>
        </p:spPr>
        <p:txBody>
          <a:bodyPr vert="horz" wrap="square" lIns="0" tIns="5603"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spcBef>
                <a:spcPts val="44"/>
              </a:spcBef>
            </a:pPr>
            <a:r>
              <a:rPr lang="fr-FR" sz="3200" spc="4" dirty="0">
                <a:solidFill>
                  <a:srgbClr val="002060"/>
                </a:solidFill>
              </a:rPr>
              <a:t>Démontage</a:t>
            </a:r>
            <a:endParaRPr lang="fr-FR" sz="3200" dirty="0">
              <a:solidFill>
                <a:srgbClr val="002060"/>
              </a:solidFill>
            </a:endParaRPr>
          </a:p>
        </p:txBody>
      </p:sp>
      <p:sp>
        <p:nvSpPr>
          <p:cNvPr id="9" name="object 6">
            <a:extLst>
              <a:ext uri="{FF2B5EF4-FFF2-40B4-BE49-F238E27FC236}">
                <a16:creationId xmlns:a16="http://schemas.microsoft.com/office/drawing/2014/main" id="{0380057B-B9D2-9126-3240-9DB73EE81766}"/>
              </a:ext>
            </a:extLst>
          </p:cNvPr>
          <p:cNvSpPr txBox="1"/>
          <p:nvPr/>
        </p:nvSpPr>
        <p:spPr>
          <a:xfrm>
            <a:off x="1624623" y="3733765"/>
            <a:ext cx="1978959" cy="809110"/>
          </a:xfrm>
          <a:prstGeom prst="rect">
            <a:avLst/>
          </a:prstGeom>
        </p:spPr>
        <p:txBody>
          <a:bodyPr vert="horz" wrap="square" lIns="0" tIns="10646" rIns="0" bIns="0" rtlCol="0">
            <a:spAutoFit/>
          </a:bodyPr>
          <a:lstStyle/>
          <a:p>
            <a:pPr marL="11206" marR="4483">
              <a:lnSpc>
                <a:spcPct val="102400"/>
              </a:lnSpc>
              <a:spcBef>
                <a:spcPts val="84"/>
              </a:spcBef>
            </a:pPr>
            <a:r>
              <a:rPr sz="1279" b="1" spc="9" dirty="0">
                <a:solidFill>
                  <a:srgbClr val="002060"/>
                </a:solidFill>
                <a:latin typeface="Arial" panose="020B0604020202020204" pitchFamily="34" charset="0"/>
                <a:cs typeface="Arial" panose="020B0604020202020204" pitchFamily="34" charset="0"/>
              </a:rPr>
              <a:t>Détalonneur</a:t>
            </a:r>
            <a:r>
              <a:rPr sz="1279" b="1" spc="-22" dirty="0">
                <a:solidFill>
                  <a:srgbClr val="002060"/>
                </a:solidFill>
                <a:latin typeface="Arial" panose="020B0604020202020204" pitchFamily="34" charset="0"/>
                <a:cs typeface="Arial" panose="020B0604020202020204" pitchFamily="34" charset="0"/>
              </a:rPr>
              <a:t> </a:t>
            </a:r>
            <a:r>
              <a:rPr sz="1279" b="1" spc="13" dirty="0">
                <a:solidFill>
                  <a:srgbClr val="002060"/>
                </a:solidFill>
                <a:latin typeface="Arial" panose="020B0604020202020204" pitchFamily="34" charset="0"/>
                <a:cs typeface="Arial" panose="020B0604020202020204" pitchFamily="34" charset="0"/>
              </a:rPr>
              <a:t>MINI</a:t>
            </a:r>
            <a:r>
              <a:rPr sz="1279" b="1" spc="-44" dirty="0">
                <a:solidFill>
                  <a:srgbClr val="002060"/>
                </a:solidFill>
                <a:latin typeface="Arial" panose="020B0604020202020204" pitchFamily="34" charset="0"/>
                <a:cs typeface="Arial" panose="020B0604020202020204" pitchFamily="34" charset="0"/>
              </a:rPr>
              <a:t> </a:t>
            </a:r>
            <a:r>
              <a:rPr sz="1279" b="1" spc="9" dirty="0">
                <a:solidFill>
                  <a:srgbClr val="002060"/>
                </a:solidFill>
                <a:latin typeface="Arial" panose="020B0604020202020204" pitchFamily="34" charset="0"/>
                <a:cs typeface="Arial" panose="020B0604020202020204" pitchFamily="34" charset="0"/>
              </a:rPr>
              <a:t>KOUSMA</a:t>
            </a:r>
            <a:r>
              <a:rPr sz="1279" spc="9" dirty="0">
                <a:solidFill>
                  <a:srgbClr val="002060"/>
                </a:solidFill>
                <a:latin typeface="Arial" panose="020B0604020202020204" pitchFamily="34" charset="0"/>
                <a:cs typeface="Arial" panose="020B0604020202020204" pitchFamily="34" charset="0"/>
              </a:rPr>
              <a:t>, </a:t>
            </a:r>
            <a:r>
              <a:rPr sz="1279" spc="-274" dirty="0">
                <a:solidFill>
                  <a:srgbClr val="002060"/>
                </a:solidFill>
                <a:latin typeface="Arial" panose="020B0604020202020204" pitchFamily="34" charset="0"/>
                <a:cs typeface="Arial" panose="020B0604020202020204" pitchFamily="34" charset="0"/>
              </a:rPr>
              <a:t> </a:t>
            </a:r>
            <a:r>
              <a:rPr sz="1279" dirty="0">
                <a:solidFill>
                  <a:srgbClr val="002060"/>
                </a:solidFill>
                <a:latin typeface="Arial" panose="020B0604020202020204" pitchFamily="34" charset="0"/>
                <a:cs typeface="Arial" panose="020B0604020202020204" pitchFamily="34" charset="0"/>
              </a:rPr>
              <a:t>il </a:t>
            </a:r>
            <a:r>
              <a:rPr sz="1279" spc="9" dirty="0">
                <a:solidFill>
                  <a:srgbClr val="002060"/>
                </a:solidFill>
                <a:latin typeface="Arial" panose="020B0604020202020204" pitchFamily="34" charset="0"/>
                <a:cs typeface="Arial" panose="020B0604020202020204" pitchFamily="34" charset="0"/>
              </a:rPr>
              <a:t>permet </a:t>
            </a:r>
            <a:r>
              <a:rPr sz="1279" spc="13" dirty="0">
                <a:solidFill>
                  <a:srgbClr val="002060"/>
                </a:solidFill>
                <a:latin typeface="Arial" panose="020B0604020202020204" pitchFamily="34" charset="0"/>
                <a:cs typeface="Arial" panose="020B0604020202020204" pitchFamily="34" charset="0"/>
              </a:rPr>
              <a:t>de </a:t>
            </a:r>
            <a:r>
              <a:rPr sz="1279" spc="9" dirty="0">
                <a:solidFill>
                  <a:srgbClr val="002060"/>
                </a:solidFill>
                <a:latin typeface="Arial" panose="020B0604020202020204" pitchFamily="34" charset="0"/>
                <a:cs typeface="Arial" panose="020B0604020202020204" pitchFamily="34" charset="0"/>
              </a:rPr>
              <a:t>repousser </a:t>
            </a:r>
            <a:r>
              <a:rPr sz="1279" spc="4" dirty="0">
                <a:solidFill>
                  <a:srgbClr val="002060"/>
                </a:solidFill>
                <a:latin typeface="Arial" panose="020B0604020202020204" pitchFamily="34" charset="0"/>
                <a:cs typeface="Arial" panose="020B0604020202020204" pitchFamily="34" charset="0"/>
              </a:rPr>
              <a:t>le </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talon </a:t>
            </a:r>
            <a:r>
              <a:rPr sz="1279" spc="13" dirty="0">
                <a:solidFill>
                  <a:srgbClr val="002060"/>
                </a:solidFill>
                <a:latin typeface="Arial" panose="020B0604020202020204" pitchFamily="34" charset="0"/>
                <a:cs typeface="Arial" panose="020B0604020202020204" pitchFamily="34" charset="0"/>
              </a:rPr>
              <a:t>sur</a:t>
            </a:r>
            <a:r>
              <a:rPr sz="1279"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les</a:t>
            </a:r>
            <a:r>
              <a:rPr sz="1279" spc="4" dirty="0">
                <a:solidFill>
                  <a:srgbClr val="002060"/>
                </a:solidFill>
                <a:latin typeface="Arial" panose="020B0604020202020204" pitchFamily="34" charset="0"/>
                <a:cs typeface="Arial" panose="020B0604020202020204" pitchFamily="34" charset="0"/>
              </a:rPr>
              <a:t> roues </a:t>
            </a:r>
            <a:r>
              <a:rPr sz="1279" spc="13" dirty="0">
                <a:solidFill>
                  <a:srgbClr val="002060"/>
                </a:solidFill>
                <a:latin typeface="Arial" panose="020B0604020202020204" pitchFamily="34" charset="0"/>
                <a:cs typeface="Arial" panose="020B0604020202020204" pitchFamily="34" charset="0"/>
              </a:rPr>
              <a:t>1</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Pièce.</a:t>
            </a:r>
            <a:endParaRPr sz="1279" dirty="0">
              <a:solidFill>
                <a:srgbClr val="002060"/>
              </a:solidFill>
              <a:latin typeface="Arial" panose="020B0604020202020204" pitchFamily="34" charset="0"/>
              <a:cs typeface="Arial" panose="020B0604020202020204" pitchFamily="34" charset="0"/>
            </a:endParaRPr>
          </a:p>
        </p:txBody>
      </p:sp>
      <p:grpSp>
        <p:nvGrpSpPr>
          <p:cNvPr id="10" name="object 7">
            <a:extLst>
              <a:ext uri="{FF2B5EF4-FFF2-40B4-BE49-F238E27FC236}">
                <a16:creationId xmlns:a16="http://schemas.microsoft.com/office/drawing/2014/main" id="{63509A57-880A-30DE-BF11-5A5B899C9619}"/>
              </a:ext>
            </a:extLst>
          </p:cNvPr>
          <p:cNvGrpSpPr/>
          <p:nvPr/>
        </p:nvGrpSpPr>
        <p:grpSpPr>
          <a:xfrm>
            <a:off x="1600868" y="2245625"/>
            <a:ext cx="1847850" cy="1430991"/>
            <a:chOff x="216408" y="1924811"/>
            <a:chExt cx="2094230" cy="1621790"/>
          </a:xfrm>
        </p:grpSpPr>
        <p:pic>
          <p:nvPicPr>
            <p:cNvPr id="11" name="object 8">
              <a:extLst>
                <a:ext uri="{FF2B5EF4-FFF2-40B4-BE49-F238E27FC236}">
                  <a16:creationId xmlns:a16="http://schemas.microsoft.com/office/drawing/2014/main" id="{D8807383-F7C1-6722-DBC3-937E4646CDF8}"/>
                </a:ext>
              </a:extLst>
            </p:cNvPr>
            <p:cNvPicPr/>
            <p:nvPr/>
          </p:nvPicPr>
          <p:blipFill>
            <a:blip r:embed="rId2" cstate="print"/>
            <a:stretch>
              <a:fillRect/>
            </a:stretch>
          </p:blipFill>
          <p:spPr>
            <a:xfrm>
              <a:off x="289560" y="1997963"/>
              <a:ext cx="1947671" cy="1475231"/>
            </a:xfrm>
            <a:prstGeom prst="rect">
              <a:avLst/>
            </a:prstGeom>
          </p:spPr>
        </p:pic>
        <p:sp>
          <p:nvSpPr>
            <p:cNvPr id="12" name="object 9">
              <a:extLst>
                <a:ext uri="{FF2B5EF4-FFF2-40B4-BE49-F238E27FC236}">
                  <a16:creationId xmlns:a16="http://schemas.microsoft.com/office/drawing/2014/main" id="{C8CC6026-9D7D-07AD-C12D-AE4C4ACD2A38}"/>
                </a:ext>
              </a:extLst>
            </p:cNvPr>
            <p:cNvSpPr/>
            <p:nvPr/>
          </p:nvSpPr>
          <p:spPr>
            <a:xfrm>
              <a:off x="216408" y="1924811"/>
              <a:ext cx="2094230" cy="1621790"/>
            </a:xfrm>
            <a:custGeom>
              <a:avLst/>
              <a:gdLst/>
              <a:ahLst/>
              <a:cxnLst/>
              <a:rect l="l" t="t" r="r" b="b"/>
              <a:pathLst>
                <a:path w="2094230" h="1621789">
                  <a:moveTo>
                    <a:pt x="2093976" y="1304544"/>
                  </a:moveTo>
                  <a:lnTo>
                    <a:pt x="2093976" y="0"/>
                  </a:lnTo>
                  <a:lnTo>
                    <a:pt x="316992" y="0"/>
                  </a:lnTo>
                  <a:lnTo>
                    <a:pt x="254508" y="6096"/>
                  </a:lnTo>
                  <a:lnTo>
                    <a:pt x="195072" y="24384"/>
                  </a:lnTo>
                  <a:lnTo>
                    <a:pt x="138684" y="54864"/>
                  </a:lnTo>
                  <a:lnTo>
                    <a:pt x="92964" y="92964"/>
                  </a:lnTo>
                  <a:lnTo>
                    <a:pt x="54864" y="138684"/>
                  </a:lnTo>
                  <a:lnTo>
                    <a:pt x="24384" y="195072"/>
                  </a:lnTo>
                  <a:lnTo>
                    <a:pt x="6096" y="254508"/>
                  </a:lnTo>
                  <a:lnTo>
                    <a:pt x="0" y="316992"/>
                  </a:lnTo>
                  <a:lnTo>
                    <a:pt x="0" y="1621536"/>
                  </a:lnTo>
                  <a:lnTo>
                    <a:pt x="36576" y="1621536"/>
                  </a:lnTo>
                  <a:lnTo>
                    <a:pt x="36576" y="1548384"/>
                  </a:lnTo>
                  <a:lnTo>
                    <a:pt x="73152" y="1548384"/>
                  </a:lnTo>
                  <a:lnTo>
                    <a:pt x="73152" y="295656"/>
                  </a:lnTo>
                  <a:lnTo>
                    <a:pt x="77724" y="268224"/>
                  </a:lnTo>
                  <a:lnTo>
                    <a:pt x="77724" y="271272"/>
                  </a:lnTo>
                  <a:lnTo>
                    <a:pt x="83820" y="245364"/>
                  </a:lnTo>
                  <a:lnTo>
                    <a:pt x="83820" y="248412"/>
                  </a:lnTo>
                  <a:lnTo>
                    <a:pt x="91440" y="226822"/>
                  </a:lnTo>
                  <a:lnTo>
                    <a:pt x="91440" y="225552"/>
                  </a:lnTo>
                  <a:lnTo>
                    <a:pt x="103632" y="201168"/>
                  </a:lnTo>
                  <a:lnTo>
                    <a:pt x="103632" y="201506"/>
                  </a:lnTo>
                  <a:lnTo>
                    <a:pt x="112776" y="185250"/>
                  </a:lnTo>
                  <a:lnTo>
                    <a:pt x="112776" y="184404"/>
                  </a:lnTo>
                  <a:lnTo>
                    <a:pt x="115824" y="179832"/>
                  </a:lnTo>
                  <a:lnTo>
                    <a:pt x="115824" y="180663"/>
                  </a:lnTo>
                  <a:lnTo>
                    <a:pt x="141732" y="148867"/>
                  </a:lnTo>
                  <a:lnTo>
                    <a:pt x="141732" y="147828"/>
                  </a:lnTo>
                  <a:lnTo>
                    <a:pt x="146304" y="143256"/>
                  </a:lnTo>
                  <a:lnTo>
                    <a:pt x="146304" y="144102"/>
                  </a:lnTo>
                  <a:lnTo>
                    <a:pt x="178308" y="118025"/>
                  </a:lnTo>
                  <a:lnTo>
                    <a:pt x="178308" y="117348"/>
                  </a:lnTo>
                  <a:lnTo>
                    <a:pt x="182880" y="114300"/>
                  </a:lnTo>
                  <a:lnTo>
                    <a:pt x="182880" y="114490"/>
                  </a:lnTo>
                  <a:lnTo>
                    <a:pt x="199644" y="104013"/>
                  </a:lnTo>
                  <a:lnTo>
                    <a:pt x="199644" y="103632"/>
                  </a:lnTo>
                  <a:lnTo>
                    <a:pt x="224028" y="91440"/>
                  </a:lnTo>
                  <a:lnTo>
                    <a:pt x="224028" y="91888"/>
                  </a:lnTo>
                  <a:lnTo>
                    <a:pt x="246888" y="83820"/>
                  </a:lnTo>
                  <a:lnTo>
                    <a:pt x="246888" y="84497"/>
                  </a:lnTo>
                  <a:lnTo>
                    <a:pt x="271272" y="77724"/>
                  </a:lnTo>
                  <a:lnTo>
                    <a:pt x="271272" y="78526"/>
                  </a:lnTo>
                  <a:lnTo>
                    <a:pt x="291084" y="75397"/>
                  </a:lnTo>
                  <a:lnTo>
                    <a:pt x="291084" y="74676"/>
                  </a:lnTo>
                  <a:lnTo>
                    <a:pt x="316992" y="73312"/>
                  </a:lnTo>
                  <a:lnTo>
                    <a:pt x="316992" y="73152"/>
                  </a:lnTo>
                  <a:lnTo>
                    <a:pt x="2020824" y="73152"/>
                  </a:lnTo>
                  <a:lnTo>
                    <a:pt x="2020824" y="36576"/>
                  </a:lnTo>
                  <a:lnTo>
                    <a:pt x="2057400" y="73152"/>
                  </a:lnTo>
                  <a:lnTo>
                    <a:pt x="2057400" y="1452202"/>
                  </a:lnTo>
                  <a:lnTo>
                    <a:pt x="2069592" y="1426464"/>
                  </a:lnTo>
                  <a:lnTo>
                    <a:pt x="2080260" y="1397508"/>
                  </a:lnTo>
                  <a:lnTo>
                    <a:pt x="2087880" y="1367028"/>
                  </a:lnTo>
                  <a:lnTo>
                    <a:pt x="2092452" y="1335024"/>
                  </a:lnTo>
                  <a:lnTo>
                    <a:pt x="2093976" y="1304544"/>
                  </a:lnTo>
                  <a:close/>
                </a:path>
                <a:path w="2094230" h="1621789">
                  <a:moveTo>
                    <a:pt x="1775460" y="1621536"/>
                  </a:moveTo>
                  <a:lnTo>
                    <a:pt x="1775460" y="1548384"/>
                  </a:lnTo>
                  <a:lnTo>
                    <a:pt x="36576" y="1548384"/>
                  </a:lnTo>
                  <a:lnTo>
                    <a:pt x="73152" y="1584960"/>
                  </a:lnTo>
                  <a:lnTo>
                    <a:pt x="73152" y="1621536"/>
                  </a:lnTo>
                  <a:lnTo>
                    <a:pt x="1775460" y="1621536"/>
                  </a:lnTo>
                  <a:close/>
                </a:path>
                <a:path w="2094230" h="1621789">
                  <a:moveTo>
                    <a:pt x="73152" y="1621536"/>
                  </a:moveTo>
                  <a:lnTo>
                    <a:pt x="73152" y="1584960"/>
                  </a:lnTo>
                  <a:lnTo>
                    <a:pt x="36576" y="1548384"/>
                  </a:lnTo>
                  <a:lnTo>
                    <a:pt x="36576" y="1621536"/>
                  </a:lnTo>
                  <a:lnTo>
                    <a:pt x="73152" y="1621536"/>
                  </a:lnTo>
                  <a:close/>
                </a:path>
                <a:path w="2094230" h="1621789">
                  <a:moveTo>
                    <a:pt x="74676" y="292608"/>
                  </a:moveTo>
                  <a:lnTo>
                    <a:pt x="73152" y="295656"/>
                  </a:lnTo>
                  <a:lnTo>
                    <a:pt x="73152" y="320040"/>
                  </a:lnTo>
                  <a:lnTo>
                    <a:pt x="74676" y="292608"/>
                  </a:lnTo>
                  <a:close/>
                </a:path>
                <a:path w="2094230" h="1621789">
                  <a:moveTo>
                    <a:pt x="92964" y="222504"/>
                  </a:moveTo>
                  <a:lnTo>
                    <a:pt x="91440" y="225552"/>
                  </a:lnTo>
                  <a:lnTo>
                    <a:pt x="91440" y="226822"/>
                  </a:lnTo>
                  <a:lnTo>
                    <a:pt x="92964" y="222504"/>
                  </a:lnTo>
                  <a:close/>
                </a:path>
                <a:path w="2094230" h="1621789">
                  <a:moveTo>
                    <a:pt x="103632" y="201506"/>
                  </a:moveTo>
                  <a:lnTo>
                    <a:pt x="103632" y="201168"/>
                  </a:lnTo>
                  <a:lnTo>
                    <a:pt x="102108" y="204216"/>
                  </a:lnTo>
                  <a:lnTo>
                    <a:pt x="103632" y="201506"/>
                  </a:lnTo>
                  <a:close/>
                </a:path>
                <a:path w="2094230" h="1621789">
                  <a:moveTo>
                    <a:pt x="115824" y="179832"/>
                  </a:moveTo>
                  <a:lnTo>
                    <a:pt x="112776" y="184404"/>
                  </a:lnTo>
                  <a:lnTo>
                    <a:pt x="114313" y="182516"/>
                  </a:lnTo>
                  <a:lnTo>
                    <a:pt x="115824" y="179832"/>
                  </a:lnTo>
                  <a:close/>
                </a:path>
                <a:path w="2094230" h="1621789">
                  <a:moveTo>
                    <a:pt x="114313" y="182516"/>
                  </a:moveTo>
                  <a:lnTo>
                    <a:pt x="112776" y="184404"/>
                  </a:lnTo>
                  <a:lnTo>
                    <a:pt x="112776" y="185250"/>
                  </a:lnTo>
                  <a:lnTo>
                    <a:pt x="114313" y="182516"/>
                  </a:lnTo>
                  <a:close/>
                </a:path>
                <a:path w="2094230" h="1621789">
                  <a:moveTo>
                    <a:pt x="115824" y="180663"/>
                  </a:moveTo>
                  <a:lnTo>
                    <a:pt x="115824" y="179832"/>
                  </a:lnTo>
                  <a:lnTo>
                    <a:pt x="114313" y="182516"/>
                  </a:lnTo>
                  <a:lnTo>
                    <a:pt x="115824" y="180663"/>
                  </a:lnTo>
                  <a:close/>
                </a:path>
                <a:path w="2094230" h="1621789">
                  <a:moveTo>
                    <a:pt x="146304" y="143256"/>
                  </a:moveTo>
                  <a:lnTo>
                    <a:pt x="141732" y="147828"/>
                  </a:lnTo>
                  <a:lnTo>
                    <a:pt x="144251" y="145775"/>
                  </a:lnTo>
                  <a:lnTo>
                    <a:pt x="146304" y="143256"/>
                  </a:lnTo>
                  <a:close/>
                </a:path>
                <a:path w="2094230" h="1621789">
                  <a:moveTo>
                    <a:pt x="144251" y="145775"/>
                  </a:moveTo>
                  <a:lnTo>
                    <a:pt x="141732" y="147828"/>
                  </a:lnTo>
                  <a:lnTo>
                    <a:pt x="141732" y="148867"/>
                  </a:lnTo>
                  <a:lnTo>
                    <a:pt x="144251" y="145775"/>
                  </a:lnTo>
                  <a:close/>
                </a:path>
                <a:path w="2094230" h="1621789">
                  <a:moveTo>
                    <a:pt x="146304" y="144102"/>
                  </a:moveTo>
                  <a:lnTo>
                    <a:pt x="146304" y="143256"/>
                  </a:lnTo>
                  <a:lnTo>
                    <a:pt x="144251" y="145775"/>
                  </a:lnTo>
                  <a:lnTo>
                    <a:pt x="146304" y="144102"/>
                  </a:lnTo>
                  <a:close/>
                </a:path>
                <a:path w="2094230" h="1621789">
                  <a:moveTo>
                    <a:pt x="182880" y="114300"/>
                  </a:moveTo>
                  <a:lnTo>
                    <a:pt x="178308" y="117348"/>
                  </a:lnTo>
                  <a:lnTo>
                    <a:pt x="181876" y="115117"/>
                  </a:lnTo>
                  <a:lnTo>
                    <a:pt x="182880" y="114300"/>
                  </a:lnTo>
                  <a:close/>
                </a:path>
                <a:path w="2094230" h="1621789">
                  <a:moveTo>
                    <a:pt x="181876" y="115117"/>
                  </a:moveTo>
                  <a:lnTo>
                    <a:pt x="178308" y="117348"/>
                  </a:lnTo>
                  <a:lnTo>
                    <a:pt x="178308" y="118025"/>
                  </a:lnTo>
                  <a:lnTo>
                    <a:pt x="181876" y="115117"/>
                  </a:lnTo>
                  <a:close/>
                </a:path>
                <a:path w="2094230" h="1621789">
                  <a:moveTo>
                    <a:pt x="182880" y="114490"/>
                  </a:moveTo>
                  <a:lnTo>
                    <a:pt x="182880" y="114300"/>
                  </a:lnTo>
                  <a:lnTo>
                    <a:pt x="181876" y="115117"/>
                  </a:lnTo>
                  <a:lnTo>
                    <a:pt x="182880" y="114490"/>
                  </a:lnTo>
                  <a:close/>
                </a:path>
                <a:path w="2094230" h="1621789">
                  <a:moveTo>
                    <a:pt x="202692" y="102108"/>
                  </a:moveTo>
                  <a:lnTo>
                    <a:pt x="199644" y="103632"/>
                  </a:lnTo>
                  <a:lnTo>
                    <a:pt x="199644" y="104013"/>
                  </a:lnTo>
                  <a:lnTo>
                    <a:pt x="202692" y="102108"/>
                  </a:lnTo>
                  <a:close/>
                </a:path>
                <a:path w="2094230" h="1621789">
                  <a:moveTo>
                    <a:pt x="224028" y="91888"/>
                  </a:moveTo>
                  <a:lnTo>
                    <a:pt x="224028" y="91440"/>
                  </a:lnTo>
                  <a:lnTo>
                    <a:pt x="220980" y="92964"/>
                  </a:lnTo>
                  <a:lnTo>
                    <a:pt x="224028" y="91888"/>
                  </a:lnTo>
                  <a:close/>
                </a:path>
                <a:path w="2094230" h="1621789">
                  <a:moveTo>
                    <a:pt x="246888" y="84497"/>
                  </a:moveTo>
                  <a:lnTo>
                    <a:pt x="246888" y="83820"/>
                  </a:lnTo>
                  <a:lnTo>
                    <a:pt x="243840" y="85344"/>
                  </a:lnTo>
                  <a:lnTo>
                    <a:pt x="246888" y="84497"/>
                  </a:lnTo>
                  <a:close/>
                </a:path>
                <a:path w="2094230" h="1621789">
                  <a:moveTo>
                    <a:pt x="271272" y="78526"/>
                  </a:moveTo>
                  <a:lnTo>
                    <a:pt x="271272" y="77724"/>
                  </a:lnTo>
                  <a:lnTo>
                    <a:pt x="266700" y="79248"/>
                  </a:lnTo>
                  <a:lnTo>
                    <a:pt x="271272" y="78526"/>
                  </a:lnTo>
                  <a:close/>
                </a:path>
                <a:path w="2094230" h="1621789">
                  <a:moveTo>
                    <a:pt x="295656" y="74676"/>
                  </a:moveTo>
                  <a:lnTo>
                    <a:pt x="291084" y="74676"/>
                  </a:lnTo>
                  <a:lnTo>
                    <a:pt x="291084" y="75397"/>
                  </a:lnTo>
                  <a:lnTo>
                    <a:pt x="295656" y="74676"/>
                  </a:lnTo>
                  <a:close/>
                </a:path>
                <a:path w="2094230" h="1621789">
                  <a:moveTo>
                    <a:pt x="320040" y="73152"/>
                  </a:moveTo>
                  <a:lnTo>
                    <a:pt x="316992" y="73152"/>
                  </a:lnTo>
                  <a:lnTo>
                    <a:pt x="316992" y="73312"/>
                  </a:lnTo>
                  <a:lnTo>
                    <a:pt x="320040" y="73152"/>
                  </a:lnTo>
                  <a:close/>
                </a:path>
                <a:path w="2094230" h="1621789">
                  <a:moveTo>
                    <a:pt x="1802892" y="1546860"/>
                  </a:moveTo>
                  <a:lnTo>
                    <a:pt x="1773936" y="1548384"/>
                  </a:lnTo>
                  <a:lnTo>
                    <a:pt x="1775460" y="1548384"/>
                  </a:lnTo>
                  <a:lnTo>
                    <a:pt x="1775460" y="1621536"/>
                  </a:lnTo>
                  <a:lnTo>
                    <a:pt x="1776984" y="1621536"/>
                  </a:lnTo>
                  <a:lnTo>
                    <a:pt x="1798320" y="1620469"/>
                  </a:lnTo>
                  <a:lnTo>
                    <a:pt x="1798320" y="1548384"/>
                  </a:lnTo>
                  <a:lnTo>
                    <a:pt x="1802892" y="1546860"/>
                  </a:lnTo>
                  <a:close/>
                </a:path>
                <a:path w="2094230" h="1621789">
                  <a:moveTo>
                    <a:pt x="1827276" y="1617181"/>
                  </a:moveTo>
                  <a:lnTo>
                    <a:pt x="1827276" y="1543812"/>
                  </a:lnTo>
                  <a:lnTo>
                    <a:pt x="1798320" y="1548384"/>
                  </a:lnTo>
                  <a:lnTo>
                    <a:pt x="1798320" y="1620469"/>
                  </a:lnTo>
                  <a:lnTo>
                    <a:pt x="1807464" y="1620012"/>
                  </a:lnTo>
                  <a:lnTo>
                    <a:pt x="1827276" y="1617181"/>
                  </a:lnTo>
                  <a:close/>
                </a:path>
                <a:path w="2094230" h="1621789">
                  <a:moveTo>
                    <a:pt x="1850136" y="1612773"/>
                  </a:moveTo>
                  <a:lnTo>
                    <a:pt x="1850136" y="1537716"/>
                  </a:lnTo>
                  <a:lnTo>
                    <a:pt x="1822704" y="1543812"/>
                  </a:lnTo>
                  <a:lnTo>
                    <a:pt x="1827276" y="1543812"/>
                  </a:lnTo>
                  <a:lnTo>
                    <a:pt x="1827276" y="1617181"/>
                  </a:lnTo>
                  <a:lnTo>
                    <a:pt x="1839468" y="1615440"/>
                  </a:lnTo>
                  <a:lnTo>
                    <a:pt x="1850136" y="1612773"/>
                  </a:lnTo>
                  <a:close/>
                </a:path>
                <a:path w="2094230" h="1621789">
                  <a:moveTo>
                    <a:pt x="1872996" y="1606697"/>
                  </a:moveTo>
                  <a:lnTo>
                    <a:pt x="1872996" y="1528572"/>
                  </a:lnTo>
                  <a:lnTo>
                    <a:pt x="1847088" y="1537716"/>
                  </a:lnTo>
                  <a:lnTo>
                    <a:pt x="1850136" y="1537716"/>
                  </a:lnTo>
                  <a:lnTo>
                    <a:pt x="1850136" y="1612773"/>
                  </a:lnTo>
                  <a:lnTo>
                    <a:pt x="1869948" y="1607820"/>
                  </a:lnTo>
                  <a:lnTo>
                    <a:pt x="1872996" y="1606697"/>
                  </a:lnTo>
                  <a:close/>
                </a:path>
                <a:path w="2094230" h="1621789">
                  <a:moveTo>
                    <a:pt x="1894332" y="1598836"/>
                  </a:moveTo>
                  <a:lnTo>
                    <a:pt x="1894332" y="1517904"/>
                  </a:lnTo>
                  <a:lnTo>
                    <a:pt x="1891284" y="1519428"/>
                  </a:lnTo>
                  <a:lnTo>
                    <a:pt x="1868424" y="1530096"/>
                  </a:lnTo>
                  <a:lnTo>
                    <a:pt x="1872996" y="1528572"/>
                  </a:lnTo>
                  <a:lnTo>
                    <a:pt x="1872996" y="1606697"/>
                  </a:lnTo>
                  <a:lnTo>
                    <a:pt x="1894332" y="1598836"/>
                  </a:lnTo>
                  <a:close/>
                </a:path>
                <a:path w="2094230" h="1621789">
                  <a:moveTo>
                    <a:pt x="1892259" y="1518879"/>
                  </a:moveTo>
                  <a:lnTo>
                    <a:pt x="1891284" y="1519338"/>
                  </a:lnTo>
                  <a:lnTo>
                    <a:pt x="1892259" y="1518879"/>
                  </a:lnTo>
                  <a:close/>
                </a:path>
                <a:path w="2094230" h="1621789">
                  <a:moveTo>
                    <a:pt x="1894332" y="1517904"/>
                  </a:moveTo>
                  <a:lnTo>
                    <a:pt x="1892259" y="1518879"/>
                  </a:lnTo>
                  <a:lnTo>
                    <a:pt x="1891284" y="1519428"/>
                  </a:lnTo>
                  <a:lnTo>
                    <a:pt x="1894332" y="1517904"/>
                  </a:lnTo>
                  <a:close/>
                </a:path>
                <a:path w="2094230" h="1621789">
                  <a:moveTo>
                    <a:pt x="1912983" y="1507222"/>
                  </a:moveTo>
                  <a:lnTo>
                    <a:pt x="1892259" y="1518879"/>
                  </a:lnTo>
                  <a:lnTo>
                    <a:pt x="1894332" y="1517904"/>
                  </a:lnTo>
                  <a:lnTo>
                    <a:pt x="1894332" y="1598836"/>
                  </a:lnTo>
                  <a:lnTo>
                    <a:pt x="1898904" y="1597152"/>
                  </a:lnTo>
                  <a:lnTo>
                    <a:pt x="1911096" y="1591376"/>
                  </a:lnTo>
                  <a:lnTo>
                    <a:pt x="1911096" y="1508760"/>
                  </a:lnTo>
                  <a:lnTo>
                    <a:pt x="1912983" y="1507222"/>
                  </a:lnTo>
                  <a:close/>
                </a:path>
                <a:path w="2094230" h="1621789">
                  <a:moveTo>
                    <a:pt x="1915668" y="1505712"/>
                  </a:moveTo>
                  <a:lnTo>
                    <a:pt x="1912983" y="1507222"/>
                  </a:lnTo>
                  <a:lnTo>
                    <a:pt x="1911096" y="1508760"/>
                  </a:lnTo>
                  <a:lnTo>
                    <a:pt x="1915668" y="1505712"/>
                  </a:lnTo>
                  <a:close/>
                </a:path>
                <a:path w="2094230" h="1621789">
                  <a:moveTo>
                    <a:pt x="1915668" y="1589211"/>
                  </a:moveTo>
                  <a:lnTo>
                    <a:pt x="1915668" y="1505712"/>
                  </a:lnTo>
                  <a:lnTo>
                    <a:pt x="1911096" y="1508760"/>
                  </a:lnTo>
                  <a:lnTo>
                    <a:pt x="1911096" y="1591376"/>
                  </a:lnTo>
                  <a:lnTo>
                    <a:pt x="1915668" y="1589211"/>
                  </a:lnTo>
                  <a:close/>
                </a:path>
                <a:path w="2094230" h="1621789">
                  <a:moveTo>
                    <a:pt x="1949724" y="1477284"/>
                  </a:moveTo>
                  <a:lnTo>
                    <a:pt x="1912983" y="1507222"/>
                  </a:lnTo>
                  <a:lnTo>
                    <a:pt x="1915668" y="1505712"/>
                  </a:lnTo>
                  <a:lnTo>
                    <a:pt x="1915668" y="1589211"/>
                  </a:lnTo>
                  <a:lnTo>
                    <a:pt x="1927860" y="1583436"/>
                  </a:lnTo>
                  <a:lnTo>
                    <a:pt x="1947672" y="1571328"/>
                  </a:lnTo>
                  <a:lnTo>
                    <a:pt x="1947672" y="1479804"/>
                  </a:lnTo>
                  <a:lnTo>
                    <a:pt x="1949724" y="1477284"/>
                  </a:lnTo>
                  <a:close/>
                </a:path>
                <a:path w="2094230" h="1621789">
                  <a:moveTo>
                    <a:pt x="1952244" y="1475232"/>
                  </a:moveTo>
                  <a:lnTo>
                    <a:pt x="1949724" y="1477284"/>
                  </a:lnTo>
                  <a:lnTo>
                    <a:pt x="1947672" y="1479804"/>
                  </a:lnTo>
                  <a:lnTo>
                    <a:pt x="1952244" y="1475232"/>
                  </a:lnTo>
                  <a:close/>
                </a:path>
                <a:path w="2094230" h="1621789">
                  <a:moveTo>
                    <a:pt x="1952244" y="1568534"/>
                  </a:moveTo>
                  <a:lnTo>
                    <a:pt x="1952244" y="1475232"/>
                  </a:lnTo>
                  <a:lnTo>
                    <a:pt x="1947672" y="1479804"/>
                  </a:lnTo>
                  <a:lnTo>
                    <a:pt x="1947672" y="1571328"/>
                  </a:lnTo>
                  <a:lnTo>
                    <a:pt x="1952244" y="1568534"/>
                  </a:lnTo>
                  <a:close/>
                </a:path>
                <a:path w="2094230" h="1621789">
                  <a:moveTo>
                    <a:pt x="1979662" y="1440543"/>
                  </a:moveTo>
                  <a:lnTo>
                    <a:pt x="1949724" y="1477284"/>
                  </a:lnTo>
                  <a:lnTo>
                    <a:pt x="1952244" y="1475232"/>
                  </a:lnTo>
                  <a:lnTo>
                    <a:pt x="1952244" y="1568534"/>
                  </a:lnTo>
                  <a:lnTo>
                    <a:pt x="1955292" y="1566672"/>
                  </a:lnTo>
                  <a:lnTo>
                    <a:pt x="1978152" y="1547622"/>
                  </a:lnTo>
                  <a:lnTo>
                    <a:pt x="1978152" y="1443228"/>
                  </a:lnTo>
                  <a:lnTo>
                    <a:pt x="1979662" y="1440543"/>
                  </a:lnTo>
                  <a:close/>
                </a:path>
                <a:path w="2094230" h="1621789">
                  <a:moveTo>
                    <a:pt x="1981200" y="1438656"/>
                  </a:moveTo>
                  <a:lnTo>
                    <a:pt x="1979662" y="1440543"/>
                  </a:lnTo>
                  <a:lnTo>
                    <a:pt x="1978152" y="1443228"/>
                  </a:lnTo>
                  <a:lnTo>
                    <a:pt x="1981200" y="1438656"/>
                  </a:lnTo>
                  <a:close/>
                </a:path>
                <a:path w="2094230" h="1621789">
                  <a:moveTo>
                    <a:pt x="1981200" y="1545082"/>
                  </a:moveTo>
                  <a:lnTo>
                    <a:pt x="1981200" y="1438656"/>
                  </a:lnTo>
                  <a:lnTo>
                    <a:pt x="1978152" y="1443228"/>
                  </a:lnTo>
                  <a:lnTo>
                    <a:pt x="1978152" y="1547622"/>
                  </a:lnTo>
                  <a:lnTo>
                    <a:pt x="1981200" y="1545082"/>
                  </a:lnTo>
                  <a:close/>
                </a:path>
                <a:path w="2094230" h="1621789">
                  <a:moveTo>
                    <a:pt x="1991868" y="1418844"/>
                  </a:moveTo>
                  <a:lnTo>
                    <a:pt x="1979662" y="1440543"/>
                  </a:lnTo>
                  <a:lnTo>
                    <a:pt x="1981200" y="1438656"/>
                  </a:lnTo>
                  <a:lnTo>
                    <a:pt x="1981200" y="1545082"/>
                  </a:lnTo>
                  <a:lnTo>
                    <a:pt x="1990344" y="1537462"/>
                  </a:lnTo>
                  <a:lnTo>
                    <a:pt x="1990344" y="1421892"/>
                  </a:lnTo>
                  <a:lnTo>
                    <a:pt x="1991868" y="1418844"/>
                  </a:lnTo>
                  <a:close/>
                </a:path>
                <a:path w="2094230" h="1621789">
                  <a:moveTo>
                    <a:pt x="2002536" y="1526743"/>
                  </a:moveTo>
                  <a:lnTo>
                    <a:pt x="2002536" y="1397508"/>
                  </a:lnTo>
                  <a:lnTo>
                    <a:pt x="1990344" y="1421892"/>
                  </a:lnTo>
                  <a:lnTo>
                    <a:pt x="1990344" y="1537462"/>
                  </a:lnTo>
                  <a:lnTo>
                    <a:pt x="2001012" y="1528572"/>
                  </a:lnTo>
                  <a:lnTo>
                    <a:pt x="2002536" y="1526743"/>
                  </a:lnTo>
                  <a:close/>
                </a:path>
                <a:path w="2094230" h="1621789">
                  <a:moveTo>
                    <a:pt x="2057400" y="1452202"/>
                  </a:moveTo>
                  <a:lnTo>
                    <a:pt x="2057400" y="73152"/>
                  </a:lnTo>
                  <a:lnTo>
                    <a:pt x="2020824" y="73152"/>
                  </a:lnTo>
                  <a:lnTo>
                    <a:pt x="2020824" y="1325880"/>
                  </a:lnTo>
                  <a:lnTo>
                    <a:pt x="2016252" y="1354836"/>
                  </a:lnTo>
                  <a:lnTo>
                    <a:pt x="2016252" y="1350264"/>
                  </a:lnTo>
                  <a:lnTo>
                    <a:pt x="2010156" y="1377696"/>
                  </a:lnTo>
                  <a:lnTo>
                    <a:pt x="2010156" y="1374648"/>
                  </a:lnTo>
                  <a:lnTo>
                    <a:pt x="2001012" y="1400556"/>
                  </a:lnTo>
                  <a:lnTo>
                    <a:pt x="2002536" y="1397508"/>
                  </a:lnTo>
                  <a:lnTo>
                    <a:pt x="2002536" y="1526743"/>
                  </a:lnTo>
                  <a:lnTo>
                    <a:pt x="2039112" y="1482852"/>
                  </a:lnTo>
                  <a:lnTo>
                    <a:pt x="2055876" y="1455420"/>
                  </a:lnTo>
                  <a:lnTo>
                    <a:pt x="2057400" y="1452202"/>
                  </a:lnTo>
                  <a:close/>
                </a:path>
                <a:path w="2094230" h="1621789">
                  <a:moveTo>
                    <a:pt x="2020824" y="1325880"/>
                  </a:moveTo>
                  <a:lnTo>
                    <a:pt x="2020824" y="1301496"/>
                  </a:lnTo>
                  <a:lnTo>
                    <a:pt x="2019300" y="1330452"/>
                  </a:lnTo>
                  <a:lnTo>
                    <a:pt x="2020824" y="1325880"/>
                  </a:lnTo>
                  <a:close/>
                </a:path>
                <a:path w="2094230" h="1621789">
                  <a:moveTo>
                    <a:pt x="2057400" y="73152"/>
                  </a:moveTo>
                  <a:lnTo>
                    <a:pt x="2020824" y="36576"/>
                  </a:lnTo>
                  <a:lnTo>
                    <a:pt x="2020824" y="73152"/>
                  </a:lnTo>
                  <a:lnTo>
                    <a:pt x="2057400" y="73152"/>
                  </a:lnTo>
                  <a:close/>
                </a:path>
              </a:pathLst>
            </a:custGeom>
            <a:solidFill>
              <a:srgbClr val="006FBF"/>
            </a:solidFill>
          </p:spPr>
          <p:txBody>
            <a:bodyPr wrap="square" lIns="0" tIns="0" rIns="0" bIns="0" rtlCol="0"/>
            <a:lstStyle/>
            <a:p>
              <a:endParaRPr sz="1588">
                <a:solidFill>
                  <a:prstClr val="black"/>
                </a:solidFill>
              </a:endParaRPr>
            </a:p>
          </p:txBody>
        </p:sp>
        <p:pic>
          <p:nvPicPr>
            <p:cNvPr id="13" name="object 10">
              <a:extLst>
                <a:ext uri="{FF2B5EF4-FFF2-40B4-BE49-F238E27FC236}">
                  <a16:creationId xmlns:a16="http://schemas.microsoft.com/office/drawing/2014/main" id="{11E2590C-0B77-614C-3B44-5A95F6BB8A75}"/>
                </a:ext>
              </a:extLst>
            </p:cNvPr>
            <p:cNvPicPr/>
            <p:nvPr/>
          </p:nvPicPr>
          <p:blipFill>
            <a:blip r:embed="rId2" cstate="print"/>
            <a:stretch>
              <a:fillRect/>
            </a:stretch>
          </p:blipFill>
          <p:spPr>
            <a:xfrm>
              <a:off x="289560" y="1997963"/>
              <a:ext cx="1947671" cy="1475231"/>
            </a:xfrm>
            <a:prstGeom prst="rect">
              <a:avLst/>
            </a:prstGeom>
          </p:spPr>
        </p:pic>
        <p:sp>
          <p:nvSpPr>
            <p:cNvPr id="14" name="object 11">
              <a:extLst>
                <a:ext uri="{FF2B5EF4-FFF2-40B4-BE49-F238E27FC236}">
                  <a16:creationId xmlns:a16="http://schemas.microsoft.com/office/drawing/2014/main" id="{E7E64733-E426-28DB-55B0-5D8CD9CE5ACE}"/>
                </a:ext>
              </a:extLst>
            </p:cNvPr>
            <p:cNvSpPr/>
            <p:nvPr/>
          </p:nvSpPr>
          <p:spPr>
            <a:xfrm>
              <a:off x="216408" y="1924811"/>
              <a:ext cx="2094230" cy="1621790"/>
            </a:xfrm>
            <a:custGeom>
              <a:avLst/>
              <a:gdLst/>
              <a:ahLst/>
              <a:cxnLst/>
              <a:rect l="l" t="t" r="r" b="b"/>
              <a:pathLst>
                <a:path w="2094230" h="1621789">
                  <a:moveTo>
                    <a:pt x="2093976" y="1304544"/>
                  </a:moveTo>
                  <a:lnTo>
                    <a:pt x="2093976" y="0"/>
                  </a:lnTo>
                  <a:lnTo>
                    <a:pt x="316992" y="0"/>
                  </a:lnTo>
                  <a:lnTo>
                    <a:pt x="254508" y="6096"/>
                  </a:lnTo>
                  <a:lnTo>
                    <a:pt x="195072" y="24384"/>
                  </a:lnTo>
                  <a:lnTo>
                    <a:pt x="138684" y="54864"/>
                  </a:lnTo>
                  <a:lnTo>
                    <a:pt x="92964" y="92964"/>
                  </a:lnTo>
                  <a:lnTo>
                    <a:pt x="54864" y="138684"/>
                  </a:lnTo>
                  <a:lnTo>
                    <a:pt x="24384" y="195072"/>
                  </a:lnTo>
                  <a:lnTo>
                    <a:pt x="6096" y="254508"/>
                  </a:lnTo>
                  <a:lnTo>
                    <a:pt x="0" y="316992"/>
                  </a:lnTo>
                  <a:lnTo>
                    <a:pt x="0" y="1621536"/>
                  </a:lnTo>
                  <a:lnTo>
                    <a:pt x="36576" y="1621536"/>
                  </a:lnTo>
                  <a:lnTo>
                    <a:pt x="36576" y="1548384"/>
                  </a:lnTo>
                  <a:lnTo>
                    <a:pt x="73152" y="1548384"/>
                  </a:lnTo>
                  <a:lnTo>
                    <a:pt x="73152" y="295656"/>
                  </a:lnTo>
                  <a:lnTo>
                    <a:pt x="77724" y="268224"/>
                  </a:lnTo>
                  <a:lnTo>
                    <a:pt x="77724" y="271272"/>
                  </a:lnTo>
                  <a:lnTo>
                    <a:pt x="83820" y="245364"/>
                  </a:lnTo>
                  <a:lnTo>
                    <a:pt x="83820" y="248412"/>
                  </a:lnTo>
                  <a:lnTo>
                    <a:pt x="91440" y="226822"/>
                  </a:lnTo>
                  <a:lnTo>
                    <a:pt x="91440" y="225552"/>
                  </a:lnTo>
                  <a:lnTo>
                    <a:pt x="103632" y="201168"/>
                  </a:lnTo>
                  <a:lnTo>
                    <a:pt x="103632" y="201506"/>
                  </a:lnTo>
                  <a:lnTo>
                    <a:pt x="112776" y="185250"/>
                  </a:lnTo>
                  <a:lnTo>
                    <a:pt x="112776" y="184404"/>
                  </a:lnTo>
                  <a:lnTo>
                    <a:pt x="115824" y="179832"/>
                  </a:lnTo>
                  <a:lnTo>
                    <a:pt x="115824" y="180663"/>
                  </a:lnTo>
                  <a:lnTo>
                    <a:pt x="141732" y="148867"/>
                  </a:lnTo>
                  <a:lnTo>
                    <a:pt x="141732" y="147828"/>
                  </a:lnTo>
                  <a:lnTo>
                    <a:pt x="146304" y="143256"/>
                  </a:lnTo>
                  <a:lnTo>
                    <a:pt x="146304" y="144102"/>
                  </a:lnTo>
                  <a:lnTo>
                    <a:pt x="178308" y="118025"/>
                  </a:lnTo>
                  <a:lnTo>
                    <a:pt x="178308" y="117348"/>
                  </a:lnTo>
                  <a:lnTo>
                    <a:pt x="182880" y="114300"/>
                  </a:lnTo>
                  <a:lnTo>
                    <a:pt x="182880" y="114490"/>
                  </a:lnTo>
                  <a:lnTo>
                    <a:pt x="199644" y="104013"/>
                  </a:lnTo>
                  <a:lnTo>
                    <a:pt x="199644" y="103632"/>
                  </a:lnTo>
                  <a:lnTo>
                    <a:pt x="224028" y="91440"/>
                  </a:lnTo>
                  <a:lnTo>
                    <a:pt x="224028" y="91888"/>
                  </a:lnTo>
                  <a:lnTo>
                    <a:pt x="246888" y="83820"/>
                  </a:lnTo>
                  <a:lnTo>
                    <a:pt x="246888" y="84497"/>
                  </a:lnTo>
                  <a:lnTo>
                    <a:pt x="271272" y="77724"/>
                  </a:lnTo>
                  <a:lnTo>
                    <a:pt x="271272" y="78526"/>
                  </a:lnTo>
                  <a:lnTo>
                    <a:pt x="291084" y="75397"/>
                  </a:lnTo>
                  <a:lnTo>
                    <a:pt x="291084" y="74676"/>
                  </a:lnTo>
                  <a:lnTo>
                    <a:pt x="316992" y="73312"/>
                  </a:lnTo>
                  <a:lnTo>
                    <a:pt x="316992" y="73152"/>
                  </a:lnTo>
                  <a:lnTo>
                    <a:pt x="2020824" y="73152"/>
                  </a:lnTo>
                  <a:lnTo>
                    <a:pt x="2020824" y="36576"/>
                  </a:lnTo>
                  <a:lnTo>
                    <a:pt x="2057400" y="73152"/>
                  </a:lnTo>
                  <a:lnTo>
                    <a:pt x="2057400" y="1452202"/>
                  </a:lnTo>
                  <a:lnTo>
                    <a:pt x="2069592" y="1426464"/>
                  </a:lnTo>
                  <a:lnTo>
                    <a:pt x="2080260" y="1397508"/>
                  </a:lnTo>
                  <a:lnTo>
                    <a:pt x="2087880" y="1367028"/>
                  </a:lnTo>
                  <a:lnTo>
                    <a:pt x="2092452" y="1335024"/>
                  </a:lnTo>
                  <a:lnTo>
                    <a:pt x="2093976" y="1304544"/>
                  </a:lnTo>
                  <a:close/>
                </a:path>
                <a:path w="2094230" h="1621789">
                  <a:moveTo>
                    <a:pt x="1775460" y="1621536"/>
                  </a:moveTo>
                  <a:lnTo>
                    <a:pt x="1775460" y="1548384"/>
                  </a:lnTo>
                  <a:lnTo>
                    <a:pt x="36576" y="1548384"/>
                  </a:lnTo>
                  <a:lnTo>
                    <a:pt x="73152" y="1584960"/>
                  </a:lnTo>
                  <a:lnTo>
                    <a:pt x="73152" y="1621536"/>
                  </a:lnTo>
                  <a:lnTo>
                    <a:pt x="1775460" y="1621536"/>
                  </a:lnTo>
                  <a:close/>
                </a:path>
                <a:path w="2094230" h="1621789">
                  <a:moveTo>
                    <a:pt x="73152" y="1621536"/>
                  </a:moveTo>
                  <a:lnTo>
                    <a:pt x="73152" y="1584960"/>
                  </a:lnTo>
                  <a:lnTo>
                    <a:pt x="36576" y="1548384"/>
                  </a:lnTo>
                  <a:lnTo>
                    <a:pt x="36576" y="1621536"/>
                  </a:lnTo>
                  <a:lnTo>
                    <a:pt x="73152" y="1621536"/>
                  </a:lnTo>
                  <a:close/>
                </a:path>
                <a:path w="2094230" h="1621789">
                  <a:moveTo>
                    <a:pt x="74676" y="292608"/>
                  </a:moveTo>
                  <a:lnTo>
                    <a:pt x="73152" y="295656"/>
                  </a:lnTo>
                  <a:lnTo>
                    <a:pt x="73152" y="320040"/>
                  </a:lnTo>
                  <a:lnTo>
                    <a:pt x="74676" y="292608"/>
                  </a:lnTo>
                  <a:close/>
                </a:path>
                <a:path w="2094230" h="1621789">
                  <a:moveTo>
                    <a:pt x="92964" y="222504"/>
                  </a:moveTo>
                  <a:lnTo>
                    <a:pt x="91440" y="225552"/>
                  </a:lnTo>
                  <a:lnTo>
                    <a:pt x="91440" y="226822"/>
                  </a:lnTo>
                  <a:lnTo>
                    <a:pt x="92964" y="222504"/>
                  </a:lnTo>
                  <a:close/>
                </a:path>
                <a:path w="2094230" h="1621789">
                  <a:moveTo>
                    <a:pt x="103632" y="201506"/>
                  </a:moveTo>
                  <a:lnTo>
                    <a:pt x="103632" y="201168"/>
                  </a:lnTo>
                  <a:lnTo>
                    <a:pt x="102108" y="204216"/>
                  </a:lnTo>
                  <a:lnTo>
                    <a:pt x="103632" y="201506"/>
                  </a:lnTo>
                  <a:close/>
                </a:path>
                <a:path w="2094230" h="1621789">
                  <a:moveTo>
                    <a:pt x="115824" y="179832"/>
                  </a:moveTo>
                  <a:lnTo>
                    <a:pt x="112776" y="184404"/>
                  </a:lnTo>
                  <a:lnTo>
                    <a:pt x="114313" y="182516"/>
                  </a:lnTo>
                  <a:lnTo>
                    <a:pt x="115824" y="179832"/>
                  </a:lnTo>
                  <a:close/>
                </a:path>
                <a:path w="2094230" h="1621789">
                  <a:moveTo>
                    <a:pt x="114313" y="182516"/>
                  </a:moveTo>
                  <a:lnTo>
                    <a:pt x="112776" y="184404"/>
                  </a:lnTo>
                  <a:lnTo>
                    <a:pt x="112776" y="185250"/>
                  </a:lnTo>
                  <a:lnTo>
                    <a:pt x="114313" y="182516"/>
                  </a:lnTo>
                  <a:close/>
                </a:path>
                <a:path w="2094230" h="1621789">
                  <a:moveTo>
                    <a:pt x="115824" y="180663"/>
                  </a:moveTo>
                  <a:lnTo>
                    <a:pt x="115824" y="179832"/>
                  </a:lnTo>
                  <a:lnTo>
                    <a:pt x="114313" y="182516"/>
                  </a:lnTo>
                  <a:lnTo>
                    <a:pt x="115824" y="180663"/>
                  </a:lnTo>
                  <a:close/>
                </a:path>
                <a:path w="2094230" h="1621789">
                  <a:moveTo>
                    <a:pt x="146304" y="143256"/>
                  </a:moveTo>
                  <a:lnTo>
                    <a:pt x="141732" y="147828"/>
                  </a:lnTo>
                  <a:lnTo>
                    <a:pt x="144251" y="145775"/>
                  </a:lnTo>
                  <a:lnTo>
                    <a:pt x="146304" y="143256"/>
                  </a:lnTo>
                  <a:close/>
                </a:path>
                <a:path w="2094230" h="1621789">
                  <a:moveTo>
                    <a:pt x="144251" y="145775"/>
                  </a:moveTo>
                  <a:lnTo>
                    <a:pt x="141732" y="147828"/>
                  </a:lnTo>
                  <a:lnTo>
                    <a:pt x="141732" y="148867"/>
                  </a:lnTo>
                  <a:lnTo>
                    <a:pt x="144251" y="145775"/>
                  </a:lnTo>
                  <a:close/>
                </a:path>
                <a:path w="2094230" h="1621789">
                  <a:moveTo>
                    <a:pt x="146304" y="144102"/>
                  </a:moveTo>
                  <a:lnTo>
                    <a:pt x="146304" y="143256"/>
                  </a:lnTo>
                  <a:lnTo>
                    <a:pt x="144251" y="145775"/>
                  </a:lnTo>
                  <a:lnTo>
                    <a:pt x="146304" y="144102"/>
                  </a:lnTo>
                  <a:close/>
                </a:path>
                <a:path w="2094230" h="1621789">
                  <a:moveTo>
                    <a:pt x="182880" y="114300"/>
                  </a:moveTo>
                  <a:lnTo>
                    <a:pt x="178308" y="117348"/>
                  </a:lnTo>
                  <a:lnTo>
                    <a:pt x="181876" y="115117"/>
                  </a:lnTo>
                  <a:lnTo>
                    <a:pt x="182880" y="114300"/>
                  </a:lnTo>
                  <a:close/>
                </a:path>
                <a:path w="2094230" h="1621789">
                  <a:moveTo>
                    <a:pt x="181876" y="115117"/>
                  </a:moveTo>
                  <a:lnTo>
                    <a:pt x="178308" y="117348"/>
                  </a:lnTo>
                  <a:lnTo>
                    <a:pt x="178308" y="118025"/>
                  </a:lnTo>
                  <a:lnTo>
                    <a:pt x="181876" y="115117"/>
                  </a:lnTo>
                  <a:close/>
                </a:path>
                <a:path w="2094230" h="1621789">
                  <a:moveTo>
                    <a:pt x="182880" y="114490"/>
                  </a:moveTo>
                  <a:lnTo>
                    <a:pt x="182880" y="114300"/>
                  </a:lnTo>
                  <a:lnTo>
                    <a:pt x="181876" y="115117"/>
                  </a:lnTo>
                  <a:lnTo>
                    <a:pt x="182880" y="114490"/>
                  </a:lnTo>
                  <a:close/>
                </a:path>
                <a:path w="2094230" h="1621789">
                  <a:moveTo>
                    <a:pt x="202692" y="102108"/>
                  </a:moveTo>
                  <a:lnTo>
                    <a:pt x="199644" y="103632"/>
                  </a:lnTo>
                  <a:lnTo>
                    <a:pt x="199644" y="104013"/>
                  </a:lnTo>
                  <a:lnTo>
                    <a:pt x="202692" y="102108"/>
                  </a:lnTo>
                  <a:close/>
                </a:path>
                <a:path w="2094230" h="1621789">
                  <a:moveTo>
                    <a:pt x="224028" y="91888"/>
                  </a:moveTo>
                  <a:lnTo>
                    <a:pt x="224028" y="91440"/>
                  </a:lnTo>
                  <a:lnTo>
                    <a:pt x="220980" y="92964"/>
                  </a:lnTo>
                  <a:lnTo>
                    <a:pt x="224028" y="91888"/>
                  </a:lnTo>
                  <a:close/>
                </a:path>
                <a:path w="2094230" h="1621789">
                  <a:moveTo>
                    <a:pt x="246888" y="84497"/>
                  </a:moveTo>
                  <a:lnTo>
                    <a:pt x="246888" y="83820"/>
                  </a:lnTo>
                  <a:lnTo>
                    <a:pt x="243840" y="85344"/>
                  </a:lnTo>
                  <a:lnTo>
                    <a:pt x="246888" y="84497"/>
                  </a:lnTo>
                  <a:close/>
                </a:path>
                <a:path w="2094230" h="1621789">
                  <a:moveTo>
                    <a:pt x="271272" y="78526"/>
                  </a:moveTo>
                  <a:lnTo>
                    <a:pt x="271272" y="77724"/>
                  </a:lnTo>
                  <a:lnTo>
                    <a:pt x="266700" y="79248"/>
                  </a:lnTo>
                  <a:lnTo>
                    <a:pt x="271272" y="78526"/>
                  </a:lnTo>
                  <a:close/>
                </a:path>
                <a:path w="2094230" h="1621789">
                  <a:moveTo>
                    <a:pt x="295656" y="74676"/>
                  </a:moveTo>
                  <a:lnTo>
                    <a:pt x="291084" y="74676"/>
                  </a:lnTo>
                  <a:lnTo>
                    <a:pt x="291084" y="75397"/>
                  </a:lnTo>
                  <a:lnTo>
                    <a:pt x="295656" y="74676"/>
                  </a:lnTo>
                  <a:close/>
                </a:path>
                <a:path w="2094230" h="1621789">
                  <a:moveTo>
                    <a:pt x="320040" y="73152"/>
                  </a:moveTo>
                  <a:lnTo>
                    <a:pt x="316992" y="73152"/>
                  </a:lnTo>
                  <a:lnTo>
                    <a:pt x="316992" y="73312"/>
                  </a:lnTo>
                  <a:lnTo>
                    <a:pt x="320040" y="73152"/>
                  </a:lnTo>
                  <a:close/>
                </a:path>
                <a:path w="2094230" h="1621789">
                  <a:moveTo>
                    <a:pt x="1802892" y="1546860"/>
                  </a:moveTo>
                  <a:lnTo>
                    <a:pt x="1773936" y="1548384"/>
                  </a:lnTo>
                  <a:lnTo>
                    <a:pt x="1775460" y="1548384"/>
                  </a:lnTo>
                  <a:lnTo>
                    <a:pt x="1775460" y="1621536"/>
                  </a:lnTo>
                  <a:lnTo>
                    <a:pt x="1776984" y="1621536"/>
                  </a:lnTo>
                  <a:lnTo>
                    <a:pt x="1798320" y="1620469"/>
                  </a:lnTo>
                  <a:lnTo>
                    <a:pt x="1798320" y="1548384"/>
                  </a:lnTo>
                  <a:lnTo>
                    <a:pt x="1802892" y="1546860"/>
                  </a:lnTo>
                  <a:close/>
                </a:path>
                <a:path w="2094230" h="1621789">
                  <a:moveTo>
                    <a:pt x="1827276" y="1617181"/>
                  </a:moveTo>
                  <a:lnTo>
                    <a:pt x="1827276" y="1543812"/>
                  </a:lnTo>
                  <a:lnTo>
                    <a:pt x="1798320" y="1548384"/>
                  </a:lnTo>
                  <a:lnTo>
                    <a:pt x="1798320" y="1620469"/>
                  </a:lnTo>
                  <a:lnTo>
                    <a:pt x="1807464" y="1620012"/>
                  </a:lnTo>
                  <a:lnTo>
                    <a:pt x="1827276" y="1617181"/>
                  </a:lnTo>
                  <a:close/>
                </a:path>
                <a:path w="2094230" h="1621789">
                  <a:moveTo>
                    <a:pt x="1850136" y="1612773"/>
                  </a:moveTo>
                  <a:lnTo>
                    <a:pt x="1850136" y="1537716"/>
                  </a:lnTo>
                  <a:lnTo>
                    <a:pt x="1822704" y="1543812"/>
                  </a:lnTo>
                  <a:lnTo>
                    <a:pt x="1827276" y="1543812"/>
                  </a:lnTo>
                  <a:lnTo>
                    <a:pt x="1827276" y="1617181"/>
                  </a:lnTo>
                  <a:lnTo>
                    <a:pt x="1839468" y="1615440"/>
                  </a:lnTo>
                  <a:lnTo>
                    <a:pt x="1850136" y="1612773"/>
                  </a:lnTo>
                  <a:close/>
                </a:path>
                <a:path w="2094230" h="1621789">
                  <a:moveTo>
                    <a:pt x="1872996" y="1606697"/>
                  </a:moveTo>
                  <a:lnTo>
                    <a:pt x="1872996" y="1528572"/>
                  </a:lnTo>
                  <a:lnTo>
                    <a:pt x="1847088" y="1537716"/>
                  </a:lnTo>
                  <a:lnTo>
                    <a:pt x="1850136" y="1537716"/>
                  </a:lnTo>
                  <a:lnTo>
                    <a:pt x="1850136" y="1612773"/>
                  </a:lnTo>
                  <a:lnTo>
                    <a:pt x="1869948" y="1607820"/>
                  </a:lnTo>
                  <a:lnTo>
                    <a:pt x="1872996" y="1606697"/>
                  </a:lnTo>
                  <a:close/>
                </a:path>
                <a:path w="2094230" h="1621789">
                  <a:moveTo>
                    <a:pt x="1894332" y="1598836"/>
                  </a:moveTo>
                  <a:lnTo>
                    <a:pt x="1894332" y="1517904"/>
                  </a:lnTo>
                  <a:lnTo>
                    <a:pt x="1891284" y="1519428"/>
                  </a:lnTo>
                  <a:lnTo>
                    <a:pt x="1868424" y="1530096"/>
                  </a:lnTo>
                  <a:lnTo>
                    <a:pt x="1872996" y="1528572"/>
                  </a:lnTo>
                  <a:lnTo>
                    <a:pt x="1872996" y="1606697"/>
                  </a:lnTo>
                  <a:lnTo>
                    <a:pt x="1894332" y="1598836"/>
                  </a:lnTo>
                  <a:close/>
                </a:path>
                <a:path w="2094230" h="1621789">
                  <a:moveTo>
                    <a:pt x="1892259" y="1518879"/>
                  </a:moveTo>
                  <a:lnTo>
                    <a:pt x="1891284" y="1519338"/>
                  </a:lnTo>
                  <a:lnTo>
                    <a:pt x="1892259" y="1518879"/>
                  </a:lnTo>
                  <a:close/>
                </a:path>
                <a:path w="2094230" h="1621789">
                  <a:moveTo>
                    <a:pt x="1894332" y="1517904"/>
                  </a:moveTo>
                  <a:lnTo>
                    <a:pt x="1892259" y="1518879"/>
                  </a:lnTo>
                  <a:lnTo>
                    <a:pt x="1891284" y="1519428"/>
                  </a:lnTo>
                  <a:lnTo>
                    <a:pt x="1894332" y="1517904"/>
                  </a:lnTo>
                  <a:close/>
                </a:path>
                <a:path w="2094230" h="1621789">
                  <a:moveTo>
                    <a:pt x="1912983" y="1507222"/>
                  </a:moveTo>
                  <a:lnTo>
                    <a:pt x="1892259" y="1518879"/>
                  </a:lnTo>
                  <a:lnTo>
                    <a:pt x="1894332" y="1517904"/>
                  </a:lnTo>
                  <a:lnTo>
                    <a:pt x="1894332" y="1598836"/>
                  </a:lnTo>
                  <a:lnTo>
                    <a:pt x="1898904" y="1597152"/>
                  </a:lnTo>
                  <a:lnTo>
                    <a:pt x="1911096" y="1591376"/>
                  </a:lnTo>
                  <a:lnTo>
                    <a:pt x="1911096" y="1508760"/>
                  </a:lnTo>
                  <a:lnTo>
                    <a:pt x="1912983" y="1507222"/>
                  </a:lnTo>
                  <a:close/>
                </a:path>
                <a:path w="2094230" h="1621789">
                  <a:moveTo>
                    <a:pt x="1915668" y="1505712"/>
                  </a:moveTo>
                  <a:lnTo>
                    <a:pt x="1912983" y="1507222"/>
                  </a:lnTo>
                  <a:lnTo>
                    <a:pt x="1911096" y="1508760"/>
                  </a:lnTo>
                  <a:lnTo>
                    <a:pt x="1915668" y="1505712"/>
                  </a:lnTo>
                  <a:close/>
                </a:path>
                <a:path w="2094230" h="1621789">
                  <a:moveTo>
                    <a:pt x="1915668" y="1589211"/>
                  </a:moveTo>
                  <a:lnTo>
                    <a:pt x="1915668" y="1505712"/>
                  </a:lnTo>
                  <a:lnTo>
                    <a:pt x="1911096" y="1508760"/>
                  </a:lnTo>
                  <a:lnTo>
                    <a:pt x="1911096" y="1591376"/>
                  </a:lnTo>
                  <a:lnTo>
                    <a:pt x="1915668" y="1589211"/>
                  </a:lnTo>
                  <a:close/>
                </a:path>
                <a:path w="2094230" h="1621789">
                  <a:moveTo>
                    <a:pt x="1949724" y="1477284"/>
                  </a:moveTo>
                  <a:lnTo>
                    <a:pt x="1912983" y="1507222"/>
                  </a:lnTo>
                  <a:lnTo>
                    <a:pt x="1915668" y="1505712"/>
                  </a:lnTo>
                  <a:lnTo>
                    <a:pt x="1915668" y="1589211"/>
                  </a:lnTo>
                  <a:lnTo>
                    <a:pt x="1927860" y="1583436"/>
                  </a:lnTo>
                  <a:lnTo>
                    <a:pt x="1947672" y="1571328"/>
                  </a:lnTo>
                  <a:lnTo>
                    <a:pt x="1947672" y="1479804"/>
                  </a:lnTo>
                  <a:lnTo>
                    <a:pt x="1949724" y="1477284"/>
                  </a:lnTo>
                  <a:close/>
                </a:path>
                <a:path w="2094230" h="1621789">
                  <a:moveTo>
                    <a:pt x="1952244" y="1475232"/>
                  </a:moveTo>
                  <a:lnTo>
                    <a:pt x="1949724" y="1477284"/>
                  </a:lnTo>
                  <a:lnTo>
                    <a:pt x="1947672" y="1479804"/>
                  </a:lnTo>
                  <a:lnTo>
                    <a:pt x="1952244" y="1475232"/>
                  </a:lnTo>
                  <a:close/>
                </a:path>
                <a:path w="2094230" h="1621789">
                  <a:moveTo>
                    <a:pt x="1952244" y="1568534"/>
                  </a:moveTo>
                  <a:lnTo>
                    <a:pt x="1952244" y="1475232"/>
                  </a:lnTo>
                  <a:lnTo>
                    <a:pt x="1947672" y="1479804"/>
                  </a:lnTo>
                  <a:lnTo>
                    <a:pt x="1947672" y="1571328"/>
                  </a:lnTo>
                  <a:lnTo>
                    <a:pt x="1952244" y="1568534"/>
                  </a:lnTo>
                  <a:close/>
                </a:path>
                <a:path w="2094230" h="1621789">
                  <a:moveTo>
                    <a:pt x="1979662" y="1440543"/>
                  </a:moveTo>
                  <a:lnTo>
                    <a:pt x="1949724" y="1477284"/>
                  </a:lnTo>
                  <a:lnTo>
                    <a:pt x="1952244" y="1475232"/>
                  </a:lnTo>
                  <a:lnTo>
                    <a:pt x="1952244" y="1568534"/>
                  </a:lnTo>
                  <a:lnTo>
                    <a:pt x="1955292" y="1566672"/>
                  </a:lnTo>
                  <a:lnTo>
                    <a:pt x="1978152" y="1547622"/>
                  </a:lnTo>
                  <a:lnTo>
                    <a:pt x="1978152" y="1443228"/>
                  </a:lnTo>
                  <a:lnTo>
                    <a:pt x="1979662" y="1440543"/>
                  </a:lnTo>
                  <a:close/>
                </a:path>
                <a:path w="2094230" h="1621789">
                  <a:moveTo>
                    <a:pt x="1981200" y="1438656"/>
                  </a:moveTo>
                  <a:lnTo>
                    <a:pt x="1979662" y="1440543"/>
                  </a:lnTo>
                  <a:lnTo>
                    <a:pt x="1978152" y="1443228"/>
                  </a:lnTo>
                  <a:lnTo>
                    <a:pt x="1981200" y="1438656"/>
                  </a:lnTo>
                  <a:close/>
                </a:path>
                <a:path w="2094230" h="1621789">
                  <a:moveTo>
                    <a:pt x="1981200" y="1545082"/>
                  </a:moveTo>
                  <a:lnTo>
                    <a:pt x="1981200" y="1438656"/>
                  </a:lnTo>
                  <a:lnTo>
                    <a:pt x="1978152" y="1443228"/>
                  </a:lnTo>
                  <a:lnTo>
                    <a:pt x="1978152" y="1547622"/>
                  </a:lnTo>
                  <a:lnTo>
                    <a:pt x="1981200" y="1545082"/>
                  </a:lnTo>
                  <a:close/>
                </a:path>
                <a:path w="2094230" h="1621789">
                  <a:moveTo>
                    <a:pt x="1991868" y="1418844"/>
                  </a:moveTo>
                  <a:lnTo>
                    <a:pt x="1979662" y="1440543"/>
                  </a:lnTo>
                  <a:lnTo>
                    <a:pt x="1981200" y="1438656"/>
                  </a:lnTo>
                  <a:lnTo>
                    <a:pt x="1981200" y="1545082"/>
                  </a:lnTo>
                  <a:lnTo>
                    <a:pt x="1990344" y="1537462"/>
                  </a:lnTo>
                  <a:lnTo>
                    <a:pt x="1990344" y="1421892"/>
                  </a:lnTo>
                  <a:lnTo>
                    <a:pt x="1991868" y="1418844"/>
                  </a:lnTo>
                  <a:close/>
                </a:path>
                <a:path w="2094230" h="1621789">
                  <a:moveTo>
                    <a:pt x="2002536" y="1526743"/>
                  </a:moveTo>
                  <a:lnTo>
                    <a:pt x="2002536" y="1397508"/>
                  </a:lnTo>
                  <a:lnTo>
                    <a:pt x="1990344" y="1421892"/>
                  </a:lnTo>
                  <a:lnTo>
                    <a:pt x="1990344" y="1537462"/>
                  </a:lnTo>
                  <a:lnTo>
                    <a:pt x="2001012" y="1528572"/>
                  </a:lnTo>
                  <a:lnTo>
                    <a:pt x="2002536" y="1526743"/>
                  </a:lnTo>
                  <a:close/>
                </a:path>
                <a:path w="2094230" h="1621789">
                  <a:moveTo>
                    <a:pt x="2057400" y="1452202"/>
                  </a:moveTo>
                  <a:lnTo>
                    <a:pt x="2057400" y="73152"/>
                  </a:lnTo>
                  <a:lnTo>
                    <a:pt x="2020824" y="73152"/>
                  </a:lnTo>
                  <a:lnTo>
                    <a:pt x="2020824" y="1325880"/>
                  </a:lnTo>
                  <a:lnTo>
                    <a:pt x="2016252" y="1354836"/>
                  </a:lnTo>
                  <a:lnTo>
                    <a:pt x="2016252" y="1350264"/>
                  </a:lnTo>
                  <a:lnTo>
                    <a:pt x="2010156" y="1377696"/>
                  </a:lnTo>
                  <a:lnTo>
                    <a:pt x="2010156" y="1374648"/>
                  </a:lnTo>
                  <a:lnTo>
                    <a:pt x="2001012" y="1400556"/>
                  </a:lnTo>
                  <a:lnTo>
                    <a:pt x="2002536" y="1397508"/>
                  </a:lnTo>
                  <a:lnTo>
                    <a:pt x="2002536" y="1526743"/>
                  </a:lnTo>
                  <a:lnTo>
                    <a:pt x="2039112" y="1482852"/>
                  </a:lnTo>
                  <a:lnTo>
                    <a:pt x="2055876" y="1455420"/>
                  </a:lnTo>
                  <a:lnTo>
                    <a:pt x="2057400" y="1452202"/>
                  </a:lnTo>
                  <a:close/>
                </a:path>
                <a:path w="2094230" h="1621789">
                  <a:moveTo>
                    <a:pt x="2020824" y="1325880"/>
                  </a:moveTo>
                  <a:lnTo>
                    <a:pt x="2020824" y="1301496"/>
                  </a:lnTo>
                  <a:lnTo>
                    <a:pt x="2019300" y="1330452"/>
                  </a:lnTo>
                  <a:lnTo>
                    <a:pt x="2020824" y="1325880"/>
                  </a:lnTo>
                  <a:close/>
                </a:path>
                <a:path w="2094230" h="1621789">
                  <a:moveTo>
                    <a:pt x="2057400" y="73152"/>
                  </a:moveTo>
                  <a:lnTo>
                    <a:pt x="2020824" y="36576"/>
                  </a:lnTo>
                  <a:lnTo>
                    <a:pt x="2020824" y="73152"/>
                  </a:lnTo>
                  <a:lnTo>
                    <a:pt x="2057400" y="73152"/>
                  </a:lnTo>
                  <a:close/>
                </a:path>
              </a:pathLst>
            </a:custGeom>
            <a:solidFill>
              <a:srgbClr val="006FBF"/>
            </a:solidFill>
          </p:spPr>
          <p:txBody>
            <a:bodyPr wrap="square" lIns="0" tIns="0" rIns="0" bIns="0" rtlCol="0"/>
            <a:lstStyle/>
            <a:p>
              <a:endParaRPr sz="1588">
                <a:solidFill>
                  <a:prstClr val="black"/>
                </a:solidFill>
              </a:endParaRPr>
            </a:p>
          </p:txBody>
        </p:sp>
      </p:grpSp>
      <p:grpSp>
        <p:nvGrpSpPr>
          <p:cNvPr id="15" name="object 12">
            <a:extLst>
              <a:ext uri="{FF2B5EF4-FFF2-40B4-BE49-F238E27FC236}">
                <a16:creationId xmlns:a16="http://schemas.microsoft.com/office/drawing/2014/main" id="{78B62676-296B-D501-461B-78D74DAC0258}"/>
              </a:ext>
            </a:extLst>
          </p:cNvPr>
          <p:cNvGrpSpPr/>
          <p:nvPr/>
        </p:nvGrpSpPr>
        <p:grpSpPr>
          <a:xfrm>
            <a:off x="4414440" y="1842214"/>
            <a:ext cx="2465294" cy="1760444"/>
            <a:chOff x="3401567" y="1467612"/>
            <a:chExt cx="2794000" cy="1995170"/>
          </a:xfrm>
        </p:grpSpPr>
        <p:pic>
          <p:nvPicPr>
            <p:cNvPr id="16" name="object 13">
              <a:extLst>
                <a:ext uri="{FF2B5EF4-FFF2-40B4-BE49-F238E27FC236}">
                  <a16:creationId xmlns:a16="http://schemas.microsoft.com/office/drawing/2014/main" id="{478EAB50-7584-18CA-07D0-2310FCEF0C1D}"/>
                </a:ext>
              </a:extLst>
            </p:cNvPr>
            <p:cNvPicPr/>
            <p:nvPr/>
          </p:nvPicPr>
          <p:blipFill>
            <a:blip r:embed="rId3" cstate="print"/>
            <a:stretch>
              <a:fillRect/>
            </a:stretch>
          </p:blipFill>
          <p:spPr>
            <a:xfrm>
              <a:off x="3474719" y="1542287"/>
              <a:ext cx="2647187" cy="1847087"/>
            </a:xfrm>
            <a:prstGeom prst="rect">
              <a:avLst/>
            </a:prstGeom>
          </p:spPr>
        </p:pic>
        <p:sp>
          <p:nvSpPr>
            <p:cNvPr id="17" name="object 14">
              <a:extLst>
                <a:ext uri="{FF2B5EF4-FFF2-40B4-BE49-F238E27FC236}">
                  <a16:creationId xmlns:a16="http://schemas.microsoft.com/office/drawing/2014/main" id="{C2D94241-D758-10A8-FB4D-88B746D05A58}"/>
                </a:ext>
              </a:extLst>
            </p:cNvPr>
            <p:cNvSpPr/>
            <p:nvPr/>
          </p:nvSpPr>
          <p:spPr>
            <a:xfrm>
              <a:off x="3401567" y="1467612"/>
              <a:ext cx="2794000" cy="1995170"/>
            </a:xfrm>
            <a:custGeom>
              <a:avLst/>
              <a:gdLst/>
              <a:ahLst/>
              <a:cxnLst/>
              <a:rect l="l" t="t" r="r" b="b"/>
              <a:pathLst>
                <a:path w="2794000" h="1995170">
                  <a:moveTo>
                    <a:pt x="2793492" y="1615440"/>
                  </a:moveTo>
                  <a:lnTo>
                    <a:pt x="2793492" y="0"/>
                  </a:lnTo>
                  <a:lnTo>
                    <a:pt x="379476" y="0"/>
                  </a:lnTo>
                  <a:lnTo>
                    <a:pt x="304800" y="7620"/>
                  </a:lnTo>
                  <a:lnTo>
                    <a:pt x="268224" y="18288"/>
                  </a:lnTo>
                  <a:lnTo>
                    <a:pt x="199644" y="47244"/>
                  </a:lnTo>
                  <a:lnTo>
                    <a:pt x="138684" y="88392"/>
                  </a:lnTo>
                  <a:lnTo>
                    <a:pt x="86868" y="138684"/>
                  </a:lnTo>
                  <a:lnTo>
                    <a:pt x="45720" y="199644"/>
                  </a:lnTo>
                  <a:lnTo>
                    <a:pt x="16764" y="268224"/>
                  </a:lnTo>
                  <a:lnTo>
                    <a:pt x="7620" y="306324"/>
                  </a:lnTo>
                  <a:lnTo>
                    <a:pt x="0" y="379476"/>
                  </a:lnTo>
                  <a:lnTo>
                    <a:pt x="0" y="1994916"/>
                  </a:lnTo>
                  <a:lnTo>
                    <a:pt x="36576" y="1994916"/>
                  </a:lnTo>
                  <a:lnTo>
                    <a:pt x="36576" y="1921764"/>
                  </a:lnTo>
                  <a:lnTo>
                    <a:pt x="73152" y="1921764"/>
                  </a:lnTo>
                  <a:lnTo>
                    <a:pt x="73152" y="382524"/>
                  </a:lnTo>
                  <a:lnTo>
                    <a:pt x="74676" y="348996"/>
                  </a:lnTo>
                  <a:lnTo>
                    <a:pt x="74676" y="352044"/>
                  </a:lnTo>
                  <a:lnTo>
                    <a:pt x="79248" y="326898"/>
                  </a:lnTo>
                  <a:lnTo>
                    <a:pt x="79248" y="321564"/>
                  </a:lnTo>
                  <a:lnTo>
                    <a:pt x="86868" y="293624"/>
                  </a:lnTo>
                  <a:lnTo>
                    <a:pt x="86868" y="292608"/>
                  </a:lnTo>
                  <a:lnTo>
                    <a:pt x="88392" y="288036"/>
                  </a:lnTo>
                  <a:lnTo>
                    <a:pt x="88392" y="288607"/>
                  </a:lnTo>
                  <a:lnTo>
                    <a:pt x="97536" y="264604"/>
                  </a:lnTo>
                  <a:lnTo>
                    <a:pt x="97536" y="263652"/>
                  </a:lnTo>
                  <a:lnTo>
                    <a:pt x="109728" y="236558"/>
                  </a:lnTo>
                  <a:lnTo>
                    <a:pt x="109728" y="236220"/>
                  </a:lnTo>
                  <a:lnTo>
                    <a:pt x="111252" y="233172"/>
                  </a:lnTo>
                  <a:lnTo>
                    <a:pt x="111252" y="233726"/>
                  </a:lnTo>
                  <a:lnTo>
                    <a:pt x="126492" y="208788"/>
                  </a:lnTo>
                  <a:lnTo>
                    <a:pt x="126492" y="209725"/>
                  </a:lnTo>
                  <a:lnTo>
                    <a:pt x="144780" y="184404"/>
                  </a:lnTo>
                  <a:lnTo>
                    <a:pt x="144780" y="185710"/>
                  </a:lnTo>
                  <a:lnTo>
                    <a:pt x="164592" y="163068"/>
                  </a:lnTo>
                  <a:lnTo>
                    <a:pt x="164592" y="164687"/>
                  </a:lnTo>
                  <a:lnTo>
                    <a:pt x="184404" y="146113"/>
                  </a:lnTo>
                  <a:lnTo>
                    <a:pt x="184404" y="144780"/>
                  </a:lnTo>
                  <a:lnTo>
                    <a:pt x="210312" y="124968"/>
                  </a:lnTo>
                  <a:lnTo>
                    <a:pt x="210312" y="126090"/>
                  </a:lnTo>
                  <a:lnTo>
                    <a:pt x="233172" y="111653"/>
                  </a:lnTo>
                  <a:lnTo>
                    <a:pt x="233172" y="111252"/>
                  </a:lnTo>
                  <a:lnTo>
                    <a:pt x="236220" y="109728"/>
                  </a:lnTo>
                  <a:lnTo>
                    <a:pt x="236220" y="109880"/>
                  </a:lnTo>
                  <a:lnTo>
                    <a:pt x="263652" y="97536"/>
                  </a:lnTo>
                  <a:lnTo>
                    <a:pt x="263652" y="97840"/>
                  </a:lnTo>
                  <a:lnTo>
                    <a:pt x="291084" y="86868"/>
                  </a:lnTo>
                  <a:lnTo>
                    <a:pt x="291084" y="87560"/>
                  </a:lnTo>
                  <a:lnTo>
                    <a:pt x="321564" y="79248"/>
                  </a:lnTo>
                  <a:lnTo>
                    <a:pt x="321564" y="80217"/>
                  </a:lnTo>
                  <a:lnTo>
                    <a:pt x="352044" y="74676"/>
                  </a:lnTo>
                  <a:lnTo>
                    <a:pt x="352044" y="75922"/>
                  </a:lnTo>
                  <a:lnTo>
                    <a:pt x="381000" y="73290"/>
                  </a:lnTo>
                  <a:lnTo>
                    <a:pt x="381000" y="73152"/>
                  </a:lnTo>
                  <a:lnTo>
                    <a:pt x="2720340" y="73152"/>
                  </a:lnTo>
                  <a:lnTo>
                    <a:pt x="2720340" y="36576"/>
                  </a:lnTo>
                  <a:lnTo>
                    <a:pt x="2756916" y="73152"/>
                  </a:lnTo>
                  <a:lnTo>
                    <a:pt x="2756916" y="1777676"/>
                  </a:lnTo>
                  <a:lnTo>
                    <a:pt x="2764536" y="1761744"/>
                  </a:lnTo>
                  <a:lnTo>
                    <a:pt x="2776728" y="1728216"/>
                  </a:lnTo>
                  <a:lnTo>
                    <a:pt x="2785872" y="1690116"/>
                  </a:lnTo>
                  <a:lnTo>
                    <a:pt x="2791968" y="1653540"/>
                  </a:lnTo>
                  <a:lnTo>
                    <a:pt x="2793492" y="1615440"/>
                  </a:lnTo>
                  <a:close/>
                </a:path>
                <a:path w="2794000" h="1995170">
                  <a:moveTo>
                    <a:pt x="2414016" y="1994916"/>
                  </a:moveTo>
                  <a:lnTo>
                    <a:pt x="2414016" y="1921764"/>
                  </a:lnTo>
                  <a:lnTo>
                    <a:pt x="36576" y="1921764"/>
                  </a:lnTo>
                  <a:lnTo>
                    <a:pt x="73152" y="1958340"/>
                  </a:lnTo>
                  <a:lnTo>
                    <a:pt x="73152" y="1994916"/>
                  </a:lnTo>
                  <a:lnTo>
                    <a:pt x="2414016" y="1994916"/>
                  </a:lnTo>
                  <a:close/>
                </a:path>
                <a:path w="2794000" h="1995170">
                  <a:moveTo>
                    <a:pt x="73152" y="1994916"/>
                  </a:moveTo>
                  <a:lnTo>
                    <a:pt x="73152" y="1958340"/>
                  </a:lnTo>
                  <a:lnTo>
                    <a:pt x="36576" y="1921764"/>
                  </a:lnTo>
                  <a:lnTo>
                    <a:pt x="36576" y="1994916"/>
                  </a:lnTo>
                  <a:lnTo>
                    <a:pt x="73152" y="1994916"/>
                  </a:lnTo>
                  <a:close/>
                </a:path>
                <a:path w="2794000" h="1995170">
                  <a:moveTo>
                    <a:pt x="80772" y="318516"/>
                  </a:moveTo>
                  <a:lnTo>
                    <a:pt x="79248" y="321564"/>
                  </a:lnTo>
                  <a:lnTo>
                    <a:pt x="79248" y="326898"/>
                  </a:lnTo>
                  <a:lnTo>
                    <a:pt x="80772" y="318516"/>
                  </a:lnTo>
                  <a:close/>
                </a:path>
                <a:path w="2794000" h="1995170">
                  <a:moveTo>
                    <a:pt x="88392" y="288036"/>
                  </a:moveTo>
                  <a:lnTo>
                    <a:pt x="86868" y="292608"/>
                  </a:lnTo>
                  <a:lnTo>
                    <a:pt x="87843" y="290047"/>
                  </a:lnTo>
                  <a:lnTo>
                    <a:pt x="88392" y="288036"/>
                  </a:lnTo>
                  <a:close/>
                </a:path>
                <a:path w="2794000" h="1995170">
                  <a:moveTo>
                    <a:pt x="87843" y="290047"/>
                  </a:moveTo>
                  <a:lnTo>
                    <a:pt x="86868" y="292608"/>
                  </a:lnTo>
                  <a:lnTo>
                    <a:pt x="86868" y="293624"/>
                  </a:lnTo>
                  <a:lnTo>
                    <a:pt x="87843" y="290047"/>
                  </a:lnTo>
                  <a:close/>
                </a:path>
                <a:path w="2794000" h="1995170">
                  <a:moveTo>
                    <a:pt x="88392" y="288607"/>
                  </a:moveTo>
                  <a:lnTo>
                    <a:pt x="88392" y="288036"/>
                  </a:lnTo>
                  <a:lnTo>
                    <a:pt x="87843" y="290047"/>
                  </a:lnTo>
                  <a:lnTo>
                    <a:pt x="88392" y="288607"/>
                  </a:lnTo>
                  <a:close/>
                </a:path>
                <a:path w="2794000" h="1995170">
                  <a:moveTo>
                    <a:pt x="99060" y="260604"/>
                  </a:moveTo>
                  <a:lnTo>
                    <a:pt x="97536" y="263652"/>
                  </a:lnTo>
                  <a:lnTo>
                    <a:pt x="97536" y="264604"/>
                  </a:lnTo>
                  <a:lnTo>
                    <a:pt x="99060" y="260604"/>
                  </a:lnTo>
                  <a:close/>
                </a:path>
                <a:path w="2794000" h="1995170">
                  <a:moveTo>
                    <a:pt x="111252" y="233172"/>
                  </a:moveTo>
                  <a:lnTo>
                    <a:pt x="109728" y="236220"/>
                  </a:lnTo>
                  <a:lnTo>
                    <a:pt x="110306" y="235274"/>
                  </a:lnTo>
                  <a:lnTo>
                    <a:pt x="111252" y="233172"/>
                  </a:lnTo>
                  <a:close/>
                </a:path>
                <a:path w="2794000" h="1995170">
                  <a:moveTo>
                    <a:pt x="110306" y="235274"/>
                  </a:moveTo>
                  <a:lnTo>
                    <a:pt x="109728" y="236220"/>
                  </a:lnTo>
                  <a:lnTo>
                    <a:pt x="109728" y="236558"/>
                  </a:lnTo>
                  <a:lnTo>
                    <a:pt x="110306" y="235274"/>
                  </a:lnTo>
                  <a:close/>
                </a:path>
                <a:path w="2794000" h="1995170">
                  <a:moveTo>
                    <a:pt x="111252" y="233726"/>
                  </a:moveTo>
                  <a:lnTo>
                    <a:pt x="111252" y="233172"/>
                  </a:lnTo>
                  <a:lnTo>
                    <a:pt x="110306" y="235274"/>
                  </a:lnTo>
                  <a:lnTo>
                    <a:pt x="111252" y="233726"/>
                  </a:lnTo>
                  <a:close/>
                </a:path>
                <a:path w="2794000" h="1995170">
                  <a:moveTo>
                    <a:pt x="126492" y="209725"/>
                  </a:moveTo>
                  <a:lnTo>
                    <a:pt x="126492" y="208788"/>
                  </a:lnTo>
                  <a:lnTo>
                    <a:pt x="124968" y="211836"/>
                  </a:lnTo>
                  <a:lnTo>
                    <a:pt x="126492" y="209725"/>
                  </a:lnTo>
                  <a:close/>
                </a:path>
                <a:path w="2794000" h="1995170">
                  <a:moveTo>
                    <a:pt x="144780" y="185710"/>
                  </a:moveTo>
                  <a:lnTo>
                    <a:pt x="144780" y="184404"/>
                  </a:lnTo>
                  <a:lnTo>
                    <a:pt x="143256" y="187452"/>
                  </a:lnTo>
                  <a:lnTo>
                    <a:pt x="144780" y="185710"/>
                  </a:lnTo>
                  <a:close/>
                </a:path>
                <a:path w="2794000" h="1995170">
                  <a:moveTo>
                    <a:pt x="164592" y="164687"/>
                  </a:moveTo>
                  <a:lnTo>
                    <a:pt x="164592" y="163068"/>
                  </a:lnTo>
                  <a:lnTo>
                    <a:pt x="163068" y="166116"/>
                  </a:lnTo>
                  <a:lnTo>
                    <a:pt x="164592" y="164687"/>
                  </a:lnTo>
                  <a:close/>
                </a:path>
                <a:path w="2794000" h="1995170">
                  <a:moveTo>
                    <a:pt x="187452" y="143256"/>
                  </a:moveTo>
                  <a:lnTo>
                    <a:pt x="184404" y="144780"/>
                  </a:lnTo>
                  <a:lnTo>
                    <a:pt x="184404" y="146113"/>
                  </a:lnTo>
                  <a:lnTo>
                    <a:pt x="187452" y="143256"/>
                  </a:lnTo>
                  <a:close/>
                </a:path>
                <a:path w="2794000" h="1995170">
                  <a:moveTo>
                    <a:pt x="210312" y="126090"/>
                  </a:moveTo>
                  <a:lnTo>
                    <a:pt x="210312" y="124968"/>
                  </a:lnTo>
                  <a:lnTo>
                    <a:pt x="207264" y="128016"/>
                  </a:lnTo>
                  <a:lnTo>
                    <a:pt x="210312" y="126090"/>
                  </a:lnTo>
                  <a:close/>
                </a:path>
                <a:path w="2794000" h="1995170">
                  <a:moveTo>
                    <a:pt x="236220" y="109728"/>
                  </a:moveTo>
                  <a:lnTo>
                    <a:pt x="233172" y="111252"/>
                  </a:lnTo>
                  <a:lnTo>
                    <a:pt x="235380" y="110258"/>
                  </a:lnTo>
                  <a:lnTo>
                    <a:pt x="236220" y="109728"/>
                  </a:lnTo>
                  <a:close/>
                </a:path>
                <a:path w="2794000" h="1995170">
                  <a:moveTo>
                    <a:pt x="235380" y="110258"/>
                  </a:moveTo>
                  <a:lnTo>
                    <a:pt x="233172" y="111252"/>
                  </a:lnTo>
                  <a:lnTo>
                    <a:pt x="233172" y="111653"/>
                  </a:lnTo>
                  <a:lnTo>
                    <a:pt x="235380" y="110258"/>
                  </a:lnTo>
                  <a:close/>
                </a:path>
                <a:path w="2794000" h="1995170">
                  <a:moveTo>
                    <a:pt x="236220" y="109880"/>
                  </a:moveTo>
                  <a:lnTo>
                    <a:pt x="236220" y="109728"/>
                  </a:lnTo>
                  <a:lnTo>
                    <a:pt x="235380" y="110258"/>
                  </a:lnTo>
                  <a:lnTo>
                    <a:pt x="236220" y="109880"/>
                  </a:lnTo>
                  <a:close/>
                </a:path>
                <a:path w="2794000" h="1995170">
                  <a:moveTo>
                    <a:pt x="263652" y="97840"/>
                  </a:moveTo>
                  <a:lnTo>
                    <a:pt x="263652" y="97536"/>
                  </a:lnTo>
                  <a:lnTo>
                    <a:pt x="260604" y="99060"/>
                  </a:lnTo>
                  <a:lnTo>
                    <a:pt x="263652" y="97840"/>
                  </a:lnTo>
                  <a:close/>
                </a:path>
                <a:path w="2794000" h="1995170">
                  <a:moveTo>
                    <a:pt x="291084" y="87560"/>
                  </a:moveTo>
                  <a:lnTo>
                    <a:pt x="291084" y="86868"/>
                  </a:lnTo>
                  <a:lnTo>
                    <a:pt x="288036" y="88392"/>
                  </a:lnTo>
                  <a:lnTo>
                    <a:pt x="291084" y="87560"/>
                  </a:lnTo>
                  <a:close/>
                </a:path>
                <a:path w="2794000" h="1995170">
                  <a:moveTo>
                    <a:pt x="321564" y="80217"/>
                  </a:moveTo>
                  <a:lnTo>
                    <a:pt x="321564" y="79248"/>
                  </a:lnTo>
                  <a:lnTo>
                    <a:pt x="318516" y="80772"/>
                  </a:lnTo>
                  <a:lnTo>
                    <a:pt x="321564" y="80217"/>
                  </a:lnTo>
                  <a:close/>
                </a:path>
                <a:path w="2794000" h="1995170">
                  <a:moveTo>
                    <a:pt x="352044" y="75922"/>
                  </a:moveTo>
                  <a:lnTo>
                    <a:pt x="352044" y="74676"/>
                  </a:lnTo>
                  <a:lnTo>
                    <a:pt x="348996" y="76200"/>
                  </a:lnTo>
                  <a:lnTo>
                    <a:pt x="352044" y="75922"/>
                  </a:lnTo>
                  <a:close/>
                </a:path>
                <a:path w="2794000" h="1995170">
                  <a:moveTo>
                    <a:pt x="382524" y="73152"/>
                  </a:moveTo>
                  <a:lnTo>
                    <a:pt x="381000" y="73152"/>
                  </a:lnTo>
                  <a:lnTo>
                    <a:pt x="381000" y="73290"/>
                  </a:lnTo>
                  <a:lnTo>
                    <a:pt x="382524" y="73152"/>
                  </a:lnTo>
                  <a:close/>
                </a:path>
                <a:path w="2794000" h="1995170">
                  <a:moveTo>
                    <a:pt x="2446020" y="1993646"/>
                  </a:moveTo>
                  <a:lnTo>
                    <a:pt x="2446020" y="1920240"/>
                  </a:lnTo>
                  <a:lnTo>
                    <a:pt x="2412492" y="1921764"/>
                  </a:lnTo>
                  <a:lnTo>
                    <a:pt x="2414016" y="1921764"/>
                  </a:lnTo>
                  <a:lnTo>
                    <a:pt x="2414016" y="1994916"/>
                  </a:lnTo>
                  <a:lnTo>
                    <a:pt x="2415540" y="1994916"/>
                  </a:lnTo>
                  <a:lnTo>
                    <a:pt x="2446020" y="1993646"/>
                  </a:lnTo>
                  <a:close/>
                </a:path>
                <a:path w="2794000" h="1995170">
                  <a:moveTo>
                    <a:pt x="2476500" y="1915668"/>
                  </a:moveTo>
                  <a:lnTo>
                    <a:pt x="2442972" y="1920240"/>
                  </a:lnTo>
                  <a:lnTo>
                    <a:pt x="2446020" y="1920240"/>
                  </a:lnTo>
                  <a:lnTo>
                    <a:pt x="2446020" y="1993646"/>
                  </a:lnTo>
                  <a:lnTo>
                    <a:pt x="2452116" y="1993392"/>
                  </a:lnTo>
                  <a:lnTo>
                    <a:pt x="2473452" y="1989836"/>
                  </a:lnTo>
                  <a:lnTo>
                    <a:pt x="2473452" y="1917192"/>
                  </a:lnTo>
                  <a:lnTo>
                    <a:pt x="2476500" y="1915668"/>
                  </a:lnTo>
                  <a:close/>
                </a:path>
                <a:path w="2794000" h="1995170">
                  <a:moveTo>
                    <a:pt x="2505456" y="1908048"/>
                  </a:moveTo>
                  <a:lnTo>
                    <a:pt x="2473452" y="1917192"/>
                  </a:lnTo>
                  <a:lnTo>
                    <a:pt x="2473452" y="1989836"/>
                  </a:lnTo>
                  <a:lnTo>
                    <a:pt x="2488692" y="1987296"/>
                  </a:lnTo>
                  <a:lnTo>
                    <a:pt x="2502408" y="1984004"/>
                  </a:lnTo>
                  <a:lnTo>
                    <a:pt x="2502408" y="1909572"/>
                  </a:lnTo>
                  <a:lnTo>
                    <a:pt x="2505456" y="1908048"/>
                  </a:lnTo>
                  <a:close/>
                </a:path>
                <a:path w="2794000" h="1995170">
                  <a:moveTo>
                    <a:pt x="2534412" y="1897380"/>
                  </a:moveTo>
                  <a:lnTo>
                    <a:pt x="2502408" y="1909572"/>
                  </a:lnTo>
                  <a:lnTo>
                    <a:pt x="2502408" y="1984004"/>
                  </a:lnTo>
                  <a:lnTo>
                    <a:pt x="2526792" y="1978152"/>
                  </a:lnTo>
                  <a:lnTo>
                    <a:pt x="2531364" y="1976561"/>
                  </a:lnTo>
                  <a:lnTo>
                    <a:pt x="2531364" y="1898904"/>
                  </a:lnTo>
                  <a:lnTo>
                    <a:pt x="2534412" y="1897380"/>
                  </a:lnTo>
                  <a:close/>
                </a:path>
                <a:path w="2794000" h="1995170">
                  <a:moveTo>
                    <a:pt x="2561844" y="1965960"/>
                  </a:moveTo>
                  <a:lnTo>
                    <a:pt x="2561844" y="1883664"/>
                  </a:lnTo>
                  <a:lnTo>
                    <a:pt x="2531364" y="1898904"/>
                  </a:lnTo>
                  <a:lnTo>
                    <a:pt x="2531364" y="1976561"/>
                  </a:lnTo>
                  <a:lnTo>
                    <a:pt x="2561844" y="1965960"/>
                  </a:lnTo>
                  <a:close/>
                </a:path>
                <a:path w="2794000" h="1995170">
                  <a:moveTo>
                    <a:pt x="2586228" y="1953768"/>
                  </a:moveTo>
                  <a:lnTo>
                    <a:pt x="2586228" y="1868424"/>
                  </a:lnTo>
                  <a:lnTo>
                    <a:pt x="2558796" y="1885188"/>
                  </a:lnTo>
                  <a:lnTo>
                    <a:pt x="2561844" y="1883664"/>
                  </a:lnTo>
                  <a:lnTo>
                    <a:pt x="2561844" y="1965960"/>
                  </a:lnTo>
                  <a:lnTo>
                    <a:pt x="2586228" y="1953768"/>
                  </a:lnTo>
                  <a:close/>
                </a:path>
                <a:path w="2794000" h="1995170">
                  <a:moveTo>
                    <a:pt x="2610612" y="1850136"/>
                  </a:moveTo>
                  <a:lnTo>
                    <a:pt x="2583180" y="1869948"/>
                  </a:lnTo>
                  <a:lnTo>
                    <a:pt x="2586228" y="1868424"/>
                  </a:lnTo>
                  <a:lnTo>
                    <a:pt x="2586228" y="1953768"/>
                  </a:lnTo>
                  <a:lnTo>
                    <a:pt x="2595372" y="1949196"/>
                  </a:lnTo>
                  <a:lnTo>
                    <a:pt x="2607564" y="1941880"/>
                  </a:lnTo>
                  <a:lnTo>
                    <a:pt x="2607564" y="1853184"/>
                  </a:lnTo>
                  <a:lnTo>
                    <a:pt x="2610612" y="1850136"/>
                  </a:lnTo>
                  <a:close/>
                </a:path>
                <a:path w="2794000" h="1995170">
                  <a:moveTo>
                    <a:pt x="2630374" y="1831798"/>
                  </a:moveTo>
                  <a:lnTo>
                    <a:pt x="2607564" y="1853184"/>
                  </a:lnTo>
                  <a:lnTo>
                    <a:pt x="2607564" y="1941880"/>
                  </a:lnTo>
                  <a:lnTo>
                    <a:pt x="2625852" y="1930908"/>
                  </a:lnTo>
                  <a:lnTo>
                    <a:pt x="2628900" y="1928501"/>
                  </a:lnTo>
                  <a:lnTo>
                    <a:pt x="2628900" y="1833372"/>
                  </a:lnTo>
                  <a:lnTo>
                    <a:pt x="2630374" y="1831798"/>
                  </a:lnTo>
                  <a:close/>
                </a:path>
                <a:path w="2794000" h="1995170">
                  <a:moveTo>
                    <a:pt x="2631948" y="1830324"/>
                  </a:moveTo>
                  <a:lnTo>
                    <a:pt x="2630374" y="1831798"/>
                  </a:lnTo>
                  <a:lnTo>
                    <a:pt x="2628900" y="1833372"/>
                  </a:lnTo>
                  <a:lnTo>
                    <a:pt x="2631948" y="1830324"/>
                  </a:lnTo>
                  <a:close/>
                </a:path>
                <a:path w="2794000" h="1995170">
                  <a:moveTo>
                    <a:pt x="2631948" y="1926095"/>
                  </a:moveTo>
                  <a:lnTo>
                    <a:pt x="2631948" y="1830324"/>
                  </a:lnTo>
                  <a:lnTo>
                    <a:pt x="2628900" y="1833372"/>
                  </a:lnTo>
                  <a:lnTo>
                    <a:pt x="2628900" y="1928501"/>
                  </a:lnTo>
                  <a:lnTo>
                    <a:pt x="2631948" y="1926095"/>
                  </a:lnTo>
                  <a:close/>
                </a:path>
                <a:path w="2794000" h="1995170">
                  <a:moveTo>
                    <a:pt x="2651760" y="1910454"/>
                  </a:moveTo>
                  <a:lnTo>
                    <a:pt x="2651760" y="1808988"/>
                  </a:lnTo>
                  <a:lnTo>
                    <a:pt x="2630374" y="1831798"/>
                  </a:lnTo>
                  <a:lnTo>
                    <a:pt x="2631948" y="1830324"/>
                  </a:lnTo>
                  <a:lnTo>
                    <a:pt x="2631948" y="1926095"/>
                  </a:lnTo>
                  <a:lnTo>
                    <a:pt x="2651760" y="1910454"/>
                  </a:lnTo>
                  <a:close/>
                </a:path>
                <a:path w="2794000" h="1995170">
                  <a:moveTo>
                    <a:pt x="2668524" y="1784604"/>
                  </a:moveTo>
                  <a:lnTo>
                    <a:pt x="2648712" y="1812036"/>
                  </a:lnTo>
                  <a:lnTo>
                    <a:pt x="2651760" y="1808988"/>
                  </a:lnTo>
                  <a:lnTo>
                    <a:pt x="2651760" y="1910454"/>
                  </a:lnTo>
                  <a:lnTo>
                    <a:pt x="2654808" y="1908048"/>
                  </a:lnTo>
                  <a:lnTo>
                    <a:pt x="2667000" y="1897210"/>
                  </a:lnTo>
                  <a:lnTo>
                    <a:pt x="2667000" y="1787652"/>
                  </a:lnTo>
                  <a:lnTo>
                    <a:pt x="2668524" y="1784604"/>
                  </a:lnTo>
                  <a:close/>
                </a:path>
                <a:path w="2794000" h="1995170">
                  <a:moveTo>
                    <a:pt x="2685288" y="1880235"/>
                  </a:moveTo>
                  <a:lnTo>
                    <a:pt x="2685288" y="1758696"/>
                  </a:lnTo>
                  <a:lnTo>
                    <a:pt x="2667000" y="1787652"/>
                  </a:lnTo>
                  <a:lnTo>
                    <a:pt x="2667000" y="1897210"/>
                  </a:lnTo>
                  <a:lnTo>
                    <a:pt x="2682240" y="1883664"/>
                  </a:lnTo>
                  <a:lnTo>
                    <a:pt x="2685288" y="1880235"/>
                  </a:lnTo>
                  <a:close/>
                </a:path>
                <a:path w="2794000" h="1995170">
                  <a:moveTo>
                    <a:pt x="2697480" y="1866519"/>
                  </a:moveTo>
                  <a:lnTo>
                    <a:pt x="2697480" y="1732788"/>
                  </a:lnTo>
                  <a:lnTo>
                    <a:pt x="2682240" y="1763268"/>
                  </a:lnTo>
                  <a:lnTo>
                    <a:pt x="2685288" y="1758696"/>
                  </a:lnTo>
                  <a:lnTo>
                    <a:pt x="2685288" y="1880235"/>
                  </a:lnTo>
                  <a:lnTo>
                    <a:pt x="2697480" y="1866519"/>
                  </a:lnTo>
                  <a:close/>
                </a:path>
                <a:path w="2794000" h="1995170">
                  <a:moveTo>
                    <a:pt x="2706946" y="1706987"/>
                  </a:moveTo>
                  <a:lnTo>
                    <a:pt x="2695956" y="1735836"/>
                  </a:lnTo>
                  <a:lnTo>
                    <a:pt x="2697480" y="1732788"/>
                  </a:lnTo>
                  <a:lnTo>
                    <a:pt x="2697480" y="1866519"/>
                  </a:lnTo>
                  <a:lnTo>
                    <a:pt x="2706624" y="1856232"/>
                  </a:lnTo>
                  <a:lnTo>
                    <a:pt x="2706624" y="1708404"/>
                  </a:lnTo>
                  <a:lnTo>
                    <a:pt x="2706946" y="1706987"/>
                  </a:lnTo>
                  <a:close/>
                </a:path>
                <a:path w="2794000" h="1995170">
                  <a:moveTo>
                    <a:pt x="2708148" y="1703832"/>
                  </a:moveTo>
                  <a:lnTo>
                    <a:pt x="2706946" y="1706987"/>
                  </a:lnTo>
                  <a:lnTo>
                    <a:pt x="2706624" y="1708404"/>
                  </a:lnTo>
                  <a:lnTo>
                    <a:pt x="2708148" y="1703832"/>
                  </a:lnTo>
                  <a:close/>
                </a:path>
                <a:path w="2794000" h="1995170">
                  <a:moveTo>
                    <a:pt x="2708148" y="1854301"/>
                  </a:moveTo>
                  <a:lnTo>
                    <a:pt x="2708148" y="1703832"/>
                  </a:lnTo>
                  <a:lnTo>
                    <a:pt x="2706624" y="1708404"/>
                  </a:lnTo>
                  <a:lnTo>
                    <a:pt x="2706624" y="1856232"/>
                  </a:lnTo>
                  <a:lnTo>
                    <a:pt x="2708148" y="1854301"/>
                  </a:lnTo>
                  <a:close/>
                </a:path>
                <a:path w="2794000" h="1995170">
                  <a:moveTo>
                    <a:pt x="2756916" y="1777676"/>
                  </a:moveTo>
                  <a:lnTo>
                    <a:pt x="2756916" y="73152"/>
                  </a:lnTo>
                  <a:lnTo>
                    <a:pt x="2720340" y="73152"/>
                  </a:lnTo>
                  <a:lnTo>
                    <a:pt x="2720340" y="1612392"/>
                  </a:lnTo>
                  <a:lnTo>
                    <a:pt x="2718816" y="1647444"/>
                  </a:lnTo>
                  <a:lnTo>
                    <a:pt x="2718816" y="1644396"/>
                  </a:lnTo>
                  <a:lnTo>
                    <a:pt x="2714244" y="1677924"/>
                  </a:lnTo>
                  <a:lnTo>
                    <a:pt x="2714244" y="1674876"/>
                  </a:lnTo>
                  <a:lnTo>
                    <a:pt x="2706946" y="1706987"/>
                  </a:lnTo>
                  <a:lnTo>
                    <a:pt x="2708148" y="1703832"/>
                  </a:lnTo>
                  <a:lnTo>
                    <a:pt x="2708148" y="1854301"/>
                  </a:lnTo>
                  <a:lnTo>
                    <a:pt x="2729484" y="1827276"/>
                  </a:lnTo>
                  <a:lnTo>
                    <a:pt x="2747772" y="1796796"/>
                  </a:lnTo>
                  <a:lnTo>
                    <a:pt x="2756916" y="1777676"/>
                  </a:lnTo>
                  <a:close/>
                </a:path>
                <a:path w="2794000" h="1995170">
                  <a:moveTo>
                    <a:pt x="2756916" y="73152"/>
                  </a:moveTo>
                  <a:lnTo>
                    <a:pt x="2720340" y="36576"/>
                  </a:lnTo>
                  <a:lnTo>
                    <a:pt x="2720340" y="73152"/>
                  </a:lnTo>
                  <a:lnTo>
                    <a:pt x="2756916" y="73152"/>
                  </a:lnTo>
                  <a:close/>
                </a:path>
              </a:pathLst>
            </a:custGeom>
            <a:solidFill>
              <a:srgbClr val="006FBF"/>
            </a:solidFill>
          </p:spPr>
          <p:txBody>
            <a:bodyPr wrap="square" lIns="0" tIns="0" rIns="0" bIns="0" rtlCol="0"/>
            <a:lstStyle/>
            <a:p>
              <a:endParaRPr sz="1588">
                <a:solidFill>
                  <a:prstClr val="black"/>
                </a:solidFill>
              </a:endParaRPr>
            </a:p>
          </p:txBody>
        </p:sp>
        <p:pic>
          <p:nvPicPr>
            <p:cNvPr id="49" name="object 15">
              <a:extLst>
                <a:ext uri="{FF2B5EF4-FFF2-40B4-BE49-F238E27FC236}">
                  <a16:creationId xmlns:a16="http://schemas.microsoft.com/office/drawing/2014/main" id="{3D591DAA-077D-B6F7-9C68-8AF135678253}"/>
                </a:ext>
              </a:extLst>
            </p:cNvPr>
            <p:cNvPicPr/>
            <p:nvPr/>
          </p:nvPicPr>
          <p:blipFill>
            <a:blip r:embed="rId4" cstate="print"/>
            <a:stretch>
              <a:fillRect/>
            </a:stretch>
          </p:blipFill>
          <p:spPr>
            <a:xfrm>
              <a:off x="3474719" y="1542287"/>
              <a:ext cx="2647187" cy="1847087"/>
            </a:xfrm>
            <a:prstGeom prst="rect">
              <a:avLst/>
            </a:prstGeom>
          </p:spPr>
        </p:pic>
        <p:sp>
          <p:nvSpPr>
            <p:cNvPr id="50" name="object 16">
              <a:extLst>
                <a:ext uri="{FF2B5EF4-FFF2-40B4-BE49-F238E27FC236}">
                  <a16:creationId xmlns:a16="http://schemas.microsoft.com/office/drawing/2014/main" id="{AA4C13E5-942C-8163-741B-968BE0D12827}"/>
                </a:ext>
              </a:extLst>
            </p:cNvPr>
            <p:cNvSpPr/>
            <p:nvPr/>
          </p:nvSpPr>
          <p:spPr>
            <a:xfrm>
              <a:off x="3401567" y="1467612"/>
              <a:ext cx="2794000" cy="1995170"/>
            </a:xfrm>
            <a:custGeom>
              <a:avLst/>
              <a:gdLst/>
              <a:ahLst/>
              <a:cxnLst/>
              <a:rect l="l" t="t" r="r" b="b"/>
              <a:pathLst>
                <a:path w="2794000" h="1995170">
                  <a:moveTo>
                    <a:pt x="2793492" y="1615440"/>
                  </a:moveTo>
                  <a:lnTo>
                    <a:pt x="2793492" y="0"/>
                  </a:lnTo>
                  <a:lnTo>
                    <a:pt x="379476" y="0"/>
                  </a:lnTo>
                  <a:lnTo>
                    <a:pt x="304800" y="7620"/>
                  </a:lnTo>
                  <a:lnTo>
                    <a:pt x="268224" y="18288"/>
                  </a:lnTo>
                  <a:lnTo>
                    <a:pt x="199644" y="47244"/>
                  </a:lnTo>
                  <a:lnTo>
                    <a:pt x="138684" y="88392"/>
                  </a:lnTo>
                  <a:lnTo>
                    <a:pt x="86868" y="138684"/>
                  </a:lnTo>
                  <a:lnTo>
                    <a:pt x="45720" y="199644"/>
                  </a:lnTo>
                  <a:lnTo>
                    <a:pt x="16764" y="268224"/>
                  </a:lnTo>
                  <a:lnTo>
                    <a:pt x="7620" y="306324"/>
                  </a:lnTo>
                  <a:lnTo>
                    <a:pt x="0" y="379476"/>
                  </a:lnTo>
                  <a:lnTo>
                    <a:pt x="0" y="1994916"/>
                  </a:lnTo>
                  <a:lnTo>
                    <a:pt x="36576" y="1994916"/>
                  </a:lnTo>
                  <a:lnTo>
                    <a:pt x="36576" y="1921764"/>
                  </a:lnTo>
                  <a:lnTo>
                    <a:pt x="73152" y="1921764"/>
                  </a:lnTo>
                  <a:lnTo>
                    <a:pt x="73152" y="382524"/>
                  </a:lnTo>
                  <a:lnTo>
                    <a:pt x="74676" y="348996"/>
                  </a:lnTo>
                  <a:lnTo>
                    <a:pt x="74676" y="352044"/>
                  </a:lnTo>
                  <a:lnTo>
                    <a:pt x="79248" y="326898"/>
                  </a:lnTo>
                  <a:lnTo>
                    <a:pt x="79248" y="321564"/>
                  </a:lnTo>
                  <a:lnTo>
                    <a:pt x="86868" y="293624"/>
                  </a:lnTo>
                  <a:lnTo>
                    <a:pt x="86868" y="292608"/>
                  </a:lnTo>
                  <a:lnTo>
                    <a:pt x="88392" y="288036"/>
                  </a:lnTo>
                  <a:lnTo>
                    <a:pt x="88392" y="288607"/>
                  </a:lnTo>
                  <a:lnTo>
                    <a:pt x="97536" y="264604"/>
                  </a:lnTo>
                  <a:lnTo>
                    <a:pt x="97536" y="263652"/>
                  </a:lnTo>
                  <a:lnTo>
                    <a:pt x="109728" y="236558"/>
                  </a:lnTo>
                  <a:lnTo>
                    <a:pt x="109728" y="236220"/>
                  </a:lnTo>
                  <a:lnTo>
                    <a:pt x="111252" y="233172"/>
                  </a:lnTo>
                  <a:lnTo>
                    <a:pt x="111252" y="233726"/>
                  </a:lnTo>
                  <a:lnTo>
                    <a:pt x="126492" y="208788"/>
                  </a:lnTo>
                  <a:lnTo>
                    <a:pt x="126492" y="209725"/>
                  </a:lnTo>
                  <a:lnTo>
                    <a:pt x="144780" y="184404"/>
                  </a:lnTo>
                  <a:lnTo>
                    <a:pt x="144780" y="185710"/>
                  </a:lnTo>
                  <a:lnTo>
                    <a:pt x="164592" y="163068"/>
                  </a:lnTo>
                  <a:lnTo>
                    <a:pt x="164592" y="164687"/>
                  </a:lnTo>
                  <a:lnTo>
                    <a:pt x="184404" y="146113"/>
                  </a:lnTo>
                  <a:lnTo>
                    <a:pt x="184404" y="144780"/>
                  </a:lnTo>
                  <a:lnTo>
                    <a:pt x="210312" y="124968"/>
                  </a:lnTo>
                  <a:lnTo>
                    <a:pt x="210312" y="126090"/>
                  </a:lnTo>
                  <a:lnTo>
                    <a:pt x="233172" y="111653"/>
                  </a:lnTo>
                  <a:lnTo>
                    <a:pt x="233172" y="111252"/>
                  </a:lnTo>
                  <a:lnTo>
                    <a:pt x="236220" y="109728"/>
                  </a:lnTo>
                  <a:lnTo>
                    <a:pt x="236220" y="109880"/>
                  </a:lnTo>
                  <a:lnTo>
                    <a:pt x="263652" y="97536"/>
                  </a:lnTo>
                  <a:lnTo>
                    <a:pt x="263652" y="97840"/>
                  </a:lnTo>
                  <a:lnTo>
                    <a:pt x="291084" y="86868"/>
                  </a:lnTo>
                  <a:lnTo>
                    <a:pt x="291084" y="87560"/>
                  </a:lnTo>
                  <a:lnTo>
                    <a:pt x="321564" y="79248"/>
                  </a:lnTo>
                  <a:lnTo>
                    <a:pt x="321564" y="80217"/>
                  </a:lnTo>
                  <a:lnTo>
                    <a:pt x="352044" y="74676"/>
                  </a:lnTo>
                  <a:lnTo>
                    <a:pt x="352044" y="75922"/>
                  </a:lnTo>
                  <a:lnTo>
                    <a:pt x="381000" y="73290"/>
                  </a:lnTo>
                  <a:lnTo>
                    <a:pt x="381000" y="73152"/>
                  </a:lnTo>
                  <a:lnTo>
                    <a:pt x="2720340" y="73152"/>
                  </a:lnTo>
                  <a:lnTo>
                    <a:pt x="2720340" y="36576"/>
                  </a:lnTo>
                  <a:lnTo>
                    <a:pt x="2756916" y="73152"/>
                  </a:lnTo>
                  <a:lnTo>
                    <a:pt x="2756916" y="1777676"/>
                  </a:lnTo>
                  <a:lnTo>
                    <a:pt x="2764536" y="1761744"/>
                  </a:lnTo>
                  <a:lnTo>
                    <a:pt x="2776728" y="1728216"/>
                  </a:lnTo>
                  <a:lnTo>
                    <a:pt x="2785872" y="1690116"/>
                  </a:lnTo>
                  <a:lnTo>
                    <a:pt x="2791968" y="1653540"/>
                  </a:lnTo>
                  <a:lnTo>
                    <a:pt x="2793492" y="1615440"/>
                  </a:lnTo>
                  <a:close/>
                </a:path>
                <a:path w="2794000" h="1995170">
                  <a:moveTo>
                    <a:pt x="2414016" y="1994916"/>
                  </a:moveTo>
                  <a:lnTo>
                    <a:pt x="2414016" y="1921764"/>
                  </a:lnTo>
                  <a:lnTo>
                    <a:pt x="36576" y="1921764"/>
                  </a:lnTo>
                  <a:lnTo>
                    <a:pt x="73152" y="1958340"/>
                  </a:lnTo>
                  <a:lnTo>
                    <a:pt x="73152" y="1994916"/>
                  </a:lnTo>
                  <a:lnTo>
                    <a:pt x="2414016" y="1994916"/>
                  </a:lnTo>
                  <a:close/>
                </a:path>
                <a:path w="2794000" h="1995170">
                  <a:moveTo>
                    <a:pt x="73152" y="1994916"/>
                  </a:moveTo>
                  <a:lnTo>
                    <a:pt x="73152" y="1958340"/>
                  </a:lnTo>
                  <a:lnTo>
                    <a:pt x="36576" y="1921764"/>
                  </a:lnTo>
                  <a:lnTo>
                    <a:pt x="36576" y="1994916"/>
                  </a:lnTo>
                  <a:lnTo>
                    <a:pt x="73152" y="1994916"/>
                  </a:lnTo>
                  <a:close/>
                </a:path>
                <a:path w="2794000" h="1995170">
                  <a:moveTo>
                    <a:pt x="80772" y="318516"/>
                  </a:moveTo>
                  <a:lnTo>
                    <a:pt x="79248" y="321564"/>
                  </a:lnTo>
                  <a:lnTo>
                    <a:pt x="79248" y="326898"/>
                  </a:lnTo>
                  <a:lnTo>
                    <a:pt x="80772" y="318516"/>
                  </a:lnTo>
                  <a:close/>
                </a:path>
                <a:path w="2794000" h="1995170">
                  <a:moveTo>
                    <a:pt x="88392" y="288036"/>
                  </a:moveTo>
                  <a:lnTo>
                    <a:pt x="86868" y="292608"/>
                  </a:lnTo>
                  <a:lnTo>
                    <a:pt x="87843" y="290047"/>
                  </a:lnTo>
                  <a:lnTo>
                    <a:pt x="88392" y="288036"/>
                  </a:lnTo>
                  <a:close/>
                </a:path>
                <a:path w="2794000" h="1995170">
                  <a:moveTo>
                    <a:pt x="87843" y="290047"/>
                  </a:moveTo>
                  <a:lnTo>
                    <a:pt x="86868" y="292608"/>
                  </a:lnTo>
                  <a:lnTo>
                    <a:pt x="86868" y="293624"/>
                  </a:lnTo>
                  <a:lnTo>
                    <a:pt x="87843" y="290047"/>
                  </a:lnTo>
                  <a:close/>
                </a:path>
                <a:path w="2794000" h="1995170">
                  <a:moveTo>
                    <a:pt x="88392" y="288607"/>
                  </a:moveTo>
                  <a:lnTo>
                    <a:pt x="88392" y="288036"/>
                  </a:lnTo>
                  <a:lnTo>
                    <a:pt x="87843" y="290047"/>
                  </a:lnTo>
                  <a:lnTo>
                    <a:pt x="88392" y="288607"/>
                  </a:lnTo>
                  <a:close/>
                </a:path>
                <a:path w="2794000" h="1995170">
                  <a:moveTo>
                    <a:pt x="99060" y="260604"/>
                  </a:moveTo>
                  <a:lnTo>
                    <a:pt x="97536" y="263652"/>
                  </a:lnTo>
                  <a:lnTo>
                    <a:pt x="97536" y="264604"/>
                  </a:lnTo>
                  <a:lnTo>
                    <a:pt x="99060" y="260604"/>
                  </a:lnTo>
                  <a:close/>
                </a:path>
                <a:path w="2794000" h="1995170">
                  <a:moveTo>
                    <a:pt x="111252" y="233172"/>
                  </a:moveTo>
                  <a:lnTo>
                    <a:pt x="109728" y="236220"/>
                  </a:lnTo>
                  <a:lnTo>
                    <a:pt x="110306" y="235274"/>
                  </a:lnTo>
                  <a:lnTo>
                    <a:pt x="111252" y="233172"/>
                  </a:lnTo>
                  <a:close/>
                </a:path>
                <a:path w="2794000" h="1995170">
                  <a:moveTo>
                    <a:pt x="110306" y="235274"/>
                  </a:moveTo>
                  <a:lnTo>
                    <a:pt x="109728" y="236220"/>
                  </a:lnTo>
                  <a:lnTo>
                    <a:pt x="109728" y="236558"/>
                  </a:lnTo>
                  <a:lnTo>
                    <a:pt x="110306" y="235274"/>
                  </a:lnTo>
                  <a:close/>
                </a:path>
                <a:path w="2794000" h="1995170">
                  <a:moveTo>
                    <a:pt x="111252" y="233726"/>
                  </a:moveTo>
                  <a:lnTo>
                    <a:pt x="111252" y="233172"/>
                  </a:lnTo>
                  <a:lnTo>
                    <a:pt x="110306" y="235274"/>
                  </a:lnTo>
                  <a:lnTo>
                    <a:pt x="111252" y="233726"/>
                  </a:lnTo>
                  <a:close/>
                </a:path>
                <a:path w="2794000" h="1995170">
                  <a:moveTo>
                    <a:pt x="126492" y="209725"/>
                  </a:moveTo>
                  <a:lnTo>
                    <a:pt x="126492" y="208788"/>
                  </a:lnTo>
                  <a:lnTo>
                    <a:pt x="124968" y="211836"/>
                  </a:lnTo>
                  <a:lnTo>
                    <a:pt x="126492" y="209725"/>
                  </a:lnTo>
                  <a:close/>
                </a:path>
                <a:path w="2794000" h="1995170">
                  <a:moveTo>
                    <a:pt x="144780" y="185710"/>
                  </a:moveTo>
                  <a:lnTo>
                    <a:pt x="144780" y="184404"/>
                  </a:lnTo>
                  <a:lnTo>
                    <a:pt x="143256" y="187452"/>
                  </a:lnTo>
                  <a:lnTo>
                    <a:pt x="144780" y="185710"/>
                  </a:lnTo>
                  <a:close/>
                </a:path>
                <a:path w="2794000" h="1995170">
                  <a:moveTo>
                    <a:pt x="164592" y="164687"/>
                  </a:moveTo>
                  <a:lnTo>
                    <a:pt x="164592" y="163068"/>
                  </a:lnTo>
                  <a:lnTo>
                    <a:pt x="163068" y="166116"/>
                  </a:lnTo>
                  <a:lnTo>
                    <a:pt x="164592" y="164687"/>
                  </a:lnTo>
                  <a:close/>
                </a:path>
                <a:path w="2794000" h="1995170">
                  <a:moveTo>
                    <a:pt x="187452" y="143256"/>
                  </a:moveTo>
                  <a:lnTo>
                    <a:pt x="184404" y="144780"/>
                  </a:lnTo>
                  <a:lnTo>
                    <a:pt x="184404" y="146113"/>
                  </a:lnTo>
                  <a:lnTo>
                    <a:pt x="187452" y="143256"/>
                  </a:lnTo>
                  <a:close/>
                </a:path>
                <a:path w="2794000" h="1995170">
                  <a:moveTo>
                    <a:pt x="210312" y="126090"/>
                  </a:moveTo>
                  <a:lnTo>
                    <a:pt x="210312" y="124968"/>
                  </a:lnTo>
                  <a:lnTo>
                    <a:pt x="207264" y="128016"/>
                  </a:lnTo>
                  <a:lnTo>
                    <a:pt x="210312" y="126090"/>
                  </a:lnTo>
                  <a:close/>
                </a:path>
                <a:path w="2794000" h="1995170">
                  <a:moveTo>
                    <a:pt x="236220" y="109728"/>
                  </a:moveTo>
                  <a:lnTo>
                    <a:pt x="233172" y="111252"/>
                  </a:lnTo>
                  <a:lnTo>
                    <a:pt x="235380" y="110258"/>
                  </a:lnTo>
                  <a:lnTo>
                    <a:pt x="236220" y="109728"/>
                  </a:lnTo>
                  <a:close/>
                </a:path>
                <a:path w="2794000" h="1995170">
                  <a:moveTo>
                    <a:pt x="235380" y="110258"/>
                  </a:moveTo>
                  <a:lnTo>
                    <a:pt x="233172" y="111252"/>
                  </a:lnTo>
                  <a:lnTo>
                    <a:pt x="233172" y="111653"/>
                  </a:lnTo>
                  <a:lnTo>
                    <a:pt x="235380" y="110258"/>
                  </a:lnTo>
                  <a:close/>
                </a:path>
                <a:path w="2794000" h="1995170">
                  <a:moveTo>
                    <a:pt x="236220" y="109880"/>
                  </a:moveTo>
                  <a:lnTo>
                    <a:pt x="236220" y="109728"/>
                  </a:lnTo>
                  <a:lnTo>
                    <a:pt x="235380" y="110258"/>
                  </a:lnTo>
                  <a:lnTo>
                    <a:pt x="236220" y="109880"/>
                  </a:lnTo>
                  <a:close/>
                </a:path>
                <a:path w="2794000" h="1995170">
                  <a:moveTo>
                    <a:pt x="263652" y="97840"/>
                  </a:moveTo>
                  <a:lnTo>
                    <a:pt x="263652" y="97536"/>
                  </a:lnTo>
                  <a:lnTo>
                    <a:pt x="260604" y="99060"/>
                  </a:lnTo>
                  <a:lnTo>
                    <a:pt x="263652" y="97840"/>
                  </a:lnTo>
                  <a:close/>
                </a:path>
                <a:path w="2794000" h="1995170">
                  <a:moveTo>
                    <a:pt x="291084" y="87560"/>
                  </a:moveTo>
                  <a:lnTo>
                    <a:pt x="291084" y="86868"/>
                  </a:lnTo>
                  <a:lnTo>
                    <a:pt x="288036" y="88392"/>
                  </a:lnTo>
                  <a:lnTo>
                    <a:pt x="291084" y="87560"/>
                  </a:lnTo>
                  <a:close/>
                </a:path>
                <a:path w="2794000" h="1995170">
                  <a:moveTo>
                    <a:pt x="321564" y="80217"/>
                  </a:moveTo>
                  <a:lnTo>
                    <a:pt x="321564" y="79248"/>
                  </a:lnTo>
                  <a:lnTo>
                    <a:pt x="318516" y="80772"/>
                  </a:lnTo>
                  <a:lnTo>
                    <a:pt x="321564" y="80217"/>
                  </a:lnTo>
                  <a:close/>
                </a:path>
                <a:path w="2794000" h="1995170">
                  <a:moveTo>
                    <a:pt x="352044" y="75922"/>
                  </a:moveTo>
                  <a:lnTo>
                    <a:pt x="352044" y="74676"/>
                  </a:lnTo>
                  <a:lnTo>
                    <a:pt x="348996" y="76200"/>
                  </a:lnTo>
                  <a:lnTo>
                    <a:pt x="352044" y="75922"/>
                  </a:lnTo>
                  <a:close/>
                </a:path>
                <a:path w="2794000" h="1995170">
                  <a:moveTo>
                    <a:pt x="382524" y="73152"/>
                  </a:moveTo>
                  <a:lnTo>
                    <a:pt x="381000" y="73152"/>
                  </a:lnTo>
                  <a:lnTo>
                    <a:pt x="381000" y="73290"/>
                  </a:lnTo>
                  <a:lnTo>
                    <a:pt x="382524" y="73152"/>
                  </a:lnTo>
                  <a:close/>
                </a:path>
                <a:path w="2794000" h="1995170">
                  <a:moveTo>
                    <a:pt x="2446020" y="1993646"/>
                  </a:moveTo>
                  <a:lnTo>
                    <a:pt x="2446020" y="1920240"/>
                  </a:lnTo>
                  <a:lnTo>
                    <a:pt x="2412492" y="1921764"/>
                  </a:lnTo>
                  <a:lnTo>
                    <a:pt x="2414016" y="1921764"/>
                  </a:lnTo>
                  <a:lnTo>
                    <a:pt x="2414016" y="1994916"/>
                  </a:lnTo>
                  <a:lnTo>
                    <a:pt x="2415540" y="1994916"/>
                  </a:lnTo>
                  <a:lnTo>
                    <a:pt x="2446020" y="1993646"/>
                  </a:lnTo>
                  <a:close/>
                </a:path>
                <a:path w="2794000" h="1995170">
                  <a:moveTo>
                    <a:pt x="2476500" y="1915668"/>
                  </a:moveTo>
                  <a:lnTo>
                    <a:pt x="2442972" y="1920240"/>
                  </a:lnTo>
                  <a:lnTo>
                    <a:pt x="2446020" y="1920240"/>
                  </a:lnTo>
                  <a:lnTo>
                    <a:pt x="2446020" y="1993646"/>
                  </a:lnTo>
                  <a:lnTo>
                    <a:pt x="2452116" y="1993392"/>
                  </a:lnTo>
                  <a:lnTo>
                    <a:pt x="2473452" y="1989836"/>
                  </a:lnTo>
                  <a:lnTo>
                    <a:pt x="2473452" y="1917192"/>
                  </a:lnTo>
                  <a:lnTo>
                    <a:pt x="2476500" y="1915668"/>
                  </a:lnTo>
                  <a:close/>
                </a:path>
                <a:path w="2794000" h="1995170">
                  <a:moveTo>
                    <a:pt x="2505456" y="1908048"/>
                  </a:moveTo>
                  <a:lnTo>
                    <a:pt x="2473452" y="1917192"/>
                  </a:lnTo>
                  <a:lnTo>
                    <a:pt x="2473452" y="1989836"/>
                  </a:lnTo>
                  <a:lnTo>
                    <a:pt x="2488692" y="1987296"/>
                  </a:lnTo>
                  <a:lnTo>
                    <a:pt x="2502408" y="1984004"/>
                  </a:lnTo>
                  <a:lnTo>
                    <a:pt x="2502408" y="1909572"/>
                  </a:lnTo>
                  <a:lnTo>
                    <a:pt x="2505456" y="1908048"/>
                  </a:lnTo>
                  <a:close/>
                </a:path>
                <a:path w="2794000" h="1995170">
                  <a:moveTo>
                    <a:pt x="2534412" y="1897380"/>
                  </a:moveTo>
                  <a:lnTo>
                    <a:pt x="2502408" y="1909572"/>
                  </a:lnTo>
                  <a:lnTo>
                    <a:pt x="2502408" y="1984004"/>
                  </a:lnTo>
                  <a:lnTo>
                    <a:pt x="2526792" y="1978152"/>
                  </a:lnTo>
                  <a:lnTo>
                    <a:pt x="2531364" y="1976561"/>
                  </a:lnTo>
                  <a:lnTo>
                    <a:pt x="2531364" y="1898904"/>
                  </a:lnTo>
                  <a:lnTo>
                    <a:pt x="2534412" y="1897380"/>
                  </a:lnTo>
                  <a:close/>
                </a:path>
                <a:path w="2794000" h="1995170">
                  <a:moveTo>
                    <a:pt x="2561844" y="1965960"/>
                  </a:moveTo>
                  <a:lnTo>
                    <a:pt x="2561844" y="1883664"/>
                  </a:lnTo>
                  <a:lnTo>
                    <a:pt x="2531364" y="1898904"/>
                  </a:lnTo>
                  <a:lnTo>
                    <a:pt x="2531364" y="1976561"/>
                  </a:lnTo>
                  <a:lnTo>
                    <a:pt x="2561844" y="1965960"/>
                  </a:lnTo>
                  <a:close/>
                </a:path>
                <a:path w="2794000" h="1995170">
                  <a:moveTo>
                    <a:pt x="2586228" y="1953768"/>
                  </a:moveTo>
                  <a:lnTo>
                    <a:pt x="2586228" y="1868424"/>
                  </a:lnTo>
                  <a:lnTo>
                    <a:pt x="2558796" y="1885188"/>
                  </a:lnTo>
                  <a:lnTo>
                    <a:pt x="2561844" y="1883664"/>
                  </a:lnTo>
                  <a:lnTo>
                    <a:pt x="2561844" y="1965960"/>
                  </a:lnTo>
                  <a:lnTo>
                    <a:pt x="2586228" y="1953768"/>
                  </a:lnTo>
                  <a:close/>
                </a:path>
                <a:path w="2794000" h="1995170">
                  <a:moveTo>
                    <a:pt x="2610612" y="1850136"/>
                  </a:moveTo>
                  <a:lnTo>
                    <a:pt x="2583180" y="1869948"/>
                  </a:lnTo>
                  <a:lnTo>
                    <a:pt x="2586228" y="1868424"/>
                  </a:lnTo>
                  <a:lnTo>
                    <a:pt x="2586228" y="1953768"/>
                  </a:lnTo>
                  <a:lnTo>
                    <a:pt x="2595372" y="1949196"/>
                  </a:lnTo>
                  <a:lnTo>
                    <a:pt x="2607564" y="1941880"/>
                  </a:lnTo>
                  <a:lnTo>
                    <a:pt x="2607564" y="1853184"/>
                  </a:lnTo>
                  <a:lnTo>
                    <a:pt x="2610612" y="1850136"/>
                  </a:lnTo>
                  <a:close/>
                </a:path>
                <a:path w="2794000" h="1995170">
                  <a:moveTo>
                    <a:pt x="2630374" y="1831798"/>
                  </a:moveTo>
                  <a:lnTo>
                    <a:pt x="2607564" y="1853184"/>
                  </a:lnTo>
                  <a:lnTo>
                    <a:pt x="2607564" y="1941880"/>
                  </a:lnTo>
                  <a:lnTo>
                    <a:pt x="2625852" y="1930908"/>
                  </a:lnTo>
                  <a:lnTo>
                    <a:pt x="2628900" y="1928501"/>
                  </a:lnTo>
                  <a:lnTo>
                    <a:pt x="2628900" y="1833372"/>
                  </a:lnTo>
                  <a:lnTo>
                    <a:pt x="2630374" y="1831798"/>
                  </a:lnTo>
                  <a:close/>
                </a:path>
                <a:path w="2794000" h="1995170">
                  <a:moveTo>
                    <a:pt x="2631948" y="1830324"/>
                  </a:moveTo>
                  <a:lnTo>
                    <a:pt x="2630374" y="1831798"/>
                  </a:lnTo>
                  <a:lnTo>
                    <a:pt x="2628900" y="1833372"/>
                  </a:lnTo>
                  <a:lnTo>
                    <a:pt x="2631948" y="1830324"/>
                  </a:lnTo>
                  <a:close/>
                </a:path>
                <a:path w="2794000" h="1995170">
                  <a:moveTo>
                    <a:pt x="2631948" y="1926095"/>
                  </a:moveTo>
                  <a:lnTo>
                    <a:pt x="2631948" y="1830324"/>
                  </a:lnTo>
                  <a:lnTo>
                    <a:pt x="2628900" y="1833372"/>
                  </a:lnTo>
                  <a:lnTo>
                    <a:pt x="2628900" y="1928501"/>
                  </a:lnTo>
                  <a:lnTo>
                    <a:pt x="2631948" y="1926095"/>
                  </a:lnTo>
                  <a:close/>
                </a:path>
                <a:path w="2794000" h="1995170">
                  <a:moveTo>
                    <a:pt x="2651760" y="1910454"/>
                  </a:moveTo>
                  <a:lnTo>
                    <a:pt x="2651760" y="1808988"/>
                  </a:lnTo>
                  <a:lnTo>
                    <a:pt x="2630374" y="1831798"/>
                  </a:lnTo>
                  <a:lnTo>
                    <a:pt x="2631948" y="1830324"/>
                  </a:lnTo>
                  <a:lnTo>
                    <a:pt x="2631948" y="1926095"/>
                  </a:lnTo>
                  <a:lnTo>
                    <a:pt x="2651760" y="1910454"/>
                  </a:lnTo>
                  <a:close/>
                </a:path>
                <a:path w="2794000" h="1995170">
                  <a:moveTo>
                    <a:pt x="2668524" y="1784604"/>
                  </a:moveTo>
                  <a:lnTo>
                    <a:pt x="2648712" y="1812036"/>
                  </a:lnTo>
                  <a:lnTo>
                    <a:pt x="2651760" y="1808988"/>
                  </a:lnTo>
                  <a:lnTo>
                    <a:pt x="2651760" y="1910454"/>
                  </a:lnTo>
                  <a:lnTo>
                    <a:pt x="2654808" y="1908048"/>
                  </a:lnTo>
                  <a:lnTo>
                    <a:pt x="2667000" y="1897210"/>
                  </a:lnTo>
                  <a:lnTo>
                    <a:pt x="2667000" y="1787652"/>
                  </a:lnTo>
                  <a:lnTo>
                    <a:pt x="2668524" y="1784604"/>
                  </a:lnTo>
                  <a:close/>
                </a:path>
                <a:path w="2794000" h="1995170">
                  <a:moveTo>
                    <a:pt x="2685288" y="1880235"/>
                  </a:moveTo>
                  <a:lnTo>
                    <a:pt x="2685288" y="1758696"/>
                  </a:lnTo>
                  <a:lnTo>
                    <a:pt x="2667000" y="1787652"/>
                  </a:lnTo>
                  <a:lnTo>
                    <a:pt x="2667000" y="1897210"/>
                  </a:lnTo>
                  <a:lnTo>
                    <a:pt x="2682240" y="1883664"/>
                  </a:lnTo>
                  <a:lnTo>
                    <a:pt x="2685288" y="1880235"/>
                  </a:lnTo>
                  <a:close/>
                </a:path>
                <a:path w="2794000" h="1995170">
                  <a:moveTo>
                    <a:pt x="2697480" y="1866519"/>
                  </a:moveTo>
                  <a:lnTo>
                    <a:pt x="2697480" y="1732788"/>
                  </a:lnTo>
                  <a:lnTo>
                    <a:pt x="2682240" y="1763268"/>
                  </a:lnTo>
                  <a:lnTo>
                    <a:pt x="2685288" y="1758696"/>
                  </a:lnTo>
                  <a:lnTo>
                    <a:pt x="2685288" y="1880235"/>
                  </a:lnTo>
                  <a:lnTo>
                    <a:pt x="2697480" y="1866519"/>
                  </a:lnTo>
                  <a:close/>
                </a:path>
                <a:path w="2794000" h="1995170">
                  <a:moveTo>
                    <a:pt x="2706946" y="1706987"/>
                  </a:moveTo>
                  <a:lnTo>
                    <a:pt x="2695956" y="1735836"/>
                  </a:lnTo>
                  <a:lnTo>
                    <a:pt x="2697480" y="1732788"/>
                  </a:lnTo>
                  <a:lnTo>
                    <a:pt x="2697480" y="1866519"/>
                  </a:lnTo>
                  <a:lnTo>
                    <a:pt x="2706624" y="1856232"/>
                  </a:lnTo>
                  <a:lnTo>
                    <a:pt x="2706624" y="1708404"/>
                  </a:lnTo>
                  <a:lnTo>
                    <a:pt x="2706946" y="1706987"/>
                  </a:lnTo>
                  <a:close/>
                </a:path>
                <a:path w="2794000" h="1995170">
                  <a:moveTo>
                    <a:pt x="2708148" y="1703832"/>
                  </a:moveTo>
                  <a:lnTo>
                    <a:pt x="2706946" y="1706987"/>
                  </a:lnTo>
                  <a:lnTo>
                    <a:pt x="2706624" y="1708404"/>
                  </a:lnTo>
                  <a:lnTo>
                    <a:pt x="2708148" y="1703832"/>
                  </a:lnTo>
                  <a:close/>
                </a:path>
                <a:path w="2794000" h="1995170">
                  <a:moveTo>
                    <a:pt x="2708148" y="1854301"/>
                  </a:moveTo>
                  <a:lnTo>
                    <a:pt x="2708148" y="1703832"/>
                  </a:lnTo>
                  <a:lnTo>
                    <a:pt x="2706624" y="1708404"/>
                  </a:lnTo>
                  <a:lnTo>
                    <a:pt x="2706624" y="1856232"/>
                  </a:lnTo>
                  <a:lnTo>
                    <a:pt x="2708148" y="1854301"/>
                  </a:lnTo>
                  <a:close/>
                </a:path>
                <a:path w="2794000" h="1995170">
                  <a:moveTo>
                    <a:pt x="2756916" y="1777676"/>
                  </a:moveTo>
                  <a:lnTo>
                    <a:pt x="2756916" y="73152"/>
                  </a:lnTo>
                  <a:lnTo>
                    <a:pt x="2720340" y="73152"/>
                  </a:lnTo>
                  <a:lnTo>
                    <a:pt x="2720340" y="1612392"/>
                  </a:lnTo>
                  <a:lnTo>
                    <a:pt x="2718816" y="1647444"/>
                  </a:lnTo>
                  <a:lnTo>
                    <a:pt x="2718816" y="1644396"/>
                  </a:lnTo>
                  <a:lnTo>
                    <a:pt x="2714244" y="1677924"/>
                  </a:lnTo>
                  <a:lnTo>
                    <a:pt x="2714244" y="1674876"/>
                  </a:lnTo>
                  <a:lnTo>
                    <a:pt x="2706946" y="1706987"/>
                  </a:lnTo>
                  <a:lnTo>
                    <a:pt x="2708148" y="1703832"/>
                  </a:lnTo>
                  <a:lnTo>
                    <a:pt x="2708148" y="1854301"/>
                  </a:lnTo>
                  <a:lnTo>
                    <a:pt x="2729484" y="1827276"/>
                  </a:lnTo>
                  <a:lnTo>
                    <a:pt x="2747772" y="1796796"/>
                  </a:lnTo>
                  <a:lnTo>
                    <a:pt x="2756916" y="1777676"/>
                  </a:lnTo>
                  <a:close/>
                </a:path>
                <a:path w="2794000" h="1995170">
                  <a:moveTo>
                    <a:pt x="2756916" y="73152"/>
                  </a:moveTo>
                  <a:lnTo>
                    <a:pt x="2720340" y="36576"/>
                  </a:lnTo>
                  <a:lnTo>
                    <a:pt x="2720340" y="73152"/>
                  </a:lnTo>
                  <a:lnTo>
                    <a:pt x="2756916" y="73152"/>
                  </a:lnTo>
                  <a:close/>
                </a:path>
              </a:pathLst>
            </a:custGeom>
            <a:solidFill>
              <a:srgbClr val="006FBF"/>
            </a:solidFill>
          </p:spPr>
          <p:txBody>
            <a:bodyPr wrap="square" lIns="0" tIns="0" rIns="0" bIns="0" rtlCol="0"/>
            <a:lstStyle/>
            <a:p>
              <a:endParaRPr sz="1588">
                <a:solidFill>
                  <a:prstClr val="black"/>
                </a:solidFill>
              </a:endParaRPr>
            </a:p>
          </p:txBody>
        </p:sp>
      </p:grpSp>
      <p:sp>
        <p:nvSpPr>
          <p:cNvPr id="51" name="object 17">
            <a:extLst>
              <a:ext uri="{FF2B5EF4-FFF2-40B4-BE49-F238E27FC236}">
                <a16:creationId xmlns:a16="http://schemas.microsoft.com/office/drawing/2014/main" id="{A9B05624-7CE4-255C-C60A-3C5273CA0B76}"/>
              </a:ext>
            </a:extLst>
          </p:cNvPr>
          <p:cNvSpPr txBox="1"/>
          <p:nvPr/>
        </p:nvSpPr>
        <p:spPr>
          <a:xfrm>
            <a:off x="4751064" y="3623499"/>
            <a:ext cx="5021916" cy="769793"/>
          </a:xfrm>
          <a:prstGeom prst="rect">
            <a:avLst/>
          </a:prstGeom>
        </p:spPr>
        <p:txBody>
          <a:bodyPr vert="horz" wrap="square" lIns="0" tIns="11206" rIns="0" bIns="0" rtlCol="0">
            <a:spAutoFit/>
          </a:bodyPr>
          <a:lstStyle/>
          <a:p>
            <a:pPr marL="11206" marR="4483">
              <a:lnSpc>
                <a:spcPct val="102099"/>
              </a:lnSpc>
              <a:spcBef>
                <a:spcPts val="88"/>
              </a:spcBef>
            </a:pPr>
            <a:r>
              <a:rPr sz="1279" b="1" spc="9" dirty="0">
                <a:solidFill>
                  <a:srgbClr val="002060"/>
                </a:solidFill>
                <a:latin typeface="Arial" panose="020B0604020202020204" pitchFamily="34" charset="0"/>
                <a:cs typeface="Arial" panose="020B0604020202020204" pitchFamily="34" charset="0"/>
              </a:rPr>
              <a:t>Détalonneur</a:t>
            </a:r>
            <a:r>
              <a:rPr sz="1279" b="1" dirty="0">
                <a:solidFill>
                  <a:srgbClr val="002060"/>
                </a:solidFill>
                <a:latin typeface="Arial" panose="020B0604020202020204" pitchFamily="34" charset="0"/>
                <a:cs typeface="Arial" panose="020B0604020202020204" pitchFamily="34" charset="0"/>
              </a:rPr>
              <a:t> </a:t>
            </a:r>
            <a:r>
              <a:rPr sz="1279" b="1" spc="13" dirty="0">
                <a:solidFill>
                  <a:srgbClr val="002060"/>
                </a:solidFill>
                <a:latin typeface="Arial" panose="020B0604020202020204" pitchFamily="34" charset="0"/>
                <a:cs typeface="Arial" panose="020B0604020202020204" pitchFamily="34" charset="0"/>
              </a:rPr>
              <a:t>MAXI</a:t>
            </a:r>
            <a:r>
              <a:rPr sz="1279" b="1" spc="-13" dirty="0">
                <a:solidFill>
                  <a:srgbClr val="002060"/>
                </a:solidFill>
                <a:latin typeface="Arial" panose="020B0604020202020204" pitchFamily="34" charset="0"/>
                <a:cs typeface="Arial" panose="020B0604020202020204" pitchFamily="34" charset="0"/>
              </a:rPr>
              <a:t> </a:t>
            </a:r>
            <a:r>
              <a:rPr sz="1279" b="1" spc="9" dirty="0">
                <a:solidFill>
                  <a:srgbClr val="002060"/>
                </a:solidFill>
                <a:latin typeface="Arial" panose="020B0604020202020204" pitchFamily="34" charset="0"/>
                <a:cs typeface="Arial" panose="020B0604020202020204" pitchFamily="34" charset="0"/>
              </a:rPr>
              <a:t>KOUSMA</a:t>
            </a:r>
            <a:r>
              <a:rPr sz="1279" spc="9" dirty="0">
                <a:solidFill>
                  <a:srgbClr val="002060"/>
                </a:solidFill>
                <a:latin typeface="Arial" panose="020B0604020202020204" pitchFamily="34" charset="0"/>
                <a:cs typeface="Arial" panose="020B0604020202020204" pitchFamily="34" charset="0"/>
              </a:rPr>
              <a:t>,</a:t>
            </a:r>
            <a:r>
              <a:rPr sz="1279" spc="-4" dirty="0">
                <a:solidFill>
                  <a:srgbClr val="002060"/>
                </a:solidFill>
                <a:latin typeface="Arial" panose="020B0604020202020204" pitchFamily="34" charset="0"/>
                <a:cs typeface="Arial" panose="020B0604020202020204" pitchFamily="34" charset="0"/>
              </a:rPr>
              <a:t> </a:t>
            </a:r>
            <a:r>
              <a:rPr sz="1279" dirty="0">
                <a:solidFill>
                  <a:srgbClr val="002060"/>
                </a:solidFill>
                <a:latin typeface="Arial" panose="020B0604020202020204" pitchFamily="34" charset="0"/>
                <a:cs typeface="Arial" panose="020B0604020202020204" pitchFamily="34" charset="0"/>
              </a:rPr>
              <a:t>il</a:t>
            </a:r>
            <a:r>
              <a:rPr sz="1279" spc="1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permet</a:t>
            </a:r>
            <a:r>
              <a:rPr sz="1279" spc="13" dirty="0">
                <a:solidFill>
                  <a:srgbClr val="002060"/>
                </a:solidFill>
                <a:latin typeface="Arial" panose="020B0604020202020204" pitchFamily="34" charset="0"/>
                <a:cs typeface="Arial" panose="020B0604020202020204" pitchFamily="34" charset="0"/>
              </a:rPr>
              <a:t> de</a:t>
            </a:r>
            <a:r>
              <a:rPr sz="1279" spc="26"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repousser</a:t>
            </a:r>
            <a:r>
              <a:rPr sz="1279" spc="-4"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le</a:t>
            </a:r>
            <a:r>
              <a:rPr sz="1279" spc="26"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talon</a:t>
            </a:r>
            <a:r>
              <a:rPr sz="1279" spc="18"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sur </a:t>
            </a:r>
            <a:r>
              <a:rPr sz="1279" spc="9" dirty="0">
                <a:solidFill>
                  <a:srgbClr val="002060"/>
                </a:solidFill>
                <a:latin typeface="Arial" panose="020B0604020202020204" pitchFamily="34" charset="0"/>
                <a:cs typeface="Arial" panose="020B0604020202020204" pitchFamily="34" charset="0"/>
              </a:rPr>
              <a:t>les</a:t>
            </a:r>
            <a:r>
              <a:rPr sz="1279" spc="13"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roues </a:t>
            </a:r>
            <a:r>
              <a:rPr sz="1279" spc="-274"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3</a:t>
            </a:r>
            <a:r>
              <a:rPr sz="1279" spc="9" dirty="0">
                <a:solidFill>
                  <a:srgbClr val="002060"/>
                </a:solidFill>
                <a:latin typeface="Arial" panose="020B0604020202020204" pitchFamily="34" charset="0"/>
                <a:cs typeface="Arial" panose="020B0604020202020204" pitchFamily="34" charset="0"/>
              </a:rPr>
              <a:t> Pièces,</a:t>
            </a:r>
            <a:r>
              <a:rPr sz="1279" spc="4"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jusqu’à</a:t>
            </a:r>
            <a:r>
              <a:rPr sz="1279" spc="4" dirty="0">
                <a:solidFill>
                  <a:srgbClr val="002060"/>
                </a:solidFill>
                <a:latin typeface="Arial" panose="020B0604020202020204" pitchFamily="34" charset="0"/>
                <a:cs typeface="Arial" panose="020B0604020202020204" pitchFamily="34" charset="0"/>
              </a:rPr>
              <a:t> la</a:t>
            </a:r>
            <a:r>
              <a:rPr sz="1279" spc="13"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dimension</a:t>
            </a:r>
            <a:r>
              <a:rPr sz="1279" spc="1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35’’</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pour</a:t>
            </a:r>
            <a:r>
              <a:rPr sz="1279" spc="22"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les</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jantes</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avec</a:t>
            </a:r>
            <a:r>
              <a:rPr sz="1279" spc="1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cercles</a:t>
            </a:r>
            <a:r>
              <a:rPr sz="1279" spc="9"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hauts.</a:t>
            </a:r>
            <a:endParaRPr sz="1279">
              <a:solidFill>
                <a:srgbClr val="002060"/>
              </a:solidFill>
              <a:latin typeface="Arial" panose="020B0604020202020204" pitchFamily="34" charset="0"/>
              <a:cs typeface="Arial" panose="020B0604020202020204" pitchFamily="34" charset="0"/>
            </a:endParaRPr>
          </a:p>
          <a:p>
            <a:pPr marL="11206">
              <a:spcBef>
                <a:spcPts val="31"/>
              </a:spcBef>
            </a:pPr>
            <a:r>
              <a:rPr sz="1015" i="1" spc="-4" dirty="0">
                <a:solidFill>
                  <a:srgbClr val="002060"/>
                </a:solidFill>
                <a:latin typeface="Arial" panose="020B0604020202020204" pitchFamily="34" charset="0"/>
                <a:cs typeface="Arial" panose="020B0604020202020204" pitchFamily="34" charset="0"/>
              </a:rPr>
              <a:t>(en accessoire,</a:t>
            </a:r>
            <a:r>
              <a:rPr sz="1015" i="1" spc="22"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crochet</a:t>
            </a:r>
            <a:r>
              <a:rPr sz="1015" i="1" spc="18"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plat</a:t>
            </a:r>
            <a:r>
              <a:rPr sz="1015" i="1" spc="22"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suivant</a:t>
            </a:r>
            <a:r>
              <a:rPr sz="1015" i="1" spc="40"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type</a:t>
            </a:r>
            <a:r>
              <a:rPr sz="1015" i="1"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de</a:t>
            </a:r>
            <a:r>
              <a:rPr sz="1015" i="1" spc="4" dirty="0">
                <a:solidFill>
                  <a:srgbClr val="002060"/>
                </a:solidFill>
                <a:latin typeface="Arial" panose="020B0604020202020204" pitchFamily="34" charset="0"/>
                <a:cs typeface="Arial" panose="020B0604020202020204" pitchFamily="34" charset="0"/>
              </a:rPr>
              <a:t> </a:t>
            </a:r>
            <a:r>
              <a:rPr sz="1015" i="1" spc="-9" dirty="0">
                <a:solidFill>
                  <a:srgbClr val="002060"/>
                </a:solidFill>
                <a:latin typeface="Arial" panose="020B0604020202020204" pitchFamily="34" charset="0"/>
                <a:cs typeface="Arial" panose="020B0604020202020204" pitchFamily="34" charset="0"/>
              </a:rPr>
              <a:t>jante)</a:t>
            </a:r>
            <a:endParaRPr sz="1015">
              <a:solidFill>
                <a:srgbClr val="002060"/>
              </a:solidFill>
              <a:latin typeface="Arial" panose="020B0604020202020204" pitchFamily="34" charset="0"/>
              <a:cs typeface="Arial" panose="020B0604020202020204" pitchFamily="34" charset="0"/>
            </a:endParaRPr>
          </a:p>
        </p:txBody>
      </p:sp>
      <p:grpSp>
        <p:nvGrpSpPr>
          <p:cNvPr id="52" name="object 18">
            <a:extLst>
              <a:ext uri="{FF2B5EF4-FFF2-40B4-BE49-F238E27FC236}">
                <a16:creationId xmlns:a16="http://schemas.microsoft.com/office/drawing/2014/main" id="{A73A4E45-57E1-CA77-B2DA-B46916C57CD2}"/>
              </a:ext>
            </a:extLst>
          </p:cNvPr>
          <p:cNvGrpSpPr/>
          <p:nvPr/>
        </p:nvGrpSpPr>
        <p:grpSpPr>
          <a:xfrm>
            <a:off x="1631796" y="4681032"/>
            <a:ext cx="2532529" cy="1739152"/>
            <a:chOff x="251460" y="4413504"/>
            <a:chExt cx="2870200" cy="1971039"/>
          </a:xfrm>
        </p:grpSpPr>
        <p:pic>
          <p:nvPicPr>
            <p:cNvPr id="53" name="object 19">
              <a:extLst>
                <a:ext uri="{FF2B5EF4-FFF2-40B4-BE49-F238E27FC236}">
                  <a16:creationId xmlns:a16="http://schemas.microsoft.com/office/drawing/2014/main" id="{B0F4722D-4F3E-7506-14A6-0D632E2B74E1}"/>
                </a:ext>
              </a:extLst>
            </p:cNvPr>
            <p:cNvPicPr/>
            <p:nvPr/>
          </p:nvPicPr>
          <p:blipFill>
            <a:blip r:embed="rId5" cstate="print"/>
            <a:stretch>
              <a:fillRect/>
            </a:stretch>
          </p:blipFill>
          <p:spPr>
            <a:xfrm>
              <a:off x="327660" y="4489704"/>
              <a:ext cx="2720339" cy="1821179"/>
            </a:xfrm>
            <a:prstGeom prst="rect">
              <a:avLst/>
            </a:prstGeom>
          </p:spPr>
        </p:pic>
        <p:sp>
          <p:nvSpPr>
            <p:cNvPr id="54" name="object 20">
              <a:extLst>
                <a:ext uri="{FF2B5EF4-FFF2-40B4-BE49-F238E27FC236}">
                  <a16:creationId xmlns:a16="http://schemas.microsoft.com/office/drawing/2014/main" id="{48B51008-E077-4C0B-8376-3226E7D1C47C}"/>
                </a:ext>
              </a:extLst>
            </p:cNvPr>
            <p:cNvSpPr/>
            <p:nvPr/>
          </p:nvSpPr>
          <p:spPr>
            <a:xfrm>
              <a:off x="251460" y="4413504"/>
              <a:ext cx="2870200" cy="1971039"/>
            </a:xfrm>
            <a:custGeom>
              <a:avLst/>
              <a:gdLst/>
              <a:ahLst/>
              <a:cxnLst/>
              <a:rect l="l" t="t" r="r" b="b"/>
              <a:pathLst>
                <a:path w="2870200" h="1971039">
                  <a:moveTo>
                    <a:pt x="2869692" y="1970532"/>
                  </a:moveTo>
                  <a:lnTo>
                    <a:pt x="2869692" y="374904"/>
                  </a:lnTo>
                  <a:lnTo>
                    <a:pt x="2868168" y="338328"/>
                  </a:lnTo>
                  <a:lnTo>
                    <a:pt x="2852928" y="265176"/>
                  </a:lnTo>
                  <a:lnTo>
                    <a:pt x="2823972" y="196596"/>
                  </a:lnTo>
                  <a:lnTo>
                    <a:pt x="2784348" y="137160"/>
                  </a:lnTo>
                  <a:lnTo>
                    <a:pt x="2732532" y="85344"/>
                  </a:lnTo>
                  <a:lnTo>
                    <a:pt x="2673096" y="45720"/>
                  </a:lnTo>
                  <a:lnTo>
                    <a:pt x="2604516" y="16764"/>
                  </a:lnTo>
                  <a:lnTo>
                    <a:pt x="2531364" y="1524"/>
                  </a:lnTo>
                  <a:lnTo>
                    <a:pt x="2494788" y="0"/>
                  </a:lnTo>
                  <a:lnTo>
                    <a:pt x="0" y="0"/>
                  </a:lnTo>
                  <a:lnTo>
                    <a:pt x="0" y="1595628"/>
                  </a:lnTo>
                  <a:lnTo>
                    <a:pt x="7620" y="1670304"/>
                  </a:lnTo>
                  <a:lnTo>
                    <a:pt x="28956" y="1740408"/>
                  </a:lnTo>
                  <a:lnTo>
                    <a:pt x="36576" y="73152"/>
                  </a:lnTo>
                  <a:lnTo>
                    <a:pt x="73152" y="36576"/>
                  </a:lnTo>
                  <a:lnTo>
                    <a:pt x="73152" y="73152"/>
                  </a:lnTo>
                  <a:lnTo>
                    <a:pt x="2493264" y="73221"/>
                  </a:lnTo>
                  <a:lnTo>
                    <a:pt x="2525268" y="74676"/>
                  </a:lnTo>
                  <a:lnTo>
                    <a:pt x="2525268" y="75091"/>
                  </a:lnTo>
                  <a:lnTo>
                    <a:pt x="2555748" y="79248"/>
                  </a:lnTo>
                  <a:lnTo>
                    <a:pt x="2555748" y="80287"/>
                  </a:lnTo>
                  <a:lnTo>
                    <a:pt x="2584704" y="86868"/>
                  </a:lnTo>
                  <a:lnTo>
                    <a:pt x="2584704" y="87934"/>
                  </a:lnTo>
                  <a:lnTo>
                    <a:pt x="2609088" y="96469"/>
                  </a:lnTo>
                  <a:lnTo>
                    <a:pt x="2609088" y="96012"/>
                  </a:lnTo>
                  <a:lnTo>
                    <a:pt x="2639568" y="111252"/>
                  </a:lnTo>
                  <a:lnTo>
                    <a:pt x="2639568" y="112374"/>
                  </a:lnTo>
                  <a:lnTo>
                    <a:pt x="2663952" y="126492"/>
                  </a:lnTo>
                  <a:lnTo>
                    <a:pt x="2663952" y="127119"/>
                  </a:lnTo>
                  <a:lnTo>
                    <a:pt x="2686812" y="143256"/>
                  </a:lnTo>
                  <a:lnTo>
                    <a:pt x="2686812" y="144399"/>
                  </a:lnTo>
                  <a:lnTo>
                    <a:pt x="2706624" y="161734"/>
                  </a:lnTo>
                  <a:lnTo>
                    <a:pt x="2706624" y="161544"/>
                  </a:lnTo>
                  <a:lnTo>
                    <a:pt x="2708148" y="163068"/>
                  </a:lnTo>
                  <a:lnTo>
                    <a:pt x="2708148" y="163285"/>
                  </a:lnTo>
                  <a:lnTo>
                    <a:pt x="2726436" y="184186"/>
                  </a:lnTo>
                  <a:lnTo>
                    <a:pt x="2726436" y="182880"/>
                  </a:lnTo>
                  <a:lnTo>
                    <a:pt x="2743200" y="206629"/>
                  </a:lnTo>
                  <a:lnTo>
                    <a:pt x="2743200" y="205740"/>
                  </a:lnTo>
                  <a:lnTo>
                    <a:pt x="2761488" y="234696"/>
                  </a:lnTo>
                  <a:lnTo>
                    <a:pt x="2761488" y="236220"/>
                  </a:lnTo>
                  <a:lnTo>
                    <a:pt x="2773680" y="260604"/>
                  </a:lnTo>
                  <a:lnTo>
                    <a:pt x="2773680" y="261910"/>
                  </a:lnTo>
                  <a:lnTo>
                    <a:pt x="2782824" y="288036"/>
                  </a:lnTo>
                  <a:lnTo>
                    <a:pt x="2782824" y="284988"/>
                  </a:lnTo>
                  <a:lnTo>
                    <a:pt x="2790444" y="318516"/>
                  </a:lnTo>
                  <a:lnTo>
                    <a:pt x="2790444" y="313944"/>
                  </a:lnTo>
                  <a:lnTo>
                    <a:pt x="2795016" y="347472"/>
                  </a:lnTo>
                  <a:lnTo>
                    <a:pt x="2795016" y="344424"/>
                  </a:lnTo>
                  <a:lnTo>
                    <a:pt x="2796540" y="377952"/>
                  </a:lnTo>
                  <a:lnTo>
                    <a:pt x="2796540" y="1897380"/>
                  </a:lnTo>
                  <a:lnTo>
                    <a:pt x="2833116" y="1897380"/>
                  </a:lnTo>
                  <a:lnTo>
                    <a:pt x="2833116" y="1970532"/>
                  </a:lnTo>
                  <a:lnTo>
                    <a:pt x="2869692" y="1970532"/>
                  </a:lnTo>
                  <a:close/>
                </a:path>
                <a:path w="2870200" h="1971039">
                  <a:moveTo>
                    <a:pt x="73152" y="73152"/>
                  </a:moveTo>
                  <a:lnTo>
                    <a:pt x="73152" y="36576"/>
                  </a:lnTo>
                  <a:lnTo>
                    <a:pt x="36576" y="73152"/>
                  </a:lnTo>
                  <a:lnTo>
                    <a:pt x="73152" y="73152"/>
                  </a:lnTo>
                  <a:close/>
                </a:path>
                <a:path w="2870200" h="1971039">
                  <a:moveTo>
                    <a:pt x="79248" y="1656588"/>
                  </a:moveTo>
                  <a:lnTo>
                    <a:pt x="74676" y="1623060"/>
                  </a:lnTo>
                  <a:lnTo>
                    <a:pt x="74676" y="1626108"/>
                  </a:lnTo>
                  <a:lnTo>
                    <a:pt x="73152" y="1592580"/>
                  </a:lnTo>
                  <a:lnTo>
                    <a:pt x="73152" y="73152"/>
                  </a:lnTo>
                  <a:lnTo>
                    <a:pt x="36576" y="73152"/>
                  </a:lnTo>
                  <a:lnTo>
                    <a:pt x="36576" y="1757172"/>
                  </a:lnTo>
                  <a:lnTo>
                    <a:pt x="44196" y="1773936"/>
                  </a:lnTo>
                  <a:lnTo>
                    <a:pt x="64008" y="1804416"/>
                  </a:lnTo>
                  <a:lnTo>
                    <a:pt x="77724" y="1823030"/>
                  </a:lnTo>
                  <a:lnTo>
                    <a:pt x="77724" y="1653540"/>
                  </a:lnTo>
                  <a:lnTo>
                    <a:pt x="79248" y="1656588"/>
                  </a:lnTo>
                  <a:close/>
                </a:path>
                <a:path w="2870200" h="1971039">
                  <a:moveTo>
                    <a:pt x="86868" y="1685544"/>
                  </a:moveTo>
                  <a:lnTo>
                    <a:pt x="77724" y="1653540"/>
                  </a:lnTo>
                  <a:lnTo>
                    <a:pt x="77724" y="1823030"/>
                  </a:lnTo>
                  <a:lnTo>
                    <a:pt x="85344" y="1833372"/>
                  </a:lnTo>
                  <a:lnTo>
                    <a:pt x="85344" y="1682496"/>
                  </a:lnTo>
                  <a:lnTo>
                    <a:pt x="86868" y="1685544"/>
                  </a:lnTo>
                  <a:close/>
                </a:path>
                <a:path w="2870200" h="1971039">
                  <a:moveTo>
                    <a:pt x="97536" y="1847088"/>
                  </a:moveTo>
                  <a:lnTo>
                    <a:pt x="97536" y="1714500"/>
                  </a:lnTo>
                  <a:lnTo>
                    <a:pt x="85344" y="1682496"/>
                  </a:lnTo>
                  <a:lnTo>
                    <a:pt x="85344" y="1833372"/>
                  </a:lnTo>
                  <a:lnTo>
                    <a:pt x="97536" y="1847088"/>
                  </a:lnTo>
                  <a:close/>
                </a:path>
                <a:path w="2870200" h="1971039">
                  <a:moveTo>
                    <a:pt x="108782" y="1738305"/>
                  </a:moveTo>
                  <a:lnTo>
                    <a:pt x="96012" y="1709928"/>
                  </a:lnTo>
                  <a:lnTo>
                    <a:pt x="97536" y="1714500"/>
                  </a:lnTo>
                  <a:lnTo>
                    <a:pt x="97536" y="1847088"/>
                  </a:lnTo>
                  <a:lnTo>
                    <a:pt x="108204" y="1859089"/>
                  </a:lnTo>
                  <a:lnTo>
                    <a:pt x="108204" y="1737360"/>
                  </a:lnTo>
                  <a:lnTo>
                    <a:pt x="108782" y="1738305"/>
                  </a:lnTo>
                  <a:close/>
                </a:path>
                <a:path w="2870200" h="1971039">
                  <a:moveTo>
                    <a:pt x="109728" y="1740408"/>
                  </a:moveTo>
                  <a:lnTo>
                    <a:pt x="108782" y="1738305"/>
                  </a:lnTo>
                  <a:lnTo>
                    <a:pt x="108204" y="1737360"/>
                  </a:lnTo>
                  <a:lnTo>
                    <a:pt x="109728" y="1740408"/>
                  </a:lnTo>
                  <a:close/>
                </a:path>
                <a:path w="2870200" h="1971039">
                  <a:moveTo>
                    <a:pt x="109728" y="1860804"/>
                  </a:moveTo>
                  <a:lnTo>
                    <a:pt x="109728" y="1740408"/>
                  </a:lnTo>
                  <a:lnTo>
                    <a:pt x="108204" y="1737360"/>
                  </a:lnTo>
                  <a:lnTo>
                    <a:pt x="108204" y="1859089"/>
                  </a:lnTo>
                  <a:lnTo>
                    <a:pt x="109728" y="1860804"/>
                  </a:lnTo>
                  <a:close/>
                </a:path>
                <a:path w="2870200" h="1971039">
                  <a:moveTo>
                    <a:pt x="124968" y="1874350"/>
                  </a:moveTo>
                  <a:lnTo>
                    <a:pt x="124968" y="1764792"/>
                  </a:lnTo>
                  <a:lnTo>
                    <a:pt x="108782" y="1738305"/>
                  </a:lnTo>
                  <a:lnTo>
                    <a:pt x="109728" y="1740408"/>
                  </a:lnTo>
                  <a:lnTo>
                    <a:pt x="109728" y="1860804"/>
                  </a:lnTo>
                  <a:lnTo>
                    <a:pt x="124968" y="1874350"/>
                  </a:lnTo>
                  <a:close/>
                </a:path>
                <a:path w="2870200" h="1971039">
                  <a:moveTo>
                    <a:pt x="143256" y="1789176"/>
                  </a:moveTo>
                  <a:lnTo>
                    <a:pt x="123444" y="1761744"/>
                  </a:lnTo>
                  <a:lnTo>
                    <a:pt x="124968" y="1764792"/>
                  </a:lnTo>
                  <a:lnTo>
                    <a:pt x="124968" y="1874350"/>
                  </a:lnTo>
                  <a:lnTo>
                    <a:pt x="137160" y="1885188"/>
                  </a:lnTo>
                  <a:lnTo>
                    <a:pt x="140208" y="1887558"/>
                  </a:lnTo>
                  <a:lnTo>
                    <a:pt x="140208" y="1786128"/>
                  </a:lnTo>
                  <a:lnTo>
                    <a:pt x="143256" y="1789176"/>
                  </a:lnTo>
                  <a:close/>
                </a:path>
                <a:path w="2870200" h="1971039">
                  <a:moveTo>
                    <a:pt x="161080" y="1808391"/>
                  </a:moveTo>
                  <a:lnTo>
                    <a:pt x="140208" y="1786128"/>
                  </a:lnTo>
                  <a:lnTo>
                    <a:pt x="140208" y="1887558"/>
                  </a:lnTo>
                  <a:lnTo>
                    <a:pt x="160020" y="1902968"/>
                  </a:lnTo>
                  <a:lnTo>
                    <a:pt x="160020" y="1807464"/>
                  </a:lnTo>
                  <a:lnTo>
                    <a:pt x="161080" y="1808391"/>
                  </a:lnTo>
                  <a:close/>
                </a:path>
                <a:path w="2870200" h="1971039">
                  <a:moveTo>
                    <a:pt x="163068" y="1810512"/>
                  </a:moveTo>
                  <a:lnTo>
                    <a:pt x="161080" y="1808391"/>
                  </a:lnTo>
                  <a:lnTo>
                    <a:pt x="160020" y="1807464"/>
                  </a:lnTo>
                  <a:lnTo>
                    <a:pt x="163068" y="1810512"/>
                  </a:lnTo>
                  <a:close/>
                </a:path>
                <a:path w="2870200" h="1971039">
                  <a:moveTo>
                    <a:pt x="163068" y="1905338"/>
                  </a:moveTo>
                  <a:lnTo>
                    <a:pt x="163068" y="1810512"/>
                  </a:lnTo>
                  <a:lnTo>
                    <a:pt x="160020" y="1807464"/>
                  </a:lnTo>
                  <a:lnTo>
                    <a:pt x="160020" y="1902968"/>
                  </a:lnTo>
                  <a:lnTo>
                    <a:pt x="163068" y="1905338"/>
                  </a:lnTo>
                  <a:close/>
                </a:path>
                <a:path w="2870200" h="1971039">
                  <a:moveTo>
                    <a:pt x="184404" y="1828800"/>
                  </a:moveTo>
                  <a:lnTo>
                    <a:pt x="161080" y="1808391"/>
                  </a:lnTo>
                  <a:lnTo>
                    <a:pt x="163068" y="1810512"/>
                  </a:lnTo>
                  <a:lnTo>
                    <a:pt x="163068" y="1905338"/>
                  </a:lnTo>
                  <a:lnTo>
                    <a:pt x="164592" y="1906524"/>
                  </a:lnTo>
                  <a:lnTo>
                    <a:pt x="181356" y="1916901"/>
                  </a:lnTo>
                  <a:lnTo>
                    <a:pt x="181356" y="1827276"/>
                  </a:lnTo>
                  <a:lnTo>
                    <a:pt x="184404" y="1828800"/>
                  </a:lnTo>
                  <a:close/>
                </a:path>
                <a:path w="2870200" h="1971039">
                  <a:moveTo>
                    <a:pt x="207264" y="1931185"/>
                  </a:moveTo>
                  <a:lnTo>
                    <a:pt x="207264" y="1847088"/>
                  </a:lnTo>
                  <a:lnTo>
                    <a:pt x="181356" y="1827276"/>
                  </a:lnTo>
                  <a:lnTo>
                    <a:pt x="181356" y="1916901"/>
                  </a:lnTo>
                  <a:lnTo>
                    <a:pt x="196596" y="1926336"/>
                  </a:lnTo>
                  <a:lnTo>
                    <a:pt x="207264" y="1931185"/>
                  </a:lnTo>
                  <a:close/>
                </a:path>
                <a:path w="2870200" h="1971039">
                  <a:moveTo>
                    <a:pt x="232226" y="1861749"/>
                  </a:moveTo>
                  <a:lnTo>
                    <a:pt x="205740" y="1845564"/>
                  </a:lnTo>
                  <a:lnTo>
                    <a:pt x="207264" y="1847088"/>
                  </a:lnTo>
                  <a:lnTo>
                    <a:pt x="207264" y="1931185"/>
                  </a:lnTo>
                  <a:lnTo>
                    <a:pt x="230124" y="1941576"/>
                  </a:lnTo>
                  <a:lnTo>
                    <a:pt x="230124" y="1860804"/>
                  </a:lnTo>
                  <a:lnTo>
                    <a:pt x="232226" y="1861749"/>
                  </a:lnTo>
                  <a:close/>
                </a:path>
                <a:path w="2870200" h="1971039">
                  <a:moveTo>
                    <a:pt x="233172" y="1862328"/>
                  </a:moveTo>
                  <a:lnTo>
                    <a:pt x="232226" y="1861749"/>
                  </a:lnTo>
                  <a:lnTo>
                    <a:pt x="230124" y="1860804"/>
                  </a:lnTo>
                  <a:lnTo>
                    <a:pt x="233172" y="1862328"/>
                  </a:lnTo>
                  <a:close/>
                </a:path>
                <a:path w="2870200" h="1971039">
                  <a:moveTo>
                    <a:pt x="233172" y="1942684"/>
                  </a:moveTo>
                  <a:lnTo>
                    <a:pt x="233172" y="1862328"/>
                  </a:lnTo>
                  <a:lnTo>
                    <a:pt x="230124" y="1860804"/>
                  </a:lnTo>
                  <a:lnTo>
                    <a:pt x="230124" y="1941576"/>
                  </a:lnTo>
                  <a:lnTo>
                    <a:pt x="233172" y="1942684"/>
                  </a:lnTo>
                  <a:close/>
                </a:path>
                <a:path w="2870200" h="1971039">
                  <a:moveTo>
                    <a:pt x="260604" y="1874520"/>
                  </a:moveTo>
                  <a:lnTo>
                    <a:pt x="232226" y="1861749"/>
                  </a:lnTo>
                  <a:lnTo>
                    <a:pt x="233172" y="1862328"/>
                  </a:lnTo>
                  <a:lnTo>
                    <a:pt x="233172" y="1942684"/>
                  </a:lnTo>
                  <a:lnTo>
                    <a:pt x="256032" y="1950997"/>
                  </a:lnTo>
                  <a:lnTo>
                    <a:pt x="256032" y="1872996"/>
                  </a:lnTo>
                  <a:lnTo>
                    <a:pt x="260604" y="1874520"/>
                  </a:lnTo>
                  <a:close/>
                </a:path>
                <a:path w="2870200" h="1971039">
                  <a:moveTo>
                    <a:pt x="288036" y="1959864"/>
                  </a:moveTo>
                  <a:lnTo>
                    <a:pt x="288036" y="1885188"/>
                  </a:lnTo>
                  <a:lnTo>
                    <a:pt x="256032" y="1872996"/>
                  </a:lnTo>
                  <a:lnTo>
                    <a:pt x="256032" y="1950997"/>
                  </a:lnTo>
                  <a:lnTo>
                    <a:pt x="263652" y="1953768"/>
                  </a:lnTo>
                  <a:lnTo>
                    <a:pt x="288036" y="1959864"/>
                  </a:lnTo>
                  <a:close/>
                </a:path>
                <a:path w="2870200" h="1971039">
                  <a:moveTo>
                    <a:pt x="316992" y="1891284"/>
                  </a:moveTo>
                  <a:lnTo>
                    <a:pt x="284988" y="1883664"/>
                  </a:lnTo>
                  <a:lnTo>
                    <a:pt x="288036" y="1885188"/>
                  </a:lnTo>
                  <a:lnTo>
                    <a:pt x="288036" y="1959864"/>
                  </a:lnTo>
                  <a:lnTo>
                    <a:pt x="300228" y="1962912"/>
                  </a:lnTo>
                  <a:lnTo>
                    <a:pt x="313944" y="1965106"/>
                  </a:lnTo>
                  <a:lnTo>
                    <a:pt x="313944" y="1891284"/>
                  </a:lnTo>
                  <a:lnTo>
                    <a:pt x="316992" y="1891284"/>
                  </a:lnTo>
                  <a:close/>
                </a:path>
                <a:path w="2870200" h="1971039">
                  <a:moveTo>
                    <a:pt x="347472" y="1895856"/>
                  </a:moveTo>
                  <a:lnTo>
                    <a:pt x="313944" y="1891284"/>
                  </a:lnTo>
                  <a:lnTo>
                    <a:pt x="313944" y="1965106"/>
                  </a:lnTo>
                  <a:lnTo>
                    <a:pt x="338328" y="1969008"/>
                  </a:lnTo>
                  <a:lnTo>
                    <a:pt x="342900" y="1969198"/>
                  </a:lnTo>
                  <a:lnTo>
                    <a:pt x="342900" y="1895856"/>
                  </a:lnTo>
                  <a:lnTo>
                    <a:pt x="347472" y="1895856"/>
                  </a:lnTo>
                  <a:close/>
                </a:path>
                <a:path w="2870200" h="1971039">
                  <a:moveTo>
                    <a:pt x="377952" y="1897380"/>
                  </a:moveTo>
                  <a:lnTo>
                    <a:pt x="342900" y="1895856"/>
                  </a:lnTo>
                  <a:lnTo>
                    <a:pt x="342900" y="1969198"/>
                  </a:lnTo>
                  <a:lnTo>
                    <a:pt x="374904" y="1970532"/>
                  </a:lnTo>
                  <a:lnTo>
                    <a:pt x="374904" y="1897380"/>
                  </a:lnTo>
                  <a:lnTo>
                    <a:pt x="377952" y="1897380"/>
                  </a:lnTo>
                  <a:close/>
                </a:path>
                <a:path w="2870200" h="1971039">
                  <a:moveTo>
                    <a:pt x="2833116" y="1897380"/>
                  </a:moveTo>
                  <a:lnTo>
                    <a:pt x="374904" y="1897380"/>
                  </a:lnTo>
                  <a:lnTo>
                    <a:pt x="374904" y="1970532"/>
                  </a:lnTo>
                  <a:lnTo>
                    <a:pt x="2796540" y="1970532"/>
                  </a:lnTo>
                  <a:lnTo>
                    <a:pt x="2796540" y="1933956"/>
                  </a:lnTo>
                  <a:lnTo>
                    <a:pt x="2833116" y="1897380"/>
                  </a:lnTo>
                  <a:close/>
                </a:path>
                <a:path w="2870200" h="1971039">
                  <a:moveTo>
                    <a:pt x="2493264" y="73221"/>
                  </a:moveTo>
                  <a:lnTo>
                    <a:pt x="2491740" y="73152"/>
                  </a:lnTo>
                  <a:lnTo>
                    <a:pt x="2493264" y="73221"/>
                  </a:lnTo>
                  <a:close/>
                </a:path>
                <a:path w="2870200" h="1971039">
                  <a:moveTo>
                    <a:pt x="2525268" y="75091"/>
                  </a:moveTo>
                  <a:lnTo>
                    <a:pt x="2525268" y="74676"/>
                  </a:lnTo>
                  <a:lnTo>
                    <a:pt x="2522220" y="74676"/>
                  </a:lnTo>
                  <a:lnTo>
                    <a:pt x="2525268" y="75091"/>
                  </a:lnTo>
                  <a:close/>
                </a:path>
                <a:path w="2870200" h="1971039">
                  <a:moveTo>
                    <a:pt x="2555748" y="80287"/>
                  </a:moveTo>
                  <a:lnTo>
                    <a:pt x="2555748" y="79248"/>
                  </a:lnTo>
                  <a:lnTo>
                    <a:pt x="2551176" y="79248"/>
                  </a:lnTo>
                  <a:lnTo>
                    <a:pt x="2555748" y="80287"/>
                  </a:lnTo>
                  <a:close/>
                </a:path>
                <a:path w="2870200" h="1971039">
                  <a:moveTo>
                    <a:pt x="2584704" y="87934"/>
                  </a:moveTo>
                  <a:lnTo>
                    <a:pt x="2584704" y="86868"/>
                  </a:lnTo>
                  <a:lnTo>
                    <a:pt x="2581656" y="86868"/>
                  </a:lnTo>
                  <a:lnTo>
                    <a:pt x="2584704" y="87934"/>
                  </a:lnTo>
                  <a:close/>
                </a:path>
                <a:path w="2870200" h="1971039">
                  <a:moveTo>
                    <a:pt x="2612136" y="97536"/>
                  </a:moveTo>
                  <a:lnTo>
                    <a:pt x="2609088" y="96012"/>
                  </a:lnTo>
                  <a:lnTo>
                    <a:pt x="2609088" y="96469"/>
                  </a:lnTo>
                  <a:lnTo>
                    <a:pt x="2612136" y="97536"/>
                  </a:lnTo>
                  <a:close/>
                </a:path>
                <a:path w="2870200" h="1971039">
                  <a:moveTo>
                    <a:pt x="2639568" y="112374"/>
                  </a:moveTo>
                  <a:lnTo>
                    <a:pt x="2639568" y="111252"/>
                  </a:lnTo>
                  <a:lnTo>
                    <a:pt x="2634996" y="109728"/>
                  </a:lnTo>
                  <a:lnTo>
                    <a:pt x="2639568" y="112374"/>
                  </a:lnTo>
                  <a:close/>
                </a:path>
                <a:path w="2870200" h="1971039">
                  <a:moveTo>
                    <a:pt x="2663952" y="127119"/>
                  </a:moveTo>
                  <a:lnTo>
                    <a:pt x="2663952" y="126492"/>
                  </a:lnTo>
                  <a:lnTo>
                    <a:pt x="2660904" y="124968"/>
                  </a:lnTo>
                  <a:lnTo>
                    <a:pt x="2663952" y="127119"/>
                  </a:lnTo>
                  <a:close/>
                </a:path>
                <a:path w="2870200" h="1971039">
                  <a:moveTo>
                    <a:pt x="2686812" y="144399"/>
                  </a:moveTo>
                  <a:lnTo>
                    <a:pt x="2686812" y="143256"/>
                  </a:lnTo>
                  <a:lnTo>
                    <a:pt x="2683764" y="141732"/>
                  </a:lnTo>
                  <a:lnTo>
                    <a:pt x="2686812" y="144399"/>
                  </a:lnTo>
                  <a:close/>
                </a:path>
                <a:path w="2870200" h="1971039">
                  <a:moveTo>
                    <a:pt x="2708148" y="163068"/>
                  </a:moveTo>
                  <a:lnTo>
                    <a:pt x="2706624" y="161544"/>
                  </a:lnTo>
                  <a:lnTo>
                    <a:pt x="2707335" y="162356"/>
                  </a:lnTo>
                  <a:lnTo>
                    <a:pt x="2708148" y="163068"/>
                  </a:lnTo>
                  <a:close/>
                </a:path>
                <a:path w="2870200" h="1971039">
                  <a:moveTo>
                    <a:pt x="2707335" y="162356"/>
                  </a:moveTo>
                  <a:lnTo>
                    <a:pt x="2706624" y="161544"/>
                  </a:lnTo>
                  <a:lnTo>
                    <a:pt x="2706624" y="161734"/>
                  </a:lnTo>
                  <a:lnTo>
                    <a:pt x="2707335" y="162356"/>
                  </a:lnTo>
                  <a:close/>
                </a:path>
                <a:path w="2870200" h="1971039">
                  <a:moveTo>
                    <a:pt x="2708148" y="163285"/>
                  </a:moveTo>
                  <a:lnTo>
                    <a:pt x="2708148" y="163068"/>
                  </a:lnTo>
                  <a:lnTo>
                    <a:pt x="2707335" y="162356"/>
                  </a:lnTo>
                  <a:lnTo>
                    <a:pt x="2708148" y="163285"/>
                  </a:lnTo>
                  <a:close/>
                </a:path>
                <a:path w="2870200" h="1971039">
                  <a:moveTo>
                    <a:pt x="2727960" y="185928"/>
                  </a:moveTo>
                  <a:lnTo>
                    <a:pt x="2726436" y="182880"/>
                  </a:lnTo>
                  <a:lnTo>
                    <a:pt x="2726436" y="184186"/>
                  </a:lnTo>
                  <a:lnTo>
                    <a:pt x="2727960" y="185928"/>
                  </a:lnTo>
                  <a:close/>
                </a:path>
                <a:path w="2870200" h="1971039">
                  <a:moveTo>
                    <a:pt x="2744724" y="208788"/>
                  </a:moveTo>
                  <a:lnTo>
                    <a:pt x="2743200" y="205740"/>
                  </a:lnTo>
                  <a:lnTo>
                    <a:pt x="2743200" y="206629"/>
                  </a:lnTo>
                  <a:lnTo>
                    <a:pt x="2744724" y="208788"/>
                  </a:lnTo>
                  <a:close/>
                </a:path>
                <a:path w="2870200" h="1971039">
                  <a:moveTo>
                    <a:pt x="2761488" y="236220"/>
                  </a:moveTo>
                  <a:lnTo>
                    <a:pt x="2761488" y="234696"/>
                  </a:lnTo>
                  <a:lnTo>
                    <a:pt x="2758440" y="230124"/>
                  </a:lnTo>
                  <a:lnTo>
                    <a:pt x="2761488" y="236220"/>
                  </a:lnTo>
                  <a:close/>
                </a:path>
                <a:path w="2870200" h="1971039">
                  <a:moveTo>
                    <a:pt x="2773680" y="261910"/>
                  </a:moveTo>
                  <a:lnTo>
                    <a:pt x="2773680" y="260604"/>
                  </a:lnTo>
                  <a:lnTo>
                    <a:pt x="2772156" y="257556"/>
                  </a:lnTo>
                  <a:lnTo>
                    <a:pt x="2773680" y="261910"/>
                  </a:lnTo>
                  <a:close/>
                </a:path>
                <a:path w="2870200" h="1971039">
                  <a:moveTo>
                    <a:pt x="2833116" y="1970532"/>
                  </a:moveTo>
                  <a:lnTo>
                    <a:pt x="2833116" y="1897380"/>
                  </a:lnTo>
                  <a:lnTo>
                    <a:pt x="2796540" y="1933956"/>
                  </a:lnTo>
                  <a:lnTo>
                    <a:pt x="2796540" y="1970532"/>
                  </a:lnTo>
                  <a:lnTo>
                    <a:pt x="2833116" y="1970532"/>
                  </a:lnTo>
                  <a:close/>
                </a:path>
              </a:pathLst>
            </a:custGeom>
            <a:solidFill>
              <a:srgbClr val="006FBF"/>
            </a:solidFill>
          </p:spPr>
          <p:txBody>
            <a:bodyPr wrap="square" lIns="0" tIns="0" rIns="0" bIns="0" rtlCol="0"/>
            <a:lstStyle/>
            <a:p>
              <a:endParaRPr sz="1588">
                <a:solidFill>
                  <a:prstClr val="black"/>
                </a:solidFill>
              </a:endParaRPr>
            </a:p>
          </p:txBody>
        </p:sp>
        <p:pic>
          <p:nvPicPr>
            <p:cNvPr id="55" name="object 21">
              <a:extLst>
                <a:ext uri="{FF2B5EF4-FFF2-40B4-BE49-F238E27FC236}">
                  <a16:creationId xmlns:a16="http://schemas.microsoft.com/office/drawing/2014/main" id="{02CEF95C-C01A-4A54-821E-5D6DF7F0D1A4}"/>
                </a:ext>
              </a:extLst>
            </p:cNvPr>
            <p:cNvPicPr/>
            <p:nvPr/>
          </p:nvPicPr>
          <p:blipFill>
            <a:blip r:embed="rId5" cstate="print"/>
            <a:stretch>
              <a:fillRect/>
            </a:stretch>
          </p:blipFill>
          <p:spPr>
            <a:xfrm>
              <a:off x="327660" y="4489704"/>
              <a:ext cx="2720339" cy="1821179"/>
            </a:xfrm>
            <a:prstGeom prst="rect">
              <a:avLst/>
            </a:prstGeom>
          </p:spPr>
        </p:pic>
        <p:sp>
          <p:nvSpPr>
            <p:cNvPr id="56" name="object 22">
              <a:extLst>
                <a:ext uri="{FF2B5EF4-FFF2-40B4-BE49-F238E27FC236}">
                  <a16:creationId xmlns:a16="http://schemas.microsoft.com/office/drawing/2014/main" id="{D7D9D8A2-50A4-9B7B-262E-4341036A8576}"/>
                </a:ext>
              </a:extLst>
            </p:cNvPr>
            <p:cNvSpPr/>
            <p:nvPr/>
          </p:nvSpPr>
          <p:spPr>
            <a:xfrm>
              <a:off x="251460" y="4413504"/>
              <a:ext cx="2870200" cy="1971039"/>
            </a:xfrm>
            <a:custGeom>
              <a:avLst/>
              <a:gdLst/>
              <a:ahLst/>
              <a:cxnLst/>
              <a:rect l="l" t="t" r="r" b="b"/>
              <a:pathLst>
                <a:path w="2870200" h="1971039">
                  <a:moveTo>
                    <a:pt x="2869692" y="1970532"/>
                  </a:moveTo>
                  <a:lnTo>
                    <a:pt x="2869692" y="374904"/>
                  </a:lnTo>
                  <a:lnTo>
                    <a:pt x="2868168" y="338328"/>
                  </a:lnTo>
                  <a:lnTo>
                    <a:pt x="2852928" y="265176"/>
                  </a:lnTo>
                  <a:lnTo>
                    <a:pt x="2823972" y="196596"/>
                  </a:lnTo>
                  <a:lnTo>
                    <a:pt x="2784348" y="137160"/>
                  </a:lnTo>
                  <a:lnTo>
                    <a:pt x="2732532" y="85344"/>
                  </a:lnTo>
                  <a:lnTo>
                    <a:pt x="2673096" y="45720"/>
                  </a:lnTo>
                  <a:lnTo>
                    <a:pt x="2604516" y="16764"/>
                  </a:lnTo>
                  <a:lnTo>
                    <a:pt x="2531364" y="1524"/>
                  </a:lnTo>
                  <a:lnTo>
                    <a:pt x="2494788" y="0"/>
                  </a:lnTo>
                  <a:lnTo>
                    <a:pt x="0" y="0"/>
                  </a:lnTo>
                  <a:lnTo>
                    <a:pt x="0" y="1595628"/>
                  </a:lnTo>
                  <a:lnTo>
                    <a:pt x="7620" y="1670304"/>
                  </a:lnTo>
                  <a:lnTo>
                    <a:pt x="28956" y="1740408"/>
                  </a:lnTo>
                  <a:lnTo>
                    <a:pt x="36576" y="73152"/>
                  </a:lnTo>
                  <a:lnTo>
                    <a:pt x="73152" y="36576"/>
                  </a:lnTo>
                  <a:lnTo>
                    <a:pt x="73152" y="73152"/>
                  </a:lnTo>
                  <a:lnTo>
                    <a:pt x="2493264" y="73221"/>
                  </a:lnTo>
                  <a:lnTo>
                    <a:pt x="2525268" y="74676"/>
                  </a:lnTo>
                  <a:lnTo>
                    <a:pt x="2525268" y="75091"/>
                  </a:lnTo>
                  <a:lnTo>
                    <a:pt x="2555748" y="79248"/>
                  </a:lnTo>
                  <a:lnTo>
                    <a:pt x="2555748" y="80287"/>
                  </a:lnTo>
                  <a:lnTo>
                    <a:pt x="2584704" y="86868"/>
                  </a:lnTo>
                  <a:lnTo>
                    <a:pt x="2584704" y="87934"/>
                  </a:lnTo>
                  <a:lnTo>
                    <a:pt x="2609088" y="96469"/>
                  </a:lnTo>
                  <a:lnTo>
                    <a:pt x="2609088" y="96012"/>
                  </a:lnTo>
                  <a:lnTo>
                    <a:pt x="2639568" y="111252"/>
                  </a:lnTo>
                  <a:lnTo>
                    <a:pt x="2639568" y="112374"/>
                  </a:lnTo>
                  <a:lnTo>
                    <a:pt x="2663952" y="126492"/>
                  </a:lnTo>
                  <a:lnTo>
                    <a:pt x="2663952" y="127119"/>
                  </a:lnTo>
                  <a:lnTo>
                    <a:pt x="2686812" y="143256"/>
                  </a:lnTo>
                  <a:lnTo>
                    <a:pt x="2686812" y="144399"/>
                  </a:lnTo>
                  <a:lnTo>
                    <a:pt x="2706624" y="161734"/>
                  </a:lnTo>
                  <a:lnTo>
                    <a:pt x="2706624" y="161544"/>
                  </a:lnTo>
                  <a:lnTo>
                    <a:pt x="2708148" y="163068"/>
                  </a:lnTo>
                  <a:lnTo>
                    <a:pt x="2708148" y="163285"/>
                  </a:lnTo>
                  <a:lnTo>
                    <a:pt x="2726436" y="184186"/>
                  </a:lnTo>
                  <a:lnTo>
                    <a:pt x="2726436" y="182880"/>
                  </a:lnTo>
                  <a:lnTo>
                    <a:pt x="2743200" y="206629"/>
                  </a:lnTo>
                  <a:lnTo>
                    <a:pt x="2743200" y="205740"/>
                  </a:lnTo>
                  <a:lnTo>
                    <a:pt x="2761488" y="234696"/>
                  </a:lnTo>
                  <a:lnTo>
                    <a:pt x="2761488" y="236220"/>
                  </a:lnTo>
                  <a:lnTo>
                    <a:pt x="2773680" y="260604"/>
                  </a:lnTo>
                  <a:lnTo>
                    <a:pt x="2773680" y="261910"/>
                  </a:lnTo>
                  <a:lnTo>
                    <a:pt x="2782824" y="288036"/>
                  </a:lnTo>
                  <a:lnTo>
                    <a:pt x="2782824" y="284988"/>
                  </a:lnTo>
                  <a:lnTo>
                    <a:pt x="2790444" y="318516"/>
                  </a:lnTo>
                  <a:lnTo>
                    <a:pt x="2790444" y="313944"/>
                  </a:lnTo>
                  <a:lnTo>
                    <a:pt x="2795016" y="347472"/>
                  </a:lnTo>
                  <a:lnTo>
                    <a:pt x="2795016" y="344424"/>
                  </a:lnTo>
                  <a:lnTo>
                    <a:pt x="2796540" y="377952"/>
                  </a:lnTo>
                  <a:lnTo>
                    <a:pt x="2796540" y="1897380"/>
                  </a:lnTo>
                  <a:lnTo>
                    <a:pt x="2833116" y="1897380"/>
                  </a:lnTo>
                  <a:lnTo>
                    <a:pt x="2833116" y="1970532"/>
                  </a:lnTo>
                  <a:lnTo>
                    <a:pt x="2869692" y="1970532"/>
                  </a:lnTo>
                  <a:close/>
                </a:path>
                <a:path w="2870200" h="1971039">
                  <a:moveTo>
                    <a:pt x="73152" y="73152"/>
                  </a:moveTo>
                  <a:lnTo>
                    <a:pt x="73152" y="36576"/>
                  </a:lnTo>
                  <a:lnTo>
                    <a:pt x="36576" y="73152"/>
                  </a:lnTo>
                  <a:lnTo>
                    <a:pt x="73152" y="73152"/>
                  </a:lnTo>
                  <a:close/>
                </a:path>
                <a:path w="2870200" h="1971039">
                  <a:moveTo>
                    <a:pt x="79248" y="1656588"/>
                  </a:moveTo>
                  <a:lnTo>
                    <a:pt x="74676" y="1623060"/>
                  </a:lnTo>
                  <a:lnTo>
                    <a:pt x="74676" y="1626108"/>
                  </a:lnTo>
                  <a:lnTo>
                    <a:pt x="73152" y="1592580"/>
                  </a:lnTo>
                  <a:lnTo>
                    <a:pt x="73152" y="73152"/>
                  </a:lnTo>
                  <a:lnTo>
                    <a:pt x="36576" y="73152"/>
                  </a:lnTo>
                  <a:lnTo>
                    <a:pt x="36576" y="1757172"/>
                  </a:lnTo>
                  <a:lnTo>
                    <a:pt x="44196" y="1773936"/>
                  </a:lnTo>
                  <a:lnTo>
                    <a:pt x="64008" y="1804416"/>
                  </a:lnTo>
                  <a:lnTo>
                    <a:pt x="77724" y="1823030"/>
                  </a:lnTo>
                  <a:lnTo>
                    <a:pt x="77724" y="1653540"/>
                  </a:lnTo>
                  <a:lnTo>
                    <a:pt x="79248" y="1656588"/>
                  </a:lnTo>
                  <a:close/>
                </a:path>
                <a:path w="2870200" h="1971039">
                  <a:moveTo>
                    <a:pt x="86868" y="1685544"/>
                  </a:moveTo>
                  <a:lnTo>
                    <a:pt x="77724" y="1653540"/>
                  </a:lnTo>
                  <a:lnTo>
                    <a:pt x="77724" y="1823030"/>
                  </a:lnTo>
                  <a:lnTo>
                    <a:pt x="85344" y="1833372"/>
                  </a:lnTo>
                  <a:lnTo>
                    <a:pt x="85344" y="1682496"/>
                  </a:lnTo>
                  <a:lnTo>
                    <a:pt x="86868" y="1685544"/>
                  </a:lnTo>
                  <a:close/>
                </a:path>
                <a:path w="2870200" h="1971039">
                  <a:moveTo>
                    <a:pt x="97536" y="1847088"/>
                  </a:moveTo>
                  <a:lnTo>
                    <a:pt x="97536" y="1714500"/>
                  </a:lnTo>
                  <a:lnTo>
                    <a:pt x="85344" y="1682496"/>
                  </a:lnTo>
                  <a:lnTo>
                    <a:pt x="85344" y="1833372"/>
                  </a:lnTo>
                  <a:lnTo>
                    <a:pt x="97536" y="1847088"/>
                  </a:lnTo>
                  <a:close/>
                </a:path>
                <a:path w="2870200" h="1971039">
                  <a:moveTo>
                    <a:pt x="108782" y="1738305"/>
                  </a:moveTo>
                  <a:lnTo>
                    <a:pt x="96012" y="1709928"/>
                  </a:lnTo>
                  <a:lnTo>
                    <a:pt x="97536" y="1714500"/>
                  </a:lnTo>
                  <a:lnTo>
                    <a:pt x="97536" y="1847088"/>
                  </a:lnTo>
                  <a:lnTo>
                    <a:pt x="108204" y="1859089"/>
                  </a:lnTo>
                  <a:lnTo>
                    <a:pt x="108204" y="1737360"/>
                  </a:lnTo>
                  <a:lnTo>
                    <a:pt x="108782" y="1738305"/>
                  </a:lnTo>
                  <a:close/>
                </a:path>
                <a:path w="2870200" h="1971039">
                  <a:moveTo>
                    <a:pt x="109728" y="1740408"/>
                  </a:moveTo>
                  <a:lnTo>
                    <a:pt x="108782" y="1738305"/>
                  </a:lnTo>
                  <a:lnTo>
                    <a:pt x="108204" y="1737360"/>
                  </a:lnTo>
                  <a:lnTo>
                    <a:pt x="109728" y="1740408"/>
                  </a:lnTo>
                  <a:close/>
                </a:path>
                <a:path w="2870200" h="1971039">
                  <a:moveTo>
                    <a:pt x="109728" y="1860804"/>
                  </a:moveTo>
                  <a:lnTo>
                    <a:pt x="109728" y="1740408"/>
                  </a:lnTo>
                  <a:lnTo>
                    <a:pt x="108204" y="1737360"/>
                  </a:lnTo>
                  <a:lnTo>
                    <a:pt x="108204" y="1859089"/>
                  </a:lnTo>
                  <a:lnTo>
                    <a:pt x="109728" y="1860804"/>
                  </a:lnTo>
                  <a:close/>
                </a:path>
                <a:path w="2870200" h="1971039">
                  <a:moveTo>
                    <a:pt x="124968" y="1874350"/>
                  </a:moveTo>
                  <a:lnTo>
                    <a:pt x="124968" y="1764792"/>
                  </a:lnTo>
                  <a:lnTo>
                    <a:pt x="108782" y="1738305"/>
                  </a:lnTo>
                  <a:lnTo>
                    <a:pt x="109728" y="1740408"/>
                  </a:lnTo>
                  <a:lnTo>
                    <a:pt x="109728" y="1860804"/>
                  </a:lnTo>
                  <a:lnTo>
                    <a:pt x="124968" y="1874350"/>
                  </a:lnTo>
                  <a:close/>
                </a:path>
                <a:path w="2870200" h="1971039">
                  <a:moveTo>
                    <a:pt x="143256" y="1789176"/>
                  </a:moveTo>
                  <a:lnTo>
                    <a:pt x="123444" y="1761744"/>
                  </a:lnTo>
                  <a:lnTo>
                    <a:pt x="124968" y="1764792"/>
                  </a:lnTo>
                  <a:lnTo>
                    <a:pt x="124968" y="1874350"/>
                  </a:lnTo>
                  <a:lnTo>
                    <a:pt x="137160" y="1885188"/>
                  </a:lnTo>
                  <a:lnTo>
                    <a:pt x="140208" y="1887558"/>
                  </a:lnTo>
                  <a:lnTo>
                    <a:pt x="140208" y="1786128"/>
                  </a:lnTo>
                  <a:lnTo>
                    <a:pt x="143256" y="1789176"/>
                  </a:lnTo>
                  <a:close/>
                </a:path>
                <a:path w="2870200" h="1971039">
                  <a:moveTo>
                    <a:pt x="161080" y="1808391"/>
                  </a:moveTo>
                  <a:lnTo>
                    <a:pt x="140208" y="1786128"/>
                  </a:lnTo>
                  <a:lnTo>
                    <a:pt x="140208" y="1887558"/>
                  </a:lnTo>
                  <a:lnTo>
                    <a:pt x="160020" y="1902968"/>
                  </a:lnTo>
                  <a:lnTo>
                    <a:pt x="160020" y="1807464"/>
                  </a:lnTo>
                  <a:lnTo>
                    <a:pt x="161080" y="1808391"/>
                  </a:lnTo>
                  <a:close/>
                </a:path>
                <a:path w="2870200" h="1971039">
                  <a:moveTo>
                    <a:pt x="163068" y="1810512"/>
                  </a:moveTo>
                  <a:lnTo>
                    <a:pt x="161080" y="1808391"/>
                  </a:lnTo>
                  <a:lnTo>
                    <a:pt x="160020" y="1807464"/>
                  </a:lnTo>
                  <a:lnTo>
                    <a:pt x="163068" y="1810512"/>
                  </a:lnTo>
                  <a:close/>
                </a:path>
                <a:path w="2870200" h="1971039">
                  <a:moveTo>
                    <a:pt x="163068" y="1905338"/>
                  </a:moveTo>
                  <a:lnTo>
                    <a:pt x="163068" y="1810512"/>
                  </a:lnTo>
                  <a:lnTo>
                    <a:pt x="160020" y="1807464"/>
                  </a:lnTo>
                  <a:lnTo>
                    <a:pt x="160020" y="1902968"/>
                  </a:lnTo>
                  <a:lnTo>
                    <a:pt x="163068" y="1905338"/>
                  </a:lnTo>
                  <a:close/>
                </a:path>
                <a:path w="2870200" h="1971039">
                  <a:moveTo>
                    <a:pt x="184404" y="1828800"/>
                  </a:moveTo>
                  <a:lnTo>
                    <a:pt x="161080" y="1808391"/>
                  </a:lnTo>
                  <a:lnTo>
                    <a:pt x="163068" y="1810512"/>
                  </a:lnTo>
                  <a:lnTo>
                    <a:pt x="163068" y="1905338"/>
                  </a:lnTo>
                  <a:lnTo>
                    <a:pt x="164592" y="1906524"/>
                  </a:lnTo>
                  <a:lnTo>
                    <a:pt x="181356" y="1916901"/>
                  </a:lnTo>
                  <a:lnTo>
                    <a:pt x="181356" y="1827276"/>
                  </a:lnTo>
                  <a:lnTo>
                    <a:pt x="184404" y="1828800"/>
                  </a:lnTo>
                  <a:close/>
                </a:path>
                <a:path w="2870200" h="1971039">
                  <a:moveTo>
                    <a:pt x="207264" y="1931185"/>
                  </a:moveTo>
                  <a:lnTo>
                    <a:pt x="207264" y="1847088"/>
                  </a:lnTo>
                  <a:lnTo>
                    <a:pt x="181356" y="1827276"/>
                  </a:lnTo>
                  <a:lnTo>
                    <a:pt x="181356" y="1916901"/>
                  </a:lnTo>
                  <a:lnTo>
                    <a:pt x="196596" y="1926336"/>
                  </a:lnTo>
                  <a:lnTo>
                    <a:pt x="207264" y="1931185"/>
                  </a:lnTo>
                  <a:close/>
                </a:path>
                <a:path w="2870200" h="1971039">
                  <a:moveTo>
                    <a:pt x="232226" y="1861749"/>
                  </a:moveTo>
                  <a:lnTo>
                    <a:pt x="205740" y="1845564"/>
                  </a:lnTo>
                  <a:lnTo>
                    <a:pt x="207264" y="1847088"/>
                  </a:lnTo>
                  <a:lnTo>
                    <a:pt x="207264" y="1931185"/>
                  </a:lnTo>
                  <a:lnTo>
                    <a:pt x="230124" y="1941576"/>
                  </a:lnTo>
                  <a:lnTo>
                    <a:pt x="230124" y="1860804"/>
                  </a:lnTo>
                  <a:lnTo>
                    <a:pt x="232226" y="1861749"/>
                  </a:lnTo>
                  <a:close/>
                </a:path>
                <a:path w="2870200" h="1971039">
                  <a:moveTo>
                    <a:pt x="233172" y="1862328"/>
                  </a:moveTo>
                  <a:lnTo>
                    <a:pt x="232226" y="1861749"/>
                  </a:lnTo>
                  <a:lnTo>
                    <a:pt x="230124" y="1860804"/>
                  </a:lnTo>
                  <a:lnTo>
                    <a:pt x="233172" y="1862328"/>
                  </a:lnTo>
                  <a:close/>
                </a:path>
                <a:path w="2870200" h="1971039">
                  <a:moveTo>
                    <a:pt x="233172" y="1942684"/>
                  </a:moveTo>
                  <a:lnTo>
                    <a:pt x="233172" y="1862328"/>
                  </a:lnTo>
                  <a:lnTo>
                    <a:pt x="230124" y="1860804"/>
                  </a:lnTo>
                  <a:lnTo>
                    <a:pt x="230124" y="1941576"/>
                  </a:lnTo>
                  <a:lnTo>
                    <a:pt x="233172" y="1942684"/>
                  </a:lnTo>
                  <a:close/>
                </a:path>
                <a:path w="2870200" h="1971039">
                  <a:moveTo>
                    <a:pt x="260604" y="1874520"/>
                  </a:moveTo>
                  <a:lnTo>
                    <a:pt x="232226" y="1861749"/>
                  </a:lnTo>
                  <a:lnTo>
                    <a:pt x="233172" y="1862328"/>
                  </a:lnTo>
                  <a:lnTo>
                    <a:pt x="233172" y="1942684"/>
                  </a:lnTo>
                  <a:lnTo>
                    <a:pt x="256032" y="1950997"/>
                  </a:lnTo>
                  <a:lnTo>
                    <a:pt x="256032" y="1872996"/>
                  </a:lnTo>
                  <a:lnTo>
                    <a:pt x="260604" y="1874520"/>
                  </a:lnTo>
                  <a:close/>
                </a:path>
                <a:path w="2870200" h="1971039">
                  <a:moveTo>
                    <a:pt x="288036" y="1959864"/>
                  </a:moveTo>
                  <a:lnTo>
                    <a:pt x="288036" y="1885188"/>
                  </a:lnTo>
                  <a:lnTo>
                    <a:pt x="256032" y="1872996"/>
                  </a:lnTo>
                  <a:lnTo>
                    <a:pt x="256032" y="1950997"/>
                  </a:lnTo>
                  <a:lnTo>
                    <a:pt x="263652" y="1953768"/>
                  </a:lnTo>
                  <a:lnTo>
                    <a:pt x="288036" y="1959864"/>
                  </a:lnTo>
                  <a:close/>
                </a:path>
                <a:path w="2870200" h="1971039">
                  <a:moveTo>
                    <a:pt x="316992" y="1891284"/>
                  </a:moveTo>
                  <a:lnTo>
                    <a:pt x="284988" y="1883664"/>
                  </a:lnTo>
                  <a:lnTo>
                    <a:pt x="288036" y="1885188"/>
                  </a:lnTo>
                  <a:lnTo>
                    <a:pt x="288036" y="1959864"/>
                  </a:lnTo>
                  <a:lnTo>
                    <a:pt x="300228" y="1962912"/>
                  </a:lnTo>
                  <a:lnTo>
                    <a:pt x="313944" y="1965106"/>
                  </a:lnTo>
                  <a:lnTo>
                    <a:pt x="313944" y="1891284"/>
                  </a:lnTo>
                  <a:lnTo>
                    <a:pt x="316992" y="1891284"/>
                  </a:lnTo>
                  <a:close/>
                </a:path>
                <a:path w="2870200" h="1971039">
                  <a:moveTo>
                    <a:pt x="347472" y="1895856"/>
                  </a:moveTo>
                  <a:lnTo>
                    <a:pt x="313944" y="1891284"/>
                  </a:lnTo>
                  <a:lnTo>
                    <a:pt x="313944" y="1965106"/>
                  </a:lnTo>
                  <a:lnTo>
                    <a:pt x="338328" y="1969008"/>
                  </a:lnTo>
                  <a:lnTo>
                    <a:pt x="342900" y="1969198"/>
                  </a:lnTo>
                  <a:lnTo>
                    <a:pt x="342900" y="1895856"/>
                  </a:lnTo>
                  <a:lnTo>
                    <a:pt x="347472" y="1895856"/>
                  </a:lnTo>
                  <a:close/>
                </a:path>
                <a:path w="2870200" h="1971039">
                  <a:moveTo>
                    <a:pt x="377952" y="1897380"/>
                  </a:moveTo>
                  <a:lnTo>
                    <a:pt x="342900" y="1895856"/>
                  </a:lnTo>
                  <a:lnTo>
                    <a:pt x="342900" y="1969198"/>
                  </a:lnTo>
                  <a:lnTo>
                    <a:pt x="374904" y="1970532"/>
                  </a:lnTo>
                  <a:lnTo>
                    <a:pt x="374904" y="1897380"/>
                  </a:lnTo>
                  <a:lnTo>
                    <a:pt x="377952" y="1897380"/>
                  </a:lnTo>
                  <a:close/>
                </a:path>
                <a:path w="2870200" h="1971039">
                  <a:moveTo>
                    <a:pt x="2833116" y="1897380"/>
                  </a:moveTo>
                  <a:lnTo>
                    <a:pt x="374904" y="1897380"/>
                  </a:lnTo>
                  <a:lnTo>
                    <a:pt x="374904" y="1970532"/>
                  </a:lnTo>
                  <a:lnTo>
                    <a:pt x="2796540" y="1970532"/>
                  </a:lnTo>
                  <a:lnTo>
                    <a:pt x="2796540" y="1933956"/>
                  </a:lnTo>
                  <a:lnTo>
                    <a:pt x="2833116" y="1897380"/>
                  </a:lnTo>
                  <a:close/>
                </a:path>
                <a:path w="2870200" h="1971039">
                  <a:moveTo>
                    <a:pt x="2493264" y="73221"/>
                  </a:moveTo>
                  <a:lnTo>
                    <a:pt x="2491740" y="73152"/>
                  </a:lnTo>
                  <a:lnTo>
                    <a:pt x="2493264" y="73221"/>
                  </a:lnTo>
                  <a:close/>
                </a:path>
                <a:path w="2870200" h="1971039">
                  <a:moveTo>
                    <a:pt x="2525268" y="75091"/>
                  </a:moveTo>
                  <a:lnTo>
                    <a:pt x="2525268" y="74676"/>
                  </a:lnTo>
                  <a:lnTo>
                    <a:pt x="2522220" y="74676"/>
                  </a:lnTo>
                  <a:lnTo>
                    <a:pt x="2525268" y="75091"/>
                  </a:lnTo>
                  <a:close/>
                </a:path>
                <a:path w="2870200" h="1971039">
                  <a:moveTo>
                    <a:pt x="2555748" y="80287"/>
                  </a:moveTo>
                  <a:lnTo>
                    <a:pt x="2555748" y="79248"/>
                  </a:lnTo>
                  <a:lnTo>
                    <a:pt x="2551176" y="79248"/>
                  </a:lnTo>
                  <a:lnTo>
                    <a:pt x="2555748" y="80287"/>
                  </a:lnTo>
                  <a:close/>
                </a:path>
                <a:path w="2870200" h="1971039">
                  <a:moveTo>
                    <a:pt x="2584704" y="87934"/>
                  </a:moveTo>
                  <a:lnTo>
                    <a:pt x="2584704" y="86868"/>
                  </a:lnTo>
                  <a:lnTo>
                    <a:pt x="2581656" y="86868"/>
                  </a:lnTo>
                  <a:lnTo>
                    <a:pt x="2584704" y="87934"/>
                  </a:lnTo>
                  <a:close/>
                </a:path>
                <a:path w="2870200" h="1971039">
                  <a:moveTo>
                    <a:pt x="2612136" y="97536"/>
                  </a:moveTo>
                  <a:lnTo>
                    <a:pt x="2609088" y="96012"/>
                  </a:lnTo>
                  <a:lnTo>
                    <a:pt x="2609088" y="96469"/>
                  </a:lnTo>
                  <a:lnTo>
                    <a:pt x="2612136" y="97536"/>
                  </a:lnTo>
                  <a:close/>
                </a:path>
                <a:path w="2870200" h="1971039">
                  <a:moveTo>
                    <a:pt x="2639568" y="112374"/>
                  </a:moveTo>
                  <a:lnTo>
                    <a:pt x="2639568" y="111252"/>
                  </a:lnTo>
                  <a:lnTo>
                    <a:pt x="2634996" y="109728"/>
                  </a:lnTo>
                  <a:lnTo>
                    <a:pt x="2639568" y="112374"/>
                  </a:lnTo>
                  <a:close/>
                </a:path>
                <a:path w="2870200" h="1971039">
                  <a:moveTo>
                    <a:pt x="2663952" y="127119"/>
                  </a:moveTo>
                  <a:lnTo>
                    <a:pt x="2663952" y="126492"/>
                  </a:lnTo>
                  <a:lnTo>
                    <a:pt x="2660904" y="124968"/>
                  </a:lnTo>
                  <a:lnTo>
                    <a:pt x="2663952" y="127119"/>
                  </a:lnTo>
                  <a:close/>
                </a:path>
                <a:path w="2870200" h="1971039">
                  <a:moveTo>
                    <a:pt x="2686812" y="144399"/>
                  </a:moveTo>
                  <a:lnTo>
                    <a:pt x="2686812" y="143256"/>
                  </a:lnTo>
                  <a:lnTo>
                    <a:pt x="2683764" y="141732"/>
                  </a:lnTo>
                  <a:lnTo>
                    <a:pt x="2686812" y="144399"/>
                  </a:lnTo>
                  <a:close/>
                </a:path>
                <a:path w="2870200" h="1971039">
                  <a:moveTo>
                    <a:pt x="2708148" y="163068"/>
                  </a:moveTo>
                  <a:lnTo>
                    <a:pt x="2706624" y="161544"/>
                  </a:lnTo>
                  <a:lnTo>
                    <a:pt x="2707335" y="162356"/>
                  </a:lnTo>
                  <a:lnTo>
                    <a:pt x="2708148" y="163068"/>
                  </a:lnTo>
                  <a:close/>
                </a:path>
                <a:path w="2870200" h="1971039">
                  <a:moveTo>
                    <a:pt x="2707335" y="162356"/>
                  </a:moveTo>
                  <a:lnTo>
                    <a:pt x="2706624" y="161544"/>
                  </a:lnTo>
                  <a:lnTo>
                    <a:pt x="2706624" y="161734"/>
                  </a:lnTo>
                  <a:lnTo>
                    <a:pt x="2707335" y="162356"/>
                  </a:lnTo>
                  <a:close/>
                </a:path>
                <a:path w="2870200" h="1971039">
                  <a:moveTo>
                    <a:pt x="2708148" y="163285"/>
                  </a:moveTo>
                  <a:lnTo>
                    <a:pt x="2708148" y="163068"/>
                  </a:lnTo>
                  <a:lnTo>
                    <a:pt x="2707335" y="162356"/>
                  </a:lnTo>
                  <a:lnTo>
                    <a:pt x="2708148" y="163285"/>
                  </a:lnTo>
                  <a:close/>
                </a:path>
                <a:path w="2870200" h="1971039">
                  <a:moveTo>
                    <a:pt x="2727960" y="185928"/>
                  </a:moveTo>
                  <a:lnTo>
                    <a:pt x="2726436" y="182880"/>
                  </a:lnTo>
                  <a:lnTo>
                    <a:pt x="2726436" y="184186"/>
                  </a:lnTo>
                  <a:lnTo>
                    <a:pt x="2727960" y="185928"/>
                  </a:lnTo>
                  <a:close/>
                </a:path>
                <a:path w="2870200" h="1971039">
                  <a:moveTo>
                    <a:pt x="2744724" y="208788"/>
                  </a:moveTo>
                  <a:lnTo>
                    <a:pt x="2743200" y="205740"/>
                  </a:lnTo>
                  <a:lnTo>
                    <a:pt x="2743200" y="206629"/>
                  </a:lnTo>
                  <a:lnTo>
                    <a:pt x="2744724" y="208788"/>
                  </a:lnTo>
                  <a:close/>
                </a:path>
                <a:path w="2870200" h="1971039">
                  <a:moveTo>
                    <a:pt x="2761488" y="236220"/>
                  </a:moveTo>
                  <a:lnTo>
                    <a:pt x="2761488" y="234696"/>
                  </a:lnTo>
                  <a:lnTo>
                    <a:pt x="2758440" y="230124"/>
                  </a:lnTo>
                  <a:lnTo>
                    <a:pt x="2761488" y="236220"/>
                  </a:lnTo>
                  <a:close/>
                </a:path>
                <a:path w="2870200" h="1971039">
                  <a:moveTo>
                    <a:pt x="2773680" y="261910"/>
                  </a:moveTo>
                  <a:lnTo>
                    <a:pt x="2773680" y="260604"/>
                  </a:lnTo>
                  <a:lnTo>
                    <a:pt x="2772156" y="257556"/>
                  </a:lnTo>
                  <a:lnTo>
                    <a:pt x="2773680" y="261910"/>
                  </a:lnTo>
                  <a:close/>
                </a:path>
                <a:path w="2870200" h="1971039">
                  <a:moveTo>
                    <a:pt x="2833116" y="1970532"/>
                  </a:moveTo>
                  <a:lnTo>
                    <a:pt x="2833116" y="1897380"/>
                  </a:lnTo>
                  <a:lnTo>
                    <a:pt x="2796540" y="1933956"/>
                  </a:lnTo>
                  <a:lnTo>
                    <a:pt x="2796540" y="1970532"/>
                  </a:lnTo>
                  <a:lnTo>
                    <a:pt x="2833116" y="1970532"/>
                  </a:lnTo>
                  <a:close/>
                </a:path>
              </a:pathLst>
            </a:custGeom>
            <a:solidFill>
              <a:srgbClr val="006FBF"/>
            </a:solidFill>
          </p:spPr>
          <p:txBody>
            <a:bodyPr wrap="square" lIns="0" tIns="0" rIns="0" bIns="0" rtlCol="0"/>
            <a:lstStyle/>
            <a:p>
              <a:endParaRPr sz="1588">
                <a:solidFill>
                  <a:prstClr val="black"/>
                </a:solidFill>
              </a:endParaRPr>
            </a:p>
          </p:txBody>
        </p:sp>
      </p:grpSp>
      <p:sp>
        <p:nvSpPr>
          <p:cNvPr id="57" name="object 23">
            <a:extLst>
              <a:ext uri="{FF2B5EF4-FFF2-40B4-BE49-F238E27FC236}">
                <a16:creationId xmlns:a16="http://schemas.microsoft.com/office/drawing/2014/main" id="{6FDED988-193B-2625-108B-C90A2FF0B672}"/>
              </a:ext>
            </a:extLst>
          </p:cNvPr>
          <p:cNvSpPr txBox="1"/>
          <p:nvPr/>
        </p:nvSpPr>
        <p:spPr>
          <a:xfrm>
            <a:off x="4479434" y="4976417"/>
            <a:ext cx="3657599" cy="969987"/>
          </a:xfrm>
          <a:prstGeom prst="rect">
            <a:avLst/>
          </a:prstGeom>
        </p:spPr>
        <p:txBody>
          <a:bodyPr vert="horz" wrap="square" lIns="0" tIns="10646" rIns="0" bIns="0" rtlCol="0">
            <a:spAutoFit/>
          </a:bodyPr>
          <a:lstStyle/>
          <a:p>
            <a:pPr marL="11206" marR="4483">
              <a:lnSpc>
                <a:spcPct val="102400"/>
              </a:lnSpc>
              <a:spcBef>
                <a:spcPts val="84"/>
              </a:spcBef>
            </a:pPr>
            <a:r>
              <a:rPr sz="1279" b="1" spc="9" dirty="0">
                <a:solidFill>
                  <a:srgbClr val="002060"/>
                </a:solidFill>
                <a:latin typeface="Arial" panose="020B0604020202020204" pitchFamily="34" charset="0"/>
                <a:cs typeface="Arial" panose="020B0604020202020204" pitchFamily="34" charset="0"/>
              </a:rPr>
              <a:t>Détalonneur </a:t>
            </a:r>
            <a:r>
              <a:rPr sz="1279" b="1" spc="13" dirty="0">
                <a:solidFill>
                  <a:srgbClr val="002060"/>
                </a:solidFill>
                <a:latin typeface="Arial" panose="020B0604020202020204" pitchFamily="34" charset="0"/>
                <a:cs typeface="Arial" panose="020B0604020202020204" pitchFamily="34" charset="0"/>
              </a:rPr>
              <a:t>SUPER </a:t>
            </a:r>
            <a:r>
              <a:rPr sz="1279" b="1" spc="9" dirty="0">
                <a:solidFill>
                  <a:srgbClr val="002060"/>
                </a:solidFill>
                <a:latin typeface="Arial" panose="020B0604020202020204" pitchFamily="34" charset="0"/>
                <a:cs typeface="Arial" panose="020B0604020202020204" pitchFamily="34" charset="0"/>
              </a:rPr>
              <a:t>KOUSMA</a:t>
            </a:r>
            <a:r>
              <a:rPr sz="1279" spc="9" dirty="0">
                <a:solidFill>
                  <a:srgbClr val="002060"/>
                </a:solidFill>
                <a:latin typeface="Arial" panose="020B0604020202020204" pitchFamily="34" charset="0"/>
                <a:cs typeface="Arial" panose="020B0604020202020204" pitchFamily="34" charset="0"/>
              </a:rPr>
              <a:t>, </a:t>
            </a:r>
            <a:r>
              <a:rPr sz="1279" dirty="0">
                <a:solidFill>
                  <a:srgbClr val="002060"/>
                </a:solidFill>
                <a:latin typeface="Arial" panose="020B0604020202020204" pitchFamily="34" charset="0"/>
                <a:cs typeface="Arial" panose="020B0604020202020204" pitchFamily="34" charset="0"/>
              </a:rPr>
              <a:t>il </a:t>
            </a:r>
            <a:r>
              <a:rPr sz="1279" spc="9" dirty="0">
                <a:solidFill>
                  <a:srgbClr val="002060"/>
                </a:solidFill>
                <a:latin typeface="Arial" panose="020B0604020202020204" pitchFamily="34" charset="0"/>
                <a:cs typeface="Arial" panose="020B0604020202020204" pitchFamily="34" charset="0"/>
              </a:rPr>
              <a:t>permet </a:t>
            </a:r>
            <a:r>
              <a:rPr sz="1279" spc="13" dirty="0">
                <a:solidFill>
                  <a:srgbClr val="002060"/>
                </a:solidFill>
                <a:latin typeface="Arial" panose="020B0604020202020204" pitchFamily="34" charset="0"/>
                <a:cs typeface="Arial" panose="020B0604020202020204" pitchFamily="34" charset="0"/>
              </a:rPr>
              <a:t>de </a:t>
            </a:r>
            <a:r>
              <a:rPr sz="1279" spc="9" dirty="0">
                <a:solidFill>
                  <a:srgbClr val="002060"/>
                </a:solidFill>
                <a:latin typeface="Arial" panose="020B0604020202020204" pitchFamily="34" charset="0"/>
                <a:cs typeface="Arial" panose="020B0604020202020204" pitchFamily="34" charset="0"/>
              </a:rPr>
              <a:t>repousser </a:t>
            </a:r>
            <a:r>
              <a:rPr sz="1279" spc="-27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le</a:t>
            </a:r>
            <a:r>
              <a:rPr sz="1279" spc="1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talon</a:t>
            </a:r>
            <a:r>
              <a:rPr sz="1279" spc="13" dirty="0">
                <a:solidFill>
                  <a:srgbClr val="002060"/>
                </a:solidFill>
                <a:latin typeface="Arial" panose="020B0604020202020204" pitchFamily="34" charset="0"/>
                <a:cs typeface="Arial" panose="020B0604020202020204" pitchFamily="34" charset="0"/>
              </a:rPr>
              <a:t> sur</a:t>
            </a:r>
            <a:r>
              <a:rPr sz="1279" spc="4"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les</a:t>
            </a:r>
            <a:r>
              <a:rPr sz="127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roues</a:t>
            </a:r>
            <a:r>
              <a:rPr sz="1279" spc="13" dirty="0">
                <a:solidFill>
                  <a:srgbClr val="002060"/>
                </a:solidFill>
                <a:latin typeface="Arial" panose="020B0604020202020204" pitchFamily="34" charset="0"/>
                <a:cs typeface="Arial" panose="020B0604020202020204" pitchFamily="34" charset="0"/>
              </a:rPr>
              <a:t> 3</a:t>
            </a:r>
            <a:r>
              <a:rPr sz="1279" spc="1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Pièces</a:t>
            </a:r>
            <a:r>
              <a:rPr sz="1279"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et </a:t>
            </a:r>
            <a:r>
              <a:rPr sz="1279" spc="13" dirty="0">
                <a:solidFill>
                  <a:srgbClr val="002060"/>
                </a:solidFill>
                <a:latin typeface="Arial" panose="020B0604020202020204" pitchFamily="34" charset="0"/>
                <a:cs typeface="Arial" panose="020B0604020202020204" pitchFamily="34" charset="0"/>
              </a:rPr>
              <a:t>5</a:t>
            </a:r>
            <a:r>
              <a:rPr sz="1279" spc="9" dirty="0">
                <a:solidFill>
                  <a:srgbClr val="002060"/>
                </a:solidFill>
                <a:latin typeface="Arial" panose="020B0604020202020204" pitchFamily="34" charset="0"/>
                <a:cs typeface="Arial" panose="020B0604020202020204" pitchFamily="34" charset="0"/>
              </a:rPr>
              <a:t> Piéces, </a:t>
            </a:r>
            <a:r>
              <a:rPr sz="1279" spc="-4" dirty="0">
                <a:solidFill>
                  <a:srgbClr val="002060"/>
                </a:solidFill>
                <a:latin typeface="Arial" panose="020B0604020202020204" pitchFamily="34" charset="0"/>
                <a:cs typeface="Arial" panose="020B0604020202020204" pitchFamily="34" charset="0"/>
              </a:rPr>
              <a:t>jusqu’à</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la </a:t>
            </a:r>
            <a:r>
              <a:rPr sz="1279" spc="9" dirty="0">
                <a:solidFill>
                  <a:srgbClr val="002060"/>
                </a:solidFill>
                <a:latin typeface="Arial" panose="020B0604020202020204" pitchFamily="34" charset="0"/>
                <a:cs typeface="Arial" panose="020B0604020202020204" pitchFamily="34" charset="0"/>
              </a:rPr>
              <a:t> dimension</a:t>
            </a:r>
            <a:r>
              <a:rPr sz="1279" spc="13"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49’’ pour</a:t>
            </a:r>
            <a:r>
              <a:rPr sz="1279" spc="13"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les jantes</a:t>
            </a:r>
            <a:r>
              <a:rPr sz="1279" spc="-13" dirty="0">
                <a:solidFill>
                  <a:srgbClr val="002060"/>
                </a:solidFill>
                <a:latin typeface="Arial" panose="020B0604020202020204" pitchFamily="34" charset="0"/>
                <a:cs typeface="Arial" panose="020B0604020202020204" pitchFamily="34" charset="0"/>
              </a:rPr>
              <a:t> </a:t>
            </a:r>
            <a:r>
              <a:rPr sz="1279" i="1" spc="13" dirty="0">
                <a:solidFill>
                  <a:srgbClr val="002060"/>
                </a:solidFill>
                <a:latin typeface="Arial" panose="020B0604020202020204" pitchFamily="34" charset="0"/>
                <a:cs typeface="Arial" panose="020B0604020202020204" pitchFamily="34" charset="0"/>
              </a:rPr>
              <a:t>« sans</a:t>
            </a:r>
            <a:r>
              <a:rPr sz="1279" i="1" spc="4" dirty="0">
                <a:solidFill>
                  <a:srgbClr val="002060"/>
                </a:solidFill>
                <a:latin typeface="Arial" panose="020B0604020202020204" pitchFamily="34" charset="0"/>
                <a:cs typeface="Arial" panose="020B0604020202020204" pitchFamily="34" charset="0"/>
              </a:rPr>
              <a:t> oreilles </a:t>
            </a:r>
            <a:r>
              <a:rPr sz="1279" i="1" spc="13" dirty="0">
                <a:solidFill>
                  <a:srgbClr val="002060"/>
                </a:solidFill>
                <a:latin typeface="Arial" panose="020B0604020202020204" pitchFamily="34" charset="0"/>
                <a:cs typeface="Arial" panose="020B0604020202020204" pitchFamily="34" charset="0"/>
              </a:rPr>
              <a:t>».</a:t>
            </a:r>
            <a:endParaRPr sz="1279" dirty="0">
              <a:solidFill>
                <a:srgbClr val="002060"/>
              </a:solidFill>
              <a:latin typeface="Arial" panose="020B0604020202020204" pitchFamily="34" charset="0"/>
              <a:cs typeface="Arial" panose="020B0604020202020204" pitchFamily="34" charset="0"/>
            </a:endParaRPr>
          </a:p>
          <a:p>
            <a:pPr marL="11206">
              <a:spcBef>
                <a:spcPts val="31"/>
              </a:spcBef>
            </a:pPr>
            <a:r>
              <a:rPr sz="1015" i="1" spc="-4" dirty="0">
                <a:solidFill>
                  <a:srgbClr val="002060"/>
                </a:solidFill>
                <a:latin typeface="Arial" panose="020B0604020202020204" pitchFamily="34" charset="0"/>
                <a:cs typeface="Arial" panose="020B0604020202020204" pitchFamily="34" charset="0"/>
              </a:rPr>
              <a:t>(en accessoire,</a:t>
            </a:r>
            <a:r>
              <a:rPr sz="1015" i="1" spc="22"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crochet</a:t>
            </a:r>
            <a:r>
              <a:rPr sz="1015" i="1" spc="18"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plat</a:t>
            </a:r>
            <a:r>
              <a:rPr sz="1015" i="1" spc="22"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suivant</a:t>
            </a:r>
            <a:r>
              <a:rPr sz="1015" i="1" spc="40"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type</a:t>
            </a:r>
            <a:r>
              <a:rPr sz="1015" i="1" dirty="0">
                <a:solidFill>
                  <a:srgbClr val="002060"/>
                </a:solidFill>
                <a:latin typeface="Arial" panose="020B0604020202020204" pitchFamily="34" charset="0"/>
                <a:cs typeface="Arial" panose="020B0604020202020204" pitchFamily="34" charset="0"/>
              </a:rPr>
              <a:t> </a:t>
            </a:r>
            <a:r>
              <a:rPr sz="1015" i="1" spc="-4" dirty="0">
                <a:solidFill>
                  <a:srgbClr val="002060"/>
                </a:solidFill>
                <a:latin typeface="Arial" panose="020B0604020202020204" pitchFamily="34" charset="0"/>
                <a:cs typeface="Arial" panose="020B0604020202020204" pitchFamily="34" charset="0"/>
              </a:rPr>
              <a:t>de</a:t>
            </a:r>
            <a:r>
              <a:rPr sz="1015" i="1" spc="4" dirty="0">
                <a:solidFill>
                  <a:srgbClr val="002060"/>
                </a:solidFill>
                <a:latin typeface="Arial" panose="020B0604020202020204" pitchFamily="34" charset="0"/>
                <a:cs typeface="Arial" panose="020B0604020202020204" pitchFamily="34" charset="0"/>
              </a:rPr>
              <a:t> </a:t>
            </a:r>
            <a:r>
              <a:rPr sz="1015" i="1" spc="-9" dirty="0">
                <a:solidFill>
                  <a:srgbClr val="002060"/>
                </a:solidFill>
                <a:latin typeface="Arial" panose="020B0604020202020204" pitchFamily="34" charset="0"/>
                <a:cs typeface="Arial" panose="020B0604020202020204" pitchFamily="34" charset="0"/>
              </a:rPr>
              <a:t>jante)</a:t>
            </a:r>
            <a:endParaRPr sz="1015" dirty="0">
              <a:solidFill>
                <a:srgbClr val="002060"/>
              </a:solidFill>
              <a:latin typeface="Arial" panose="020B0604020202020204" pitchFamily="34" charset="0"/>
              <a:cs typeface="Arial" panose="020B0604020202020204" pitchFamily="34" charset="0"/>
            </a:endParaRPr>
          </a:p>
        </p:txBody>
      </p:sp>
      <p:grpSp>
        <p:nvGrpSpPr>
          <p:cNvPr id="58" name="object 24">
            <a:extLst>
              <a:ext uri="{FF2B5EF4-FFF2-40B4-BE49-F238E27FC236}">
                <a16:creationId xmlns:a16="http://schemas.microsoft.com/office/drawing/2014/main" id="{7EF0FB22-9482-E69C-DC3A-9A24DFF65FF7}"/>
              </a:ext>
            </a:extLst>
          </p:cNvPr>
          <p:cNvGrpSpPr/>
          <p:nvPr/>
        </p:nvGrpSpPr>
        <p:grpSpPr>
          <a:xfrm>
            <a:off x="8677878" y="4733211"/>
            <a:ext cx="826994" cy="1595157"/>
            <a:chOff x="8406384" y="4195572"/>
            <a:chExt cx="937260" cy="1807845"/>
          </a:xfrm>
        </p:grpSpPr>
        <p:pic>
          <p:nvPicPr>
            <p:cNvPr id="59" name="object 25">
              <a:extLst>
                <a:ext uri="{FF2B5EF4-FFF2-40B4-BE49-F238E27FC236}">
                  <a16:creationId xmlns:a16="http://schemas.microsoft.com/office/drawing/2014/main" id="{87ADD1E0-4A3D-93B3-042A-C156D0AD4D29}"/>
                </a:ext>
              </a:extLst>
            </p:cNvPr>
            <p:cNvPicPr/>
            <p:nvPr/>
          </p:nvPicPr>
          <p:blipFill>
            <a:blip r:embed="rId6" cstate="print"/>
            <a:stretch>
              <a:fillRect/>
            </a:stretch>
          </p:blipFill>
          <p:spPr>
            <a:xfrm>
              <a:off x="8729958" y="4268724"/>
              <a:ext cx="534437" cy="92964"/>
            </a:xfrm>
            <a:prstGeom prst="rect">
              <a:avLst/>
            </a:prstGeom>
          </p:spPr>
        </p:pic>
        <p:pic>
          <p:nvPicPr>
            <p:cNvPr id="60" name="object 26">
              <a:extLst>
                <a:ext uri="{FF2B5EF4-FFF2-40B4-BE49-F238E27FC236}">
                  <a16:creationId xmlns:a16="http://schemas.microsoft.com/office/drawing/2014/main" id="{3D110CC3-1517-9450-2C71-9364E6F9F8D6}"/>
                </a:ext>
              </a:extLst>
            </p:cNvPr>
            <p:cNvPicPr/>
            <p:nvPr/>
          </p:nvPicPr>
          <p:blipFill>
            <a:blip r:embed="rId7" cstate="print"/>
            <a:stretch>
              <a:fillRect/>
            </a:stretch>
          </p:blipFill>
          <p:spPr>
            <a:xfrm>
              <a:off x="8479536" y="4361688"/>
              <a:ext cx="790955" cy="1487424"/>
            </a:xfrm>
            <a:prstGeom prst="rect">
              <a:avLst/>
            </a:prstGeom>
          </p:spPr>
        </p:pic>
        <p:pic>
          <p:nvPicPr>
            <p:cNvPr id="61" name="object 27">
              <a:extLst>
                <a:ext uri="{FF2B5EF4-FFF2-40B4-BE49-F238E27FC236}">
                  <a16:creationId xmlns:a16="http://schemas.microsoft.com/office/drawing/2014/main" id="{F84B1CD4-DA2A-1E83-6B07-B2088907704E}"/>
                </a:ext>
              </a:extLst>
            </p:cNvPr>
            <p:cNvPicPr/>
            <p:nvPr/>
          </p:nvPicPr>
          <p:blipFill>
            <a:blip r:embed="rId8" cstate="print"/>
            <a:stretch>
              <a:fillRect/>
            </a:stretch>
          </p:blipFill>
          <p:spPr>
            <a:xfrm>
              <a:off x="8490204" y="5849112"/>
              <a:ext cx="660949" cy="80771"/>
            </a:xfrm>
            <a:prstGeom prst="rect">
              <a:avLst/>
            </a:prstGeom>
          </p:spPr>
        </p:pic>
        <p:sp>
          <p:nvSpPr>
            <p:cNvPr id="62" name="object 28">
              <a:extLst>
                <a:ext uri="{FF2B5EF4-FFF2-40B4-BE49-F238E27FC236}">
                  <a16:creationId xmlns:a16="http://schemas.microsoft.com/office/drawing/2014/main" id="{2EE42E3D-252E-64E6-2C16-5532DAE3F948}"/>
                </a:ext>
              </a:extLst>
            </p:cNvPr>
            <p:cNvSpPr/>
            <p:nvPr/>
          </p:nvSpPr>
          <p:spPr>
            <a:xfrm>
              <a:off x="8406384" y="4195572"/>
              <a:ext cx="937260" cy="1807845"/>
            </a:xfrm>
            <a:custGeom>
              <a:avLst/>
              <a:gdLst/>
              <a:ahLst/>
              <a:cxnLst/>
              <a:rect l="l" t="t" r="r" b="b"/>
              <a:pathLst>
                <a:path w="937259" h="1807845">
                  <a:moveTo>
                    <a:pt x="937260" y="1807464"/>
                  </a:moveTo>
                  <a:lnTo>
                    <a:pt x="937260" y="201168"/>
                  </a:lnTo>
                  <a:lnTo>
                    <a:pt x="934212" y="163068"/>
                  </a:lnTo>
                  <a:lnTo>
                    <a:pt x="922020" y="124968"/>
                  </a:lnTo>
                  <a:lnTo>
                    <a:pt x="902208" y="89916"/>
                  </a:lnTo>
                  <a:lnTo>
                    <a:pt x="877824" y="59436"/>
                  </a:lnTo>
                  <a:lnTo>
                    <a:pt x="847344" y="33528"/>
                  </a:lnTo>
                  <a:lnTo>
                    <a:pt x="812292" y="15240"/>
                  </a:lnTo>
                  <a:lnTo>
                    <a:pt x="774192" y="3048"/>
                  </a:lnTo>
                  <a:lnTo>
                    <a:pt x="736092" y="0"/>
                  </a:lnTo>
                  <a:lnTo>
                    <a:pt x="0" y="0"/>
                  </a:lnTo>
                  <a:lnTo>
                    <a:pt x="0" y="1606296"/>
                  </a:lnTo>
                  <a:lnTo>
                    <a:pt x="3048" y="1644396"/>
                  </a:lnTo>
                  <a:lnTo>
                    <a:pt x="15240" y="1682496"/>
                  </a:lnTo>
                  <a:lnTo>
                    <a:pt x="35052" y="1717548"/>
                  </a:lnTo>
                  <a:lnTo>
                    <a:pt x="36576" y="1719453"/>
                  </a:lnTo>
                  <a:lnTo>
                    <a:pt x="36576" y="73152"/>
                  </a:lnTo>
                  <a:lnTo>
                    <a:pt x="73152" y="36576"/>
                  </a:lnTo>
                  <a:lnTo>
                    <a:pt x="73152" y="73152"/>
                  </a:lnTo>
                  <a:lnTo>
                    <a:pt x="734568" y="73152"/>
                  </a:lnTo>
                  <a:lnTo>
                    <a:pt x="734568" y="73587"/>
                  </a:lnTo>
                  <a:lnTo>
                    <a:pt x="754380" y="75474"/>
                  </a:lnTo>
                  <a:lnTo>
                    <a:pt x="754380" y="74676"/>
                  </a:lnTo>
                  <a:lnTo>
                    <a:pt x="762000" y="76200"/>
                  </a:lnTo>
                  <a:lnTo>
                    <a:pt x="762000" y="76853"/>
                  </a:lnTo>
                  <a:lnTo>
                    <a:pt x="786384" y="83820"/>
                  </a:lnTo>
                  <a:lnTo>
                    <a:pt x="786384" y="85504"/>
                  </a:lnTo>
                  <a:lnTo>
                    <a:pt x="803148" y="94327"/>
                  </a:lnTo>
                  <a:lnTo>
                    <a:pt x="803148" y="92964"/>
                  </a:lnTo>
                  <a:lnTo>
                    <a:pt x="809244" y="97536"/>
                  </a:lnTo>
                  <a:lnTo>
                    <a:pt x="809244" y="97984"/>
                  </a:lnTo>
                  <a:lnTo>
                    <a:pt x="822960" y="109279"/>
                  </a:lnTo>
                  <a:lnTo>
                    <a:pt x="822960" y="108204"/>
                  </a:lnTo>
                  <a:lnTo>
                    <a:pt x="829056" y="114300"/>
                  </a:lnTo>
                  <a:lnTo>
                    <a:pt x="829056" y="115606"/>
                  </a:lnTo>
                  <a:lnTo>
                    <a:pt x="839724" y="128560"/>
                  </a:lnTo>
                  <a:lnTo>
                    <a:pt x="839724" y="128016"/>
                  </a:lnTo>
                  <a:lnTo>
                    <a:pt x="844296" y="134112"/>
                  </a:lnTo>
                  <a:lnTo>
                    <a:pt x="844296" y="136702"/>
                  </a:lnTo>
                  <a:lnTo>
                    <a:pt x="851916" y="151180"/>
                  </a:lnTo>
                  <a:lnTo>
                    <a:pt x="851916" y="149352"/>
                  </a:lnTo>
                  <a:lnTo>
                    <a:pt x="854964" y="156972"/>
                  </a:lnTo>
                  <a:lnTo>
                    <a:pt x="854964" y="158496"/>
                  </a:lnTo>
                  <a:lnTo>
                    <a:pt x="861060" y="176784"/>
                  </a:lnTo>
                  <a:lnTo>
                    <a:pt x="861060" y="173736"/>
                  </a:lnTo>
                  <a:lnTo>
                    <a:pt x="862584" y="181356"/>
                  </a:lnTo>
                  <a:lnTo>
                    <a:pt x="862584" y="190500"/>
                  </a:lnTo>
                  <a:lnTo>
                    <a:pt x="864108" y="207264"/>
                  </a:lnTo>
                  <a:lnTo>
                    <a:pt x="864108" y="1734312"/>
                  </a:lnTo>
                  <a:lnTo>
                    <a:pt x="900684" y="1734312"/>
                  </a:lnTo>
                  <a:lnTo>
                    <a:pt x="900684" y="1807464"/>
                  </a:lnTo>
                  <a:lnTo>
                    <a:pt x="937260" y="1807464"/>
                  </a:lnTo>
                  <a:close/>
                </a:path>
                <a:path w="937259" h="1807845">
                  <a:moveTo>
                    <a:pt x="73152" y="73152"/>
                  </a:moveTo>
                  <a:lnTo>
                    <a:pt x="73152" y="36576"/>
                  </a:lnTo>
                  <a:lnTo>
                    <a:pt x="36576" y="73152"/>
                  </a:lnTo>
                  <a:lnTo>
                    <a:pt x="73152" y="73152"/>
                  </a:lnTo>
                  <a:close/>
                </a:path>
                <a:path w="937259" h="1807845">
                  <a:moveTo>
                    <a:pt x="75845" y="1630006"/>
                  </a:moveTo>
                  <a:lnTo>
                    <a:pt x="73152" y="1601724"/>
                  </a:lnTo>
                  <a:lnTo>
                    <a:pt x="73152" y="73152"/>
                  </a:lnTo>
                  <a:lnTo>
                    <a:pt x="36576" y="73152"/>
                  </a:lnTo>
                  <a:lnTo>
                    <a:pt x="36576" y="1719453"/>
                  </a:lnTo>
                  <a:lnTo>
                    <a:pt x="59436" y="1748028"/>
                  </a:lnTo>
                  <a:lnTo>
                    <a:pt x="74676" y="1760220"/>
                  </a:lnTo>
                  <a:lnTo>
                    <a:pt x="74676" y="1626108"/>
                  </a:lnTo>
                  <a:lnTo>
                    <a:pt x="75845" y="1630006"/>
                  </a:lnTo>
                  <a:close/>
                </a:path>
                <a:path w="937259" h="1807845">
                  <a:moveTo>
                    <a:pt x="76200" y="1633728"/>
                  </a:moveTo>
                  <a:lnTo>
                    <a:pt x="75845" y="1630006"/>
                  </a:lnTo>
                  <a:lnTo>
                    <a:pt x="74676" y="1626108"/>
                  </a:lnTo>
                  <a:lnTo>
                    <a:pt x="76200" y="1633728"/>
                  </a:lnTo>
                  <a:close/>
                </a:path>
                <a:path w="937259" h="1807845">
                  <a:moveTo>
                    <a:pt x="76200" y="1761439"/>
                  </a:moveTo>
                  <a:lnTo>
                    <a:pt x="76200" y="1633728"/>
                  </a:lnTo>
                  <a:lnTo>
                    <a:pt x="74676" y="1626108"/>
                  </a:lnTo>
                  <a:lnTo>
                    <a:pt x="74676" y="1760220"/>
                  </a:lnTo>
                  <a:lnTo>
                    <a:pt x="76200" y="1761439"/>
                  </a:lnTo>
                  <a:close/>
                </a:path>
                <a:path w="937259" h="1807845">
                  <a:moveTo>
                    <a:pt x="83820" y="1767535"/>
                  </a:moveTo>
                  <a:lnTo>
                    <a:pt x="83820" y="1656588"/>
                  </a:lnTo>
                  <a:lnTo>
                    <a:pt x="75845" y="1630006"/>
                  </a:lnTo>
                  <a:lnTo>
                    <a:pt x="76200" y="1633728"/>
                  </a:lnTo>
                  <a:lnTo>
                    <a:pt x="76200" y="1761439"/>
                  </a:lnTo>
                  <a:lnTo>
                    <a:pt x="83820" y="1767535"/>
                  </a:lnTo>
                  <a:close/>
                </a:path>
                <a:path w="937259" h="1807845">
                  <a:moveTo>
                    <a:pt x="96385" y="1677262"/>
                  </a:moveTo>
                  <a:lnTo>
                    <a:pt x="82296" y="1650492"/>
                  </a:lnTo>
                  <a:lnTo>
                    <a:pt x="83820" y="1656588"/>
                  </a:lnTo>
                  <a:lnTo>
                    <a:pt x="83820" y="1767535"/>
                  </a:lnTo>
                  <a:lnTo>
                    <a:pt x="89916" y="1772412"/>
                  </a:lnTo>
                  <a:lnTo>
                    <a:pt x="92964" y="1774134"/>
                  </a:lnTo>
                  <a:lnTo>
                    <a:pt x="92964" y="1673352"/>
                  </a:lnTo>
                  <a:lnTo>
                    <a:pt x="96385" y="1677262"/>
                  </a:lnTo>
                  <a:close/>
                </a:path>
                <a:path w="937259" h="1807845">
                  <a:moveTo>
                    <a:pt x="97536" y="1679448"/>
                  </a:moveTo>
                  <a:lnTo>
                    <a:pt x="96385" y="1677262"/>
                  </a:lnTo>
                  <a:lnTo>
                    <a:pt x="92964" y="1673352"/>
                  </a:lnTo>
                  <a:lnTo>
                    <a:pt x="97536" y="1679448"/>
                  </a:lnTo>
                  <a:close/>
                </a:path>
                <a:path w="937259" h="1807845">
                  <a:moveTo>
                    <a:pt x="97536" y="1776719"/>
                  </a:moveTo>
                  <a:lnTo>
                    <a:pt x="97536" y="1679448"/>
                  </a:lnTo>
                  <a:lnTo>
                    <a:pt x="92964" y="1673352"/>
                  </a:lnTo>
                  <a:lnTo>
                    <a:pt x="92964" y="1774134"/>
                  </a:lnTo>
                  <a:lnTo>
                    <a:pt x="97536" y="1776719"/>
                  </a:lnTo>
                  <a:close/>
                </a:path>
                <a:path w="937259" h="1807845">
                  <a:moveTo>
                    <a:pt x="112166" y="1695297"/>
                  </a:moveTo>
                  <a:lnTo>
                    <a:pt x="96385" y="1677262"/>
                  </a:lnTo>
                  <a:lnTo>
                    <a:pt x="97536" y="1679448"/>
                  </a:lnTo>
                  <a:lnTo>
                    <a:pt x="97536" y="1776719"/>
                  </a:lnTo>
                  <a:lnTo>
                    <a:pt x="109728" y="1783610"/>
                  </a:lnTo>
                  <a:lnTo>
                    <a:pt x="109728" y="1693164"/>
                  </a:lnTo>
                  <a:lnTo>
                    <a:pt x="112166" y="1695297"/>
                  </a:lnTo>
                  <a:close/>
                </a:path>
                <a:path w="937259" h="1807845">
                  <a:moveTo>
                    <a:pt x="114300" y="1697736"/>
                  </a:moveTo>
                  <a:lnTo>
                    <a:pt x="112166" y="1695297"/>
                  </a:lnTo>
                  <a:lnTo>
                    <a:pt x="109728" y="1693164"/>
                  </a:lnTo>
                  <a:lnTo>
                    <a:pt x="114300" y="1697736"/>
                  </a:lnTo>
                  <a:close/>
                </a:path>
                <a:path w="937259" h="1807845">
                  <a:moveTo>
                    <a:pt x="114300" y="1786194"/>
                  </a:moveTo>
                  <a:lnTo>
                    <a:pt x="114300" y="1697736"/>
                  </a:lnTo>
                  <a:lnTo>
                    <a:pt x="109728" y="1693164"/>
                  </a:lnTo>
                  <a:lnTo>
                    <a:pt x="109728" y="1783610"/>
                  </a:lnTo>
                  <a:lnTo>
                    <a:pt x="114300" y="1786194"/>
                  </a:lnTo>
                  <a:close/>
                </a:path>
                <a:path w="937259" h="1807845">
                  <a:moveTo>
                    <a:pt x="130201" y="1711078"/>
                  </a:moveTo>
                  <a:lnTo>
                    <a:pt x="112166" y="1695297"/>
                  </a:lnTo>
                  <a:lnTo>
                    <a:pt x="114300" y="1697736"/>
                  </a:lnTo>
                  <a:lnTo>
                    <a:pt x="114300" y="1786194"/>
                  </a:lnTo>
                  <a:lnTo>
                    <a:pt x="124968" y="1792224"/>
                  </a:lnTo>
                  <a:lnTo>
                    <a:pt x="128016" y="1793199"/>
                  </a:lnTo>
                  <a:lnTo>
                    <a:pt x="128016" y="1709928"/>
                  </a:lnTo>
                  <a:lnTo>
                    <a:pt x="130201" y="1711078"/>
                  </a:lnTo>
                  <a:close/>
                </a:path>
                <a:path w="937259" h="1807845">
                  <a:moveTo>
                    <a:pt x="134112" y="1714500"/>
                  </a:moveTo>
                  <a:lnTo>
                    <a:pt x="130201" y="1711078"/>
                  </a:lnTo>
                  <a:lnTo>
                    <a:pt x="128016" y="1709928"/>
                  </a:lnTo>
                  <a:lnTo>
                    <a:pt x="134112" y="1714500"/>
                  </a:lnTo>
                  <a:close/>
                </a:path>
                <a:path w="937259" h="1807845">
                  <a:moveTo>
                    <a:pt x="134112" y="1795150"/>
                  </a:moveTo>
                  <a:lnTo>
                    <a:pt x="134112" y="1714500"/>
                  </a:lnTo>
                  <a:lnTo>
                    <a:pt x="128016" y="1709928"/>
                  </a:lnTo>
                  <a:lnTo>
                    <a:pt x="128016" y="1793199"/>
                  </a:lnTo>
                  <a:lnTo>
                    <a:pt x="134112" y="1795150"/>
                  </a:lnTo>
                  <a:close/>
                </a:path>
                <a:path w="937259" h="1807845">
                  <a:moveTo>
                    <a:pt x="156972" y="1725168"/>
                  </a:moveTo>
                  <a:lnTo>
                    <a:pt x="130201" y="1711078"/>
                  </a:lnTo>
                  <a:lnTo>
                    <a:pt x="134112" y="1714500"/>
                  </a:lnTo>
                  <a:lnTo>
                    <a:pt x="134112" y="1795150"/>
                  </a:lnTo>
                  <a:lnTo>
                    <a:pt x="150876" y="1800514"/>
                  </a:lnTo>
                  <a:lnTo>
                    <a:pt x="150876" y="1723644"/>
                  </a:lnTo>
                  <a:lnTo>
                    <a:pt x="156972" y="1725168"/>
                  </a:lnTo>
                  <a:close/>
                </a:path>
                <a:path w="937259" h="1807845">
                  <a:moveTo>
                    <a:pt x="177457" y="1731618"/>
                  </a:moveTo>
                  <a:lnTo>
                    <a:pt x="150876" y="1723644"/>
                  </a:lnTo>
                  <a:lnTo>
                    <a:pt x="150876" y="1800514"/>
                  </a:lnTo>
                  <a:lnTo>
                    <a:pt x="163068" y="1804416"/>
                  </a:lnTo>
                  <a:lnTo>
                    <a:pt x="173736" y="1805269"/>
                  </a:lnTo>
                  <a:lnTo>
                    <a:pt x="173736" y="1731264"/>
                  </a:lnTo>
                  <a:lnTo>
                    <a:pt x="177457" y="1731618"/>
                  </a:lnTo>
                  <a:close/>
                </a:path>
                <a:path w="937259" h="1807845">
                  <a:moveTo>
                    <a:pt x="181356" y="1732788"/>
                  </a:moveTo>
                  <a:lnTo>
                    <a:pt x="177457" y="1731618"/>
                  </a:lnTo>
                  <a:lnTo>
                    <a:pt x="173736" y="1731264"/>
                  </a:lnTo>
                  <a:lnTo>
                    <a:pt x="181356" y="1732788"/>
                  </a:lnTo>
                  <a:close/>
                </a:path>
                <a:path w="937259" h="1807845">
                  <a:moveTo>
                    <a:pt x="181356" y="1805879"/>
                  </a:moveTo>
                  <a:lnTo>
                    <a:pt x="181356" y="1732788"/>
                  </a:lnTo>
                  <a:lnTo>
                    <a:pt x="173736" y="1731264"/>
                  </a:lnTo>
                  <a:lnTo>
                    <a:pt x="173736" y="1805269"/>
                  </a:lnTo>
                  <a:lnTo>
                    <a:pt x="181356" y="1805879"/>
                  </a:lnTo>
                  <a:close/>
                </a:path>
                <a:path w="937259" h="1807845">
                  <a:moveTo>
                    <a:pt x="205740" y="1734312"/>
                  </a:moveTo>
                  <a:lnTo>
                    <a:pt x="177457" y="1731618"/>
                  </a:lnTo>
                  <a:lnTo>
                    <a:pt x="181356" y="1732788"/>
                  </a:lnTo>
                  <a:lnTo>
                    <a:pt x="181356" y="1805879"/>
                  </a:lnTo>
                  <a:lnTo>
                    <a:pt x="201168" y="1807464"/>
                  </a:lnTo>
                  <a:lnTo>
                    <a:pt x="202692" y="1807464"/>
                  </a:lnTo>
                  <a:lnTo>
                    <a:pt x="202692" y="1734312"/>
                  </a:lnTo>
                  <a:lnTo>
                    <a:pt x="205740" y="1734312"/>
                  </a:lnTo>
                  <a:close/>
                </a:path>
                <a:path w="937259" h="1807845">
                  <a:moveTo>
                    <a:pt x="900684" y="1734312"/>
                  </a:moveTo>
                  <a:lnTo>
                    <a:pt x="202692" y="1734312"/>
                  </a:lnTo>
                  <a:lnTo>
                    <a:pt x="202692" y="1807464"/>
                  </a:lnTo>
                  <a:lnTo>
                    <a:pt x="864108" y="1807464"/>
                  </a:lnTo>
                  <a:lnTo>
                    <a:pt x="864108" y="1770888"/>
                  </a:lnTo>
                  <a:lnTo>
                    <a:pt x="900684" y="1734312"/>
                  </a:lnTo>
                  <a:close/>
                </a:path>
                <a:path w="937259" h="1807845">
                  <a:moveTo>
                    <a:pt x="734568" y="73587"/>
                  </a:moveTo>
                  <a:lnTo>
                    <a:pt x="734568" y="73152"/>
                  </a:lnTo>
                  <a:lnTo>
                    <a:pt x="729996" y="73152"/>
                  </a:lnTo>
                  <a:lnTo>
                    <a:pt x="734568" y="73587"/>
                  </a:lnTo>
                  <a:close/>
                </a:path>
                <a:path w="937259" h="1807845">
                  <a:moveTo>
                    <a:pt x="762000" y="76200"/>
                  </a:moveTo>
                  <a:lnTo>
                    <a:pt x="754380" y="74676"/>
                  </a:lnTo>
                  <a:lnTo>
                    <a:pt x="758571" y="75873"/>
                  </a:lnTo>
                  <a:lnTo>
                    <a:pt x="762000" y="76200"/>
                  </a:lnTo>
                  <a:close/>
                </a:path>
                <a:path w="937259" h="1807845">
                  <a:moveTo>
                    <a:pt x="758571" y="75873"/>
                  </a:moveTo>
                  <a:lnTo>
                    <a:pt x="754380" y="74676"/>
                  </a:lnTo>
                  <a:lnTo>
                    <a:pt x="754380" y="75474"/>
                  </a:lnTo>
                  <a:lnTo>
                    <a:pt x="758571" y="75873"/>
                  </a:lnTo>
                  <a:close/>
                </a:path>
                <a:path w="937259" h="1807845">
                  <a:moveTo>
                    <a:pt x="762000" y="76853"/>
                  </a:moveTo>
                  <a:lnTo>
                    <a:pt x="762000" y="76200"/>
                  </a:lnTo>
                  <a:lnTo>
                    <a:pt x="758571" y="75873"/>
                  </a:lnTo>
                  <a:lnTo>
                    <a:pt x="762000" y="76853"/>
                  </a:lnTo>
                  <a:close/>
                </a:path>
                <a:path w="937259" h="1807845">
                  <a:moveTo>
                    <a:pt x="786384" y="85504"/>
                  </a:moveTo>
                  <a:lnTo>
                    <a:pt x="786384" y="83820"/>
                  </a:lnTo>
                  <a:lnTo>
                    <a:pt x="780288" y="82296"/>
                  </a:lnTo>
                  <a:lnTo>
                    <a:pt x="786384" y="85504"/>
                  </a:lnTo>
                  <a:close/>
                </a:path>
                <a:path w="937259" h="1807845">
                  <a:moveTo>
                    <a:pt x="809244" y="97536"/>
                  </a:moveTo>
                  <a:lnTo>
                    <a:pt x="803148" y="92964"/>
                  </a:lnTo>
                  <a:lnTo>
                    <a:pt x="807735" y="96742"/>
                  </a:lnTo>
                  <a:lnTo>
                    <a:pt x="809244" y="97536"/>
                  </a:lnTo>
                  <a:close/>
                </a:path>
                <a:path w="937259" h="1807845">
                  <a:moveTo>
                    <a:pt x="807735" y="96742"/>
                  </a:moveTo>
                  <a:lnTo>
                    <a:pt x="803148" y="92964"/>
                  </a:lnTo>
                  <a:lnTo>
                    <a:pt x="803148" y="94327"/>
                  </a:lnTo>
                  <a:lnTo>
                    <a:pt x="807735" y="96742"/>
                  </a:lnTo>
                  <a:close/>
                </a:path>
                <a:path w="937259" h="1807845">
                  <a:moveTo>
                    <a:pt x="809244" y="97984"/>
                  </a:moveTo>
                  <a:lnTo>
                    <a:pt x="809244" y="97536"/>
                  </a:lnTo>
                  <a:lnTo>
                    <a:pt x="807735" y="96742"/>
                  </a:lnTo>
                  <a:lnTo>
                    <a:pt x="809244" y="97984"/>
                  </a:lnTo>
                  <a:close/>
                </a:path>
                <a:path w="937259" h="1807845">
                  <a:moveTo>
                    <a:pt x="829056" y="114300"/>
                  </a:moveTo>
                  <a:lnTo>
                    <a:pt x="822960" y="108204"/>
                  </a:lnTo>
                  <a:lnTo>
                    <a:pt x="825713" y="111546"/>
                  </a:lnTo>
                  <a:lnTo>
                    <a:pt x="829056" y="114300"/>
                  </a:lnTo>
                  <a:close/>
                </a:path>
                <a:path w="937259" h="1807845">
                  <a:moveTo>
                    <a:pt x="825713" y="111546"/>
                  </a:moveTo>
                  <a:lnTo>
                    <a:pt x="822960" y="108204"/>
                  </a:lnTo>
                  <a:lnTo>
                    <a:pt x="822960" y="109279"/>
                  </a:lnTo>
                  <a:lnTo>
                    <a:pt x="825713" y="111546"/>
                  </a:lnTo>
                  <a:close/>
                </a:path>
                <a:path w="937259" h="1807845">
                  <a:moveTo>
                    <a:pt x="829056" y="115606"/>
                  </a:moveTo>
                  <a:lnTo>
                    <a:pt x="829056" y="114300"/>
                  </a:lnTo>
                  <a:lnTo>
                    <a:pt x="825713" y="111546"/>
                  </a:lnTo>
                  <a:lnTo>
                    <a:pt x="829056" y="115606"/>
                  </a:lnTo>
                  <a:close/>
                </a:path>
                <a:path w="937259" h="1807845">
                  <a:moveTo>
                    <a:pt x="844296" y="134112"/>
                  </a:moveTo>
                  <a:lnTo>
                    <a:pt x="839724" y="128016"/>
                  </a:lnTo>
                  <a:lnTo>
                    <a:pt x="840517" y="129524"/>
                  </a:lnTo>
                  <a:lnTo>
                    <a:pt x="844296" y="134112"/>
                  </a:lnTo>
                  <a:close/>
                </a:path>
                <a:path w="937259" h="1807845">
                  <a:moveTo>
                    <a:pt x="840517" y="129524"/>
                  </a:moveTo>
                  <a:lnTo>
                    <a:pt x="839724" y="128016"/>
                  </a:lnTo>
                  <a:lnTo>
                    <a:pt x="839724" y="128560"/>
                  </a:lnTo>
                  <a:lnTo>
                    <a:pt x="840517" y="129524"/>
                  </a:lnTo>
                  <a:close/>
                </a:path>
                <a:path w="937259" h="1807845">
                  <a:moveTo>
                    <a:pt x="844296" y="136702"/>
                  </a:moveTo>
                  <a:lnTo>
                    <a:pt x="844296" y="134112"/>
                  </a:lnTo>
                  <a:lnTo>
                    <a:pt x="840517" y="129524"/>
                  </a:lnTo>
                  <a:lnTo>
                    <a:pt x="844296" y="136702"/>
                  </a:lnTo>
                  <a:close/>
                </a:path>
                <a:path w="937259" h="1807845">
                  <a:moveTo>
                    <a:pt x="854964" y="156972"/>
                  </a:moveTo>
                  <a:lnTo>
                    <a:pt x="851916" y="149352"/>
                  </a:lnTo>
                  <a:lnTo>
                    <a:pt x="853578" y="154339"/>
                  </a:lnTo>
                  <a:lnTo>
                    <a:pt x="854964" y="156972"/>
                  </a:lnTo>
                  <a:close/>
                </a:path>
                <a:path w="937259" h="1807845">
                  <a:moveTo>
                    <a:pt x="853578" y="154339"/>
                  </a:moveTo>
                  <a:lnTo>
                    <a:pt x="851916" y="149352"/>
                  </a:lnTo>
                  <a:lnTo>
                    <a:pt x="851916" y="151180"/>
                  </a:lnTo>
                  <a:lnTo>
                    <a:pt x="853578" y="154339"/>
                  </a:lnTo>
                  <a:close/>
                </a:path>
                <a:path w="937259" h="1807845">
                  <a:moveTo>
                    <a:pt x="854964" y="158496"/>
                  </a:moveTo>
                  <a:lnTo>
                    <a:pt x="854964" y="156972"/>
                  </a:lnTo>
                  <a:lnTo>
                    <a:pt x="853578" y="154339"/>
                  </a:lnTo>
                  <a:lnTo>
                    <a:pt x="854964" y="158496"/>
                  </a:lnTo>
                  <a:close/>
                </a:path>
                <a:path w="937259" h="1807845">
                  <a:moveTo>
                    <a:pt x="862584" y="181356"/>
                  </a:moveTo>
                  <a:lnTo>
                    <a:pt x="861060" y="173736"/>
                  </a:lnTo>
                  <a:lnTo>
                    <a:pt x="861441" y="177927"/>
                  </a:lnTo>
                  <a:lnTo>
                    <a:pt x="862584" y="181356"/>
                  </a:lnTo>
                  <a:close/>
                </a:path>
                <a:path w="937259" h="1807845">
                  <a:moveTo>
                    <a:pt x="861441" y="177927"/>
                  </a:moveTo>
                  <a:lnTo>
                    <a:pt x="861060" y="173736"/>
                  </a:lnTo>
                  <a:lnTo>
                    <a:pt x="861060" y="176784"/>
                  </a:lnTo>
                  <a:lnTo>
                    <a:pt x="861441" y="177927"/>
                  </a:lnTo>
                  <a:close/>
                </a:path>
                <a:path w="937259" h="1807845">
                  <a:moveTo>
                    <a:pt x="862584" y="190500"/>
                  </a:moveTo>
                  <a:lnTo>
                    <a:pt x="862584" y="181356"/>
                  </a:lnTo>
                  <a:lnTo>
                    <a:pt x="861441" y="177927"/>
                  </a:lnTo>
                  <a:lnTo>
                    <a:pt x="862584" y="190500"/>
                  </a:lnTo>
                  <a:close/>
                </a:path>
                <a:path w="937259" h="1807845">
                  <a:moveTo>
                    <a:pt x="900684" y="1807464"/>
                  </a:moveTo>
                  <a:lnTo>
                    <a:pt x="900684" y="1734312"/>
                  </a:lnTo>
                  <a:lnTo>
                    <a:pt x="864108" y="1770888"/>
                  </a:lnTo>
                  <a:lnTo>
                    <a:pt x="864108" y="1807464"/>
                  </a:lnTo>
                  <a:lnTo>
                    <a:pt x="900684" y="1807464"/>
                  </a:lnTo>
                  <a:close/>
                </a:path>
              </a:pathLst>
            </a:custGeom>
            <a:solidFill>
              <a:srgbClr val="006FBF"/>
            </a:solidFill>
          </p:spPr>
          <p:txBody>
            <a:bodyPr wrap="square" lIns="0" tIns="0" rIns="0" bIns="0" rtlCol="0"/>
            <a:lstStyle/>
            <a:p>
              <a:endParaRPr sz="1588">
                <a:solidFill>
                  <a:prstClr val="black"/>
                </a:solidFill>
              </a:endParaRPr>
            </a:p>
          </p:txBody>
        </p:sp>
        <p:pic>
          <p:nvPicPr>
            <p:cNvPr id="63" name="object 29">
              <a:extLst>
                <a:ext uri="{FF2B5EF4-FFF2-40B4-BE49-F238E27FC236}">
                  <a16:creationId xmlns:a16="http://schemas.microsoft.com/office/drawing/2014/main" id="{D883B881-4EE8-B028-A02C-DBC336C5D5D4}"/>
                </a:ext>
              </a:extLst>
            </p:cNvPr>
            <p:cNvPicPr/>
            <p:nvPr/>
          </p:nvPicPr>
          <p:blipFill>
            <a:blip r:embed="rId9" cstate="print"/>
            <a:stretch>
              <a:fillRect/>
            </a:stretch>
          </p:blipFill>
          <p:spPr>
            <a:xfrm>
              <a:off x="8479536" y="4268724"/>
              <a:ext cx="784859" cy="92964"/>
            </a:xfrm>
            <a:prstGeom prst="rect">
              <a:avLst/>
            </a:prstGeom>
          </p:spPr>
        </p:pic>
        <p:pic>
          <p:nvPicPr>
            <p:cNvPr id="64" name="object 30">
              <a:extLst>
                <a:ext uri="{FF2B5EF4-FFF2-40B4-BE49-F238E27FC236}">
                  <a16:creationId xmlns:a16="http://schemas.microsoft.com/office/drawing/2014/main" id="{D1262242-78E0-8176-DAA3-4F88C6B62421}"/>
                </a:ext>
              </a:extLst>
            </p:cNvPr>
            <p:cNvPicPr/>
            <p:nvPr/>
          </p:nvPicPr>
          <p:blipFill>
            <a:blip r:embed="rId7" cstate="print"/>
            <a:stretch>
              <a:fillRect/>
            </a:stretch>
          </p:blipFill>
          <p:spPr>
            <a:xfrm>
              <a:off x="8479536" y="4361688"/>
              <a:ext cx="790955" cy="1487424"/>
            </a:xfrm>
            <a:prstGeom prst="rect">
              <a:avLst/>
            </a:prstGeom>
          </p:spPr>
        </p:pic>
        <p:pic>
          <p:nvPicPr>
            <p:cNvPr id="65" name="object 31">
              <a:extLst>
                <a:ext uri="{FF2B5EF4-FFF2-40B4-BE49-F238E27FC236}">
                  <a16:creationId xmlns:a16="http://schemas.microsoft.com/office/drawing/2014/main" id="{6207810B-B173-9AD1-E3FC-5FA1B32DD521}"/>
                </a:ext>
              </a:extLst>
            </p:cNvPr>
            <p:cNvPicPr/>
            <p:nvPr/>
          </p:nvPicPr>
          <p:blipFill>
            <a:blip r:embed="rId10" cstate="print"/>
            <a:stretch>
              <a:fillRect/>
            </a:stretch>
          </p:blipFill>
          <p:spPr>
            <a:xfrm>
              <a:off x="8490204" y="5849112"/>
              <a:ext cx="780287" cy="80771"/>
            </a:xfrm>
            <a:prstGeom prst="rect">
              <a:avLst/>
            </a:prstGeom>
          </p:spPr>
        </p:pic>
        <p:sp>
          <p:nvSpPr>
            <p:cNvPr id="66" name="object 32">
              <a:extLst>
                <a:ext uri="{FF2B5EF4-FFF2-40B4-BE49-F238E27FC236}">
                  <a16:creationId xmlns:a16="http://schemas.microsoft.com/office/drawing/2014/main" id="{73299BFF-D29B-C7BC-2254-B16EE161E56A}"/>
                </a:ext>
              </a:extLst>
            </p:cNvPr>
            <p:cNvSpPr/>
            <p:nvPr/>
          </p:nvSpPr>
          <p:spPr>
            <a:xfrm>
              <a:off x="8406384" y="4195572"/>
              <a:ext cx="937260" cy="1807845"/>
            </a:xfrm>
            <a:custGeom>
              <a:avLst/>
              <a:gdLst/>
              <a:ahLst/>
              <a:cxnLst/>
              <a:rect l="l" t="t" r="r" b="b"/>
              <a:pathLst>
                <a:path w="937259" h="1807845">
                  <a:moveTo>
                    <a:pt x="937260" y="1807464"/>
                  </a:moveTo>
                  <a:lnTo>
                    <a:pt x="937260" y="201168"/>
                  </a:lnTo>
                  <a:lnTo>
                    <a:pt x="934212" y="163068"/>
                  </a:lnTo>
                  <a:lnTo>
                    <a:pt x="922020" y="124968"/>
                  </a:lnTo>
                  <a:lnTo>
                    <a:pt x="902208" y="89916"/>
                  </a:lnTo>
                  <a:lnTo>
                    <a:pt x="877824" y="59436"/>
                  </a:lnTo>
                  <a:lnTo>
                    <a:pt x="847344" y="33528"/>
                  </a:lnTo>
                  <a:lnTo>
                    <a:pt x="812292" y="15240"/>
                  </a:lnTo>
                  <a:lnTo>
                    <a:pt x="774192" y="3048"/>
                  </a:lnTo>
                  <a:lnTo>
                    <a:pt x="736092" y="0"/>
                  </a:lnTo>
                  <a:lnTo>
                    <a:pt x="0" y="0"/>
                  </a:lnTo>
                  <a:lnTo>
                    <a:pt x="0" y="1606296"/>
                  </a:lnTo>
                  <a:lnTo>
                    <a:pt x="3048" y="1644396"/>
                  </a:lnTo>
                  <a:lnTo>
                    <a:pt x="15240" y="1682496"/>
                  </a:lnTo>
                  <a:lnTo>
                    <a:pt x="35052" y="1717548"/>
                  </a:lnTo>
                  <a:lnTo>
                    <a:pt x="36576" y="1719453"/>
                  </a:lnTo>
                  <a:lnTo>
                    <a:pt x="36576" y="73152"/>
                  </a:lnTo>
                  <a:lnTo>
                    <a:pt x="73152" y="36576"/>
                  </a:lnTo>
                  <a:lnTo>
                    <a:pt x="73152" y="73152"/>
                  </a:lnTo>
                  <a:lnTo>
                    <a:pt x="734568" y="73152"/>
                  </a:lnTo>
                  <a:lnTo>
                    <a:pt x="734568" y="73587"/>
                  </a:lnTo>
                  <a:lnTo>
                    <a:pt x="754380" y="75474"/>
                  </a:lnTo>
                  <a:lnTo>
                    <a:pt x="754380" y="74676"/>
                  </a:lnTo>
                  <a:lnTo>
                    <a:pt x="762000" y="76200"/>
                  </a:lnTo>
                  <a:lnTo>
                    <a:pt x="762000" y="76853"/>
                  </a:lnTo>
                  <a:lnTo>
                    <a:pt x="786384" y="83820"/>
                  </a:lnTo>
                  <a:lnTo>
                    <a:pt x="786384" y="85504"/>
                  </a:lnTo>
                  <a:lnTo>
                    <a:pt x="803148" y="94327"/>
                  </a:lnTo>
                  <a:lnTo>
                    <a:pt x="803148" y="92964"/>
                  </a:lnTo>
                  <a:lnTo>
                    <a:pt x="809244" y="97536"/>
                  </a:lnTo>
                  <a:lnTo>
                    <a:pt x="809244" y="97984"/>
                  </a:lnTo>
                  <a:lnTo>
                    <a:pt x="822960" y="109279"/>
                  </a:lnTo>
                  <a:lnTo>
                    <a:pt x="822960" y="108204"/>
                  </a:lnTo>
                  <a:lnTo>
                    <a:pt x="829056" y="114300"/>
                  </a:lnTo>
                  <a:lnTo>
                    <a:pt x="829056" y="115606"/>
                  </a:lnTo>
                  <a:lnTo>
                    <a:pt x="839724" y="128560"/>
                  </a:lnTo>
                  <a:lnTo>
                    <a:pt x="839724" y="128016"/>
                  </a:lnTo>
                  <a:lnTo>
                    <a:pt x="844296" y="134112"/>
                  </a:lnTo>
                  <a:lnTo>
                    <a:pt x="844296" y="136702"/>
                  </a:lnTo>
                  <a:lnTo>
                    <a:pt x="851916" y="151180"/>
                  </a:lnTo>
                  <a:lnTo>
                    <a:pt x="851916" y="149352"/>
                  </a:lnTo>
                  <a:lnTo>
                    <a:pt x="854964" y="156972"/>
                  </a:lnTo>
                  <a:lnTo>
                    <a:pt x="854964" y="158496"/>
                  </a:lnTo>
                  <a:lnTo>
                    <a:pt x="861060" y="176784"/>
                  </a:lnTo>
                  <a:lnTo>
                    <a:pt x="861060" y="173736"/>
                  </a:lnTo>
                  <a:lnTo>
                    <a:pt x="862584" y="181356"/>
                  </a:lnTo>
                  <a:lnTo>
                    <a:pt x="862584" y="190500"/>
                  </a:lnTo>
                  <a:lnTo>
                    <a:pt x="864108" y="207264"/>
                  </a:lnTo>
                  <a:lnTo>
                    <a:pt x="864108" y="1734312"/>
                  </a:lnTo>
                  <a:lnTo>
                    <a:pt x="900684" y="1734312"/>
                  </a:lnTo>
                  <a:lnTo>
                    <a:pt x="900684" y="1807464"/>
                  </a:lnTo>
                  <a:lnTo>
                    <a:pt x="937260" y="1807464"/>
                  </a:lnTo>
                  <a:close/>
                </a:path>
                <a:path w="937259" h="1807845">
                  <a:moveTo>
                    <a:pt x="73152" y="73152"/>
                  </a:moveTo>
                  <a:lnTo>
                    <a:pt x="73152" y="36576"/>
                  </a:lnTo>
                  <a:lnTo>
                    <a:pt x="36576" y="73152"/>
                  </a:lnTo>
                  <a:lnTo>
                    <a:pt x="73152" y="73152"/>
                  </a:lnTo>
                  <a:close/>
                </a:path>
                <a:path w="937259" h="1807845">
                  <a:moveTo>
                    <a:pt x="75845" y="1630006"/>
                  </a:moveTo>
                  <a:lnTo>
                    <a:pt x="73152" y="1601724"/>
                  </a:lnTo>
                  <a:lnTo>
                    <a:pt x="73152" y="73152"/>
                  </a:lnTo>
                  <a:lnTo>
                    <a:pt x="36576" y="73152"/>
                  </a:lnTo>
                  <a:lnTo>
                    <a:pt x="36576" y="1719453"/>
                  </a:lnTo>
                  <a:lnTo>
                    <a:pt x="59436" y="1748028"/>
                  </a:lnTo>
                  <a:lnTo>
                    <a:pt x="74676" y="1760220"/>
                  </a:lnTo>
                  <a:lnTo>
                    <a:pt x="74676" y="1626108"/>
                  </a:lnTo>
                  <a:lnTo>
                    <a:pt x="75845" y="1630006"/>
                  </a:lnTo>
                  <a:close/>
                </a:path>
                <a:path w="937259" h="1807845">
                  <a:moveTo>
                    <a:pt x="76200" y="1633728"/>
                  </a:moveTo>
                  <a:lnTo>
                    <a:pt x="75845" y="1630006"/>
                  </a:lnTo>
                  <a:lnTo>
                    <a:pt x="74676" y="1626108"/>
                  </a:lnTo>
                  <a:lnTo>
                    <a:pt x="76200" y="1633728"/>
                  </a:lnTo>
                  <a:close/>
                </a:path>
                <a:path w="937259" h="1807845">
                  <a:moveTo>
                    <a:pt x="76200" y="1761439"/>
                  </a:moveTo>
                  <a:lnTo>
                    <a:pt x="76200" y="1633728"/>
                  </a:lnTo>
                  <a:lnTo>
                    <a:pt x="74676" y="1626108"/>
                  </a:lnTo>
                  <a:lnTo>
                    <a:pt x="74676" y="1760220"/>
                  </a:lnTo>
                  <a:lnTo>
                    <a:pt x="76200" y="1761439"/>
                  </a:lnTo>
                  <a:close/>
                </a:path>
                <a:path w="937259" h="1807845">
                  <a:moveTo>
                    <a:pt x="83820" y="1767535"/>
                  </a:moveTo>
                  <a:lnTo>
                    <a:pt x="83820" y="1656588"/>
                  </a:lnTo>
                  <a:lnTo>
                    <a:pt x="75845" y="1630006"/>
                  </a:lnTo>
                  <a:lnTo>
                    <a:pt x="76200" y="1633728"/>
                  </a:lnTo>
                  <a:lnTo>
                    <a:pt x="76200" y="1761439"/>
                  </a:lnTo>
                  <a:lnTo>
                    <a:pt x="83820" y="1767535"/>
                  </a:lnTo>
                  <a:close/>
                </a:path>
                <a:path w="937259" h="1807845">
                  <a:moveTo>
                    <a:pt x="96385" y="1677262"/>
                  </a:moveTo>
                  <a:lnTo>
                    <a:pt x="82296" y="1650492"/>
                  </a:lnTo>
                  <a:lnTo>
                    <a:pt x="83820" y="1656588"/>
                  </a:lnTo>
                  <a:lnTo>
                    <a:pt x="83820" y="1767535"/>
                  </a:lnTo>
                  <a:lnTo>
                    <a:pt x="89916" y="1772412"/>
                  </a:lnTo>
                  <a:lnTo>
                    <a:pt x="92964" y="1774134"/>
                  </a:lnTo>
                  <a:lnTo>
                    <a:pt x="92964" y="1673352"/>
                  </a:lnTo>
                  <a:lnTo>
                    <a:pt x="96385" y="1677262"/>
                  </a:lnTo>
                  <a:close/>
                </a:path>
                <a:path w="937259" h="1807845">
                  <a:moveTo>
                    <a:pt x="97536" y="1679448"/>
                  </a:moveTo>
                  <a:lnTo>
                    <a:pt x="96385" y="1677262"/>
                  </a:lnTo>
                  <a:lnTo>
                    <a:pt x="92964" y="1673352"/>
                  </a:lnTo>
                  <a:lnTo>
                    <a:pt x="97536" y="1679448"/>
                  </a:lnTo>
                  <a:close/>
                </a:path>
                <a:path w="937259" h="1807845">
                  <a:moveTo>
                    <a:pt x="97536" y="1776719"/>
                  </a:moveTo>
                  <a:lnTo>
                    <a:pt x="97536" y="1679448"/>
                  </a:lnTo>
                  <a:lnTo>
                    <a:pt x="92964" y="1673352"/>
                  </a:lnTo>
                  <a:lnTo>
                    <a:pt x="92964" y="1774134"/>
                  </a:lnTo>
                  <a:lnTo>
                    <a:pt x="97536" y="1776719"/>
                  </a:lnTo>
                  <a:close/>
                </a:path>
                <a:path w="937259" h="1807845">
                  <a:moveTo>
                    <a:pt x="112166" y="1695297"/>
                  </a:moveTo>
                  <a:lnTo>
                    <a:pt x="96385" y="1677262"/>
                  </a:lnTo>
                  <a:lnTo>
                    <a:pt x="97536" y="1679448"/>
                  </a:lnTo>
                  <a:lnTo>
                    <a:pt x="97536" y="1776719"/>
                  </a:lnTo>
                  <a:lnTo>
                    <a:pt x="109728" y="1783610"/>
                  </a:lnTo>
                  <a:lnTo>
                    <a:pt x="109728" y="1693164"/>
                  </a:lnTo>
                  <a:lnTo>
                    <a:pt x="112166" y="1695297"/>
                  </a:lnTo>
                  <a:close/>
                </a:path>
                <a:path w="937259" h="1807845">
                  <a:moveTo>
                    <a:pt x="114300" y="1697736"/>
                  </a:moveTo>
                  <a:lnTo>
                    <a:pt x="112166" y="1695297"/>
                  </a:lnTo>
                  <a:lnTo>
                    <a:pt x="109728" y="1693164"/>
                  </a:lnTo>
                  <a:lnTo>
                    <a:pt x="114300" y="1697736"/>
                  </a:lnTo>
                  <a:close/>
                </a:path>
                <a:path w="937259" h="1807845">
                  <a:moveTo>
                    <a:pt x="114300" y="1786194"/>
                  </a:moveTo>
                  <a:lnTo>
                    <a:pt x="114300" y="1697736"/>
                  </a:lnTo>
                  <a:lnTo>
                    <a:pt x="109728" y="1693164"/>
                  </a:lnTo>
                  <a:lnTo>
                    <a:pt x="109728" y="1783610"/>
                  </a:lnTo>
                  <a:lnTo>
                    <a:pt x="114300" y="1786194"/>
                  </a:lnTo>
                  <a:close/>
                </a:path>
                <a:path w="937259" h="1807845">
                  <a:moveTo>
                    <a:pt x="130201" y="1711078"/>
                  </a:moveTo>
                  <a:lnTo>
                    <a:pt x="112166" y="1695297"/>
                  </a:lnTo>
                  <a:lnTo>
                    <a:pt x="114300" y="1697736"/>
                  </a:lnTo>
                  <a:lnTo>
                    <a:pt x="114300" y="1786194"/>
                  </a:lnTo>
                  <a:lnTo>
                    <a:pt x="124968" y="1792224"/>
                  </a:lnTo>
                  <a:lnTo>
                    <a:pt x="128016" y="1793199"/>
                  </a:lnTo>
                  <a:lnTo>
                    <a:pt x="128016" y="1709928"/>
                  </a:lnTo>
                  <a:lnTo>
                    <a:pt x="130201" y="1711078"/>
                  </a:lnTo>
                  <a:close/>
                </a:path>
                <a:path w="937259" h="1807845">
                  <a:moveTo>
                    <a:pt x="134112" y="1714500"/>
                  </a:moveTo>
                  <a:lnTo>
                    <a:pt x="130201" y="1711078"/>
                  </a:lnTo>
                  <a:lnTo>
                    <a:pt x="128016" y="1709928"/>
                  </a:lnTo>
                  <a:lnTo>
                    <a:pt x="134112" y="1714500"/>
                  </a:lnTo>
                  <a:close/>
                </a:path>
                <a:path w="937259" h="1807845">
                  <a:moveTo>
                    <a:pt x="134112" y="1795150"/>
                  </a:moveTo>
                  <a:lnTo>
                    <a:pt x="134112" y="1714500"/>
                  </a:lnTo>
                  <a:lnTo>
                    <a:pt x="128016" y="1709928"/>
                  </a:lnTo>
                  <a:lnTo>
                    <a:pt x="128016" y="1793199"/>
                  </a:lnTo>
                  <a:lnTo>
                    <a:pt x="134112" y="1795150"/>
                  </a:lnTo>
                  <a:close/>
                </a:path>
                <a:path w="937259" h="1807845">
                  <a:moveTo>
                    <a:pt x="156972" y="1725168"/>
                  </a:moveTo>
                  <a:lnTo>
                    <a:pt x="130201" y="1711078"/>
                  </a:lnTo>
                  <a:lnTo>
                    <a:pt x="134112" y="1714500"/>
                  </a:lnTo>
                  <a:lnTo>
                    <a:pt x="134112" y="1795150"/>
                  </a:lnTo>
                  <a:lnTo>
                    <a:pt x="150876" y="1800514"/>
                  </a:lnTo>
                  <a:lnTo>
                    <a:pt x="150876" y="1723644"/>
                  </a:lnTo>
                  <a:lnTo>
                    <a:pt x="156972" y="1725168"/>
                  </a:lnTo>
                  <a:close/>
                </a:path>
                <a:path w="937259" h="1807845">
                  <a:moveTo>
                    <a:pt x="177457" y="1731618"/>
                  </a:moveTo>
                  <a:lnTo>
                    <a:pt x="150876" y="1723644"/>
                  </a:lnTo>
                  <a:lnTo>
                    <a:pt x="150876" y="1800514"/>
                  </a:lnTo>
                  <a:lnTo>
                    <a:pt x="163068" y="1804416"/>
                  </a:lnTo>
                  <a:lnTo>
                    <a:pt x="173736" y="1805269"/>
                  </a:lnTo>
                  <a:lnTo>
                    <a:pt x="173736" y="1731264"/>
                  </a:lnTo>
                  <a:lnTo>
                    <a:pt x="177457" y="1731618"/>
                  </a:lnTo>
                  <a:close/>
                </a:path>
                <a:path w="937259" h="1807845">
                  <a:moveTo>
                    <a:pt x="181356" y="1732788"/>
                  </a:moveTo>
                  <a:lnTo>
                    <a:pt x="177457" y="1731618"/>
                  </a:lnTo>
                  <a:lnTo>
                    <a:pt x="173736" y="1731264"/>
                  </a:lnTo>
                  <a:lnTo>
                    <a:pt x="181356" y="1732788"/>
                  </a:lnTo>
                  <a:close/>
                </a:path>
                <a:path w="937259" h="1807845">
                  <a:moveTo>
                    <a:pt x="181356" y="1805879"/>
                  </a:moveTo>
                  <a:lnTo>
                    <a:pt x="181356" y="1732788"/>
                  </a:lnTo>
                  <a:lnTo>
                    <a:pt x="173736" y="1731264"/>
                  </a:lnTo>
                  <a:lnTo>
                    <a:pt x="173736" y="1805269"/>
                  </a:lnTo>
                  <a:lnTo>
                    <a:pt x="181356" y="1805879"/>
                  </a:lnTo>
                  <a:close/>
                </a:path>
                <a:path w="937259" h="1807845">
                  <a:moveTo>
                    <a:pt x="205740" y="1734312"/>
                  </a:moveTo>
                  <a:lnTo>
                    <a:pt x="177457" y="1731618"/>
                  </a:lnTo>
                  <a:lnTo>
                    <a:pt x="181356" y="1732788"/>
                  </a:lnTo>
                  <a:lnTo>
                    <a:pt x="181356" y="1805879"/>
                  </a:lnTo>
                  <a:lnTo>
                    <a:pt x="201168" y="1807464"/>
                  </a:lnTo>
                  <a:lnTo>
                    <a:pt x="202692" y="1807464"/>
                  </a:lnTo>
                  <a:lnTo>
                    <a:pt x="202692" y="1734312"/>
                  </a:lnTo>
                  <a:lnTo>
                    <a:pt x="205740" y="1734312"/>
                  </a:lnTo>
                  <a:close/>
                </a:path>
                <a:path w="937259" h="1807845">
                  <a:moveTo>
                    <a:pt x="900684" y="1734312"/>
                  </a:moveTo>
                  <a:lnTo>
                    <a:pt x="202692" y="1734312"/>
                  </a:lnTo>
                  <a:lnTo>
                    <a:pt x="202692" y="1807464"/>
                  </a:lnTo>
                  <a:lnTo>
                    <a:pt x="864108" y="1807464"/>
                  </a:lnTo>
                  <a:lnTo>
                    <a:pt x="864108" y="1770888"/>
                  </a:lnTo>
                  <a:lnTo>
                    <a:pt x="900684" y="1734312"/>
                  </a:lnTo>
                  <a:close/>
                </a:path>
                <a:path w="937259" h="1807845">
                  <a:moveTo>
                    <a:pt x="734568" y="73587"/>
                  </a:moveTo>
                  <a:lnTo>
                    <a:pt x="734568" y="73152"/>
                  </a:lnTo>
                  <a:lnTo>
                    <a:pt x="729996" y="73152"/>
                  </a:lnTo>
                  <a:lnTo>
                    <a:pt x="734568" y="73587"/>
                  </a:lnTo>
                  <a:close/>
                </a:path>
                <a:path w="937259" h="1807845">
                  <a:moveTo>
                    <a:pt x="762000" y="76200"/>
                  </a:moveTo>
                  <a:lnTo>
                    <a:pt x="754380" y="74676"/>
                  </a:lnTo>
                  <a:lnTo>
                    <a:pt x="758571" y="75873"/>
                  </a:lnTo>
                  <a:lnTo>
                    <a:pt x="762000" y="76200"/>
                  </a:lnTo>
                  <a:close/>
                </a:path>
                <a:path w="937259" h="1807845">
                  <a:moveTo>
                    <a:pt x="758571" y="75873"/>
                  </a:moveTo>
                  <a:lnTo>
                    <a:pt x="754380" y="74676"/>
                  </a:lnTo>
                  <a:lnTo>
                    <a:pt x="754380" y="75474"/>
                  </a:lnTo>
                  <a:lnTo>
                    <a:pt x="758571" y="75873"/>
                  </a:lnTo>
                  <a:close/>
                </a:path>
                <a:path w="937259" h="1807845">
                  <a:moveTo>
                    <a:pt x="762000" y="76853"/>
                  </a:moveTo>
                  <a:lnTo>
                    <a:pt x="762000" y="76200"/>
                  </a:lnTo>
                  <a:lnTo>
                    <a:pt x="758571" y="75873"/>
                  </a:lnTo>
                  <a:lnTo>
                    <a:pt x="762000" y="76853"/>
                  </a:lnTo>
                  <a:close/>
                </a:path>
                <a:path w="937259" h="1807845">
                  <a:moveTo>
                    <a:pt x="786384" y="85504"/>
                  </a:moveTo>
                  <a:lnTo>
                    <a:pt x="786384" y="83820"/>
                  </a:lnTo>
                  <a:lnTo>
                    <a:pt x="780288" y="82296"/>
                  </a:lnTo>
                  <a:lnTo>
                    <a:pt x="786384" y="85504"/>
                  </a:lnTo>
                  <a:close/>
                </a:path>
                <a:path w="937259" h="1807845">
                  <a:moveTo>
                    <a:pt x="809244" y="97536"/>
                  </a:moveTo>
                  <a:lnTo>
                    <a:pt x="803148" y="92964"/>
                  </a:lnTo>
                  <a:lnTo>
                    <a:pt x="807735" y="96742"/>
                  </a:lnTo>
                  <a:lnTo>
                    <a:pt x="809244" y="97536"/>
                  </a:lnTo>
                  <a:close/>
                </a:path>
                <a:path w="937259" h="1807845">
                  <a:moveTo>
                    <a:pt x="807735" y="96742"/>
                  </a:moveTo>
                  <a:lnTo>
                    <a:pt x="803148" y="92964"/>
                  </a:lnTo>
                  <a:lnTo>
                    <a:pt x="803148" y="94327"/>
                  </a:lnTo>
                  <a:lnTo>
                    <a:pt x="807735" y="96742"/>
                  </a:lnTo>
                  <a:close/>
                </a:path>
                <a:path w="937259" h="1807845">
                  <a:moveTo>
                    <a:pt x="809244" y="97984"/>
                  </a:moveTo>
                  <a:lnTo>
                    <a:pt x="809244" y="97536"/>
                  </a:lnTo>
                  <a:lnTo>
                    <a:pt x="807735" y="96742"/>
                  </a:lnTo>
                  <a:lnTo>
                    <a:pt x="809244" y="97984"/>
                  </a:lnTo>
                  <a:close/>
                </a:path>
                <a:path w="937259" h="1807845">
                  <a:moveTo>
                    <a:pt x="829056" y="114300"/>
                  </a:moveTo>
                  <a:lnTo>
                    <a:pt x="822960" y="108204"/>
                  </a:lnTo>
                  <a:lnTo>
                    <a:pt x="825713" y="111546"/>
                  </a:lnTo>
                  <a:lnTo>
                    <a:pt x="829056" y="114300"/>
                  </a:lnTo>
                  <a:close/>
                </a:path>
                <a:path w="937259" h="1807845">
                  <a:moveTo>
                    <a:pt x="825713" y="111546"/>
                  </a:moveTo>
                  <a:lnTo>
                    <a:pt x="822960" y="108204"/>
                  </a:lnTo>
                  <a:lnTo>
                    <a:pt x="822960" y="109279"/>
                  </a:lnTo>
                  <a:lnTo>
                    <a:pt x="825713" y="111546"/>
                  </a:lnTo>
                  <a:close/>
                </a:path>
                <a:path w="937259" h="1807845">
                  <a:moveTo>
                    <a:pt x="829056" y="115606"/>
                  </a:moveTo>
                  <a:lnTo>
                    <a:pt x="829056" y="114300"/>
                  </a:lnTo>
                  <a:lnTo>
                    <a:pt x="825713" y="111546"/>
                  </a:lnTo>
                  <a:lnTo>
                    <a:pt x="829056" y="115606"/>
                  </a:lnTo>
                  <a:close/>
                </a:path>
                <a:path w="937259" h="1807845">
                  <a:moveTo>
                    <a:pt x="844296" y="134112"/>
                  </a:moveTo>
                  <a:lnTo>
                    <a:pt x="839724" y="128016"/>
                  </a:lnTo>
                  <a:lnTo>
                    <a:pt x="840517" y="129524"/>
                  </a:lnTo>
                  <a:lnTo>
                    <a:pt x="844296" y="134112"/>
                  </a:lnTo>
                  <a:close/>
                </a:path>
                <a:path w="937259" h="1807845">
                  <a:moveTo>
                    <a:pt x="840517" y="129524"/>
                  </a:moveTo>
                  <a:lnTo>
                    <a:pt x="839724" y="128016"/>
                  </a:lnTo>
                  <a:lnTo>
                    <a:pt x="839724" y="128560"/>
                  </a:lnTo>
                  <a:lnTo>
                    <a:pt x="840517" y="129524"/>
                  </a:lnTo>
                  <a:close/>
                </a:path>
                <a:path w="937259" h="1807845">
                  <a:moveTo>
                    <a:pt x="844296" y="136702"/>
                  </a:moveTo>
                  <a:lnTo>
                    <a:pt x="844296" y="134112"/>
                  </a:lnTo>
                  <a:lnTo>
                    <a:pt x="840517" y="129524"/>
                  </a:lnTo>
                  <a:lnTo>
                    <a:pt x="844296" y="136702"/>
                  </a:lnTo>
                  <a:close/>
                </a:path>
                <a:path w="937259" h="1807845">
                  <a:moveTo>
                    <a:pt x="854964" y="156972"/>
                  </a:moveTo>
                  <a:lnTo>
                    <a:pt x="851916" y="149352"/>
                  </a:lnTo>
                  <a:lnTo>
                    <a:pt x="853578" y="154339"/>
                  </a:lnTo>
                  <a:lnTo>
                    <a:pt x="854964" y="156972"/>
                  </a:lnTo>
                  <a:close/>
                </a:path>
                <a:path w="937259" h="1807845">
                  <a:moveTo>
                    <a:pt x="853578" y="154339"/>
                  </a:moveTo>
                  <a:lnTo>
                    <a:pt x="851916" y="149352"/>
                  </a:lnTo>
                  <a:lnTo>
                    <a:pt x="851916" y="151180"/>
                  </a:lnTo>
                  <a:lnTo>
                    <a:pt x="853578" y="154339"/>
                  </a:lnTo>
                  <a:close/>
                </a:path>
                <a:path w="937259" h="1807845">
                  <a:moveTo>
                    <a:pt x="854964" y="158496"/>
                  </a:moveTo>
                  <a:lnTo>
                    <a:pt x="854964" y="156972"/>
                  </a:lnTo>
                  <a:lnTo>
                    <a:pt x="853578" y="154339"/>
                  </a:lnTo>
                  <a:lnTo>
                    <a:pt x="854964" y="158496"/>
                  </a:lnTo>
                  <a:close/>
                </a:path>
                <a:path w="937259" h="1807845">
                  <a:moveTo>
                    <a:pt x="862584" y="181356"/>
                  </a:moveTo>
                  <a:lnTo>
                    <a:pt x="861060" y="173736"/>
                  </a:lnTo>
                  <a:lnTo>
                    <a:pt x="861441" y="177927"/>
                  </a:lnTo>
                  <a:lnTo>
                    <a:pt x="862584" y="181356"/>
                  </a:lnTo>
                  <a:close/>
                </a:path>
                <a:path w="937259" h="1807845">
                  <a:moveTo>
                    <a:pt x="861441" y="177927"/>
                  </a:moveTo>
                  <a:lnTo>
                    <a:pt x="861060" y="173736"/>
                  </a:lnTo>
                  <a:lnTo>
                    <a:pt x="861060" y="176784"/>
                  </a:lnTo>
                  <a:lnTo>
                    <a:pt x="861441" y="177927"/>
                  </a:lnTo>
                  <a:close/>
                </a:path>
                <a:path w="937259" h="1807845">
                  <a:moveTo>
                    <a:pt x="862584" y="190500"/>
                  </a:moveTo>
                  <a:lnTo>
                    <a:pt x="862584" y="181356"/>
                  </a:lnTo>
                  <a:lnTo>
                    <a:pt x="861441" y="177927"/>
                  </a:lnTo>
                  <a:lnTo>
                    <a:pt x="862584" y="190500"/>
                  </a:lnTo>
                  <a:close/>
                </a:path>
                <a:path w="937259" h="1807845">
                  <a:moveTo>
                    <a:pt x="900684" y="1807464"/>
                  </a:moveTo>
                  <a:lnTo>
                    <a:pt x="900684" y="1734312"/>
                  </a:lnTo>
                  <a:lnTo>
                    <a:pt x="864108" y="1770888"/>
                  </a:lnTo>
                  <a:lnTo>
                    <a:pt x="864108" y="1807464"/>
                  </a:lnTo>
                  <a:lnTo>
                    <a:pt x="900684" y="1807464"/>
                  </a:lnTo>
                  <a:close/>
                </a:path>
              </a:pathLst>
            </a:custGeom>
            <a:solidFill>
              <a:srgbClr val="006FBF"/>
            </a:solidFill>
          </p:spPr>
          <p:txBody>
            <a:bodyPr wrap="square" lIns="0" tIns="0" rIns="0" bIns="0" rtlCol="0"/>
            <a:lstStyle/>
            <a:p>
              <a:endParaRPr sz="1588">
                <a:solidFill>
                  <a:prstClr val="black"/>
                </a:solidFill>
              </a:endParaRPr>
            </a:p>
          </p:txBody>
        </p:sp>
      </p:grpSp>
      <p:grpSp>
        <p:nvGrpSpPr>
          <p:cNvPr id="67" name="object 33">
            <a:extLst>
              <a:ext uri="{FF2B5EF4-FFF2-40B4-BE49-F238E27FC236}">
                <a16:creationId xmlns:a16="http://schemas.microsoft.com/office/drawing/2014/main" id="{60E64DAB-B8FF-6672-F74D-B75C6EA08536}"/>
              </a:ext>
            </a:extLst>
          </p:cNvPr>
          <p:cNvGrpSpPr/>
          <p:nvPr/>
        </p:nvGrpSpPr>
        <p:grpSpPr>
          <a:xfrm>
            <a:off x="7625150" y="1842214"/>
            <a:ext cx="2243418" cy="1760444"/>
            <a:chOff x="7043928" y="1467612"/>
            <a:chExt cx="2542540" cy="1995170"/>
          </a:xfrm>
        </p:grpSpPr>
        <p:pic>
          <p:nvPicPr>
            <p:cNvPr id="68" name="object 34">
              <a:extLst>
                <a:ext uri="{FF2B5EF4-FFF2-40B4-BE49-F238E27FC236}">
                  <a16:creationId xmlns:a16="http://schemas.microsoft.com/office/drawing/2014/main" id="{F31E70FE-4C28-0297-7BE6-58CD0215DEB3}"/>
                </a:ext>
              </a:extLst>
            </p:cNvPr>
            <p:cNvPicPr/>
            <p:nvPr/>
          </p:nvPicPr>
          <p:blipFill>
            <a:blip r:embed="rId11" cstate="print"/>
            <a:stretch>
              <a:fillRect/>
            </a:stretch>
          </p:blipFill>
          <p:spPr>
            <a:xfrm>
              <a:off x="7117079" y="1542287"/>
              <a:ext cx="2395727" cy="1847087"/>
            </a:xfrm>
            <a:prstGeom prst="rect">
              <a:avLst/>
            </a:prstGeom>
          </p:spPr>
        </p:pic>
        <p:sp>
          <p:nvSpPr>
            <p:cNvPr id="70" name="object 35">
              <a:extLst>
                <a:ext uri="{FF2B5EF4-FFF2-40B4-BE49-F238E27FC236}">
                  <a16:creationId xmlns:a16="http://schemas.microsoft.com/office/drawing/2014/main" id="{5442F040-4DE7-1F0D-BD87-D3052E9DE249}"/>
                </a:ext>
              </a:extLst>
            </p:cNvPr>
            <p:cNvSpPr/>
            <p:nvPr/>
          </p:nvSpPr>
          <p:spPr>
            <a:xfrm>
              <a:off x="7043928" y="1467612"/>
              <a:ext cx="2542540" cy="1995170"/>
            </a:xfrm>
            <a:custGeom>
              <a:avLst/>
              <a:gdLst/>
              <a:ahLst/>
              <a:cxnLst/>
              <a:rect l="l" t="t" r="r" b="b"/>
              <a:pathLst>
                <a:path w="2542540" h="1995170">
                  <a:moveTo>
                    <a:pt x="2542032" y="1615440"/>
                  </a:moveTo>
                  <a:lnTo>
                    <a:pt x="2542032" y="0"/>
                  </a:lnTo>
                  <a:lnTo>
                    <a:pt x="379476" y="0"/>
                  </a:lnTo>
                  <a:lnTo>
                    <a:pt x="304800" y="7620"/>
                  </a:lnTo>
                  <a:lnTo>
                    <a:pt x="268224" y="18288"/>
                  </a:lnTo>
                  <a:lnTo>
                    <a:pt x="199644" y="47244"/>
                  </a:lnTo>
                  <a:lnTo>
                    <a:pt x="138684" y="88392"/>
                  </a:lnTo>
                  <a:lnTo>
                    <a:pt x="86868" y="138684"/>
                  </a:lnTo>
                  <a:lnTo>
                    <a:pt x="47244" y="199644"/>
                  </a:lnTo>
                  <a:lnTo>
                    <a:pt x="16764" y="268224"/>
                  </a:lnTo>
                  <a:lnTo>
                    <a:pt x="7620" y="306324"/>
                  </a:lnTo>
                  <a:lnTo>
                    <a:pt x="0" y="379476"/>
                  </a:lnTo>
                  <a:lnTo>
                    <a:pt x="0" y="1994916"/>
                  </a:lnTo>
                  <a:lnTo>
                    <a:pt x="36576" y="1994916"/>
                  </a:lnTo>
                  <a:lnTo>
                    <a:pt x="36576" y="1921764"/>
                  </a:lnTo>
                  <a:lnTo>
                    <a:pt x="73152" y="1921764"/>
                  </a:lnTo>
                  <a:lnTo>
                    <a:pt x="73152" y="382524"/>
                  </a:lnTo>
                  <a:lnTo>
                    <a:pt x="74676" y="365760"/>
                  </a:lnTo>
                  <a:lnTo>
                    <a:pt x="74676" y="352044"/>
                  </a:lnTo>
                  <a:lnTo>
                    <a:pt x="79248" y="326898"/>
                  </a:lnTo>
                  <a:lnTo>
                    <a:pt x="79248" y="321564"/>
                  </a:lnTo>
                  <a:lnTo>
                    <a:pt x="86868" y="293624"/>
                  </a:lnTo>
                  <a:lnTo>
                    <a:pt x="86868" y="292608"/>
                  </a:lnTo>
                  <a:lnTo>
                    <a:pt x="88392" y="288036"/>
                  </a:lnTo>
                  <a:lnTo>
                    <a:pt x="88392" y="288607"/>
                  </a:lnTo>
                  <a:lnTo>
                    <a:pt x="97536" y="264604"/>
                  </a:lnTo>
                  <a:lnTo>
                    <a:pt x="97536" y="263652"/>
                  </a:lnTo>
                  <a:lnTo>
                    <a:pt x="109728" y="236558"/>
                  </a:lnTo>
                  <a:lnTo>
                    <a:pt x="109728" y="236220"/>
                  </a:lnTo>
                  <a:lnTo>
                    <a:pt x="111252" y="233172"/>
                  </a:lnTo>
                  <a:lnTo>
                    <a:pt x="111252" y="233934"/>
                  </a:lnTo>
                  <a:lnTo>
                    <a:pt x="124968" y="213360"/>
                  </a:lnTo>
                  <a:lnTo>
                    <a:pt x="124968" y="211836"/>
                  </a:lnTo>
                  <a:lnTo>
                    <a:pt x="144780" y="184404"/>
                  </a:lnTo>
                  <a:lnTo>
                    <a:pt x="144780" y="185710"/>
                  </a:lnTo>
                  <a:lnTo>
                    <a:pt x="164592" y="163068"/>
                  </a:lnTo>
                  <a:lnTo>
                    <a:pt x="164592" y="164687"/>
                  </a:lnTo>
                  <a:lnTo>
                    <a:pt x="184404" y="146113"/>
                  </a:lnTo>
                  <a:lnTo>
                    <a:pt x="184404" y="144780"/>
                  </a:lnTo>
                  <a:lnTo>
                    <a:pt x="211836" y="124968"/>
                  </a:lnTo>
                  <a:lnTo>
                    <a:pt x="211836" y="125984"/>
                  </a:lnTo>
                  <a:lnTo>
                    <a:pt x="233172" y="111760"/>
                  </a:lnTo>
                  <a:lnTo>
                    <a:pt x="233172" y="111252"/>
                  </a:lnTo>
                  <a:lnTo>
                    <a:pt x="236220" y="109728"/>
                  </a:lnTo>
                  <a:lnTo>
                    <a:pt x="236220" y="109880"/>
                  </a:lnTo>
                  <a:lnTo>
                    <a:pt x="263652" y="97536"/>
                  </a:lnTo>
                  <a:lnTo>
                    <a:pt x="263652" y="97898"/>
                  </a:lnTo>
                  <a:lnTo>
                    <a:pt x="288036" y="88609"/>
                  </a:lnTo>
                  <a:lnTo>
                    <a:pt x="288036" y="88392"/>
                  </a:lnTo>
                  <a:lnTo>
                    <a:pt x="292608" y="86868"/>
                  </a:lnTo>
                  <a:lnTo>
                    <a:pt x="292608" y="87145"/>
                  </a:lnTo>
                  <a:lnTo>
                    <a:pt x="321564" y="79248"/>
                  </a:lnTo>
                  <a:lnTo>
                    <a:pt x="321564" y="80217"/>
                  </a:lnTo>
                  <a:lnTo>
                    <a:pt x="352044" y="74676"/>
                  </a:lnTo>
                  <a:lnTo>
                    <a:pt x="352044" y="75922"/>
                  </a:lnTo>
                  <a:lnTo>
                    <a:pt x="381000" y="73290"/>
                  </a:lnTo>
                  <a:lnTo>
                    <a:pt x="381000" y="73152"/>
                  </a:lnTo>
                  <a:lnTo>
                    <a:pt x="2468880" y="73152"/>
                  </a:lnTo>
                  <a:lnTo>
                    <a:pt x="2468880" y="36576"/>
                  </a:lnTo>
                  <a:lnTo>
                    <a:pt x="2505456" y="73152"/>
                  </a:lnTo>
                  <a:lnTo>
                    <a:pt x="2505456" y="1775764"/>
                  </a:lnTo>
                  <a:lnTo>
                    <a:pt x="2511552" y="1761744"/>
                  </a:lnTo>
                  <a:lnTo>
                    <a:pt x="2525268" y="1728216"/>
                  </a:lnTo>
                  <a:lnTo>
                    <a:pt x="2534412" y="1690116"/>
                  </a:lnTo>
                  <a:lnTo>
                    <a:pt x="2540508" y="1653540"/>
                  </a:lnTo>
                  <a:lnTo>
                    <a:pt x="2542032" y="1615440"/>
                  </a:lnTo>
                  <a:close/>
                </a:path>
                <a:path w="2542540" h="1995170">
                  <a:moveTo>
                    <a:pt x="2161032" y="1994916"/>
                  </a:moveTo>
                  <a:lnTo>
                    <a:pt x="2161032" y="1921764"/>
                  </a:lnTo>
                  <a:lnTo>
                    <a:pt x="36576" y="1921764"/>
                  </a:lnTo>
                  <a:lnTo>
                    <a:pt x="73152" y="1958340"/>
                  </a:lnTo>
                  <a:lnTo>
                    <a:pt x="73152" y="1994916"/>
                  </a:lnTo>
                  <a:lnTo>
                    <a:pt x="2161032" y="1994916"/>
                  </a:lnTo>
                  <a:close/>
                </a:path>
                <a:path w="2542540" h="1995170">
                  <a:moveTo>
                    <a:pt x="73152" y="1994916"/>
                  </a:moveTo>
                  <a:lnTo>
                    <a:pt x="73152" y="1958340"/>
                  </a:lnTo>
                  <a:lnTo>
                    <a:pt x="36576" y="1921764"/>
                  </a:lnTo>
                  <a:lnTo>
                    <a:pt x="36576" y="1994916"/>
                  </a:lnTo>
                  <a:lnTo>
                    <a:pt x="73152" y="1994916"/>
                  </a:lnTo>
                  <a:close/>
                </a:path>
                <a:path w="2542540" h="1995170">
                  <a:moveTo>
                    <a:pt x="76200" y="348996"/>
                  </a:moveTo>
                  <a:lnTo>
                    <a:pt x="74676" y="352044"/>
                  </a:lnTo>
                  <a:lnTo>
                    <a:pt x="74676" y="365760"/>
                  </a:lnTo>
                  <a:lnTo>
                    <a:pt x="76200" y="348996"/>
                  </a:lnTo>
                  <a:close/>
                </a:path>
                <a:path w="2542540" h="1995170">
                  <a:moveTo>
                    <a:pt x="80772" y="318516"/>
                  </a:moveTo>
                  <a:lnTo>
                    <a:pt x="79248" y="321564"/>
                  </a:lnTo>
                  <a:lnTo>
                    <a:pt x="79248" y="326898"/>
                  </a:lnTo>
                  <a:lnTo>
                    <a:pt x="80772" y="318516"/>
                  </a:lnTo>
                  <a:close/>
                </a:path>
                <a:path w="2542540" h="1995170">
                  <a:moveTo>
                    <a:pt x="88392" y="288036"/>
                  </a:moveTo>
                  <a:lnTo>
                    <a:pt x="86868" y="292608"/>
                  </a:lnTo>
                  <a:lnTo>
                    <a:pt x="87843" y="290047"/>
                  </a:lnTo>
                  <a:lnTo>
                    <a:pt x="88392" y="288036"/>
                  </a:lnTo>
                  <a:close/>
                </a:path>
                <a:path w="2542540" h="1995170">
                  <a:moveTo>
                    <a:pt x="87843" y="290047"/>
                  </a:moveTo>
                  <a:lnTo>
                    <a:pt x="86868" y="292608"/>
                  </a:lnTo>
                  <a:lnTo>
                    <a:pt x="86868" y="293624"/>
                  </a:lnTo>
                  <a:lnTo>
                    <a:pt x="87843" y="290047"/>
                  </a:lnTo>
                  <a:close/>
                </a:path>
                <a:path w="2542540" h="1995170">
                  <a:moveTo>
                    <a:pt x="88392" y="288607"/>
                  </a:moveTo>
                  <a:lnTo>
                    <a:pt x="88392" y="288036"/>
                  </a:lnTo>
                  <a:lnTo>
                    <a:pt x="87843" y="290047"/>
                  </a:lnTo>
                  <a:lnTo>
                    <a:pt x="88392" y="288607"/>
                  </a:lnTo>
                  <a:close/>
                </a:path>
                <a:path w="2542540" h="1995170">
                  <a:moveTo>
                    <a:pt x="99060" y="260604"/>
                  </a:moveTo>
                  <a:lnTo>
                    <a:pt x="97536" y="263652"/>
                  </a:lnTo>
                  <a:lnTo>
                    <a:pt x="97536" y="264604"/>
                  </a:lnTo>
                  <a:lnTo>
                    <a:pt x="99060" y="260604"/>
                  </a:lnTo>
                  <a:close/>
                </a:path>
                <a:path w="2542540" h="1995170">
                  <a:moveTo>
                    <a:pt x="111252" y="233172"/>
                  </a:moveTo>
                  <a:lnTo>
                    <a:pt x="109728" y="236220"/>
                  </a:lnTo>
                  <a:lnTo>
                    <a:pt x="110196" y="235516"/>
                  </a:lnTo>
                  <a:lnTo>
                    <a:pt x="111252" y="233172"/>
                  </a:lnTo>
                  <a:close/>
                </a:path>
                <a:path w="2542540" h="1995170">
                  <a:moveTo>
                    <a:pt x="110196" y="235516"/>
                  </a:moveTo>
                  <a:lnTo>
                    <a:pt x="109728" y="236220"/>
                  </a:lnTo>
                  <a:lnTo>
                    <a:pt x="109728" y="236558"/>
                  </a:lnTo>
                  <a:lnTo>
                    <a:pt x="110196" y="235516"/>
                  </a:lnTo>
                  <a:close/>
                </a:path>
                <a:path w="2542540" h="1995170">
                  <a:moveTo>
                    <a:pt x="111252" y="233934"/>
                  </a:moveTo>
                  <a:lnTo>
                    <a:pt x="111252" y="233172"/>
                  </a:lnTo>
                  <a:lnTo>
                    <a:pt x="110196" y="235516"/>
                  </a:lnTo>
                  <a:lnTo>
                    <a:pt x="111252" y="233934"/>
                  </a:lnTo>
                  <a:close/>
                </a:path>
                <a:path w="2542540" h="1995170">
                  <a:moveTo>
                    <a:pt x="128016" y="208788"/>
                  </a:moveTo>
                  <a:lnTo>
                    <a:pt x="124968" y="211836"/>
                  </a:lnTo>
                  <a:lnTo>
                    <a:pt x="124968" y="213360"/>
                  </a:lnTo>
                  <a:lnTo>
                    <a:pt x="128016" y="208788"/>
                  </a:lnTo>
                  <a:close/>
                </a:path>
                <a:path w="2542540" h="1995170">
                  <a:moveTo>
                    <a:pt x="144780" y="185710"/>
                  </a:moveTo>
                  <a:lnTo>
                    <a:pt x="144780" y="184404"/>
                  </a:lnTo>
                  <a:lnTo>
                    <a:pt x="143256" y="187452"/>
                  </a:lnTo>
                  <a:lnTo>
                    <a:pt x="144780" y="185710"/>
                  </a:lnTo>
                  <a:close/>
                </a:path>
                <a:path w="2542540" h="1995170">
                  <a:moveTo>
                    <a:pt x="164592" y="164687"/>
                  </a:moveTo>
                  <a:lnTo>
                    <a:pt x="164592" y="163068"/>
                  </a:lnTo>
                  <a:lnTo>
                    <a:pt x="163068" y="166116"/>
                  </a:lnTo>
                  <a:lnTo>
                    <a:pt x="164592" y="164687"/>
                  </a:lnTo>
                  <a:close/>
                </a:path>
                <a:path w="2542540" h="1995170">
                  <a:moveTo>
                    <a:pt x="187452" y="143256"/>
                  </a:moveTo>
                  <a:lnTo>
                    <a:pt x="184404" y="144780"/>
                  </a:lnTo>
                  <a:lnTo>
                    <a:pt x="184404" y="146113"/>
                  </a:lnTo>
                  <a:lnTo>
                    <a:pt x="187452" y="143256"/>
                  </a:lnTo>
                  <a:close/>
                </a:path>
                <a:path w="2542540" h="1995170">
                  <a:moveTo>
                    <a:pt x="211836" y="125984"/>
                  </a:moveTo>
                  <a:lnTo>
                    <a:pt x="211836" y="124968"/>
                  </a:lnTo>
                  <a:lnTo>
                    <a:pt x="208788" y="128016"/>
                  </a:lnTo>
                  <a:lnTo>
                    <a:pt x="211836" y="125984"/>
                  </a:lnTo>
                  <a:close/>
                </a:path>
                <a:path w="2542540" h="1995170">
                  <a:moveTo>
                    <a:pt x="236220" y="109728"/>
                  </a:moveTo>
                  <a:lnTo>
                    <a:pt x="233172" y="111252"/>
                  </a:lnTo>
                  <a:lnTo>
                    <a:pt x="235516" y="110196"/>
                  </a:lnTo>
                  <a:lnTo>
                    <a:pt x="236220" y="109728"/>
                  </a:lnTo>
                  <a:close/>
                </a:path>
                <a:path w="2542540" h="1995170">
                  <a:moveTo>
                    <a:pt x="235516" y="110196"/>
                  </a:moveTo>
                  <a:lnTo>
                    <a:pt x="233172" y="111252"/>
                  </a:lnTo>
                  <a:lnTo>
                    <a:pt x="233172" y="111760"/>
                  </a:lnTo>
                  <a:lnTo>
                    <a:pt x="235516" y="110196"/>
                  </a:lnTo>
                  <a:close/>
                </a:path>
                <a:path w="2542540" h="1995170">
                  <a:moveTo>
                    <a:pt x="236220" y="109880"/>
                  </a:moveTo>
                  <a:lnTo>
                    <a:pt x="236220" y="109728"/>
                  </a:lnTo>
                  <a:lnTo>
                    <a:pt x="235516" y="110196"/>
                  </a:lnTo>
                  <a:lnTo>
                    <a:pt x="236220" y="109880"/>
                  </a:lnTo>
                  <a:close/>
                </a:path>
                <a:path w="2542540" h="1995170">
                  <a:moveTo>
                    <a:pt x="263652" y="97898"/>
                  </a:moveTo>
                  <a:lnTo>
                    <a:pt x="263652" y="97536"/>
                  </a:lnTo>
                  <a:lnTo>
                    <a:pt x="260604" y="99060"/>
                  </a:lnTo>
                  <a:lnTo>
                    <a:pt x="263652" y="97898"/>
                  </a:lnTo>
                  <a:close/>
                </a:path>
                <a:path w="2542540" h="1995170">
                  <a:moveTo>
                    <a:pt x="292608" y="86868"/>
                  </a:moveTo>
                  <a:lnTo>
                    <a:pt x="288036" y="88392"/>
                  </a:lnTo>
                  <a:lnTo>
                    <a:pt x="290047" y="87843"/>
                  </a:lnTo>
                  <a:lnTo>
                    <a:pt x="292608" y="86868"/>
                  </a:lnTo>
                  <a:close/>
                </a:path>
                <a:path w="2542540" h="1995170">
                  <a:moveTo>
                    <a:pt x="290047" y="87843"/>
                  </a:moveTo>
                  <a:lnTo>
                    <a:pt x="288036" y="88392"/>
                  </a:lnTo>
                  <a:lnTo>
                    <a:pt x="288036" y="88609"/>
                  </a:lnTo>
                  <a:lnTo>
                    <a:pt x="290047" y="87843"/>
                  </a:lnTo>
                  <a:close/>
                </a:path>
                <a:path w="2542540" h="1995170">
                  <a:moveTo>
                    <a:pt x="292608" y="87145"/>
                  </a:moveTo>
                  <a:lnTo>
                    <a:pt x="292608" y="86868"/>
                  </a:lnTo>
                  <a:lnTo>
                    <a:pt x="290047" y="87843"/>
                  </a:lnTo>
                  <a:lnTo>
                    <a:pt x="292608" y="87145"/>
                  </a:lnTo>
                  <a:close/>
                </a:path>
                <a:path w="2542540" h="1995170">
                  <a:moveTo>
                    <a:pt x="321564" y="80217"/>
                  </a:moveTo>
                  <a:lnTo>
                    <a:pt x="321564" y="79248"/>
                  </a:lnTo>
                  <a:lnTo>
                    <a:pt x="318516" y="80772"/>
                  </a:lnTo>
                  <a:lnTo>
                    <a:pt x="321564" y="80217"/>
                  </a:lnTo>
                  <a:close/>
                </a:path>
                <a:path w="2542540" h="1995170">
                  <a:moveTo>
                    <a:pt x="352044" y="75922"/>
                  </a:moveTo>
                  <a:lnTo>
                    <a:pt x="352044" y="74676"/>
                  </a:lnTo>
                  <a:lnTo>
                    <a:pt x="348996" y="76200"/>
                  </a:lnTo>
                  <a:lnTo>
                    <a:pt x="352044" y="75922"/>
                  </a:lnTo>
                  <a:close/>
                </a:path>
                <a:path w="2542540" h="1995170">
                  <a:moveTo>
                    <a:pt x="382524" y="73152"/>
                  </a:moveTo>
                  <a:lnTo>
                    <a:pt x="381000" y="73152"/>
                  </a:lnTo>
                  <a:lnTo>
                    <a:pt x="381000" y="73290"/>
                  </a:lnTo>
                  <a:lnTo>
                    <a:pt x="382524" y="73152"/>
                  </a:lnTo>
                  <a:close/>
                </a:path>
                <a:path w="2542540" h="1995170">
                  <a:moveTo>
                    <a:pt x="2194560" y="1993582"/>
                  </a:moveTo>
                  <a:lnTo>
                    <a:pt x="2194560" y="1920240"/>
                  </a:lnTo>
                  <a:lnTo>
                    <a:pt x="2159508" y="1921764"/>
                  </a:lnTo>
                  <a:lnTo>
                    <a:pt x="2161032" y="1921764"/>
                  </a:lnTo>
                  <a:lnTo>
                    <a:pt x="2161032" y="1994916"/>
                  </a:lnTo>
                  <a:lnTo>
                    <a:pt x="2162556" y="1994916"/>
                  </a:lnTo>
                  <a:lnTo>
                    <a:pt x="2194560" y="1993582"/>
                  </a:lnTo>
                  <a:close/>
                </a:path>
                <a:path w="2542540" h="1995170">
                  <a:moveTo>
                    <a:pt x="2225040" y="1915668"/>
                  </a:moveTo>
                  <a:lnTo>
                    <a:pt x="2189988" y="1920240"/>
                  </a:lnTo>
                  <a:lnTo>
                    <a:pt x="2194560" y="1920240"/>
                  </a:lnTo>
                  <a:lnTo>
                    <a:pt x="2194560" y="1993582"/>
                  </a:lnTo>
                  <a:lnTo>
                    <a:pt x="2199132" y="1993392"/>
                  </a:lnTo>
                  <a:lnTo>
                    <a:pt x="2220468" y="1989978"/>
                  </a:lnTo>
                  <a:lnTo>
                    <a:pt x="2220468" y="1917192"/>
                  </a:lnTo>
                  <a:lnTo>
                    <a:pt x="2225040" y="1915668"/>
                  </a:lnTo>
                  <a:close/>
                </a:path>
                <a:path w="2542540" h="1995170">
                  <a:moveTo>
                    <a:pt x="2253996" y="1908048"/>
                  </a:moveTo>
                  <a:lnTo>
                    <a:pt x="2220468" y="1917192"/>
                  </a:lnTo>
                  <a:lnTo>
                    <a:pt x="2220468" y="1989978"/>
                  </a:lnTo>
                  <a:lnTo>
                    <a:pt x="2237232" y="1987296"/>
                  </a:lnTo>
                  <a:lnTo>
                    <a:pt x="2250948" y="1983867"/>
                  </a:lnTo>
                  <a:lnTo>
                    <a:pt x="2250948" y="1909572"/>
                  </a:lnTo>
                  <a:lnTo>
                    <a:pt x="2253996" y="1908048"/>
                  </a:lnTo>
                  <a:close/>
                </a:path>
                <a:path w="2542540" h="1995170">
                  <a:moveTo>
                    <a:pt x="2282952" y="1974971"/>
                  </a:moveTo>
                  <a:lnTo>
                    <a:pt x="2282952" y="1897380"/>
                  </a:lnTo>
                  <a:lnTo>
                    <a:pt x="2250948" y="1909572"/>
                  </a:lnTo>
                  <a:lnTo>
                    <a:pt x="2250948" y="1983867"/>
                  </a:lnTo>
                  <a:lnTo>
                    <a:pt x="2273808" y="1978152"/>
                  </a:lnTo>
                  <a:lnTo>
                    <a:pt x="2282952" y="1974971"/>
                  </a:lnTo>
                  <a:close/>
                </a:path>
                <a:path w="2542540" h="1995170">
                  <a:moveTo>
                    <a:pt x="2308860" y="1965960"/>
                  </a:moveTo>
                  <a:lnTo>
                    <a:pt x="2308860" y="1883664"/>
                  </a:lnTo>
                  <a:lnTo>
                    <a:pt x="2278380" y="1898904"/>
                  </a:lnTo>
                  <a:lnTo>
                    <a:pt x="2282952" y="1897380"/>
                  </a:lnTo>
                  <a:lnTo>
                    <a:pt x="2282952" y="1974971"/>
                  </a:lnTo>
                  <a:lnTo>
                    <a:pt x="2308860" y="1965960"/>
                  </a:lnTo>
                  <a:close/>
                </a:path>
                <a:path w="2542540" h="1995170">
                  <a:moveTo>
                    <a:pt x="2334768" y="1953006"/>
                  </a:moveTo>
                  <a:lnTo>
                    <a:pt x="2334768" y="1868424"/>
                  </a:lnTo>
                  <a:lnTo>
                    <a:pt x="2305812" y="1885188"/>
                  </a:lnTo>
                  <a:lnTo>
                    <a:pt x="2308860" y="1883664"/>
                  </a:lnTo>
                  <a:lnTo>
                    <a:pt x="2308860" y="1965960"/>
                  </a:lnTo>
                  <a:lnTo>
                    <a:pt x="2334768" y="1953006"/>
                  </a:lnTo>
                  <a:close/>
                </a:path>
                <a:path w="2542540" h="1995170">
                  <a:moveTo>
                    <a:pt x="2357628" y="1850136"/>
                  </a:moveTo>
                  <a:lnTo>
                    <a:pt x="2331720" y="1869948"/>
                  </a:lnTo>
                  <a:lnTo>
                    <a:pt x="2334768" y="1868424"/>
                  </a:lnTo>
                  <a:lnTo>
                    <a:pt x="2334768" y="1953006"/>
                  </a:lnTo>
                  <a:lnTo>
                    <a:pt x="2342388" y="1949196"/>
                  </a:lnTo>
                  <a:lnTo>
                    <a:pt x="2354580" y="1942229"/>
                  </a:lnTo>
                  <a:lnTo>
                    <a:pt x="2354580" y="1853184"/>
                  </a:lnTo>
                  <a:lnTo>
                    <a:pt x="2357628" y="1850136"/>
                  </a:lnTo>
                  <a:close/>
                </a:path>
                <a:path w="2542540" h="1995170">
                  <a:moveTo>
                    <a:pt x="2378816" y="1831798"/>
                  </a:moveTo>
                  <a:lnTo>
                    <a:pt x="2354580" y="1853184"/>
                  </a:lnTo>
                  <a:lnTo>
                    <a:pt x="2354580" y="1942229"/>
                  </a:lnTo>
                  <a:lnTo>
                    <a:pt x="2374392" y="1930908"/>
                  </a:lnTo>
                  <a:lnTo>
                    <a:pt x="2377440" y="1928501"/>
                  </a:lnTo>
                  <a:lnTo>
                    <a:pt x="2377440" y="1833372"/>
                  </a:lnTo>
                  <a:lnTo>
                    <a:pt x="2378816" y="1831798"/>
                  </a:lnTo>
                  <a:close/>
                </a:path>
                <a:path w="2542540" h="1995170">
                  <a:moveTo>
                    <a:pt x="2380488" y="1830324"/>
                  </a:moveTo>
                  <a:lnTo>
                    <a:pt x="2378816" y="1831798"/>
                  </a:lnTo>
                  <a:lnTo>
                    <a:pt x="2377440" y="1833372"/>
                  </a:lnTo>
                  <a:lnTo>
                    <a:pt x="2380488" y="1830324"/>
                  </a:lnTo>
                  <a:close/>
                </a:path>
                <a:path w="2542540" h="1995170">
                  <a:moveTo>
                    <a:pt x="2380488" y="1926095"/>
                  </a:moveTo>
                  <a:lnTo>
                    <a:pt x="2380488" y="1830324"/>
                  </a:lnTo>
                  <a:lnTo>
                    <a:pt x="2377440" y="1833372"/>
                  </a:lnTo>
                  <a:lnTo>
                    <a:pt x="2377440" y="1928501"/>
                  </a:lnTo>
                  <a:lnTo>
                    <a:pt x="2380488" y="1926095"/>
                  </a:lnTo>
                  <a:close/>
                </a:path>
                <a:path w="2542540" h="1995170">
                  <a:moveTo>
                    <a:pt x="2398776" y="1808988"/>
                  </a:moveTo>
                  <a:lnTo>
                    <a:pt x="2378816" y="1831798"/>
                  </a:lnTo>
                  <a:lnTo>
                    <a:pt x="2380488" y="1830324"/>
                  </a:lnTo>
                  <a:lnTo>
                    <a:pt x="2380488" y="1926095"/>
                  </a:lnTo>
                  <a:lnTo>
                    <a:pt x="2397252" y="1912860"/>
                  </a:lnTo>
                  <a:lnTo>
                    <a:pt x="2397252" y="1812036"/>
                  </a:lnTo>
                  <a:lnTo>
                    <a:pt x="2398776" y="1808988"/>
                  </a:lnTo>
                  <a:close/>
                </a:path>
                <a:path w="2542540" h="1995170">
                  <a:moveTo>
                    <a:pt x="2417064" y="1784604"/>
                  </a:moveTo>
                  <a:lnTo>
                    <a:pt x="2397252" y="1812036"/>
                  </a:lnTo>
                  <a:lnTo>
                    <a:pt x="2397252" y="1912860"/>
                  </a:lnTo>
                  <a:lnTo>
                    <a:pt x="2403348" y="1908048"/>
                  </a:lnTo>
                  <a:lnTo>
                    <a:pt x="2415540" y="1897210"/>
                  </a:lnTo>
                  <a:lnTo>
                    <a:pt x="2415540" y="1787652"/>
                  </a:lnTo>
                  <a:lnTo>
                    <a:pt x="2417064" y="1784604"/>
                  </a:lnTo>
                  <a:close/>
                </a:path>
                <a:path w="2542540" h="1995170">
                  <a:moveTo>
                    <a:pt x="2432304" y="1758696"/>
                  </a:moveTo>
                  <a:lnTo>
                    <a:pt x="2415540" y="1787652"/>
                  </a:lnTo>
                  <a:lnTo>
                    <a:pt x="2415540" y="1897210"/>
                  </a:lnTo>
                  <a:lnTo>
                    <a:pt x="2430780" y="1883664"/>
                  </a:lnTo>
                  <a:lnTo>
                    <a:pt x="2430780" y="1763268"/>
                  </a:lnTo>
                  <a:lnTo>
                    <a:pt x="2432304" y="1758696"/>
                  </a:lnTo>
                  <a:close/>
                </a:path>
                <a:path w="2542540" h="1995170">
                  <a:moveTo>
                    <a:pt x="2455164" y="1856232"/>
                  </a:moveTo>
                  <a:lnTo>
                    <a:pt x="2455164" y="1703832"/>
                  </a:lnTo>
                  <a:lnTo>
                    <a:pt x="2444496" y="1735836"/>
                  </a:lnTo>
                  <a:lnTo>
                    <a:pt x="2444496" y="1732788"/>
                  </a:lnTo>
                  <a:lnTo>
                    <a:pt x="2430780" y="1763268"/>
                  </a:lnTo>
                  <a:lnTo>
                    <a:pt x="2430780" y="1883664"/>
                  </a:lnTo>
                  <a:lnTo>
                    <a:pt x="2455164" y="1856232"/>
                  </a:lnTo>
                  <a:close/>
                </a:path>
                <a:path w="2542540" h="1995170">
                  <a:moveTo>
                    <a:pt x="2505456" y="1775764"/>
                  </a:moveTo>
                  <a:lnTo>
                    <a:pt x="2505456" y="73152"/>
                  </a:lnTo>
                  <a:lnTo>
                    <a:pt x="2468880" y="73152"/>
                  </a:lnTo>
                  <a:lnTo>
                    <a:pt x="2468880" y="1612392"/>
                  </a:lnTo>
                  <a:lnTo>
                    <a:pt x="2467356" y="1647444"/>
                  </a:lnTo>
                  <a:lnTo>
                    <a:pt x="2467356" y="1644396"/>
                  </a:lnTo>
                  <a:lnTo>
                    <a:pt x="2462784" y="1677924"/>
                  </a:lnTo>
                  <a:lnTo>
                    <a:pt x="2462784" y="1674876"/>
                  </a:lnTo>
                  <a:lnTo>
                    <a:pt x="2453640" y="1708404"/>
                  </a:lnTo>
                  <a:lnTo>
                    <a:pt x="2455164" y="1703832"/>
                  </a:lnTo>
                  <a:lnTo>
                    <a:pt x="2455164" y="1856232"/>
                  </a:lnTo>
                  <a:lnTo>
                    <a:pt x="2476500" y="1827276"/>
                  </a:lnTo>
                  <a:lnTo>
                    <a:pt x="2496312" y="1796796"/>
                  </a:lnTo>
                  <a:lnTo>
                    <a:pt x="2505456" y="1775764"/>
                  </a:lnTo>
                  <a:close/>
                </a:path>
                <a:path w="2542540" h="1995170">
                  <a:moveTo>
                    <a:pt x="2505456" y="73152"/>
                  </a:moveTo>
                  <a:lnTo>
                    <a:pt x="2468880" y="36576"/>
                  </a:lnTo>
                  <a:lnTo>
                    <a:pt x="2468880" y="73152"/>
                  </a:lnTo>
                  <a:lnTo>
                    <a:pt x="2505456" y="73152"/>
                  </a:lnTo>
                  <a:close/>
                </a:path>
              </a:pathLst>
            </a:custGeom>
            <a:solidFill>
              <a:srgbClr val="006FBF"/>
            </a:solidFill>
          </p:spPr>
          <p:txBody>
            <a:bodyPr wrap="square" lIns="0" tIns="0" rIns="0" bIns="0" rtlCol="0"/>
            <a:lstStyle/>
            <a:p>
              <a:endParaRPr sz="1588">
                <a:solidFill>
                  <a:prstClr val="black"/>
                </a:solidFill>
              </a:endParaRPr>
            </a:p>
          </p:txBody>
        </p:sp>
        <p:pic>
          <p:nvPicPr>
            <p:cNvPr id="71" name="object 36">
              <a:extLst>
                <a:ext uri="{FF2B5EF4-FFF2-40B4-BE49-F238E27FC236}">
                  <a16:creationId xmlns:a16="http://schemas.microsoft.com/office/drawing/2014/main" id="{D0A30023-2298-64E9-8CAE-687886CD6E78}"/>
                </a:ext>
              </a:extLst>
            </p:cNvPr>
            <p:cNvPicPr/>
            <p:nvPr/>
          </p:nvPicPr>
          <p:blipFill>
            <a:blip r:embed="rId12" cstate="print"/>
            <a:stretch>
              <a:fillRect/>
            </a:stretch>
          </p:blipFill>
          <p:spPr>
            <a:xfrm>
              <a:off x="7117079" y="1542287"/>
              <a:ext cx="2395727" cy="1847087"/>
            </a:xfrm>
            <a:prstGeom prst="rect">
              <a:avLst/>
            </a:prstGeom>
          </p:spPr>
        </p:pic>
        <p:sp>
          <p:nvSpPr>
            <p:cNvPr id="72" name="object 37">
              <a:extLst>
                <a:ext uri="{FF2B5EF4-FFF2-40B4-BE49-F238E27FC236}">
                  <a16:creationId xmlns:a16="http://schemas.microsoft.com/office/drawing/2014/main" id="{CA9DD0C4-2E80-67AD-C49E-0A2046970ED0}"/>
                </a:ext>
              </a:extLst>
            </p:cNvPr>
            <p:cNvSpPr/>
            <p:nvPr/>
          </p:nvSpPr>
          <p:spPr>
            <a:xfrm>
              <a:off x="7043928" y="1467612"/>
              <a:ext cx="2542540" cy="1995170"/>
            </a:xfrm>
            <a:custGeom>
              <a:avLst/>
              <a:gdLst/>
              <a:ahLst/>
              <a:cxnLst/>
              <a:rect l="l" t="t" r="r" b="b"/>
              <a:pathLst>
                <a:path w="2542540" h="1995170">
                  <a:moveTo>
                    <a:pt x="2542032" y="1615440"/>
                  </a:moveTo>
                  <a:lnTo>
                    <a:pt x="2542032" y="0"/>
                  </a:lnTo>
                  <a:lnTo>
                    <a:pt x="379476" y="0"/>
                  </a:lnTo>
                  <a:lnTo>
                    <a:pt x="304800" y="7620"/>
                  </a:lnTo>
                  <a:lnTo>
                    <a:pt x="268224" y="18288"/>
                  </a:lnTo>
                  <a:lnTo>
                    <a:pt x="199644" y="47244"/>
                  </a:lnTo>
                  <a:lnTo>
                    <a:pt x="138684" y="88392"/>
                  </a:lnTo>
                  <a:lnTo>
                    <a:pt x="86868" y="138684"/>
                  </a:lnTo>
                  <a:lnTo>
                    <a:pt x="47244" y="199644"/>
                  </a:lnTo>
                  <a:lnTo>
                    <a:pt x="16764" y="268224"/>
                  </a:lnTo>
                  <a:lnTo>
                    <a:pt x="7620" y="306324"/>
                  </a:lnTo>
                  <a:lnTo>
                    <a:pt x="0" y="379476"/>
                  </a:lnTo>
                  <a:lnTo>
                    <a:pt x="0" y="1994916"/>
                  </a:lnTo>
                  <a:lnTo>
                    <a:pt x="36576" y="1994916"/>
                  </a:lnTo>
                  <a:lnTo>
                    <a:pt x="36576" y="1921764"/>
                  </a:lnTo>
                  <a:lnTo>
                    <a:pt x="73152" y="1921764"/>
                  </a:lnTo>
                  <a:lnTo>
                    <a:pt x="73152" y="382524"/>
                  </a:lnTo>
                  <a:lnTo>
                    <a:pt x="74676" y="365760"/>
                  </a:lnTo>
                  <a:lnTo>
                    <a:pt x="74676" y="352044"/>
                  </a:lnTo>
                  <a:lnTo>
                    <a:pt x="79248" y="326898"/>
                  </a:lnTo>
                  <a:lnTo>
                    <a:pt x="79248" y="321564"/>
                  </a:lnTo>
                  <a:lnTo>
                    <a:pt x="86868" y="293624"/>
                  </a:lnTo>
                  <a:lnTo>
                    <a:pt x="86868" y="292608"/>
                  </a:lnTo>
                  <a:lnTo>
                    <a:pt x="88392" y="288036"/>
                  </a:lnTo>
                  <a:lnTo>
                    <a:pt x="88392" y="288607"/>
                  </a:lnTo>
                  <a:lnTo>
                    <a:pt x="97536" y="264604"/>
                  </a:lnTo>
                  <a:lnTo>
                    <a:pt x="97536" y="263652"/>
                  </a:lnTo>
                  <a:lnTo>
                    <a:pt x="109728" y="236558"/>
                  </a:lnTo>
                  <a:lnTo>
                    <a:pt x="109728" y="236220"/>
                  </a:lnTo>
                  <a:lnTo>
                    <a:pt x="111252" y="233172"/>
                  </a:lnTo>
                  <a:lnTo>
                    <a:pt x="111252" y="233934"/>
                  </a:lnTo>
                  <a:lnTo>
                    <a:pt x="124968" y="213360"/>
                  </a:lnTo>
                  <a:lnTo>
                    <a:pt x="124968" y="211836"/>
                  </a:lnTo>
                  <a:lnTo>
                    <a:pt x="144780" y="184404"/>
                  </a:lnTo>
                  <a:lnTo>
                    <a:pt x="144780" y="185710"/>
                  </a:lnTo>
                  <a:lnTo>
                    <a:pt x="164592" y="163068"/>
                  </a:lnTo>
                  <a:lnTo>
                    <a:pt x="164592" y="164687"/>
                  </a:lnTo>
                  <a:lnTo>
                    <a:pt x="184404" y="146113"/>
                  </a:lnTo>
                  <a:lnTo>
                    <a:pt x="184404" y="144780"/>
                  </a:lnTo>
                  <a:lnTo>
                    <a:pt x="211836" y="124968"/>
                  </a:lnTo>
                  <a:lnTo>
                    <a:pt x="211836" y="125984"/>
                  </a:lnTo>
                  <a:lnTo>
                    <a:pt x="233172" y="111760"/>
                  </a:lnTo>
                  <a:lnTo>
                    <a:pt x="233172" y="111252"/>
                  </a:lnTo>
                  <a:lnTo>
                    <a:pt x="236220" y="109728"/>
                  </a:lnTo>
                  <a:lnTo>
                    <a:pt x="236220" y="109880"/>
                  </a:lnTo>
                  <a:lnTo>
                    <a:pt x="263652" y="97536"/>
                  </a:lnTo>
                  <a:lnTo>
                    <a:pt x="263652" y="97898"/>
                  </a:lnTo>
                  <a:lnTo>
                    <a:pt x="288036" y="88609"/>
                  </a:lnTo>
                  <a:lnTo>
                    <a:pt x="288036" y="88392"/>
                  </a:lnTo>
                  <a:lnTo>
                    <a:pt x="292608" y="86868"/>
                  </a:lnTo>
                  <a:lnTo>
                    <a:pt x="292608" y="87145"/>
                  </a:lnTo>
                  <a:lnTo>
                    <a:pt x="321564" y="79248"/>
                  </a:lnTo>
                  <a:lnTo>
                    <a:pt x="321564" y="80217"/>
                  </a:lnTo>
                  <a:lnTo>
                    <a:pt x="352044" y="74676"/>
                  </a:lnTo>
                  <a:lnTo>
                    <a:pt x="352044" y="75922"/>
                  </a:lnTo>
                  <a:lnTo>
                    <a:pt x="381000" y="73290"/>
                  </a:lnTo>
                  <a:lnTo>
                    <a:pt x="381000" y="73152"/>
                  </a:lnTo>
                  <a:lnTo>
                    <a:pt x="2468880" y="73152"/>
                  </a:lnTo>
                  <a:lnTo>
                    <a:pt x="2468880" y="36576"/>
                  </a:lnTo>
                  <a:lnTo>
                    <a:pt x="2505456" y="73152"/>
                  </a:lnTo>
                  <a:lnTo>
                    <a:pt x="2505456" y="1775764"/>
                  </a:lnTo>
                  <a:lnTo>
                    <a:pt x="2511552" y="1761744"/>
                  </a:lnTo>
                  <a:lnTo>
                    <a:pt x="2525268" y="1728216"/>
                  </a:lnTo>
                  <a:lnTo>
                    <a:pt x="2534412" y="1690116"/>
                  </a:lnTo>
                  <a:lnTo>
                    <a:pt x="2540508" y="1653540"/>
                  </a:lnTo>
                  <a:lnTo>
                    <a:pt x="2542032" y="1615440"/>
                  </a:lnTo>
                  <a:close/>
                </a:path>
                <a:path w="2542540" h="1995170">
                  <a:moveTo>
                    <a:pt x="2161032" y="1994916"/>
                  </a:moveTo>
                  <a:lnTo>
                    <a:pt x="2161032" y="1921764"/>
                  </a:lnTo>
                  <a:lnTo>
                    <a:pt x="36576" y="1921764"/>
                  </a:lnTo>
                  <a:lnTo>
                    <a:pt x="73152" y="1958340"/>
                  </a:lnTo>
                  <a:lnTo>
                    <a:pt x="73152" y="1994916"/>
                  </a:lnTo>
                  <a:lnTo>
                    <a:pt x="2161032" y="1994916"/>
                  </a:lnTo>
                  <a:close/>
                </a:path>
                <a:path w="2542540" h="1995170">
                  <a:moveTo>
                    <a:pt x="73152" y="1994916"/>
                  </a:moveTo>
                  <a:lnTo>
                    <a:pt x="73152" y="1958340"/>
                  </a:lnTo>
                  <a:lnTo>
                    <a:pt x="36576" y="1921764"/>
                  </a:lnTo>
                  <a:lnTo>
                    <a:pt x="36576" y="1994916"/>
                  </a:lnTo>
                  <a:lnTo>
                    <a:pt x="73152" y="1994916"/>
                  </a:lnTo>
                  <a:close/>
                </a:path>
                <a:path w="2542540" h="1995170">
                  <a:moveTo>
                    <a:pt x="76200" y="348996"/>
                  </a:moveTo>
                  <a:lnTo>
                    <a:pt x="74676" y="352044"/>
                  </a:lnTo>
                  <a:lnTo>
                    <a:pt x="74676" y="365760"/>
                  </a:lnTo>
                  <a:lnTo>
                    <a:pt x="76200" y="348996"/>
                  </a:lnTo>
                  <a:close/>
                </a:path>
                <a:path w="2542540" h="1995170">
                  <a:moveTo>
                    <a:pt x="80772" y="318516"/>
                  </a:moveTo>
                  <a:lnTo>
                    <a:pt x="79248" y="321564"/>
                  </a:lnTo>
                  <a:lnTo>
                    <a:pt x="79248" y="326898"/>
                  </a:lnTo>
                  <a:lnTo>
                    <a:pt x="80772" y="318516"/>
                  </a:lnTo>
                  <a:close/>
                </a:path>
                <a:path w="2542540" h="1995170">
                  <a:moveTo>
                    <a:pt x="88392" y="288036"/>
                  </a:moveTo>
                  <a:lnTo>
                    <a:pt x="86868" y="292608"/>
                  </a:lnTo>
                  <a:lnTo>
                    <a:pt x="87843" y="290047"/>
                  </a:lnTo>
                  <a:lnTo>
                    <a:pt x="88392" y="288036"/>
                  </a:lnTo>
                  <a:close/>
                </a:path>
                <a:path w="2542540" h="1995170">
                  <a:moveTo>
                    <a:pt x="87843" y="290047"/>
                  </a:moveTo>
                  <a:lnTo>
                    <a:pt x="86868" y="292608"/>
                  </a:lnTo>
                  <a:lnTo>
                    <a:pt x="86868" y="293624"/>
                  </a:lnTo>
                  <a:lnTo>
                    <a:pt x="87843" y="290047"/>
                  </a:lnTo>
                  <a:close/>
                </a:path>
                <a:path w="2542540" h="1995170">
                  <a:moveTo>
                    <a:pt x="88392" y="288607"/>
                  </a:moveTo>
                  <a:lnTo>
                    <a:pt x="88392" y="288036"/>
                  </a:lnTo>
                  <a:lnTo>
                    <a:pt x="87843" y="290047"/>
                  </a:lnTo>
                  <a:lnTo>
                    <a:pt x="88392" y="288607"/>
                  </a:lnTo>
                  <a:close/>
                </a:path>
                <a:path w="2542540" h="1995170">
                  <a:moveTo>
                    <a:pt x="99060" y="260604"/>
                  </a:moveTo>
                  <a:lnTo>
                    <a:pt x="97536" y="263652"/>
                  </a:lnTo>
                  <a:lnTo>
                    <a:pt x="97536" y="264604"/>
                  </a:lnTo>
                  <a:lnTo>
                    <a:pt x="99060" y="260604"/>
                  </a:lnTo>
                  <a:close/>
                </a:path>
                <a:path w="2542540" h="1995170">
                  <a:moveTo>
                    <a:pt x="111252" y="233172"/>
                  </a:moveTo>
                  <a:lnTo>
                    <a:pt x="109728" y="236220"/>
                  </a:lnTo>
                  <a:lnTo>
                    <a:pt x="110196" y="235516"/>
                  </a:lnTo>
                  <a:lnTo>
                    <a:pt x="111252" y="233172"/>
                  </a:lnTo>
                  <a:close/>
                </a:path>
                <a:path w="2542540" h="1995170">
                  <a:moveTo>
                    <a:pt x="110196" y="235516"/>
                  </a:moveTo>
                  <a:lnTo>
                    <a:pt x="109728" y="236220"/>
                  </a:lnTo>
                  <a:lnTo>
                    <a:pt x="109728" y="236558"/>
                  </a:lnTo>
                  <a:lnTo>
                    <a:pt x="110196" y="235516"/>
                  </a:lnTo>
                  <a:close/>
                </a:path>
                <a:path w="2542540" h="1995170">
                  <a:moveTo>
                    <a:pt x="111252" y="233934"/>
                  </a:moveTo>
                  <a:lnTo>
                    <a:pt x="111252" y="233172"/>
                  </a:lnTo>
                  <a:lnTo>
                    <a:pt x="110196" y="235516"/>
                  </a:lnTo>
                  <a:lnTo>
                    <a:pt x="111252" y="233934"/>
                  </a:lnTo>
                  <a:close/>
                </a:path>
                <a:path w="2542540" h="1995170">
                  <a:moveTo>
                    <a:pt x="128016" y="208788"/>
                  </a:moveTo>
                  <a:lnTo>
                    <a:pt x="124968" y="211836"/>
                  </a:lnTo>
                  <a:lnTo>
                    <a:pt x="124968" y="213360"/>
                  </a:lnTo>
                  <a:lnTo>
                    <a:pt x="128016" y="208788"/>
                  </a:lnTo>
                  <a:close/>
                </a:path>
                <a:path w="2542540" h="1995170">
                  <a:moveTo>
                    <a:pt x="144780" y="185710"/>
                  </a:moveTo>
                  <a:lnTo>
                    <a:pt x="144780" y="184404"/>
                  </a:lnTo>
                  <a:lnTo>
                    <a:pt x="143256" y="187452"/>
                  </a:lnTo>
                  <a:lnTo>
                    <a:pt x="144780" y="185710"/>
                  </a:lnTo>
                  <a:close/>
                </a:path>
                <a:path w="2542540" h="1995170">
                  <a:moveTo>
                    <a:pt x="164592" y="164687"/>
                  </a:moveTo>
                  <a:lnTo>
                    <a:pt x="164592" y="163068"/>
                  </a:lnTo>
                  <a:lnTo>
                    <a:pt x="163068" y="166116"/>
                  </a:lnTo>
                  <a:lnTo>
                    <a:pt x="164592" y="164687"/>
                  </a:lnTo>
                  <a:close/>
                </a:path>
                <a:path w="2542540" h="1995170">
                  <a:moveTo>
                    <a:pt x="187452" y="143256"/>
                  </a:moveTo>
                  <a:lnTo>
                    <a:pt x="184404" y="144780"/>
                  </a:lnTo>
                  <a:lnTo>
                    <a:pt x="184404" y="146113"/>
                  </a:lnTo>
                  <a:lnTo>
                    <a:pt x="187452" y="143256"/>
                  </a:lnTo>
                  <a:close/>
                </a:path>
                <a:path w="2542540" h="1995170">
                  <a:moveTo>
                    <a:pt x="211836" y="125984"/>
                  </a:moveTo>
                  <a:lnTo>
                    <a:pt x="211836" y="124968"/>
                  </a:lnTo>
                  <a:lnTo>
                    <a:pt x="208788" y="128016"/>
                  </a:lnTo>
                  <a:lnTo>
                    <a:pt x="211836" y="125984"/>
                  </a:lnTo>
                  <a:close/>
                </a:path>
                <a:path w="2542540" h="1995170">
                  <a:moveTo>
                    <a:pt x="236220" y="109728"/>
                  </a:moveTo>
                  <a:lnTo>
                    <a:pt x="233172" y="111252"/>
                  </a:lnTo>
                  <a:lnTo>
                    <a:pt x="235516" y="110196"/>
                  </a:lnTo>
                  <a:lnTo>
                    <a:pt x="236220" y="109728"/>
                  </a:lnTo>
                  <a:close/>
                </a:path>
                <a:path w="2542540" h="1995170">
                  <a:moveTo>
                    <a:pt x="235516" y="110196"/>
                  </a:moveTo>
                  <a:lnTo>
                    <a:pt x="233172" y="111252"/>
                  </a:lnTo>
                  <a:lnTo>
                    <a:pt x="233172" y="111760"/>
                  </a:lnTo>
                  <a:lnTo>
                    <a:pt x="235516" y="110196"/>
                  </a:lnTo>
                  <a:close/>
                </a:path>
                <a:path w="2542540" h="1995170">
                  <a:moveTo>
                    <a:pt x="236220" y="109880"/>
                  </a:moveTo>
                  <a:lnTo>
                    <a:pt x="236220" y="109728"/>
                  </a:lnTo>
                  <a:lnTo>
                    <a:pt x="235516" y="110196"/>
                  </a:lnTo>
                  <a:lnTo>
                    <a:pt x="236220" y="109880"/>
                  </a:lnTo>
                  <a:close/>
                </a:path>
                <a:path w="2542540" h="1995170">
                  <a:moveTo>
                    <a:pt x="263652" y="97898"/>
                  </a:moveTo>
                  <a:lnTo>
                    <a:pt x="263652" y="97536"/>
                  </a:lnTo>
                  <a:lnTo>
                    <a:pt x="260604" y="99060"/>
                  </a:lnTo>
                  <a:lnTo>
                    <a:pt x="263652" y="97898"/>
                  </a:lnTo>
                  <a:close/>
                </a:path>
                <a:path w="2542540" h="1995170">
                  <a:moveTo>
                    <a:pt x="292608" y="86868"/>
                  </a:moveTo>
                  <a:lnTo>
                    <a:pt x="288036" y="88392"/>
                  </a:lnTo>
                  <a:lnTo>
                    <a:pt x="290047" y="87843"/>
                  </a:lnTo>
                  <a:lnTo>
                    <a:pt x="292608" y="86868"/>
                  </a:lnTo>
                  <a:close/>
                </a:path>
                <a:path w="2542540" h="1995170">
                  <a:moveTo>
                    <a:pt x="290047" y="87843"/>
                  </a:moveTo>
                  <a:lnTo>
                    <a:pt x="288036" y="88392"/>
                  </a:lnTo>
                  <a:lnTo>
                    <a:pt x="288036" y="88609"/>
                  </a:lnTo>
                  <a:lnTo>
                    <a:pt x="290047" y="87843"/>
                  </a:lnTo>
                  <a:close/>
                </a:path>
                <a:path w="2542540" h="1995170">
                  <a:moveTo>
                    <a:pt x="292608" y="87145"/>
                  </a:moveTo>
                  <a:lnTo>
                    <a:pt x="292608" y="86868"/>
                  </a:lnTo>
                  <a:lnTo>
                    <a:pt x="290047" y="87843"/>
                  </a:lnTo>
                  <a:lnTo>
                    <a:pt x="292608" y="87145"/>
                  </a:lnTo>
                  <a:close/>
                </a:path>
                <a:path w="2542540" h="1995170">
                  <a:moveTo>
                    <a:pt x="321564" y="80217"/>
                  </a:moveTo>
                  <a:lnTo>
                    <a:pt x="321564" y="79248"/>
                  </a:lnTo>
                  <a:lnTo>
                    <a:pt x="318516" y="80772"/>
                  </a:lnTo>
                  <a:lnTo>
                    <a:pt x="321564" y="80217"/>
                  </a:lnTo>
                  <a:close/>
                </a:path>
                <a:path w="2542540" h="1995170">
                  <a:moveTo>
                    <a:pt x="352044" y="75922"/>
                  </a:moveTo>
                  <a:lnTo>
                    <a:pt x="352044" y="74676"/>
                  </a:lnTo>
                  <a:lnTo>
                    <a:pt x="348996" y="76200"/>
                  </a:lnTo>
                  <a:lnTo>
                    <a:pt x="352044" y="75922"/>
                  </a:lnTo>
                  <a:close/>
                </a:path>
                <a:path w="2542540" h="1995170">
                  <a:moveTo>
                    <a:pt x="382524" y="73152"/>
                  </a:moveTo>
                  <a:lnTo>
                    <a:pt x="381000" y="73152"/>
                  </a:lnTo>
                  <a:lnTo>
                    <a:pt x="381000" y="73290"/>
                  </a:lnTo>
                  <a:lnTo>
                    <a:pt x="382524" y="73152"/>
                  </a:lnTo>
                  <a:close/>
                </a:path>
                <a:path w="2542540" h="1995170">
                  <a:moveTo>
                    <a:pt x="2194560" y="1993582"/>
                  </a:moveTo>
                  <a:lnTo>
                    <a:pt x="2194560" y="1920240"/>
                  </a:lnTo>
                  <a:lnTo>
                    <a:pt x="2159508" y="1921764"/>
                  </a:lnTo>
                  <a:lnTo>
                    <a:pt x="2161032" y="1921764"/>
                  </a:lnTo>
                  <a:lnTo>
                    <a:pt x="2161032" y="1994916"/>
                  </a:lnTo>
                  <a:lnTo>
                    <a:pt x="2162556" y="1994916"/>
                  </a:lnTo>
                  <a:lnTo>
                    <a:pt x="2194560" y="1993582"/>
                  </a:lnTo>
                  <a:close/>
                </a:path>
                <a:path w="2542540" h="1995170">
                  <a:moveTo>
                    <a:pt x="2225040" y="1915668"/>
                  </a:moveTo>
                  <a:lnTo>
                    <a:pt x="2189988" y="1920240"/>
                  </a:lnTo>
                  <a:lnTo>
                    <a:pt x="2194560" y="1920240"/>
                  </a:lnTo>
                  <a:lnTo>
                    <a:pt x="2194560" y="1993582"/>
                  </a:lnTo>
                  <a:lnTo>
                    <a:pt x="2199132" y="1993392"/>
                  </a:lnTo>
                  <a:lnTo>
                    <a:pt x="2220468" y="1989978"/>
                  </a:lnTo>
                  <a:lnTo>
                    <a:pt x="2220468" y="1917192"/>
                  </a:lnTo>
                  <a:lnTo>
                    <a:pt x="2225040" y="1915668"/>
                  </a:lnTo>
                  <a:close/>
                </a:path>
                <a:path w="2542540" h="1995170">
                  <a:moveTo>
                    <a:pt x="2253996" y="1908048"/>
                  </a:moveTo>
                  <a:lnTo>
                    <a:pt x="2220468" y="1917192"/>
                  </a:lnTo>
                  <a:lnTo>
                    <a:pt x="2220468" y="1989978"/>
                  </a:lnTo>
                  <a:lnTo>
                    <a:pt x="2237232" y="1987296"/>
                  </a:lnTo>
                  <a:lnTo>
                    <a:pt x="2250948" y="1983867"/>
                  </a:lnTo>
                  <a:lnTo>
                    <a:pt x="2250948" y="1909572"/>
                  </a:lnTo>
                  <a:lnTo>
                    <a:pt x="2253996" y="1908048"/>
                  </a:lnTo>
                  <a:close/>
                </a:path>
                <a:path w="2542540" h="1995170">
                  <a:moveTo>
                    <a:pt x="2282952" y="1974971"/>
                  </a:moveTo>
                  <a:lnTo>
                    <a:pt x="2282952" y="1897380"/>
                  </a:lnTo>
                  <a:lnTo>
                    <a:pt x="2250948" y="1909572"/>
                  </a:lnTo>
                  <a:lnTo>
                    <a:pt x="2250948" y="1983867"/>
                  </a:lnTo>
                  <a:lnTo>
                    <a:pt x="2273808" y="1978152"/>
                  </a:lnTo>
                  <a:lnTo>
                    <a:pt x="2282952" y="1974971"/>
                  </a:lnTo>
                  <a:close/>
                </a:path>
                <a:path w="2542540" h="1995170">
                  <a:moveTo>
                    <a:pt x="2308860" y="1965960"/>
                  </a:moveTo>
                  <a:lnTo>
                    <a:pt x="2308860" y="1883664"/>
                  </a:lnTo>
                  <a:lnTo>
                    <a:pt x="2278380" y="1898904"/>
                  </a:lnTo>
                  <a:lnTo>
                    <a:pt x="2282952" y="1897380"/>
                  </a:lnTo>
                  <a:lnTo>
                    <a:pt x="2282952" y="1974971"/>
                  </a:lnTo>
                  <a:lnTo>
                    <a:pt x="2308860" y="1965960"/>
                  </a:lnTo>
                  <a:close/>
                </a:path>
                <a:path w="2542540" h="1995170">
                  <a:moveTo>
                    <a:pt x="2334768" y="1953006"/>
                  </a:moveTo>
                  <a:lnTo>
                    <a:pt x="2334768" y="1868424"/>
                  </a:lnTo>
                  <a:lnTo>
                    <a:pt x="2305812" y="1885188"/>
                  </a:lnTo>
                  <a:lnTo>
                    <a:pt x="2308860" y="1883664"/>
                  </a:lnTo>
                  <a:lnTo>
                    <a:pt x="2308860" y="1965960"/>
                  </a:lnTo>
                  <a:lnTo>
                    <a:pt x="2334768" y="1953006"/>
                  </a:lnTo>
                  <a:close/>
                </a:path>
                <a:path w="2542540" h="1995170">
                  <a:moveTo>
                    <a:pt x="2357628" y="1850136"/>
                  </a:moveTo>
                  <a:lnTo>
                    <a:pt x="2331720" y="1869948"/>
                  </a:lnTo>
                  <a:lnTo>
                    <a:pt x="2334768" y="1868424"/>
                  </a:lnTo>
                  <a:lnTo>
                    <a:pt x="2334768" y="1953006"/>
                  </a:lnTo>
                  <a:lnTo>
                    <a:pt x="2342388" y="1949196"/>
                  </a:lnTo>
                  <a:lnTo>
                    <a:pt x="2354580" y="1942229"/>
                  </a:lnTo>
                  <a:lnTo>
                    <a:pt x="2354580" y="1853184"/>
                  </a:lnTo>
                  <a:lnTo>
                    <a:pt x="2357628" y="1850136"/>
                  </a:lnTo>
                  <a:close/>
                </a:path>
                <a:path w="2542540" h="1995170">
                  <a:moveTo>
                    <a:pt x="2378816" y="1831798"/>
                  </a:moveTo>
                  <a:lnTo>
                    <a:pt x="2354580" y="1853184"/>
                  </a:lnTo>
                  <a:lnTo>
                    <a:pt x="2354580" y="1942229"/>
                  </a:lnTo>
                  <a:lnTo>
                    <a:pt x="2374392" y="1930908"/>
                  </a:lnTo>
                  <a:lnTo>
                    <a:pt x="2377440" y="1928501"/>
                  </a:lnTo>
                  <a:lnTo>
                    <a:pt x="2377440" y="1833372"/>
                  </a:lnTo>
                  <a:lnTo>
                    <a:pt x="2378816" y="1831798"/>
                  </a:lnTo>
                  <a:close/>
                </a:path>
                <a:path w="2542540" h="1995170">
                  <a:moveTo>
                    <a:pt x="2380488" y="1830324"/>
                  </a:moveTo>
                  <a:lnTo>
                    <a:pt x="2378816" y="1831798"/>
                  </a:lnTo>
                  <a:lnTo>
                    <a:pt x="2377440" y="1833372"/>
                  </a:lnTo>
                  <a:lnTo>
                    <a:pt x="2380488" y="1830324"/>
                  </a:lnTo>
                  <a:close/>
                </a:path>
                <a:path w="2542540" h="1995170">
                  <a:moveTo>
                    <a:pt x="2380488" y="1926095"/>
                  </a:moveTo>
                  <a:lnTo>
                    <a:pt x="2380488" y="1830324"/>
                  </a:lnTo>
                  <a:lnTo>
                    <a:pt x="2377440" y="1833372"/>
                  </a:lnTo>
                  <a:lnTo>
                    <a:pt x="2377440" y="1928501"/>
                  </a:lnTo>
                  <a:lnTo>
                    <a:pt x="2380488" y="1926095"/>
                  </a:lnTo>
                  <a:close/>
                </a:path>
                <a:path w="2542540" h="1995170">
                  <a:moveTo>
                    <a:pt x="2398776" y="1808988"/>
                  </a:moveTo>
                  <a:lnTo>
                    <a:pt x="2378816" y="1831798"/>
                  </a:lnTo>
                  <a:lnTo>
                    <a:pt x="2380488" y="1830324"/>
                  </a:lnTo>
                  <a:lnTo>
                    <a:pt x="2380488" y="1926095"/>
                  </a:lnTo>
                  <a:lnTo>
                    <a:pt x="2397252" y="1912860"/>
                  </a:lnTo>
                  <a:lnTo>
                    <a:pt x="2397252" y="1812036"/>
                  </a:lnTo>
                  <a:lnTo>
                    <a:pt x="2398776" y="1808988"/>
                  </a:lnTo>
                  <a:close/>
                </a:path>
                <a:path w="2542540" h="1995170">
                  <a:moveTo>
                    <a:pt x="2417064" y="1784604"/>
                  </a:moveTo>
                  <a:lnTo>
                    <a:pt x="2397252" y="1812036"/>
                  </a:lnTo>
                  <a:lnTo>
                    <a:pt x="2397252" y="1912860"/>
                  </a:lnTo>
                  <a:lnTo>
                    <a:pt x="2403348" y="1908048"/>
                  </a:lnTo>
                  <a:lnTo>
                    <a:pt x="2415540" y="1897210"/>
                  </a:lnTo>
                  <a:lnTo>
                    <a:pt x="2415540" y="1787652"/>
                  </a:lnTo>
                  <a:lnTo>
                    <a:pt x="2417064" y="1784604"/>
                  </a:lnTo>
                  <a:close/>
                </a:path>
                <a:path w="2542540" h="1995170">
                  <a:moveTo>
                    <a:pt x="2432304" y="1758696"/>
                  </a:moveTo>
                  <a:lnTo>
                    <a:pt x="2415540" y="1787652"/>
                  </a:lnTo>
                  <a:lnTo>
                    <a:pt x="2415540" y="1897210"/>
                  </a:lnTo>
                  <a:lnTo>
                    <a:pt x="2430780" y="1883664"/>
                  </a:lnTo>
                  <a:lnTo>
                    <a:pt x="2430780" y="1763268"/>
                  </a:lnTo>
                  <a:lnTo>
                    <a:pt x="2432304" y="1758696"/>
                  </a:lnTo>
                  <a:close/>
                </a:path>
                <a:path w="2542540" h="1995170">
                  <a:moveTo>
                    <a:pt x="2455164" y="1856232"/>
                  </a:moveTo>
                  <a:lnTo>
                    <a:pt x="2455164" y="1703832"/>
                  </a:lnTo>
                  <a:lnTo>
                    <a:pt x="2444496" y="1735836"/>
                  </a:lnTo>
                  <a:lnTo>
                    <a:pt x="2444496" y="1732788"/>
                  </a:lnTo>
                  <a:lnTo>
                    <a:pt x="2430780" y="1763268"/>
                  </a:lnTo>
                  <a:lnTo>
                    <a:pt x="2430780" y="1883664"/>
                  </a:lnTo>
                  <a:lnTo>
                    <a:pt x="2455164" y="1856232"/>
                  </a:lnTo>
                  <a:close/>
                </a:path>
                <a:path w="2542540" h="1995170">
                  <a:moveTo>
                    <a:pt x="2505456" y="1775764"/>
                  </a:moveTo>
                  <a:lnTo>
                    <a:pt x="2505456" y="73152"/>
                  </a:lnTo>
                  <a:lnTo>
                    <a:pt x="2468880" y="73152"/>
                  </a:lnTo>
                  <a:lnTo>
                    <a:pt x="2468880" y="1612392"/>
                  </a:lnTo>
                  <a:lnTo>
                    <a:pt x="2467356" y="1647444"/>
                  </a:lnTo>
                  <a:lnTo>
                    <a:pt x="2467356" y="1644396"/>
                  </a:lnTo>
                  <a:lnTo>
                    <a:pt x="2462784" y="1677924"/>
                  </a:lnTo>
                  <a:lnTo>
                    <a:pt x="2462784" y="1674876"/>
                  </a:lnTo>
                  <a:lnTo>
                    <a:pt x="2453640" y="1708404"/>
                  </a:lnTo>
                  <a:lnTo>
                    <a:pt x="2455164" y="1703832"/>
                  </a:lnTo>
                  <a:lnTo>
                    <a:pt x="2455164" y="1856232"/>
                  </a:lnTo>
                  <a:lnTo>
                    <a:pt x="2476500" y="1827276"/>
                  </a:lnTo>
                  <a:lnTo>
                    <a:pt x="2496312" y="1796796"/>
                  </a:lnTo>
                  <a:lnTo>
                    <a:pt x="2505456" y="1775764"/>
                  </a:lnTo>
                  <a:close/>
                </a:path>
                <a:path w="2542540" h="1995170">
                  <a:moveTo>
                    <a:pt x="2505456" y="73152"/>
                  </a:moveTo>
                  <a:lnTo>
                    <a:pt x="2468880" y="36576"/>
                  </a:lnTo>
                  <a:lnTo>
                    <a:pt x="2468880" y="73152"/>
                  </a:lnTo>
                  <a:lnTo>
                    <a:pt x="2505456" y="73152"/>
                  </a:lnTo>
                  <a:close/>
                </a:path>
              </a:pathLst>
            </a:custGeom>
            <a:solidFill>
              <a:srgbClr val="006FBF"/>
            </a:solidFill>
          </p:spPr>
          <p:txBody>
            <a:bodyPr wrap="square" lIns="0" tIns="0" rIns="0" bIns="0" rtlCol="0"/>
            <a:lstStyle/>
            <a:p>
              <a:endParaRPr sz="1588">
                <a:solidFill>
                  <a:prstClr val="black"/>
                </a:solidFill>
              </a:endParaRPr>
            </a:p>
          </p:txBody>
        </p:sp>
      </p:grpSp>
      <p:sp>
        <p:nvSpPr>
          <p:cNvPr id="73" name="object 38">
            <a:extLst>
              <a:ext uri="{FF2B5EF4-FFF2-40B4-BE49-F238E27FC236}">
                <a16:creationId xmlns:a16="http://schemas.microsoft.com/office/drawing/2014/main" id="{B4646668-8724-60CC-1583-77719C1CAEFC}"/>
              </a:ext>
            </a:extLst>
          </p:cNvPr>
          <p:cNvSpPr txBox="1"/>
          <p:nvPr/>
        </p:nvSpPr>
        <p:spPr>
          <a:xfrm>
            <a:off x="4458801" y="6068921"/>
            <a:ext cx="3613237" cy="346248"/>
          </a:xfrm>
          <a:prstGeom prst="rect">
            <a:avLst/>
          </a:prstGeom>
          <a:solidFill>
            <a:srgbClr val="F6DA0A"/>
          </a:solidFill>
        </p:spPr>
        <p:txBody>
          <a:bodyPr vert="horz" wrap="square" lIns="0" tIns="22971" rIns="0" bIns="0" rtlCol="0">
            <a:spAutoFit/>
          </a:bodyPr>
          <a:lstStyle/>
          <a:p>
            <a:pPr marL="65558" marR="104220">
              <a:lnSpc>
                <a:spcPct val="100899"/>
              </a:lnSpc>
              <a:spcBef>
                <a:spcPts val="180"/>
              </a:spcBef>
            </a:pPr>
            <a:r>
              <a:rPr sz="1015" b="1" i="1" spc="-9" dirty="0">
                <a:solidFill>
                  <a:srgbClr val="002060"/>
                </a:solidFill>
                <a:cs typeface="Calibri"/>
              </a:rPr>
              <a:t>Pour </a:t>
            </a:r>
            <a:r>
              <a:rPr sz="1015" b="1" i="1" spc="-4" dirty="0">
                <a:solidFill>
                  <a:srgbClr val="002060"/>
                </a:solidFill>
                <a:cs typeface="Calibri"/>
              </a:rPr>
              <a:t>tous </a:t>
            </a:r>
            <a:r>
              <a:rPr sz="1015" b="1" i="1" dirty="0">
                <a:solidFill>
                  <a:srgbClr val="002060"/>
                </a:solidFill>
                <a:cs typeface="Calibri"/>
              </a:rPr>
              <a:t>les </a:t>
            </a:r>
            <a:r>
              <a:rPr sz="1015" b="1" i="1" spc="-4" dirty="0">
                <a:solidFill>
                  <a:srgbClr val="002060"/>
                </a:solidFill>
                <a:cs typeface="Calibri"/>
              </a:rPr>
              <a:t>types </a:t>
            </a:r>
            <a:r>
              <a:rPr sz="1015" b="1" i="1" dirty="0">
                <a:solidFill>
                  <a:srgbClr val="002060"/>
                </a:solidFill>
                <a:cs typeface="Calibri"/>
              </a:rPr>
              <a:t>de </a:t>
            </a:r>
            <a:r>
              <a:rPr sz="1015" b="1" i="1" spc="-4" dirty="0">
                <a:solidFill>
                  <a:srgbClr val="002060"/>
                </a:solidFill>
                <a:cs typeface="Calibri"/>
              </a:rPr>
              <a:t>détalonneur équipés </a:t>
            </a:r>
            <a:r>
              <a:rPr sz="1015" b="1" i="1" dirty="0">
                <a:solidFill>
                  <a:srgbClr val="002060"/>
                </a:solidFill>
                <a:cs typeface="Calibri"/>
              </a:rPr>
              <a:t>de poignées de </a:t>
            </a:r>
            <a:r>
              <a:rPr sz="1015" b="1" i="1" spc="-216" dirty="0">
                <a:solidFill>
                  <a:srgbClr val="002060"/>
                </a:solidFill>
                <a:cs typeface="Calibri"/>
              </a:rPr>
              <a:t> </a:t>
            </a:r>
            <a:r>
              <a:rPr sz="1015" b="1" i="1" dirty="0">
                <a:solidFill>
                  <a:srgbClr val="002060"/>
                </a:solidFill>
                <a:cs typeface="Calibri"/>
              </a:rPr>
              <a:t>préhension,</a:t>
            </a:r>
            <a:r>
              <a:rPr sz="1015" b="1" i="1" spc="-18" dirty="0">
                <a:solidFill>
                  <a:srgbClr val="002060"/>
                </a:solidFill>
                <a:cs typeface="Calibri"/>
              </a:rPr>
              <a:t> </a:t>
            </a:r>
            <a:r>
              <a:rPr sz="1015" b="1" i="1" dirty="0">
                <a:solidFill>
                  <a:srgbClr val="002060"/>
                </a:solidFill>
                <a:cs typeface="Calibri"/>
              </a:rPr>
              <a:t>leurs</a:t>
            </a:r>
            <a:r>
              <a:rPr sz="1015" b="1" i="1" spc="-4" dirty="0">
                <a:solidFill>
                  <a:srgbClr val="002060"/>
                </a:solidFill>
                <a:cs typeface="Calibri"/>
              </a:rPr>
              <a:t> présences</a:t>
            </a:r>
            <a:r>
              <a:rPr sz="1015" b="1" i="1" spc="-18" dirty="0">
                <a:solidFill>
                  <a:srgbClr val="002060"/>
                </a:solidFill>
                <a:cs typeface="Calibri"/>
              </a:rPr>
              <a:t> </a:t>
            </a:r>
            <a:r>
              <a:rPr sz="1015" b="1" i="1" spc="-4" dirty="0">
                <a:solidFill>
                  <a:srgbClr val="002060"/>
                </a:solidFill>
                <a:cs typeface="Calibri"/>
              </a:rPr>
              <a:t>en</a:t>
            </a:r>
            <a:r>
              <a:rPr sz="1015" b="1" i="1" spc="9" dirty="0">
                <a:solidFill>
                  <a:srgbClr val="002060"/>
                </a:solidFill>
                <a:cs typeface="Calibri"/>
              </a:rPr>
              <a:t> </a:t>
            </a:r>
            <a:r>
              <a:rPr sz="1015" b="1" i="1" dirty="0">
                <a:solidFill>
                  <a:srgbClr val="002060"/>
                </a:solidFill>
                <a:cs typeface="Calibri"/>
              </a:rPr>
              <a:t>bon</a:t>
            </a:r>
            <a:r>
              <a:rPr sz="1015" b="1" i="1" spc="-13" dirty="0">
                <a:solidFill>
                  <a:srgbClr val="002060"/>
                </a:solidFill>
                <a:cs typeface="Calibri"/>
              </a:rPr>
              <a:t> </a:t>
            </a:r>
            <a:r>
              <a:rPr sz="1015" b="1" i="1" spc="-9" dirty="0">
                <a:solidFill>
                  <a:srgbClr val="002060"/>
                </a:solidFill>
                <a:cs typeface="Calibri"/>
              </a:rPr>
              <a:t>état,</a:t>
            </a:r>
            <a:r>
              <a:rPr sz="1015" b="1" i="1" spc="18" dirty="0">
                <a:solidFill>
                  <a:srgbClr val="002060"/>
                </a:solidFill>
                <a:cs typeface="Calibri"/>
              </a:rPr>
              <a:t> </a:t>
            </a:r>
            <a:r>
              <a:rPr sz="1015" b="1" i="1" spc="-4" dirty="0">
                <a:solidFill>
                  <a:srgbClr val="002060"/>
                </a:solidFill>
                <a:cs typeface="Calibri"/>
              </a:rPr>
              <a:t>est impératives.</a:t>
            </a:r>
            <a:endParaRPr sz="1015" dirty="0">
              <a:solidFill>
                <a:srgbClr val="002060"/>
              </a:solidFill>
              <a:cs typeface="Calibri"/>
            </a:endParaRPr>
          </a:p>
        </p:txBody>
      </p:sp>
      <p:sp>
        <p:nvSpPr>
          <p:cNvPr id="74" name="object 39">
            <a:extLst>
              <a:ext uri="{FF2B5EF4-FFF2-40B4-BE49-F238E27FC236}">
                <a16:creationId xmlns:a16="http://schemas.microsoft.com/office/drawing/2014/main" id="{CB4D7057-9C83-A483-A4F6-619B2B3BE510}"/>
              </a:ext>
            </a:extLst>
          </p:cNvPr>
          <p:cNvSpPr txBox="1"/>
          <p:nvPr/>
        </p:nvSpPr>
        <p:spPr>
          <a:xfrm>
            <a:off x="8589301" y="6155244"/>
            <a:ext cx="123825" cy="346249"/>
          </a:xfrm>
          <a:prstGeom prst="rect">
            <a:avLst/>
          </a:prstGeom>
        </p:spPr>
        <p:txBody>
          <a:bodyPr vert="horz" wrap="square" lIns="0" tIns="0" rIns="0" bIns="0" rtlCol="0">
            <a:spAutoFit/>
          </a:bodyPr>
          <a:lstStyle/>
          <a:p>
            <a:pPr marL="33619">
              <a:lnSpc>
                <a:spcPts val="922"/>
              </a:lnSpc>
            </a:pPr>
            <a:fld id="{81D60167-4931-47E6-BA6A-407CBD079E47}" type="slidenum">
              <a:rPr sz="882" spc="-4" dirty="0">
                <a:solidFill>
                  <a:srgbClr val="898989"/>
                </a:solidFill>
                <a:cs typeface="Calibri"/>
              </a:rPr>
              <a:pPr marL="33619">
                <a:lnSpc>
                  <a:spcPts val="922"/>
                </a:lnSpc>
              </a:pPr>
              <a:t>42</a:t>
            </a:fld>
            <a:endParaRPr sz="882">
              <a:solidFill>
                <a:prstClr val="black"/>
              </a:solidFill>
              <a:cs typeface="Calibri"/>
            </a:endParaRPr>
          </a:p>
        </p:txBody>
      </p:sp>
    </p:spTree>
    <p:extLst>
      <p:ext uri="{BB962C8B-B14F-4D97-AF65-F5344CB8AC3E}">
        <p14:creationId xmlns:p14="http://schemas.microsoft.com/office/powerpoint/2010/main" val="12376563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sp>
        <p:nvSpPr>
          <p:cNvPr id="3" name="object 5">
            <a:extLst>
              <a:ext uri="{FF2B5EF4-FFF2-40B4-BE49-F238E27FC236}">
                <a16:creationId xmlns:a16="http://schemas.microsoft.com/office/drawing/2014/main" id="{37254BE6-6EFD-4B81-C2AA-FE6346F98D1F}"/>
              </a:ext>
            </a:extLst>
          </p:cNvPr>
          <p:cNvSpPr txBox="1">
            <a:spLocks/>
          </p:cNvSpPr>
          <p:nvPr/>
        </p:nvSpPr>
        <p:spPr>
          <a:xfrm>
            <a:off x="280657" y="1462016"/>
            <a:ext cx="6844552" cy="294953"/>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lnSpc>
                <a:spcPts val="2281"/>
              </a:lnSpc>
            </a:pPr>
            <a:r>
              <a:rPr lang="fr-FR" sz="2030" spc="4" dirty="0">
                <a:solidFill>
                  <a:srgbClr val="002060"/>
                </a:solidFill>
                <a:highlight>
                  <a:srgbClr val="F6DA0A"/>
                </a:highlight>
              </a:rPr>
              <a:t>Consignes</a:t>
            </a:r>
            <a:r>
              <a:rPr lang="fr-FR" sz="2030" spc="-18" dirty="0">
                <a:solidFill>
                  <a:srgbClr val="002060"/>
                </a:solidFill>
                <a:highlight>
                  <a:srgbClr val="F6DA0A"/>
                </a:highlight>
              </a:rPr>
              <a:t> </a:t>
            </a:r>
            <a:r>
              <a:rPr lang="fr-FR" sz="2030" spc="4" dirty="0">
                <a:solidFill>
                  <a:srgbClr val="002060"/>
                </a:solidFill>
                <a:highlight>
                  <a:srgbClr val="F6DA0A"/>
                </a:highlight>
              </a:rPr>
              <a:t>d’utilisation</a:t>
            </a:r>
            <a:r>
              <a:rPr lang="fr-FR" sz="2030" spc="-44" dirty="0">
                <a:solidFill>
                  <a:srgbClr val="002060"/>
                </a:solidFill>
                <a:highlight>
                  <a:srgbClr val="F6DA0A"/>
                </a:highlight>
              </a:rPr>
              <a:t> </a:t>
            </a:r>
            <a:r>
              <a:rPr lang="fr-FR" sz="2030" spc="4" dirty="0">
                <a:solidFill>
                  <a:srgbClr val="002060"/>
                </a:solidFill>
                <a:highlight>
                  <a:srgbClr val="F6DA0A"/>
                </a:highlight>
              </a:rPr>
              <a:t>des</a:t>
            </a:r>
            <a:r>
              <a:rPr lang="fr-FR" sz="2030" spc="-4" dirty="0">
                <a:solidFill>
                  <a:srgbClr val="002060"/>
                </a:solidFill>
                <a:highlight>
                  <a:srgbClr val="F6DA0A"/>
                </a:highlight>
              </a:rPr>
              <a:t> </a:t>
            </a:r>
            <a:r>
              <a:rPr lang="fr-FR" sz="2030" spc="4" dirty="0">
                <a:solidFill>
                  <a:srgbClr val="002060"/>
                </a:solidFill>
                <a:highlight>
                  <a:srgbClr val="F6DA0A"/>
                </a:highlight>
              </a:rPr>
              <a:t>outils</a:t>
            </a:r>
            <a:r>
              <a:rPr lang="fr-FR" sz="2030" spc="-22" dirty="0">
                <a:solidFill>
                  <a:srgbClr val="002060"/>
                </a:solidFill>
                <a:highlight>
                  <a:srgbClr val="F6DA0A"/>
                </a:highlight>
              </a:rPr>
              <a:t> </a:t>
            </a:r>
            <a:r>
              <a:rPr lang="fr-FR" sz="2030" spc="4" dirty="0">
                <a:solidFill>
                  <a:srgbClr val="002060"/>
                </a:solidFill>
                <a:highlight>
                  <a:srgbClr val="F6DA0A"/>
                </a:highlight>
              </a:rPr>
              <a:t>hydropneumatiques</a:t>
            </a:r>
            <a:endParaRPr lang="fr-FR" sz="2030" dirty="0">
              <a:solidFill>
                <a:srgbClr val="002060"/>
              </a:solidFill>
              <a:highlight>
                <a:srgbClr val="F6DA0A"/>
              </a:highlight>
            </a:endParaRPr>
          </a:p>
        </p:txBody>
      </p:sp>
      <p:grpSp>
        <p:nvGrpSpPr>
          <p:cNvPr id="7" name="object 6">
            <a:extLst>
              <a:ext uri="{FF2B5EF4-FFF2-40B4-BE49-F238E27FC236}">
                <a16:creationId xmlns:a16="http://schemas.microsoft.com/office/drawing/2014/main" id="{F9D7233E-9A59-DDDC-BA67-9718FF16786A}"/>
              </a:ext>
            </a:extLst>
          </p:cNvPr>
          <p:cNvGrpSpPr/>
          <p:nvPr/>
        </p:nvGrpSpPr>
        <p:grpSpPr>
          <a:xfrm>
            <a:off x="5425766" y="2015034"/>
            <a:ext cx="4958043" cy="3578599"/>
            <a:chOff x="4198620" y="1630680"/>
            <a:chExt cx="5619115" cy="4055745"/>
          </a:xfrm>
        </p:grpSpPr>
        <p:pic>
          <p:nvPicPr>
            <p:cNvPr id="8" name="object 7">
              <a:extLst>
                <a:ext uri="{FF2B5EF4-FFF2-40B4-BE49-F238E27FC236}">
                  <a16:creationId xmlns:a16="http://schemas.microsoft.com/office/drawing/2014/main" id="{0C136461-2062-F980-D98F-1D3C1F8E8A6C}"/>
                </a:ext>
              </a:extLst>
            </p:cNvPr>
            <p:cNvPicPr/>
            <p:nvPr/>
          </p:nvPicPr>
          <p:blipFill>
            <a:blip r:embed="rId2" cstate="print"/>
            <a:stretch>
              <a:fillRect/>
            </a:stretch>
          </p:blipFill>
          <p:spPr>
            <a:xfrm>
              <a:off x="4271771" y="1713991"/>
              <a:ext cx="5472683" cy="3898900"/>
            </a:xfrm>
            <a:prstGeom prst="rect">
              <a:avLst/>
            </a:prstGeom>
          </p:spPr>
        </p:pic>
        <p:sp>
          <p:nvSpPr>
            <p:cNvPr id="19" name="object 8">
              <a:extLst>
                <a:ext uri="{FF2B5EF4-FFF2-40B4-BE49-F238E27FC236}">
                  <a16:creationId xmlns:a16="http://schemas.microsoft.com/office/drawing/2014/main" id="{38C861DE-C0E5-C936-2120-0F6631F08AFB}"/>
                </a:ext>
              </a:extLst>
            </p:cNvPr>
            <p:cNvSpPr/>
            <p:nvPr/>
          </p:nvSpPr>
          <p:spPr>
            <a:xfrm>
              <a:off x="4198620" y="1630680"/>
              <a:ext cx="5619115" cy="4055745"/>
            </a:xfrm>
            <a:custGeom>
              <a:avLst/>
              <a:gdLst/>
              <a:ahLst/>
              <a:cxnLst/>
              <a:rect l="l" t="t" r="r" b="b"/>
              <a:pathLst>
                <a:path w="5619115" h="4055745">
                  <a:moveTo>
                    <a:pt x="5618988" y="3332988"/>
                  </a:moveTo>
                  <a:lnTo>
                    <a:pt x="5618988" y="0"/>
                  </a:lnTo>
                  <a:lnTo>
                    <a:pt x="722376" y="0"/>
                  </a:lnTo>
                  <a:lnTo>
                    <a:pt x="650748" y="4572"/>
                  </a:lnTo>
                  <a:lnTo>
                    <a:pt x="579120" y="15240"/>
                  </a:lnTo>
                  <a:lnTo>
                    <a:pt x="509016" y="32004"/>
                  </a:lnTo>
                  <a:lnTo>
                    <a:pt x="441960" y="56388"/>
                  </a:lnTo>
                  <a:lnTo>
                    <a:pt x="379476" y="88392"/>
                  </a:lnTo>
                  <a:lnTo>
                    <a:pt x="320040" y="123444"/>
                  </a:lnTo>
                  <a:lnTo>
                    <a:pt x="263652" y="166116"/>
                  </a:lnTo>
                  <a:lnTo>
                    <a:pt x="211836" y="213360"/>
                  </a:lnTo>
                  <a:lnTo>
                    <a:pt x="166116" y="263652"/>
                  </a:lnTo>
                  <a:lnTo>
                    <a:pt x="123444" y="320040"/>
                  </a:lnTo>
                  <a:lnTo>
                    <a:pt x="86868" y="379476"/>
                  </a:lnTo>
                  <a:lnTo>
                    <a:pt x="56388" y="443484"/>
                  </a:lnTo>
                  <a:lnTo>
                    <a:pt x="32004" y="509016"/>
                  </a:lnTo>
                  <a:lnTo>
                    <a:pt x="15240" y="579120"/>
                  </a:lnTo>
                  <a:lnTo>
                    <a:pt x="3048" y="650748"/>
                  </a:lnTo>
                  <a:lnTo>
                    <a:pt x="0" y="723900"/>
                  </a:lnTo>
                  <a:lnTo>
                    <a:pt x="0" y="4055364"/>
                  </a:lnTo>
                  <a:lnTo>
                    <a:pt x="36576" y="4055364"/>
                  </a:lnTo>
                  <a:lnTo>
                    <a:pt x="36576" y="3982212"/>
                  </a:lnTo>
                  <a:lnTo>
                    <a:pt x="73152" y="3982212"/>
                  </a:lnTo>
                  <a:lnTo>
                    <a:pt x="73152" y="725424"/>
                  </a:lnTo>
                  <a:lnTo>
                    <a:pt x="76200" y="656844"/>
                  </a:lnTo>
                  <a:lnTo>
                    <a:pt x="76200" y="659892"/>
                  </a:lnTo>
                  <a:lnTo>
                    <a:pt x="85344" y="602415"/>
                  </a:lnTo>
                  <a:lnTo>
                    <a:pt x="85344" y="595884"/>
                  </a:lnTo>
                  <a:lnTo>
                    <a:pt x="102108" y="535813"/>
                  </a:lnTo>
                  <a:lnTo>
                    <a:pt x="102108" y="533400"/>
                  </a:lnTo>
                  <a:lnTo>
                    <a:pt x="123444" y="473659"/>
                  </a:lnTo>
                  <a:lnTo>
                    <a:pt x="123444" y="472440"/>
                  </a:lnTo>
                  <a:lnTo>
                    <a:pt x="150876" y="416132"/>
                  </a:lnTo>
                  <a:lnTo>
                    <a:pt x="152400" y="413004"/>
                  </a:lnTo>
                  <a:lnTo>
                    <a:pt x="152400" y="413600"/>
                  </a:lnTo>
                  <a:lnTo>
                    <a:pt x="185928" y="359664"/>
                  </a:lnTo>
                  <a:lnTo>
                    <a:pt x="185928" y="360578"/>
                  </a:lnTo>
                  <a:lnTo>
                    <a:pt x="222504" y="309372"/>
                  </a:lnTo>
                  <a:lnTo>
                    <a:pt x="222504" y="310738"/>
                  </a:lnTo>
                  <a:lnTo>
                    <a:pt x="263652" y="265333"/>
                  </a:lnTo>
                  <a:lnTo>
                    <a:pt x="263652" y="265176"/>
                  </a:lnTo>
                  <a:lnTo>
                    <a:pt x="265176" y="263652"/>
                  </a:lnTo>
                  <a:lnTo>
                    <a:pt x="265176" y="263794"/>
                  </a:lnTo>
                  <a:lnTo>
                    <a:pt x="312420" y="220980"/>
                  </a:lnTo>
                  <a:lnTo>
                    <a:pt x="312420" y="221697"/>
                  </a:lnTo>
                  <a:lnTo>
                    <a:pt x="361188" y="184404"/>
                  </a:lnTo>
                  <a:lnTo>
                    <a:pt x="361188" y="184980"/>
                  </a:lnTo>
                  <a:lnTo>
                    <a:pt x="413004" y="152770"/>
                  </a:lnTo>
                  <a:lnTo>
                    <a:pt x="413004" y="152400"/>
                  </a:lnTo>
                  <a:lnTo>
                    <a:pt x="416052" y="150876"/>
                  </a:lnTo>
                  <a:lnTo>
                    <a:pt x="472440" y="123444"/>
                  </a:lnTo>
                  <a:lnTo>
                    <a:pt x="472440" y="123879"/>
                  </a:lnTo>
                  <a:lnTo>
                    <a:pt x="528828" y="103740"/>
                  </a:lnTo>
                  <a:lnTo>
                    <a:pt x="533400" y="102108"/>
                  </a:lnTo>
                  <a:lnTo>
                    <a:pt x="533400" y="102489"/>
                  </a:lnTo>
                  <a:lnTo>
                    <a:pt x="591312" y="88011"/>
                  </a:lnTo>
                  <a:lnTo>
                    <a:pt x="591312" y="86868"/>
                  </a:lnTo>
                  <a:lnTo>
                    <a:pt x="659892" y="76200"/>
                  </a:lnTo>
                  <a:lnTo>
                    <a:pt x="659892" y="77520"/>
                  </a:lnTo>
                  <a:lnTo>
                    <a:pt x="723900" y="73253"/>
                  </a:lnTo>
                  <a:lnTo>
                    <a:pt x="5545836" y="73152"/>
                  </a:lnTo>
                  <a:lnTo>
                    <a:pt x="5545836" y="36576"/>
                  </a:lnTo>
                  <a:lnTo>
                    <a:pt x="5582412" y="73152"/>
                  </a:lnTo>
                  <a:lnTo>
                    <a:pt x="5582412" y="3558921"/>
                  </a:lnTo>
                  <a:lnTo>
                    <a:pt x="5586984" y="3546348"/>
                  </a:lnTo>
                  <a:lnTo>
                    <a:pt x="5603748" y="3477768"/>
                  </a:lnTo>
                  <a:lnTo>
                    <a:pt x="5615940" y="3404616"/>
                  </a:lnTo>
                  <a:lnTo>
                    <a:pt x="5618988" y="3332988"/>
                  </a:lnTo>
                  <a:close/>
                </a:path>
                <a:path w="5619115" h="4055745">
                  <a:moveTo>
                    <a:pt x="4895088" y="4055364"/>
                  </a:moveTo>
                  <a:lnTo>
                    <a:pt x="4895088" y="3982212"/>
                  </a:lnTo>
                  <a:lnTo>
                    <a:pt x="36576" y="3982212"/>
                  </a:lnTo>
                  <a:lnTo>
                    <a:pt x="73152" y="4018788"/>
                  </a:lnTo>
                  <a:lnTo>
                    <a:pt x="73152" y="4055364"/>
                  </a:lnTo>
                  <a:lnTo>
                    <a:pt x="4895088" y="4055364"/>
                  </a:lnTo>
                  <a:close/>
                </a:path>
                <a:path w="5619115" h="4055745">
                  <a:moveTo>
                    <a:pt x="73152" y="4055364"/>
                  </a:moveTo>
                  <a:lnTo>
                    <a:pt x="73152" y="4018788"/>
                  </a:lnTo>
                  <a:lnTo>
                    <a:pt x="36576" y="3982212"/>
                  </a:lnTo>
                  <a:lnTo>
                    <a:pt x="36576" y="4055364"/>
                  </a:lnTo>
                  <a:lnTo>
                    <a:pt x="73152" y="4055364"/>
                  </a:lnTo>
                  <a:close/>
                </a:path>
                <a:path w="5619115" h="4055745">
                  <a:moveTo>
                    <a:pt x="86868" y="592836"/>
                  </a:moveTo>
                  <a:lnTo>
                    <a:pt x="85344" y="595884"/>
                  </a:lnTo>
                  <a:lnTo>
                    <a:pt x="85344" y="602415"/>
                  </a:lnTo>
                  <a:lnTo>
                    <a:pt x="86868" y="592836"/>
                  </a:lnTo>
                  <a:close/>
                </a:path>
                <a:path w="5619115" h="4055745">
                  <a:moveTo>
                    <a:pt x="103632" y="530352"/>
                  </a:moveTo>
                  <a:lnTo>
                    <a:pt x="102108" y="533400"/>
                  </a:lnTo>
                  <a:lnTo>
                    <a:pt x="102108" y="535813"/>
                  </a:lnTo>
                  <a:lnTo>
                    <a:pt x="103632" y="530352"/>
                  </a:lnTo>
                  <a:close/>
                </a:path>
                <a:path w="5619115" h="4055745">
                  <a:moveTo>
                    <a:pt x="124968" y="469392"/>
                  </a:moveTo>
                  <a:lnTo>
                    <a:pt x="123444" y="472440"/>
                  </a:lnTo>
                  <a:lnTo>
                    <a:pt x="123444" y="473659"/>
                  </a:lnTo>
                  <a:lnTo>
                    <a:pt x="124968" y="469392"/>
                  </a:lnTo>
                  <a:close/>
                </a:path>
                <a:path w="5619115" h="4055745">
                  <a:moveTo>
                    <a:pt x="152400" y="413004"/>
                  </a:moveTo>
                  <a:lnTo>
                    <a:pt x="150876" y="416052"/>
                  </a:lnTo>
                  <a:lnTo>
                    <a:pt x="151056" y="415761"/>
                  </a:lnTo>
                  <a:lnTo>
                    <a:pt x="152400" y="413004"/>
                  </a:lnTo>
                  <a:close/>
                </a:path>
                <a:path w="5619115" h="4055745">
                  <a:moveTo>
                    <a:pt x="151056" y="415761"/>
                  </a:moveTo>
                  <a:lnTo>
                    <a:pt x="150876" y="416052"/>
                  </a:lnTo>
                  <a:lnTo>
                    <a:pt x="151056" y="415761"/>
                  </a:lnTo>
                  <a:close/>
                </a:path>
                <a:path w="5619115" h="4055745">
                  <a:moveTo>
                    <a:pt x="152400" y="413600"/>
                  </a:moveTo>
                  <a:lnTo>
                    <a:pt x="152400" y="413004"/>
                  </a:lnTo>
                  <a:lnTo>
                    <a:pt x="151056" y="415761"/>
                  </a:lnTo>
                  <a:lnTo>
                    <a:pt x="152400" y="413600"/>
                  </a:lnTo>
                  <a:close/>
                </a:path>
                <a:path w="5619115" h="4055745">
                  <a:moveTo>
                    <a:pt x="185928" y="360578"/>
                  </a:moveTo>
                  <a:lnTo>
                    <a:pt x="185928" y="359664"/>
                  </a:lnTo>
                  <a:lnTo>
                    <a:pt x="184404" y="362712"/>
                  </a:lnTo>
                  <a:lnTo>
                    <a:pt x="185928" y="360578"/>
                  </a:lnTo>
                  <a:close/>
                </a:path>
                <a:path w="5619115" h="4055745">
                  <a:moveTo>
                    <a:pt x="222504" y="310738"/>
                  </a:moveTo>
                  <a:lnTo>
                    <a:pt x="222504" y="309372"/>
                  </a:lnTo>
                  <a:lnTo>
                    <a:pt x="220980" y="312420"/>
                  </a:lnTo>
                  <a:lnTo>
                    <a:pt x="222504" y="310738"/>
                  </a:lnTo>
                  <a:close/>
                </a:path>
                <a:path w="5619115" h="4055745">
                  <a:moveTo>
                    <a:pt x="265176" y="263652"/>
                  </a:moveTo>
                  <a:lnTo>
                    <a:pt x="263652" y="265176"/>
                  </a:lnTo>
                  <a:lnTo>
                    <a:pt x="264451" y="264451"/>
                  </a:lnTo>
                  <a:lnTo>
                    <a:pt x="265176" y="263652"/>
                  </a:lnTo>
                  <a:close/>
                </a:path>
                <a:path w="5619115" h="4055745">
                  <a:moveTo>
                    <a:pt x="264451" y="264451"/>
                  </a:moveTo>
                  <a:lnTo>
                    <a:pt x="263652" y="265176"/>
                  </a:lnTo>
                  <a:lnTo>
                    <a:pt x="263652" y="265333"/>
                  </a:lnTo>
                  <a:lnTo>
                    <a:pt x="264451" y="264451"/>
                  </a:lnTo>
                  <a:close/>
                </a:path>
                <a:path w="5619115" h="4055745">
                  <a:moveTo>
                    <a:pt x="265176" y="263794"/>
                  </a:moveTo>
                  <a:lnTo>
                    <a:pt x="265176" y="263652"/>
                  </a:lnTo>
                  <a:lnTo>
                    <a:pt x="264451" y="264451"/>
                  </a:lnTo>
                  <a:lnTo>
                    <a:pt x="265176" y="263794"/>
                  </a:lnTo>
                  <a:close/>
                </a:path>
                <a:path w="5619115" h="4055745">
                  <a:moveTo>
                    <a:pt x="312420" y="221697"/>
                  </a:moveTo>
                  <a:lnTo>
                    <a:pt x="312420" y="220980"/>
                  </a:lnTo>
                  <a:lnTo>
                    <a:pt x="309372" y="224028"/>
                  </a:lnTo>
                  <a:lnTo>
                    <a:pt x="312420" y="221697"/>
                  </a:lnTo>
                  <a:close/>
                </a:path>
                <a:path w="5619115" h="4055745">
                  <a:moveTo>
                    <a:pt x="361188" y="184980"/>
                  </a:moveTo>
                  <a:lnTo>
                    <a:pt x="361188" y="184404"/>
                  </a:lnTo>
                  <a:lnTo>
                    <a:pt x="359664" y="185928"/>
                  </a:lnTo>
                  <a:lnTo>
                    <a:pt x="361188" y="184980"/>
                  </a:lnTo>
                  <a:close/>
                </a:path>
                <a:path w="5619115" h="4055745">
                  <a:moveTo>
                    <a:pt x="416052" y="150876"/>
                  </a:moveTo>
                  <a:lnTo>
                    <a:pt x="413004" y="152400"/>
                  </a:lnTo>
                  <a:lnTo>
                    <a:pt x="415761" y="151056"/>
                  </a:lnTo>
                  <a:lnTo>
                    <a:pt x="416052" y="150876"/>
                  </a:lnTo>
                  <a:close/>
                </a:path>
                <a:path w="5619115" h="4055745">
                  <a:moveTo>
                    <a:pt x="415761" y="151056"/>
                  </a:moveTo>
                  <a:lnTo>
                    <a:pt x="413004" y="152400"/>
                  </a:lnTo>
                  <a:lnTo>
                    <a:pt x="413004" y="152770"/>
                  </a:lnTo>
                  <a:lnTo>
                    <a:pt x="415761" y="151056"/>
                  </a:lnTo>
                  <a:close/>
                </a:path>
                <a:path w="5619115" h="4055745">
                  <a:moveTo>
                    <a:pt x="416052" y="150915"/>
                  </a:moveTo>
                  <a:lnTo>
                    <a:pt x="415761" y="151056"/>
                  </a:lnTo>
                  <a:lnTo>
                    <a:pt x="416052" y="150915"/>
                  </a:lnTo>
                  <a:close/>
                </a:path>
                <a:path w="5619115" h="4055745">
                  <a:moveTo>
                    <a:pt x="472440" y="123879"/>
                  </a:moveTo>
                  <a:lnTo>
                    <a:pt x="472440" y="123444"/>
                  </a:lnTo>
                  <a:lnTo>
                    <a:pt x="469392" y="124968"/>
                  </a:lnTo>
                  <a:lnTo>
                    <a:pt x="472440" y="123879"/>
                  </a:lnTo>
                  <a:close/>
                </a:path>
                <a:path w="5619115" h="4055745">
                  <a:moveTo>
                    <a:pt x="533400" y="102108"/>
                  </a:moveTo>
                  <a:lnTo>
                    <a:pt x="528828" y="103632"/>
                  </a:lnTo>
                  <a:lnTo>
                    <a:pt x="529844" y="103378"/>
                  </a:lnTo>
                  <a:lnTo>
                    <a:pt x="533400" y="102108"/>
                  </a:lnTo>
                  <a:close/>
                </a:path>
                <a:path w="5619115" h="4055745">
                  <a:moveTo>
                    <a:pt x="529844" y="103378"/>
                  </a:moveTo>
                  <a:lnTo>
                    <a:pt x="528828" y="103632"/>
                  </a:lnTo>
                  <a:lnTo>
                    <a:pt x="529844" y="103378"/>
                  </a:lnTo>
                  <a:close/>
                </a:path>
                <a:path w="5619115" h="4055745">
                  <a:moveTo>
                    <a:pt x="533400" y="102489"/>
                  </a:moveTo>
                  <a:lnTo>
                    <a:pt x="533400" y="102108"/>
                  </a:lnTo>
                  <a:lnTo>
                    <a:pt x="529844" y="103378"/>
                  </a:lnTo>
                  <a:lnTo>
                    <a:pt x="533400" y="102489"/>
                  </a:lnTo>
                  <a:close/>
                </a:path>
                <a:path w="5619115" h="4055745">
                  <a:moveTo>
                    <a:pt x="595884" y="86868"/>
                  </a:moveTo>
                  <a:lnTo>
                    <a:pt x="591312" y="86868"/>
                  </a:lnTo>
                  <a:lnTo>
                    <a:pt x="591312" y="88011"/>
                  </a:lnTo>
                  <a:lnTo>
                    <a:pt x="595884" y="86868"/>
                  </a:lnTo>
                  <a:close/>
                </a:path>
                <a:path w="5619115" h="4055745">
                  <a:moveTo>
                    <a:pt x="659892" y="77520"/>
                  </a:moveTo>
                  <a:lnTo>
                    <a:pt x="659892" y="76200"/>
                  </a:lnTo>
                  <a:lnTo>
                    <a:pt x="656844" y="77724"/>
                  </a:lnTo>
                  <a:lnTo>
                    <a:pt x="659892" y="77520"/>
                  </a:lnTo>
                  <a:close/>
                </a:path>
                <a:path w="5619115" h="4055745">
                  <a:moveTo>
                    <a:pt x="725424" y="73152"/>
                  </a:moveTo>
                  <a:lnTo>
                    <a:pt x="723900" y="73152"/>
                  </a:lnTo>
                  <a:lnTo>
                    <a:pt x="725424" y="73152"/>
                  </a:lnTo>
                  <a:close/>
                </a:path>
                <a:path w="5619115" h="4055745">
                  <a:moveTo>
                    <a:pt x="4962144" y="4052570"/>
                  </a:moveTo>
                  <a:lnTo>
                    <a:pt x="4962144" y="3979164"/>
                  </a:lnTo>
                  <a:lnTo>
                    <a:pt x="4893564" y="3982212"/>
                  </a:lnTo>
                  <a:lnTo>
                    <a:pt x="4895088" y="3982212"/>
                  </a:lnTo>
                  <a:lnTo>
                    <a:pt x="4895088" y="4055364"/>
                  </a:lnTo>
                  <a:lnTo>
                    <a:pt x="4962144" y="4052570"/>
                  </a:lnTo>
                  <a:close/>
                </a:path>
                <a:path w="5619115" h="4055745">
                  <a:moveTo>
                    <a:pt x="5027676" y="3968496"/>
                  </a:moveTo>
                  <a:lnTo>
                    <a:pt x="4959096" y="3979164"/>
                  </a:lnTo>
                  <a:lnTo>
                    <a:pt x="4962144" y="3979164"/>
                  </a:lnTo>
                  <a:lnTo>
                    <a:pt x="4962144" y="4052570"/>
                  </a:lnTo>
                  <a:lnTo>
                    <a:pt x="4968240" y="4052316"/>
                  </a:lnTo>
                  <a:lnTo>
                    <a:pt x="5023104" y="4044144"/>
                  </a:lnTo>
                  <a:lnTo>
                    <a:pt x="5023104" y="3970020"/>
                  </a:lnTo>
                  <a:lnTo>
                    <a:pt x="5027676" y="3968496"/>
                  </a:lnTo>
                  <a:close/>
                </a:path>
                <a:path w="5619115" h="4055745">
                  <a:moveTo>
                    <a:pt x="5090160" y="4028528"/>
                  </a:moveTo>
                  <a:lnTo>
                    <a:pt x="5090160" y="3953256"/>
                  </a:lnTo>
                  <a:lnTo>
                    <a:pt x="5023104" y="3970020"/>
                  </a:lnTo>
                  <a:lnTo>
                    <a:pt x="5023104" y="4044144"/>
                  </a:lnTo>
                  <a:lnTo>
                    <a:pt x="5039868" y="4041648"/>
                  </a:lnTo>
                  <a:lnTo>
                    <a:pt x="5090160" y="4028528"/>
                  </a:lnTo>
                  <a:close/>
                </a:path>
                <a:path w="5619115" h="4055745">
                  <a:moveTo>
                    <a:pt x="5149596" y="3930396"/>
                  </a:moveTo>
                  <a:lnTo>
                    <a:pt x="5085588" y="3953256"/>
                  </a:lnTo>
                  <a:lnTo>
                    <a:pt x="5090160" y="3953256"/>
                  </a:lnTo>
                  <a:lnTo>
                    <a:pt x="5090160" y="4028528"/>
                  </a:lnTo>
                  <a:lnTo>
                    <a:pt x="5109972" y="4023360"/>
                  </a:lnTo>
                  <a:lnTo>
                    <a:pt x="5146548" y="4010059"/>
                  </a:lnTo>
                  <a:lnTo>
                    <a:pt x="5146548" y="3931920"/>
                  </a:lnTo>
                  <a:lnTo>
                    <a:pt x="5149596" y="3930396"/>
                  </a:lnTo>
                  <a:close/>
                </a:path>
                <a:path w="5619115" h="4055745">
                  <a:moveTo>
                    <a:pt x="5205984" y="3984851"/>
                  </a:moveTo>
                  <a:lnTo>
                    <a:pt x="5205984" y="3902964"/>
                  </a:lnTo>
                  <a:lnTo>
                    <a:pt x="5202936" y="3904488"/>
                  </a:lnTo>
                  <a:lnTo>
                    <a:pt x="5146548" y="3931920"/>
                  </a:lnTo>
                  <a:lnTo>
                    <a:pt x="5146548" y="4010059"/>
                  </a:lnTo>
                  <a:lnTo>
                    <a:pt x="5177028" y="3998976"/>
                  </a:lnTo>
                  <a:lnTo>
                    <a:pt x="5205984" y="3984851"/>
                  </a:lnTo>
                  <a:close/>
                </a:path>
                <a:path w="5619115" h="4055745">
                  <a:moveTo>
                    <a:pt x="5203299" y="3904271"/>
                  </a:moveTo>
                  <a:lnTo>
                    <a:pt x="5202936" y="3904449"/>
                  </a:lnTo>
                  <a:lnTo>
                    <a:pt x="5203299" y="3904271"/>
                  </a:lnTo>
                  <a:close/>
                </a:path>
                <a:path w="5619115" h="4055745">
                  <a:moveTo>
                    <a:pt x="5205984" y="3902964"/>
                  </a:moveTo>
                  <a:lnTo>
                    <a:pt x="5203299" y="3904271"/>
                  </a:lnTo>
                  <a:lnTo>
                    <a:pt x="5202936" y="3904488"/>
                  </a:lnTo>
                  <a:lnTo>
                    <a:pt x="5205984" y="3902964"/>
                  </a:lnTo>
                  <a:close/>
                </a:path>
                <a:path w="5619115" h="4055745">
                  <a:moveTo>
                    <a:pt x="5259324" y="3870960"/>
                  </a:moveTo>
                  <a:lnTo>
                    <a:pt x="5203299" y="3904271"/>
                  </a:lnTo>
                  <a:lnTo>
                    <a:pt x="5205984" y="3902964"/>
                  </a:lnTo>
                  <a:lnTo>
                    <a:pt x="5205984" y="3984851"/>
                  </a:lnTo>
                  <a:lnTo>
                    <a:pt x="5239512" y="3968496"/>
                  </a:lnTo>
                  <a:lnTo>
                    <a:pt x="5257800" y="3957241"/>
                  </a:lnTo>
                  <a:lnTo>
                    <a:pt x="5257800" y="3872484"/>
                  </a:lnTo>
                  <a:lnTo>
                    <a:pt x="5259324" y="3870960"/>
                  </a:lnTo>
                  <a:close/>
                </a:path>
                <a:path w="5619115" h="4055745">
                  <a:moveTo>
                    <a:pt x="5309616" y="3924135"/>
                  </a:moveTo>
                  <a:lnTo>
                    <a:pt x="5309616" y="3832860"/>
                  </a:lnTo>
                  <a:lnTo>
                    <a:pt x="5257800" y="3872484"/>
                  </a:lnTo>
                  <a:lnTo>
                    <a:pt x="5257800" y="3957241"/>
                  </a:lnTo>
                  <a:lnTo>
                    <a:pt x="5298948" y="3931920"/>
                  </a:lnTo>
                  <a:lnTo>
                    <a:pt x="5309616" y="3924135"/>
                  </a:lnTo>
                  <a:close/>
                </a:path>
                <a:path w="5619115" h="4055745">
                  <a:moveTo>
                    <a:pt x="5355336" y="3790188"/>
                  </a:moveTo>
                  <a:lnTo>
                    <a:pt x="5306568" y="3834384"/>
                  </a:lnTo>
                  <a:lnTo>
                    <a:pt x="5309616" y="3832860"/>
                  </a:lnTo>
                  <a:lnTo>
                    <a:pt x="5309616" y="3924135"/>
                  </a:lnTo>
                  <a:lnTo>
                    <a:pt x="5353812" y="3891884"/>
                  </a:lnTo>
                  <a:lnTo>
                    <a:pt x="5353812" y="3793236"/>
                  </a:lnTo>
                  <a:lnTo>
                    <a:pt x="5355336" y="3790188"/>
                  </a:lnTo>
                  <a:close/>
                </a:path>
                <a:path w="5619115" h="4055745">
                  <a:moveTo>
                    <a:pt x="5398008" y="3744468"/>
                  </a:moveTo>
                  <a:lnTo>
                    <a:pt x="5353812" y="3793236"/>
                  </a:lnTo>
                  <a:lnTo>
                    <a:pt x="5353812" y="3891884"/>
                  </a:lnTo>
                  <a:lnTo>
                    <a:pt x="5355336" y="3890772"/>
                  </a:lnTo>
                  <a:lnTo>
                    <a:pt x="5396484" y="3853254"/>
                  </a:lnTo>
                  <a:lnTo>
                    <a:pt x="5396484" y="3747516"/>
                  </a:lnTo>
                  <a:lnTo>
                    <a:pt x="5398008" y="3744468"/>
                  </a:lnTo>
                  <a:close/>
                </a:path>
                <a:path w="5619115" h="4055745">
                  <a:moveTo>
                    <a:pt x="5434584" y="3694176"/>
                  </a:moveTo>
                  <a:lnTo>
                    <a:pt x="5396484" y="3747516"/>
                  </a:lnTo>
                  <a:lnTo>
                    <a:pt x="5396484" y="3853254"/>
                  </a:lnTo>
                  <a:lnTo>
                    <a:pt x="5407152" y="3843528"/>
                  </a:lnTo>
                  <a:lnTo>
                    <a:pt x="5433060" y="3814165"/>
                  </a:lnTo>
                  <a:lnTo>
                    <a:pt x="5433060" y="3697224"/>
                  </a:lnTo>
                  <a:lnTo>
                    <a:pt x="5434584" y="3694176"/>
                  </a:lnTo>
                  <a:close/>
                </a:path>
                <a:path w="5619115" h="4055745">
                  <a:moveTo>
                    <a:pt x="5468112" y="3639312"/>
                  </a:moveTo>
                  <a:lnTo>
                    <a:pt x="5433060" y="3697224"/>
                  </a:lnTo>
                  <a:lnTo>
                    <a:pt x="5433060" y="3814165"/>
                  </a:lnTo>
                  <a:lnTo>
                    <a:pt x="5452872" y="3791712"/>
                  </a:lnTo>
                  <a:lnTo>
                    <a:pt x="5466588" y="3774077"/>
                  </a:lnTo>
                  <a:lnTo>
                    <a:pt x="5466588" y="3643884"/>
                  </a:lnTo>
                  <a:lnTo>
                    <a:pt x="5468112" y="3639312"/>
                  </a:lnTo>
                  <a:close/>
                </a:path>
                <a:path w="5619115" h="4055745">
                  <a:moveTo>
                    <a:pt x="5495544" y="3736848"/>
                  </a:moveTo>
                  <a:lnTo>
                    <a:pt x="5495544" y="3582924"/>
                  </a:lnTo>
                  <a:lnTo>
                    <a:pt x="5466588" y="3643884"/>
                  </a:lnTo>
                  <a:lnTo>
                    <a:pt x="5466588" y="3774077"/>
                  </a:lnTo>
                  <a:lnTo>
                    <a:pt x="5495544" y="3736848"/>
                  </a:lnTo>
                  <a:close/>
                </a:path>
                <a:path w="5619115" h="4055745">
                  <a:moveTo>
                    <a:pt x="5516880" y="3702177"/>
                  </a:moveTo>
                  <a:lnTo>
                    <a:pt x="5516880" y="3523488"/>
                  </a:lnTo>
                  <a:lnTo>
                    <a:pt x="5494020" y="3585972"/>
                  </a:lnTo>
                  <a:lnTo>
                    <a:pt x="5495544" y="3582924"/>
                  </a:lnTo>
                  <a:lnTo>
                    <a:pt x="5495544" y="3736848"/>
                  </a:lnTo>
                  <a:lnTo>
                    <a:pt x="5516880" y="3702177"/>
                  </a:lnTo>
                  <a:close/>
                </a:path>
                <a:path w="5619115" h="4055745">
                  <a:moveTo>
                    <a:pt x="5533644" y="3674211"/>
                  </a:moveTo>
                  <a:lnTo>
                    <a:pt x="5533644" y="3461004"/>
                  </a:lnTo>
                  <a:lnTo>
                    <a:pt x="5515356" y="3526536"/>
                  </a:lnTo>
                  <a:lnTo>
                    <a:pt x="5516880" y="3523488"/>
                  </a:lnTo>
                  <a:lnTo>
                    <a:pt x="5516880" y="3702177"/>
                  </a:lnTo>
                  <a:lnTo>
                    <a:pt x="5532120" y="3677412"/>
                  </a:lnTo>
                  <a:lnTo>
                    <a:pt x="5533644" y="3674211"/>
                  </a:lnTo>
                  <a:close/>
                </a:path>
                <a:path w="5619115" h="4055745">
                  <a:moveTo>
                    <a:pt x="5582412" y="3558921"/>
                  </a:moveTo>
                  <a:lnTo>
                    <a:pt x="5582412" y="73152"/>
                  </a:lnTo>
                  <a:lnTo>
                    <a:pt x="5545836" y="73152"/>
                  </a:lnTo>
                  <a:lnTo>
                    <a:pt x="5545836" y="3329940"/>
                  </a:lnTo>
                  <a:lnTo>
                    <a:pt x="5542788" y="3400044"/>
                  </a:lnTo>
                  <a:lnTo>
                    <a:pt x="5542788" y="3395472"/>
                  </a:lnTo>
                  <a:lnTo>
                    <a:pt x="5532120" y="3464052"/>
                  </a:lnTo>
                  <a:lnTo>
                    <a:pt x="5533644" y="3461004"/>
                  </a:lnTo>
                  <a:lnTo>
                    <a:pt x="5533644" y="3674211"/>
                  </a:lnTo>
                  <a:lnTo>
                    <a:pt x="5562600" y="3613404"/>
                  </a:lnTo>
                  <a:lnTo>
                    <a:pt x="5582412" y="3558921"/>
                  </a:lnTo>
                  <a:close/>
                </a:path>
                <a:path w="5619115" h="4055745">
                  <a:moveTo>
                    <a:pt x="5582412" y="73152"/>
                  </a:moveTo>
                  <a:lnTo>
                    <a:pt x="5545836" y="36576"/>
                  </a:lnTo>
                  <a:lnTo>
                    <a:pt x="5545836" y="73152"/>
                  </a:lnTo>
                  <a:lnTo>
                    <a:pt x="5582412" y="73152"/>
                  </a:lnTo>
                  <a:close/>
                </a:path>
              </a:pathLst>
            </a:custGeom>
            <a:solidFill>
              <a:srgbClr val="006FBF"/>
            </a:solidFill>
          </p:spPr>
          <p:txBody>
            <a:bodyPr wrap="square" lIns="0" tIns="0" rIns="0" bIns="0" rtlCol="0"/>
            <a:lstStyle/>
            <a:p>
              <a:endParaRPr sz="1588">
                <a:solidFill>
                  <a:prstClr val="black"/>
                </a:solidFill>
              </a:endParaRPr>
            </a:p>
          </p:txBody>
        </p:sp>
        <p:pic>
          <p:nvPicPr>
            <p:cNvPr id="20" name="object 9">
              <a:extLst>
                <a:ext uri="{FF2B5EF4-FFF2-40B4-BE49-F238E27FC236}">
                  <a16:creationId xmlns:a16="http://schemas.microsoft.com/office/drawing/2014/main" id="{FB762FD8-1E0F-73B8-FC82-3B147BC0D187}"/>
                </a:ext>
              </a:extLst>
            </p:cNvPr>
            <p:cNvPicPr/>
            <p:nvPr/>
          </p:nvPicPr>
          <p:blipFill>
            <a:blip r:embed="rId2" cstate="print"/>
            <a:stretch>
              <a:fillRect/>
            </a:stretch>
          </p:blipFill>
          <p:spPr>
            <a:xfrm>
              <a:off x="4271771" y="1713991"/>
              <a:ext cx="5472683" cy="3898900"/>
            </a:xfrm>
            <a:prstGeom prst="rect">
              <a:avLst/>
            </a:prstGeom>
          </p:spPr>
        </p:pic>
        <p:sp>
          <p:nvSpPr>
            <p:cNvPr id="21" name="object 10">
              <a:extLst>
                <a:ext uri="{FF2B5EF4-FFF2-40B4-BE49-F238E27FC236}">
                  <a16:creationId xmlns:a16="http://schemas.microsoft.com/office/drawing/2014/main" id="{E6138F1B-BBE3-CBFB-8161-96A3915F21EB}"/>
                </a:ext>
              </a:extLst>
            </p:cNvPr>
            <p:cNvSpPr/>
            <p:nvPr/>
          </p:nvSpPr>
          <p:spPr>
            <a:xfrm>
              <a:off x="4198620" y="1630680"/>
              <a:ext cx="5619115" cy="4055745"/>
            </a:xfrm>
            <a:custGeom>
              <a:avLst/>
              <a:gdLst/>
              <a:ahLst/>
              <a:cxnLst/>
              <a:rect l="l" t="t" r="r" b="b"/>
              <a:pathLst>
                <a:path w="5619115" h="4055745">
                  <a:moveTo>
                    <a:pt x="5618988" y="3332988"/>
                  </a:moveTo>
                  <a:lnTo>
                    <a:pt x="5618988" y="0"/>
                  </a:lnTo>
                  <a:lnTo>
                    <a:pt x="722376" y="0"/>
                  </a:lnTo>
                  <a:lnTo>
                    <a:pt x="650748" y="4572"/>
                  </a:lnTo>
                  <a:lnTo>
                    <a:pt x="579120" y="15240"/>
                  </a:lnTo>
                  <a:lnTo>
                    <a:pt x="509016" y="32004"/>
                  </a:lnTo>
                  <a:lnTo>
                    <a:pt x="441960" y="56388"/>
                  </a:lnTo>
                  <a:lnTo>
                    <a:pt x="379476" y="88392"/>
                  </a:lnTo>
                  <a:lnTo>
                    <a:pt x="320040" y="123444"/>
                  </a:lnTo>
                  <a:lnTo>
                    <a:pt x="263652" y="166116"/>
                  </a:lnTo>
                  <a:lnTo>
                    <a:pt x="211836" y="213360"/>
                  </a:lnTo>
                  <a:lnTo>
                    <a:pt x="166116" y="263652"/>
                  </a:lnTo>
                  <a:lnTo>
                    <a:pt x="123444" y="320040"/>
                  </a:lnTo>
                  <a:lnTo>
                    <a:pt x="86868" y="379476"/>
                  </a:lnTo>
                  <a:lnTo>
                    <a:pt x="56388" y="443484"/>
                  </a:lnTo>
                  <a:lnTo>
                    <a:pt x="32004" y="509016"/>
                  </a:lnTo>
                  <a:lnTo>
                    <a:pt x="15240" y="579120"/>
                  </a:lnTo>
                  <a:lnTo>
                    <a:pt x="3048" y="650748"/>
                  </a:lnTo>
                  <a:lnTo>
                    <a:pt x="0" y="723900"/>
                  </a:lnTo>
                  <a:lnTo>
                    <a:pt x="0" y="4055364"/>
                  </a:lnTo>
                  <a:lnTo>
                    <a:pt x="36576" y="4055364"/>
                  </a:lnTo>
                  <a:lnTo>
                    <a:pt x="36576" y="3982212"/>
                  </a:lnTo>
                  <a:lnTo>
                    <a:pt x="73152" y="3982212"/>
                  </a:lnTo>
                  <a:lnTo>
                    <a:pt x="73152" y="725424"/>
                  </a:lnTo>
                  <a:lnTo>
                    <a:pt x="76200" y="656844"/>
                  </a:lnTo>
                  <a:lnTo>
                    <a:pt x="76200" y="659892"/>
                  </a:lnTo>
                  <a:lnTo>
                    <a:pt x="85344" y="602415"/>
                  </a:lnTo>
                  <a:lnTo>
                    <a:pt x="85344" y="595884"/>
                  </a:lnTo>
                  <a:lnTo>
                    <a:pt x="102108" y="535813"/>
                  </a:lnTo>
                  <a:lnTo>
                    <a:pt x="102108" y="533400"/>
                  </a:lnTo>
                  <a:lnTo>
                    <a:pt x="123444" y="473659"/>
                  </a:lnTo>
                  <a:lnTo>
                    <a:pt x="123444" y="472440"/>
                  </a:lnTo>
                  <a:lnTo>
                    <a:pt x="150876" y="416132"/>
                  </a:lnTo>
                  <a:lnTo>
                    <a:pt x="152400" y="413004"/>
                  </a:lnTo>
                  <a:lnTo>
                    <a:pt x="152400" y="413600"/>
                  </a:lnTo>
                  <a:lnTo>
                    <a:pt x="185928" y="359664"/>
                  </a:lnTo>
                  <a:lnTo>
                    <a:pt x="185928" y="360578"/>
                  </a:lnTo>
                  <a:lnTo>
                    <a:pt x="222504" y="309372"/>
                  </a:lnTo>
                  <a:lnTo>
                    <a:pt x="222504" y="310738"/>
                  </a:lnTo>
                  <a:lnTo>
                    <a:pt x="263652" y="265333"/>
                  </a:lnTo>
                  <a:lnTo>
                    <a:pt x="263652" y="265176"/>
                  </a:lnTo>
                  <a:lnTo>
                    <a:pt x="265176" y="263652"/>
                  </a:lnTo>
                  <a:lnTo>
                    <a:pt x="265176" y="263794"/>
                  </a:lnTo>
                  <a:lnTo>
                    <a:pt x="312420" y="220980"/>
                  </a:lnTo>
                  <a:lnTo>
                    <a:pt x="312420" y="221697"/>
                  </a:lnTo>
                  <a:lnTo>
                    <a:pt x="361188" y="184404"/>
                  </a:lnTo>
                  <a:lnTo>
                    <a:pt x="361188" y="184980"/>
                  </a:lnTo>
                  <a:lnTo>
                    <a:pt x="413004" y="152770"/>
                  </a:lnTo>
                  <a:lnTo>
                    <a:pt x="413004" y="152400"/>
                  </a:lnTo>
                  <a:lnTo>
                    <a:pt x="416052" y="150876"/>
                  </a:lnTo>
                  <a:lnTo>
                    <a:pt x="472440" y="123444"/>
                  </a:lnTo>
                  <a:lnTo>
                    <a:pt x="472440" y="123879"/>
                  </a:lnTo>
                  <a:lnTo>
                    <a:pt x="528828" y="103740"/>
                  </a:lnTo>
                  <a:lnTo>
                    <a:pt x="533400" y="102108"/>
                  </a:lnTo>
                  <a:lnTo>
                    <a:pt x="533400" y="102489"/>
                  </a:lnTo>
                  <a:lnTo>
                    <a:pt x="591312" y="88011"/>
                  </a:lnTo>
                  <a:lnTo>
                    <a:pt x="591312" y="86868"/>
                  </a:lnTo>
                  <a:lnTo>
                    <a:pt x="659892" y="76200"/>
                  </a:lnTo>
                  <a:lnTo>
                    <a:pt x="659892" y="77520"/>
                  </a:lnTo>
                  <a:lnTo>
                    <a:pt x="723900" y="73253"/>
                  </a:lnTo>
                  <a:lnTo>
                    <a:pt x="5545836" y="73152"/>
                  </a:lnTo>
                  <a:lnTo>
                    <a:pt x="5545836" y="36576"/>
                  </a:lnTo>
                  <a:lnTo>
                    <a:pt x="5582412" y="73152"/>
                  </a:lnTo>
                  <a:lnTo>
                    <a:pt x="5582412" y="3558921"/>
                  </a:lnTo>
                  <a:lnTo>
                    <a:pt x="5586984" y="3546348"/>
                  </a:lnTo>
                  <a:lnTo>
                    <a:pt x="5603748" y="3477768"/>
                  </a:lnTo>
                  <a:lnTo>
                    <a:pt x="5615940" y="3404616"/>
                  </a:lnTo>
                  <a:lnTo>
                    <a:pt x="5618988" y="3332988"/>
                  </a:lnTo>
                  <a:close/>
                </a:path>
                <a:path w="5619115" h="4055745">
                  <a:moveTo>
                    <a:pt x="4895088" y="4055364"/>
                  </a:moveTo>
                  <a:lnTo>
                    <a:pt x="4895088" y="3982212"/>
                  </a:lnTo>
                  <a:lnTo>
                    <a:pt x="36576" y="3982212"/>
                  </a:lnTo>
                  <a:lnTo>
                    <a:pt x="73152" y="4018788"/>
                  </a:lnTo>
                  <a:lnTo>
                    <a:pt x="73152" y="4055364"/>
                  </a:lnTo>
                  <a:lnTo>
                    <a:pt x="4895088" y="4055364"/>
                  </a:lnTo>
                  <a:close/>
                </a:path>
                <a:path w="5619115" h="4055745">
                  <a:moveTo>
                    <a:pt x="73152" y="4055364"/>
                  </a:moveTo>
                  <a:lnTo>
                    <a:pt x="73152" y="4018788"/>
                  </a:lnTo>
                  <a:lnTo>
                    <a:pt x="36576" y="3982212"/>
                  </a:lnTo>
                  <a:lnTo>
                    <a:pt x="36576" y="4055364"/>
                  </a:lnTo>
                  <a:lnTo>
                    <a:pt x="73152" y="4055364"/>
                  </a:lnTo>
                  <a:close/>
                </a:path>
                <a:path w="5619115" h="4055745">
                  <a:moveTo>
                    <a:pt x="86868" y="592836"/>
                  </a:moveTo>
                  <a:lnTo>
                    <a:pt x="85344" y="595884"/>
                  </a:lnTo>
                  <a:lnTo>
                    <a:pt x="85344" y="602415"/>
                  </a:lnTo>
                  <a:lnTo>
                    <a:pt x="86868" y="592836"/>
                  </a:lnTo>
                  <a:close/>
                </a:path>
                <a:path w="5619115" h="4055745">
                  <a:moveTo>
                    <a:pt x="103632" y="530352"/>
                  </a:moveTo>
                  <a:lnTo>
                    <a:pt x="102108" y="533400"/>
                  </a:lnTo>
                  <a:lnTo>
                    <a:pt x="102108" y="535813"/>
                  </a:lnTo>
                  <a:lnTo>
                    <a:pt x="103632" y="530352"/>
                  </a:lnTo>
                  <a:close/>
                </a:path>
                <a:path w="5619115" h="4055745">
                  <a:moveTo>
                    <a:pt x="124968" y="469392"/>
                  </a:moveTo>
                  <a:lnTo>
                    <a:pt x="123444" y="472440"/>
                  </a:lnTo>
                  <a:lnTo>
                    <a:pt x="123444" y="473659"/>
                  </a:lnTo>
                  <a:lnTo>
                    <a:pt x="124968" y="469392"/>
                  </a:lnTo>
                  <a:close/>
                </a:path>
                <a:path w="5619115" h="4055745">
                  <a:moveTo>
                    <a:pt x="152400" y="413004"/>
                  </a:moveTo>
                  <a:lnTo>
                    <a:pt x="150876" y="416052"/>
                  </a:lnTo>
                  <a:lnTo>
                    <a:pt x="151056" y="415761"/>
                  </a:lnTo>
                  <a:lnTo>
                    <a:pt x="152400" y="413004"/>
                  </a:lnTo>
                  <a:close/>
                </a:path>
                <a:path w="5619115" h="4055745">
                  <a:moveTo>
                    <a:pt x="151056" y="415761"/>
                  </a:moveTo>
                  <a:lnTo>
                    <a:pt x="150876" y="416052"/>
                  </a:lnTo>
                  <a:lnTo>
                    <a:pt x="151056" y="415761"/>
                  </a:lnTo>
                  <a:close/>
                </a:path>
                <a:path w="5619115" h="4055745">
                  <a:moveTo>
                    <a:pt x="152400" y="413600"/>
                  </a:moveTo>
                  <a:lnTo>
                    <a:pt x="152400" y="413004"/>
                  </a:lnTo>
                  <a:lnTo>
                    <a:pt x="151056" y="415761"/>
                  </a:lnTo>
                  <a:lnTo>
                    <a:pt x="152400" y="413600"/>
                  </a:lnTo>
                  <a:close/>
                </a:path>
                <a:path w="5619115" h="4055745">
                  <a:moveTo>
                    <a:pt x="185928" y="360578"/>
                  </a:moveTo>
                  <a:lnTo>
                    <a:pt x="185928" y="359664"/>
                  </a:lnTo>
                  <a:lnTo>
                    <a:pt x="184404" y="362712"/>
                  </a:lnTo>
                  <a:lnTo>
                    <a:pt x="185928" y="360578"/>
                  </a:lnTo>
                  <a:close/>
                </a:path>
                <a:path w="5619115" h="4055745">
                  <a:moveTo>
                    <a:pt x="222504" y="310738"/>
                  </a:moveTo>
                  <a:lnTo>
                    <a:pt x="222504" y="309372"/>
                  </a:lnTo>
                  <a:lnTo>
                    <a:pt x="220980" y="312420"/>
                  </a:lnTo>
                  <a:lnTo>
                    <a:pt x="222504" y="310738"/>
                  </a:lnTo>
                  <a:close/>
                </a:path>
                <a:path w="5619115" h="4055745">
                  <a:moveTo>
                    <a:pt x="265176" y="263652"/>
                  </a:moveTo>
                  <a:lnTo>
                    <a:pt x="263652" y="265176"/>
                  </a:lnTo>
                  <a:lnTo>
                    <a:pt x="264451" y="264451"/>
                  </a:lnTo>
                  <a:lnTo>
                    <a:pt x="265176" y="263652"/>
                  </a:lnTo>
                  <a:close/>
                </a:path>
                <a:path w="5619115" h="4055745">
                  <a:moveTo>
                    <a:pt x="264451" y="264451"/>
                  </a:moveTo>
                  <a:lnTo>
                    <a:pt x="263652" y="265176"/>
                  </a:lnTo>
                  <a:lnTo>
                    <a:pt x="263652" y="265333"/>
                  </a:lnTo>
                  <a:lnTo>
                    <a:pt x="264451" y="264451"/>
                  </a:lnTo>
                  <a:close/>
                </a:path>
                <a:path w="5619115" h="4055745">
                  <a:moveTo>
                    <a:pt x="265176" y="263794"/>
                  </a:moveTo>
                  <a:lnTo>
                    <a:pt x="265176" y="263652"/>
                  </a:lnTo>
                  <a:lnTo>
                    <a:pt x="264451" y="264451"/>
                  </a:lnTo>
                  <a:lnTo>
                    <a:pt x="265176" y="263794"/>
                  </a:lnTo>
                  <a:close/>
                </a:path>
                <a:path w="5619115" h="4055745">
                  <a:moveTo>
                    <a:pt x="312420" y="221697"/>
                  </a:moveTo>
                  <a:lnTo>
                    <a:pt x="312420" y="220980"/>
                  </a:lnTo>
                  <a:lnTo>
                    <a:pt x="309372" y="224028"/>
                  </a:lnTo>
                  <a:lnTo>
                    <a:pt x="312420" y="221697"/>
                  </a:lnTo>
                  <a:close/>
                </a:path>
                <a:path w="5619115" h="4055745">
                  <a:moveTo>
                    <a:pt x="361188" y="184980"/>
                  </a:moveTo>
                  <a:lnTo>
                    <a:pt x="361188" y="184404"/>
                  </a:lnTo>
                  <a:lnTo>
                    <a:pt x="359664" y="185928"/>
                  </a:lnTo>
                  <a:lnTo>
                    <a:pt x="361188" y="184980"/>
                  </a:lnTo>
                  <a:close/>
                </a:path>
                <a:path w="5619115" h="4055745">
                  <a:moveTo>
                    <a:pt x="416052" y="150876"/>
                  </a:moveTo>
                  <a:lnTo>
                    <a:pt x="413004" y="152400"/>
                  </a:lnTo>
                  <a:lnTo>
                    <a:pt x="415761" y="151056"/>
                  </a:lnTo>
                  <a:lnTo>
                    <a:pt x="416052" y="150876"/>
                  </a:lnTo>
                  <a:close/>
                </a:path>
                <a:path w="5619115" h="4055745">
                  <a:moveTo>
                    <a:pt x="415761" y="151056"/>
                  </a:moveTo>
                  <a:lnTo>
                    <a:pt x="413004" y="152400"/>
                  </a:lnTo>
                  <a:lnTo>
                    <a:pt x="413004" y="152770"/>
                  </a:lnTo>
                  <a:lnTo>
                    <a:pt x="415761" y="151056"/>
                  </a:lnTo>
                  <a:close/>
                </a:path>
                <a:path w="5619115" h="4055745">
                  <a:moveTo>
                    <a:pt x="416052" y="150915"/>
                  </a:moveTo>
                  <a:lnTo>
                    <a:pt x="415761" y="151056"/>
                  </a:lnTo>
                  <a:lnTo>
                    <a:pt x="416052" y="150915"/>
                  </a:lnTo>
                  <a:close/>
                </a:path>
                <a:path w="5619115" h="4055745">
                  <a:moveTo>
                    <a:pt x="472440" y="123879"/>
                  </a:moveTo>
                  <a:lnTo>
                    <a:pt x="472440" y="123444"/>
                  </a:lnTo>
                  <a:lnTo>
                    <a:pt x="469392" y="124968"/>
                  </a:lnTo>
                  <a:lnTo>
                    <a:pt x="472440" y="123879"/>
                  </a:lnTo>
                  <a:close/>
                </a:path>
                <a:path w="5619115" h="4055745">
                  <a:moveTo>
                    <a:pt x="533400" y="102108"/>
                  </a:moveTo>
                  <a:lnTo>
                    <a:pt x="528828" y="103632"/>
                  </a:lnTo>
                  <a:lnTo>
                    <a:pt x="529844" y="103378"/>
                  </a:lnTo>
                  <a:lnTo>
                    <a:pt x="533400" y="102108"/>
                  </a:lnTo>
                  <a:close/>
                </a:path>
                <a:path w="5619115" h="4055745">
                  <a:moveTo>
                    <a:pt x="529844" y="103378"/>
                  </a:moveTo>
                  <a:lnTo>
                    <a:pt x="528828" y="103632"/>
                  </a:lnTo>
                  <a:lnTo>
                    <a:pt x="529844" y="103378"/>
                  </a:lnTo>
                  <a:close/>
                </a:path>
                <a:path w="5619115" h="4055745">
                  <a:moveTo>
                    <a:pt x="533400" y="102489"/>
                  </a:moveTo>
                  <a:lnTo>
                    <a:pt x="533400" y="102108"/>
                  </a:lnTo>
                  <a:lnTo>
                    <a:pt x="529844" y="103378"/>
                  </a:lnTo>
                  <a:lnTo>
                    <a:pt x="533400" y="102489"/>
                  </a:lnTo>
                  <a:close/>
                </a:path>
                <a:path w="5619115" h="4055745">
                  <a:moveTo>
                    <a:pt x="595884" y="86868"/>
                  </a:moveTo>
                  <a:lnTo>
                    <a:pt x="591312" y="86868"/>
                  </a:lnTo>
                  <a:lnTo>
                    <a:pt x="591312" y="88011"/>
                  </a:lnTo>
                  <a:lnTo>
                    <a:pt x="595884" y="86868"/>
                  </a:lnTo>
                  <a:close/>
                </a:path>
                <a:path w="5619115" h="4055745">
                  <a:moveTo>
                    <a:pt x="659892" y="77520"/>
                  </a:moveTo>
                  <a:lnTo>
                    <a:pt x="659892" y="76200"/>
                  </a:lnTo>
                  <a:lnTo>
                    <a:pt x="656844" y="77724"/>
                  </a:lnTo>
                  <a:lnTo>
                    <a:pt x="659892" y="77520"/>
                  </a:lnTo>
                  <a:close/>
                </a:path>
                <a:path w="5619115" h="4055745">
                  <a:moveTo>
                    <a:pt x="725424" y="73152"/>
                  </a:moveTo>
                  <a:lnTo>
                    <a:pt x="723900" y="73152"/>
                  </a:lnTo>
                  <a:lnTo>
                    <a:pt x="725424" y="73152"/>
                  </a:lnTo>
                  <a:close/>
                </a:path>
                <a:path w="5619115" h="4055745">
                  <a:moveTo>
                    <a:pt x="4962144" y="4052570"/>
                  </a:moveTo>
                  <a:lnTo>
                    <a:pt x="4962144" y="3979164"/>
                  </a:lnTo>
                  <a:lnTo>
                    <a:pt x="4893564" y="3982212"/>
                  </a:lnTo>
                  <a:lnTo>
                    <a:pt x="4895088" y="3982212"/>
                  </a:lnTo>
                  <a:lnTo>
                    <a:pt x="4895088" y="4055364"/>
                  </a:lnTo>
                  <a:lnTo>
                    <a:pt x="4962144" y="4052570"/>
                  </a:lnTo>
                  <a:close/>
                </a:path>
                <a:path w="5619115" h="4055745">
                  <a:moveTo>
                    <a:pt x="5027676" y="3968496"/>
                  </a:moveTo>
                  <a:lnTo>
                    <a:pt x="4959096" y="3979164"/>
                  </a:lnTo>
                  <a:lnTo>
                    <a:pt x="4962144" y="3979164"/>
                  </a:lnTo>
                  <a:lnTo>
                    <a:pt x="4962144" y="4052570"/>
                  </a:lnTo>
                  <a:lnTo>
                    <a:pt x="4968240" y="4052316"/>
                  </a:lnTo>
                  <a:lnTo>
                    <a:pt x="5023104" y="4044144"/>
                  </a:lnTo>
                  <a:lnTo>
                    <a:pt x="5023104" y="3970020"/>
                  </a:lnTo>
                  <a:lnTo>
                    <a:pt x="5027676" y="3968496"/>
                  </a:lnTo>
                  <a:close/>
                </a:path>
                <a:path w="5619115" h="4055745">
                  <a:moveTo>
                    <a:pt x="5090160" y="4028528"/>
                  </a:moveTo>
                  <a:lnTo>
                    <a:pt x="5090160" y="3953256"/>
                  </a:lnTo>
                  <a:lnTo>
                    <a:pt x="5023104" y="3970020"/>
                  </a:lnTo>
                  <a:lnTo>
                    <a:pt x="5023104" y="4044144"/>
                  </a:lnTo>
                  <a:lnTo>
                    <a:pt x="5039868" y="4041648"/>
                  </a:lnTo>
                  <a:lnTo>
                    <a:pt x="5090160" y="4028528"/>
                  </a:lnTo>
                  <a:close/>
                </a:path>
                <a:path w="5619115" h="4055745">
                  <a:moveTo>
                    <a:pt x="5149596" y="3930396"/>
                  </a:moveTo>
                  <a:lnTo>
                    <a:pt x="5085588" y="3953256"/>
                  </a:lnTo>
                  <a:lnTo>
                    <a:pt x="5090160" y="3953256"/>
                  </a:lnTo>
                  <a:lnTo>
                    <a:pt x="5090160" y="4028528"/>
                  </a:lnTo>
                  <a:lnTo>
                    <a:pt x="5109972" y="4023360"/>
                  </a:lnTo>
                  <a:lnTo>
                    <a:pt x="5146548" y="4010059"/>
                  </a:lnTo>
                  <a:lnTo>
                    <a:pt x="5146548" y="3931920"/>
                  </a:lnTo>
                  <a:lnTo>
                    <a:pt x="5149596" y="3930396"/>
                  </a:lnTo>
                  <a:close/>
                </a:path>
                <a:path w="5619115" h="4055745">
                  <a:moveTo>
                    <a:pt x="5205984" y="3984851"/>
                  </a:moveTo>
                  <a:lnTo>
                    <a:pt x="5205984" y="3902964"/>
                  </a:lnTo>
                  <a:lnTo>
                    <a:pt x="5202936" y="3904488"/>
                  </a:lnTo>
                  <a:lnTo>
                    <a:pt x="5146548" y="3931920"/>
                  </a:lnTo>
                  <a:lnTo>
                    <a:pt x="5146548" y="4010059"/>
                  </a:lnTo>
                  <a:lnTo>
                    <a:pt x="5177028" y="3998976"/>
                  </a:lnTo>
                  <a:lnTo>
                    <a:pt x="5205984" y="3984851"/>
                  </a:lnTo>
                  <a:close/>
                </a:path>
                <a:path w="5619115" h="4055745">
                  <a:moveTo>
                    <a:pt x="5203299" y="3904271"/>
                  </a:moveTo>
                  <a:lnTo>
                    <a:pt x="5202936" y="3904449"/>
                  </a:lnTo>
                  <a:lnTo>
                    <a:pt x="5203299" y="3904271"/>
                  </a:lnTo>
                  <a:close/>
                </a:path>
                <a:path w="5619115" h="4055745">
                  <a:moveTo>
                    <a:pt x="5205984" y="3902964"/>
                  </a:moveTo>
                  <a:lnTo>
                    <a:pt x="5203299" y="3904271"/>
                  </a:lnTo>
                  <a:lnTo>
                    <a:pt x="5202936" y="3904488"/>
                  </a:lnTo>
                  <a:lnTo>
                    <a:pt x="5205984" y="3902964"/>
                  </a:lnTo>
                  <a:close/>
                </a:path>
                <a:path w="5619115" h="4055745">
                  <a:moveTo>
                    <a:pt x="5259324" y="3870960"/>
                  </a:moveTo>
                  <a:lnTo>
                    <a:pt x="5203299" y="3904271"/>
                  </a:lnTo>
                  <a:lnTo>
                    <a:pt x="5205984" y="3902964"/>
                  </a:lnTo>
                  <a:lnTo>
                    <a:pt x="5205984" y="3984851"/>
                  </a:lnTo>
                  <a:lnTo>
                    <a:pt x="5239512" y="3968496"/>
                  </a:lnTo>
                  <a:lnTo>
                    <a:pt x="5257800" y="3957241"/>
                  </a:lnTo>
                  <a:lnTo>
                    <a:pt x="5257800" y="3872484"/>
                  </a:lnTo>
                  <a:lnTo>
                    <a:pt x="5259324" y="3870960"/>
                  </a:lnTo>
                  <a:close/>
                </a:path>
                <a:path w="5619115" h="4055745">
                  <a:moveTo>
                    <a:pt x="5309616" y="3924135"/>
                  </a:moveTo>
                  <a:lnTo>
                    <a:pt x="5309616" y="3832860"/>
                  </a:lnTo>
                  <a:lnTo>
                    <a:pt x="5257800" y="3872484"/>
                  </a:lnTo>
                  <a:lnTo>
                    <a:pt x="5257800" y="3957241"/>
                  </a:lnTo>
                  <a:lnTo>
                    <a:pt x="5298948" y="3931920"/>
                  </a:lnTo>
                  <a:lnTo>
                    <a:pt x="5309616" y="3924135"/>
                  </a:lnTo>
                  <a:close/>
                </a:path>
                <a:path w="5619115" h="4055745">
                  <a:moveTo>
                    <a:pt x="5355336" y="3790188"/>
                  </a:moveTo>
                  <a:lnTo>
                    <a:pt x="5306568" y="3834384"/>
                  </a:lnTo>
                  <a:lnTo>
                    <a:pt x="5309616" y="3832860"/>
                  </a:lnTo>
                  <a:lnTo>
                    <a:pt x="5309616" y="3924135"/>
                  </a:lnTo>
                  <a:lnTo>
                    <a:pt x="5353812" y="3891884"/>
                  </a:lnTo>
                  <a:lnTo>
                    <a:pt x="5353812" y="3793236"/>
                  </a:lnTo>
                  <a:lnTo>
                    <a:pt x="5355336" y="3790188"/>
                  </a:lnTo>
                  <a:close/>
                </a:path>
                <a:path w="5619115" h="4055745">
                  <a:moveTo>
                    <a:pt x="5398008" y="3744468"/>
                  </a:moveTo>
                  <a:lnTo>
                    <a:pt x="5353812" y="3793236"/>
                  </a:lnTo>
                  <a:lnTo>
                    <a:pt x="5353812" y="3891884"/>
                  </a:lnTo>
                  <a:lnTo>
                    <a:pt x="5355336" y="3890772"/>
                  </a:lnTo>
                  <a:lnTo>
                    <a:pt x="5396484" y="3853254"/>
                  </a:lnTo>
                  <a:lnTo>
                    <a:pt x="5396484" y="3747516"/>
                  </a:lnTo>
                  <a:lnTo>
                    <a:pt x="5398008" y="3744468"/>
                  </a:lnTo>
                  <a:close/>
                </a:path>
                <a:path w="5619115" h="4055745">
                  <a:moveTo>
                    <a:pt x="5434584" y="3694176"/>
                  </a:moveTo>
                  <a:lnTo>
                    <a:pt x="5396484" y="3747516"/>
                  </a:lnTo>
                  <a:lnTo>
                    <a:pt x="5396484" y="3853254"/>
                  </a:lnTo>
                  <a:lnTo>
                    <a:pt x="5407152" y="3843528"/>
                  </a:lnTo>
                  <a:lnTo>
                    <a:pt x="5433060" y="3814165"/>
                  </a:lnTo>
                  <a:lnTo>
                    <a:pt x="5433060" y="3697224"/>
                  </a:lnTo>
                  <a:lnTo>
                    <a:pt x="5434584" y="3694176"/>
                  </a:lnTo>
                  <a:close/>
                </a:path>
                <a:path w="5619115" h="4055745">
                  <a:moveTo>
                    <a:pt x="5468112" y="3639312"/>
                  </a:moveTo>
                  <a:lnTo>
                    <a:pt x="5433060" y="3697224"/>
                  </a:lnTo>
                  <a:lnTo>
                    <a:pt x="5433060" y="3814165"/>
                  </a:lnTo>
                  <a:lnTo>
                    <a:pt x="5452872" y="3791712"/>
                  </a:lnTo>
                  <a:lnTo>
                    <a:pt x="5466588" y="3774077"/>
                  </a:lnTo>
                  <a:lnTo>
                    <a:pt x="5466588" y="3643884"/>
                  </a:lnTo>
                  <a:lnTo>
                    <a:pt x="5468112" y="3639312"/>
                  </a:lnTo>
                  <a:close/>
                </a:path>
                <a:path w="5619115" h="4055745">
                  <a:moveTo>
                    <a:pt x="5495544" y="3736848"/>
                  </a:moveTo>
                  <a:lnTo>
                    <a:pt x="5495544" y="3582924"/>
                  </a:lnTo>
                  <a:lnTo>
                    <a:pt x="5466588" y="3643884"/>
                  </a:lnTo>
                  <a:lnTo>
                    <a:pt x="5466588" y="3774077"/>
                  </a:lnTo>
                  <a:lnTo>
                    <a:pt x="5495544" y="3736848"/>
                  </a:lnTo>
                  <a:close/>
                </a:path>
                <a:path w="5619115" h="4055745">
                  <a:moveTo>
                    <a:pt x="5516880" y="3702177"/>
                  </a:moveTo>
                  <a:lnTo>
                    <a:pt x="5516880" y="3523488"/>
                  </a:lnTo>
                  <a:lnTo>
                    <a:pt x="5494020" y="3585972"/>
                  </a:lnTo>
                  <a:lnTo>
                    <a:pt x="5495544" y="3582924"/>
                  </a:lnTo>
                  <a:lnTo>
                    <a:pt x="5495544" y="3736848"/>
                  </a:lnTo>
                  <a:lnTo>
                    <a:pt x="5516880" y="3702177"/>
                  </a:lnTo>
                  <a:close/>
                </a:path>
                <a:path w="5619115" h="4055745">
                  <a:moveTo>
                    <a:pt x="5533644" y="3674211"/>
                  </a:moveTo>
                  <a:lnTo>
                    <a:pt x="5533644" y="3461004"/>
                  </a:lnTo>
                  <a:lnTo>
                    <a:pt x="5515356" y="3526536"/>
                  </a:lnTo>
                  <a:lnTo>
                    <a:pt x="5516880" y="3523488"/>
                  </a:lnTo>
                  <a:lnTo>
                    <a:pt x="5516880" y="3702177"/>
                  </a:lnTo>
                  <a:lnTo>
                    <a:pt x="5532120" y="3677412"/>
                  </a:lnTo>
                  <a:lnTo>
                    <a:pt x="5533644" y="3674211"/>
                  </a:lnTo>
                  <a:close/>
                </a:path>
                <a:path w="5619115" h="4055745">
                  <a:moveTo>
                    <a:pt x="5582412" y="3558921"/>
                  </a:moveTo>
                  <a:lnTo>
                    <a:pt x="5582412" y="73152"/>
                  </a:lnTo>
                  <a:lnTo>
                    <a:pt x="5545836" y="73152"/>
                  </a:lnTo>
                  <a:lnTo>
                    <a:pt x="5545836" y="3329940"/>
                  </a:lnTo>
                  <a:lnTo>
                    <a:pt x="5542788" y="3400044"/>
                  </a:lnTo>
                  <a:lnTo>
                    <a:pt x="5542788" y="3395472"/>
                  </a:lnTo>
                  <a:lnTo>
                    <a:pt x="5532120" y="3464052"/>
                  </a:lnTo>
                  <a:lnTo>
                    <a:pt x="5533644" y="3461004"/>
                  </a:lnTo>
                  <a:lnTo>
                    <a:pt x="5533644" y="3674211"/>
                  </a:lnTo>
                  <a:lnTo>
                    <a:pt x="5562600" y="3613404"/>
                  </a:lnTo>
                  <a:lnTo>
                    <a:pt x="5582412" y="3558921"/>
                  </a:lnTo>
                  <a:close/>
                </a:path>
                <a:path w="5619115" h="4055745">
                  <a:moveTo>
                    <a:pt x="5582412" y="73152"/>
                  </a:moveTo>
                  <a:lnTo>
                    <a:pt x="5545836" y="36576"/>
                  </a:lnTo>
                  <a:lnTo>
                    <a:pt x="5545836" y="73152"/>
                  </a:lnTo>
                  <a:lnTo>
                    <a:pt x="5582412" y="73152"/>
                  </a:lnTo>
                  <a:close/>
                </a:path>
              </a:pathLst>
            </a:custGeom>
            <a:solidFill>
              <a:srgbClr val="006FBF"/>
            </a:solidFill>
          </p:spPr>
          <p:txBody>
            <a:bodyPr wrap="square" lIns="0" tIns="0" rIns="0" bIns="0" rtlCol="0"/>
            <a:lstStyle/>
            <a:p>
              <a:endParaRPr sz="1588">
                <a:solidFill>
                  <a:prstClr val="black"/>
                </a:solidFill>
              </a:endParaRPr>
            </a:p>
          </p:txBody>
        </p:sp>
      </p:grpSp>
      <p:sp>
        <p:nvSpPr>
          <p:cNvPr id="22" name="object 11">
            <a:extLst>
              <a:ext uri="{FF2B5EF4-FFF2-40B4-BE49-F238E27FC236}">
                <a16:creationId xmlns:a16="http://schemas.microsoft.com/office/drawing/2014/main" id="{2424B69C-16C4-CB4A-4A2D-8B84D91776C1}"/>
              </a:ext>
            </a:extLst>
          </p:cNvPr>
          <p:cNvSpPr/>
          <p:nvPr/>
        </p:nvSpPr>
        <p:spPr>
          <a:xfrm>
            <a:off x="280657" y="2348520"/>
            <a:ext cx="4713697" cy="4181905"/>
          </a:xfrm>
          <a:custGeom>
            <a:avLst/>
            <a:gdLst/>
            <a:ahLst/>
            <a:cxnLst/>
            <a:rect l="l" t="t" r="r" b="b"/>
            <a:pathLst>
              <a:path w="3834765" h="3987165">
                <a:moveTo>
                  <a:pt x="3834383" y="3986783"/>
                </a:moveTo>
                <a:lnTo>
                  <a:pt x="3834383" y="0"/>
                </a:lnTo>
                <a:lnTo>
                  <a:pt x="0" y="0"/>
                </a:lnTo>
                <a:lnTo>
                  <a:pt x="0" y="3986783"/>
                </a:lnTo>
                <a:lnTo>
                  <a:pt x="3834383" y="3986783"/>
                </a:lnTo>
                <a:close/>
              </a:path>
            </a:pathLst>
          </a:custGeom>
          <a:solidFill>
            <a:srgbClr val="F6DA0A"/>
          </a:solidFill>
        </p:spPr>
        <p:txBody>
          <a:bodyPr wrap="square" lIns="0" tIns="0" rIns="0" bIns="0" rtlCol="0"/>
          <a:lstStyle/>
          <a:p>
            <a:endParaRPr sz="1588">
              <a:solidFill>
                <a:prstClr val="black"/>
              </a:solidFill>
            </a:endParaRPr>
          </a:p>
        </p:txBody>
      </p:sp>
      <p:sp>
        <p:nvSpPr>
          <p:cNvPr id="23" name="object 12">
            <a:extLst>
              <a:ext uri="{FF2B5EF4-FFF2-40B4-BE49-F238E27FC236}">
                <a16:creationId xmlns:a16="http://schemas.microsoft.com/office/drawing/2014/main" id="{1727F48A-1BB3-4B2E-FD7B-2CF581DA7C1E}"/>
              </a:ext>
            </a:extLst>
          </p:cNvPr>
          <p:cNvSpPr txBox="1"/>
          <p:nvPr/>
        </p:nvSpPr>
        <p:spPr>
          <a:xfrm>
            <a:off x="425885" y="2483251"/>
            <a:ext cx="4608811" cy="3823641"/>
          </a:xfrm>
          <a:prstGeom prst="rect">
            <a:avLst/>
          </a:prstGeom>
        </p:spPr>
        <p:txBody>
          <a:bodyPr vert="horz" wrap="square" lIns="0" tIns="11206" rIns="0" bIns="0" rtlCol="0">
            <a:spAutoFit/>
          </a:bodyPr>
          <a:lstStyle/>
          <a:p>
            <a:pPr marL="11206">
              <a:spcBef>
                <a:spcPts val="88"/>
              </a:spcBef>
            </a:pPr>
            <a:r>
              <a:rPr sz="1200" b="1" spc="-4" dirty="0">
                <a:solidFill>
                  <a:srgbClr val="002060"/>
                </a:solidFill>
                <a:latin typeface="Arial" panose="020B0604020202020204" pitchFamily="34" charset="0"/>
                <a:cs typeface="Arial" panose="020B0604020202020204" pitchFamily="34" charset="0"/>
              </a:rPr>
              <a:t>Durant </a:t>
            </a:r>
            <a:r>
              <a:rPr sz="1200" b="1" dirty="0">
                <a:solidFill>
                  <a:srgbClr val="002060"/>
                </a:solidFill>
                <a:latin typeface="Arial" panose="020B0604020202020204" pitchFamily="34" charset="0"/>
                <a:cs typeface="Arial" panose="020B0604020202020204" pitchFamily="34" charset="0"/>
              </a:rPr>
              <a:t>la phase</a:t>
            </a:r>
            <a:r>
              <a:rPr sz="1200" b="1" spc="-9" dirty="0">
                <a:solidFill>
                  <a:srgbClr val="002060"/>
                </a:solidFill>
                <a:latin typeface="Arial" panose="020B0604020202020204" pitchFamily="34" charset="0"/>
                <a:cs typeface="Arial" panose="020B0604020202020204" pitchFamily="34" charset="0"/>
              </a:rPr>
              <a:t> </a:t>
            </a:r>
            <a:r>
              <a:rPr sz="1200" b="1" spc="-4" dirty="0">
                <a:solidFill>
                  <a:srgbClr val="002060"/>
                </a:solidFill>
                <a:latin typeface="Arial" panose="020B0604020202020204" pitchFamily="34" charset="0"/>
                <a:cs typeface="Arial" panose="020B0604020202020204" pitchFamily="34" charset="0"/>
              </a:rPr>
              <a:t>d’utilisation</a:t>
            </a:r>
            <a:r>
              <a:rPr sz="1200" b="1" spc="18"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des</a:t>
            </a:r>
            <a:r>
              <a:rPr sz="1200" b="1" spc="-9"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outils </a:t>
            </a:r>
            <a:r>
              <a:rPr sz="1200" b="1" spc="-4" dirty="0">
                <a:solidFill>
                  <a:srgbClr val="002060"/>
                </a:solidFill>
                <a:latin typeface="Arial" panose="020B0604020202020204" pitchFamily="34" charset="0"/>
                <a:cs typeface="Arial" panose="020B0604020202020204" pitchFamily="34" charset="0"/>
              </a:rPr>
              <a:t>hydropneumatiques</a:t>
            </a:r>
            <a:r>
              <a:rPr sz="1200" b="1" spc="-9"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a:t>
            </a:r>
            <a:endParaRPr sz="1200" dirty="0">
              <a:solidFill>
                <a:srgbClr val="002060"/>
              </a:solidFill>
              <a:latin typeface="Arial" panose="020B0604020202020204" pitchFamily="34" charset="0"/>
              <a:cs typeface="Arial" panose="020B0604020202020204" pitchFamily="34" charset="0"/>
            </a:endParaRPr>
          </a:p>
          <a:p>
            <a:pPr>
              <a:spcBef>
                <a:spcPts val="40"/>
              </a:spcBef>
            </a:pPr>
            <a:endParaRPr sz="1100" dirty="0">
              <a:solidFill>
                <a:srgbClr val="002060"/>
              </a:solidFill>
              <a:latin typeface="Arial" panose="020B0604020202020204" pitchFamily="34" charset="0"/>
              <a:cs typeface="Arial" panose="020B0604020202020204" pitchFamily="34" charset="0"/>
            </a:endParaRPr>
          </a:p>
          <a:p>
            <a:pPr marL="11206" marR="111504">
              <a:lnSpc>
                <a:spcPct val="100400"/>
              </a:lnSpc>
            </a:pPr>
            <a:r>
              <a:rPr sz="1200" b="1" dirty="0">
                <a:solidFill>
                  <a:srgbClr val="002060"/>
                </a:solidFill>
                <a:latin typeface="Arial" panose="020B0604020202020204" pitchFamily="34" charset="0"/>
                <a:cs typeface="Arial" panose="020B0604020202020204" pitchFamily="34" charset="0"/>
              </a:rPr>
              <a:t>Le</a:t>
            </a:r>
            <a:r>
              <a:rPr sz="1200" b="1" spc="-13" dirty="0">
                <a:solidFill>
                  <a:srgbClr val="002060"/>
                </a:solidFill>
                <a:latin typeface="Arial" panose="020B0604020202020204" pitchFamily="34" charset="0"/>
                <a:cs typeface="Arial" panose="020B0604020202020204" pitchFamily="34" charset="0"/>
              </a:rPr>
              <a:t> </a:t>
            </a:r>
            <a:r>
              <a:rPr sz="1200" b="1" spc="-9" dirty="0">
                <a:solidFill>
                  <a:srgbClr val="002060"/>
                </a:solidFill>
                <a:latin typeface="Arial" panose="020B0604020202020204" pitchFamily="34" charset="0"/>
                <a:cs typeface="Arial" panose="020B0604020202020204" pitchFamily="34" charset="0"/>
              </a:rPr>
              <a:t>Technicien</a:t>
            </a:r>
            <a:r>
              <a:rPr sz="1200" b="1" spc="-13" dirty="0">
                <a:solidFill>
                  <a:srgbClr val="002060"/>
                </a:solidFill>
                <a:latin typeface="Arial" panose="020B0604020202020204" pitchFamily="34" charset="0"/>
                <a:cs typeface="Arial" panose="020B0604020202020204" pitchFamily="34" charset="0"/>
              </a:rPr>
              <a:t> </a:t>
            </a:r>
            <a:r>
              <a:rPr sz="1200" b="1" spc="-4" dirty="0">
                <a:solidFill>
                  <a:srgbClr val="002060"/>
                </a:solidFill>
                <a:latin typeface="Arial" panose="020B0604020202020204" pitchFamily="34" charset="0"/>
                <a:cs typeface="Arial" panose="020B0604020202020204" pitchFamily="34" charset="0"/>
              </a:rPr>
              <a:t>maintient</a:t>
            </a:r>
            <a:r>
              <a:rPr sz="1200" b="1" spc="13"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le </a:t>
            </a:r>
            <a:r>
              <a:rPr sz="1200" b="1" spc="-4" dirty="0">
                <a:solidFill>
                  <a:srgbClr val="002060"/>
                </a:solidFill>
                <a:latin typeface="Arial" panose="020B0604020202020204" pitchFamily="34" charset="0"/>
                <a:cs typeface="Arial" panose="020B0604020202020204" pitchFamily="34" charset="0"/>
              </a:rPr>
              <a:t>flexible</a:t>
            </a:r>
            <a:r>
              <a:rPr sz="1200" b="1" spc="-9" dirty="0">
                <a:solidFill>
                  <a:srgbClr val="002060"/>
                </a:solidFill>
                <a:latin typeface="Arial" panose="020B0604020202020204" pitchFamily="34" charset="0"/>
                <a:cs typeface="Arial" panose="020B0604020202020204" pitchFamily="34" charset="0"/>
              </a:rPr>
              <a:t> </a:t>
            </a:r>
            <a:r>
              <a:rPr sz="1200" b="1" spc="-4" dirty="0">
                <a:solidFill>
                  <a:srgbClr val="002060"/>
                </a:solidFill>
                <a:latin typeface="Arial" panose="020B0604020202020204" pitchFamily="34" charset="0"/>
                <a:cs typeface="Arial" panose="020B0604020202020204" pitchFamily="34" charset="0"/>
              </a:rPr>
              <a:t>au</a:t>
            </a:r>
            <a:r>
              <a:rPr sz="1200" b="1" spc="9"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minimum</a:t>
            </a:r>
            <a:r>
              <a:rPr sz="1200" b="1" spc="-9"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à</a:t>
            </a:r>
            <a:r>
              <a:rPr sz="1200" b="1" spc="-4"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80</a:t>
            </a:r>
            <a:r>
              <a:rPr sz="1200" b="1" spc="-4" dirty="0">
                <a:solidFill>
                  <a:srgbClr val="002060"/>
                </a:solidFill>
                <a:latin typeface="Arial" panose="020B0604020202020204" pitchFamily="34" charset="0"/>
                <a:cs typeface="Arial" panose="020B0604020202020204" pitchFamily="34" charset="0"/>
              </a:rPr>
              <a:t> cm</a:t>
            </a:r>
            <a:r>
              <a:rPr sz="1200" b="1" spc="4"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du </a:t>
            </a:r>
            <a:r>
              <a:rPr sz="1200" b="1" spc="-216" dirty="0">
                <a:solidFill>
                  <a:srgbClr val="002060"/>
                </a:solidFill>
                <a:latin typeface="Arial" panose="020B0604020202020204" pitchFamily="34" charset="0"/>
                <a:cs typeface="Arial" panose="020B0604020202020204" pitchFamily="34" charset="0"/>
              </a:rPr>
              <a:t> </a:t>
            </a:r>
            <a:r>
              <a:rPr sz="1200" b="1" spc="-9" dirty="0">
                <a:solidFill>
                  <a:srgbClr val="002060"/>
                </a:solidFill>
                <a:latin typeface="Arial" panose="020B0604020202020204" pitchFamily="34" charset="0"/>
                <a:cs typeface="Arial" panose="020B0604020202020204" pitchFamily="34" charset="0"/>
              </a:rPr>
              <a:t>raccord,</a:t>
            </a:r>
            <a:r>
              <a:rPr sz="1200" b="1" dirty="0">
                <a:solidFill>
                  <a:srgbClr val="002060"/>
                </a:solidFill>
                <a:latin typeface="Arial" panose="020B0604020202020204" pitchFamily="34" charset="0"/>
                <a:cs typeface="Arial" panose="020B0604020202020204" pitchFamily="34" charset="0"/>
              </a:rPr>
              <a:t> </a:t>
            </a:r>
            <a:r>
              <a:rPr sz="1200" b="1" spc="-4" dirty="0">
                <a:solidFill>
                  <a:srgbClr val="002060"/>
                </a:solidFill>
                <a:latin typeface="Arial" panose="020B0604020202020204" pitchFamily="34" charset="0"/>
                <a:cs typeface="Arial" panose="020B0604020202020204" pitchFamily="34" charset="0"/>
              </a:rPr>
              <a:t>en</a:t>
            </a:r>
            <a:r>
              <a:rPr sz="1200" b="1" dirty="0">
                <a:solidFill>
                  <a:srgbClr val="002060"/>
                </a:solidFill>
                <a:latin typeface="Arial" panose="020B0604020202020204" pitchFamily="34" charset="0"/>
                <a:cs typeface="Arial" panose="020B0604020202020204" pitchFamily="34" charset="0"/>
              </a:rPr>
              <a:t> </a:t>
            </a:r>
            <a:r>
              <a:rPr sz="1200" b="1" spc="-4" dirty="0">
                <a:solidFill>
                  <a:srgbClr val="002060"/>
                </a:solidFill>
                <a:latin typeface="Arial" panose="020B0604020202020204" pitchFamily="34" charset="0"/>
                <a:cs typeface="Arial" panose="020B0604020202020204" pitchFamily="34" charset="0"/>
              </a:rPr>
              <a:t>prenant</a:t>
            </a:r>
            <a:r>
              <a:rPr sz="1200" b="1" spc="-13" dirty="0">
                <a:solidFill>
                  <a:srgbClr val="002060"/>
                </a:solidFill>
                <a:latin typeface="Arial" panose="020B0604020202020204" pitchFamily="34" charset="0"/>
                <a:cs typeface="Arial" panose="020B0604020202020204" pitchFamily="34" charset="0"/>
              </a:rPr>
              <a:t> </a:t>
            </a:r>
            <a:r>
              <a:rPr sz="1200" b="1" spc="-9" dirty="0">
                <a:solidFill>
                  <a:srgbClr val="002060"/>
                </a:solidFill>
                <a:latin typeface="Arial" panose="020B0604020202020204" pitchFamily="34" charset="0"/>
                <a:cs typeface="Arial" panose="020B0604020202020204" pitchFamily="34" charset="0"/>
              </a:rPr>
              <a:t>garde</a:t>
            </a:r>
            <a:r>
              <a:rPr sz="1200" b="1" dirty="0">
                <a:solidFill>
                  <a:srgbClr val="002060"/>
                </a:solidFill>
                <a:latin typeface="Arial" panose="020B0604020202020204" pitchFamily="34" charset="0"/>
                <a:cs typeface="Arial" panose="020B0604020202020204" pitchFamily="34" charset="0"/>
              </a:rPr>
              <a:t> de</a:t>
            </a:r>
            <a:r>
              <a:rPr sz="1200" b="1" spc="-9"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ne</a:t>
            </a:r>
            <a:r>
              <a:rPr sz="1200" b="1" spc="-13"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jamais</a:t>
            </a:r>
            <a:r>
              <a:rPr sz="1200" b="1" spc="9" dirty="0">
                <a:solidFill>
                  <a:srgbClr val="002060"/>
                </a:solidFill>
                <a:latin typeface="Arial" panose="020B0604020202020204" pitchFamily="34" charset="0"/>
                <a:cs typeface="Arial" panose="020B0604020202020204" pitchFamily="34" charset="0"/>
              </a:rPr>
              <a:t> </a:t>
            </a:r>
            <a:r>
              <a:rPr sz="1200" b="1" spc="-9" dirty="0">
                <a:solidFill>
                  <a:srgbClr val="002060"/>
                </a:solidFill>
                <a:latin typeface="Arial" panose="020B0604020202020204" pitchFamily="34" charset="0"/>
                <a:cs typeface="Arial" panose="020B0604020202020204" pitchFamily="34" charset="0"/>
              </a:rPr>
              <a:t>être</a:t>
            </a:r>
            <a:r>
              <a:rPr sz="1200" b="1" spc="4" dirty="0">
                <a:solidFill>
                  <a:srgbClr val="002060"/>
                </a:solidFill>
                <a:latin typeface="Arial" panose="020B0604020202020204" pitchFamily="34" charset="0"/>
                <a:cs typeface="Arial" panose="020B0604020202020204" pitchFamily="34" charset="0"/>
              </a:rPr>
              <a:t> </a:t>
            </a:r>
            <a:r>
              <a:rPr sz="1200" b="1" spc="-4" dirty="0">
                <a:solidFill>
                  <a:srgbClr val="002060"/>
                </a:solidFill>
                <a:latin typeface="Arial" panose="020B0604020202020204" pitchFamily="34" charset="0"/>
                <a:cs typeface="Arial" panose="020B0604020202020204" pitchFamily="34" charset="0"/>
              </a:rPr>
              <a:t>en</a:t>
            </a:r>
            <a:r>
              <a:rPr sz="1200" b="1" dirty="0">
                <a:solidFill>
                  <a:srgbClr val="002060"/>
                </a:solidFill>
                <a:latin typeface="Arial" panose="020B0604020202020204" pitchFamily="34" charset="0"/>
                <a:cs typeface="Arial" panose="020B0604020202020204" pitchFamily="34" charset="0"/>
              </a:rPr>
              <a:t> </a:t>
            </a:r>
            <a:r>
              <a:rPr sz="1200" b="1" spc="-9" dirty="0">
                <a:solidFill>
                  <a:srgbClr val="002060"/>
                </a:solidFill>
                <a:latin typeface="Arial" panose="020B0604020202020204" pitchFamily="34" charset="0"/>
                <a:cs typeface="Arial" panose="020B0604020202020204" pitchFamily="34" charset="0"/>
              </a:rPr>
              <a:t>face</a:t>
            </a:r>
            <a:r>
              <a:rPr sz="1200" b="1" spc="9"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de </a:t>
            </a:r>
            <a:r>
              <a:rPr sz="1200" b="1" spc="4" dirty="0">
                <a:solidFill>
                  <a:srgbClr val="002060"/>
                </a:solidFill>
                <a:latin typeface="Arial" panose="020B0604020202020204" pitchFamily="34" charset="0"/>
                <a:cs typeface="Arial" panose="020B0604020202020204" pitchFamily="34" charset="0"/>
              </a:rPr>
              <a:t> </a:t>
            </a:r>
            <a:r>
              <a:rPr sz="1200" b="1" spc="-9" dirty="0">
                <a:solidFill>
                  <a:srgbClr val="002060"/>
                </a:solidFill>
                <a:latin typeface="Arial" panose="020B0604020202020204" pitchFamily="34" charset="0"/>
                <a:cs typeface="Arial" panose="020B0604020202020204" pitchFamily="34" charset="0"/>
              </a:rPr>
              <a:t>l’outil.</a:t>
            </a:r>
            <a:endParaRPr sz="1200" dirty="0">
              <a:solidFill>
                <a:srgbClr val="002060"/>
              </a:solidFill>
              <a:latin typeface="Arial" panose="020B0604020202020204" pitchFamily="34" charset="0"/>
              <a:cs typeface="Arial" panose="020B0604020202020204" pitchFamily="34" charset="0"/>
            </a:endParaRPr>
          </a:p>
          <a:p>
            <a:pPr marL="11206" marR="22972">
              <a:spcBef>
                <a:spcPts val="9"/>
              </a:spcBef>
            </a:pPr>
            <a:r>
              <a:rPr sz="1200" b="1" dirty="0">
                <a:solidFill>
                  <a:srgbClr val="002060"/>
                </a:solidFill>
                <a:latin typeface="Arial" panose="020B0604020202020204" pitchFamily="34" charset="0"/>
                <a:cs typeface="Arial" panose="020B0604020202020204" pitchFamily="34" charset="0"/>
              </a:rPr>
              <a:t>Le </a:t>
            </a:r>
            <a:r>
              <a:rPr sz="1200" b="1" spc="-4" dirty="0">
                <a:solidFill>
                  <a:srgbClr val="002060"/>
                </a:solidFill>
                <a:latin typeface="Arial" panose="020B0604020202020204" pitchFamily="34" charset="0"/>
                <a:cs typeface="Arial" panose="020B0604020202020204" pitchFamily="34" charset="0"/>
              </a:rPr>
              <a:t>technicien </a:t>
            </a:r>
            <a:r>
              <a:rPr sz="1200" b="1" dirty="0">
                <a:solidFill>
                  <a:srgbClr val="002060"/>
                </a:solidFill>
                <a:latin typeface="Arial" panose="020B0604020202020204" pitchFamily="34" charset="0"/>
                <a:cs typeface="Arial" panose="020B0604020202020204" pitchFamily="34" charset="0"/>
              </a:rPr>
              <a:t>qui utilise </a:t>
            </a:r>
            <a:r>
              <a:rPr sz="1200" b="1" spc="-9" dirty="0">
                <a:solidFill>
                  <a:srgbClr val="002060"/>
                </a:solidFill>
                <a:latin typeface="Arial" panose="020B0604020202020204" pitchFamily="34" charset="0"/>
                <a:cs typeface="Arial" panose="020B0604020202020204" pitchFamily="34" charset="0"/>
              </a:rPr>
              <a:t>l’outil </a:t>
            </a:r>
            <a:r>
              <a:rPr sz="1200" b="1" dirty="0">
                <a:solidFill>
                  <a:srgbClr val="002060"/>
                </a:solidFill>
                <a:latin typeface="Arial" panose="020B0604020202020204" pitchFamily="34" charset="0"/>
                <a:cs typeface="Arial" panose="020B0604020202020204" pitchFamily="34" charset="0"/>
              </a:rPr>
              <a:t>actionne </a:t>
            </a:r>
            <a:r>
              <a:rPr sz="1200" b="1" spc="-4" dirty="0">
                <a:solidFill>
                  <a:srgbClr val="002060"/>
                </a:solidFill>
                <a:latin typeface="Arial" panose="020B0604020202020204" pitchFamily="34" charset="0"/>
                <a:cs typeface="Arial" panose="020B0604020202020204" pitchFamily="34" charset="0"/>
              </a:rPr>
              <a:t>également </a:t>
            </a:r>
            <a:r>
              <a:rPr sz="1200" b="1" dirty="0">
                <a:solidFill>
                  <a:srgbClr val="002060"/>
                </a:solidFill>
                <a:latin typeface="Arial" panose="020B0604020202020204" pitchFamily="34" charset="0"/>
                <a:cs typeface="Arial" panose="020B0604020202020204" pitchFamily="34" charset="0"/>
              </a:rPr>
              <a:t>la pompe </a:t>
            </a:r>
            <a:r>
              <a:rPr sz="1200" b="1" spc="-216" dirty="0">
                <a:solidFill>
                  <a:srgbClr val="002060"/>
                </a:solidFill>
                <a:latin typeface="Arial" panose="020B0604020202020204" pitchFamily="34" charset="0"/>
                <a:cs typeface="Arial" panose="020B0604020202020204" pitchFamily="34" charset="0"/>
              </a:rPr>
              <a:t> </a:t>
            </a:r>
            <a:r>
              <a:rPr sz="1200" b="1" dirty="0">
                <a:solidFill>
                  <a:srgbClr val="002060"/>
                </a:solidFill>
                <a:latin typeface="Arial" panose="020B0604020202020204" pitchFamily="34" charset="0"/>
                <a:cs typeface="Arial" panose="020B0604020202020204" pitchFamily="34" charset="0"/>
              </a:rPr>
              <a:t>de</a:t>
            </a:r>
            <a:r>
              <a:rPr sz="1200" b="1" spc="-13" dirty="0">
                <a:solidFill>
                  <a:srgbClr val="002060"/>
                </a:solidFill>
                <a:latin typeface="Arial" panose="020B0604020202020204" pitchFamily="34" charset="0"/>
                <a:cs typeface="Arial" panose="020B0604020202020204" pitchFamily="34" charset="0"/>
              </a:rPr>
              <a:t> </a:t>
            </a:r>
            <a:r>
              <a:rPr sz="1200" b="1" spc="-4" dirty="0">
                <a:solidFill>
                  <a:srgbClr val="002060"/>
                </a:solidFill>
                <a:latin typeface="Arial" panose="020B0604020202020204" pitchFamily="34" charset="0"/>
                <a:cs typeface="Arial" panose="020B0604020202020204" pitchFamily="34" charset="0"/>
              </a:rPr>
              <a:t>commande.</a:t>
            </a:r>
            <a:endParaRPr sz="1200" dirty="0">
              <a:solidFill>
                <a:srgbClr val="002060"/>
              </a:solidFill>
              <a:latin typeface="Arial" panose="020B0604020202020204" pitchFamily="34" charset="0"/>
              <a:cs typeface="Arial" panose="020B0604020202020204" pitchFamily="34" charset="0"/>
            </a:endParaRPr>
          </a:p>
          <a:p>
            <a:pPr>
              <a:spcBef>
                <a:spcPts val="40"/>
              </a:spcBef>
            </a:pPr>
            <a:endParaRPr sz="1100" dirty="0">
              <a:solidFill>
                <a:prstClr val="black"/>
              </a:solidFill>
              <a:latin typeface="Arial" panose="020B0604020202020204" pitchFamily="34" charset="0"/>
              <a:cs typeface="Arial" panose="020B0604020202020204" pitchFamily="34" charset="0"/>
            </a:endParaRPr>
          </a:p>
          <a:p>
            <a:pPr marL="11206" marR="187709">
              <a:lnSpc>
                <a:spcPct val="100400"/>
              </a:lnSpc>
            </a:pPr>
            <a:r>
              <a:rPr sz="1200" b="1" u="sng" spc="-4" dirty="0">
                <a:solidFill>
                  <a:srgbClr val="FF0000"/>
                </a:solidFill>
                <a:uFill>
                  <a:solidFill>
                    <a:srgbClr val="FF0000"/>
                  </a:solidFill>
                </a:uFill>
                <a:latin typeface="Arial" panose="020B0604020202020204" pitchFamily="34" charset="0"/>
                <a:cs typeface="Arial" panose="020B0604020202020204" pitchFamily="34" charset="0"/>
              </a:rPr>
              <a:t>Si</a:t>
            </a:r>
            <a:r>
              <a:rPr sz="1200" b="1" u="sng" spc="4" dirty="0">
                <a:solidFill>
                  <a:srgbClr val="FF0000"/>
                </a:solidFill>
                <a:uFill>
                  <a:solidFill>
                    <a:srgbClr val="FF0000"/>
                  </a:solidFill>
                </a:uFill>
                <a:latin typeface="Arial" panose="020B0604020202020204" pitchFamily="34" charset="0"/>
                <a:cs typeface="Arial" panose="020B0604020202020204" pitchFamily="34" charset="0"/>
              </a:rPr>
              <a:t> </a:t>
            </a:r>
            <a:r>
              <a:rPr sz="1200" b="1" u="sng" spc="-4" dirty="0">
                <a:solidFill>
                  <a:srgbClr val="FF0000"/>
                </a:solidFill>
                <a:uFill>
                  <a:solidFill>
                    <a:srgbClr val="FF0000"/>
                  </a:solidFill>
                </a:uFill>
                <a:latin typeface="Arial" panose="020B0604020202020204" pitchFamily="34" charset="0"/>
                <a:cs typeface="Arial" panose="020B0604020202020204" pitchFamily="34" charset="0"/>
              </a:rPr>
              <a:t>Exceptionnellement</a:t>
            </a:r>
            <a:r>
              <a:rPr sz="1200" b="1" u="sng" spc="-9" dirty="0">
                <a:solidFill>
                  <a:srgbClr val="FF0000"/>
                </a:solidFill>
                <a:uFill>
                  <a:solidFill>
                    <a:srgbClr val="FF0000"/>
                  </a:solidFill>
                </a:uFill>
                <a:latin typeface="Arial" panose="020B0604020202020204" pitchFamily="34" charset="0"/>
                <a:cs typeface="Arial" panose="020B0604020202020204" pitchFamily="34" charset="0"/>
              </a:rPr>
              <a:t> </a:t>
            </a:r>
            <a:r>
              <a:rPr sz="1200" b="1" u="sng" spc="-18" dirty="0">
                <a:solidFill>
                  <a:srgbClr val="FF0000"/>
                </a:solidFill>
                <a:uFill>
                  <a:solidFill>
                    <a:srgbClr val="FF0000"/>
                  </a:solidFill>
                </a:uFill>
                <a:latin typeface="Arial" panose="020B0604020202020204" pitchFamily="34" charset="0"/>
                <a:cs typeface="Arial" panose="020B0604020202020204" pitchFamily="34" charset="0"/>
              </a:rPr>
              <a:t>c’est</a:t>
            </a:r>
            <a:r>
              <a:rPr sz="1200" b="1" u="sng" spc="13" dirty="0">
                <a:solidFill>
                  <a:srgbClr val="FF0000"/>
                </a:solidFill>
                <a:uFill>
                  <a:solidFill>
                    <a:srgbClr val="FF0000"/>
                  </a:solidFill>
                </a:uFill>
                <a:latin typeface="Arial" panose="020B0604020202020204" pitchFamily="34" charset="0"/>
                <a:cs typeface="Arial" panose="020B0604020202020204" pitchFamily="34" charset="0"/>
              </a:rPr>
              <a:t> </a:t>
            </a:r>
            <a:r>
              <a:rPr sz="1200" b="1" u="sng" dirty="0">
                <a:solidFill>
                  <a:srgbClr val="FF0000"/>
                </a:solidFill>
                <a:uFill>
                  <a:solidFill>
                    <a:srgbClr val="FF0000"/>
                  </a:solidFill>
                </a:uFill>
                <a:latin typeface="Arial" panose="020B0604020202020204" pitchFamily="34" charset="0"/>
                <a:cs typeface="Arial" panose="020B0604020202020204" pitchFamily="34" charset="0"/>
              </a:rPr>
              <a:t>un </a:t>
            </a:r>
            <a:r>
              <a:rPr sz="1200" b="1" u="sng" spc="-4" dirty="0">
                <a:solidFill>
                  <a:srgbClr val="FF0000"/>
                </a:solidFill>
                <a:uFill>
                  <a:solidFill>
                    <a:srgbClr val="FF0000"/>
                  </a:solidFill>
                </a:uFill>
                <a:latin typeface="Arial" panose="020B0604020202020204" pitchFamily="34" charset="0"/>
                <a:cs typeface="Arial" panose="020B0604020202020204" pitchFamily="34" charset="0"/>
              </a:rPr>
              <a:t>second</a:t>
            </a:r>
            <a:r>
              <a:rPr sz="1200" b="1" u="sng" spc="-13" dirty="0">
                <a:solidFill>
                  <a:srgbClr val="FF0000"/>
                </a:solidFill>
                <a:uFill>
                  <a:solidFill>
                    <a:srgbClr val="FF0000"/>
                  </a:solidFill>
                </a:uFill>
                <a:latin typeface="Arial" panose="020B0604020202020204" pitchFamily="34" charset="0"/>
                <a:cs typeface="Arial" panose="020B0604020202020204" pitchFamily="34" charset="0"/>
              </a:rPr>
              <a:t> </a:t>
            </a:r>
            <a:r>
              <a:rPr sz="1200" b="1" u="sng" spc="-9" dirty="0">
                <a:solidFill>
                  <a:srgbClr val="FF0000"/>
                </a:solidFill>
                <a:uFill>
                  <a:solidFill>
                    <a:srgbClr val="FF0000"/>
                  </a:solidFill>
                </a:uFill>
                <a:latin typeface="Arial" panose="020B0604020202020204" pitchFamily="34" charset="0"/>
                <a:cs typeface="Arial" panose="020B0604020202020204" pitchFamily="34" charset="0"/>
              </a:rPr>
              <a:t>Technicien</a:t>
            </a:r>
            <a:r>
              <a:rPr sz="1200" b="1" u="sng" dirty="0">
                <a:solidFill>
                  <a:srgbClr val="FF0000"/>
                </a:solidFill>
                <a:uFill>
                  <a:solidFill>
                    <a:srgbClr val="FF0000"/>
                  </a:solidFill>
                </a:uFill>
                <a:latin typeface="Arial" panose="020B0604020202020204" pitchFamily="34" charset="0"/>
                <a:cs typeface="Arial" panose="020B0604020202020204" pitchFamily="34" charset="0"/>
              </a:rPr>
              <a:t> qui </a:t>
            </a:r>
            <a:r>
              <a:rPr sz="1200" b="1" spc="4" dirty="0">
                <a:solidFill>
                  <a:srgbClr val="FF0000"/>
                </a:solidFill>
                <a:latin typeface="Arial" panose="020B0604020202020204" pitchFamily="34" charset="0"/>
                <a:cs typeface="Arial" panose="020B0604020202020204" pitchFamily="34" charset="0"/>
              </a:rPr>
              <a:t> </a:t>
            </a:r>
            <a:r>
              <a:rPr sz="1200" b="1" u="sng" dirty="0">
                <a:solidFill>
                  <a:srgbClr val="FF0000"/>
                </a:solidFill>
                <a:uFill>
                  <a:solidFill>
                    <a:srgbClr val="FF0000"/>
                  </a:solidFill>
                </a:uFill>
                <a:latin typeface="Arial" panose="020B0604020202020204" pitchFamily="34" charset="0"/>
                <a:cs typeface="Arial" panose="020B0604020202020204" pitchFamily="34" charset="0"/>
              </a:rPr>
              <a:t>actionne la pompe de </a:t>
            </a:r>
            <a:r>
              <a:rPr sz="1200" b="1" u="sng" spc="-4" dirty="0">
                <a:solidFill>
                  <a:srgbClr val="FF0000"/>
                </a:solidFill>
                <a:uFill>
                  <a:solidFill>
                    <a:srgbClr val="FF0000"/>
                  </a:solidFill>
                </a:uFill>
                <a:latin typeface="Arial" panose="020B0604020202020204" pitchFamily="34" charset="0"/>
                <a:cs typeface="Arial" panose="020B0604020202020204" pitchFamily="34" charset="0"/>
              </a:rPr>
              <a:t>commande, </a:t>
            </a:r>
            <a:r>
              <a:rPr sz="1200" b="1" u="sng" dirty="0">
                <a:solidFill>
                  <a:srgbClr val="FF0000"/>
                </a:solidFill>
                <a:uFill>
                  <a:solidFill>
                    <a:srgbClr val="FF0000"/>
                  </a:solidFill>
                </a:uFill>
                <a:latin typeface="Arial" panose="020B0604020202020204" pitchFamily="34" charset="0"/>
                <a:cs typeface="Arial" panose="020B0604020202020204" pitchFamily="34" charset="0"/>
              </a:rPr>
              <a:t>il doit </a:t>
            </a:r>
            <a:r>
              <a:rPr sz="1200" b="1" u="sng" spc="-4" dirty="0">
                <a:solidFill>
                  <a:srgbClr val="FF0000"/>
                </a:solidFill>
                <a:uFill>
                  <a:solidFill>
                    <a:srgbClr val="FF0000"/>
                  </a:solidFill>
                </a:uFill>
                <a:latin typeface="Arial" panose="020B0604020202020204" pitchFamily="34" charset="0"/>
                <a:cs typeface="Arial" panose="020B0604020202020204" pitchFamily="34" charset="0"/>
              </a:rPr>
              <a:t>toujours </a:t>
            </a:r>
            <a:r>
              <a:rPr sz="1200" b="1" u="sng" spc="-9" dirty="0">
                <a:solidFill>
                  <a:srgbClr val="FF0000"/>
                </a:solidFill>
                <a:uFill>
                  <a:solidFill>
                    <a:srgbClr val="FF0000"/>
                  </a:solidFill>
                </a:uFill>
                <a:latin typeface="Arial" panose="020B0604020202020204" pitchFamily="34" charset="0"/>
                <a:cs typeface="Arial" panose="020B0604020202020204" pitchFamily="34" charset="0"/>
              </a:rPr>
              <a:t>être </a:t>
            </a:r>
            <a:r>
              <a:rPr sz="1200" b="1" u="sng" spc="-4" dirty="0">
                <a:solidFill>
                  <a:srgbClr val="FF0000"/>
                </a:solidFill>
                <a:uFill>
                  <a:solidFill>
                    <a:srgbClr val="FF0000"/>
                  </a:solidFill>
                </a:uFill>
                <a:latin typeface="Arial" panose="020B0604020202020204" pitchFamily="34" charset="0"/>
                <a:cs typeface="Arial" panose="020B0604020202020204" pitchFamily="34" charset="0"/>
              </a:rPr>
              <a:t>en </a:t>
            </a:r>
            <a:r>
              <a:rPr sz="1200" b="1" spc="-216" dirty="0">
                <a:solidFill>
                  <a:srgbClr val="FF0000"/>
                </a:solidFill>
                <a:latin typeface="Arial" panose="020B0604020202020204" pitchFamily="34" charset="0"/>
                <a:cs typeface="Arial" panose="020B0604020202020204" pitchFamily="34" charset="0"/>
              </a:rPr>
              <a:t> </a:t>
            </a:r>
            <a:r>
              <a:rPr sz="1200" b="1" u="sng" spc="-9" dirty="0">
                <a:solidFill>
                  <a:srgbClr val="FF0000"/>
                </a:solidFill>
                <a:uFill>
                  <a:solidFill>
                    <a:srgbClr val="FF0000"/>
                  </a:solidFill>
                </a:uFill>
                <a:latin typeface="Arial" panose="020B0604020202020204" pitchFamily="34" charset="0"/>
                <a:cs typeface="Arial" panose="020B0604020202020204" pitchFamily="34" charset="0"/>
              </a:rPr>
              <a:t>contact</a:t>
            </a:r>
            <a:r>
              <a:rPr sz="1200" b="1" u="sng" spc="-4" dirty="0">
                <a:solidFill>
                  <a:srgbClr val="FF0000"/>
                </a:solidFill>
                <a:uFill>
                  <a:solidFill>
                    <a:srgbClr val="FF0000"/>
                  </a:solidFill>
                </a:uFill>
                <a:latin typeface="Arial" panose="020B0604020202020204" pitchFamily="34" charset="0"/>
                <a:cs typeface="Arial" panose="020B0604020202020204" pitchFamily="34" charset="0"/>
              </a:rPr>
              <a:t> visuel</a:t>
            </a:r>
            <a:r>
              <a:rPr sz="1200" b="1" u="sng" spc="18" dirty="0">
                <a:solidFill>
                  <a:srgbClr val="FF0000"/>
                </a:solidFill>
                <a:uFill>
                  <a:solidFill>
                    <a:srgbClr val="FF0000"/>
                  </a:solidFill>
                </a:uFill>
                <a:latin typeface="Arial" panose="020B0604020202020204" pitchFamily="34" charset="0"/>
                <a:cs typeface="Arial" panose="020B0604020202020204" pitchFamily="34" charset="0"/>
              </a:rPr>
              <a:t> </a:t>
            </a:r>
            <a:r>
              <a:rPr sz="1200" b="1" u="sng" dirty="0">
                <a:solidFill>
                  <a:srgbClr val="FF0000"/>
                </a:solidFill>
                <a:uFill>
                  <a:solidFill>
                    <a:srgbClr val="FF0000"/>
                  </a:solidFill>
                </a:uFill>
                <a:latin typeface="Arial" panose="020B0604020202020204" pitchFamily="34" charset="0"/>
                <a:cs typeface="Arial" panose="020B0604020202020204" pitchFamily="34" charset="0"/>
              </a:rPr>
              <a:t>du </a:t>
            </a:r>
            <a:r>
              <a:rPr sz="1200" b="1" u="sng" spc="-9" dirty="0">
                <a:solidFill>
                  <a:srgbClr val="FF0000"/>
                </a:solidFill>
                <a:uFill>
                  <a:solidFill>
                    <a:srgbClr val="FF0000"/>
                  </a:solidFill>
                </a:uFill>
                <a:latin typeface="Arial" panose="020B0604020202020204" pitchFamily="34" charset="0"/>
                <a:cs typeface="Arial" panose="020B0604020202020204" pitchFamily="34" charset="0"/>
              </a:rPr>
              <a:t>Technicien</a:t>
            </a:r>
            <a:r>
              <a:rPr sz="1200" b="1" u="sng" spc="-13" dirty="0">
                <a:solidFill>
                  <a:srgbClr val="FF0000"/>
                </a:solidFill>
                <a:uFill>
                  <a:solidFill>
                    <a:srgbClr val="FF0000"/>
                  </a:solidFill>
                </a:uFill>
                <a:latin typeface="Arial" panose="020B0604020202020204" pitchFamily="34" charset="0"/>
                <a:cs typeface="Arial" panose="020B0604020202020204" pitchFamily="34" charset="0"/>
              </a:rPr>
              <a:t> </a:t>
            </a:r>
            <a:r>
              <a:rPr sz="1200" b="1" u="sng" dirty="0">
                <a:solidFill>
                  <a:srgbClr val="FF0000"/>
                </a:solidFill>
                <a:uFill>
                  <a:solidFill>
                    <a:srgbClr val="FF0000"/>
                  </a:solidFill>
                </a:uFill>
                <a:latin typeface="Arial" panose="020B0604020202020204" pitchFamily="34" charset="0"/>
                <a:cs typeface="Arial" panose="020B0604020202020204" pitchFamily="34" charset="0"/>
              </a:rPr>
              <a:t>qui</a:t>
            </a:r>
            <a:r>
              <a:rPr sz="1200" b="1" u="sng" spc="-18" dirty="0">
                <a:solidFill>
                  <a:srgbClr val="FF0000"/>
                </a:solidFill>
                <a:uFill>
                  <a:solidFill>
                    <a:srgbClr val="FF0000"/>
                  </a:solidFill>
                </a:uFill>
                <a:latin typeface="Arial" panose="020B0604020202020204" pitchFamily="34" charset="0"/>
                <a:cs typeface="Arial" panose="020B0604020202020204" pitchFamily="34" charset="0"/>
              </a:rPr>
              <a:t> </a:t>
            </a:r>
            <a:r>
              <a:rPr sz="1200" b="1" u="sng" spc="-4" dirty="0">
                <a:solidFill>
                  <a:srgbClr val="FF0000"/>
                </a:solidFill>
                <a:uFill>
                  <a:solidFill>
                    <a:srgbClr val="FF0000"/>
                  </a:solidFill>
                </a:uFill>
                <a:latin typeface="Arial" panose="020B0604020202020204" pitchFamily="34" charset="0"/>
                <a:cs typeface="Arial" panose="020B0604020202020204" pitchFamily="34" charset="0"/>
              </a:rPr>
              <a:t>maintient</a:t>
            </a:r>
            <a:r>
              <a:rPr sz="1200" b="1" u="sng" spc="13" dirty="0">
                <a:solidFill>
                  <a:srgbClr val="FF0000"/>
                </a:solidFill>
                <a:uFill>
                  <a:solidFill>
                    <a:srgbClr val="FF0000"/>
                  </a:solidFill>
                </a:uFill>
                <a:latin typeface="Arial" panose="020B0604020202020204" pitchFamily="34" charset="0"/>
                <a:cs typeface="Arial" panose="020B0604020202020204" pitchFamily="34" charset="0"/>
              </a:rPr>
              <a:t> </a:t>
            </a:r>
            <a:r>
              <a:rPr sz="1200" b="1" u="sng" spc="-9" dirty="0">
                <a:solidFill>
                  <a:srgbClr val="FF0000"/>
                </a:solidFill>
                <a:uFill>
                  <a:solidFill>
                    <a:srgbClr val="FF0000"/>
                  </a:solidFill>
                </a:uFill>
                <a:latin typeface="Arial" panose="020B0604020202020204" pitchFamily="34" charset="0"/>
                <a:cs typeface="Arial" panose="020B0604020202020204" pitchFamily="34" charset="0"/>
              </a:rPr>
              <a:t>l’outil.</a:t>
            </a:r>
            <a:endParaRPr sz="1200" dirty="0">
              <a:solidFill>
                <a:prstClr val="black"/>
              </a:solidFill>
              <a:latin typeface="Arial" panose="020B0604020202020204" pitchFamily="34" charset="0"/>
              <a:cs typeface="Arial" panose="020B0604020202020204" pitchFamily="34" charset="0"/>
            </a:endParaRPr>
          </a:p>
          <a:p>
            <a:pPr>
              <a:spcBef>
                <a:spcPts val="40"/>
              </a:spcBef>
            </a:pPr>
            <a:endParaRPr sz="1100" dirty="0">
              <a:solidFill>
                <a:prstClr val="black"/>
              </a:solidFill>
              <a:latin typeface="Arial" panose="020B0604020202020204" pitchFamily="34" charset="0"/>
              <a:cs typeface="Arial" panose="020B0604020202020204" pitchFamily="34" charset="0"/>
            </a:endParaRPr>
          </a:p>
          <a:p>
            <a:pPr marL="11206" marR="34740">
              <a:lnSpc>
                <a:spcPct val="100400"/>
              </a:lnSpc>
            </a:pPr>
            <a:r>
              <a:rPr sz="1200" b="1" dirty="0">
                <a:solidFill>
                  <a:srgbClr val="FF0000"/>
                </a:solidFill>
                <a:latin typeface="Arial" panose="020B0604020202020204" pitchFamily="34" charset="0"/>
                <a:cs typeface="Arial" panose="020B0604020202020204" pitchFamily="34" charset="0"/>
              </a:rPr>
              <a:t>Dès</a:t>
            </a:r>
            <a:r>
              <a:rPr sz="1200" b="1" spc="-4"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la </a:t>
            </a:r>
            <a:r>
              <a:rPr sz="1200" b="1" spc="-4" dirty="0">
                <a:solidFill>
                  <a:srgbClr val="FF0000"/>
                </a:solidFill>
                <a:latin typeface="Arial" panose="020B0604020202020204" pitchFamily="34" charset="0"/>
                <a:cs typeface="Arial" panose="020B0604020202020204" pitchFamily="34" charset="0"/>
              </a:rPr>
              <a:t>mise</a:t>
            </a:r>
            <a:r>
              <a:rPr sz="1200" b="1" spc="9" dirty="0">
                <a:solidFill>
                  <a:srgbClr val="FF0000"/>
                </a:solidFill>
                <a:latin typeface="Arial" panose="020B0604020202020204" pitchFamily="34" charset="0"/>
                <a:cs typeface="Arial" panose="020B0604020202020204" pitchFamily="34" charset="0"/>
              </a:rPr>
              <a:t> </a:t>
            </a:r>
            <a:r>
              <a:rPr sz="1200" b="1" spc="-4" dirty="0">
                <a:solidFill>
                  <a:srgbClr val="FF0000"/>
                </a:solidFill>
                <a:latin typeface="Arial" panose="020B0604020202020204" pitchFamily="34" charset="0"/>
                <a:cs typeface="Arial" panose="020B0604020202020204" pitchFamily="34" charset="0"/>
              </a:rPr>
              <a:t>en </a:t>
            </a:r>
            <a:r>
              <a:rPr sz="1200" b="1" dirty="0">
                <a:solidFill>
                  <a:srgbClr val="FF0000"/>
                </a:solidFill>
                <a:latin typeface="Arial" panose="020B0604020202020204" pitchFamily="34" charset="0"/>
                <a:cs typeface="Arial" panose="020B0604020202020204" pitchFamily="34" charset="0"/>
              </a:rPr>
              <a:t>place de</a:t>
            </a:r>
            <a:r>
              <a:rPr sz="1200" b="1" spc="-9" dirty="0">
                <a:solidFill>
                  <a:srgbClr val="FF0000"/>
                </a:solidFill>
                <a:latin typeface="Arial" panose="020B0604020202020204" pitchFamily="34" charset="0"/>
                <a:cs typeface="Arial" panose="020B0604020202020204" pitchFamily="34" charset="0"/>
              </a:rPr>
              <a:t> l’outil,</a:t>
            </a:r>
            <a:r>
              <a:rPr sz="1200" b="1" spc="-4"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le</a:t>
            </a:r>
            <a:r>
              <a:rPr sz="1200" b="1" spc="-4" dirty="0">
                <a:solidFill>
                  <a:srgbClr val="FF0000"/>
                </a:solidFill>
                <a:latin typeface="Arial" panose="020B0604020202020204" pitchFamily="34" charset="0"/>
                <a:cs typeface="Arial" panose="020B0604020202020204" pitchFamily="34" charset="0"/>
              </a:rPr>
              <a:t> technicien</a:t>
            </a:r>
            <a:r>
              <a:rPr sz="1200" b="1" spc="9" dirty="0">
                <a:solidFill>
                  <a:srgbClr val="FF0000"/>
                </a:solidFill>
                <a:latin typeface="Arial" panose="020B0604020202020204" pitchFamily="34" charset="0"/>
                <a:cs typeface="Arial" panose="020B0604020202020204" pitchFamily="34" charset="0"/>
              </a:rPr>
              <a:t> </a:t>
            </a:r>
            <a:r>
              <a:rPr sz="1200" i="1" dirty="0">
                <a:solidFill>
                  <a:srgbClr val="FF0000"/>
                </a:solidFill>
                <a:latin typeface="Arial" panose="020B0604020202020204" pitchFamily="34" charset="0"/>
                <a:cs typeface="Arial" panose="020B0604020202020204" pitchFamily="34" charset="0"/>
              </a:rPr>
              <a:t>(N°2)</a:t>
            </a:r>
            <a:r>
              <a:rPr sz="1200" i="1" spc="-9" dirty="0">
                <a:solidFill>
                  <a:srgbClr val="FF0000"/>
                </a:solidFill>
                <a:latin typeface="Arial" panose="020B0604020202020204" pitchFamily="34" charset="0"/>
                <a:cs typeface="Arial" panose="020B0604020202020204" pitchFamily="34" charset="0"/>
              </a:rPr>
              <a:t> </a:t>
            </a:r>
            <a:r>
              <a:rPr sz="1200" b="1" spc="-9" dirty="0">
                <a:solidFill>
                  <a:srgbClr val="FF0000"/>
                </a:solidFill>
                <a:latin typeface="Arial" panose="020B0604020202020204" pitchFamily="34" charset="0"/>
                <a:cs typeface="Arial" panose="020B0604020202020204" pitchFamily="34" charset="0"/>
              </a:rPr>
              <a:t>stop</a:t>
            </a:r>
            <a:r>
              <a:rPr sz="1200" b="1" spc="9"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la </a:t>
            </a:r>
            <a:r>
              <a:rPr sz="1200" b="1" spc="4" dirty="0">
                <a:solidFill>
                  <a:srgbClr val="FF0000"/>
                </a:solidFill>
                <a:latin typeface="Arial" panose="020B0604020202020204" pitchFamily="34" charset="0"/>
                <a:cs typeface="Arial" panose="020B0604020202020204" pitchFamily="34" charset="0"/>
              </a:rPr>
              <a:t> </a:t>
            </a:r>
            <a:r>
              <a:rPr sz="1200" b="1" spc="-4" dirty="0">
                <a:solidFill>
                  <a:srgbClr val="FF0000"/>
                </a:solidFill>
                <a:latin typeface="Arial" panose="020B0604020202020204" pitchFamily="34" charset="0"/>
                <a:cs typeface="Arial" panose="020B0604020202020204" pitchFamily="34" charset="0"/>
              </a:rPr>
              <a:t>commande </a:t>
            </a:r>
            <a:r>
              <a:rPr sz="1200" b="1" dirty="0">
                <a:solidFill>
                  <a:srgbClr val="FF0000"/>
                </a:solidFill>
                <a:latin typeface="Arial" panose="020B0604020202020204" pitchFamily="34" charset="0"/>
                <a:cs typeface="Arial" panose="020B0604020202020204" pitchFamily="34" charset="0"/>
              </a:rPr>
              <a:t>de la pompe, </a:t>
            </a:r>
            <a:r>
              <a:rPr sz="1200" b="1" spc="-9" dirty="0">
                <a:solidFill>
                  <a:srgbClr val="FF0000"/>
                </a:solidFill>
                <a:latin typeface="Arial" panose="020B0604020202020204" pitchFamily="34" charset="0"/>
                <a:cs typeface="Arial" panose="020B0604020202020204" pitchFamily="34" charset="0"/>
              </a:rPr>
              <a:t>attend </a:t>
            </a:r>
            <a:r>
              <a:rPr sz="1200" b="1" dirty="0">
                <a:solidFill>
                  <a:srgbClr val="FF0000"/>
                </a:solidFill>
                <a:latin typeface="Arial" panose="020B0604020202020204" pitchFamily="34" charset="0"/>
                <a:cs typeface="Arial" panose="020B0604020202020204" pitchFamily="34" charset="0"/>
              </a:rPr>
              <a:t>que </a:t>
            </a:r>
            <a:r>
              <a:rPr sz="1200" b="1" spc="-4" dirty="0">
                <a:solidFill>
                  <a:srgbClr val="FF0000"/>
                </a:solidFill>
                <a:latin typeface="Arial" panose="020B0604020202020204" pitchFamily="34" charset="0"/>
                <a:cs typeface="Arial" panose="020B0604020202020204" pitchFamily="34" charset="0"/>
              </a:rPr>
              <a:t>son </a:t>
            </a:r>
            <a:r>
              <a:rPr sz="1200" b="1" dirty="0">
                <a:solidFill>
                  <a:srgbClr val="FF0000"/>
                </a:solidFill>
                <a:latin typeface="Arial" panose="020B0604020202020204" pitchFamily="34" charset="0"/>
                <a:cs typeface="Arial" panose="020B0604020202020204" pitchFamily="34" charset="0"/>
              </a:rPr>
              <a:t>collègue soit dans </a:t>
            </a:r>
            <a:r>
              <a:rPr sz="1200" b="1" spc="4"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une</a:t>
            </a:r>
            <a:r>
              <a:rPr sz="1200" b="1" spc="-9" dirty="0">
                <a:solidFill>
                  <a:srgbClr val="FF0000"/>
                </a:solidFill>
                <a:latin typeface="Arial" panose="020B0604020202020204" pitchFamily="34" charset="0"/>
                <a:cs typeface="Arial" panose="020B0604020202020204" pitchFamily="34" charset="0"/>
              </a:rPr>
              <a:t> </a:t>
            </a:r>
            <a:r>
              <a:rPr sz="1200" b="1" spc="-4" dirty="0">
                <a:solidFill>
                  <a:srgbClr val="FF0000"/>
                </a:solidFill>
                <a:latin typeface="Arial" panose="020B0604020202020204" pitchFamily="34" charset="0"/>
                <a:cs typeface="Arial" panose="020B0604020202020204" pitchFamily="34" charset="0"/>
              </a:rPr>
              <a:t>situation</a:t>
            </a:r>
            <a:r>
              <a:rPr sz="1200" b="1" spc="13"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de</a:t>
            </a:r>
            <a:r>
              <a:rPr sz="1200" b="1" spc="-4" dirty="0">
                <a:solidFill>
                  <a:srgbClr val="FF0000"/>
                </a:solidFill>
                <a:latin typeface="Arial" panose="020B0604020202020204" pitchFamily="34" charset="0"/>
                <a:cs typeface="Arial" panose="020B0604020202020204" pitchFamily="34" charset="0"/>
              </a:rPr>
              <a:t> sécurité</a:t>
            </a:r>
            <a:r>
              <a:rPr sz="1200" b="1" spc="9"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(décalé</a:t>
            </a:r>
            <a:r>
              <a:rPr sz="1200" i="1" spc="31"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de</a:t>
            </a:r>
            <a:r>
              <a:rPr sz="1200" i="1" spc="9" dirty="0">
                <a:solidFill>
                  <a:srgbClr val="FF0000"/>
                </a:solidFill>
                <a:latin typeface="Arial" panose="020B0604020202020204" pitchFamily="34" charset="0"/>
                <a:cs typeface="Arial" panose="020B0604020202020204" pitchFamily="34" charset="0"/>
              </a:rPr>
              <a:t> </a:t>
            </a:r>
            <a:r>
              <a:rPr sz="1200" i="1" spc="-22" dirty="0">
                <a:solidFill>
                  <a:srgbClr val="FF0000"/>
                </a:solidFill>
                <a:latin typeface="Arial" panose="020B0604020202020204" pitchFamily="34" charset="0"/>
                <a:cs typeface="Arial" panose="020B0604020202020204" pitchFamily="34" charset="0"/>
              </a:rPr>
              <a:t>l’axe</a:t>
            </a:r>
            <a:r>
              <a:rPr sz="1200" i="1" spc="4"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de</a:t>
            </a:r>
            <a:r>
              <a:rPr sz="1200" i="1" spc="9" dirty="0">
                <a:solidFill>
                  <a:srgbClr val="FF0000"/>
                </a:solidFill>
                <a:latin typeface="Arial" panose="020B0604020202020204" pitchFamily="34" charset="0"/>
                <a:cs typeface="Arial" panose="020B0604020202020204" pitchFamily="34" charset="0"/>
              </a:rPr>
              <a:t> </a:t>
            </a:r>
            <a:r>
              <a:rPr sz="1200" i="1" spc="-18" dirty="0">
                <a:solidFill>
                  <a:srgbClr val="FF0000"/>
                </a:solidFill>
                <a:latin typeface="Arial" panose="020B0604020202020204" pitchFamily="34" charset="0"/>
                <a:cs typeface="Arial" panose="020B0604020202020204" pitchFamily="34" charset="0"/>
              </a:rPr>
              <a:t>l’outil</a:t>
            </a:r>
            <a:r>
              <a:rPr sz="1200" i="1" spc="31" dirty="0">
                <a:solidFill>
                  <a:srgbClr val="FF0000"/>
                </a:solidFill>
                <a:latin typeface="Arial" panose="020B0604020202020204" pitchFamily="34" charset="0"/>
                <a:cs typeface="Arial" panose="020B0604020202020204" pitchFamily="34" charset="0"/>
              </a:rPr>
              <a:t> </a:t>
            </a:r>
            <a:r>
              <a:rPr sz="1200" i="1" spc="-9" dirty="0">
                <a:solidFill>
                  <a:srgbClr val="FF0000"/>
                </a:solidFill>
                <a:latin typeface="Arial" panose="020B0604020202020204" pitchFamily="34" charset="0"/>
                <a:cs typeface="Arial" panose="020B0604020202020204" pitchFamily="34" charset="0"/>
              </a:rPr>
              <a:t>et</a:t>
            </a:r>
            <a:r>
              <a:rPr sz="1200" i="1" spc="4"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éloigné </a:t>
            </a:r>
            <a:r>
              <a:rPr sz="1200" i="1"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du flexible), </a:t>
            </a:r>
            <a:r>
              <a:rPr sz="1200" b="1" spc="-4" dirty="0">
                <a:solidFill>
                  <a:srgbClr val="FF0000"/>
                </a:solidFill>
                <a:latin typeface="Arial" panose="020B0604020202020204" pitchFamily="34" charset="0"/>
                <a:cs typeface="Arial" panose="020B0604020202020204" pitchFamily="34" charset="0"/>
              </a:rPr>
              <a:t>alors </a:t>
            </a:r>
            <a:r>
              <a:rPr sz="1200" b="1" dirty="0">
                <a:solidFill>
                  <a:srgbClr val="FF0000"/>
                </a:solidFill>
                <a:latin typeface="Arial" panose="020B0604020202020204" pitchFamily="34" charset="0"/>
                <a:cs typeface="Arial" panose="020B0604020202020204" pitchFamily="34" charset="0"/>
              </a:rPr>
              <a:t>il </a:t>
            </a:r>
            <a:r>
              <a:rPr sz="1200" b="1" spc="-4" dirty="0">
                <a:solidFill>
                  <a:srgbClr val="FF0000"/>
                </a:solidFill>
                <a:latin typeface="Arial" panose="020B0604020202020204" pitchFamily="34" charset="0"/>
                <a:cs typeface="Arial" panose="020B0604020202020204" pitchFamily="34" charset="0"/>
              </a:rPr>
              <a:t>pourra </a:t>
            </a:r>
            <a:r>
              <a:rPr sz="1200" b="1" dirty="0">
                <a:solidFill>
                  <a:srgbClr val="FF0000"/>
                </a:solidFill>
                <a:latin typeface="Arial" panose="020B0604020202020204" pitchFamily="34" charset="0"/>
                <a:cs typeface="Arial" panose="020B0604020202020204" pitchFamily="34" charset="0"/>
              </a:rPr>
              <a:t>actionner à </a:t>
            </a:r>
            <a:r>
              <a:rPr sz="1200" b="1" spc="-4" dirty="0">
                <a:solidFill>
                  <a:srgbClr val="FF0000"/>
                </a:solidFill>
                <a:latin typeface="Arial" panose="020B0604020202020204" pitchFamily="34" charset="0"/>
                <a:cs typeface="Arial" panose="020B0604020202020204" pitchFamily="34" charset="0"/>
              </a:rPr>
              <a:t>nouveau </a:t>
            </a:r>
            <a:r>
              <a:rPr sz="1200" b="1" dirty="0">
                <a:solidFill>
                  <a:srgbClr val="FF0000"/>
                </a:solidFill>
                <a:latin typeface="Arial" panose="020B0604020202020204" pitchFamily="34" charset="0"/>
                <a:cs typeface="Arial" panose="020B0604020202020204" pitchFamily="34" charset="0"/>
              </a:rPr>
              <a:t>la pompe de </a:t>
            </a:r>
            <a:r>
              <a:rPr sz="1200" b="1" spc="-216" dirty="0">
                <a:solidFill>
                  <a:srgbClr val="FF0000"/>
                </a:solidFill>
                <a:latin typeface="Arial" panose="020B0604020202020204" pitchFamily="34" charset="0"/>
                <a:cs typeface="Arial" panose="020B0604020202020204" pitchFamily="34" charset="0"/>
              </a:rPr>
              <a:t> </a:t>
            </a:r>
            <a:r>
              <a:rPr sz="1200" b="1" spc="-4" dirty="0">
                <a:solidFill>
                  <a:srgbClr val="FF0000"/>
                </a:solidFill>
                <a:latin typeface="Arial" panose="020B0604020202020204" pitchFamily="34" charset="0"/>
                <a:cs typeface="Arial" panose="020B0604020202020204" pitchFamily="34" charset="0"/>
              </a:rPr>
              <a:t>commande.</a:t>
            </a:r>
            <a:endParaRPr sz="1200" dirty="0">
              <a:solidFill>
                <a:prstClr val="black"/>
              </a:solidFill>
              <a:latin typeface="Arial" panose="020B0604020202020204" pitchFamily="34" charset="0"/>
              <a:cs typeface="Arial" panose="020B0604020202020204" pitchFamily="34" charset="0"/>
            </a:endParaRPr>
          </a:p>
          <a:p>
            <a:pPr>
              <a:spcBef>
                <a:spcPts val="35"/>
              </a:spcBef>
            </a:pPr>
            <a:endParaRPr sz="1100" dirty="0">
              <a:solidFill>
                <a:prstClr val="black"/>
              </a:solidFill>
              <a:latin typeface="Arial" panose="020B0604020202020204" pitchFamily="34" charset="0"/>
              <a:cs typeface="Arial" panose="020B0604020202020204" pitchFamily="34" charset="0"/>
            </a:endParaRPr>
          </a:p>
          <a:p>
            <a:pPr marL="11206" marR="4483">
              <a:lnSpc>
                <a:spcPct val="100600"/>
              </a:lnSpc>
            </a:pPr>
            <a:r>
              <a:rPr sz="1200" b="1" dirty="0">
                <a:solidFill>
                  <a:srgbClr val="FF0000"/>
                </a:solidFill>
                <a:latin typeface="Arial" panose="020B0604020202020204" pitchFamily="34" charset="0"/>
                <a:cs typeface="Arial" panose="020B0604020202020204" pitchFamily="34" charset="0"/>
              </a:rPr>
              <a:t>Dans</a:t>
            </a:r>
            <a:r>
              <a:rPr sz="1200" b="1" spc="-4" dirty="0">
                <a:solidFill>
                  <a:srgbClr val="FF0000"/>
                </a:solidFill>
                <a:latin typeface="Arial" panose="020B0604020202020204" pitchFamily="34" charset="0"/>
                <a:cs typeface="Arial" panose="020B0604020202020204" pitchFamily="34" charset="0"/>
              </a:rPr>
              <a:t> tous</a:t>
            </a:r>
            <a:r>
              <a:rPr sz="1200" b="1" dirty="0">
                <a:solidFill>
                  <a:srgbClr val="FF0000"/>
                </a:solidFill>
                <a:latin typeface="Arial" panose="020B0604020202020204" pitchFamily="34" charset="0"/>
                <a:cs typeface="Arial" panose="020B0604020202020204" pitchFamily="34" charset="0"/>
              </a:rPr>
              <a:t> les </a:t>
            </a:r>
            <a:r>
              <a:rPr sz="1200" b="1" spc="-9" dirty="0">
                <a:solidFill>
                  <a:srgbClr val="FF0000"/>
                </a:solidFill>
                <a:latin typeface="Arial" panose="020B0604020202020204" pitchFamily="34" charset="0"/>
                <a:cs typeface="Arial" panose="020B0604020202020204" pitchFamily="34" charset="0"/>
              </a:rPr>
              <a:t>cas,</a:t>
            </a:r>
            <a:r>
              <a:rPr sz="1200" b="1" spc="18" dirty="0">
                <a:solidFill>
                  <a:srgbClr val="FF0000"/>
                </a:solidFill>
                <a:latin typeface="Arial" panose="020B0604020202020204" pitchFamily="34" charset="0"/>
                <a:cs typeface="Arial" panose="020B0604020202020204" pitchFamily="34" charset="0"/>
              </a:rPr>
              <a:t> </a:t>
            </a:r>
            <a:r>
              <a:rPr sz="1200" b="1" spc="-13" dirty="0">
                <a:solidFill>
                  <a:srgbClr val="FF0000"/>
                </a:solidFill>
                <a:latin typeface="Arial" panose="020B0604020202020204" pitchFamily="34" charset="0"/>
                <a:cs typeface="Arial" panose="020B0604020202020204" pitchFamily="34" charset="0"/>
              </a:rPr>
              <a:t>avant</a:t>
            </a:r>
            <a:r>
              <a:rPr sz="1200" b="1" dirty="0">
                <a:solidFill>
                  <a:srgbClr val="FF0000"/>
                </a:solidFill>
                <a:latin typeface="Arial" panose="020B0604020202020204" pitchFamily="34" charset="0"/>
                <a:cs typeface="Arial" panose="020B0604020202020204" pitchFamily="34" charset="0"/>
              </a:rPr>
              <a:t> de</a:t>
            </a:r>
            <a:r>
              <a:rPr sz="1200" b="1" spc="-4" dirty="0">
                <a:solidFill>
                  <a:srgbClr val="FF0000"/>
                </a:solidFill>
                <a:latin typeface="Arial" panose="020B0604020202020204" pitchFamily="34" charset="0"/>
                <a:cs typeface="Arial" panose="020B0604020202020204" pitchFamily="34" charset="0"/>
              </a:rPr>
              <a:t> </a:t>
            </a:r>
            <a:r>
              <a:rPr sz="1200" b="1" spc="-9" dirty="0">
                <a:solidFill>
                  <a:srgbClr val="FF0000"/>
                </a:solidFill>
                <a:latin typeface="Arial" panose="020B0604020202020204" pitchFamily="34" charset="0"/>
                <a:cs typeface="Arial" panose="020B0604020202020204" pitchFamily="34" charset="0"/>
              </a:rPr>
              <a:t>s’approcher </a:t>
            </a:r>
            <a:r>
              <a:rPr sz="1200" b="1" dirty="0">
                <a:solidFill>
                  <a:srgbClr val="FF0000"/>
                </a:solidFill>
                <a:latin typeface="Arial" panose="020B0604020202020204" pitchFamily="34" charset="0"/>
                <a:cs typeface="Arial" panose="020B0604020202020204" pitchFamily="34" charset="0"/>
              </a:rPr>
              <a:t>de</a:t>
            </a:r>
            <a:r>
              <a:rPr sz="1200" b="1" spc="-9" dirty="0">
                <a:solidFill>
                  <a:srgbClr val="FF0000"/>
                </a:solidFill>
                <a:latin typeface="Arial" panose="020B0604020202020204" pitchFamily="34" charset="0"/>
                <a:cs typeface="Arial" panose="020B0604020202020204" pitchFamily="34" charset="0"/>
              </a:rPr>
              <a:t> l’outil,</a:t>
            </a:r>
            <a:r>
              <a:rPr sz="1200" b="1" spc="4"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il</a:t>
            </a:r>
            <a:r>
              <a:rPr sz="1200" b="1" spc="-4" dirty="0">
                <a:solidFill>
                  <a:srgbClr val="FF0000"/>
                </a:solidFill>
                <a:latin typeface="Arial" panose="020B0604020202020204" pitchFamily="34" charset="0"/>
                <a:cs typeface="Arial" panose="020B0604020202020204" pitchFamily="34" charset="0"/>
              </a:rPr>
              <a:t> </a:t>
            </a:r>
            <a:r>
              <a:rPr sz="1200" b="1" spc="-9" dirty="0">
                <a:solidFill>
                  <a:srgbClr val="FF0000"/>
                </a:solidFill>
                <a:latin typeface="Arial" panose="020B0604020202020204" pitchFamily="34" charset="0"/>
                <a:cs typeface="Arial" panose="020B0604020202020204" pitchFamily="34" charset="0"/>
              </a:rPr>
              <a:t>est </a:t>
            </a:r>
            <a:r>
              <a:rPr sz="1200" b="1" spc="-4" dirty="0">
                <a:solidFill>
                  <a:srgbClr val="FF0000"/>
                </a:solidFill>
                <a:latin typeface="Arial" panose="020B0604020202020204" pitchFamily="34" charset="0"/>
                <a:cs typeface="Arial" panose="020B0604020202020204" pitchFamily="34" charset="0"/>
              </a:rPr>
              <a:t> impératif</a:t>
            </a:r>
            <a:r>
              <a:rPr sz="1200" b="1" spc="4"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de</a:t>
            </a:r>
            <a:r>
              <a:rPr sz="1200" b="1" spc="-9" dirty="0">
                <a:solidFill>
                  <a:srgbClr val="FF0000"/>
                </a:solidFill>
                <a:latin typeface="Arial" panose="020B0604020202020204" pitchFamily="34" charset="0"/>
                <a:cs typeface="Arial" panose="020B0604020202020204" pitchFamily="34" charset="0"/>
              </a:rPr>
              <a:t> </a:t>
            </a:r>
            <a:r>
              <a:rPr sz="1200" b="1" spc="-4" dirty="0">
                <a:solidFill>
                  <a:srgbClr val="FF0000"/>
                </a:solidFill>
                <a:latin typeface="Arial" panose="020B0604020202020204" pitchFamily="34" charset="0"/>
                <a:cs typeface="Arial" panose="020B0604020202020204" pitchFamily="34" charset="0"/>
              </a:rPr>
              <a:t>relâcher</a:t>
            </a:r>
            <a:r>
              <a:rPr sz="1200" b="1" spc="13"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la</a:t>
            </a:r>
            <a:r>
              <a:rPr sz="1200" b="1" spc="-13" dirty="0">
                <a:solidFill>
                  <a:srgbClr val="FF0000"/>
                </a:solidFill>
                <a:latin typeface="Arial" panose="020B0604020202020204" pitchFamily="34" charset="0"/>
                <a:cs typeface="Arial" panose="020B0604020202020204" pitchFamily="34" charset="0"/>
              </a:rPr>
              <a:t> </a:t>
            </a:r>
            <a:r>
              <a:rPr sz="1200" b="1" spc="-4" dirty="0">
                <a:solidFill>
                  <a:srgbClr val="FF0000"/>
                </a:solidFill>
                <a:latin typeface="Arial" panose="020B0604020202020204" pitchFamily="34" charset="0"/>
                <a:cs typeface="Arial" panose="020B0604020202020204" pitchFamily="34" charset="0"/>
              </a:rPr>
              <a:t>pression</a:t>
            </a:r>
            <a:r>
              <a:rPr sz="1200" b="1" spc="9"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par</a:t>
            </a:r>
            <a:r>
              <a:rPr sz="1200" b="1" spc="4"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une</a:t>
            </a:r>
            <a:r>
              <a:rPr sz="1200" b="1" spc="-9"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simple </a:t>
            </a:r>
            <a:r>
              <a:rPr sz="1200" b="1" spc="-4" dirty="0">
                <a:solidFill>
                  <a:srgbClr val="FF0000"/>
                </a:solidFill>
                <a:latin typeface="Arial" panose="020B0604020202020204" pitchFamily="34" charset="0"/>
                <a:cs typeface="Arial" panose="020B0604020202020204" pitchFamily="34" charset="0"/>
              </a:rPr>
              <a:t>pression</a:t>
            </a:r>
            <a:r>
              <a:rPr sz="1200" b="1" spc="9"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sur </a:t>
            </a:r>
            <a:r>
              <a:rPr sz="1200" b="1" spc="-216"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la</a:t>
            </a:r>
            <a:r>
              <a:rPr sz="1200" b="1" spc="13"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pompe</a:t>
            </a:r>
            <a:r>
              <a:rPr sz="1200" b="1" spc="-4" dirty="0">
                <a:solidFill>
                  <a:srgbClr val="FF0000"/>
                </a:solidFill>
                <a:latin typeface="Arial" panose="020B0604020202020204" pitchFamily="34" charset="0"/>
                <a:cs typeface="Arial" panose="020B0604020202020204" pitchFamily="34" charset="0"/>
              </a:rPr>
              <a:t> </a:t>
            </a:r>
            <a:r>
              <a:rPr sz="1200" b="1" dirty="0">
                <a:solidFill>
                  <a:srgbClr val="FF0000"/>
                </a:solidFill>
                <a:latin typeface="Arial" panose="020B0604020202020204" pitchFamily="34" charset="0"/>
                <a:cs typeface="Arial" panose="020B0604020202020204" pitchFamily="34" charset="0"/>
              </a:rPr>
              <a:t>de</a:t>
            </a:r>
            <a:r>
              <a:rPr sz="1200" b="1" spc="9" dirty="0">
                <a:solidFill>
                  <a:srgbClr val="FF0000"/>
                </a:solidFill>
                <a:latin typeface="Arial" panose="020B0604020202020204" pitchFamily="34" charset="0"/>
                <a:cs typeface="Arial" panose="020B0604020202020204" pitchFamily="34" charset="0"/>
              </a:rPr>
              <a:t> </a:t>
            </a:r>
            <a:r>
              <a:rPr sz="1200" b="1" spc="-4" dirty="0">
                <a:solidFill>
                  <a:srgbClr val="FF0000"/>
                </a:solidFill>
                <a:latin typeface="Arial" panose="020B0604020202020204" pitchFamily="34" charset="0"/>
                <a:cs typeface="Arial" panose="020B0604020202020204" pitchFamily="34" charset="0"/>
              </a:rPr>
              <a:t>commande.</a:t>
            </a:r>
            <a:r>
              <a:rPr sz="1200" b="1" spc="13"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(pression</a:t>
            </a:r>
            <a:r>
              <a:rPr sz="1200" i="1" spc="49"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de</a:t>
            </a:r>
            <a:r>
              <a:rPr sz="1200" i="1" spc="22" dirty="0">
                <a:solidFill>
                  <a:srgbClr val="FF0000"/>
                </a:solidFill>
                <a:latin typeface="Arial" panose="020B0604020202020204" pitchFamily="34" charset="0"/>
                <a:cs typeface="Arial" panose="020B0604020202020204" pitchFamily="34" charset="0"/>
              </a:rPr>
              <a:t> </a:t>
            </a:r>
            <a:r>
              <a:rPr sz="1200" i="1" dirty="0">
                <a:solidFill>
                  <a:srgbClr val="FF0000"/>
                </a:solidFill>
                <a:latin typeface="Arial" panose="020B0604020202020204" pitchFamily="34" charset="0"/>
                <a:cs typeface="Arial" panose="020B0604020202020204" pitchFamily="34" charset="0"/>
              </a:rPr>
              <a:t>700</a:t>
            </a:r>
            <a:r>
              <a:rPr sz="1200" i="1" spc="13"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bars</a:t>
            </a:r>
            <a:r>
              <a:rPr sz="1200" i="1" spc="40"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dans</a:t>
            </a:r>
            <a:r>
              <a:rPr sz="1200" i="1" spc="40"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le </a:t>
            </a:r>
            <a:r>
              <a:rPr sz="1200" i="1" dirty="0">
                <a:solidFill>
                  <a:srgbClr val="FF0000"/>
                </a:solidFill>
                <a:latin typeface="Arial" panose="020B0604020202020204" pitchFamily="34" charset="0"/>
                <a:cs typeface="Arial" panose="020B0604020202020204" pitchFamily="34" charset="0"/>
              </a:rPr>
              <a:t> </a:t>
            </a:r>
            <a:r>
              <a:rPr sz="1200" i="1" spc="-4" dirty="0">
                <a:solidFill>
                  <a:srgbClr val="FF0000"/>
                </a:solidFill>
                <a:latin typeface="Arial" panose="020B0604020202020204" pitchFamily="34" charset="0"/>
                <a:cs typeface="Arial" panose="020B0604020202020204" pitchFamily="34" charset="0"/>
              </a:rPr>
              <a:t>flexible</a:t>
            </a:r>
            <a:r>
              <a:rPr sz="1200" i="1" spc="13" dirty="0">
                <a:solidFill>
                  <a:srgbClr val="FF0000"/>
                </a:solidFill>
                <a:latin typeface="Arial" panose="020B0604020202020204" pitchFamily="34" charset="0"/>
                <a:cs typeface="Arial" panose="020B0604020202020204" pitchFamily="34" charset="0"/>
              </a:rPr>
              <a:t> </a:t>
            </a:r>
            <a:r>
              <a:rPr sz="1200" i="1" spc="-9" dirty="0">
                <a:solidFill>
                  <a:srgbClr val="FF0000"/>
                </a:solidFill>
                <a:latin typeface="Arial" panose="020B0604020202020204" pitchFamily="34" charset="0"/>
                <a:cs typeface="Arial" panose="020B0604020202020204" pitchFamily="34" charset="0"/>
              </a:rPr>
              <a:t>et</a:t>
            </a:r>
            <a:r>
              <a:rPr sz="1200" i="1" spc="-4" dirty="0">
                <a:solidFill>
                  <a:srgbClr val="FF0000"/>
                </a:solidFill>
                <a:latin typeface="Arial" panose="020B0604020202020204" pitchFamily="34" charset="0"/>
                <a:cs typeface="Arial" panose="020B0604020202020204" pitchFamily="34" charset="0"/>
              </a:rPr>
              <a:t> </a:t>
            </a:r>
            <a:r>
              <a:rPr sz="1200" i="1" spc="-13" dirty="0">
                <a:solidFill>
                  <a:srgbClr val="FF0000"/>
                </a:solidFill>
                <a:latin typeface="Arial" panose="020B0604020202020204" pitchFamily="34" charset="0"/>
                <a:cs typeface="Arial" panose="020B0604020202020204" pitchFamily="34" charset="0"/>
              </a:rPr>
              <a:t>l’outil)</a:t>
            </a:r>
            <a:endParaRPr sz="1200" dirty="0">
              <a:solidFill>
                <a:prstClr val="black"/>
              </a:solidFill>
              <a:latin typeface="Arial" panose="020B0604020202020204" pitchFamily="34" charset="0"/>
              <a:cs typeface="Arial" panose="020B0604020202020204" pitchFamily="34" charset="0"/>
            </a:endParaRPr>
          </a:p>
        </p:txBody>
      </p:sp>
      <p:grpSp>
        <p:nvGrpSpPr>
          <p:cNvPr id="24" name="object 13">
            <a:extLst>
              <a:ext uri="{FF2B5EF4-FFF2-40B4-BE49-F238E27FC236}">
                <a16:creationId xmlns:a16="http://schemas.microsoft.com/office/drawing/2014/main" id="{4CA73A26-415D-4A32-1CE2-8DCB57DF5063}"/>
              </a:ext>
            </a:extLst>
          </p:cNvPr>
          <p:cNvGrpSpPr/>
          <p:nvPr/>
        </p:nvGrpSpPr>
        <p:grpSpPr>
          <a:xfrm>
            <a:off x="6516445" y="5800372"/>
            <a:ext cx="1992966" cy="556932"/>
            <a:chOff x="5431535" y="5788152"/>
            <a:chExt cx="2258695" cy="631190"/>
          </a:xfrm>
        </p:grpSpPr>
        <p:sp>
          <p:nvSpPr>
            <p:cNvPr id="25" name="object 14">
              <a:extLst>
                <a:ext uri="{FF2B5EF4-FFF2-40B4-BE49-F238E27FC236}">
                  <a16:creationId xmlns:a16="http://schemas.microsoft.com/office/drawing/2014/main" id="{C099F0E1-FDA2-85C6-02E0-CD75C7DD3B57}"/>
                </a:ext>
              </a:extLst>
            </p:cNvPr>
            <p:cNvSpPr/>
            <p:nvPr/>
          </p:nvSpPr>
          <p:spPr>
            <a:xfrm>
              <a:off x="5431535" y="5792724"/>
              <a:ext cx="2258695" cy="27940"/>
            </a:xfrm>
            <a:custGeom>
              <a:avLst/>
              <a:gdLst/>
              <a:ahLst/>
              <a:cxnLst/>
              <a:rect l="l" t="t" r="r" b="b"/>
              <a:pathLst>
                <a:path w="2258695" h="27939">
                  <a:moveTo>
                    <a:pt x="0" y="0"/>
                  </a:moveTo>
                  <a:lnTo>
                    <a:pt x="2258567" y="0"/>
                  </a:lnTo>
                </a:path>
                <a:path w="2258695" h="27939">
                  <a:moveTo>
                    <a:pt x="0" y="9144"/>
                  </a:moveTo>
                  <a:lnTo>
                    <a:pt x="2258567" y="9144"/>
                  </a:lnTo>
                </a:path>
                <a:path w="2258695" h="27939">
                  <a:moveTo>
                    <a:pt x="0" y="18287"/>
                  </a:moveTo>
                  <a:lnTo>
                    <a:pt x="2258567" y="18287"/>
                  </a:lnTo>
                </a:path>
                <a:path w="2258695" h="27939">
                  <a:moveTo>
                    <a:pt x="0" y="27432"/>
                  </a:moveTo>
                  <a:lnTo>
                    <a:pt x="2258567" y="27432"/>
                  </a:lnTo>
                </a:path>
              </a:pathLst>
            </a:custGeom>
            <a:ln w="9144">
              <a:solidFill>
                <a:srgbClr val="FE0000"/>
              </a:solidFill>
            </a:ln>
          </p:spPr>
          <p:txBody>
            <a:bodyPr wrap="square" lIns="0" tIns="0" rIns="0" bIns="0" rtlCol="0"/>
            <a:lstStyle/>
            <a:p>
              <a:endParaRPr sz="1588">
                <a:solidFill>
                  <a:prstClr val="black"/>
                </a:solidFill>
              </a:endParaRPr>
            </a:p>
          </p:txBody>
        </p:sp>
        <p:pic>
          <p:nvPicPr>
            <p:cNvPr id="26" name="object 15">
              <a:extLst>
                <a:ext uri="{FF2B5EF4-FFF2-40B4-BE49-F238E27FC236}">
                  <a16:creationId xmlns:a16="http://schemas.microsoft.com/office/drawing/2014/main" id="{399AF7EF-17BC-5F36-58B6-36CA4F749732}"/>
                </a:ext>
              </a:extLst>
            </p:cNvPr>
            <p:cNvPicPr/>
            <p:nvPr/>
          </p:nvPicPr>
          <p:blipFill>
            <a:blip r:embed="rId3" cstate="print"/>
            <a:stretch>
              <a:fillRect/>
            </a:stretch>
          </p:blipFill>
          <p:spPr>
            <a:xfrm>
              <a:off x="5632703" y="5879592"/>
              <a:ext cx="1892808" cy="429768"/>
            </a:xfrm>
            <a:prstGeom prst="rect">
              <a:avLst/>
            </a:prstGeom>
          </p:spPr>
        </p:pic>
        <p:pic>
          <p:nvPicPr>
            <p:cNvPr id="27" name="object 16">
              <a:extLst>
                <a:ext uri="{FF2B5EF4-FFF2-40B4-BE49-F238E27FC236}">
                  <a16:creationId xmlns:a16="http://schemas.microsoft.com/office/drawing/2014/main" id="{28B4636F-C42E-103E-165D-94D99C44FC49}"/>
                </a:ext>
              </a:extLst>
            </p:cNvPr>
            <p:cNvPicPr/>
            <p:nvPr/>
          </p:nvPicPr>
          <p:blipFill>
            <a:blip r:embed="rId4" cstate="print"/>
            <a:stretch>
              <a:fillRect/>
            </a:stretch>
          </p:blipFill>
          <p:spPr>
            <a:xfrm>
              <a:off x="5431535" y="5824728"/>
              <a:ext cx="2258568" cy="539496"/>
            </a:xfrm>
            <a:prstGeom prst="rect">
              <a:avLst/>
            </a:prstGeom>
          </p:spPr>
        </p:pic>
        <p:sp>
          <p:nvSpPr>
            <p:cNvPr id="28" name="object 17">
              <a:extLst>
                <a:ext uri="{FF2B5EF4-FFF2-40B4-BE49-F238E27FC236}">
                  <a16:creationId xmlns:a16="http://schemas.microsoft.com/office/drawing/2014/main" id="{6098ECB7-4E2B-1B95-FDF7-A3F6A0AEC623}"/>
                </a:ext>
              </a:extLst>
            </p:cNvPr>
            <p:cNvSpPr/>
            <p:nvPr/>
          </p:nvSpPr>
          <p:spPr>
            <a:xfrm>
              <a:off x="5431535" y="6368796"/>
              <a:ext cx="2258695" cy="36830"/>
            </a:xfrm>
            <a:custGeom>
              <a:avLst/>
              <a:gdLst/>
              <a:ahLst/>
              <a:cxnLst/>
              <a:rect l="l" t="t" r="r" b="b"/>
              <a:pathLst>
                <a:path w="2258694" h="36829">
                  <a:moveTo>
                    <a:pt x="0" y="0"/>
                  </a:moveTo>
                  <a:lnTo>
                    <a:pt x="2258567" y="0"/>
                  </a:lnTo>
                </a:path>
                <a:path w="2258694" h="36829">
                  <a:moveTo>
                    <a:pt x="0" y="9144"/>
                  </a:moveTo>
                  <a:lnTo>
                    <a:pt x="2258567" y="9144"/>
                  </a:lnTo>
                </a:path>
                <a:path w="2258694" h="36829">
                  <a:moveTo>
                    <a:pt x="0" y="18287"/>
                  </a:moveTo>
                  <a:lnTo>
                    <a:pt x="2258567" y="18287"/>
                  </a:lnTo>
                </a:path>
                <a:path w="2258694" h="36829">
                  <a:moveTo>
                    <a:pt x="0" y="27432"/>
                  </a:moveTo>
                  <a:lnTo>
                    <a:pt x="2258567" y="27432"/>
                  </a:lnTo>
                </a:path>
                <a:path w="2258694" h="36829">
                  <a:moveTo>
                    <a:pt x="0" y="36575"/>
                  </a:moveTo>
                  <a:lnTo>
                    <a:pt x="2258567" y="36575"/>
                  </a:lnTo>
                </a:path>
              </a:pathLst>
            </a:custGeom>
            <a:ln w="9144">
              <a:solidFill>
                <a:srgbClr val="FE0000"/>
              </a:solidFill>
            </a:ln>
          </p:spPr>
          <p:txBody>
            <a:bodyPr wrap="square" lIns="0" tIns="0" rIns="0" bIns="0" rtlCol="0"/>
            <a:lstStyle/>
            <a:p>
              <a:endParaRPr sz="1588">
                <a:solidFill>
                  <a:prstClr val="black"/>
                </a:solidFill>
              </a:endParaRPr>
            </a:p>
          </p:txBody>
        </p:sp>
        <p:sp>
          <p:nvSpPr>
            <p:cNvPr id="29" name="object 18">
              <a:extLst>
                <a:ext uri="{FF2B5EF4-FFF2-40B4-BE49-F238E27FC236}">
                  <a16:creationId xmlns:a16="http://schemas.microsoft.com/office/drawing/2014/main" id="{E1354E20-0DFB-F836-721F-1AC9B1980228}"/>
                </a:ext>
              </a:extLst>
            </p:cNvPr>
            <p:cNvSpPr/>
            <p:nvPr/>
          </p:nvSpPr>
          <p:spPr>
            <a:xfrm>
              <a:off x="5431535" y="6414516"/>
              <a:ext cx="2258695" cy="0"/>
            </a:xfrm>
            <a:custGeom>
              <a:avLst/>
              <a:gdLst/>
              <a:ahLst/>
              <a:cxnLst/>
              <a:rect l="l" t="t" r="r" b="b"/>
              <a:pathLst>
                <a:path w="2258694">
                  <a:moveTo>
                    <a:pt x="0" y="0"/>
                  </a:moveTo>
                  <a:lnTo>
                    <a:pt x="2258567" y="0"/>
                  </a:lnTo>
                </a:path>
              </a:pathLst>
            </a:custGeom>
            <a:ln w="9144">
              <a:solidFill>
                <a:srgbClr val="FE7E7E"/>
              </a:solidFill>
            </a:ln>
          </p:spPr>
          <p:txBody>
            <a:bodyPr wrap="square" lIns="0" tIns="0" rIns="0" bIns="0" rtlCol="0"/>
            <a:lstStyle/>
            <a:p>
              <a:endParaRPr sz="1588">
                <a:solidFill>
                  <a:prstClr val="black"/>
                </a:solidFill>
              </a:endParaRPr>
            </a:p>
          </p:txBody>
        </p:sp>
      </p:grpSp>
      <p:sp>
        <p:nvSpPr>
          <p:cNvPr id="30" name="object 19">
            <a:extLst>
              <a:ext uri="{FF2B5EF4-FFF2-40B4-BE49-F238E27FC236}">
                <a16:creationId xmlns:a16="http://schemas.microsoft.com/office/drawing/2014/main" id="{F9C4CB25-6828-1925-00AC-447A05EAD65B}"/>
              </a:ext>
            </a:extLst>
          </p:cNvPr>
          <p:cNvSpPr txBox="1"/>
          <p:nvPr/>
        </p:nvSpPr>
        <p:spPr>
          <a:xfrm>
            <a:off x="8549753" y="6184180"/>
            <a:ext cx="123825" cy="346249"/>
          </a:xfrm>
          <a:prstGeom prst="rect">
            <a:avLst/>
          </a:prstGeom>
        </p:spPr>
        <p:txBody>
          <a:bodyPr vert="horz" wrap="square" lIns="0" tIns="0" rIns="0" bIns="0" rtlCol="0">
            <a:spAutoFit/>
          </a:bodyPr>
          <a:lstStyle/>
          <a:p>
            <a:pPr marL="33619">
              <a:lnSpc>
                <a:spcPts val="922"/>
              </a:lnSpc>
            </a:pPr>
            <a:fld id="{81D60167-4931-47E6-BA6A-407CBD079E47}" type="slidenum">
              <a:rPr sz="882" spc="-4" dirty="0">
                <a:solidFill>
                  <a:srgbClr val="898989"/>
                </a:solidFill>
                <a:cs typeface="Calibri"/>
              </a:rPr>
              <a:pPr marL="33619">
                <a:lnSpc>
                  <a:spcPts val="922"/>
                </a:lnSpc>
              </a:pPr>
              <a:t>43</a:t>
            </a:fld>
            <a:endParaRPr sz="882">
              <a:solidFill>
                <a:prstClr val="black"/>
              </a:solidFill>
              <a:cs typeface="Calibri"/>
            </a:endParaRPr>
          </a:p>
        </p:txBody>
      </p:sp>
    </p:spTree>
    <p:extLst>
      <p:ext uri="{BB962C8B-B14F-4D97-AF65-F5344CB8AC3E}">
        <p14:creationId xmlns:p14="http://schemas.microsoft.com/office/powerpoint/2010/main" val="36174496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sp>
        <p:nvSpPr>
          <p:cNvPr id="4" name="object 2">
            <a:extLst>
              <a:ext uri="{FF2B5EF4-FFF2-40B4-BE49-F238E27FC236}">
                <a16:creationId xmlns:a16="http://schemas.microsoft.com/office/drawing/2014/main" id="{59996C73-DC5D-86B5-D1D1-857F7A53C320}"/>
              </a:ext>
            </a:extLst>
          </p:cNvPr>
          <p:cNvSpPr txBox="1"/>
          <p:nvPr/>
        </p:nvSpPr>
        <p:spPr>
          <a:xfrm>
            <a:off x="8158807" y="6168802"/>
            <a:ext cx="79001" cy="146493"/>
          </a:xfrm>
          <a:prstGeom prst="rect">
            <a:avLst/>
          </a:prstGeom>
        </p:spPr>
        <p:txBody>
          <a:bodyPr vert="horz" wrap="square" lIns="0" tIns="10646" rIns="0" bIns="0" rtlCol="0">
            <a:spAutoFit/>
          </a:bodyPr>
          <a:lstStyle/>
          <a:p>
            <a:pPr marL="11206">
              <a:spcBef>
                <a:spcPts val="84"/>
              </a:spcBef>
            </a:pPr>
            <a:r>
              <a:rPr sz="882" spc="-4" dirty="0">
                <a:solidFill>
                  <a:srgbClr val="898989"/>
                </a:solidFill>
                <a:cs typeface="Calibri"/>
              </a:rPr>
              <a:t>9</a:t>
            </a:r>
            <a:endParaRPr sz="882">
              <a:solidFill>
                <a:prstClr val="black"/>
              </a:solidFill>
              <a:cs typeface="Calibri"/>
            </a:endParaRPr>
          </a:p>
        </p:txBody>
      </p:sp>
      <p:grpSp>
        <p:nvGrpSpPr>
          <p:cNvPr id="5" name="object 3">
            <a:extLst>
              <a:ext uri="{FF2B5EF4-FFF2-40B4-BE49-F238E27FC236}">
                <a16:creationId xmlns:a16="http://schemas.microsoft.com/office/drawing/2014/main" id="{91DB0DEC-8087-CF3F-E4AA-57E8B88B4C02}"/>
              </a:ext>
            </a:extLst>
          </p:cNvPr>
          <p:cNvGrpSpPr/>
          <p:nvPr/>
        </p:nvGrpSpPr>
        <p:grpSpPr>
          <a:xfrm>
            <a:off x="132818" y="1465545"/>
            <a:ext cx="4464233" cy="492425"/>
            <a:chOff x="577595" y="1184148"/>
            <a:chExt cx="3403600" cy="367665"/>
          </a:xfrm>
          <a:solidFill>
            <a:srgbClr val="F6DA0A"/>
          </a:solidFill>
        </p:grpSpPr>
        <p:sp>
          <p:nvSpPr>
            <p:cNvPr id="6" name="object 4">
              <a:extLst>
                <a:ext uri="{FF2B5EF4-FFF2-40B4-BE49-F238E27FC236}">
                  <a16:creationId xmlns:a16="http://schemas.microsoft.com/office/drawing/2014/main" id="{93B05450-CB21-653A-A41B-53200353DF9F}"/>
                </a:ext>
              </a:extLst>
            </p:cNvPr>
            <p:cNvSpPr/>
            <p:nvPr/>
          </p:nvSpPr>
          <p:spPr>
            <a:xfrm>
              <a:off x="582167" y="1188720"/>
              <a:ext cx="3394075" cy="358140"/>
            </a:xfrm>
            <a:custGeom>
              <a:avLst/>
              <a:gdLst/>
              <a:ahLst/>
              <a:cxnLst/>
              <a:rect l="l" t="t" r="r" b="b"/>
              <a:pathLst>
                <a:path w="3394075" h="358140">
                  <a:moveTo>
                    <a:pt x="3393947" y="358139"/>
                  </a:moveTo>
                  <a:lnTo>
                    <a:pt x="3393947" y="0"/>
                  </a:lnTo>
                  <a:lnTo>
                    <a:pt x="0" y="0"/>
                  </a:lnTo>
                  <a:lnTo>
                    <a:pt x="0" y="358139"/>
                  </a:lnTo>
                  <a:lnTo>
                    <a:pt x="3393947" y="358139"/>
                  </a:lnTo>
                  <a:close/>
                </a:path>
              </a:pathLst>
            </a:custGeom>
            <a:grpFill/>
          </p:spPr>
          <p:txBody>
            <a:bodyPr wrap="square" lIns="0" tIns="0" rIns="0" bIns="0" rtlCol="0"/>
            <a:lstStyle/>
            <a:p>
              <a:endParaRPr sz="1588">
                <a:solidFill>
                  <a:prstClr val="black"/>
                </a:solidFill>
              </a:endParaRPr>
            </a:p>
          </p:txBody>
        </p:sp>
        <p:sp>
          <p:nvSpPr>
            <p:cNvPr id="9" name="object 5">
              <a:extLst>
                <a:ext uri="{FF2B5EF4-FFF2-40B4-BE49-F238E27FC236}">
                  <a16:creationId xmlns:a16="http://schemas.microsoft.com/office/drawing/2014/main" id="{D7175FA2-A0DF-6D86-F28C-B4CE7A1AB74C}"/>
                </a:ext>
              </a:extLst>
            </p:cNvPr>
            <p:cNvSpPr/>
            <p:nvPr/>
          </p:nvSpPr>
          <p:spPr>
            <a:xfrm>
              <a:off x="577595" y="1184148"/>
              <a:ext cx="3403600" cy="367665"/>
            </a:xfrm>
            <a:custGeom>
              <a:avLst/>
              <a:gdLst/>
              <a:ahLst/>
              <a:cxnLst/>
              <a:rect l="l" t="t" r="r" b="b"/>
              <a:pathLst>
                <a:path w="3403600" h="367665">
                  <a:moveTo>
                    <a:pt x="3403092" y="365760"/>
                  </a:moveTo>
                  <a:lnTo>
                    <a:pt x="3403092" y="1524"/>
                  </a:lnTo>
                  <a:lnTo>
                    <a:pt x="3401568" y="0"/>
                  </a:lnTo>
                  <a:lnTo>
                    <a:pt x="1524" y="0"/>
                  </a:lnTo>
                  <a:lnTo>
                    <a:pt x="0" y="1524"/>
                  </a:lnTo>
                  <a:lnTo>
                    <a:pt x="0" y="365760"/>
                  </a:lnTo>
                  <a:lnTo>
                    <a:pt x="1524" y="367284"/>
                  </a:lnTo>
                  <a:lnTo>
                    <a:pt x="4572" y="367284"/>
                  </a:lnTo>
                  <a:lnTo>
                    <a:pt x="4572" y="7620"/>
                  </a:lnTo>
                  <a:lnTo>
                    <a:pt x="7620" y="4572"/>
                  </a:lnTo>
                  <a:lnTo>
                    <a:pt x="7620" y="7620"/>
                  </a:lnTo>
                  <a:lnTo>
                    <a:pt x="3395472" y="7620"/>
                  </a:lnTo>
                  <a:lnTo>
                    <a:pt x="3395472" y="4572"/>
                  </a:lnTo>
                  <a:lnTo>
                    <a:pt x="3398520" y="7620"/>
                  </a:lnTo>
                  <a:lnTo>
                    <a:pt x="3398520" y="367284"/>
                  </a:lnTo>
                  <a:lnTo>
                    <a:pt x="3401568" y="367284"/>
                  </a:lnTo>
                  <a:lnTo>
                    <a:pt x="3403092" y="365760"/>
                  </a:lnTo>
                  <a:close/>
                </a:path>
                <a:path w="3403600" h="367665">
                  <a:moveTo>
                    <a:pt x="7620" y="7620"/>
                  </a:moveTo>
                  <a:lnTo>
                    <a:pt x="7620" y="4572"/>
                  </a:lnTo>
                  <a:lnTo>
                    <a:pt x="4572" y="7620"/>
                  </a:lnTo>
                  <a:lnTo>
                    <a:pt x="7620" y="7620"/>
                  </a:lnTo>
                  <a:close/>
                </a:path>
                <a:path w="3403600" h="367665">
                  <a:moveTo>
                    <a:pt x="7620" y="359664"/>
                  </a:moveTo>
                  <a:lnTo>
                    <a:pt x="7620" y="7620"/>
                  </a:lnTo>
                  <a:lnTo>
                    <a:pt x="4572" y="7620"/>
                  </a:lnTo>
                  <a:lnTo>
                    <a:pt x="4572" y="359664"/>
                  </a:lnTo>
                  <a:lnTo>
                    <a:pt x="7620" y="359664"/>
                  </a:lnTo>
                  <a:close/>
                </a:path>
                <a:path w="3403600" h="367665">
                  <a:moveTo>
                    <a:pt x="3398520" y="359664"/>
                  </a:moveTo>
                  <a:lnTo>
                    <a:pt x="4572" y="359664"/>
                  </a:lnTo>
                  <a:lnTo>
                    <a:pt x="7620" y="362712"/>
                  </a:lnTo>
                  <a:lnTo>
                    <a:pt x="7620" y="367284"/>
                  </a:lnTo>
                  <a:lnTo>
                    <a:pt x="3395472" y="367284"/>
                  </a:lnTo>
                  <a:lnTo>
                    <a:pt x="3395472" y="362712"/>
                  </a:lnTo>
                  <a:lnTo>
                    <a:pt x="3398520" y="359664"/>
                  </a:lnTo>
                  <a:close/>
                </a:path>
                <a:path w="3403600" h="367665">
                  <a:moveTo>
                    <a:pt x="7620" y="367284"/>
                  </a:moveTo>
                  <a:lnTo>
                    <a:pt x="7620" y="362712"/>
                  </a:lnTo>
                  <a:lnTo>
                    <a:pt x="4572" y="359664"/>
                  </a:lnTo>
                  <a:lnTo>
                    <a:pt x="4572" y="367284"/>
                  </a:lnTo>
                  <a:lnTo>
                    <a:pt x="7620" y="367284"/>
                  </a:lnTo>
                  <a:close/>
                </a:path>
                <a:path w="3403600" h="367665">
                  <a:moveTo>
                    <a:pt x="3398520" y="7620"/>
                  </a:moveTo>
                  <a:lnTo>
                    <a:pt x="3395472" y="4572"/>
                  </a:lnTo>
                  <a:lnTo>
                    <a:pt x="3395472" y="7620"/>
                  </a:lnTo>
                  <a:lnTo>
                    <a:pt x="3398520" y="7620"/>
                  </a:lnTo>
                  <a:close/>
                </a:path>
                <a:path w="3403600" h="367665">
                  <a:moveTo>
                    <a:pt x="3398520" y="359664"/>
                  </a:moveTo>
                  <a:lnTo>
                    <a:pt x="3398520" y="7620"/>
                  </a:lnTo>
                  <a:lnTo>
                    <a:pt x="3395472" y="7620"/>
                  </a:lnTo>
                  <a:lnTo>
                    <a:pt x="3395472" y="359664"/>
                  </a:lnTo>
                  <a:lnTo>
                    <a:pt x="3398520" y="359664"/>
                  </a:lnTo>
                  <a:close/>
                </a:path>
                <a:path w="3403600" h="367665">
                  <a:moveTo>
                    <a:pt x="3398520" y="367284"/>
                  </a:moveTo>
                  <a:lnTo>
                    <a:pt x="3398520" y="359664"/>
                  </a:lnTo>
                  <a:lnTo>
                    <a:pt x="3395472" y="362712"/>
                  </a:lnTo>
                  <a:lnTo>
                    <a:pt x="3395472" y="367284"/>
                  </a:lnTo>
                  <a:lnTo>
                    <a:pt x="3398520" y="367284"/>
                  </a:lnTo>
                  <a:close/>
                </a:path>
              </a:pathLst>
            </a:custGeom>
            <a:grpFill/>
          </p:spPr>
          <p:txBody>
            <a:bodyPr wrap="square" lIns="0" tIns="0" rIns="0" bIns="0" rtlCol="0"/>
            <a:lstStyle/>
            <a:p>
              <a:endParaRPr sz="1588">
                <a:solidFill>
                  <a:prstClr val="black"/>
                </a:solidFill>
              </a:endParaRPr>
            </a:p>
          </p:txBody>
        </p:sp>
      </p:grpSp>
      <p:sp>
        <p:nvSpPr>
          <p:cNvPr id="10" name="object 6">
            <a:extLst>
              <a:ext uri="{FF2B5EF4-FFF2-40B4-BE49-F238E27FC236}">
                <a16:creationId xmlns:a16="http://schemas.microsoft.com/office/drawing/2014/main" id="{72CBFAB0-DE07-2FAB-5609-91EDC2A4341C}"/>
              </a:ext>
            </a:extLst>
          </p:cNvPr>
          <p:cNvSpPr txBox="1">
            <a:spLocks/>
          </p:cNvSpPr>
          <p:nvPr/>
        </p:nvSpPr>
        <p:spPr>
          <a:xfrm>
            <a:off x="197479" y="1627751"/>
            <a:ext cx="4888088" cy="31463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lnSpc>
                <a:spcPts val="2281"/>
              </a:lnSpc>
            </a:pPr>
            <a:r>
              <a:rPr lang="fr-FR" sz="3200" spc="4" dirty="0">
                <a:solidFill>
                  <a:srgbClr val="2E5497"/>
                </a:solidFill>
              </a:rPr>
              <a:t>Démontage et Montage</a:t>
            </a:r>
          </a:p>
        </p:txBody>
      </p:sp>
      <p:sp>
        <p:nvSpPr>
          <p:cNvPr id="11" name="object 7">
            <a:extLst>
              <a:ext uri="{FF2B5EF4-FFF2-40B4-BE49-F238E27FC236}">
                <a16:creationId xmlns:a16="http://schemas.microsoft.com/office/drawing/2014/main" id="{2A7AE44F-1EE0-0BF2-4FBA-950E3E72D06F}"/>
              </a:ext>
            </a:extLst>
          </p:cNvPr>
          <p:cNvSpPr txBox="1"/>
          <p:nvPr/>
        </p:nvSpPr>
        <p:spPr>
          <a:xfrm>
            <a:off x="3674215" y="2145444"/>
            <a:ext cx="3552825" cy="1543798"/>
          </a:xfrm>
          <a:prstGeom prst="rect">
            <a:avLst/>
          </a:prstGeom>
        </p:spPr>
        <p:txBody>
          <a:bodyPr vert="horz" wrap="square" lIns="0" tIns="10646" rIns="0" bIns="0" rtlCol="0">
            <a:spAutoFit/>
          </a:bodyPr>
          <a:lstStyle/>
          <a:p>
            <a:pPr marL="11206" marR="4483">
              <a:lnSpc>
                <a:spcPct val="102299"/>
              </a:lnSpc>
              <a:spcBef>
                <a:spcPts val="84"/>
              </a:spcBef>
            </a:pPr>
            <a:r>
              <a:rPr sz="1400" b="1" spc="9" dirty="0">
                <a:solidFill>
                  <a:srgbClr val="002060"/>
                </a:solidFill>
                <a:cs typeface="Calibri"/>
              </a:rPr>
              <a:t>Outil </a:t>
            </a:r>
            <a:r>
              <a:rPr sz="1400" b="1" spc="13" dirty="0">
                <a:solidFill>
                  <a:srgbClr val="002060"/>
                </a:solidFill>
                <a:cs typeface="Calibri"/>
              </a:rPr>
              <a:t>BARJUKY²</a:t>
            </a:r>
            <a:r>
              <a:rPr sz="1400" spc="13" dirty="0">
                <a:solidFill>
                  <a:srgbClr val="002060"/>
                </a:solidFill>
                <a:cs typeface="Calibri"/>
              </a:rPr>
              <a:t>, </a:t>
            </a:r>
            <a:r>
              <a:rPr sz="1400" dirty="0">
                <a:solidFill>
                  <a:srgbClr val="002060"/>
                </a:solidFill>
                <a:cs typeface="Calibri"/>
              </a:rPr>
              <a:t>il </a:t>
            </a:r>
            <a:r>
              <a:rPr sz="1400" spc="9" dirty="0">
                <a:solidFill>
                  <a:srgbClr val="002060"/>
                </a:solidFill>
                <a:cs typeface="Calibri"/>
              </a:rPr>
              <a:t>permet </a:t>
            </a:r>
            <a:r>
              <a:rPr sz="1400" spc="13" dirty="0">
                <a:solidFill>
                  <a:srgbClr val="002060"/>
                </a:solidFill>
                <a:cs typeface="Calibri"/>
              </a:rPr>
              <a:t>de </a:t>
            </a:r>
            <a:r>
              <a:rPr sz="1400" spc="9" dirty="0">
                <a:solidFill>
                  <a:srgbClr val="002060"/>
                </a:solidFill>
                <a:cs typeface="Calibri"/>
              </a:rPr>
              <a:t>repousser </a:t>
            </a:r>
            <a:r>
              <a:rPr sz="1400" spc="-4" dirty="0">
                <a:solidFill>
                  <a:srgbClr val="002060"/>
                </a:solidFill>
                <a:cs typeface="Calibri"/>
              </a:rPr>
              <a:t>l’anneau </a:t>
            </a:r>
            <a:r>
              <a:rPr sz="1400" dirty="0">
                <a:solidFill>
                  <a:srgbClr val="002060"/>
                </a:solidFill>
                <a:cs typeface="Calibri"/>
              </a:rPr>
              <a:t> latéral</a:t>
            </a:r>
            <a:r>
              <a:rPr sz="1400" spc="22" dirty="0">
                <a:solidFill>
                  <a:srgbClr val="002060"/>
                </a:solidFill>
                <a:cs typeface="Calibri"/>
              </a:rPr>
              <a:t> </a:t>
            </a:r>
            <a:r>
              <a:rPr sz="1400" spc="9" dirty="0">
                <a:solidFill>
                  <a:srgbClr val="002060"/>
                </a:solidFill>
                <a:cs typeface="Calibri"/>
              </a:rPr>
              <a:t>et</a:t>
            </a:r>
            <a:r>
              <a:rPr sz="1400" spc="22" dirty="0">
                <a:solidFill>
                  <a:srgbClr val="002060"/>
                </a:solidFill>
                <a:cs typeface="Calibri"/>
              </a:rPr>
              <a:t> </a:t>
            </a:r>
            <a:r>
              <a:rPr sz="1400" spc="-4" dirty="0">
                <a:solidFill>
                  <a:srgbClr val="002060"/>
                </a:solidFill>
                <a:cs typeface="Calibri"/>
              </a:rPr>
              <a:t>l’anneau</a:t>
            </a:r>
            <a:r>
              <a:rPr sz="1400" spc="40" dirty="0">
                <a:solidFill>
                  <a:srgbClr val="002060"/>
                </a:solidFill>
                <a:cs typeface="Calibri"/>
              </a:rPr>
              <a:t> </a:t>
            </a:r>
            <a:r>
              <a:rPr sz="1400" spc="9" dirty="0">
                <a:solidFill>
                  <a:srgbClr val="002060"/>
                </a:solidFill>
                <a:cs typeface="Calibri"/>
              </a:rPr>
              <a:t>conique,</a:t>
            </a:r>
            <a:r>
              <a:rPr sz="1400" spc="40" dirty="0">
                <a:solidFill>
                  <a:srgbClr val="002060"/>
                </a:solidFill>
                <a:cs typeface="Calibri"/>
              </a:rPr>
              <a:t> </a:t>
            </a:r>
            <a:r>
              <a:rPr sz="1400" spc="4" dirty="0">
                <a:solidFill>
                  <a:srgbClr val="002060"/>
                </a:solidFill>
                <a:cs typeface="Calibri"/>
              </a:rPr>
              <a:t>Il</a:t>
            </a:r>
            <a:r>
              <a:rPr sz="1400" spc="13" dirty="0">
                <a:solidFill>
                  <a:srgbClr val="002060"/>
                </a:solidFill>
                <a:cs typeface="Calibri"/>
              </a:rPr>
              <a:t> </a:t>
            </a:r>
            <a:r>
              <a:rPr sz="1400" dirty="0">
                <a:solidFill>
                  <a:srgbClr val="002060"/>
                </a:solidFill>
                <a:cs typeface="Calibri"/>
              </a:rPr>
              <a:t>facilite</a:t>
            </a:r>
            <a:r>
              <a:rPr sz="1400" spc="31" dirty="0">
                <a:solidFill>
                  <a:srgbClr val="002060"/>
                </a:solidFill>
                <a:cs typeface="Calibri"/>
              </a:rPr>
              <a:t> </a:t>
            </a:r>
            <a:r>
              <a:rPr sz="1400" spc="4" dirty="0">
                <a:solidFill>
                  <a:srgbClr val="002060"/>
                </a:solidFill>
                <a:cs typeface="Calibri"/>
              </a:rPr>
              <a:t>le</a:t>
            </a:r>
            <a:r>
              <a:rPr sz="1400" spc="22" dirty="0">
                <a:solidFill>
                  <a:srgbClr val="002060"/>
                </a:solidFill>
                <a:cs typeface="Calibri"/>
              </a:rPr>
              <a:t> </a:t>
            </a:r>
            <a:r>
              <a:rPr sz="1400" spc="9" dirty="0">
                <a:solidFill>
                  <a:srgbClr val="002060"/>
                </a:solidFill>
                <a:cs typeface="Calibri"/>
              </a:rPr>
              <a:t>démontage </a:t>
            </a:r>
            <a:r>
              <a:rPr sz="1400" spc="13" dirty="0">
                <a:solidFill>
                  <a:srgbClr val="002060"/>
                </a:solidFill>
                <a:cs typeface="Calibri"/>
              </a:rPr>
              <a:t> </a:t>
            </a:r>
            <a:r>
              <a:rPr sz="1400" spc="9" dirty="0">
                <a:solidFill>
                  <a:srgbClr val="002060"/>
                </a:solidFill>
                <a:cs typeface="Calibri"/>
              </a:rPr>
              <a:t>et</a:t>
            </a:r>
            <a:r>
              <a:rPr sz="1400" spc="4" dirty="0">
                <a:solidFill>
                  <a:srgbClr val="002060"/>
                </a:solidFill>
                <a:cs typeface="Calibri"/>
              </a:rPr>
              <a:t> le</a:t>
            </a:r>
            <a:r>
              <a:rPr sz="1400" spc="9" dirty="0">
                <a:solidFill>
                  <a:srgbClr val="002060"/>
                </a:solidFill>
                <a:cs typeface="Calibri"/>
              </a:rPr>
              <a:t> </a:t>
            </a:r>
            <a:r>
              <a:rPr sz="1400" spc="4" dirty="0">
                <a:solidFill>
                  <a:srgbClr val="002060"/>
                </a:solidFill>
                <a:cs typeface="Calibri"/>
              </a:rPr>
              <a:t>montage</a:t>
            </a:r>
            <a:r>
              <a:rPr sz="1400" spc="18" dirty="0">
                <a:solidFill>
                  <a:srgbClr val="002060"/>
                </a:solidFill>
                <a:cs typeface="Calibri"/>
              </a:rPr>
              <a:t> </a:t>
            </a:r>
            <a:r>
              <a:rPr sz="1400" spc="13" dirty="0">
                <a:solidFill>
                  <a:srgbClr val="002060"/>
                </a:solidFill>
                <a:cs typeface="Calibri"/>
              </a:rPr>
              <a:t>de</a:t>
            </a:r>
            <a:r>
              <a:rPr sz="1400" spc="18" dirty="0">
                <a:solidFill>
                  <a:srgbClr val="002060"/>
                </a:solidFill>
                <a:cs typeface="Calibri"/>
              </a:rPr>
              <a:t> </a:t>
            </a:r>
            <a:r>
              <a:rPr sz="1400" spc="-4" dirty="0">
                <a:solidFill>
                  <a:srgbClr val="002060"/>
                </a:solidFill>
                <a:cs typeface="Calibri"/>
              </a:rPr>
              <a:t>l’anneau</a:t>
            </a:r>
            <a:r>
              <a:rPr sz="1400" spc="26" dirty="0">
                <a:solidFill>
                  <a:srgbClr val="002060"/>
                </a:solidFill>
                <a:cs typeface="Calibri"/>
              </a:rPr>
              <a:t> </a:t>
            </a:r>
            <a:r>
              <a:rPr sz="1400" spc="13" dirty="0">
                <a:solidFill>
                  <a:srgbClr val="002060"/>
                </a:solidFill>
                <a:cs typeface="Calibri"/>
              </a:rPr>
              <a:t>de</a:t>
            </a:r>
            <a:r>
              <a:rPr sz="1400" spc="18" dirty="0">
                <a:solidFill>
                  <a:srgbClr val="002060"/>
                </a:solidFill>
                <a:cs typeface="Calibri"/>
              </a:rPr>
              <a:t> </a:t>
            </a:r>
            <a:r>
              <a:rPr sz="1400" spc="4" dirty="0">
                <a:solidFill>
                  <a:srgbClr val="002060"/>
                </a:solidFill>
                <a:cs typeface="Calibri"/>
              </a:rPr>
              <a:t>verrouillage</a:t>
            </a:r>
            <a:r>
              <a:rPr sz="1400" spc="31" dirty="0">
                <a:solidFill>
                  <a:srgbClr val="002060"/>
                </a:solidFill>
                <a:cs typeface="Calibri"/>
              </a:rPr>
              <a:t> </a:t>
            </a:r>
            <a:r>
              <a:rPr sz="1400" spc="9" dirty="0">
                <a:solidFill>
                  <a:srgbClr val="002060"/>
                </a:solidFill>
                <a:cs typeface="Calibri"/>
              </a:rPr>
              <a:t>ainsi</a:t>
            </a:r>
            <a:r>
              <a:rPr sz="1400" dirty="0">
                <a:solidFill>
                  <a:srgbClr val="002060"/>
                </a:solidFill>
                <a:cs typeface="Calibri"/>
              </a:rPr>
              <a:t> </a:t>
            </a:r>
            <a:r>
              <a:rPr sz="1400" spc="13" dirty="0">
                <a:solidFill>
                  <a:srgbClr val="002060"/>
                </a:solidFill>
                <a:cs typeface="Calibri"/>
              </a:rPr>
              <a:t>que </a:t>
            </a:r>
            <a:r>
              <a:rPr sz="1400" spc="18" dirty="0">
                <a:solidFill>
                  <a:srgbClr val="002060"/>
                </a:solidFill>
                <a:cs typeface="Calibri"/>
              </a:rPr>
              <a:t> </a:t>
            </a:r>
            <a:r>
              <a:rPr sz="1400" spc="4" dirty="0">
                <a:solidFill>
                  <a:srgbClr val="002060"/>
                </a:solidFill>
                <a:cs typeface="Calibri"/>
              </a:rPr>
              <a:t>le</a:t>
            </a:r>
            <a:r>
              <a:rPr sz="1400" spc="13" dirty="0">
                <a:solidFill>
                  <a:srgbClr val="002060"/>
                </a:solidFill>
                <a:cs typeface="Calibri"/>
              </a:rPr>
              <a:t> </a:t>
            </a:r>
            <a:r>
              <a:rPr sz="1400" dirty="0">
                <a:solidFill>
                  <a:srgbClr val="002060"/>
                </a:solidFill>
                <a:cs typeface="Calibri"/>
              </a:rPr>
              <a:t>retrait</a:t>
            </a:r>
            <a:r>
              <a:rPr sz="1400" spc="9" dirty="0">
                <a:solidFill>
                  <a:srgbClr val="002060"/>
                </a:solidFill>
                <a:cs typeface="Calibri"/>
              </a:rPr>
              <a:t> </a:t>
            </a:r>
            <a:r>
              <a:rPr sz="1400" spc="13" dirty="0">
                <a:solidFill>
                  <a:srgbClr val="002060"/>
                </a:solidFill>
                <a:cs typeface="Calibri"/>
              </a:rPr>
              <a:t>ou </a:t>
            </a:r>
            <a:r>
              <a:rPr sz="1400" spc="4" dirty="0">
                <a:solidFill>
                  <a:srgbClr val="002060"/>
                </a:solidFill>
                <a:cs typeface="Calibri"/>
              </a:rPr>
              <a:t>la</a:t>
            </a:r>
            <a:r>
              <a:rPr sz="1400" spc="13" dirty="0">
                <a:solidFill>
                  <a:srgbClr val="002060"/>
                </a:solidFill>
                <a:cs typeface="Calibri"/>
              </a:rPr>
              <a:t> mise</a:t>
            </a:r>
            <a:r>
              <a:rPr sz="1400" spc="9" dirty="0">
                <a:solidFill>
                  <a:srgbClr val="002060"/>
                </a:solidFill>
                <a:cs typeface="Calibri"/>
              </a:rPr>
              <a:t> </a:t>
            </a:r>
            <a:r>
              <a:rPr sz="1400" spc="13" dirty="0">
                <a:solidFill>
                  <a:srgbClr val="002060"/>
                </a:solidFill>
                <a:cs typeface="Calibri"/>
              </a:rPr>
              <a:t>en</a:t>
            </a:r>
            <a:r>
              <a:rPr sz="1400" spc="4" dirty="0">
                <a:solidFill>
                  <a:srgbClr val="002060"/>
                </a:solidFill>
                <a:cs typeface="Calibri"/>
              </a:rPr>
              <a:t> </a:t>
            </a:r>
            <a:r>
              <a:rPr sz="1400" spc="9" dirty="0">
                <a:solidFill>
                  <a:srgbClr val="002060"/>
                </a:solidFill>
                <a:cs typeface="Calibri"/>
              </a:rPr>
              <a:t>place</a:t>
            </a:r>
            <a:r>
              <a:rPr sz="1400" spc="26" dirty="0">
                <a:solidFill>
                  <a:srgbClr val="002060"/>
                </a:solidFill>
                <a:cs typeface="Calibri"/>
              </a:rPr>
              <a:t> </a:t>
            </a:r>
            <a:r>
              <a:rPr sz="1400" spc="13" dirty="0">
                <a:solidFill>
                  <a:srgbClr val="002060"/>
                </a:solidFill>
                <a:cs typeface="Calibri"/>
              </a:rPr>
              <a:t>du </a:t>
            </a:r>
            <a:r>
              <a:rPr sz="1400" spc="4" dirty="0">
                <a:solidFill>
                  <a:srgbClr val="002060"/>
                </a:solidFill>
                <a:cs typeface="Calibri"/>
              </a:rPr>
              <a:t>joint</a:t>
            </a:r>
            <a:r>
              <a:rPr sz="1400" dirty="0">
                <a:solidFill>
                  <a:srgbClr val="002060"/>
                </a:solidFill>
                <a:cs typeface="Calibri"/>
              </a:rPr>
              <a:t> </a:t>
            </a:r>
            <a:r>
              <a:rPr sz="1400" spc="13" dirty="0">
                <a:solidFill>
                  <a:srgbClr val="002060"/>
                </a:solidFill>
                <a:cs typeface="Calibri"/>
              </a:rPr>
              <a:t>sur</a:t>
            </a:r>
            <a:r>
              <a:rPr sz="1400" spc="4" dirty="0">
                <a:solidFill>
                  <a:srgbClr val="002060"/>
                </a:solidFill>
                <a:cs typeface="Calibri"/>
              </a:rPr>
              <a:t> </a:t>
            </a:r>
            <a:r>
              <a:rPr sz="1400" spc="13" dirty="0">
                <a:solidFill>
                  <a:srgbClr val="002060"/>
                </a:solidFill>
                <a:cs typeface="Calibri"/>
              </a:rPr>
              <a:t>des</a:t>
            </a:r>
            <a:r>
              <a:rPr sz="1400" spc="9" dirty="0">
                <a:solidFill>
                  <a:srgbClr val="002060"/>
                </a:solidFill>
                <a:cs typeface="Calibri"/>
              </a:rPr>
              <a:t> </a:t>
            </a:r>
            <a:r>
              <a:rPr sz="1400" spc="4" dirty="0">
                <a:solidFill>
                  <a:srgbClr val="002060"/>
                </a:solidFill>
                <a:cs typeface="Calibri"/>
              </a:rPr>
              <a:t>roues</a:t>
            </a:r>
            <a:r>
              <a:rPr sz="1400" spc="9" dirty="0">
                <a:solidFill>
                  <a:srgbClr val="002060"/>
                </a:solidFill>
                <a:cs typeface="Calibri"/>
              </a:rPr>
              <a:t> </a:t>
            </a:r>
            <a:r>
              <a:rPr sz="1400" spc="13" dirty="0">
                <a:solidFill>
                  <a:srgbClr val="002060"/>
                </a:solidFill>
                <a:cs typeface="Calibri"/>
              </a:rPr>
              <a:t>à </a:t>
            </a:r>
            <a:r>
              <a:rPr sz="1400" spc="-278" dirty="0">
                <a:solidFill>
                  <a:srgbClr val="002060"/>
                </a:solidFill>
                <a:cs typeface="Calibri"/>
              </a:rPr>
              <a:t> </a:t>
            </a:r>
            <a:r>
              <a:rPr sz="1400" spc="4" dirty="0">
                <a:solidFill>
                  <a:srgbClr val="002060"/>
                </a:solidFill>
                <a:cs typeface="Calibri"/>
              </a:rPr>
              <a:t>centre</a:t>
            </a:r>
            <a:r>
              <a:rPr sz="1400" spc="9" dirty="0">
                <a:solidFill>
                  <a:srgbClr val="002060"/>
                </a:solidFill>
                <a:cs typeface="Calibri"/>
              </a:rPr>
              <a:t> ouvert </a:t>
            </a:r>
            <a:r>
              <a:rPr sz="1400" spc="13" dirty="0">
                <a:solidFill>
                  <a:srgbClr val="002060"/>
                </a:solidFill>
                <a:cs typeface="Calibri"/>
              </a:rPr>
              <a:t>ou </a:t>
            </a:r>
            <a:r>
              <a:rPr sz="1400" spc="4" dirty="0">
                <a:solidFill>
                  <a:srgbClr val="002060"/>
                </a:solidFill>
                <a:cs typeface="Calibri"/>
              </a:rPr>
              <a:t>fermé</a:t>
            </a:r>
            <a:r>
              <a:rPr sz="1400" spc="9" dirty="0">
                <a:solidFill>
                  <a:srgbClr val="002060"/>
                </a:solidFill>
                <a:cs typeface="Calibri"/>
              </a:rPr>
              <a:t> </a:t>
            </a:r>
            <a:r>
              <a:rPr sz="1400" spc="13" dirty="0">
                <a:solidFill>
                  <a:srgbClr val="002060"/>
                </a:solidFill>
                <a:cs typeface="Calibri"/>
              </a:rPr>
              <a:t>de</a:t>
            </a:r>
            <a:r>
              <a:rPr sz="1400" spc="9" dirty="0">
                <a:solidFill>
                  <a:srgbClr val="002060"/>
                </a:solidFill>
                <a:cs typeface="Calibri"/>
              </a:rPr>
              <a:t> 25’’ </a:t>
            </a:r>
            <a:r>
              <a:rPr sz="1400" spc="13" dirty="0">
                <a:solidFill>
                  <a:srgbClr val="002060"/>
                </a:solidFill>
                <a:cs typeface="Calibri"/>
              </a:rPr>
              <a:t>à </a:t>
            </a:r>
            <a:r>
              <a:rPr sz="1400" spc="9" dirty="0">
                <a:solidFill>
                  <a:srgbClr val="002060"/>
                </a:solidFill>
                <a:cs typeface="Calibri"/>
              </a:rPr>
              <a:t>35’’</a:t>
            </a:r>
            <a:r>
              <a:rPr sz="1400" spc="-4" dirty="0">
                <a:solidFill>
                  <a:srgbClr val="002060"/>
                </a:solidFill>
                <a:cs typeface="Calibri"/>
              </a:rPr>
              <a:t> </a:t>
            </a:r>
            <a:r>
              <a:rPr sz="1400" spc="4" dirty="0">
                <a:solidFill>
                  <a:srgbClr val="002060"/>
                </a:solidFill>
                <a:cs typeface="Calibri"/>
              </a:rPr>
              <a:t>avec</a:t>
            </a:r>
            <a:r>
              <a:rPr sz="1400" spc="13" dirty="0">
                <a:solidFill>
                  <a:srgbClr val="002060"/>
                </a:solidFill>
                <a:cs typeface="Calibri"/>
              </a:rPr>
              <a:t> une </a:t>
            </a:r>
            <a:r>
              <a:rPr sz="1400" spc="18" dirty="0">
                <a:solidFill>
                  <a:srgbClr val="002060"/>
                </a:solidFill>
                <a:cs typeface="Calibri"/>
              </a:rPr>
              <a:t> </a:t>
            </a:r>
            <a:r>
              <a:rPr sz="1400" spc="9" dirty="0">
                <a:solidFill>
                  <a:srgbClr val="002060"/>
                </a:solidFill>
                <a:cs typeface="Calibri"/>
              </a:rPr>
              <a:t>extension</a:t>
            </a:r>
            <a:r>
              <a:rPr sz="1400" spc="-9" dirty="0">
                <a:solidFill>
                  <a:srgbClr val="002060"/>
                </a:solidFill>
                <a:cs typeface="Calibri"/>
              </a:rPr>
              <a:t> </a:t>
            </a:r>
            <a:r>
              <a:rPr sz="1400" spc="9" dirty="0">
                <a:solidFill>
                  <a:srgbClr val="002060"/>
                </a:solidFill>
                <a:cs typeface="Calibri"/>
              </a:rPr>
              <a:t>possible </a:t>
            </a:r>
            <a:r>
              <a:rPr sz="1400" spc="-4" dirty="0">
                <a:solidFill>
                  <a:srgbClr val="002060"/>
                </a:solidFill>
                <a:cs typeface="Calibri"/>
              </a:rPr>
              <a:t>jusqu’à</a:t>
            </a:r>
            <a:r>
              <a:rPr sz="1400" dirty="0">
                <a:solidFill>
                  <a:srgbClr val="002060"/>
                </a:solidFill>
                <a:cs typeface="Calibri"/>
              </a:rPr>
              <a:t> </a:t>
            </a:r>
            <a:r>
              <a:rPr sz="1400" spc="4" dirty="0">
                <a:solidFill>
                  <a:srgbClr val="002060"/>
                </a:solidFill>
                <a:cs typeface="Calibri"/>
              </a:rPr>
              <a:t>la</a:t>
            </a:r>
            <a:r>
              <a:rPr sz="1400" spc="13" dirty="0">
                <a:solidFill>
                  <a:srgbClr val="002060"/>
                </a:solidFill>
                <a:cs typeface="Calibri"/>
              </a:rPr>
              <a:t> </a:t>
            </a:r>
            <a:r>
              <a:rPr sz="1400" spc="9" dirty="0">
                <a:solidFill>
                  <a:srgbClr val="002060"/>
                </a:solidFill>
                <a:cs typeface="Calibri"/>
              </a:rPr>
              <a:t>dimension</a:t>
            </a:r>
            <a:r>
              <a:rPr sz="1400" spc="13" dirty="0">
                <a:solidFill>
                  <a:srgbClr val="002060"/>
                </a:solidFill>
                <a:cs typeface="Calibri"/>
              </a:rPr>
              <a:t> </a:t>
            </a:r>
            <a:r>
              <a:rPr sz="1400" spc="-18" dirty="0">
                <a:solidFill>
                  <a:srgbClr val="002060"/>
                </a:solidFill>
                <a:cs typeface="Calibri"/>
              </a:rPr>
              <a:t>51’’.</a:t>
            </a:r>
            <a:endParaRPr sz="1400" dirty="0">
              <a:solidFill>
                <a:srgbClr val="002060"/>
              </a:solidFill>
              <a:cs typeface="Calibri"/>
            </a:endParaRPr>
          </a:p>
        </p:txBody>
      </p:sp>
      <p:grpSp>
        <p:nvGrpSpPr>
          <p:cNvPr id="12" name="object 8">
            <a:extLst>
              <a:ext uri="{FF2B5EF4-FFF2-40B4-BE49-F238E27FC236}">
                <a16:creationId xmlns:a16="http://schemas.microsoft.com/office/drawing/2014/main" id="{4C004740-4FC3-C6ED-DA1F-7F3C6A126838}"/>
              </a:ext>
            </a:extLst>
          </p:cNvPr>
          <p:cNvGrpSpPr/>
          <p:nvPr/>
        </p:nvGrpSpPr>
        <p:grpSpPr>
          <a:xfrm>
            <a:off x="1100897" y="2136480"/>
            <a:ext cx="2452968" cy="2187949"/>
            <a:chOff x="163068" y="1754124"/>
            <a:chExt cx="2780030" cy="2479675"/>
          </a:xfrm>
        </p:grpSpPr>
        <p:pic>
          <p:nvPicPr>
            <p:cNvPr id="13" name="object 9">
              <a:extLst>
                <a:ext uri="{FF2B5EF4-FFF2-40B4-BE49-F238E27FC236}">
                  <a16:creationId xmlns:a16="http://schemas.microsoft.com/office/drawing/2014/main" id="{D2249A10-8450-F9CA-033A-1CDAFB619B32}"/>
                </a:ext>
              </a:extLst>
            </p:cNvPr>
            <p:cNvPicPr/>
            <p:nvPr/>
          </p:nvPicPr>
          <p:blipFill>
            <a:blip r:embed="rId2" cstate="print"/>
            <a:stretch>
              <a:fillRect/>
            </a:stretch>
          </p:blipFill>
          <p:spPr>
            <a:xfrm>
              <a:off x="236219" y="1827276"/>
              <a:ext cx="2633471" cy="2333243"/>
            </a:xfrm>
            <a:prstGeom prst="rect">
              <a:avLst/>
            </a:prstGeom>
          </p:spPr>
        </p:pic>
        <p:sp>
          <p:nvSpPr>
            <p:cNvPr id="14" name="object 10">
              <a:extLst>
                <a:ext uri="{FF2B5EF4-FFF2-40B4-BE49-F238E27FC236}">
                  <a16:creationId xmlns:a16="http://schemas.microsoft.com/office/drawing/2014/main" id="{AD12293A-1D54-E716-AE57-A37E3466E0F5}"/>
                </a:ext>
              </a:extLst>
            </p:cNvPr>
            <p:cNvSpPr/>
            <p:nvPr/>
          </p:nvSpPr>
          <p:spPr>
            <a:xfrm>
              <a:off x="163068" y="1754124"/>
              <a:ext cx="2780030" cy="2479675"/>
            </a:xfrm>
            <a:custGeom>
              <a:avLst/>
              <a:gdLst/>
              <a:ahLst/>
              <a:cxnLst/>
              <a:rect l="l" t="t" r="r" b="b"/>
              <a:pathLst>
                <a:path w="2780030" h="2479675">
                  <a:moveTo>
                    <a:pt x="2779776" y="2019300"/>
                  </a:moveTo>
                  <a:lnTo>
                    <a:pt x="2779776" y="0"/>
                  </a:lnTo>
                  <a:lnTo>
                    <a:pt x="460248" y="0"/>
                  </a:lnTo>
                  <a:lnTo>
                    <a:pt x="416052" y="1524"/>
                  </a:lnTo>
                  <a:lnTo>
                    <a:pt x="370332" y="9144"/>
                  </a:lnTo>
                  <a:lnTo>
                    <a:pt x="326136" y="19812"/>
                  </a:lnTo>
                  <a:lnTo>
                    <a:pt x="283464" y="35052"/>
                  </a:lnTo>
                  <a:lnTo>
                    <a:pt x="242316" y="54864"/>
                  </a:lnTo>
                  <a:lnTo>
                    <a:pt x="204216" y="79248"/>
                  </a:lnTo>
                  <a:lnTo>
                    <a:pt x="169164" y="105156"/>
                  </a:lnTo>
                  <a:lnTo>
                    <a:pt x="135636" y="135636"/>
                  </a:lnTo>
                  <a:lnTo>
                    <a:pt x="105156" y="167640"/>
                  </a:lnTo>
                  <a:lnTo>
                    <a:pt x="79248" y="204216"/>
                  </a:lnTo>
                  <a:lnTo>
                    <a:pt x="56388" y="240792"/>
                  </a:lnTo>
                  <a:lnTo>
                    <a:pt x="36576" y="281940"/>
                  </a:lnTo>
                  <a:lnTo>
                    <a:pt x="21336" y="324612"/>
                  </a:lnTo>
                  <a:lnTo>
                    <a:pt x="9144" y="368808"/>
                  </a:lnTo>
                  <a:lnTo>
                    <a:pt x="3048" y="414528"/>
                  </a:lnTo>
                  <a:lnTo>
                    <a:pt x="0" y="460248"/>
                  </a:lnTo>
                  <a:lnTo>
                    <a:pt x="0" y="2479548"/>
                  </a:lnTo>
                  <a:lnTo>
                    <a:pt x="36576" y="2479548"/>
                  </a:lnTo>
                  <a:lnTo>
                    <a:pt x="36576" y="2406396"/>
                  </a:lnTo>
                  <a:lnTo>
                    <a:pt x="73152" y="2406396"/>
                  </a:lnTo>
                  <a:lnTo>
                    <a:pt x="73152" y="463296"/>
                  </a:lnTo>
                  <a:lnTo>
                    <a:pt x="76200" y="420624"/>
                  </a:lnTo>
                  <a:lnTo>
                    <a:pt x="76200" y="423672"/>
                  </a:lnTo>
                  <a:lnTo>
                    <a:pt x="80772" y="392811"/>
                  </a:lnTo>
                  <a:lnTo>
                    <a:pt x="80772" y="385572"/>
                  </a:lnTo>
                  <a:lnTo>
                    <a:pt x="89916" y="350302"/>
                  </a:lnTo>
                  <a:lnTo>
                    <a:pt x="89916" y="347472"/>
                  </a:lnTo>
                  <a:lnTo>
                    <a:pt x="103632" y="313182"/>
                  </a:lnTo>
                  <a:lnTo>
                    <a:pt x="103632" y="312420"/>
                  </a:lnTo>
                  <a:lnTo>
                    <a:pt x="121920" y="274320"/>
                  </a:lnTo>
                  <a:lnTo>
                    <a:pt x="121920" y="276388"/>
                  </a:lnTo>
                  <a:lnTo>
                    <a:pt x="138684" y="248847"/>
                  </a:lnTo>
                  <a:lnTo>
                    <a:pt x="138684" y="245364"/>
                  </a:lnTo>
                  <a:lnTo>
                    <a:pt x="163068" y="213360"/>
                  </a:lnTo>
                  <a:lnTo>
                    <a:pt x="163068" y="214714"/>
                  </a:lnTo>
                  <a:lnTo>
                    <a:pt x="185928" y="189314"/>
                  </a:lnTo>
                  <a:lnTo>
                    <a:pt x="185928" y="187452"/>
                  </a:lnTo>
                  <a:lnTo>
                    <a:pt x="216408" y="160020"/>
                  </a:lnTo>
                  <a:lnTo>
                    <a:pt x="216408" y="160851"/>
                  </a:lnTo>
                  <a:lnTo>
                    <a:pt x="243840" y="140900"/>
                  </a:lnTo>
                  <a:lnTo>
                    <a:pt x="243840" y="140208"/>
                  </a:lnTo>
                  <a:lnTo>
                    <a:pt x="275844" y="120727"/>
                  </a:lnTo>
                  <a:lnTo>
                    <a:pt x="275844" y="120396"/>
                  </a:lnTo>
                  <a:lnTo>
                    <a:pt x="312420" y="102108"/>
                  </a:lnTo>
                  <a:lnTo>
                    <a:pt x="312420" y="102576"/>
                  </a:lnTo>
                  <a:lnTo>
                    <a:pt x="348996" y="89916"/>
                  </a:lnTo>
                  <a:lnTo>
                    <a:pt x="348996" y="90619"/>
                  </a:lnTo>
                  <a:lnTo>
                    <a:pt x="382524" y="81592"/>
                  </a:lnTo>
                  <a:lnTo>
                    <a:pt x="382524" y="80772"/>
                  </a:lnTo>
                  <a:lnTo>
                    <a:pt x="420624" y="75329"/>
                  </a:lnTo>
                  <a:lnTo>
                    <a:pt x="420624" y="74676"/>
                  </a:lnTo>
                  <a:lnTo>
                    <a:pt x="460248" y="73260"/>
                  </a:lnTo>
                  <a:lnTo>
                    <a:pt x="461772" y="73152"/>
                  </a:lnTo>
                  <a:lnTo>
                    <a:pt x="2706624" y="73152"/>
                  </a:lnTo>
                  <a:lnTo>
                    <a:pt x="2706624" y="36576"/>
                  </a:lnTo>
                  <a:lnTo>
                    <a:pt x="2743200" y="73152"/>
                  </a:lnTo>
                  <a:lnTo>
                    <a:pt x="2743200" y="2197608"/>
                  </a:lnTo>
                  <a:lnTo>
                    <a:pt x="2758440" y="2154936"/>
                  </a:lnTo>
                  <a:lnTo>
                    <a:pt x="2770632" y="2110740"/>
                  </a:lnTo>
                  <a:lnTo>
                    <a:pt x="2776728" y="2065020"/>
                  </a:lnTo>
                  <a:lnTo>
                    <a:pt x="2779776" y="2019300"/>
                  </a:lnTo>
                  <a:close/>
                </a:path>
                <a:path w="2780030" h="2479675">
                  <a:moveTo>
                    <a:pt x="2318004" y="2479548"/>
                  </a:moveTo>
                  <a:lnTo>
                    <a:pt x="2318004" y="2406396"/>
                  </a:lnTo>
                  <a:lnTo>
                    <a:pt x="36576" y="2406396"/>
                  </a:lnTo>
                  <a:lnTo>
                    <a:pt x="73152" y="2442972"/>
                  </a:lnTo>
                  <a:lnTo>
                    <a:pt x="73152" y="2479548"/>
                  </a:lnTo>
                  <a:lnTo>
                    <a:pt x="2318004" y="2479548"/>
                  </a:lnTo>
                  <a:close/>
                </a:path>
                <a:path w="2780030" h="2479675">
                  <a:moveTo>
                    <a:pt x="73152" y="2479548"/>
                  </a:moveTo>
                  <a:lnTo>
                    <a:pt x="73152" y="2442972"/>
                  </a:lnTo>
                  <a:lnTo>
                    <a:pt x="36576" y="2406396"/>
                  </a:lnTo>
                  <a:lnTo>
                    <a:pt x="36576" y="2479548"/>
                  </a:lnTo>
                  <a:lnTo>
                    <a:pt x="73152" y="2479548"/>
                  </a:lnTo>
                  <a:close/>
                </a:path>
                <a:path w="2780030" h="2479675">
                  <a:moveTo>
                    <a:pt x="82296" y="382524"/>
                  </a:moveTo>
                  <a:lnTo>
                    <a:pt x="80772" y="385572"/>
                  </a:lnTo>
                  <a:lnTo>
                    <a:pt x="80772" y="392811"/>
                  </a:lnTo>
                  <a:lnTo>
                    <a:pt x="82296" y="382524"/>
                  </a:lnTo>
                  <a:close/>
                </a:path>
                <a:path w="2780030" h="2479675">
                  <a:moveTo>
                    <a:pt x="91440" y="344424"/>
                  </a:moveTo>
                  <a:lnTo>
                    <a:pt x="89916" y="347472"/>
                  </a:lnTo>
                  <a:lnTo>
                    <a:pt x="89916" y="350302"/>
                  </a:lnTo>
                  <a:lnTo>
                    <a:pt x="91440" y="344424"/>
                  </a:lnTo>
                  <a:close/>
                </a:path>
                <a:path w="2780030" h="2479675">
                  <a:moveTo>
                    <a:pt x="105156" y="309372"/>
                  </a:moveTo>
                  <a:lnTo>
                    <a:pt x="103632" y="312420"/>
                  </a:lnTo>
                  <a:lnTo>
                    <a:pt x="103632" y="313182"/>
                  </a:lnTo>
                  <a:lnTo>
                    <a:pt x="105156" y="309372"/>
                  </a:lnTo>
                  <a:close/>
                </a:path>
                <a:path w="2780030" h="2479675">
                  <a:moveTo>
                    <a:pt x="121920" y="276388"/>
                  </a:moveTo>
                  <a:lnTo>
                    <a:pt x="121920" y="274320"/>
                  </a:lnTo>
                  <a:lnTo>
                    <a:pt x="120396" y="278892"/>
                  </a:lnTo>
                  <a:lnTo>
                    <a:pt x="121920" y="276388"/>
                  </a:lnTo>
                  <a:close/>
                </a:path>
                <a:path w="2780030" h="2479675">
                  <a:moveTo>
                    <a:pt x="141732" y="243840"/>
                  </a:moveTo>
                  <a:lnTo>
                    <a:pt x="138684" y="245364"/>
                  </a:lnTo>
                  <a:lnTo>
                    <a:pt x="138684" y="248847"/>
                  </a:lnTo>
                  <a:lnTo>
                    <a:pt x="141732" y="243840"/>
                  </a:lnTo>
                  <a:close/>
                </a:path>
                <a:path w="2780030" h="2479675">
                  <a:moveTo>
                    <a:pt x="163068" y="214714"/>
                  </a:moveTo>
                  <a:lnTo>
                    <a:pt x="163068" y="213360"/>
                  </a:lnTo>
                  <a:lnTo>
                    <a:pt x="161544" y="216408"/>
                  </a:lnTo>
                  <a:lnTo>
                    <a:pt x="163068" y="214714"/>
                  </a:lnTo>
                  <a:close/>
                </a:path>
                <a:path w="2780030" h="2479675">
                  <a:moveTo>
                    <a:pt x="188976" y="185928"/>
                  </a:moveTo>
                  <a:lnTo>
                    <a:pt x="185928" y="187452"/>
                  </a:lnTo>
                  <a:lnTo>
                    <a:pt x="185928" y="189314"/>
                  </a:lnTo>
                  <a:lnTo>
                    <a:pt x="188976" y="185928"/>
                  </a:lnTo>
                  <a:close/>
                </a:path>
                <a:path w="2780030" h="2479675">
                  <a:moveTo>
                    <a:pt x="216408" y="160851"/>
                  </a:moveTo>
                  <a:lnTo>
                    <a:pt x="216408" y="160020"/>
                  </a:lnTo>
                  <a:lnTo>
                    <a:pt x="213360" y="163068"/>
                  </a:lnTo>
                  <a:lnTo>
                    <a:pt x="216408" y="160851"/>
                  </a:lnTo>
                  <a:close/>
                </a:path>
                <a:path w="2780030" h="2479675">
                  <a:moveTo>
                    <a:pt x="246888" y="138684"/>
                  </a:moveTo>
                  <a:lnTo>
                    <a:pt x="243840" y="140208"/>
                  </a:lnTo>
                  <a:lnTo>
                    <a:pt x="243840" y="140900"/>
                  </a:lnTo>
                  <a:lnTo>
                    <a:pt x="246888" y="138684"/>
                  </a:lnTo>
                  <a:close/>
                </a:path>
                <a:path w="2780030" h="2479675">
                  <a:moveTo>
                    <a:pt x="278892" y="118872"/>
                  </a:moveTo>
                  <a:lnTo>
                    <a:pt x="275844" y="120396"/>
                  </a:lnTo>
                  <a:lnTo>
                    <a:pt x="275844" y="120727"/>
                  </a:lnTo>
                  <a:lnTo>
                    <a:pt x="278892" y="118872"/>
                  </a:lnTo>
                  <a:close/>
                </a:path>
                <a:path w="2780030" h="2479675">
                  <a:moveTo>
                    <a:pt x="312420" y="102576"/>
                  </a:moveTo>
                  <a:lnTo>
                    <a:pt x="312420" y="102108"/>
                  </a:lnTo>
                  <a:lnTo>
                    <a:pt x="309372" y="103632"/>
                  </a:lnTo>
                  <a:lnTo>
                    <a:pt x="312420" y="102576"/>
                  </a:lnTo>
                  <a:close/>
                </a:path>
                <a:path w="2780030" h="2479675">
                  <a:moveTo>
                    <a:pt x="348996" y="90619"/>
                  </a:moveTo>
                  <a:lnTo>
                    <a:pt x="348996" y="89916"/>
                  </a:lnTo>
                  <a:lnTo>
                    <a:pt x="345948" y="91440"/>
                  </a:lnTo>
                  <a:lnTo>
                    <a:pt x="348996" y="90619"/>
                  </a:lnTo>
                  <a:close/>
                </a:path>
                <a:path w="2780030" h="2479675">
                  <a:moveTo>
                    <a:pt x="385572" y="80772"/>
                  </a:moveTo>
                  <a:lnTo>
                    <a:pt x="382524" y="80772"/>
                  </a:lnTo>
                  <a:lnTo>
                    <a:pt x="382524" y="81592"/>
                  </a:lnTo>
                  <a:lnTo>
                    <a:pt x="385572" y="80772"/>
                  </a:lnTo>
                  <a:close/>
                </a:path>
                <a:path w="2780030" h="2479675">
                  <a:moveTo>
                    <a:pt x="425196" y="74676"/>
                  </a:moveTo>
                  <a:lnTo>
                    <a:pt x="420624" y="74676"/>
                  </a:lnTo>
                  <a:lnTo>
                    <a:pt x="420624" y="75329"/>
                  </a:lnTo>
                  <a:lnTo>
                    <a:pt x="425196" y="74676"/>
                  </a:lnTo>
                  <a:close/>
                </a:path>
                <a:path w="2780030" h="2479675">
                  <a:moveTo>
                    <a:pt x="463296" y="73152"/>
                  </a:moveTo>
                  <a:lnTo>
                    <a:pt x="461772" y="73152"/>
                  </a:lnTo>
                  <a:lnTo>
                    <a:pt x="463296" y="73152"/>
                  </a:lnTo>
                  <a:close/>
                </a:path>
                <a:path w="2780030" h="2479675">
                  <a:moveTo>
                    <a:pt x="2359152" y="2478181"/>
                  </a:moveTo>
                  <a:lnTo>
                    <a:pt x="2359152" y="2404872"/>
                  </a:lnTo>
                  <a:lnTo>
                    <a:pt x="2316480" y="2406396"/>
                  </a:lnTo>
                  <a:lnTo>
                    <a:pt x="2318004" y="2406396"/>
                  </a:lnTo>
                  <a:lnTo>
                    <a:pt x="2318004" y="2479548"/>
                  </a:lnTo>
                  <a:lnTo>
                    <a:pt x="2319528" y="2479548"/>
                  </a:lnTo>
                  <a:lnTo>
                    <a:pt x="2359152" y="2478181"/>
                  </a:lnTo>
                  <a:close/>
                </a:path>
                <a:path w="2780030" h="2479675">
                  <a:moveTo>
                    <a:pt x="2397252" y="2472436"/>
                  </a:moveTo>
                  <a:lnTo>
                    <a:pt x="2397252" y="2398776"/>
                  </a:lnTo>
                  <a:lnTo>
                    <a:pt x="2354580" y="2404872"/>
                  </a:lnTo>
                  <a:lnTo>
                    <a:pt x="2359152" y="2404872"/>
                  </a:lnTo>
                  <a:lnTo>
                    <a:pt x="2359152" y="2478181"/>
                  </a:lnTo>
                  <a:lnTo>
                    <a:pt x="2363724" y="2478024"/>
                  </a:lnTo>
                  <a:lnTo>
                    <a:pt x="2397252" y="2472436"/>
                  </a:lnTo>
                  <a:close/>
                </a:path>
                <a:path w="2780030" h="2479675">
                  <a:moveTo>
                    <a:pt x="2435352" y="2464358"/>
                  </a:moveTo>
                  <a:lnTo>
                    <a:pt x="2435352" y="2389632"/>
                  </a:lnTo>
                  <a:lnTo>
                    <a:pt x="2394204" y="2398776"/>
                  </a:lnTo>
                  <a:lnTo>
                    <a:pt x="2397252" y="2398776"/>
                  </a:lnTo>
                  <a:lnTo>
                    <a:pt x="2397252" y="2472436"/>
                  </a:lnTo>
                  <a:lnTo>
                    <a:pt x="2409444" y="2470404"/>
                  </a:lnTo>
                  <a:lnTo>
                    <a:pt x="2435352" y="2464358"/>
                  </a:lnTo>
                  <a:close/>
                </a:path>
                <a:path w="2780030" h="2479675">
                  <a:moveTo>
                    <a:pt x="2470404" y="2375916"/>
                  </a:moveTo>
                  <a:lnTo>
                    <a:pt x="2430780" y="2389632"/>
                  </a:lnTo>
                  <a:lnTo>
                    <a:pt x="2435352" y="2389632"/>
                  </a:lnTo>
                  <a:lnTo>
                    <a:pt x="2435352" y="2464358"/>
                  </a:lnTo>
                  <a:lnTo>
                    <a:pt x="2455164" y="2459736"/>
                  </a:lnTo>
                  <a:lnTo>
                    <a:pt x="2467356" y="2455381"/>
                  </a:lnTo>
                  <a:lnTo>
                    <a:pt x="2467356" y="2377440"/>
                  </a:lnTo>
                  <a:lnTo>
                    <a:pt x="2470404" y="2375916"/>
                  </a:lnTo>
                  <a:close/>
                </a:path>
                <a:path w="2780030" h="2479675">
                  <a:moveTo>
                    <a:pt x="2503932" y="2441448"/>
                  </a:moveTo>
                  <a:lnTo>
                    <a:pt x="2503932" y="2359152"/>
                  </a:lnTo>
                  <a:lnTo>
                    <a:pt x="2467356" y="2377440"/>
                  </a:lnTo>
                  <a:lnTo>
                    <a:pt x="2467356" y="2455381"/>
                  </a:lnTo>
                  <a:lnTo>
                    <a:pt x="2497836" y="2444496"/>
                  </a:lnTo>
                  <a:lnTo>
                    <a:pt x="2503932" y="2441448"/>
                  </a:lnTo>
                  <a:close/>
                </a:path>
                <a:path w="2780030" h="2479675">
                  <a:moveTo>
                    <a:pt x="2535936" y="2425446"/>
                  </a:moveTo>
                  <a:lnTo>
                    <a:pt x="2535936" y="2339340"/>
                  </a:lnTo>
                  <a:lnTo>
                    <a:pt x="2500884" y="2360676"/>
                  </a:lnTo>
                  <a:lnTo>
                    <a:pt x="2503932" y="2359152"/>
                  </a:lnTo>
                  <a:lnTo>
                    <a:pt x="2503932" y="2441448"/>
                  </a:lnTo>
                  <a:lnTo>
                    <a:pt x="2535936" y="2425446"/>
                  </a:lnTo>
                  <a:close/>
                </a:path>
                <a:path w="2780030" h="2479675">
                  <a:moveTo>
                    <a:pt x="2566416" y="2316480"/>
                  </a:moveTo>
                  <a:lnTo>
                    <a:pt x="2532888" y="2340864"/>
                  </a:lnTo>
                  <a:lnTo>
                    <a:pt x="2535936" y="2339340"/>
                  </a:lnTo>
                  <a:lnTo>
                    <a:pt x="2535936" y="2425446"/>
                  </a:lnTo>
                  <a:lnTo>
                    <a:pt x="2537460" y="2424684"/>
                  </a:lnTo>
                  <a:lnTo>
                    <a:pt x="2563368" y="2409139"/>
                  </a:lnTo>
                  <a:lnTo>
                    <a:pt x="2563368" y="2319528"/>
                  </a:lnTo>
                  <a:lnTo>
                    <a:pt x="2566416" y="2316480"/>
                  </a:lnTo>
                  <a:close/>
                </a:path>
                <a:path w="2780030" h="2479675">
                  <a:moveTo>
                    <a:pt x="2593848" y="2388108"/>
                  </a:moveTo>
                  <a:lnTo>
                    <a:pt x="2593848" y="2292096"/>
                  </a:lnTo>
                  <a:lnTo>
                    <a:pt x="2563368" y="2319528"/>
                  </a:lnTo>
                  <a:lnTo>
                    <a:pt x="2563368" y="2409139"/>
                  </a:lnTo>
                  <a:lnTo>
                    <a:pt x="2575560" y="2401824"/>
                  </a:lnTo>
                  <a:lnTo>
                    <a:pt x="2593848" y="2388108"/>
                  </a:lnTo>
                  <a:close/>
                </a:path>
                <a:path w="2780030" h="2479675">
                  <a:moveTo>
                    <a:pt x="2618232" y="2368876"/>
                  </a:moveTo>
                  <a:lnTo>
                    <a:pt x="2618232" y="2264664"/>
                  </a:lnTo>
                  <a:lnTo>
                    <a:pt x="2590800" y="2293620"/>
                  </a:lnTo>
                  <a:lnTo>
                    <a:pt x="2593848" y="2292096"/>
                  </a:lnTo>
                  <a:lnTo>
                    <a:pt x="2593848" y="2388108"/>
                  </a:lnTo>
                  <a:lnTo>
                    <a:pt x="2612136" y="2374392"/>
                  </a:lnTo>
                  <a:lnTo>
                    <a:pt x="2618232" y="2368876"/>
                  </a:lnTo>
                  <a:close/>
                </a:path>
                <a:path w="2780030" h="2479675">
                  <a:moveTo>
                    <a:pt x="2641092" y="2234184"/>
                  </a:moveTo>
                  <a:lnTo>
                    <a:pt x="2616708" y="2266188"/>
                  </a:lnTo>
                  <a:lnTo>
                    <a:pt x="2618232" y="2264664"/>
                  </a:lnTo>
                  <a:lnTo>
                    <a:pt x="2618232" y="2368876"/>
                  </a:lnTo>
                  <a:lnTo>
                    <a:pt x="2639568" y="2349572"/>
                  </a:lnTo>
                  <a:lnTo>
                    <a:pt x="2639568" y="2237232"/>
                  </a:lnTo>
                  <a:lnTo>
                    <a:pt x="2641092" y="2234184"/>
                  </a:lnTo>
                  <a:close/>
                </a:path>
                <a:path w="2780030" h="2479675">
                  <a:moveTo>
                    <a:pt x="2660244" y="2203264"/>
                  </a:moveTo>
                  <a:lnTo>
                    <a:pt x="2639568" y="2237232"/>
                  </a:lnTo>
                  <a:lnTo>
                    <a:pt x="2639568" y="2349572"/>
                  </a:lnTo>
                  <a:lnTo>
                    <a:pt x="2644140" y="2345436"/>
                  </a:lnTo>
                  <a:lnTo>
                    <a:pt x="2659380" y="2328672"/>
                  </a:lnTo>
                  <a:lnTo>
                    <a:pt x="2659380" y="2205228"/>
                  </a:lnTo>
                  <a:lnTo>
                    <a:pt x="2660244" y="2203264"/>
                  </a:lnTo>
                  <a:close/>
                </a:path>
                <a:path w="2780030" h="2479675">
                  <a:moveTo>
                    <a:pt x="2660904" y="2202180"/>
                  </a:moveTo>
                  <a:lnTo>
                    <a:pt x="2660244" y="2203264"/>
                  </a:lnTo>
                  <a:lnTo>
                    <a:pt x="2659380" y="2205228"/>
                  </a:lnTo>
                  <a:lnTo>
                    <a:pt x="2660904" y="2202180"/>
                  </a:lnTo>
                  <a:close/>
                </a:path>
                <a:path w="2780030" h="2479675">
                  <a:moveTo>
                    <a:pt x="2660904" y="2326995"/>
                  </a:moveTo>
                  <a:lnTo>
                    <a:pt x="2660904" y="2202180"/>
                  </a:lnTo>
                  <a:lnTo>
                    <a:pt x="2659380" y="2205228"/>
                  </a:lnTo>
                  <a:lnTo>
                    <a:pt x="2659380" y="2328672"/>
                  </a:lnTo>
                  <a:lnTo>
                    <a:pt x="2660904" y="2326995"/>
                  </a:lnTo>
                  <a:close/>
                </a:path>
                <a:path w="2780030" h="2479675">
                  <a:moveTo>
                    <a:pt x="2676144" y="2309846"/>
                  </a:moveTo>
                  <a:lnTo>
                    <a:pt x="2676144" y="2167128"/>
                  </a:lnTo>
                  <a:lnTo>
                    <a:pt x="2660244" y="2203264"/>
                  </a:lnTo>
                  <a:lnTo>
                    <a:pt x="2660904" y="2202180"/>
                  </a:lnTo>
                  <a:lnTo>
                    <a:pt x="2660904" y="2326995"/>
                  </a:lnTo>
                  <a:lnTo>
                    <a:pt x="2674620" y="2311908"/>
                  </a:lnTo>
                  <a:lnTo>
                    <a:pt x="2676144" y="2309846"/>
                  </a:lnTo>
                  <a:close/>
                </a:path>
                <a:path w="2780030" h="2479675">
                  <a:moveTo>
                    <a:pt x="2689860" y="2291289"/>
                  </a:moveTo>
                  <a:lnTo>
                    <a:pt x="2689860" y="2132076"/>
                  </a:lnTo>
                  <a:lnTo>
                    <a:pt x="2674620" y="2170176"/>
                  </a:lnTo>
                  <a:lnTo>
                    <a:pt x="2676144" y="2167128"/>
                  </a:lnTo>
                  <a:lnTo>
                    <a:pt x="2676144" y="2309846"/>
                  </a:lnTo>
                  <a:lnTo>
                    <a:pt x="2689860" y="2291289"/>
                  </a:lnTo>
                  <a:close/>
                </a:path>
                <a:path w="2780030" h="2479675">
                  <a:moveTo>
                    <a:pt x="2699004" y="2278917"/>
                  </a:moveTo>
                  <a:lnTo>
                    <a:pt x="2699004" y="2093976"/>
                  </a:lnTo>
                  <a:lnTo>
                    <a:pt x="2688336" y="2135124"/>
                  </a:lnTo>
                  <a:lnTo>
                    <a:pt x="2689860" y="2132076"/>
                  </a:lnTo>
                  <a:lnTo>
                    <a:pt x="2689860" y="2291289"/>
                  </a:lnTo>
                  <a:lnTo>
                    <a:pt x="2699004" y="2278917"/>
                  </a:lnTo>
                  <a:close/>
                </a:path>
                <a:path w="2780030" h="2479675">
                  <a:moveTo>
                    <a:pt x="2705100" y="2269236"/>
                  </a:moveTo>
                  <a:lnTo>
                    <a:pt x="2705100" y="2055876"/>
                  </a:lnTo>
                  <a:lnTo>
                    <a:pt x="2697480" y="2098548"/>
                  </a:lnTo>
                  <a:lnTo>
                    <a:pt x="2699004" y="2093976"/>
                  </a:lnTo>
                  <a:lnTo>
                    <a:pt x="2699004" y="2278917"/>
                  </a:lnTo>
                  <a:lnTo>
                    <a:pt x="2700528" y="2276856"/>
                  </a:lnTo>
                  <a:lnTo>
                    <a:pt x="2705100" y="2269236"/>
                  </a:lnTo>
                  <a:close/>
                </a:path>
                <a:path w="2780030" h="2479675">
                  <a:moveTo>
                    <a:pt x="2743200" y="2197608"/>
                  </a:moveTo>
                  <a:lnTo>
                    <a:pt x="2743200" y="73152"/>
                  </a:lnTo>
                  <a:lnTo>
                    <a:pt x="2706624" y="73152"/>
                  </a:lnTo>
                  <a:lnTo>
                    <a:pt x="2706624" y="2016252"/>
                  </a:lnTo>
                  <a:lnTo>
                    <a:pt x="2703576" y="2058924"/>
                  </a:lnTo>
                  <a:lnTo>
                    <a:pt x="2705100" y="2055876"/>
                  </a:lnTo>
                  <a:lnTo>
                    <a:pt x="2705100" y="2269236"/>
                  </a:lnTo>
                  <a:lnTo>
                    <a:pt x="2723388" y="2238756"/>
                  </a:lnTo>
                  <a:lnTo>
                    <a:pt x="2743200" y="2197608"/>
                  </a:lnTo>
                  <a:close/>
                </a:path>
                <a:path w="2780030" h="2479675">
                  <a:moveTo>
                    <a:pt x="2743200" y="73152"/>
                  </a:moveTo>
                  <a:lnTo>
                    <a:pt x="2706624" y="36576"/>
                  </a:lnTo>
                  <a:lnTo>
                    <a:pt x="2706624" y="73152"/>
                  </a:lnTo>
                  <a:lnTo>
                    <a:pt x="2743200" y="73152"/>
                  </a:lnTo>
                  <a:close/>
                </a:path>
              </a:pathLst>
            </a:custGeom>
            <a:solidFill>
              <a:srgbClr val="006FBF"/>
            </a:solidFill>
          </p:spPr>
          <p:txBody>
            <a:bodyPr wrap="square" lIns="0" tIns="0" rIns="0" bIns="0" rtlCol="0"/>
            <a:lstStyle/>
            <a:p>
              <a:endParaRPr sz="1588">
                <a:solidFill>
                  <a:prstClr val="black"/>
                </a:solidFill>
              </a:endParaRPr>
            </a:p>
          </p:txBody>
        </p:sp>
        <p:pic>
          <p:nvPicPr>
            <p:cNvPr id="15" name="object 11">
              <a:extLst>
                <a:ext uri="{FF2B5EF4-FFF2-40B4-BE49-F238E27FC236}">
                  <a16:creationId xmlns:a16="http://schemas.microsoft.com/office/drawing/2014/main" id="{44E4CD4B-55B1-5AF2-5145-A45BF2AC017B}"/>
                </a:ext>
              </a:extLst>
            </p:cNvPr>
            <p:cNvPicPr/>
            <p:nvPr/>
          </p:nvPicPr>
          <p:blipFill>
            <a:blip r:embed="rId2" cstate="print"/>
            <a:stretch>
              <a:fillRect/>
            </a:stretch>
          </p:blipFill>
          <p:spPr>
            <a:xfrm>
              <a:off x="236219" y="1827276"/>
              <a:ext cx="2633471" cy="2333243"/>
            </a:xfrm>
            <a:prstGeom prst="rect">
              <a:avLst/>
            </a:prstGeom>
          </p:spPr>
        </p:pic>
        <p:sp>
          <p:nvSpPr>
            <p:cNvPr id="16" name="object 12">
              <a:extLst>
                <a:ext uri="{FF2B5EF4-FFF2-40B4-BE49-F238E27FC236}">
                  <a16:creationId xmlns:a16="http://schemas.microsoft.com/office/drawing/2014/main" id="{5D85B3D9-7068-D86C-291F-A3CBDC4D2C78}"/>
                </a:ext>
              </a:extLst>
            </p:cNvPr>
            <p:cNvSpPr/>
            <p:nvPr/>
          </p:nvSpPr>
          <p:spPr>
            <a:xfrm>
              <a:off x="163068" y="1754124"/>
              <a:ext cx="2780030" cy="2479675"/>
            </a:xfrm>
            <a:custGeom>
              <a:avLst/>
              <a:gdLst/>
              <a:ahLst/>
              <a:cxnLst/>
              <a:rect l="l" t="t" r="r" b="b"/>
              <a:pathLst>
                <a:path w="2780030" h="2479675">
                  <a:moveTo>
                    <a:pt x="2779776" y="2019300"/>
                  </a:moveTo>
                  <a:lnTo>
                    <a:pt x="2779776" y="0"/>
                  </a:lnTo>
                  <a:lnTo>
                    <a:pt x="460248" y="0"/>
                  </a:lnTo>
                  <a:lnTo>
                    <a:pt x="416052" y="1524"/>
                  </a:lnTo>
                  <a:lnTo>
                    <a:pt x="370332" y="9144"/>
                  </a:lnTo>
                  <a:lnTo>
                    <a:pt x="326136" y="19812"/>
                  </a:lnTo>
                  <a:lnTo>
                    <a:pt x="283464" y="35052"/>
                  </a:lnTo>
                  <a:lnTo>
                    <a:pt x="242316" y="54864"/>
                  </a:lnTo>
                  <a:lnTo>
                    <a:pt x="204216" y="79248"/>
                  </a:lnTo>
                  <a:lnTo>
                    <a:pt x="169164" y="105156"/>
                  </a:lnTo>
                  <a:lnTo>
                    <a:pt x="135636" y="135636"/>
                  </a:lnTo>
                  <a:lnTo>
                    <a:pt x="105156" y="167640"/>
                  </a:lnTo>
                  <a:lnTo>
                    <a:pt x="79248" y="204216"/>
                  </a:lnTo>
                  <a:lnTo>
                    <a:pt x="56388" y="240792"/>
                  </a:lnTo>
                  <a:lnTo>
                    <a:pt x="36576" y="281940"/>
                  </a:lnTo>
                  <a:lnTo>
                    <a:pt x="21336" y="324612"/>
                  </a:lnTo>
                  <a:lnTo>
                    <a:pt x="9144" y="368808"/>
                  </a:lnTo>
                  <a:lnTo>
                    <a:pt x="3048" y="414528"/>
                  </a:lnTo>
                  <a:lnTo>
                    <a:pt x="0" y="460248"/>
                  </a:lnTo>
                  <a:lnTo>
                    <a:pt x="0" y="2479548"/>
                  </a:lnTo>
                  <a:lnTo>
                    <a:pt x="36576" y="2479548"/>
                  </a:lnTo>
                  <a:lnTo>
                    <a:pt x="36576" y="2406396"/>
                  </a:lnTo>
                  <a:lnTo>
                    <a:pt x="73152" y="2406396"/>
                  </a:lnTo>
                  <a:lnTo>
                    <a:pt x="73152" y="463296"/>
                  </a:lnTo>
                  <a:lnTo>
                    <a:pt x="76200" y="420624"/>
                  </a:lnTo>
                  <a:lnTo>
                    <a:pt x="76200" y="423672"/>
                  </a:lnTo>
                  <a:lnTo>
                    <a:pt x="80772" y="392811"/>
                  </a:lnTo>
                  <a:lnTo>
                    <a:pt x="80772" y="385572"/>
                  </a:lnTo>
                  <a:lnTo>
                    <a:pt x="89916" y="350302"/>
                  </a:lnTo>
                  <a:lnTo>
                    <a:pt x="89916" y="347472"/>
                  </a:lnTo>
                  <a:lnTo>
                    <a:pt x="103632" y="313182"/>
                  </a:lnTo>
                  <a:lnTo>
                    <a:pt x="103632" y="312420"/>
                  </a:lnTo>
                  <a:lnTo>
                    <a:pt x="121920" y="274320"/>
                  </a:lnTo>
                  <a:lnTo>
                    <a:pt x="121920" y="276388"/>
                  </a:lnTo>
                  <a:lnTo>
                    <a:pt x="138684" y="248847"/>
                  </a:lnTo>
                  <a:lnTo>
                    <a:pt x="138684" y="245364"/>
                  </a:lnTo>
                  <a:lnTo>
                    <a:pt x="163068" y="213360"/>
                  </a:lnTo>
                  <a:lnTo>
                    <a:pt x="163068" y="214714"/>
                  </a:lnTo>
                  <a:lnTo>
                    <a:pt x="185928" y="189314"/>
                  </a:lnTo>
                  <a:lnTo>
                    <a:pt x="185928" y="187452"/>
                  </a:lnTo>
                  <a:lnTo>
                    <a:pt x="216408" y="160020"/>
                  </a:lnTo>
                  <a:lnTo>
                    <a:pt x="216408" y="160851"/>
                  </a:lnTo>
                  <a:lnTo>
                    <a:pt x="243840" y="140900"/>
                  </a:lnTo>
                  <a:lnTo>
                    <a:pt x="243840" y="140208"/>
                  </a:lnTo>
                  <a:lnTo>
                    <a:pt x="275844" y="120727"/>
                  </a:lnTo>
                  <a:lnTo>
                    <a:pt x="275844" y="120396"/>
                  </a:lnTo>
                  <a:lnTo>
                    <a:pt x="312420" y="102108"/>
                  </a:lnTo>
                  <a:lnTo>
                    <a:pt x="312420" y="102576"/>
                  </a:lnTo>
                  <a:lnTo>
                    <a:pt x="348996" y="89916"/>
                  </a:lnTo>
                  <a:lnTo>
                    <a:pt x="348996" y="90619"/>
                  </a:lnTo>
                  <a:lnTo>
                    <a:pt x="382524" y="81592"/>
                  </a:lnTo>
                  <a:lnTo>
                    <a:pt x="382524" y="80772"/>
                  </a:lnTo>
                  <a:lnTo>
                    <a:pt x="420624" y="75329"/>
                  </a:lnTo>
                  <a:lnTo>
                    <a:pt x="420624" y="74676"/>
                  </a:lnTo>
                  <a:lnTo>
                    <a:pt x="460248" y="73260"/>
                  </a:lnTo>
                  <a:lnTo>
                    <a:pt x="461772" y="73152"/>
                  </a:lnTo>
                  <a:lnTo>
                    <a:pt x="2706624" y="73152"/>
                  </a:lnTo>
                  <a:lnTo>
                    <a:pt x="2706624" y="36576"/>
                  </a:lnTo>
                  <a:lnTo>
                    <a:pt x="2743200" y="73152"/>
                  </a:lnTo>
                  <a:lnTo>
                    <a:pt x="2743200" y="2197608"/>
                  </a:lnTo>
                  <a:lnTo>
                    <a:pt x="2758440" y="2154936"/>
                  </a:lnTo>
                  <a:lnTo>
                    <a:pt x="2770632" y="2110740"/>
                  </a:lnTo>
                  <a:lnTo>
                    <a:pt x="2776728" y="2065020"/>
                  </a:lnTo>
                  <a:lnTo>
                    <a:pt x="2779776" y="2019300"/>
                  </a:lnTo>
                  <a:close/>
                </a:path>
                <a:path w="2780030" h="2479675">
                  <a:moveTo>
                    <a:pt x="2318004" y="2479548"/>
                  </a:moveTo>
                  <a:lnTo>
                    <a:pt x="2318004" y="2406396"/>
                  </a:lnTo>
                  <a:lnTo>
                    <a:pt x="36576" y="2406396"/>
                  </a:lnTo>
                  <a:lnTo>
                    <a:pt x="73152" y="2442972"/>
                  </a:lnTo>
                  <a:lnTo>
                    <a:pt x="73152" y="2479548"/>
                  </a:lnTo>
                  <a:lnTo>
                    <a:pt x="2318004" y="2479548"/>
                  </a:lnTo>
                  <a:close/>
                </a:path>
                <a:path w="2780030" h="2479675">
                  <a:moveTo>
                    <a:pt x="73152" y="2479548"/>
                  </a:moveTo>
                  <a:lnTo>
                    <a:pt x="73152" y="2442972"/>
                  </a:lnTo>
                  <a:lnTo>
                    <a:pt x="36576" y="2406396"/>
                  </a:lnTo>
                  <a:lnTo>
                    <a:pt x="36576" y="2479548"/>
                  </a:lnTo>
                  <a:lnTo>
                    <a:pt x="73152" y="2479548"/>
                  </a:lnTo>
                  <a:close/>
                </a:path>
                <a:path w="2780030" h="2479675">
                  <a:moveTo>
                    <a:pt x="82296" y="382524"/>
                  </a:moveTo>
                  <a:lnTo>
                    <a:pt x="80772" y="385572"/>
                  </a:lnTo>
                  <a:lnTo>
                    <a:pt x="80772" y="392811"/>
                  </a:lnTo>
                  <a:lnTo>
                    <a:pt x="82296" y="382524"/>
                  </a:lnTo>
                  <a:close/>
                </a:path>
                <a:path w="2780030" h="2479675">
                  <a:moveTo>
                    <a:pt x="91440" y="344424"/>
                  </a:moveTo>
                  <a:lnTo>
                    <a:pt x="89916" y="347472"/>
                  </a:lnTo>
                  <a:lnTo>
                    <a:pt x="89916" y="350302"/>
                  </a:lnTo>
                  <a:lnTo>
                    <a:pt x="91440" y="344424"/>
                  </a:lnTo>
                  <a:close/>
                </a:path>
                <a:path w="2780030" h="2479675">
                  <a:moveTo>
                    <a:pt x="105156" y="309372"/>
                  </a:moveTo>
                  <a:lnTo>
                    <a:pt x="103632" y="312420"/>
                  </a:lnTo>
                  <a:lnTo>
                    <a:pt x="103632" y="313182"/>
                  </a:lnTo>
                  <a:lnTo>
                    <a:pt x="105156" y="309372"/>
                  </a:lnTo>
                  <a:close/>
                </a:path>
                <a:path w="2780030" h="2479675">
                  <a:moveTo>
                    <a:pt x="121920" y="276388"/>
                  </a:moveTo>
                  <a:lnTo>
                    <a:pt x="121920" y="274320"/>
                  </a:lnTo>
                  <a:lnTo>
                    <a:pt x="120396" y="278892"/>
                  </a:lnTo>
                  <a:lnTo>
                    <a:pt x="121920" y="276388"/>
                  </a:lnTo>
                  <a:close/>
                </a:path>
                <a:path w="2780030" h="2479675">
                  <a:moveTo>
                    <a:pt x="141732" y="243840"/>
                  </a:moveTo>
                  <a:lnTo>
                    <a:pt x="138684" y="245364"/>
                  </a:lnTo>
                  <a:lnTo>
                    <a:pt x="138684" y="248847"/>
                  </a:lnTo>
                  <a:lnTo>
                    <a:pt x="141732" y="243840"/>
                  </a:lnTo>
                  <a:close/>
                </a:path>
                <a:path w="2780030" h="2479675">
                  <a:moveTo>
                    <a:pt x="163068" y="214714"/>
                  </a:moveTo>
                  <a:lnTo>
                    <a:pt x="163068" y="213360"/>
                  </a:lnTo>
                  <a:lnTo>
                    <a:pt x="161544" y="216408"/>
                  </a:lnTo>
                  <a:lnTo>
                    <a:pt x="163068" y="214714"/>
                  </a:lnTo>
                  <a:close/>
                </a:path>
                <a:path w="2780030" h="2479675">
                  <a:moveTo>
                    <a:pt x="188976" y="185928"/>
                  </a:moveTo>
                  <a:lnTo>
                    <a:pt x="185928" y="187452"/>
                  </a:lnTo>
                  <a:lnTo>
                    <a:pt x="185928" y="189314"/>
                  </a:lnTo>
                  <a:lnTo>
                    <a:pt x="188976" y="185928"/>
                  </a:lnTo>
                  <a:close/>
                </a:path>
                <a:path w="2780030" h="2479675">
                  <a:moveTo>
                    <a:pt x="216408" y="160851"/>
                  </a:moveTo>
                  <a:lnTo>
                    <a:pt x="216408" y="160020"/>
                  </a:lnTo>
                  <a:lnTo>
                    <a:pt x="213360" y="163068"/>
                  </a:lnTo>
                  <a:lnTo>
                    <a:pt x="216408" y="160851"/>
                  </a:lnTo>
                  <a:close/>
                </a:path>
                <a:path w="2780030" h="2479675">
                  <a:moveTo>
                    <a:pt x="246888" y="138684"/>
                  </a:moveTo>
                  <a:lnTo>
                    <a:pt x="243840" y="140208"/>
                  </a:lnTo>
                  <a:lnTo>
                    <a:pt x="243840" y="140900"/>
                  </a:lnTo>
                  <a:lnTo>
                    <a:pt x="246888" y="138684"/>
                  </a:lnTo>
                  <a:close/>
                </a:path>
                <a:path w="2780030" h="2479675">
                  <a:moveTo>
                    <a:pt x="278892" y="118872"/>
                  </a:moveTo>
                  <a:lnTo>
                    <a:pt x="275844" y="120396"/>
                  </a:lnTo>
                  <a:lnTo>
                    <a:pt x="275844" y="120727"/>
                  </a:lnTo>
                  <a:lnTo>
                    <a:pt x="278892" y="118872"/>
                  </a:lnTo>
                  <a:close/>
                </a:path>
                <a:path w="2780030" h="2479675">
                  <a:moveTo>
                    <a:pt x="312420" y="102576"/>
                  </a:moveTo>
                  <a:lnTo>
                    <a:pt x="312420" y="102108"/>
                  </a:lnTo>
                  <a:lnTo>
                    <a:pt x="309372" y="103632"/>
                  </a:lnTo>
                  <a:lnTo>
                    <a:pt x="312420" y="102576"/>
                  </a:lnTo>
                  <a:close/>
                </a:path>
                <a:path w="2780030" h="2479675">
                  <a:moveTo>
                    <a:pt x="348996" y="90619"/>
                  </a:moveTo>
                  <a:lnTo>
                    <a:pt x="348996" y="89916"/>
                  </a:lnTo>
                  <a:lnTo>
                    <a:pt x="345948" y="91440"/>
                  </a:lnTo>
                  <a:lnTo>
                    <a:pt x="348996" y="90619"/>
                  </a:lnTo>
                  <a:close/>
                </a:path>
                <a:path w="2780030" h="2479675">
                  <a:moveTo>
                    <a:pt x="385572" y="80772"/>
                  </a:moveTo>
                  <a:lnTo>
                    <a:pt x="382524" y="80772"/>
                  </a:lnTo>
                  <a:lnTo>
                    <a:pt x="382524" y="81592"/>
                  </a:lnTo>
                  <a:lnTo>
                    <a:pt x="385572" y="80772"/>
                  </a:lnTo>
                  <a:close/>
                </a:path>
                <a:path w="2780030" h="2479675">
                  <a:moveTo>
                    <a:pt x="425196" y="74676"/>
                  </a:moveTo>
                  <a:lnTo>
                    <a:pt x="420624" y="74676"/>
                  </a:lnTo>
                  <a:lnTo>
                    <a:pt x="420624" y="75329"/>
                  </a:lnTo>
                  <a:lnTo>
                    <a:pt x="425196" y="74676"/>
                  </a:lnTo>
                  <a:close/>
                </a:path>
                <a:path w="2780030" h="2479675">
                  <a:moveTo>
                    <a:pt x="463296" y="73152"/>
                  </a:moveTo>
                  <a:lnTo>
                    <a:pt x="461772" y="73152"/>
                  </a:lnTo>
                  <a:lnTo>
                    <a:pt x="463296" y="73152"/>
                  </a:lnTo>
                  <a:close/>
                </a:path>
                <a:path w="2780030" h="2479675">
                  <a:moveTo>
                    <a:pt x="2359152" y="2478181"/>
                  </a:moveTo>
                  <a:lnTo>
                    <a:pt x="2359152" y="2404872"/>
                  </a:lnTo>
                  <a:lnTo>
                    <a:pt x="2316480" y="2406396"/>
                  </a:lnTo>
                  <a:lnTo>
                    <a:pt x="2318004" y="2406396"/>
                  </a:lnTo>
                  <a:lnTo>
                    <a:pt x="2318004" y="2479548"/>
                  </a:lnTo>
                  <a:lnTo>
                    <a:pt x="2319528" y="2479548"/>
                  </a:lnTo>
                  <a:lnTo>
                    <a:pt x="2359152" y="2478181"/>
                  </a:lnTo>
                  <a:close/>
                </a:path>
                <a:path w="2780030" h="2479675">
                  <a:moveTo>
                    <a:pt x="2397252" y="2472436"/>
                  </a:moveTo>
                  <a:lnTo>
                    <a:pt x="2397252" y="2398776"/>
                  </a:lnTo>
                  <a:lnTo>
                    <a:pt x="2354580" y="2404872"/>
                  </a:lnTo>
                  <a:lnTo>
                    <a:pt x="2359152" y="2404872"/>
                  </a:lnTo>
                  <a:lnTo>
                    <a:pt x="2359152" y="2478181"/>
                  </a:lnTo>
                  <a:lnTo>
                    <a:pt x="2363724" y="2478024"/>
                  </a:lnTo>
                  <a:lnTo>
                    <a:pt x="2397252" y="2472436"/>
                  </a:lnTo>
                  <a:close/>
                </a:path>
                <a:path w="2780030" h="2479675">
                  <a:moveTo>
                    <a:pt x="2435352" y="2464358"/>
                  </a:moveTo>
                  <a:lnTo>
                    <a:pt x="2435352" y="2389632"/>
                  </a:lnTo>
                  <a:lnTo>
                    <a:pt x="2394204" y="2398776"/>
                  </a:lnTo>
                  <a:lnTo>
                    <a:pt x="2397252" y="2398776"/>
                  </a:lnTo>
                  <a:lnTo>
                    <a:pt x="2397252" y="2472436"/>
                  </a:lnTo>
                  <a:lnTo>
                    <a:pt x="2409444" y="2470404"/>
                  </a:lnTo>
                  <a:lnTo>
                    <a:pt x="2435352" y="2464358"/>
                  </a:lnTo>
                  <a:close/>
                </a:path>
                <a:path w="2780030" h="2479675">
                  <a:moveTo>
                    <a:pt x="2470404" y="2375916"/>
                  </a:moveTo>
                  <a:lnTo>
                    <a:pt x="2430780" y="2389632"/>
                  </a:lnTo>
                  <a:lnTo>
                    <a:pt x="2435352" y="2389632"/>
                  </a:lnTo>
                  <a:lnTo>
                    <a:pt x="2435352" y="2464358"/>
                  </a:lnTo>
                  <a:lnTo>
                    <a:pt x="2455164" y="2459736"/>
                  </a:lnTo>
                  <a:lnTo>
                    <a:pt x="2467356" y="2455381"/>
                  </a:lnTo>
                  <a:lnTo>
                    <a:pt x="2467356" y="2377440"/>
                  </a:lnTo>
                  <a:lnTo>
                    <a:pt x="2470404" y="2375916"/>
                  </a:lnTo>
                  <a:close/>
                </a:path>
                <a:path w="2780030" h="2479675">
                  <a:moveTo>
                    <a:pt x="2503932" y="2441448"/>
                  </a:moveTo>
                  <a:lnTo>
                    <a:pt x="2503932" y="2359152"/>
                  </a:lnTo>
                  <a:lnTo>
                    <a:pt x="2467356" y="2377440"/>
                  </a:lnTo>
                  <a:lnTo>
                    <a:pt x="2467356" y="2455381"/>
                  </a:lnTo>
                  <a:lnTo>
                    <a:pt x="2497836" y="2444496"/>
                  </a:lnTo>
                  <a:lnTo>
                    <a:pt x="2503932" y="2441448"/>
                  </a:lnTo>
                  <a:close/>
                </a:path>
                <a:path w="2780030" h="2479675">
                  <a:moveTo>
                    <a:pt x="2535936" y="2425446"/>
                  </a:moveTo>
                  <a:lnTo>
                    <a:pt x="2535936" y="2339340"/>
                  </a:lnTo>
                  <a:lnTo>
                    <a:pt x="2500884" y="2360676"/>
                  </a:lnTo>
                  <a:lnTo>
                    <a:pt x="2503932" y="2359152"/>
                  </a:lnTo>
                  <a:lnTo>
                    <a:pt x="2503932" y="2441448"/>
                  </a:lnTo>
                  <a:lnTo>
                    <a:pt x="2535936" y="2425446"/>
                  </a:lnTo>
                  <a:close/>
                </a:path>
                <a:path w="2780030" h="2479675">
                  <a:moveTo>
                    <a:pt x="2566416" y="2316480"/>
                  </a:moveTo>
                  <a:lnTo>
                    <a:pt x="2532888" y="2340864"/>
                  </a:lnTo>
                  <a:lnTo>
                    <a:pt x="2535936" y="2339340"/>
                  </a:lnTo>
                  <a:lnTo>
                    <a:pt x="2535936" y="2425446"/>
                  </a:lnTo>
                  <a:lnTo>
                    <a:pt x="2537460" y="2424684"/>
                  </a:lnTo>
                  <a:lnTo>
                    <a:pt x="2563368" y="2409139"/>
                  </a:lnTo>
                  <a:lnTo>
                    <a:pt x="2563368" y="2319528"/>
                  </a:lnTo>
                  <a:lnTo>
                    <a:pt x="2566416" y="2316480"/>
                  </a:lnTo>
                  <a:close/>
                </a:path>
                <a:path w="2780030" h="2479675">
                  <a:moveTo>
                    <a:pt x="2593848" y="2388108"/>
                  </a:moveTo>
                  <a:lnTo>
                    <a:pt x="2593848" y="2292096"/>
                  </a:lnTo>
                  <a:lnTo>
                    <a:pt x="2563368" y="2319528"/>
                  </a:lnTo>
                  <a:lnTo>
                    <a:pt x="2563368" y="2409139"/>
                  </a:lnTo>
                  <a:lnTo>
                    <a:pt x="2575560" y="2401824"/>
                  </a:lnTo>
                  <a:lnTo>
                    <a:pt x="2593848" y="2388108"/>
                  </a:lnTo>
                  <a:close/>
                </a:path>
                <a:path w="2780030" h="2479675">
                  <a:moveTo>
                    <a:pt x="2618232" y="2368876"/>
                  </a:moveTo>
                  <a:lnTo>
                    <a:pt x="2618232" y="2264664"/>
                  </a:lnTo>
                  <a:lnTo>
                    <a:pt x="2590800" y="2293620"/>
                  </a:lnTo>
                  <a:lnTo>
                    <a:pt x="2593848" y="2292096"/>
                  </a:lnTo>
                  <a:lnTo>
                    <a:pt x="2593848" y="2388108"/>
                  </a:lnTo>
                  <a:lnTo>
                    <a:pt x="2612136" y="2374392"/>
                  </a:lnTo>
                  <a:lnTo>
                    <a:pt x="2618232" y="2368876"/>
                  </a:lnTo>
                  <a:close/>
                </a:path>
                <a:path w="2780030" h="2479675">
                  <a:moveTo>
                    <a:pt x="2641092" y="2234184"/>
                  </a:moveTo>
                  <a:lnTo>
                    <a:pt x="2616708" y="2266188"/>
                  </a:lnTo>
                  <a:lnTo>
                    <a:pt x="2618232" y="2264664"/>
                  </a:lnTo>
                  <a:lnTo>
                    <a:pt x="2618232" y="2368876"/>
                  </a:lnTo>
                  <a:lnTo>
                    <a:pt x="2639568" y="2349572"/>
                  </a:lnTo>
                  <a:lnTo>
                    <a:pt x="2639568" y="2237232"/>
                  </a:lnTo>
                  <a:lnTo>
                    <a:pt x="2641092" y="2234184"/>
                  </a:lnTo>
                  <a:close/>
                </a:path>
                <a:path w="2780030" h="2479675">
                  <a:moveTo>
                    <a:pt x="2660244" y="2203264"/>
                  </a:moveTo>
                  <a:lnTo>
                    <a:pt x="2639568" y="2237232"/>
                  </a:lnTo>
                  <a:lnTo>
                    <a:pt x="2639568" y="2349572"/>
                  </a:lnTo>
                  <a:lnTo>
                    <a:pt x="2644140" y="2345436"/>
                  </a:lnTo>
                  <a:lnTo>
                    <a:pt x="2659380" y="2328672"/>
                  </a:lnTo>
                  <a:lnTo>
                    <a:pt x="2659380" y="2205228"/>
                  </a:lnTo>
                  <a:lnTo>
                    <a:pt x="2660244" y="2203264"/>
                  </a:lnTo>
                  <a:close/>
                </a:path>
                <a:path w="2780030" h="2479675">
                  <a:moveTo>
                    <a:pt x="2660904" y="2202180"/>
                  </a:moveTo>
                  <a:lnTo>
                    <a:pt x="2660244" y="2203264"/>
                  </a:lnTo>
                  <a:lnTo>
                    <a:pt x="2659380" y="2205228"/>
                  </a:lnTo>
                  <a:lnTo>
                    <a:pt x="2660904" y="2202180"/>
                  </a:lnTo>
                  <a:close/>
                </a:path>
                <a:path w="2780030" h="2479675">
                  <a:moveTo>
                    <a:pt x="2660904" y="2326995"/>
                  </a:moveTo>
                  <a:lnTo>
                    <a:pt x="2660904" y="2202180"/>
                  </a:lnTo>
                  <a:lnTo>
                    <a:pt x="2659380" y="2205228"/>
                  </a:lnTo>
                  <a:lnTo>
                    <a:pt x="2659380" y="2328672"/>
                  </a:lnTo>
                  <a:lnTo>
                    <a:pt x="2660904" y="2326995"/>
                  </a:lnTo>
                  <a:close/>
                </a:path>
                <a:path w="2780030" h="2479675">
                  <a:moveTo>
                    <a:pt x="2676144" y="2309846"/>
                  </a:moveTo>
                  <a:lnTo>
                    <a:pt x="2676144" y="2167128"/>
                  </a:lnTo>
                  <a:lnTo>
                    <a:pt x="2660244" y="2203264"/>
                  </a:lnTo>
                  <a:lnTo>
                    <a:pt x="2660904" y="2202180"/>
                  </a:lnTo>
                  <a:lnTo>
                    <a:pt x="2660904" y="2326995"/>
                  </a:lnTo>
                  <a:lnTo>
                    <a:pt x="2674620" y="2311908"/>
                  </a:lnTo>
                  <a:lnTo>
                    <a:pt x="2676144" y="2309846"/>
                  </a:lnTo>
                  <a:close/>
                </a:path>
                <a:path w="2780030" h="2479675">
                  <a:moveTo>
                    <a:pt x="2689860" y="2291289"/>
                  </a:moveTo>
                  <a:lnTo>
                    <a:pt x="2689860" y="2132076"/>
                  </a:lnTo>
                  <a:lnTo>
                    <a:pt x="2674620" y="2170176"/>
                  </a:lnTo>
                  <a:lnTo>
                    <a:pt x="2676144" y="2167128"/>
                  </a:lnTo>
                  <a:lnTo>
                    <a:pt x="2676144" y="2309846"/>
                  </a:lnTo>
                  <a:lnTo>
                    <a:pt x="2689860" y="2291289"/>
                  </a:lnTo>
                  <a:close/>
                </a:path>
                <a:path w="2780030" h="2479675">
                  <a:moveTo>
                    <a:pt x="2699004" y="2278917"/>
                  </a:moveTo>
                  <a:lnTo>
                    <a:pt x="2699004" y="2093976"/>
                  </a:lnTo>
                  <a:lnTo>
                    <a:pt x="2688336" y="2135124"/>
                  </a:lnTo>
                  <a:lnTo>
                    <a:pt x="2689860" y="2132076"/>
                  </a:lnTo>
                  <a:lnTo>
                    <a:pt x="2689860" y="2291289"/>
                  </a:lnTo>
                  <a:lnTo>
                    <a:pt x="2699004" y="2278917"/>
                  </a:lnTo>
                  <a:close/>
                </a:path>
                <a:path w="2780030" h="2479675">
                  <a:moveTo>
                    <a:pt x="2705100" y="2269236"/>
                  </a:moveTo>
                  <a:lnTo>
                    <a:pt x="2705100" y="2055876"/>
                  </a:lnTo>
                  <a:lnTo>
                    <a:pt x="2697480" y="2098548"/>
                  </a:lnTo>
                  <a:lnTo>
                    <a:pt x="2699004" y="2093976"/>
                  </a:lnTo>
                  <a:lnTo>
                    <a:pt x="2699004" y="2278917"/>
                  </a:lnTo>
                  <a:lnTo>
                    <a:pt x="2700528" y="2276856"/>
                  </a:lnTo>
                  <a:lnTo>
                    <a:pt x="2705100" y="2269236"/>
                  </a:lnTo>
                  <a:close/>
                </a:path>
                <a:path w="2780030" h="2479675">
                  <a:moveTo>
                    <a:pt x="2743200" y="2197608"/>
                  </a:moveTo>
                  <a:lnTo>
                    <a:pt x="2743200" y="73152"/>
                  </a:lnTo>
                  <a:lnTo>
                    <a:pt x="2706624" y="73152"/>
                  </a:lnTo>
                  <a:lnTo>
                    <a:pt x="2706624" y="2016252"/>
                  </a:lnTo>
                  <a:lnTo>
                    <a:pt x="2703576" y="2058924"/>
                  </a:lnTo>
                  <a:lnTo>
                    <a:pt x="2705100" y="2055876"/>
                  </a:lnTo>
                  <a:lnTo>
                    <a:pt x="2705100" y="2269236"/>
                  </a:lnTo>
                  <a:lnTo>
                    <a:pt x="2723388" y="2238756"/>
                  </a:lnTo>
                  <a:lnTo>
                    <a:pt x="2743200" y="2197608"/>
                  </a:lnTo>
                  <a:close/>
                </a:path>
                <a:path w="2780030" h="2479675">
                  <a:moveTo>
                    <a:pt x="2743200" y="73152"/>
                  </a:moveTo>
                  <a:lnTo>
                    <a:pt x="2706624" y="36576"/>
                  </a:lnTo>
                  <a:lnTo>
                    <a:pt x="2706624" y="73152"/>
                  </a:lnTo>
                  <a:lnTo>
                    <a:pt x="2743200" y="73152"/>
                  </a:lnTo>
                  <a:close/>
                </a:path>
              </a:pathLst>
            </a:custGeom>
            <a:solidFill>
              <a:srgbClr val="006FBF"/>
            </a:solidFill>
          </p:spPr>
          <p:txBody>
            <a:bodyPr wrap="square" lIns="0" tIns="0" rIns="0" bIns="0" rtlCol="0"/>
            <a:lstStyle/>
            <a:p>
              <a:endParaRPr sz="1588">
                <a:solidFill>
                  <a:prstClr val="black"/>
                </a:solidFill>
              </a:endParaRPr>
            </a:p>
          </p:txBody>
        </p:sp>
      </p:grpSp>
      <p:sp>
        <p:nvSpPr>
          <p:cNvPr id="17" name="object 13">
            <a:extLst>
              <a:ext uri="{FF2B5EF4-FFF2-40B4-BE49-F238E27FC236}">
                <a16:creationId xmlns:a16="http://schemas.microsoft.com/office/drawing/2014/main" id="{80CEA3BE-63F7-B8F9-D00D-D9A4E62C7700}"/>
              </a:ext>
            </a:extLst>
          </p:cNvPr>
          <p:cNvSpPr txBox="1"/>
          <p:nvPr/>
        </p:nvSpPr>
        <p:spPr>
          <a:xfrm>
            <a:off x="2862797" y="6315295"/>
            <a:ext cx="5128808" cy="335268"/>
          </a:xfrm>
          <a:prstGeom prst="rect">
            <a:avLst/>
          </a:prstGeom>
          <a:solidFill>
            <a:srgbClr val="F6DA0A"/>
          </a:solidFill>
        </p:spPr>
        <p:txBody>
          <a:bodyPr vert="horz" wrap="square" lIns="0" tIns="22971" rIns="0" bIns="0" rtlCol="0">
            <a:spAutoFit/>
          </a:bodyPr>
          <a:lstStyle/>
          <a:p>
            <a:pPr marL="65558" marR="77885">
              <a:lnSpc>
                <a:spcPct val="100899"/>
              </a:lnSpc>
              <a:spcBef>
                <a:spcPts val="180"/>
              </a:spcBef>
            </a:pPr>
            <a:r>
              <a:rPr sz="1015" b="1" i="1" spc="-9" dirty="0">
                <a:solidFill>
                  <a:srgbClr val="002060"/>
                </a:solidFill>
                <a:cs typeface="Calibri"/>
              </a:rPr>
              <a:t>Pour</a:t>
            </a:r>
            <a:r>
              <a:rPr sz="1015" b="1" i="1" spc="-4" dirty="0">
                <a:solidFill>
                  <a:srgbClr val="002060"/>
                </a:solidFill>
                <a:cs typeface="Calibri"/>
              </a:rPr>
              <a:t> ces</a:t>
            </a:r>
            <a:r>
              <a:rPr sz="1015" b="1" i="1" spc="9" dirty="0">
                <a:solidFill>
                  <a:srgbClr val="002060"/>
                </a:solidFill>
                <a:cs typeface="Calibri"/>
              </a:rPr>
              <a:t> </a:t>
            </a:r>
            <a:r>
              <a:rPr sz="1015" b="1" i="1" dirty="0">
                <a:solidFill>
                  <a:srgbClr val="002060"/>
                </a:solidFill>
                <a:cs typeface="Calibri"/>
              </a:rPr>
              <a:t>2 outils,</a:t>
            </a:r>
            <a:r>
              <a:rPr sz="1015" b="1" i="1" spc="13" dirty="0">
                <a:solidFill>
                  <a:srgbClr val="002060"/>
                </a:solidFill>
                <a:cs typeface="Calibri"/>
              </a:rPr>
              <a:t> </a:t>
            </a:r>
            <a:r>
              <a:rPr sz="1015" b="1" i="1" dirty="0">
                <a:solidFill>
                  <a:srgbClr val="002060"/>
                </a:solidFill>
                <a:cs typeface="Calibri"/>
              </a:rPr>
              <a:t>le</a:t>
            </a:r>
            <a:r>
              <a:rPr sz="1015" b="1" i="1" spc="-9" dirty="0">
                <a:solidFill>
                  <a:srgbClr val="002060"/>
                </a:solidFill>
                <a:cs typeface="Calibri"/>
              </a:rPr>
              <a:t> </a:t>
            </a:r>
            <a:r>
              <a:rPr sz="1015" b="1" i="1" dirty="0">
                <a:solidFill>
                  <a:srgbClr val="002060"/>
                </a:solidFill>
                <a:cs typeface="Calibri"/>
              </a:rPr>
              <a:t>vissage</a:t>
            </a:r>
            <a:r>
              <a:rPr sz="1015" b="1" i="1" spc="4" dirty="0">
                <a:solidFill>
                  <a:srgbClr val="002060"/>
                </a:solidFill>
                <a:cs typeface="Calibri"/>
              </a:rPr>
              <a:t> </a:t>
            </a:r>
            <a:r>
              <a:rPr sz="1015" b="1" i="1" spc="-9" dirty="0">
                <a:solidFill>
                  <a:srgbClr val="002060"/>
                </a:solidFill>
                <a:cs typeface="Calibri"/>
              </a:rPr>
              <a:t>et</a:t>
            </a:r>
            <a:r>
              <a:rPr sz="1015" b="1" i="1" spc="4" dirty="0">
                <a:solidFill>
                  <a:srgbClr val="002060"/>
                </a:solidFill>
                <a:cs typeface="Calibri"/>
              </a:rPr>
              <a:t> </a:t>
            </a:r>
            <a:r>
              <a:rPr sz="1015" b="1" i="1" dirty="0">
                <a:solidFill>
                  <a:srgbClr val="002060"/>
                </a:solidFill>
                <a:cs typeface="Calibri"/>
              </a:rPr>
              <a:t>le</a:t>
            </a:r>
            <a:r>
              <a:rPr sz="1015" b="1" i="1" spc="4" dirty="0">
                <a:solidFill>
                  <a:srgbClr val="002060"/>
                </a:solidFill>
                <a:cs typeface="Calibri"/>
              </a:rPr>
              <a:t> </a:t>
            </a:r>
            <a:r>
              <a:rPr sz="1015" b="1" i="1" spc="-4" dirty="0">
                <a:solidFill>
                  <a:srgbClr val="002060"/>
                </a:solidFill>
                <a:cs typeface="Calibri"/>
              </a:rPr>
              <a:t>dévissage</a:t>
            </a:r>
            <a:r>
              <a:rPr sz="1015" b="1" i="1" spc="4" dirty="0">
                <a:solidFill>
                  <a:srgbClr val="002060"/>
                </a:solidFill>
                <a:cs typeface="Calibri"/>
              </a:rPr>
              <a:t> </a:t>
            </a:r>
            <a:r>
              <a:rPr sz="1015" b="1" i="1" spc="-4" dirty="0">
                <a:solidFill>
                  <a:srgbClr val="002060"/>
                </a:solidFill>
                <a:cs typeface="Calibri"/>
              </a:rPr>
              <a:t>des </a:t>
            </a:r>
            <a:r>
              <a:rPr sz="1015" b="1" i="1" spc="-9" dirty="0">
                <a:solidFill>
                  <a:srgbClr val="002060"/>
                </a:solidFill>
                <a:cs typeface="Calibri"/>
              </a:rPr>
              <a:t>axes</a:t>
            </a:r>
            <a:r>
              <a:rPr sz="1015" b="1" i="1" dirty="0">
                <a:solidFill>
                  <a:srgbClr val="002060"/>
                </a:solidFill>
                <a:cs typeface="Calibri"/>
              </a:rPr>
              <a:t> « </a:t>
            </a:r>
            <a:r>
              <a:rPr sz="1015" b="1" i="1" spc="-4" dirty="0">
                <a:solidFill>
                  <a:srgbClr val="002060"/>
                </a:solidFill>
                <a:cs typeface="Calibri"/>
              </a:rPr>
              <a:t>repousses</a:t>
            </a:r>
            <a:r>
              <a:rPr sz="1015" b="1" i="1" spc="-13" dirty="0">
                <a:solidFill>
                  <a:srgbClr val="002060"/>
                </a:solidFill>
                <a:cs typeface="Calibri"/>
              </a:rPr>
              <a:t> </a:t>
            </a:r>
            <a:r>
              <a:rPr sz="1015" b="1" i="1" spc="-4" dirty="0">
                <a:solidFill>
                  <a:srgbClr val="002060"/>
                </a:solidFill>
                <a:cs typeface="Calibri"/>
              </a:rPr>
              <a:t>cercles </a:t>
            </a:r>
            <a:r>
              <a:rPr sz="1015" b="1" i="1" dirty="0">
                <a:solidFill>
                  <a:srgbClr val="002060"/>
                </a:solidFill>
                <a:cs typeface="Calibri"/>
              </a:rPr>
              <a:t>» </a:t>
            </a:r>
            <a:r>
              <a:rPr sz="1015" b="1" i="1" spc="-216" dirty="0">
                <a:solidFill>
                  <a:srgbClr val="002060"/>
                </a:solidFill>
                <a:cs typeface="Calibri"/>
              </a:rPr>
              <a:t> </a:t>
            </a:r>
            <a:r>
              <a:rPr sz="1015" b="1" i="1" dirty="0">
                <a:solidFill>
                  <a:srgbClr val="002060"/>
                </a:solidFill>
                <a:cs typeface="Calibri"/>
              </a:rPr>
              <a:t>doit</a:t>
            </a:r>
            <a:r>
              <a:rPr sz="1015" b="1" i="1" spc="-13" dirty="0">
                <a:solidFill>
                  <a:srgbClr val="002060"/>
                </a:solidFill>
                <a:cs typeface="Calibri"/>
              </a:rPr>
              <a:t> </a:t>
            </a:r>
            <a:r>
              <a:rPr sz="1015" b="1" i="1" spc="-4" dirty="0">
                <a:solidFill>
                  <a:srgbClr val="002060"/>
                </a:solidFill>
                <a:cs typeface="Calibri"/>
              </a:rPr>
              <a:t>exclusivement</a:t>
            </a:r>
            <a:r>
              <a:rPr sz="1015" b="1" i="1" spc="9" dirty="0">
                <a:solidFill>
                  <a:srgbClr val="002060"/>
                </a:solidFill>
                <a:cs typeface="Calibri"/>
              </a:rPr>
              <a:t> </a:t>
            </a:r>
            <a:r>
              <a:rPr sz="1015" b="1" i="1" spc="-4" dirty="0">
                <a:solidFill>
                  <a:srgbClr val="002060"/>
                </a:solidFill>
                <a:cs typeface="Calibri"/>
              </a:rPr>
              <a:t>être</a:t>
            </a:r>
            <a:r>
              <a:rPr sz="1015" b="1" i="1" dirty="0">
                <a:solidFill>
                  <a:srgbClr val="002060"/>
                </a:solidFill>
                <a:cs typeface="Calibri"/>
              </a:rPr>
              <a:t> </a:t>
            </a:r>
            <a:r>
              <a:rPr sz="1015" b="1" i="1" spc="-4" dirty="0">
                <a:solidFill>
                  <a:srgbClr val="002060"/>
                </a:solidFill>
                <a:cs typeface="Calibri"/>
              </a:rPr>
              <a:t>effectué</a:t>
            </a:r>
            <a:r>
              <a:rPr sz="1015" b="1" i="1" spc="-13" dirty="0">
                <a:solidFill>
                  <a:srgbClr val="002060"/>
                </a:solidFill>
                <a:cs typeface="Calibri"/>
              </a:rPr>
              <a:t> </a:t>
            </a:r>
            <a:r>
              <a:rPr sz="1015" b="1" i="1" dirty="0">
                <a:solidFill>
                  <a:srgbClr val="002060"/>
                </a:solidFill>
                <a:cs typeface="Calibri"/>
              </a:rPr>
              <a:t>à</a:t>
            </a:r>
            <a:r>
              <a:rPr sz="1015" b="1" i="1" spc="4" dirty="0">
                <a:solidFill>
                  <a:srgbClr val="002060"/>
                </a:solidFill>
                <a:cs typeface="Calibri"/>
              </a:rPr>
              <a:t> </a:t>
            </a:r>
            <a:r>
              <a:rPr sz="1015" b="1" i="1" spc="-9" dirty="0">
                <a:solidFill>
                  <a:srgbClr val="002060"/>
                </a:solidFill>
                <a:cs typeface="Calibri"/>
              </a:rPr>
              <a:t>l’aide</a:t>
            </a:r>
            <a:r>
              <a:rPr sz="1015" b="1" i="1" spc="-18" dirty="0">
                <a:solidFill>
                  <a:srgbClr val="002060"/>
                </a:solidFill>
                <a:cs typeface="Calibri"/>
              </a:rPr>
              <a:t> </a:t>
            </a:r>
            <a:r>
              <a:rPr sz="1015" b="1" i="1" spc="-9" dirty="0">
                <a:solidFill>
                  <a:srgbClr val="002060"/>
                </a:solidFill>
                <a:cs typeface="Calibri"/>
              </a:rPr>
              <a:t>d’une</a:t>
            </a:r>
            <a:r>
              <a:rPr sz="1015" b="1" i="1" spc="-13" dirty="0">
                <a:solidFill>
                  <a:srgbClr val="002060"/>
                </a:solidFill>
                <a:cs typeface="Calibri"/>
              </a:rPr>
              <a:t> </a:t>
            </a:r>
            <a:r>
              <a:rPr sz="1015" b="1" i="1" dirty="0">
                <a:solidFill>
                  <a:srgbClr val="002060"/>
                </a:solidFill>
                <a:cs typeface="Calibri"/>
              </a:rPr>
              <a:t>clé</a:t>
            </a:r>
            <a:r>
              <a:rPr sz="1015" b="1" i="1" spc="-4" dirty="0">
                <a:solidFill>
                  <a:srgbClr val="002060"/>
                </a:solidFill>
                <a:cs typeface="Calibri"/>
              </a:rPr>
              <a:t> </a:t>
            </a:r>
            <a:r>
              <a:rPr sz="1015" b="1" i="1" dirty="0">
                <a:solidFill>
                  <a:srgbClr val="002060"/>
                </a:solidFill>
                <a:cs typeface="Calibri"/>
              </a:rPr>
              <a:t>à</a:t>
            </a:r>
            <a:r>
              <a:rPr sz="1015" b="1" i="1" spc="-4" dirty="0">
                <a:solidFill>
                  <a:srgbClr val="002060"/>
                </a:solidFill>
                <a:cs typeface="Calibri"/>
              </a:rPr>
              <a:t> </a:t>
            </a:r>
            <a:r>
              <a:rPr sz="1015" b="1" i="1" dirty="0">
                <a:solidFill>
                  <a:srgbClr val="002060"/>
                </a:solidFill>
                <a:cs typeface="Calibri"/>
              </a:rPr>
              <a:t>pipe</a:t>
            </a:r>
            <a:r>
              <a:rPr sz="1015" b="1" i="1" spc="-13" dirty="0">
                <a:solidFill>
                  <a:srgbClr val="002060"/>
                </a:solidFill>
                <a:cs typeface="Calibri"/>
              </a:rPr>
              <a:t> </a:t>
            </a:r>
            <a:r>
              <a:rPr sz="1015" b="1" i="1" dirty="0">
                <a:solidFill>
                  <a:srgbClr val="002060"/>
                </a:solidFill>
                <a:cs typeface="Calibri"/>
              </a:rPr>
              <a:t>ou</a:t>
            </a:r>
            <a:r>
              <a:rPr sz="1015" b="1" i="1" spc="-4" dirty="0">
                <a:solidFill>
                  <a:srgbClr val="002060"/>
                </a:solidFill>
                <a:cs typeface="Calibri"/>
              </a:rPr>
              <a:t> </a:t>
            </a:r>
            <a:r>
              <a:rPr sz="1015" b="1" i="1" dirty="0">
                <a:solidFill>
                  <a:srgbClr val="002060"/>
                </a:solidFill>
                <a:cs typeface="Calibri"/>
              </a:rPr>
              <a:t>à</a:t>
            </a:r>
            <a:r>
              <a:rPr sz="1015" b="1" i="1" spc="-9" dirty="0">
                <a:solidFill>
                  <a:srgbClr val="002060"/>
                </a:solidFill>
                <a:cs typeface="Calibri"/>
              </a:rPr>
              <a:t> </a:t>
            </a:r>
            <a:r>
              <a:rPr sz="1015" b="1" i="1" dirty="0">
                <a:solidFill>
                  <a:srgbClr val="002060"/>
                </a:solidFill>
                <a:cs typeface="Calibri"/>
              </a:rPr>
              <a:t>cliquet.</a:t>
            </a:r>
            <a:endParaRPr sz="1015" dirty="0">
              <a:solidFill>
                <a:srgbClr val="002060"/>
              </a:solidFill>
              <a:cs typeface="Calibri"/>
            </a:endParaRPr>
          </a:p>
        </p:txBody>
      </p:sp>
      <p:grpSp>
        <p:nvGrpSpPr>
          <p:cNvPr id="18" name="object 14">
            <a:extLst>
              <a:ext uri="{FF2B5EF4-FFF2-40B4-BE49-F238E27FC236}">
                <a16:creationId xmlns:a16="http://schemas.microsoft.com/office/drawing/2014/main" id="{E491F282-7646-239A-0466-B38598E91276}"/>
              </a:ext>
            </a:extLst>
          </p:cNvPr>
          <p:cNvGrpSpPr/>
          <p:nvPr/>
        </p:nvGrpSpPr>
        <p:grpSpPr>
          <a:xfrm>
            <a:off x="7559520" y="1618768"/>
            <a:ext cx="1972796" cy="2584637"/>
            <a:chOff x="7482840" y="1167384"/>
            <a:chExt cx="2235835" cy="2929255"/>
          </a:xfrm>
        </p:grpSpPr>
        <p:pic>
          <p:nvPicPr>
            <p:cNvPr id="31" name="object 15">
              <a:extLst>
                <a:ext uri="{FF2B5EF4-FFF2-40B4-BE49-F238E27FC236}">
                  <a16:creationId xmlns:a16="http://schemas.microsoft.com/office/drawing/2014/main" id="{DD2B7FC4-1324-E43E-EE69-947E9641E576}"/>
                </a:ext>
              </a:extLst>
            </p:cNvPr>
            <p:cNvPicPr/>
            <p:nvPr/>
          </p:nvPicPr>
          <p:blipFill>
            <a:blip r:embed="rId3" cstate="print"/>
            <a:stretch>
              <a:fillRect/>
            </a:stretch>
          </p:blipFill>
          <p:spPr>
            <a:xfrm>
              <a:off x="7555991" y="1242059"/>
              <a:ext cx="2089403" cy="2781299"/>
            </a:xfrm>
            <a:prstGeom prst="rect">
              <a:avLst/>
            </a:prstGeom>
          </p:spPr>
        </p:pic>
        <p:sp>
          <p:nvSpPr>
            <p:cNvPr id="32" name="object 16">
              <a:extLst>
                <a:ext uri="{FF2B5EF4-FFF2-40B4-BE49-F238E27FC236}">
                  <a16:creationId xmlns:a16="http://schemas.microsoft.com/office/drawing/2014/main" id="{476B60F0-CC62-CB6D-4D21-7848A66AEE29}"/>
                </a:ext>
              </a:extLst>
            </p:cNvPr>
            <p:cNvSpPr/>
            <p:nvPr/>
          </p:nvSpPr>
          <p:spPr>
            <a:xfrm>
              <a:off x="7482840" y="1167384"/>
              <a:ext cx="2235835" cy="2929255"/>
            </a:xfrm>
            <a:custGeom>
              <a:avLst/>
              <a:gdLst/>
              <a:ahLst/>
              <a:cxnLst/>
              <a:rect l="l" t="t" r="r" b="b"/>
              <a:pathLst>
                <a:path w="2235834" h="2929254">
                  <a:moveTo>
                    <a:pt x="2235708" y="2929128"/>
                  </a:moveTo>
                  <a:lnTo>
                    <a:pt x="2235708" y="419100"/>
                  </a:lnTo>
                  <a:lnTo>
                    <a:pt x="2232660" y="377952"/>
                  </a:lnTo>
                  <a:lnTo>
                    <a:pt x="2226564" y="336804"/>
                  </a:lnTo>
                  <a:lnTo>
                    <a:pt x="2217420" y="295656"/>
                  </a:lnTo>
                  <a:lnTo>
                    <a:pt x="2202180" y="257556"/>
                  </a:lnTo>
                  <a:lnTo>
                    <a:pt x="2183892" y="220980"/>
                  </a:lnTo>
                  <a:lnTo>
                    <a:pt x="2164080" y="185928"/>
                  </a:lnTo>
                  <a:lnTo>
                    <a:pt x="2139696" y="152400"/>
                  </a:lnTo>
                  <a:lnTo>
                    <a:pt x="2112264" y="123444"/>
                  </a:lnTo>
                  <a:lnTo>
                    <a:pt x="2081784" y="96012"/>
                  </a:lnTo>
                  <a:lnTo>
                    <a:pt x="2049780" y="71628"/>
                  </a:lnTo>
                  <a:lnTo>
                    <a:pt x="2014728" y="50292"/>
                  </a:lnTo>
                  <a:lnTo>
                    <a:pt x="1978152" y="33528"/>
                  </a:lnTo>
                  <a:lnTo>
                    <a:pt x="1938528" y="18288"/>
                  </a:lnTo>
                  <a:lnTo>
                    <a:pt x="1898904" y="7620"/>
                  </a:lnTo>
                  <a:lnTo>
                    <a:pt x="1857756" y="1524"/>
                  </a:lnTo>
                  <a:lnTo>
                    <a:pt x="1816608" y="0"/>
                  </a:lnTo>
                  <a:lnTo>
                    <a:pt x="0" y="0"/>
                  </a:lnTo>
                  <a:lnTo>
                    <a:pt x="0" y="2510028"/>
                  </a:lnTo>
                  <a:lnTo>
                    <a:pt x="1524" y="2551176"/>
                  </a:lnTo>
                  <a:lnTo>
                    <a:pt x="7620" y="2592324"/>
                  </a:lnTo>
                  <a:lnTo>
                    <a:pt x="18288" y="2633472"/>
                  </a:lnTo>
                  <a:lnTo>
                    <a:pt x="33528" y="2671572"/>
                  </a:lnTo>
                  <a:lnTo>
                    <a:pt x="36576" y="73152"/>
                  </a:lnTo>
                  <a:lnTo>
                    <a:pt x="73152" y="36576"/>
                  </a:lnTo>
                  <a:lnTo>
                    <a:pt x="73152" y="73152"/>
                  </a:lnTo>
                  <a:lnTo>
                    <a:pt x="1815084" y="73212"/>
                  </a:lnTo>
                  <a:lnTo>
                    <a:pt x="1851660" y="74676"/>
                  </a:lnTo>
                  <a:lnTo>
                    <a:pt x="1851660" y="75184"/>
                  </a:lnTo>
                  <a:lnTo>
                    <a:pt x="1882140" y="80264"/>
                  </a:lnTo>
                  <a:lnTo>
                    <a:pt x="1882140" y="79248"/>
                  </a:lnTo>
                  <a:lnTo>
                    <a:pt x="1915668" y="89027"/>
                  </a:lnTo>
                  <a:lnTo>
                    <a:pt x="1915668" y="88392"/>
                  </a:lnTo>
                  <a:lnTo>
                    <a:pt x="1947672" y="99523"/>
                  </a:lnTo>
                  <a:lnTo>
                    <a:pt x="1947672" y="99060"/>
                  </a:lnTo>
                  <a:lnTo>
                    <a:pt x="1981200" y="115824"/>
                  </a:lnTo>
                  <a:lnTo>
                    <a:pt x="1981200" y="116186"/>
                  </a:lnTo>
                  <a:lnTo>
                    <a:pt x="2007108" y="132225"/>
                  </a:lnTo>
                  <a:lnTo>
                    <a:pt x="2007108" y="131064"/>
                  </a:lnTo>
                  <a:lnTo>
                    <a:pt x="2034540" y="151638"/>
                  </a:lnTo>
                  <a:lnTo>
                    <a:pt x="2034540" y="150876"/>
                  </a:lnTo>
                  <a:lnTo>
                    <a:pt x="2058924" y="173905"/>
                  </a:lnTo>
                  <a:lnTo>
                    <a:pt x="2058924" y="173736"/>
                  </a:lnTo>
                  <a:lnTo>
                    <a:pt x="2061972" y="176784"/>
                  </a:lnTo>
                  <a:lnTo>
                    <a:pt x="2061972" y="177165"/>
                  </a:lnTo>
                  <a:lnTo>
                    <a:pt x="2081784" y="199453"/>
                  </a:lnTo>
                  <a:lnTo>
                    <a:pt x="2081784" y="198120"/>
                  </a:lnTo>
                  <a:lnTo>
                    <a:pt x="2101596" y="226422"/>
                  </a:lnTo>
                  <a:lnTo>
                    <a:pt x="2101596" y="225552"/>
                  </a:lnTo>
                  <a:lnTo>
                    <a:pt x="2119884" y="255094"/>
                  </a:lnTo>
                  <a:lnTo>
                    <a:pt x="2119884" y="254508"/>
                  </a:lnTo>
                  <a:lnTo>
                    <a:pt x="2121408" y="257556"/>
                  </a:lnTo>
                  <a:lnTo>
                    <a:pt x="2121408" y="257860"/>
                  </a:lnTo>
                  <a:lnTo>
                    <a:pt x="2133600" y="284683"/>
                  </a:lnTo>
                  <a:lnTo>
                    <a:pt x="2133600" y="283464"/>
                  </a:lnTo>
                  <a:lnTo>
                    <a:pt x="2145792" y="315976"/>
                  </a:lnTo>
                  <a:lnTo>
                    <a:pt x="2145792" y="315468"/>
                  </a:lnTo>
                  <a:lnTo>
                    <a:pt x="2147316" y="320040"/>
                  </a:lnTo>
                  <a:lnTo>
                    <a:pt x="2147316" y="321818"/>
                  </a:lnTo>
                  <a:lnTo>
                    <a:pt x="2154936" y="353568"/>
                  </a:lnTo>
                  <a:lnTo>
                    <a:pt x="2154936" y="348996"/>
                  </a:lnTo>
                  <a:lnTo>
                    <a:pt x="2161032" y="387096"/>
                  </a:lnTo>
                  <a:lnTo>
                    <a:pt x="2161032" y="384048"/>
                  </a:lnTo>
                  <a:lnTo>
                    <a:pt x="2162556" y="422148"/>
                  </a:lnTo>
                  <a:lnTo>
                    <a:pt x="2162556" y="2855976"/>
                  </a:lnTo>
                  <a:lnTo>
                    <a:pt x="2199132" y="2855976"/>
                  </a:lnTo>
                  <a:lnTo>
                    <a:pt x="2199132" y="2929128"/>
                  </a:lnTo>
                  <a:lnTo>
                    <a:pt x="2235708" y="2929128"/>
                  </a:lnTo>
                  <a:close/>
                </a:path>
                <a:path w="2235834" h="2929254">
                  <a:moveTo>
                    <a:pt x="73152" y="73152"/>
                  </a:moveTo>
                  <a:lnTo>
                    <a:pt x="73152" y="36576"/>
                  </a:lnTo>
                  <a:lnTo>
                    <a:pt x="36576" y="73152"/>
                  </a:lnTo>
                  <a:lnTo>
                    <a:pt x="73152" y="73152"/>
                  </a:lnTo>
                  <a:close/>
                </a:path>
                <a:path w="2235834" h="2929254">
                  <a:moveTo>
                    <a:pt x="80772" y="2580132"/>
                  </a:moveTo>
                  <a:lnTo>
                    <a:pt x="74676" y="2542032"/>
                  </a:lnTo>
                  <a:lnTo>
                    <a:pt x="74676" y="2545080"/>
                  </a:lnTo>
                  <a:lnTo>
                    <a:pt x="73152" y="2506980"/>
                  </a:lnTo>
                  <a:lnTo>
                    <a:pt x="73152" y="73152"/>
                  </a:lnTo>
                  <a:lnTo>
                    <a:pt x="36576" y="73152"/>
                  </a:lnTo>
                  <a:lnTo>
                    <a:pt x="36576" y="2678222"/>
                  </a:lnTo>
                  <a:lnTo>
                    <a:pt x="50292" y="2708148"/>
                  </a:lnTo>
                  <a:lnTo>
                    <a:pt x="71628" y="2743200"/>
                  </a:lnTo>
                  <a:lnTo>
                    <a:pt x="79248" y="2753201"/>
                  </a:lnTo>
                  <a:lnTo>
                    <a:pt x="79248" y="2575560"/>
                  </a:lnTo>
                  <a:lnTo>
                    <a:pt x="80772" y="2580132"/>
                  </a:lnTo>
                  <a:close/>
                </a:path>
                <a:path w="2235834" h="2929254">
                  <a:moveTo>
                    <a:pt x="89642" y="2612683"/>
                  </a:moveTo>
                  <a:lnTo>
                    <a:pt x="79248" y="2575560"/>
                  </a:lnTo>
                  <a:lnTo>
                    <a:pt x="79248" y="2753201"/>
                  </a:lnTo>
                  <a:lnTo>
                    <a:pt x="88392" y="2765202"/>
                  </a:lnTo>
                  <a:lnTo>
                    <a:pt x="88392" y="2609088"/>
                  </a:lnTo>
                  <a:lnTo>
                    <a:pt x="89642" y="2612683"/>
                  </a:lnTo>
                  <a:close/>
                </a:path>
                <a:path w="2235834" h="2929254">
                  <a:moveTo>
                    <a:pt x="89916" y="2613660"/>
                  </a:moveTo>
                  <a:lnTo>
                    <a:pt x="89642" y="2612683"/>
                  </a:lnTo>
                  <a:lnTo>
                    <a:pt x="88392" y="2609088"/>
                  </a:lnTo>
                  <a:lnTo>
                    <a:pt x="89916" y="2613660"/>
                  </a:lnTo>
                  <a:close/>
                </a:path>
                <a:path w="2235834" h="2929254">
                  <a:moveTo>
                    <a:pt x="89916" y="2767203"/>
                  </a:moveTo>
                  <a:lnTo>
                    <a:pt x="89916" y="2613660"/>
                  </a:lnTo>
                  <a:lnTo>
                    <a:pt x="88392" y="2609088"/>
                  </a:lnTo>
                  <a:lnTo>
                    <a:pt x="88392" y="2765202"/>
                  </a:lnTo>
                  <a:lnTo>
                    <a:pt x="89916" y="2767203"/>
                  </a:lnTo>
                  <a:close/>
                </a:path>
                <a:path w="2235834" h="2929254">
                  <a:moveTo>
                    <a:pt x="115824" y="2797217"/>
                  </a:moveTo>
                  <a:lnTo>
                    <a:pt x="115824" y="2676144"/>
                  </a:lnTo>
                  <a:lnTo>
                    <a:pt x="100584" y="2641092"/>
                  </a:lnTo>
                  <a:lnTo>
                    <a:pt x="100584" y="2644140"/>
                  </a:lnTo>
                  <a:lnTo>
                    <a:pt x="89642" y="2612683"/>
                  </a:lnTo>
                  <a:lnTo>
                    <a:pt x="89916" y="2613660"/>
                  </a:lnTo>
                  <a:lnTo>
                    <a:pt x="89916" y="2767203"/>
                  </a:lnTo>
                  <a:lnTo>
                    <a:pt x="96012" y="2775204"/>
                  </a:lnTo>
                  <a:lnTo>
                    <a:pt x="115824" y="2797217"/>
                  </a:lnTo>
                  <a:close/>
                </a:path>
                <a:path w="2235834" h="2929254">
                  <a:moveTo>
                    <a:pt x="134112" y="2703576"/>
                  </a:moveTo>
                  <a:lnTo>
                    <a:pt x="114300" y="2671572"/>
                  </a:lnTo>
                  <a:lnTo>
                    <a:pt x="115824" y="2676144"/>
                  </a:lnTo>
                  <a:lnTo>
                    <a:pt x="115824" y="2797217"/>
                  </a:lnTo>
                  <a:lnTo>
                    <a:pt x="123444" y="2805684"/>
                  </a:lnTo>
                  <a:lnTo>
                    <a:pt x="131064" y="2812542"/>
                  </a:lnTo>
                  <a:lnTo>
                    <a:pt x="131064" y="2700528"/>
                  </a:lnTo>
                  <a:lnTo>
                    <a:pt x="134112" y="2703576"/>
                  </a:lnTo>
                  <a:close/>
                </a:path>
                <a:path w="2235834" h="2929254">
                  <a:moveTo>
                    <a:pt x="153924" y="2731008"/>
                  </a:moveTo>
                  <a:lnTo>
                    <a:pt x="131064" y="2700528"/>
                  </a:lnTo>
                  <a:lnTo>
                    <a:pt x="131064" y="2812542"/>
                  </a:lnTo>
                  <a:lnTo>
                    <a:pt x="150876" y="2830372"/>
                  </a:lnTo>
                  <a:lnTo>
                    <a:pt x="150876" y="2727960"/>
                  </a:lnTo>
                  <a:lnTo>
                    <a:pt x="153924" y="2731008"/>
                  </a:lnTo>
                  <a:close/>
                </a:path>
                <a:path w="2235834" h="2929254">
                  <a:moveTo>
                    <a:pt x="174791" y="2753281"/>
                  </a:moveTo>
                  <a:lnTo>
                    <a:pt x="150876" y="2727960"/>
                  </a:lnTo>
                  <a:lnTo>
                    <a:pt x="150876" y="2830372"/>
                  </a:lnTo>
                  <a:lnTo>
                    <a:pt x="153924" y="2833116"/>
                  </a:lnTo>
                  <a:lnTo>
                    <a:pt x="173736" y="2848210"/>
                  </a:lnTo>
                  <a:lnTo>
                    <a:pt x="173736" y="2752344"/>
                  </a:lnTo>
                  <a:lnTo>
                    <a:pt x="174791" y="2753281"/>
                  </a:lnTo>
                  <a:close/>
                </a:path>
                <a:path w="2235834" h="2929254">
                  <a:moveTo>
                    <a:pt x="176784" y="2755392"/>
                  </a:moveTo>
                  <a:lnTo>
                    <a:pt x="174791" y="2753281"/>
                  </a:lnTo>
                  <a:lnTo>
                    <a:pt x="173736" y="2752344"/>
                  </a:lnTo>
                  <a:lnTo>
                    <a:pt x="176784" y="2755392"/>
                  </a:lnTo>
                  <a:close/>
                </a:path>
                <a:path w="2235834" h="2929254">
                  <a:moveTo>
                    <a:pt x="176784" y="2850533"/>
                  </a:moveTo>
                  <a:lnTo>
                    <a:pt x="176784" y="2755392"/>
                  </a:lnTo>
                  <a:lnTo>
                    <a:pt x="173736" y="2752344"/>
                  </a:lnTo>
                  <a:lnTo>
                    <a:pt x="173736" y="2848210"/>
                  </a:lnTo>
                  <a:lnTo>
                    <a:pt x="176784" y="2850533"/>
                  </a:lnTo>
                  <a:close/>
                </a:path>
                <a:path w="2235834" h="2929254">
                  <a:moveTo>
                    <a:pt x="201168" y="2776728"/>
                  </a:moveTo>
                  <a:lnTo>
                    <a:pt x="174791" y="2753281"/>
                  </a:lnTo>
                  <a:lnTo>
                    <a:pt x="176784" y="2755392"/>
                  </a:lnTo>
                  <a:lnTo>
                    <a:pt x="176784" y="2850533"/>
                  </a:lnTo>
                  <a:lnTo>
                    <a:pt x="185928" y="2857500"/>
                  </a:lnTo>
                  <a:lnTo>
                    <a:pt x="198120" y="2864921"/>
                  </a:lnTo>
                  <a:lnTo>
                    <a:pt x="198120" y="2775204"/>
                  </a:lnTo>
                  <a:lnTo>
                    <a:pt x="201168" y="2776728"/>
                  </a:lnTo>
                  <a:close/>
                </a:path>
                <a:path w="2235834" h="2929254">
                  <a:moveTo>
                    <a:pt x="228600" y="2796540"/>
                  </a:moveTo>
                  <a:lnTo>
                    <a:pt x="198120" y="2775204"/>
                  </a:lnTo>
                  <a:lnTo>
                    <a:pt x="198120" y="2864921"/>
                  </a:lnTo>
                  <a:lnTo>
                    <a:pt x="220980" y="2878836"/>
                  </a:lnTo>
                  <a:lnTo>
                    <a:pt x="225552" y="2880931"/>
                  </a:lnTo>
                  <a:lnTo>
                    <a:pt x="225552" y="2795016"/>
                  </a:lnTo>
                  <a:lnTo>
                    <a:pt x="228600" y="2796540"/>
                  </a:lnTo>
                  <a:close/>
                </a:path>
                <a:path w="2235834" h="2929254">
                  <a:moveTo>
                    <a:pt x="257556" y="2814828"/>
                  </a:moveTo>
                  <a:lnTo>
                    <a:pt x="225552" y="2795016"/>
                  </a:lnTo>
                  <a:lnTo>
                    <a:pt x="225552" y="2880931"/>
                  </a:lnTo>
                  <a:lnTo>
                    <a:pt x="252984" y="2893504"/>
                  </a:lnTo>
                  <a:lnTo>
                    <a:pt x="252984" y="2813304"/>
                  </a:lnTo>
                  <a:lnTo>
                    <a:pt x="257556" y="2814828"/>
                  </a:lnTo>
                  <a:close/>
                </a:path>
                <a:path w="2235834" h="2929254">
                  <a:moveTo>
                    <a:pt x="288036" y="2907792"/>
                  </a:moveTo>
                  <a:lnTo>
                    <a:pt x="288036" y="2828544"/>
                  </a:lnTo>
                  <a:lnTo>
                    <a:pt x="252984" y="2813304"/>
                  </a:lnTo>
                  <a:lnTo>
                    <a:pt x="252984" y="2893504"/>
                  </a:lnTo>
                  <a:lnTo>
                    <a:pt x="257556" y="2895600"/>
                  </a:lnTo>
                  <a:lnTo>
                    <a:pt x="288036" y="2907792"/>
                  </a:lnTo>
                  <a:close/>
                </a:path>
                <a:path w="2235834" h="2929254">
                  <a:moveTo>
                    <a:pt x="317343" y="2839681"/>
                  </a:moveTo>
                  <a:lnTo>
                    <a:pt x="284988" y="2827020"/>
                  </a:lnTo>
                  <a:lnTo>
                    <a:pt x="288036" y="2828544"/>
                  </a:lnTo>
                  <a:lnTo>
                    <a:pt x="288036" y="2907792"/>
                  </a:lnTo>
                  <a:lnTo>
                    <a:pt x="295656" y="2910840"/>
                  </a:lnTo>
                  <a:lnTo>
                    <a:pt x="315468" y="2915242"/>
                  </a:lnTo>
                  <a:lnTo>
                    <a:pt x="315468" y="2839212"/>
                  </a:lnTo>
                  <a:lnTo>
                    <a:pt x="317343" y="2839681"/>
                  </a:lnTo>
                  <a:close/>
                </a:path>
                <a:path w="2235834" h="2929254">
                  <a:moveTo>
                    <a:pt x="320040" y="2840736"/>
                  </a:moveTo>
                  <a:lnTo>
                    <a:pt x="317343" y="2839681"/>
                  </a:lnTo>
                  <a:lnTo>
                    <a:pt x="315468" y="2839212"/>
                  </a:lnTo>
                  <a:lnTo>
                    <a:pt x="320040" y="2840736"/>
                  </a:lnTo>
                  <a:close/>
                </a:path>
                <a:path w="2235834" h="2929254">
                  <a:moveTo>
                    <a:pt x="320040" y="2916258"/>
                  </a:moveTo>
                  <a:lnTo>
                    <a:pt x="320040" y="2840736"/>
                  </a:lnTo>
                  <a:lnTo>
                    <a:pt x="315468" y="2839212"/>
                  </a:lnTo>
                  <a:lnTo>
                    <a:pt x="315468" y="2915242"/>
                  </a:lnTo>
                  <a:lnTo>
                    <a:pt x="320040" y="2916258"/>
                  </a:lnTo>
                  <a:close/>
                </a:path>
                <a:path w="2235834" h="2929254">
                  <a:moveTo>
                    <a:pt x="352044" y="2848356"/>
                  </a:moveTo>
                  <a:lnTo>
                    <a:pt x="317343" y="2839681"/>
                  </a:lnTo>
                  <a:lnTo>
                    <a:pt x="320040" y="2840736"/>
                  </a:lnTo>
                  <a:lnTo>
                    <a:pt x="320040" y="2916258"/>
                  </a:lnTo>
                  <a:lnTo>
                    <a:pt x="336804" y="2919984"/>
                  </a:lnTo>
                  <a:lnTo>
                    <a:pt x="348996" y="2922241"/>
                  </a:lnTo>
                  <a:lnTo>
                    <a:pt x="348996" y="2848356"/>
                  </a:lnTo>
                  <a:lnTo>
                    <a:pt x="352044" y="2848356"/>
                  </a:lnTo>
                  <a:close/>
                </a:path>
                <a:path w="2235834" h="2929254">
                  <a:moveTo>
                    <a:pt x="387096" y="2854452"/>
                  </a:moveTo>
                  <a:lnTo>
                    <a:pt x="348996" y="2848356"/>
                  </a:lnTo>
                  <a:lnTo>
                    <a:pt x="348996" y="2922241"/>
                  </a:lnTo>
                  <a:lnTo>
                    <a:pt x="377952" y="2927604"/>
                  </a:lnTo>
                  <a:lnTo>
                    <a:pt x="384048" y="2927829"/>
                  </a:lnTo>
                  <a:lnTo>
                    <a:pt x="384048" y="2854452"/>
                  </a:lnTo>
                  <a:lnTo>
                    <a:pt x="387096" y="2854452"/>
                  </a:lnTo>
                  <a:close/>
                </a:path>
                <a:path w="2235834" h="2929254">
                  <a:moveTo>
                    <a:pt x="2199132" y="2855976"/>
                  </a:moveTo>
                  <a:lnTo>
                    <a:pt x="420624" y="2855976"/>
                  </a:lnTo>
                  <a:lnTo>
                    <a:pt x="419100" y="2855854"/>
                  </a:lnTo>
                  <a:lnTo>
                    <a:pt x="384048" y="2854452"/>
                  </a:lnTo>
                  <a:lnTo>
                    <a:pt x="384048" y="2927829"/>
                  </a:lnTo>
                  <a:lnTo>
                    <a:pt x="419100" y="2929128"/>
                  </a:lnTo>
                  <a:lnTo>
                    <a:pt x="2162556" y="2929128"/>
                  </a:lnTo>
                  <a:lnTo>
                    <a:pt x="2162556" y="2892552"/>
                  </a:lnTo>
                  <a:lnTo>
                    <a:pt x="2199132" y="2855976"/>
                  </a:lnTo>
                  <a:close/>
                </a:path>
                <a:path w="2235834" h="2929254">
                  <a:moveTo>
                    <a:pt x="422148" y="2855976"/>
                  </a:moveTo>
                  <a:lnTo>
                    <a:pt x="420624" y="2855915"/>
                  </a:lnTo>
                  <a:lnTo>
                    <a:pt x="422148" y="2855976"/>
                  </a:lnTo>
                  <a:close/>
                </a:path>
                <a:path w="2235834" h="2929254">
                  <a:moveTo>
                    <a:pt x="1815084" y="73212"/>
                  </a:moveTo>
                  <a:lnTo>
                    <a:pt x="1813560" y="73152"/>
                  </a:lnTo>
                  <a:lnTo>
                    <a:pt x="1815084" y="73212"/>
                  </a:lnTo>
                  <a:close/>
                </a:path>
                <a:path w="2235834" h="2929254">
                  <a:moveTo>
                    <a:pt x="1851660" y="75184"/>
                  </a:moveTo>
                  <a:lnTo>
                    <a:pt x="1851660" y="74676"/>
                  </a:lnTo>
                  <a:lnTo>
                    <a:pt x="1848612" y="74676"/>
                  </a:lnTo>
                  <a:lnTo>
                    <a:pt x="1851660" y="75184"/>
                  </a:lnTo>
                  <a:close/>
                </a:path>
                <a:path w="2235834" h="2929254">
                  <a:moveTo>
                    <a:pt x="1885188" y="80772"/>
                  </a:moveTo>
                  <a:lnTo>
                    <a:pt x="1882140" y="79248"/>
                  </a:lnTo>
                  <a:lnTo>
                    <a:pt x="1882140" y="80264"/>
                  </a:lnTo>
                  <a:lnTo>
                    <a:pt x="1885188" y="80772"/>
                  </a:lnTo>
                  <a:close/>
                </a:path>
                <a:path w="2235834" h="2929254">
                  <a:moveTo>
                    <a:pt x="1918716" y="89916"/>
                  </a:moveTo>
                  <a:lnTo>
                    <a:pt x="1915668" y="88392"/>
                  </a:lnTo>
                  <a:lnTo>
                    <a:pt x="1915668" y="89027"/>
                  </a:lnTo>
                  <a:lnTo>
                    <a:pt x="1918716" y="89916"/>
                  </a:lnTo>
                  <a:close/>
                </a:path>
                <a:path w="2235834" h="2929254">
                  <a:moveTo>
                    <a:pt x="1950720" y="100584"/>
                  </a:moveTo>
                  <a:lnTo>
                    <a:pt x="1947672" y="99060"/>
                  </a:lnTo>
                  <a:lnTo>
                    <a:pt x="1947672" y="99523"/>
                  </a:lnTo>
                  <a:lnTo>
                    <a:pt x="1950720" y="100584"/>
                  </a:lnTo>
                  <a:close/>
                </a:path>
                <a:path w="2235834" h="2929254">
                  <a:moveTo>
                    <a:pt x="1981200" y="116186"/>
                  </a:moveTo>
                  <a:lnTo>
                    <a:pt x="1981200" y="115824"/>
                  </a:lnTo>
                  <a:lnTo>
                    <a:pt x="1978152" y="114300"/>
                  </a:lnTo>
                  <a:lnTo>
                    <a:pt x="1981200" y="116186"/>
                  </a:lnTo>
                  <a:close/>
                </a:path>
                <a:path w="2235834" h="2929254">
                  <a:moveTo>
                    <a:pt x="2010156" y="134112"/>
                  </a:moveTo>
                  <a:lnTo>
                    <a:pt x="2007108" y="131064"/>
                  </a:lnTo>
                  <a:lnTo>
                    <a:pt x="2007108" y="132225"/>
                  </a:lnTo>
                  <a:lnTo>
                    <a:pt x="2010156" y="134112"/>
                  </a:lnTo>
                  <a:close/>
                </a:path>
                <a:path w="2235834" h="2929254">
                  <a:moveTo>
                    <a:pt x="2037588" y="153924"/>
                  </a:moveTo>
                  <a:lnTo>
                    <a:pt x="2034540" y="150876"/>
                  </a:lnTo>
                  <a:lnTo>
                    <a:pt x="2034540" y="151638"/>
                  </a:lnTo>
                  <a:lnTo>
                    <a:pt x="2037588" y="153924"/>
                  </a:lnTo>
                  <a:close/>
                </a:path>
                <a:path w="2235834" h="2929254">
                  <a:moveTo>
                    <a:pt x="2061972" y="176784"/>
                  </a:moveTo>
                  <a:lnTo>
                    <a:pt x="2058924" y="173736"/>
                  </a:lnTo>
                  <a:lnTo>
                    <a:pt x="2059861" y="174791"/>
                  </a:lnTo>
                  <a:lnTo>
                    <a:pt x="2061972" y="176784"/>
                  </a:lnTo>
                  <a:close/>
                </a:path>
                <a:path w="2235834" h="2929254">
                  <a:moveTo>
                    <a:pt x="2059861" y="174791"/>
                  </a:moveTo>
                  <a:lnTo>
                    <a:pt x="2058924" y="173736"/>
                  </a:lnTo>
                  <a:lnTo>
                    <a:pt x="2058924" y="173905"/>
                  </a:lnTo>
                  <a:lnTo>
                    <a:pt x="2059861" y="174791"/>
                  </a:lnTo>
                  <a:close/>
                </a:path>
                <a:path w="2235834" h="2929254">
                  <a:moveTo>
                    <a:pt x="2061972" y="177165"/>
                  </a:moveTo>
                  <a:lnTo>
                    <a:pt x="2061972" y="176784"/>
                  </a:lnTo>
                  <a:lnTo>
                    <a:pt x="2059861" y="174791"/>
                  </a:lnTo>
                  <a:lnTo>
                    <a:pt x="2061972" y="177165"/>
                  </a:lnTo>
                  <a:close/>
                </a:path>
                <a:path w="2235834" h="2929254">
                  <a:moveTo>
                    <a:pt x="2083308" y="201168"/>
                  </a:moveTo>
                  <a:lnTo>
                    <a:pt x="2081784" y="198120"/>
                  </a:lnTo>
                  <a:lnTo>
                    <a:pt x="2081784" y="199453"/>
                  </a:lnTo>
                  <a:lnTo>
                    <a:pt x="2083308" y="201168"/>
                  </a:lnTo>
                  <a:close/>
                </a:path>
                <a:path w="2235834" h="2929254">
                  <a:moveTo>
                    <a:pt x="2103120" y="228600"/>
                  </a:moveTo>
                  <a:lnTo>
                    <a:pt x="2101596" y="225552"/>
                  </a:lnTo>
                  <a:lnTo>
                    <a:pt x="2101596" y="226422"/>
                  </a:lnTo>
                  <a:lnTo>
                    <a:pt x="2103120" y="228600"/>
                  </a:lnTo>
                  <a:close/>
                </a:path>
                <a:path w="2235834" h="2929254">
                  <a:moveTo>
                    <a:pt x="2121408" y="257556"/>
                  </a:moveTo>
                  <a:lnTo>
                    <a:pt x="2119884" y="254508"/>
                  </a:lnTo>
                  <a:lnTo>
                    <a:pt x="2120886" y="256713"/>
                  </a:lnTo>
                  <a:lnTo>
                    <a:pt x="2121408" y="257556"/>
                  </a:lnTo>
                  <a:close/>
                </a:path>
                <a:path w="2235834" h="2929254">
                  <a:moveTo>
                    <a:pt x="2120886" y="256713"/>
                  </a:moveTo>
                  <a:lnTo>
                    <a:pt x="2119884" y="254508"/>
                  </a:lnTo>
                  <a:lnTo>
                    <a:pt x="2119884" y="255094"/>
                  </a:lnTo>
                  <a:lnTo>
                    <a:pt x="2120886" y="256713"/>
                  </a:lnTo>
                  <a:close/>
                </a:path>
                <a:path w="2235834" h="2929254">
                  <a:moveTo>
                    <a:pt x="2121408" y="257860"/>
                  </a:moveTo>
                  <a:lnTo>
                    <a:pt x="2121408" y="257556"/>
                  </a:lnTo>
                  <a:lnTo>
                    <a:pt x="2120886" y="256713"/>
                  </a:lnTo>
                  <a:lnTo>
                    <a:pt x="2121408" y="257860"/>
                  </a:lnTo>
                  <a:close/>
                </a:path>
                <a:path w="2235834" h="2929254">
                  <a:moveTo>
                    <a:pt x="2135124" y="288036"/>
                  </a:moveTo>
                  <a:lnTo>
                    <a:pt x="2133600" y="283464"/>
                  </a:lnTo>
                  <a:lnTo>
                    <a:pt x="2133600" y="284683"/>
                  </a:lnTo>
                  <a:lnTo>
                    <a:pt x="2135124" y="288036"/>
                  </a:lnTo>
                  <a:close/>
                </a:path>
                <a:path w="2235834" h="2929254">
                  <a:moveTo>
                    <a:pt x="2147316" y="320040"/>
                  </a:moveTo>
                  <a:lnTo>
                    <a:pt x="2145792" y="315468"/>
                  </a:lnTo>
                  <a:lnTo>
                    <a:pt x="2146130" y="316879"/>
                  </a:lnTo>
                  <a:lnTo>
                    <a:pt x="2147316" y="320040"/>
                  </a:lnTo>
                  <a:close/>
                </a:path>
                <a:path w="2235834" h="2929254">
                  <a:moveTo>
                    <a:pt x="2146130" y="316879"/>
                  </a:moveTo>
                  <a:lnTo>
                    <a:pt x="2145792" y="315468"/>
                  </a:lnTo>
                  <a:lnTo>
                    <a:pt x="2145792" y="315976"/>
                  </a:lnTo>
                  <a:lnTo>
                    <a:pt x="2146130" y="316879"/>
                  </a:lnTo>
                  <a:close/>
                </a:path>
                <a:path w="2235834" h="2929254">
                  <a:moveTo>
                    <a:pt x="2147316" y="321818"/>
                  </a:moveTo>
                  <a:lnTo>
                    <a:pt x="2147316" y="320040"/>
                  </a:lnTo>
                  <a:lnTo>
                    <a:pt x="2146130" y="316879"/>
                  </a:lnTo>
                  <a:lnTo>
                    <a:pt x="2147316" y="321818"/>
                  </a:lnTo>
                  <a:close/>
                </a:path>
                <a:path w="2235834" h="2929254">
                  <a:moveTo>
                    <a:pt x="2199132" y="2929128"/>
                  </a:moveTo>
                  <a:lnTo>
                    <a:pt x="2199132" y="2855976"/>
                  </a:lnTo>
                  <a:lnTo>
                    <a:pt x="2162556" y="2892552"/>
                  </a:lnTo>
                  <a:lnTo>
                    <a:pt x="2162556" y="2929128"/>
                  </a:lnTo>
                  <a:lnTo>
                    <a:pt x="2199132" y="2929128"/>
                  </a:lnTo>
                  <a:close/>
                </a:path>
              </a:pathLst>
            </a:custGeom>
            <a:solidFill>
              <a:srgbClr val="006FBF"/>
            </a:solidFill>
          </p:spPr>
          <p:txBody>
            <a:bodyPr wrap="square" lIns="0" tIns="0" rIns="0" bIns="0" rtlCol="0"/>
            <a:lstStyle/>
            <a:p>
              <a:endParaRPr sz="1588">
                <a:solidFill>
                  <a:prstClr val="black"/>
                </a:solidFill>
              </a:endParaRPr>
            </a:p>
          </p:txBody>
        </p:sp>
        <p:pic>
          <p:nvPicPr>
            <p:cNvPr id="33" name="object 17">
              <a:extLst>
                <a:ext uri="{FF2B5EF4-FFF2-40B4-BE49-F238E27FC236}">
                  <a16:creationId xmlns:a16="http://schemas.microsoft.com/office/drawing/2014/main" id="{B267AECA-9A59-CC2C-4020-EE7C48729B75}"/>
                </a:ext>
              </a:extLst>
            </p:cNvPr>
            <p:cNvPicPr/>
            <p:nvPr/>
          </p:nvPicPr>
          <p:blipFill>
            <a:blip r:embed="rId3" cstate="print"/>
            <a:stretch>
              <a:fillRect/>
            </a:stretch>
          </p:blipFill>
          <p:spPr>
            <a:xfrm>
              <a:off x="7555991" y="1242059"/>
              <a:ext cx="2089403" cy="2781299"/>
            </a:xfrm>
            <a:prstGeom prst="rect">
              <a:avLst/>
            </a:prstGeom>
          </p:spPr>
        </p:pic>
        <p:sp>
          <p:nvSpPr>
            <p:cNvPr id="34" name="object 18">
              <a:extLst>
                <a:ext uri="{FF2B5EF4-FFF2-40B4-BE49-F238E27FC236}">
                  <a16:creationId xmlns:a16="http://schemas.microsoft.com/office/drawing/2014/main" id="{1A785DD8-82CA-C439-0792-35D6BF63B5C2}"/>
                </a:ext>
              </a:extLst>
            </p:cNvPr>
            <p:cNvSpPr/>
            <p:nvPr/>
          </p:nvSpPr>
          <p:spPr>
            <a:xfrm>
              <a:off x="7482840" y="1167384"/>
              <a:ext cx="2235835" cy="2929255"/>
            </a:xfrm>
            <a:custGeom>
              <a:avLst/>
              <a:gdLst/>
              <a:ahLst/>
              <a:cxnLst/>
              <a:rect l="l" t="t" r="r" b="b"/>
              <a:pathLst>
                <a:path w="2235834" h="2929254">
                  <a:moveTo>
                    <a:pt x="2235708" y="2929128"/>
                  </a:moveTo>
                  <a:lnTo>
                    <a:pt x="2235708" y="419100"/>
                  </a:lnTo>
                  <a:lnTo>
                    <a:pt x="2232660" y="377952"/>
                  </a:lnTo>
                  <a:lnTo>
                    <a:pt x="2226564" y="336804"/>
                  </a:lnTo>
                  <a:lnTo>
                    <a:pt x="2217420" y="295656"/>
                  </a:lnTo>
                  <a:lnTo>
                    <a:pt x="2202180" y="257556"/>
                  </a:lnTo>
                  <a:lnTo>
                    <a:pt x="2183892" y="220980"/>
                  </a:lnTo>
                  <a:lnTo>
                    <a:pt x="2164080" y="185928"/>
                  </a:lnTo>
                  <a:lnTo>
                    <a:pt x="2139696" y="152400"/>
                  </a:lnTo>
                  <a:lnTo>
                    <a:pt x="2112264" y="123444"/>
                  </a:lnTo>
                  <a:lnTo>
                    <a:pt x="2081784" y="96012"/>
                  </a:lnTo>
                  <a:lnTo>
                    <a:pt x="2049780" y="71628"/>
                  </a:lnTo>
                  <a:lnTo>
                    <a:pt x="2014728" y="50292"/>
                  </a:lnTo>
                  <a:lnTo>
                    <a:pt x="1978152" y="33528"/>
                  </a:lnTo>
                  <a:lnTo>
                    <a:pt x="1938528" y="18288"/>
                  </a:lnTo>
                  <a:lnTo>
                    <a:pt x="1898904" y="7620"/>
                  </a:lnTo>
                  <a:lnTo>
                    <a:pt x="1857756" y="1524"/>
                  </a:lnTo>
                  <a:lnTo>
                    <a:pt x="1816608" y="0"/>
                  </a:lnTo>
                  <a:lnTo>
                    <a:pt x="0" y="0"/>
                  </a:lnTo>
                  <a:lnTo>
                    <a:pt x="0" y="2510028"/>
                  </a:lnTo>
                  <a:lnTo>
                    <a:pt x="1524" y="2551176"/>
                  </a:lnTo>
                  <a:lnTo>
                    <a:pt x="7620" y="2592324"/>
                  </a:lnTo>
                  <a:lnTo>
                    <a:pt x="18288" y="2633472"/>
                  </a:lnTo>
                  <a:lnTo>
                    <a:pt x="33528" y="2671572"/>
                  </a:lnTo>
                  <a:lnTo>
                    <a:pt x="36576" y="73152"/>
                  </a:lnTo>
                  <a:lnTo>
                    <a:pt x="73152" y="36576"/>
                  </a:lnTo>
                  <a:lnTo>
                    <a:pt x="73152" y="73152"/>
                  </a:lnTo>
                  <a:lnTo>
                    <a:pt x="1815084" y="73212"/>
                  </a:lnTo>
                  <a:lnTo>
                    <a:pt x="1851660" y="74676"/>
                  </a:lnTo>
                  <a:lnTo>
                    <a:pt x="1851660" y="75184"/>
                  </a:lnTo>
                  <a:lnTo>
                    <a:pt x="1882140" y="80264"/>
                  </a:lnTo>
                  <a:lnTo>
                    <a:pt x="1882140" y="79248"/>
                  </a:lnTo>
                  <a:lnTo>
                    <a:pt x="1915668" y="89027"/>
                  </a:lnTo>
                  <a:lnTo>
                    <a:pt x="1915668" y="88392"/>
                  </a:lnTo>
                  <a:lnTo>
                    <a:pt x="1947672" y="99523"/>
                  </a:lnTo>
                  <a:lnTo>
                    <a:pt x="1947672" y="99060"/>
                  </a:lnTo>
                  <a:lnTo>
                    <a:pt x="1981200" y="115824"/>
                  </a:lnTo>
                  <a:lnTo>
                    <a:pt x="1981200" y="116186"/>
                  </a:lnTo>
                  <a:lnTo>
                    <a:pt x="2007108" y="132225"/>
                  </a:lnTo>
                  <a:lnTo>
                    <a:pt x="2007108" y="131064"/>
                  </a:lnTo>
                  <a:lnTo>
                    <a:pt x="2034540" y="151638"/>
                  </a:lnTo>
                  <a:lnTo>
                    <a:pt x="2034540" y="150876"/>
                  </a:lnTo>
                  <a:lnTo>
                    <a:pt x="2058924" y="173905"/>
                  </a:lnTo>
                  <a:lnTo>
                    <a:pt x="2058924" y="173736"/>
                  </a:lnTo>
                  <a:lnTo>
                    <a:pt x="2061972" y="176784"/>
                  </a:lnTo>
                  <a:lnTo>
                    <a:pt x="2061972" y="177165"/>
                  </a:lnTo>
                  <a:lnTo>
                    <a:pt x="2081784" y="199453"/>
                  </a:lnTo>
                  <a:lnTo>
                    <a:pt x="2081784" y="198120"/>
                  </a:lnTo>
                  <a:lnTo>
                    <a:pt x="2101596" y="226422"/>
                  </a:lnTo>
                  <a:lnTo>
                    <a:pt x="2101596" y="225552"/>
                  </a:lnTo>
                  <a:lnTo>
                    <a:pt x="2119884" y="255094"/>
                  </a:lnTo>
                  <a:lnTo>
                    <a:pt x="2119884" y="254508"/>
                  </a:lnTo>
                  <a:lnTo>
                    <a:pt x="2121408" y="257556"/>
                  </a:lnTo>
                  <a:lnTo>
                    <a:pt x="2121408" y="257860"/>
                  </a:lnTo>
                  <a:lnTo>
                    <a:pt x="2133600" y="284683"/>
                  </a:lnTo>
                  <a:lnTo>
                    <a:pt x="2133600" y="283464"/>
                  </a:lnTo>
                  <a:lnTo>
                    <a:pt x="2145792" y="315976"/>
                  </a:lnTo>
                  <a:lnTo>
                    <a:pt x="2145792" y="315468"/>
                  </a:lnTo>
                  <a:lnTo>
                    <a:pt x="2147316" y="320040"/>
                  </a:lnTo>
                  <a:lnTo>
                    <a:pt x="2147316" y="321818"/>
                  </a:lnTo>
                  <a:lnTo>
                    <a:pt x="2154936" y="353568"/>
                  </a:lnTo>
                  <a:lnTo>
                    <a:pt x="2154936" y="348996"/>
                  </a:lnTo>
                  <a:lnTo>
                    <a:pt x="2161032" y="387096"/>
                  </a:lnTo>
                  <a:lnTo>
                    <a:pt x="2161032" y="384048"/>
                  </a:lnTo>
                  <a:lnTo>
                    <a:pt x="2162556" y="422148"/>
                  </a:lnTo>
                  <a:lnTo>
                    <a:pt x="2162556" y="2855976"/>
                  </a:lnTo>
                  <a:lnTo>
                    <a:pt x="2199132" y="2855976"/>
                  </a:lnTo>
                  <a:lnTo>
                    <a:pt x="2199132" y="2929128"/>
                  </a:lnTo>
                  <a:lnTo>
                    <a:pt x="2235708" y="2929128"/>
                  </a:lnTo>
                  <a:close/>
                </a:path>
                <a:path w="2235834" h="2929254">
                  <a:moveTo>
                    <a:pt x="73152" y="73152"/>
                  </a:moveTo>
                  <a:lnTo>
                    <a:pt x="73152" y="36576"/>
                  </a:lnTo>
                  <a:lnTo>
                    <a:pt x="36576" y="73152"/>
                  </a:lnTo>
                  <a:lnTo>
                    <a:pt x="73152" y="73152"/>
                  </a:lnTo>
                  <a:close/>
                </a:path>
                <a:path w="2235834" h="2929254">
                  <a:moveTo>
                    <a:pt x="80772" y="2580132"/>
                  </a:moveTo>
                  <a:lnTo>
                    <a:pt x="74676" y="2542032"/>
                  </a:lnTo>
                  <a:lnTo>
                    <a:pt x="74676" y="2545080"/>
                  </a:lnTo>
                  <a:lnTo>
                    <a:pt x="73152" y="2506980"/>
                  </a:lnTo>
                  <a:lnTo>
                    <a:pt x="73152" y="73152"/>
                  </a:lnTo>
                  <a:lnTo>
                    <a:pt x="36576" y="73152"/>
                  </a:lnTo>
                  <a:lnTo>
                    <a:pt x="36576" y="2678222"/>
                  </a:lnTo>
                  <a:lnTo>
                    <a:pt x="50292" y="2708148"/>
                  </a:lnTo>
                  <a:lnTo>
                    <a:pt x="71628" y="2743200"/>
                  </a:lnTo>
                  <a:lnTo>
                    <a:pt x="79248" y="2753201"/>
                  </a:lnTo>
                  <a:lnTo>
                    <a:pt x="79248" y="2575560"/>
                  </a:lnTo>
                  <a:lnTo>
                    <a:pt x="80772" y="2580132"/>
                  </a:lnTo>
                  <a:close/>
                </a:path>
                <a:path w="2235834" h="2929254">
                  <a:moveTo>
                    <a:pt x="89642" y="2612683"/>
                  </a:moveTo>
                  <a:lnTo>
                    <a:pt x="79248" y="2575560"/>
                  </a:lnTo>
                  <a:lnTo>
                    <a:pt x="79248" y="2753201"/>
                  </a:lnTo>
                  <a:lnTo>
                    <a:pt x="88392" y="2765202"/>
                  </a:lnTo>
                  <a:lnTo>
                    <a:pt x="88392" y="2609088"/>
                  </a:lnTo>
                  <a:lnTo>
                    <a:pt x="89642" y="2612683"/>
                  </a:lnTo>
                  <a:close/>
                </a:path>
                <a:path w="2235834" h="2929254">
                  <a:moveTo>
                    <a:pt x="89916" y="2613660"/>
                  </a:moveTo>
                  <a:lnTo>
                    <a:pt x="89642" y="2612683"/>
                  </a:lnTo>
                  <a:lnTo>
                    <a:pt x="88392" y="2609088"/>
                  </a:lnTo>
                  <a:lnTo>
                    <a:pt x="89916" y="2613660"/>
                  </a:lnTo>
                  <a:close/>
                </a:path>
                <a:path w="2235834" h="2929254">
                  <a:moveTo>
                    <a:pt x="89916" y="2767203"/>
                  </a:moveTo>
                  <a:lnTo>
                    <a:pt x="89916" y="2613660"/>
                  </a:lnTo>
                  <a:lnTo>
                    <a:pt x="88392" y="2609088"/>
                  </a:lnTo>
                  <a:lnTo>
                    <a:pt x="88392" y="2765202"/>
                  </a:lnTo>
                  <a:lnTo>
                    <a:pt x="89916" y="2767203"/>
                  </a:lnTo>
                  <a:close/>
                </a:path>
                <a:path w="2235834" h="2929254">
                  <a:moveTo>
                    <a:pt x="115824" y="2797217"/>
                  </a:moveTo>
                  <a:lnTo>
                    <a:pt x="115824" y="2676144"/>
                  </a:lnTo>
                  <a:lnTo>
                    <a:pt x="100584" y="2641092"/>
                  </a:lnTo>
                  <a:lnTo>
                    <a:pt x="100584" y="2644140"/>
                  </a:lnTo>
                  <a:lnTo>
                    <a:pt x="89642" y="2612683"/>
                  </a:lnTo>
                  <a:lnTo>
                    <a:pt x="89916" y="2613660"/>
                  </a:lnTo>
                  <a:lnTo>
                    <a:pt x="89916" y="2767203"/>
                  </a:lnTo>
                  <a:lnTo>
                    <a:pt x="96012" y="2775204"/>
                  </a:lnTo>
                  <a:lnTo>
                    <a:pt x="115824" y="2797217"/>
                  </a:lnTo>
                  <a:close/>
                </a:path>
                <a:path w="2235834" h="2929254">
                  <a:moveTo>
                    <a:pt x="134112" y="2703576"/>
                  </a:moveTo>
                  <a:lnTo>
                    <a:pt x="114300" y="2671572"/>
                  </a:lnTo>
                  <a:lnTo>
                    <a:pt x="115824" y="2676144"/>
                  </a:lnTo>
                  <a:lnTo>
                    <a:pt x="115824" y="2797217"/>
                  </a:lnTo>
                  <a:lnTo>
                    <a:pt x="123444" y="2805684"/>
                  </a:lnTo>
                  <a:lnTo>
                    <a:pt x="131064" y="2812542"/>
                  </a:lnTo>
                  <a:lnTo>
                    <a:pt x="131064" y="2700528"/>
                  </a:lnTo>
                  <a:lnTo>
                    <a:pt x="134112" y="2703576"/>
                  </a:lnTo>
                  <a:close/>
                </a:path>
                <a:path w="2235834" h="2929254">
                  <a:moveTo>
                    <a:pt x="153924" y="2731008"/>
                  </a:moveTo>
                  <a:lnTo>
                    <a:pt x="131064" y="2700528"/>
                  </a:lnTo>
                  <a:lnTo>
                    <a:pt x="131064" y="2812542"/>
                  </a:lnTo>
                  <a:lnTo>
                    <a:pt x="150876" y="2830372"/>
                  </a:lnTo>
                  <a:lnTo>
                    <a:pt x="150876" y="2727960"/>
                  </a:lnTo>
                  <a:lnTo>
                    <a:pt x="153924" y="2731008"/>
                  </a:lnTo>
                  <a:close/>
                </a:path>
                <a:path w="2235834" h="2929254">
                  <a:moveTo>
                    <a:pt x="174791" y="2753281"/>
                  </a:moveTo>
                  <a:lnTo>
                    <a:pt x="150876" y="2727960"/>
                  </a:lnTo>
                  <a:lnTo>
                    <a:pt x="150876" y="2830372"/>
                  </a:lnTo>
                  <a:lnTo>
                    <a:pt x="153924" y="2833116"/>
                  </a:lnTo>
                  <a:lnTo>
                    <a:pt x="173736" y="2848210"/>
                  </a:lnTo>
                  <a:lnTo>
                    <a:pt x="173736" y="2752344"/>
                  </a:lnTo>
                  <a:lnTo>
                    <a:pt x="174791" y="2753281"/>
                  </a:lnTo>
                  <a:close/>
                </a:path>
                <a:path w="2235834" h="2929254">
                  <a:moveTo>
                    <a:pt x="176784" y="2755392"/>
                  </a:moveTo>
                  <a:lnTo>
                    <a:pt x="174791" y="2753281"/>
                  </a:lnTo>
                  <a:lnTo>
                    <a:pt x="173736" y="2752344"/>
                  </a:lnTo>
                  <a:lnTo>
                    <a:pt x="176784" y="2755392"/>
                  </a:lnTo>
                  <a:close/>
                </a:path>
                <a:path w="2235834" h="2929254">
                  <a:moveTo>
                    <a:pt x="176784" y="2850533"/>
                  </a:moveTo>
                  <a:lnTo>
                    <a:pt x="176784" y="2755392"/>
                  </a:lnTo>
                  <a:lnTo>
                    <a:pt x="173736" y="2752344"/>
                  </a:lnTo>
                  <a:lnTo>
                    <a:pt x="173736" y="2848210"/>
                  </a:lnTo>
                  <a:lnTo>
                    <a:pt x="176784" y="2850533"/>
                  </a:lnTo>
                  <a:close/>
                </a:path>
                <a:path w="2235834" h="2929254">
                  <a:moveTo>
                    <a:pt x="201168" y="2776728"/>
                  </a:moveTo>
                  <a:lnTo>
                    <a:pt x="174791" y="2753281"/>
                  </a:lnTo>
                  <a:lnTo>
                    <a:pt x="176784" y="2755392"/>
                  </a:lnTo>
                  <a:lnTo>
                    <a:pt x="176784" y="2850533"/>
                  </a:lnTo>
                  <a:lnTo>
                    <a:pt x="185928" y="2857500"/>
                  </a:lnTo>
                  <a:lnTo>
                    <a:pt x="198120" y="2864921"/>
                  </a:lnTo>
                  <a:lnTo>
                    <a:pt x="198120" y="2775204"/>
                  </a:lnTo>
                  <a:lnTo>
                    <a:pt x="201168" y="2776728"/>
                  </a:lnTo>
                  <a:close/>
                </a:path>
                <a:path w="2235834" h="2929254">
                  <a:moveTo>
                    <a:pt x="228600" y="2796540"/>
                  </a:moveTo>
                  <a:lnTo>
                    <a:pt x="198120" y="2775204"/>
                  </a:lnTo>
                  <a:lnTo>
                    <a:pt x="198120" y="2864921"/>
                  </a:lnTo>
                  <a:lnTo>
                    <a:pt x="220980" y="2878836"/>
                  </a:lnTo>
                  <a:lnTo>
                    <a:pt x="225552" y="2880931"/>
                  </a:lnTo>
                  <a:lnTo>
                    <a:pt x="225552" y="2795016"/>
                  </a:lnTo>
                  <a:lnTo>
                    <a:pt x="228600" y="2796540"/>
                  </a:lnTo>
                  <a:close/>
                </a:path>
                <a:path w="2235834" h="2929254">
                  <a:moveTo>
                    <a:pt x="257556" y="2814828"/>
                  </a:moveTo>
                  <a:lnTo>
                    <a:pt x="225552" y="2795016"/>
                  </a:lnTo>
                  <a:lnTo>
                    <a:pt x="225552" y="2880931"/>
                  </a:lnTo>
                  <a:lnTo>
                    <a:pt x="252984" y="2893504"/>
                  </a:lnTo>
                  <a:lnTo>
                    <a:pt x="252984" y="2813304"/>
                  </a:lnTo>
                  <a:lnTo>
                    <a:pt x="257556" y="2814828"/>
                  </a:lnTo>
                  <a:close/>
                </a:path>
                <a:path w="2235834" h="2929254">
                  <a:moveTo>
                    <a:pt x="288036" y="2907792"/>
                  </a:moveTo>
                  <a:lnTo>
                    <a:pt x="288036" y="2828544"/>
                  </a:lnTo>
                  <a:lnTo>
                    <a:pt x="252984" y="2813304"/>
                  </a:lnTo>
                  <a:lnTo>
                    <a:pt x="252984" y="2893504"/>
                  </a:lnTo>
                  <a:lnTo>
                    <a:pt x="257556" y="2895600"/>
                  </a:lnTo>
                  <a:lnTo>
                    <a:pt x="288036" y="2907792"/>
                  </a:lnTo>
                  <a:close/>
                </a:path>
                <a:path w="2235834" h="2929254">
                  <a:moveTo>
                    <a:pt x="317343" y="2839681"/>
                  </a:moveTo>
                  <a:lnTo>
                    <a:pt x="284988" y="2827020"/>
                  </a:lnTo>
                  <a:lnTo>
                    <a:pt x="288036" y="2828544"/>
                  </a:lnTo>
                  <a:lnTo>
                    <a:pt x="288036" y="2907792"/>
                  </a:lnTo>
                  <a:lnTo>
                    <a:pt x="295656" y="2910840"/>
                  </a:lnTo>
                  <a:lnTo>
                    <a:pt x="315468" y="2915242"/>
                  </a:lnTo>
                  <a:lnTo>
                    <a:pt x="315468" y="2839212"/>
                  </a:lnTo>
                  <a:lnTo>
                    <a:pt x="317343" y="2839681"/>
                  </a:lnTo>
                  <a:close/>
                </a:path>
                <a:path w="2235834" h="2929254">
                  <a:moveTo>
                    <a:pt x="320040" y="2840736"/>
                  </a:moveTo>
                  <a:lnTo>
                    <a:pt x="317343" y="2839681"/>
                  </a:lnTo>
                  <a:lnTo>
                    <a:pt x="315468" y="2839212"/>
                  </a:lnTo>
                  <a:lnTo>
                    <a:pt x="320040" y="2840736"/>
                  </a:lnTo>
                  <a:close/>
                </a:path>
                <a:path w="2235834" h="2929254">
                  <a:moveTo>
                    <a:pt x="320040" y="2916258"/>
                  </a:moveTo>
                  <a:lnTo>
                    <a:pt x="320040" y="2840736"/>
                  </a:lnTo>
                  <a:lnTo>
                    <a:pt x="315468" y="2839212"/>
                  </a:lnTo>
                  <a:lnTo>
                    <a:pt x="315468" y="2915242"/>
                  </a:lnTo>
                  <a:lnTo>
                    <a:pt x="320040" y="2916258"/>
                  </a:lnTo>
                  <a:close/>
                </a:path>
                <a:path w="2235834" h="2929254">
                  <a:moveTo>
                    <a:pt x="352044" y="2848356"/>
                  </a:moveTo>
                  <a:lnTo>
                    <a:pt x="317343" y="2839681"/>
                  </a:lnTo>
                  <a:lnTo>
                    <a:pt x="320040" y="2840736"/>
                  </a:lnTo>
                  <a:lnTo>
                    <a:pt x="320040" y="2916258"/>
                  </a:lnTo>
                  <a:lnTo>
                    <a:pt x="336804" y="2919984"/>
                  </a:lnTo>
                  <a:lnTo>
                    <a:pt x="348996" y="2922241"/>
                  </a:lnTo>
                  <a:lnTo>
                    <a:pt x="348996" y="2848356"/>
                  </a:lnTo>
                  <a:lnTo>
                    <a:pt x="352044" y="2848356"/>
                  </a:lnTo>
                  <a:close/>
                </a:path>
                <a:path w="2235834" h="2929254">
                  <a:moveTo>
                    <a:pt x="387096" y="2854452"/>
                  </a:moveTo>
                  <a:lnTo>
                    <a:pt x="348996" y="2848356"/>
                  </a:lnTo>
                  <a:lnTo>
                    <a:pt x="348996" y="2922241"/>
                  </a:lnTo>
                  <a:lnTo>
                    <a:pt x="377952" y="2927604"/>
                  </a:lnTo>
                  <a:lnTo>
                    <a:pt x="384048" y="2927829"/>
                  </a:lnTo>
                  <a:lnTo>
                    <a:pt x="384048" y="2854452"/>
                  </a:lnTo>
                  <a:lnTo>
                    <a:pt x="387096" y="2854452"/>
                  </a:lnTo>
                  <a:close/>
                </a:path>
                <a:path w="2235834" h="2929254">
                  <a:moveTo>
                    <a:pt x="2199132" y="2855976"/>
                  </a:moveTo>
                  <a:lnTo>
                    <a:pt x="420624" y="2855976"/>
                  </a:lnTo>
                  <a:lnTo>
                    <a:pt x="419100" y="2855854"/>
                  </a:lnTo>
                  <a:lnTo>
                    <a:pt x="384048" y="2854452"/>
                  </a:lnTo>
                  <a:lnTo>
                    <a:pt x="384048" y="2927829"/>
                  </a:lnTo>
                  <a:lnTo>
                    <a:pt x="419100" y="2929128"/>
                  </a:lnTo>
                  <a:lnTo>
                    <a:pt x="2162556" y="2929128"/>
                  </a:lnTo>
                  <a:lnTo>
                    <a:pt x="2162556" y="2892552"/>
                  </a:lnTo>
                  <a:lnTo>
                    <a:pt x="2199132" y="2855976"/>
                  </a:lnTo>
                  <a:close/>
                </a:path>
                <a:path w="2235834" h="2929254">
                  <a:moveTo>
                    <a:pt x="422148" y="2855976"/>
                  </a:moveTo>
                  <a:lnTo>
                    <a:pt x="420624" y="2855915"/>
                  </a:lnTo>
                  <a:lnTo>
                    <a:pt x="422148" y="2855976"/>
                  </a:lnTo>
                  <a:close/>
                </a:path>
                <a:path w="2235834" h="2929254">
                  <a:moveTo>
                    <a:pt x="1815084" y="73212"/>
                  </a:moveTo>
                  <a:lnTo>
                    <a:pt x="1813560" y="73152"/>
                  </a:lnTo>
                  <a:lnTo>
                    <a:pt x="1815084" y="73212"/>
                  </a:lnTo>
                  <a:close/>
                </a:path>
                <a:path w="2235834" h="2929254">
                  <a:moveTo>
                    <a:pt x="1851660" y="75184"/>
                  </a:moveTo>
                  <a:lnTo>
                    <a:pt x="1851660" y="74676"/>
                  </a:lnTo>
                  <a:lnTo>
                    <a:pt x="1848612" y="74676"/>
                  </a:lnTo>
                  <a:lnTo>
                    <a:pt x="1851660" y="75184"/>
                  </a:lnTo>
                  <a:close/>
                </a:path>
                <a:path w="2235834" h="2929254">
                  <a:moveTo>
                    <a:pt x="1885188" y="80772"/>
                  </a:moveTo>
                  <a:lnTo>
                    <a:pt x="1882140" y="79248"/>
                  </a:lnTo>
                  <a:lnTo>
                    <a:pt x="1882140" y="80264"/>
                  </a:lnTo>
                  <a:lnTo>
                    <a:pt x="1885188" y="80772"/>
                  </a:lnTo>
                  <a:close/>
                </a:path>
                <a:path w="2235834" h="2929254">
                  <a:moveTo>
                    <a:pt x="1918716" y="89916"/>
                  </a:moveTo>
                  <a:lnTo>
                    <a:pt x="1915668" y="88392"/>
                  </a:lnTo>
                  <a:lnTo>
                    <a:pt x="1915668" y="89027"/>
                  </a:lnTo>
                  <a:lnTo>
                    <a:pt x="1918716" y="89916"/>
                  </a:lnTo>
                  <a:close/>
                </a:path>
                <a:path w="2235834" h="2929254">
                  <a:moveTo>
                    <a:pt x="1950720" y="100584"/>
                  </a:moveTo>
                  <a:lnTo>
                    <a:pt x="1947672" y="99060"/>
                  </a:lnTo>
                  <a:lnTo>
                    <a:pt x="1947672" y="99523"/>
                  </a:lnTo>
                  <a:lnTo>
                    <a:pt x="1950720" y="100584"/>
                  </a:lnTo>
                  <a:close/>
                </a:path>
                <a:path w="2235834" h="2929254">
                  <a:moveTo>
                    <a:pt x="1981200" y="116186"/>
                  </a:moveTo>
                  <a:lnTo>
                    <a:pt x="1981200" y="115824"/>
                  </a:lnTo>
                  <a:lnTo>
                    <a:pt x="1978152" y="114300"/>
                  </a:lnTo>
                  <a:lnTo>
                    <a:pt x="1981200" y="116186"/>
                  </a:lnTo>
                  <a:close/>
                </a:path>
                <a:path w="2235834" h="2929254">
                  <a:moveTo>
                    <a:pt x="2010156" y="134112"/>
                  </a:moveTo>
                  <a:lnTo>
                    <a:pt x="2007108" y="131064"/>
                  </a:lnTo>
                  <a:lnTo>
                    <a:pt x="2007108" y="132225"/>
                  </a:lnTo>
                  <a:lnTo>
                    <a:pt x="2010156" y="134112"/>
                  </a:lnTo>
                  <a:close/>
                </a:path>
                <a:path w="2235834" h="2929254">
                  <a:moveTo>
                    <a:pt x="2037588" y="153924"/>
                  </a:moveTo>
                  <a:lnTo>
                    <a:pt x="2034540" y="150876"/>
                  </a:lnTo>
                  <a:lnTo>
                    <a:pt x="2034540" y="151638"/>
                  </a:lnTo>
                  <a:lnTo>
                    <a:pt x="2037588" y="153924"/>
                  </a:lnTo>
                  <a:close/>
                </a:path>
                <a:path w="2235834" h="2929254">
                  <a:moveTo>
                    <a:pt x="2061972" y="176784"/>
                  </a:moveTo>
                  <a:lnTo>
                    <a:pt x="2058924" y="173736"/>
                  </a:lnTo>
                  <a:lnTo>
                    <a:pt x="2059861" y="174791"/>
                  </a:lnTo>
                  <a:lnTo>
                    <a:pt x="2061972" y="176784"/>
                  </a:lnTo>
                  <a:close/>
                </a:path>
                <a:path w="2235834" h="2929254">
                  <a:moveTo>
                    <a:pt x="2059861" y="174791"/>
                  </a:moveTo>
                  <a:lnTo>
                    <a:pt x="2058924" y="173736"/>
                  </a:lnTo>
                  <a:lnTo>
                    <a:pt x="2058924" y="173905"/>
                  </a:lnTo>
                  <a:lnTo>
                    <a:pt x="2059861" y="174791"/>
                  </a:lnTo>
                  <a:close/>
                </a:path>
                <a:path w="2235834" h="2929254">
                  <a:moveTo>
                    <a:pt x="2061972" y="177165"/>
                  </a:moveTo>
                  <a:lnTo>
                    <a:pt x="2061972" y="176784"/>
                  </a:lnTo>
                  <a:lnTo>
                    <a:pt x="2059861" y="174791"/>
                  </a:lnTo>
                  <a:lnTo>
                    <a:pt x="2061972" y="177165"/>
                  </a:lnTo>
                  <a:close/>
                </a:path>
                <a:path w="2235834" h="2929254">
                  <a:moveTo>
                    <a:pt x="2083308" y="201168"/>
                  </a:moveTo>
                  <a:lnTo>
                    <a:pt x="2081784" y="198120"/>
                  </a:lnTo>
                  <a:lnTo>
                    <a:pt x="2081784" y="199453"/>
                  </a:lnTo>
                  <a:lnTo>
                    <a:pt x="2083308" y="201168"/>
                  </a:lnTo>
                  <a:close/>
                </a:path>
                <a:path w="2235834" h="2929254">
                  <a:moveTo>
                    <a:pt x="2103120" y="228600"/>
                  </a:moveTo>
                  <a:lnTo>
                    <a:pt x="2101596" y="225552"/>
                  </a:lnTo>
                  <a:lnTo>
                    <a:pt x="2101596" y="226422"/>
                  </a:lnTo>
                  <a:lnTo>
                    <a:pt x="2103120" y="228600"/>
                  </a:lnTo>
                  <a:close/>
                </a:path>
                <a:path w="2235834" h="2929254">
                  <a:moveTo>
                    <a:pt x="2121408" y="257556"/>
                  </a:moveTo>
                  <a:lnTo>
                    <a:pt x="2119884" y="254508"/>
                  </a:lnTo>
                  <a:lnTo>
                    <a:pt x="2120886" y="256713"/>
                  </a:lnTo>
                  <a:lnTo>
                    <a:pt x="2121408" y="257556"/>
                  </a:lnTo>
                  <a:close/>
                </a:path>
                <a:path w="2235834" h="2929254">
                  <a:moveTo>
                    <a:pt x="2120886" y="256713"/>
                  </a:moveTo>
                  <a:lnTo>
                    <a:pt x="2119884" y="254508"/>
                  </a:lnTo>
                  <a:lnTo>
                    <a:pt x="2119884" y="255094"/>
                  </a:lnTo>
                  <a:lnTo>
                    <a:pt x="2120886" y="256713"/>
                  </a:lnTo>
                  <a:close/>
                </a:path>
                <a:path w="2235834" h="2929254">
                  <a:moveTo>
                    <a:pt x="2121408" y="257860"/>
                  </a:moveTo>
                  <a:lnTo>
                    <a:pt x="2121408" y="257556"/>
                  </a:lnTo>
                  <a:lnTo>
                    <a:pt x="2120886" y="256713"/>
                  </a:lnTo>
                  <a:lnTo>
                    <a:pt x="2121408" y="257860"/>
                  </a:lnTo>
                  <a:close/>
                </a:path>
                <a:path w="2235834" h="2929254">
                  <a:moveTo>
                    <a:pt x="2135124" y="288036"/>
                  </a:moveTo>
                  <a:lnTo>
                    <a:pt x="2133600" y="283464"/>
                  </a:lnTo>
                  <a:lnTo>
                    <a:pt x="2133600" y="284683"/>
                  </a:lnTo>
                  <a:lnTo>
                    <a:pt x="2135124" y="288036"/>
                  </a:lnTo>
                  <a:close/>
                </a:path>
                <a:path w="2235834" h="2929254">
                  <a:moveTo>
                    <a:pt x="2147316" y="320040"/>
                  </a:moveTo>
                  <a:lnTo>
                    <a:pt x="2145792" y="315468"/>
                  </a:lnTo>
                  <a:lnTo>
                    <a:pt x="2146130" y="316879"/>
                  </a:lnTo>
                  <a:lnTo>
                    <a:pt x="2147316" y="320040"/>
                  </a:lnTo>
                  <a:close/>
                </a:path>
                <a:path w="2235834" h="2929254">
                  <a:moveTo>
                    <a:pt x="2146130" y="316879"/>
                  </a:moveTo>
                  <a:lnTo>
                    <a:pt x="2145792" y="315468"/>
                  </a:lnTo>
                  <a:lnTo>
                    <a:pt x="2145792" y="315976"/>
                  </a:lnTo>
                  <a:lnTo>
                    <a:pt x="2146130" y="316879"/>
                  </a:lnTo>
                  <a:close/>
                </a:path>
                <a:path w="2235834" h="2929254">
                  <a:moveTo>
                    <a:pt x="2147316" y="321818"/>
                  </a:moveTo>
                  <a:lnTo>
                    <a:pt x="2147316" y="320040"/>
                  </a:lnTo>
                  <a:lnTo>
                    <a:pt x="2146130" y="316879"/>
                  </a:lnTo>
                  <a:lnTo>
                    <a:pt x="2147316" y="321818"/>
                  </a:lnTo>
                  <a:close/>
                </a:path>
                <a:path w="2235834" h="2929254">
                  <a:moveTo>
                    <a:pt x="2199132" y="2929128"/>
                  </a:moveTo>
                  <a:lnTo>
                    <a:pt x="2199132" y="2855976"/>
                  </a:lnTo>
                  <a:lnTo>
                    <a:pt x="2162556" y="2892552"/>
                  </a:lnTo>
                  <a:lnTo>
                    <a:pt x="2162556" y="2929128"/>
                  </a:lnTo>
                  <a:lnTo>
                    <a:pt x="2199132" y="2929128"/>
                  </a:lnTo>
                  <a:close/>
                </a:path>
              </a:pathLst>
            </a:custGeom>
            <a:solidFill>
              <a:srgbClr val="006FBF"/>
            </a:solidFill>
          </p:spPr>
          <p:txBody>
            <a:bodyPr wrap="square" lIns="0" tIns="0" rIns="0" bIns="0" rtlCol="0"/>
            <a:lstStyle/>
            <a:p>
              <a:endParaRPr sz="1588">
                <a:solidFill>
                  <a:prstClr val="black"/>
                </a:solidFill>
              </a:endParaRPr>
            </a:p>
          </p:txBody>
        </p:sp>
      </p:grpSp>
      <p:grpSp>
        <p:nvGrpSpPr>
          <p:cNvPr id="35" name="object 19">
            <a:extLst>
              <a:ext uri="{FF2B5EF4-FFF2-40B4-BE49-F238E27FC236}">
                <a16:creationId xmlns:a16="http://schemas.microsoft.com/office/drawing/2014/main" id="{26B6BBC4-927F-3AD0-A3EF-58FAF363255C}"/>
              </a:ext>
            </a:extLst>
          </p:cNvPr>
          <p:cNvGrpSpPr/>
          <p:nvPr/>
        </p:nvGrpSpPr>
        <p:grpSpPr>
          <a:xfrm>
            <a:off x="3794678" y="3870620"/>
            <a:ext cx="2223247" cy="2325221"/>
            <a:chOff x="3343655" y="3282696"/>
            <a:chExt cx="2519680" cy="2635250"/>
          </a:xfrm>
        </p:grpSpPr>
        <p:pic>
          <p:nvPicPr>
            <p:cNvPr id="36" name="object 20">
              <a:extLst>
                <a:ext uri="{FF2B5EF4-FFF2-40B4-BE49-F238E27FC236}">
                  <a16:creationId xmlns:a16="http://schemas.microsoft.com/office/drawing/2014/main" id="{315564D0-527A-71F1-A9FD-196A2505C616}"/>
                </a:ext>
              </a:extLst>
            </p:cNvPr>
            <p:cNvPicPr/>
            <p:nvPr/>
          </p:nvPicPr>
          <p:blipFill>
            <a:blip r:embed="rId4" cstate="print"/>
            <a:stretch>
              <a:fillRect/>
            </a:stretch>
          </p:blipFill>
          <p:spPr>
            <a:xfrm>
              <a:off x="3416807" y="3357372"/>
              <a:ext cx="2371343" cy="2487167"/>
            </a:xfrm>
            <a:prstGeom prst="rect">
              <a:avLst/>
            </a:prstGeom>
          </p:spPr>
        </p:pic>
        <p:sp>
          <p:nvSpPr>
            <p:cNvPr id="37" name="object 21">
              <a:extLst>
                <a:ext uri="{FF2B5EF4-FFF2-40B4-BE49-F238E27FC236}">
                  <a16:creationId xmlns:a16="http://schemas.microsoft.com/office/drawing/2014/main" id="{DA308320-138F-AF67-DDF2-8A505448342A}"/>
                </a:ext>
              </a:extLst>
            </p:cNvPr>
            <p:cNvSpPr/>
            <p:nvPr/>
          </p:nvSpPr>
          <p:spPr>
            <a:xfrm>
              <a:off x="3343655" y="3282696"/>
              <a:ext cx="2519680" cy="2635250"/>
            </a:xfrm>
            <a:custGeom>
              <a:avLst/>
              <a:gdLst/>
              <a:ahLst/>
              <a:cxnLst/>
              <a:rect l="l" t="t" r="r" b="b"/>
              <a:pathLst>
                <a:path w="2519679" h="2635250">
                  <a:moveTo>
                    <a:pt x="2519172" y="2168652"/>
                  </a:moveTo>
                  <a:lnTo>
                    <a:pt x="2519172" y="0"/>
                  </a:lnTo>
                  <a:lnTo>
                    <a:pt x="466344" y="0"/>
                  </a:lnTo>
                  <a:lnTo>
                    <a:pt x="420624" y="3048"/>
                  </a:lnTo>
                  <a:lnTo>
                    <a:pt x="374904" y="10668"/>
                  </a:lnTo>
                  <a:lnTo>
                    <a:pt x="329184" y="21336"/>
                  </a:lnTo>
                  <a:lnTo>
                    <a:pt x="286512" y="38100"/>
                  </a:lnTo>
                  <a:lnTo>
                    <a:pt x="245364" y="57912"/>
                  </a:lnTo>
                  <a:lnTo>
                    <a:pt x="205740" y="80772"/>
                  </a:lnTo>
                  <a:lnTo>
                    <a:pt x="170688" y="108204"/>
                  </a:lnTo>
                  <a:lnTo>
                    <a:pt x="137160" y="138684"/>
                  </a:lnTo>
                  <a:lnTo>
                    <a:pt x="106680" y="170688"/>
                  </a:lnTo>
                  <a:lnTo>
                    <a:pt x="79248" y="207264"/>
                  </a:lnTo>
                  <a:lnTo>
                    <a:pt x="56388" y="245364"/>
                  </a:lnTo>
                  <a:lnTo>
                    <a:pt x="36576" y="286512"/>
                  </a:lnTo>
                  <a:lnTo>
                    <a:pt x="21336" y="330708"/>
                  </a:lnTo>
                  <a:lnTo>
                    <a:pt x="9144" y="374904"/>
                  </a:lnTo>
                  <a:lnTo>
                    <a:pt x="1524" y="422148"/>
                  </a:lnTo>
                  <a:lnTo>
                    <a:pt x="0" y="467868"/>
                  </a:lnTo>
                  <a:lnTo>
                    <a:pt x="0" y="2634996"/>
                  </a:lnTo>
                  <a:lnTo>
                    <a:pt x="36576" y="2634996"/>
                  </a:lnTo>
                  <a:lnTo>
                    <a:pt x="36576" y="2561844"/>
                  </a:lnTo>
                  <a:lnTo>
                    <a:pt x="73152" y="2561844"/>
                  </a:lnTo>
                  <a:lnTo>
                    <a:pt x="73152" y="470916"/>
                  </a:lnTo>
                  <a:lnTo>
                    <a:pt x="74676" y="426720"/>
                  </a:lnTo>
                  <a:lnTo>
                    <a:pt x="74676" y="431292"/>
                  </a:lnTo>
                  <a:lnTo>
                    <a:pt x="80772" y="397154"/>
                  </a:lnTo>
                  <a:lnTo>
                    <a:pt x="80772" y="391668"/>
                  </a:lnTo>
                  <a:lnTo>
                    <a:pt x="89916" y="356398"/>
                  </a:lnTo>
                  <a:lnTo>
                    <a:pt x="89916" y="353568"/>
                  </a:lnTo>
                  <a:lnTo>
                    <a:pt x="103632" y="317906"/>
                  </a:lnTo>
                  <a:lnTo>
                    <a:pt x="103632" y="316992"/>
                  </a:lnTo>
                  <a:lnTo>
                    <a:pt x="120396" y="282067"/>
                  </a:lnTo>
                  <a:lnTo>
                    <a:pt x="120396" y="281940"/>
                  </a:lnTo>
                  <a:lnTo>
                    <a:pt x="121920" y="278892"/>
                  </a:lnTo>
                  <a:lnTo>
                    <a:pt x="121920" y="279436"/>
                  </a:lnTo>
                  <a:lnTo>
                    <a:pt x="141732" y="246888"/>
                  </a:lnTo>
                  <a:lnTo>
                    <a:pt x="141732" y="247840"/>
                  </a:lnTo>
                  <a:lnTo>
                    <a:pt x="164592" y="216408"/>
                  </a:lnTo>
                  <a:lnTo>
                    <a:pt x="164592" y="217762"/>
                  </a:lnTo>
                  <a:lnTo>
                    <a:pt x="187452" y="192362"/>
                  </a:lnTo>
                  <a:lnTo>
                    <a:pt x="187452" y="190500"/>
                  </a:lnTo>
                  <a:lnTo>
                    <a:pt x="217932" y="163068"/>
                  </a:lnTo>
                  <a:lnTo>
                    <a:pt x="217932" y="163430"/>
                  </a:lnTo>
                  <a:lnTo>
                    <a:pt x="245364" y="142530"/>
                  </a:lnTo>
                  <a:lnTo>
                    <a:pt x="245364" y="141732"/>
                  </a:lnTo>
                  <a:lnTo>
                    <a:pt x="278892" y="122174"/>
                  </a:lnTo>
                  <a:lnTo>
                    <a:pt x="278892" y="121920"/>
                  </a:lnTo>
                  <a:lnTo>
                    <a:pt x="281940" y="120396"/>
                  </a:lnTo>
                  <a:lnTo>
                    <a:pt x="312420" y="105826"/>
                  </a:lnTo>
                  <a:lnTo>
                    <a:pt x="312420" y="105156"/>
                  </a:lnTo>
                  <a:lnTo>
                    <a:pt x="348996" y="92964"/>
                  </a:lnTo>
                  <a:lnTo>
                    <a:pt x="348996" y="91440"/>
                  </a:lnTo>
                  <a:lnTo>
                    <a:pt x="387096" y="82973"/>
                  </a:lnTo>
                  <a:lnTo>
                    <a:pt x="387096" y="82296"/>
                  </a:lnTo>
                  <a:lnTo>
                    <a:pt x="426720" y="76635"/>
                  </a:lnTo>
                  <a:lnTo>
                    <a:pt x="426720" y="76200"/>
                  </a:lnTo>
                  <a:lnTo>
                    <a:pt x="466344" y="74784"/>
                  </a:lnTo>
                  <a:lnTo>
                    <a:pt x="467868" y="74676"/>
                  </a:lnTo>
                  <a:lnTo>
                    <a:pt x="2446020" y="74676"/>
                  </a:lnTo>
                  <a:lnTo>
                    <a:pt x="2446020" y="36576"/>
                  </a:lnTo>
                  <a:lnTo>
                    <a:pt x="2482596" y="74676"/>
                  </a:lnTo>
                  <a:lnTo>
                    <a:pt x="2482596" y="2344604"/>
                  </a:lnTo>
                  <a:lnTo>
                    <a:pt x="2497836" y="2305812"/>
                  </a:lnTo>
                  <a:lnTo>
                    <a:pt x="2508504" y="2260092"/>
                  </a:lnTo>
                  <a:lnTo>
                    <a:pt x="2516124" y="2214372"/>
                  </a:lnTo>
                  <a:lnTo>
                    <a:pt x="2519172" y="2168652"/>
                  </a:lnTo>
                  <a:close/>
                </a:path>
                <a:path w="2519679" h="2635250">
                  <a:moveTo>
                    <a:pt x="2051304" y="2634996"/>
                  </a:moveTo>
                  <a:lnTo>
                    <a:pt x="2051304" y="2561844"/>
                  </a:lnTo>
                  <a:lnTo>
                    <a:pt x="36576" y="2561844"/>
                  </a:lnTo>
                  <a:lnTo>
                    <a:pt x="73152" y="2598420"/>
                  </a:lnTo>
                  <a:lnTo>
                    <a:pt x="73152" y="2634996"/>
                  </a:lnTo>
                  <a:lnTo>
                    <a:pt x="2051304" y="2634996"/>
                  </a:lnTo>
                  <a:close/>
                </a:path>
                <a:path w="2519679" h="2635250">
                  <a:moveTo>
                    <a:pt x="73152" y="2634996"/>
                  </a:moveTo>
                  <a:lnTo>
                    <a:pt x="73152" y="2598420"/>
                  </a:lnTo>
                  <a:lnTo>
                    <a:pt x="36576" y="2561844"/>
                  </a:lnTo>
                  <a:lnTo>
                    <a:pt x="36576" y="2634996"/>
                  </a:lnTo>
                  <a:lnTo>
                    <a:pt x="73152" y="2634996"/>
                  </a:lnTo>
                  <a:close/>
                </a:path>
                <a:path w="2519679" h="2635250">
                  <a:moveTo>
                    <a:pt x="82296" y="388620"/>
                  </a:moveTo>
                  <a:lnTo>
                    <a:pt x="80772" y="391668"/>
                  </a:lnTo>
                  <a:lnTo>
                    <a:pt x="80772" y="397154"/>
                  </a:lnTo>
                  <a:lnTo>
                    <a:pt x="82296" y="388620"/>
                  </a:lnTo>
                  <a:close/>
                </a:path>
                <a:path w="2519679" h="2635250">
                  <a:moveTo>
                    <a:pt x="91440" y="350520"/>
                  </a:moveTo>
                  <a:lnTo>
                    <a:pt x="89916" y="353568"/>
                  </a:lnTo>
                  <a:lnTo>
                    <a:pt x="89916" y="356398"/>
                  </a:lnTo>
                  <a:lnTo>
                    <a:pt x="91440" y="350520"/>
                  </a:lnTo>
                  <a:close/>
                </a:path>
                <a:path w="2519679" h="2635250">
                  <a:moveTo>
                    <a:pt x="105156" y="313944"/>
                  </a:moveTo>
                  <a:lnTo>
                    <a:pt x="103632" y="316992"/>
                  </a:lnTo>
                  <a:lnTo>
                    <a:pt x="103632" y="317906"/>
                  </a:lnTo>
                  <a:lnTo>
                    <a:pt x="105156" y="313944"/>
                  </a:lnTo>
                  <a:close/>
                </a:path>
                <a:path w="2519679" h="2635250">
                  <a:moveTo>
                    <a:pt x="121920" y="278892"/>
                  </a:moveTo>
                  <a:lnTo>
                    <a:pt x="120396" y="281940"/>
                  </a:lnTo>
                  <a:lnTo>
                    <a:pt x="120684" y="281466"/>
                  </a:lnTo>
                  <a:lnTo>
                    <a:pt x="121920" y="278892"/>
                  </a:lnTo>
                  <a:close/>
                </a:path>
                <a:path w="2519679" h="2635250">
                  <a:moveTo>
                    <a:pt x="120684" y="281466"/>
                  </a:moveTo>
                  <a:lnTo>
                    <a:pt x="120396" y="281940"/>
                  </a:lnTo>
                  <a:lnTo>
                    <a:pt x="120396" y="282067"/>
                  </a:lnTo>
                  <a:lnTo>
                    <a:pt x="120684" y="281466"/>
                  </a:lnTo>
                  <a:close/>
                </a:path>
                <a:path w="2519679" h="2635250">
                  <a:moveTo>
                    <a:pt x="121920" y="279436"/>
                  </a:moveTo>
                  <a:lnTo>
                    <a:pt x="121920" y="278892"/>
                  </a:lnTo>
                  <a:lnTo>
                    <a:pt x="120684" y="281466"/>
                  </a:lnTo>
                  <a:lnTo>
                    <a:pt x="121920" y="279436"/>
                  </a:lnTo>
                  <a:close/>
                </a:path>
                <a:path w="2519679" h="2635250">
                  <a:moveTo>
                    <a:pt x="141732" y="247840"/>
                  </a:moveTo>
                  <a:lnTo>
                    <a:pt x="141732" y="246888"/>
                  </a:lnTo>
                  <a:lnTo>
                    <a:pt x="140208" y="249936"/>
                  </a:lnTo>
                  <a:lnTo>
                    <a:pt x="141732" y="247840"/>
                  </a:lnTo>
                  <a:close/>
                </a:path>
                <a:path w="2519679" h="2635250">
                  <a:moveTo>
                    <a:pt x="164592" y="217762"/>
                  </a:moveTo>
                  <a:lnTo>
                    <a:pt x="164592" y="216408"/>
                  </a:lnTo>
                  <a:lnTo>
                    <a:pt x="163068" y="219456"/>
                  </a:lnTo>
                  <a:lnTo>
                    <a:pt x="164592" y="217762"/>
                  </a:lnTo>
                  <a:close/>
                </a:path>
                <a:path w="2519679" h="2635250">
                  <a:moveTo>
                    <a:pt x="190500" y="188976"/>
                  </a:moveTo>
                  <a:lnTo>
                    <a:pt x="187452" y="190500"/>
                  </a:lnTo>
                  <a:lnTo>
                    <a:pt x="187452" y="192362"/>
                  </a:lnTo>
                  <a:lnTo>
                    <a:pt x="190500" y="188976"/>
                  </a:lnTo>
                  <a:close/>
                </a:path>
                <a:path w="2519679" h="2635250">
                  <a:moveTo>
                    <a:pt x="217932" y="163430"/>
                  </a:moveTo>
                  <a:lnTo>
                    <a:pt x="217932" y="163068"/>
                  </a:lnTo>
                  <a:lnTo>
                    <a:pt x="216408" y="164592"/>
                  </a:lnTo>
                  <a:lnTo>
                    <a:pt x="217932" y="163430"/>
                  </a:lnTo>
                  <a:close/>
                </a:path>
                <a:path w="2519679" h="2635250">
                  <a:moveTo>
                    <a:pt x="248412" y="140208"/>
                  </a:moveTo>
                  <a:lnTo>
                    <a:pt x="245364" y="141732"/>
                  </a:lnTo>
                  <a:lnTo>
                    <a:pt x="245364" y="142530"/>
                  </a:lnTo>
                  <a:lnTo>
                    <a:pt x="248412" y="140208"/>
                  </a:lnTo>
                  <a:close/>
                </a:path>
                <a:path w="2519679" h="2635250">
                  <a:moveTo>
                    <a:pt x="281940" y="120396"/>
                  </a:moveTo>
                  <a:lnTo>
                    <a:pt x="278892" y="121920"/>
                  </a:lnTo>
                  <a:lnTo>
                    <a:pt x="281350" y="120740"/>
                  </a:lnTo>
                  <a:lnTo>
                    <a:pt x="281940" y="120396"/>
                  </a:lnTo>
                  <a:close/>
                </a:path>
                <a:path w="2519679" h="2635250">
                  <a:moveTo>
                    <a:pt x="281350" y="120740"/>
                  </a:moveTo>
                  <a:lnTo>
                    <a:pt x="278892" y="121920"/>
                  </a:lnTo>
                  <a:lnTo>
                    <a:pt x="278892" y="122174"/>
                  </a:lnTo>
                  <a:lnTo>
                    <a:pt x="281350" y="120740"/>
                  </a:lnTo>
                  <a:close/>
                </a:path>
                <a:path w="2519679" h="2635250">
                  <a:moveTo>
                    <a:pt x="281940" y="120456"/>
                  </a:moveTo>
                  <a:lnTo>
                    <a:pt x="281350" y="120740"/>
                  </a:lnTo>
                  <a:lnTo>
                    <a:pt x="281940" y="120456"/>
                  </a:lnTo>
                  <a:close/>
                </a:path>
                <a:path w="2519679" h="2635250">
                  <a:moveTo>
                    <a:pt x="316992" y="103632"/>
                  </a:moveTo>
                  <a:lnTo>
                    <a:pt x="312420" y="105156"/>
                  </a:lnTo>
                  <a:lnTo>
                    <a:pt x="312420" y="105826"/>
                  </a:lnTo>
                  <a:lnTo>
                    <a:pt x="316992" y="103632"/>
                  </a:lnTo>
                  <a:close/>
                </a:path>
                <a:path w="2519679" h="2635250">
                  <a:moveTo>
                    <a:pt x="353568" y="91440"/>
                  </a:moveTo>
                  <a:lnTo>
                    <a:pt x="348996" y="91440"/>
                  </a:lnTo>
                  <a:lnTo>
                    <a:pt x="348996" y="92964"/>
                  </a:lnTo>
                  <a:lnTo>
                    <a:pt x="353568" y="91440"/>
                  </a:lnTo>
                  <a:close/>
                </a:path>
                <a:path w="2519679" h="2635250">
                  <a:moveTo>
                    <a:pt x="390144" y="82296"/>
                  </a:moveTo>
                  <a:lnTo>
                    <a:pt x="387096" y="82296"/>
                  </a:lnTo>
                  <a:lnTo>
                    <a:pt x="387096" y="82973"/>
                  </a:lnTo>
                  <a:lnTo>
                    <a:pt x="390144" y="82296"/>
                  </a:lnTo>
                  <a:close/>
                </a:path>
                <a:path w="2519679" h="2635250">
                  <a:moveTo>
                    <a:pt x="429768" y="76200"/>
                  </a:moveTo>
                  <a:lnTo>
                    <a:pt x="426720" y="76200"/>
                  </a:lnTo>
                  <a:lnTo>
                    <a:pt x="426720" y="76635"/>
                  </a:lnTo>
                  <a:lnTo>
                    <a:pt x="429768" y="76200"/>
                  </a:lnTo>
                  <a:close/>
                </a:path>
                <a:path w="2519679" h="2635250">
                  <a:moveTo>
                    <a:pt x="469392" y="74676"/>
                  </a:moveTo>
                  <a:lnTo>
                    <a:pt x="467868" y="74676"/>
                  </a:lnTo>
                  <a:lnTo>
                    <a:pt x="469392" y="74676"/>
                  </a:lnTo>
                  <a:close/>
                </a:path>
                <a:path w="2519679" h="2635250">
                  <a:moveTo>
                    <a:pt x="2092452" y="2558796"/>
                  </a:moveTo>
                  <a:lnTo>
                    <a:pt x="2048256" y="2561844"/>
                  </a:lnTo>
                  <a:lnTo>
                    <a:pt x="2051304" y="2561844"/>
                  </a:lnTo>
                  <a:lnTo>
                    <a:pt x="2051304" y="2634996"/>
                  </a:lnTo>
                  <a:lnTo>
                    <a:pt x="2087880" y="2632557"/>
                  </a:lnTo>
                  <a:lnTo>
                    <a:pt x="2087880" y="2560320"/>
                  </a:lnTo>
                  <a:lnTo>
                    <a:pt x="2092452" y="2558796"/>
                  </a:lnTo>
                  <a:close/>
                </a:path>
                <a:path w="2519679" h="2635250">
                  <a:moveTo>
                    <a:pt x="2130552" y="2552700"/>
                  </a:moveTo>
                  <a:lnTo>
                    <a:pt x="2087880" y="2560320"/>
                  </a:lnTo>
                  <a:lnTo>
                    <a:pt x="2087880" y="2632557"/>
                  </a:lnTo>
                  <a:lnTo>
                    <a:pt x="2097024" y="2631948"/>
                  </a:lnTo>
                  <a:lnTo>
                    <a:pt x="2127504" y="2628015"/>
                  </a:lnTo>
                  <a:lnTo>
                    <a:pt x="2127504" y="2554224"/>
                  </a:lnTo>
                  <a:lnTo>
                    <a:pt x="2130552" y="2552700"/>
                  </a:lnTo>
                  <a:close/>
                </a:path>
                <a:path w="2519679" h="2635250">
                  <a:moveTo>
                    <a:pt x="2168652" y="2543556"/>
                  </a:moveTo>
                  <a:lnTo>
                    <a:pt x="2127504" y="2554224"/>
                  </a:lnTo>
                  <a:lnTo>
                    <a:pt x="2127504" y="2628015"/>
                  </a:lnTo>
                  <a:lnTo>
                    <a:pt x="2144268" y="2625852"/>
                  </a:lnTo>
                  <a:lnTo>
                    <a:pt x="2165604" y="2619966"/>
                  </a:lnTo>
                  <a:lnTo>
                    <a:pt x="2165604" y="2545080"/>
                  </a:lnTo>
                  <a:lnTo>
                    <a:pt x="2168652" y="2543556"/>
                  </a:lnTo>
                  <a:close/>
                </a:path>
                <a:path w="2519679" h="2635250">
                  <a:moveTo>
                    <a:pt x="2205228" y="2529840"/>
                  </a:moveTo>
                  <a:lnTo>
                    <a:pt x="2165604" y="2545080"/>
                  </a:lnTo>
                  <a:lnTo>
                    <a:pt x="2165604" y="2619966"/>
                  </a:lnTo>
                  <a:lnTo>
                    <a:pt x="2188464" y="2613660"/>
                  </a:lnTo>
                  <a:lnTo>
                    <a:pt x="2202180" y="2608930"/>
                  </a:lnTo>
                  <a:lnTo>
                    <a:pt x="2202180" y="2531364"/>
                  </a:lnTo>
                  <a:lnTo>
                    <a:pt x="2205228" y="2529840"/>
                  </a:lnTo>
                  <a:close/>
                </a:path>
                <a:path w="2519679" h="2635250">
                  <a:moveTo>
                    <a:pt x="2240280" y="2594751"/>
                  </a:moveTo>
                  <a:lnTo>
                    <a:pt x="2240280" y="2513076"/>
                  </a:lnTo>
                  <a:lnTo>
                    <a:pt x="2237232" y="2514600"/>
                  </a:lnTo>
                  <a:lnTo>
                    <a:pt x="2202180" y="2531364"/>
                  </a:lnTo>
                  <a:lnTo>
                    <a:pt x="2202180" y="2608930"/>
                  </a:lnTo>
                  <a:lnTo>
                    <a:pt x="2232660" y="2598420"/>
                  </a:lnTo>
                  <a:lnTo>
                    <a:pt x="2240280" y="2594751"/>
                  </a:lnTo>
                  <a:close/>
                </a:path>
                <a:path w="2519679" h="2635250">
                  <a:moveTo>
                    <a:pt x="2237705" y="2514311"/>
                  </a:moveTo>
                  <a:lnTo>
                    <a:pt x="2237232" y="2514539"/>
                  </a:lnTo>
                  <a:lnTo>
                    <a:pt x="2237705" y="2514311"/>
                  </a:lnTo>
                  <a:close/>
                </a:path>
                <a:path w="2519679" h="2635250">
                  <a:moveTo>
                    <a:pt x="2240280" y="2513076"/>
                  </a:moveTo>
                  <a:lnTo>
                    <a:pt x="2237705" y="2514311"/>
                  </a:lnTo>
                  <a:lnTo>
                    <a:pt x="2237232" y="2514600"/>
                  </a:lnTo>
                  <a:lnTo>
                    <a:pt x="2240280" y="2513076"/>
                  </a:lnTo>
                  <a:close/>
                </a:path>
                <a:path w="2519679" h="2635250">
                  <a:moveTo>
                    <a:pt x="2272284" y="2579341"/>
                  </a:moveTo>
                  <a:lnTo>
                    <a:pt x="2272284" y="2493264"/>
                  </a:lnTo>
                  <a:lnTo>
                    <a:pt x="2237705" y="2514311"/>
                  </a:lnTo>
                  <a:lnTo>
                    <a:pt x="2240280" y="2513076"/>
                  </a:lnTo>
                  <a:lnTo>
                    <a:pt x="2240280" y="2594751"/>
                  </a:lnTo>
                  <a:lnTo>
                    <a:pt x="2272284" y="2579341"/>
                  </a:lnTo>
                  <a:close/>
                </a:path>
                <a:path w="2519679" h="2635250">
                  <a:moveTo>
                    <a:pt x="2302764" y="2560076"/>
                  </a:moveTo>
                  <a:lnTo>
                    <a:pt x="2302764" y="2470404"/>
                  </a:lnTo>
                  <a:lnTo>
                    <a:pt x="2269236" y="2494788"/>
                  </a:lnTo>
                  <a:lnTo>
                    <a:pt x="2272284" y="2493264"/>
                  </a:lnTo>
                  <a:lnTo>
                    <a:pt x="2272284" y="2579341"/>
                  </a:lnTo>
                  <a:lnTo>
                    <a:pt x="2273808" y="2578608"/>
                  </a:lnTo>
                  <a:lnTo>
                    <a:pt x="2302764" y="2560076"/>
                  </a:lnTo>
                  <a:close/>
                </a:path>
                <a:path w="2519679" h="2635250">
                  <a:moveTo>
                    <a:pt x="2330196" y="2444496"/>
                  </a:moveTo>
                  <a:lnTo>
                    <a:pt x="2299716" y="2471928"/>
                  </a:lnTo>
                  <a:lnTo>
                    <a:pt x="2302764" y="2470404"/>
                  </a:lnTo>
                  <a:lnTo>
                    <a:pt x="2302764" y="2560076"/>
                  </a:lnTo>
                  <a:lnTo>
                    <a:pt x="2311908" y="2554224"/>
                  </a:lnTo>
                  <a:lnTo>
                    <a:pt x="2328672" y="2542349"/>
                  </a:lnTo>
                  <a:lnTo>
                    <a:pt x="2328672" y="2447544"/>
                  </a:lnTo>
                  <a:lnTo>
                    <a:pt x="2330196" y="2444496"/>
                  </a:lnTo>
                  <a:close/>
                </a:path>
                <a:path w="2519679" h="2635250">
                  <a:moveTo>
                    <a:pt x="2356104" y="2521388"/>
                  </a:moveTo>
                  <a:lnTo>
                    <a:pt x="2356104" y="2417064"/>
                  </a:lnTo>
                  <a:lnTo>
                    <a:pt x="2328672" y="2447544"/>
                  </a:lnTo>
                  <a:lnTo>
                    <a:pt x="2328672" y="2542349"/>
                  </a:lnTo>
                  <a:lnTo>
                    <a:pt x="2348484" y="2528316"/>
                  </a:lnTo>
                  <a:lnTo>
                    <a:pt x="2356104" y="2521388"/>
                  </a:lnTo>
                  <a:close/>
                </a:path>
                <a:path w="2519679" h="2635250">
                  <a:moveTo>
                    <a:pt x="2378964" y="2385060"/>
                  </a:moveTo>
                  <a:lnTo>
                    <a:pt x="2354580" y="2418588"/>
                  </a:lnTo>
                  <a:lnTo>
                    <a:pt x="2356104" y="2417064"/>
                  </a:lnTo>
                  <a:lnTo>
                    <a:pt x="2356104" y="2521388"/>
                  </a:lnTo>
                  <a:lnTo>
                    <a:pt x="2377440" y="2501992"/>
                  </a:lnTo>
                  <a:lnTo>
                    <a:pt x="2377440" y="2388108"/>
                  </a:lnTo>
                  <a:lnTo>
                    <a:pt x="2378964" y="2385060"/>
                  </a:lnTo>
                  <a:close/>
                </a:path>
                <a:path w="2519679" h="2635250">
                  <a:moveTo>
                    <a:pt x="2398487" y="2353529"/>
                  </a:moveTo>
                  <a:lnTo>
                    <a:pt x="2377440" y="2388108"/>
                  </a:lnTo>
                  <a:lnTo>
                    <a:pt x="2377440" y="2501992"/>
                  </a:lnTo>
                  <a:lnTo>
                    <a:pt x="2382012" y="2497836"/>
                  </a:lnTo>
                  <a:lnTo>
                    <a:pt x="2397252" y="2480189"/>
                  </a:lnTo>
                  <a:lnTo>
                    <a:pt x="2397252" y="2356104"/>
                  </a:lnTo>
                  <a:lnTo>
                    <a:pt x="2398487" y="2353529"/>
                  </a:lnTo>
                  <a:close/>
                </a:path>
                <a:path w="2519679" h="2635250">
                  <a:moveTo>
                    <a:pt x="2398776" y="2353056"/>
                  </a:moveTo>
                  <a:lnTo>
                    <a:pt x="2398487" y="2353529"/>
                  </a:lnTo>
                  <a:lnTo>
                    <a:pt x="2397252" y="2356104"/>
                  </a:lnTo>
                  <a:lnTo>
                    <a:pt x="2398776" y="2353056"/>
                  </a:lnTo>
                  <a:close/>
                </a:path>
                <a:path w="2519679" h="2635250">
                  <a:moveTo>
                    <a:pt x="2398776" y="2478425"/>
                  </a:moveTo>
                  <a:lnTo>
                    <a:pt x="2398776" y="2353056"/>
                  </a:lnTo>
                  <a:lnTo>
                    <a:pt x="2397252" y="2356104"/>
                  </a:lnTo>
                  <a:lnTo>
                    <a:pt x="2397252" y="2480189"/>
                  </a:lnTo>
                  <a:lnTo>
                    <a:pt x="2398776" y="2478425"/>
                  </a:lnTo>
                  <a:close/>
                </a:path>
                <a:path w="2519679" h="2635250">
                  <a:moveTo>
                    <a:pt x="2415540" y="2458212"/>
                  </a:moveTo>
                  <a:lnTo>
                    <a:pt x="2415540" y="2318004"/>
                  </a:lnTo>
                  <a:lnTo>
                    <a:pt x="2398487" y="2353529"/>
                  </a:lnTo>
                  <a:lnTo>
                    <a:pt x="2398776" y="2353056"/>
                  </a:lnTo>
                  <a:lnTo>
                    <a:pt x="2398776" y="2478425"/>
                  </a:lnTo>
                  <a:lnTo>
                    <a:pt x="2410968" y="2464308"/>
                  </a:lnTo>
                  <a:lnTo>
                    <a:pt x="2415540" y="2458212"/>
                  </a:lnTo>
                  <a:close/>
                </a:path>
                <a:path w="2519679" h="2635250">
                  <a:moveTo>
                    <a:pt x="2482596" y="2344604"/>
                  </a:moveTo>
                  <a:lnTo>
                    <a:pt x="2482596" y="74676"/>
                  </a:lnTo>
                  <a:lnTo>
                    <a:pt x="2446020" y="74676"/>
                  </a:lnTo>
                  <a:lnTo>
                    <a:pt x="2446020" y="2165604"/>
                  </a:lnTo>
                  <a:lnTo>
                    <a:pt x="2442972" y="2208276"/>
                  </a:lnTo>
                  <a:lnTo>
                    <a:pt x="2442972" y="2205228"/>
                  </a:lnTo>
                  <a:lnTo>
                    <a:pt x="2436876" y="2247900"/>
                  </a:lnTo>
                  <a:lnTo>
                    <a:pt x="2436876" y="2244852"/>
                  </a:lnTo>
                  <a:lnTo>
                    <a:pt x="2427732" y="2286000"/>
                  </a:lnTo>
                  <a:lnTo>
                    <a:pt x="2427732" y="2281428"/>
                  </a:lnTo>
                  <a:lnTo>
                    <a:pt x="2414016" y="2321052"/>
                  </a:lnTo>
                  <a:lnTo>
                    <a:pt x="2415540" y="2318004"/>
                  </a:lnTo>
                  <a:lnTo>
                    <a:pt x="2415540" y="2458212"/>
                  </a:lnTo>
                  <a:lnTo>
                    <a:pt x="2438400" y="2427732"/>
                  </a:lnTo>
                  <a:lnTo>
                    <a:pt x="2462784" y="2389632"/>
                  </a:lnTo>
                  <a:lnTo>
                    <a:pt x="2481072" y="2348484"/>
                  </a:lnTo>
                  <a:lnTo>
                    <a:pt x="2482596" y="2344604"/>
                  </a:lnTo>
                  <a:close/>
                </a:path>
                <a:path w="2519679" h="2635250">
                  <a:moveTo>
                    <a:pt x="2482596" y="74676"/>
                  </a:moveTo>
                  <a:lnTo>
                    <a:pt x="2446020" y="36576"/>
                  </a:lnTo>
                  <a:lnTo>
                    <a:pt x="2446020" y="74676"/>
                  </a:lnTo>
                  <a:lnTo>
                    <a:pt x="2482596" y="74676"/>
                  </a:lnTo>
                  <a:close/>
                </a:path>
              </a:pathLst>
            </a:custGeom>
            <a:solidFill>
              <a:srgbClr val="006FBF"/>
            </a:solidFill>
          </p:spPr>
          <p:txBody>
            <a:bodyPr wrap="square" lIns="0" tIns="0" rIns="0" bIns="0" rtlCol="0"/>
            <a:lstStyle/>
            <a:p>
              <a:endParaRPr sz="1588">
                <a:solidFill>
                  <a:prstClr val="black"/>
                </a:solidFill>
              </a:endParaRPr>
            </a:p>
          </p:txBody>
        </p:sp>
        <p:pic>
          <p:nvPicPr>
            <p:cNvPr id="38" name="object 22">
              <a:extLst>
                <a:ext uri="{FF2B5EF4-FFF2-40B4-BE49-F238E27FC236}">
                  <a16:creationId xmlns:a16="http://schemas.microsoft.com/office/drawing/2014/main" id="{33868BB6-E97F-2749-2AE7-5FE5543BBFA6}"/>
                </a:ext>
              </a:extLst>
            </p:cNvPr>
            <p:cNvPicPr/>
            <p:nvPr/>
          </p:nvPicPr>
          <p:blipFill>
            <a:blip r:embed="rId4" cstate="print"/>
            <a:stretch>
              <a:fillRect/>
            </a:stretch>
          </p:blipFill>
          <p:spPr>
            <a:xfrm>
              <a:off x="3416807" y="3357372"/>
              <a:ext cx="2371343" cy="2487167"/>
            </a:xfrm>
            <a:prstGeom prst="rect">
              <a:avLst/>
            </a:prstGeom>
          </p:spPr>
        </p:pic>
        <p:sp>
          <p:nvSpPr>
            <p:cNvPr id="39" name="object 23">
              <a:extLst>
                <a:ext uri="{FF2B5EF4-FFF2-40B4-BE49-F238E27FC236}">
                  <a16:creationId xmlns:a16="http://schemas.microsoft.com/office/drawing/2014/main" id="{813FA297-4B67-720A-7295-7D5E2F5600C5}"/>
                </a:ext>
              </a:extLst>
            </p:cNvPr>
            <p:cNvSpPr/>
            <p:nvPr/>
          </p:nvSpPr>
          <p:spPr>
            <a:xfrm>
              <a:off x="3343655" y="3282696"/>
              <a:ext cx="2519680" cy="2635250"/>
            </a:xfrm>
            <a:custGeom>
              <a:avLst/>
              <a:gdLst/>
              <a:ahLst/>
              <a:cxnLst/>
              <a:rect l="l" t="t" r="r" b="b"/>
              <a:pathLst>
                <a:path w="2519679" h="2635250">
                  <a:moveTo>
                    <a:pt x="2519172" y="2168652"/>
                  </a:moveTo>
                  <a:lnTo>
                    <a:pt x="2519172" y="0"/>
                  </a:lnTo>
                  <a:lnTo>
                    <a:pt x="466344" y="0"/>
                  </a:lnTo>
                  <a:lnTo>
                    <a:pt x="420624" y="3048"/>
                  </a:lnTo>
                  <a:lnTo>
                    <a:pt x="374904" y="10668"/>
                  </a:lnTo>
                  <a:lnTo>
                    <a:pt x="329184" y="21336"/>
                  </a:lnTo>
                  <a:lnTo>
                    <a:pt x="286512" y="38100"/>
                  </a:lnTo>
                  <a:lnTo>
                    <a:pt x="245364" y="57912"/>
                  </a:lnTo>
                  <a:lnTo>
                    <a:pt x="205740" y="80772"/>
                  </a:lnTo>
                  <a:lnTo>
                    <a:pt x="170688" y="108204"/>
                  </a:lnTo>
                  <a:lnTo>
                    <a:pt x="137160" y="138684"/>
                  </a:lnTo>
                  <a:lnTo>
                    <a:pt x="106680" y="170688"/>
                  </a:lnTo>
                  <a:lnTo>
                    <a:pt x="79248" y="207264"/>
                  </a:lnTo>
                  <a:lnTo>
                    <a:pt x="56388" y="245364"/>
                  </a:lnTo>
                  <a:lnTo>
                    <a:pt x="36576" y="286512"/>
                  </a:lnTo>
                  <a:lnTo>
                    <a:pt x="21336" y="330708"/>
                  </a:lnTo>
                  <a:lnTo>
                    <a:pt x="9144" y="374904"/>
                  </a:lnTo>
                  <a:lnTo>
                    <a:pt x="1524" y="422148"/>
                  </a:lnTo>
                  <a:lnTo>
                    <a:pt x="0" y="467868"/>
                  </a:lnTo>
                  <a:lnTo>
                    <a:pt x="0" y="2634996"/>
                  </a:lnTo>
                  <a:lnTo>
                    <a:pt x="36576" y="2634996"/>
                  </a:lnTo>
                  <a:lnTo>
                    <a:pt x="36576" y="2561844"/>
                  </a:lnTo>
                  <a:lnTo>
                    <a:pt x="73152" y="2561844"/>
                  </a:lnTo>
                  <a:lnTo>
                    <a:pt x="73152" y="470916"/>
                  </a:lnTo>
                  <a:lnTo>
                    <a:pt x="74676" y="426720"/>
                  </a:lnTo>
                  <a:lnTo>
                    <a:pt x="74676" y="431292"/>
                  </a:lnTo>
                  <a:lnTo>
                    <a:pt x="80772" y="397154"/>
                  </a:lnTo>
                  <a:lnTo>
                    <a:pt x="80772" y="391668"/>
                  </a:lnTo>
                  <a:lnTo>
                    <a:pt x="89916" y="356398"/>
                  </a:lnTo>
                  <a:lnTo>
                    <a:pt x="89916" y="353568"/>
                  </a:lnTo>
                  <a:lnTo>
                    <a:pt x="103632" y="317906"/>
                  </a:lnTo>
                  <a:lnTo>
                    <a:pt x="103632" y="316992"/>
                  </a:lnTo>
                  <a:lnTo>
                    <a:pt x="120396" y="282067"/>
                  </a:lnTo>
                  <a:lnTo>
                    <a:pt x="120396" y="281940"/>
                  </a:lnTo>
                  <a:lnTo>
                    <a:pt x="121920" y="278892"/>
                  </a:lnTo>
                  <a:lnTo>
                    <a:pt x="121920" y="279436"/>
                  </a:lnTo>
                  <a:lnTo>
                    <a:pt x="141732" y="246888"/>
                  </a:lnTo>
                  <a:lnTo>
                    <a:pt x="141732" y="247840"/>
                  </a:lnTo>
                  <a:lnTo>
                    <a:pt x="164592" y="216408"/>
                  </a:lnTo>
                  <a:lnTo>
                    <a:pt x="164592" y="217762"/>
                  </a:lnTo>
                  <a:lnTo>
                    <a:pt x="187452" y="192362"/>
                  </a:lnTo>
                  <a:lnTo>
                    <a:pt x="187452" y="190500"/>
                  </a:lnTo>
                  <a:lnTo>
                    <a:pt x="217932" y="163068"/>
                  </a:lnTo>
                  <a:lnTo>
                    <a:pt x="217932" y="163430"/>
                  </a:lnTo>
                  <a:lnTo>
                    <a:pt x="245364" y="142530"/>
                  </a:lnTo>
                  <a:lnTo>
                    <a:pt x="245364" y="141732"/>
                  </a:lnTo>
                  <a:lnTo>
                    <a:pt x="278892" y="122174"/>
                  </a:lnTo>
                  <a:lnTo>
                    <a:pt x="278892" y="121920"/>
                  </a:lnTo>
                  <a:lnTo>
                    <a:pt x="281940" y="120396"/>
                  </a:lnTo>
                  <a:lnTo>
                    <a:pt x="312420" y="105826"/>
                  </a:lnTo>
                  <a:lnTo>
                    <a:pt x="312420" y="105156"/>
                  </a:lnTo>
                  <a:lnTo>
                    <a:pt x="348996" y="92964"/>
                  </a:lnTo>
                  <a:lnTo>
                    <a:pt x="348996" y="91440"/>
                  </a:lnTo>
                  <a:lnTo>
                    <a:pt x="387096" y="82973"/>
                  </a:lnTo>
                  <a:lnTo>
                    <a:pt x="387096" y="82296"/>
                  </a:lnTo>
                  <a:lnTo>
                    <a:pt x="426720" y="76635"/>
                  </a:lnTo>
                  <a:lnTo>
                    <a:pt x="426720" y="76200"/>
                  </a:lnTo>
                  <a:lnTo>
                    <a:pt x="466344" y="74784"/>
                  </a:lnTo>
                  <a:lnTo>
                    <a:pt x="467868" y="74676"/>
                  </a:lnTo>
                  <a:lnTo>
                    <a:pt x="2446020" y="74676"/>
                  </a:lnTo>
                  <a:lnTo>
                    <a:pt x="2446020" y="36576"/>
                  </a:lnTo>
                  <a:lnTo>
                    <a:pt x="2482596" y="74676"/>
                  </a:lnTo>
                  <a:lnTo>
                    <a:pt x="2482596" y="2344604"/>
                  </a:lnTo>
                  <a:lnTo>
                    <a:pt x="2497836" y="2305812"/>
                  </a:lnTo>
                  <a:lnTo>
                    <a:pt x="2508504" y="2260092"/>
                  </a:lnTo>
                  <a:lnTo>
                    <a:pt x="2516124" y="2214372"/>
                  </a:lnTo>
                  <a:lnTo>
                    <a:pt x="2519172" y="2168652"/>
                  </a:lnTo>
                  <a:close/>
                </a:path>
                <a:path w="2519679" h="2635250">
                  <a:moveTo>
                    <a:pt x="2051304" y="2634996"/>
                  </a:moveTo>
                  <a:lnTo>
                    <a:pt x="2051304" y="2561844"/>
                  </a:lnTo>
                  <a:lnTo>
                    <a:pt x="36576" y="2561844"/>
                  </a:lnTo>
                  <a:lnTo>
                    <a:pt x="73152" y="2598420"/>
                  </a:lnTo>
                  <a:lnTo>
                    <a:pt x="73152" y="2634996"/>
                  </a:lnTo>
                  <a:lnTo>
                    <a:pt x="2051304" y="2634996"/>
                  </a:lnTo>
                  <a:close/>
                </a:path>
                <a:path w="2519679" h="2635250">
                  <a:moveTo>
                    <a:pt x="73152" y="2634996"/>
                  </a:moveTo>
                  <a:lnTo>
                    <a:pt x="73152" y="2598420"/>
                  </a:lnTo>
                  <a:lnTo>
                    <a:pt x="36576" y="2561844"/>
                  </a:lnTo>
                  <a:lnTo>
                    <a:pt x="36576" y="2634996"/>
                  </a:lnTo>
                  <a:lnTo>
                    <a:pt x="73152" y="2634996"/>
                  </a:lnTo>
                  <a:close/>
                </a:path>
                <a:path w="2519679" h="2635250">
                  <a:moveTo>
                    <a:pt x="82296" y="388620"/>
                  </a:moveTo>
                  <a:lnTo>
                    <a:pt x="80772" y="391668"/>
                  </a:lnTo>
                  <a:lnTo>
                    <a:pt x="80772" y="397154"/>
                  </a:lnTo>
                  <a:lnTo>
                    <a:pt x="82296" y="388620"/>
                  </a:lnTo>
                  <a:close/>
                </a:path>
                <a:path w="2519679" h="2635250">
                  <a:moveTo>
                    <a:pt x="91440" y="350520"/>
                  </a:moveTo>
                  <a:lnTo>
                    <a:pt x="89916" y="353568"/>
                  </a:lnTo>
                  <a:lnTo>
                    <a:pt x="89916" y="356398"/>
                  </a:lnTo>
                  <a:lnTo>
                    <a:pt x="91440" y="350520"/>
                  </a:lnTo>
                  <a:close/>
                </a:path>
                <a:path w="2519679" h="2635250">
                  <a:moveTo>
                    <a:pt x="105156" y="313944"/>
                  </a:moveTo>
                  <a:lnTo>
                    <a:pt x="103632" y="316992"/>
                  </a:lnTo>
                  <a:lnTo>
                    <a:pt x="103632" y="317906"/>
                  </a:lnTo>
                  <a:lnTo>
                    <a:pt x="105156" y="313944"/>
                  </a:lnTo>
                  <a:close/>
                </a:path>
                <a:path w="2519679" h="2635250">
                  <a:moveTo>
                    <a:pt x="121920" y="278892"/>
                  </a:moveTo>
                  <a:lnTo>
                    <a:pt x="120396" y="281940"/>
                  </a:lnTo>
                  <a:lnTo>
                    <a:pt x="120684" y="281466"/>
                  </a:lnTo>
                  <a:lnTo>
                    <a:pt x="121920" y="278892"/>
                  </a:lnTo>
                  <a:close/>
                </a:path>
                <a:path w="2519679" h="2635250">
                  <a:moveTo>
                    <a:pt x="120684" y="281466"/>
                  </a:moveTo>
                  <a:lnTo>
                    <a:pt x="120396" y="281940"/>
                  </a:lnTo>
                  <a:lnTo>
                    <a:pt x="120396" y="282067"/>
                  </a:lnTo>
                  <a:lnTo>
                    <a:pt x="120684" y="281466"/>
                  </a:lnTo>
                  <a:close/>
                </a:path>
                <a:path w="2519679" h="2635250">
                  <a:moveTo>
                    <a:pt x="121920" y="279436"/>
                  </a:moveTo>
                  <a:lnTo>
                    <a:pt x="121920" y="278892"/>
                  </a:lnTo>
                  <a:lnTo>
                    <a:pt x="120684" y="281466"/>
                  </a:lnTo>
                  <a:lnTo>
                    <a:pt x="121920" y="279436"/>
                  </a:lnTo>
                  <a:close/>
                </a:path>
                <a:path w="2519679" h="2635250">
                  <a:moveTo>
                    <a:pt x="141732" y="247840"/>
                  </a:moveTo>
                  <a:lnTo>
                    <a:pt x="141732" y="246888"/>
                  </a:lnTo>
                  <a:lnTo>
                    <a:pt x="140208" y="249936"/>
                  </a:lnTo>
                  <a:lnTo>
                    <a:pt x="141732" y="247840"/>
                  </a:lnTo>
                  <a:close/>
                </a:path>
                <a:path w="2519679" h="2635250">
                  <a:moveTo>
                    <a:pt x="164592" y="217762"/>
                  </a:moveTo>
                  <a:lnTo>
                    <a:pt x="164592" y="216408"/>
                  </a:lnTo>
                  <a:lnTo>
                    <a:pt x="163068" y="219456"/>
                  </a:lnTo>
                  <a:lnTo>
                    <a:pt x="164592" y="217762"/>
                  </a:lnTo>
                  <a:close/>
                </a:path>
                <a:path w="2519679" h="2635250">
                  <a:moveTo>
                    <a:pt x="190500" y="188976"/>
                  </a:moveTo>
                  <a:lnTo>
                    <a:pt x="187452" y="190500"/>
                  </a:lnTo>
                  <a:lnTo>
                    <a:pt x="187452" y="192362"/>
                  </a:lnTo>
                  <a:lnTo>
                    <a:pt x="190500" y="188976"/>
                  </a:lnTo>
                  <a:close/>
                </a:path>
                <a:path w="2519679" h="2635250">
                  <a:moveTo>
                    <a:pt x="217932" y="163430"/>
                  </a:moveTo>
                  <a:lnTo>
                    <a:pt x="217932" y="163068"/>
                  </a:lnTo>
                  <a:lnTo>
                    <a:pt x="216408" y="164592"/>
                  </a:lnTo>
                  <a:lnTo>
                    <a:pt x="217932" y="163430"/>
                  </a:lnTo>
                  <a:close/>
                </a:path>
                <a:path w="2519679" h="2635250">
                  <a:moveTo>
                    <a:pt x="248412" y="140208"/>
                  </a:moveTo>
                  <a:lnTo>
                    <a:pt x="245364" y="141732"/>
                  </a:lnTo>
                  <a:lnTo>
                    <a:pt x="245364" y="142530"/>
                  </a:lnTo>
                  <a:lnTo>
                    <a:pt x="248412" y="140208"/>
                  </a:lnTo>
                  <a:close/>
                </a:path>
                <a:path w="2519679" h="2635250">
                  <a:moveTo>
                    <a:pt x="281940" y="120396"/>
                  </a:moveTo>
                  <a:lnTo>
                    <a:pt x="278892" y="121920"/>
                  </a:lnTo>
                  <a:lnTo>
                    <a:pt x="281350" y="120740"/>
                  </a:lnTo>
                  <a:lnTo>
                    <a:pt x="281940" y="120396"/>
                  </a:lnTo>
                  <a:close/>
                </a:path>
                <a:path w="2519679" h="2635250">
                  <a:moveTo>
                    <a:pt x="281350" y="120740"/>
                  </a:moveTo>
                  <a:lnTo>
                    <a:pt x="278892" y="121920"/>
                  </a:lnTo>
                  <a:lnTo>
                    <a:pt x="278892" y="122174"/>
                  </a:lnTo>
                  <a:lnTo>
                    <a:pt x="281350" y="120740"/>
                  </a:lnTo>
                  <a:close/>
                </a:path>
                <a:path w="2519679" h="2635250">
                  <a:moveTo>
                    <a:pt x="281940" y="120456"/>
                  </a:moveTo>
                  <a:lnTo>
                    <a:pt x="281350" y="120740"/>
                  </a:lnTo>
                  <a:lnTo>
                    <a:pt x="281940" y="120456"/>
                  </a:lnTo>
                  <a:close/>
                </a:path>
                <a:path w="2519679" h="2635250">
                  <a:moveTo>
                    <a:pt x="316992" y="103632"/>
                  </a:moveTo>
                  <a:lnTo>
                    <a:pt x="312420" y="105156"/>
                  </a:lnTo>
                  <a:lnTo>
                    <a:pt x="312420" y="105826"/>
                  </a:lnTo>
                  <a:lnTo>
                    <a:pt x="316992" y="103632"/>
                  </a:lnTo>
                  <a:close/>
                </a:path>
                <a:path w="2519679" h="2635250">
                  <a:moveTo>
                    <a:pt x="353568" y="91440"/>
                  </a:moveTo>
                  <a:lnTo>
                    <a:pt x="348996" y="91440"/>
                  </a:lnTo>
                  <a:lnTo>
                    <a:pt x="348996" y="92964"/>
                  </a:lnTo>
                  <a:lnTo>
                    <a:pt x="353568" y="91440"/>
                  </a:lnTo>
                  <a:close/>
                </a:path>
                <a:path w="2519679" h="2635250">
                  <a:moveTo>
                    <a:pt x="390144" y="82296"/>
                  </a:moveTo>
                  <a:lnTo>
                    <a:pt x="387096" y="82296"/>
                  </a:lnTo>
                  <a:lnTo>
                    <a:pt x="387096" y="82973"/>
                  </a:lnTo>
                  <a:lnTo>
                    <a:pt x="390144" y="82296"/>
                  </a:lnTo>
                  <a:close/>
                </a:path>
                <a:path w="2519679" h="2635250">
                  <a:moveTo>
                    <a:pt x="429768" y="76200"/>
                  </a:moveTo>
                  <a:lnTo>
                    <a:pt x="426720" y="76200"/>
                  </a:lnTo>
                  <a:lnTo>
                    <a:pt x="426720" y="76635"/>
                  </a:lnTo>
                  <a:lnTo>
                    <a:pt x="429768" y="76200"/>
                  </a:lnTo>
                  <a:close/>
                </a:path>
                <a:path w="2519679" h="2635250">
                  <a:moveTo>
                    <a:pt x="469392" y="74676"/>
                  </a:moveTo>
                  <a:lnTo>
                    <a:pt x="467868" y="74676"/>
                  </a:lnTo>
                  <a:lnTo>
                    <a:pt x="469392" y="74676"/>
                  </a:lnTo>
                  <a:close/>
                </a:path>
                <a:path w="2519679" h="2635250">
                  <a:moveTo>
                    <a:pt x="2092452" y="2558796"/>
                  </a:moveTo>
                  <a:lnTo>
                    <a:pt x="2048256" y="2561844"/>
                  </a:lnTo>
                  <a:lnTo>
                    <a:pt x="2051304" y="2561844"/>
                  </a:lnTo>
                  <a:lnTo>
                    <a:pt x="2051304" y="2634996"/>
                  </a:lnTo>
                  <a:lnTo>
                    <a:pt x="2087880" y="2632557"/>
                  </a:lnTo>
                  <a:lnTo>
                    <a:pt x="2087880" y="2560320"/>
                  </a:lnTo>
                  <a:lnTo>
                    <a:pt x="2092452" y="2558796"/>
                  </a:lnTo>
                  <a:close/>
                </a:path>
                <a:path w="2519679" h="2635250">
                  <a:moveTo>
                    <a:pt x="2130552" y="2552700"/>
                  </a:moveTo>
                  <a:lnTo>
                    <a:pt x="2087880" y="2560320"/>
                  </a:lnTo>
                  <a:lnTo>
                    <a:pt x="2087880" y="2632557"/>
                  </a:lnTo>
                  <a:lnTo>
                    <a:pt x="2097024" y="2631948"/>
                  </a:lnTo>
                  <a:lnTo>
                    <a:pt x="2127504" y="2628015"/>
                  </a:lnTo>
                  <a:lnTo>
                    <a:pt x="2127504" y="2554224"/>
                  </a:lnTo>
                  <a:lnTo>
                    <a:pt x="2130552" y="2552700"/>
                  </a:lnTo>
                  <a:close/>
                </a:path>
                <a:path w="2519679" h="2635250">
                  <a:moveTo>
                    <a:pt x="2168652" y="2543556"/>
                  </a:moveTo>
                  <a:lnTo>
                    <a:pt x="2127504" y="2554224"/>
                  </a:lnTo>
                  <a:lnTo>
                    <a:pt x="2127504" y="2628015"/>
                  </a:lnTo>
                  <a:lnTo>
                    <a:pt x="2144268" y="2625852"/>
                  </a:lnTo>
                  <a:lnTo>
                    <a:pt x="2165604" y="2619966"/>
                  </a:lnTo>
                  <a:lnTo>
                    <a:pt x="2165604" y="2545080"/>
                  </a:lnTo>
                  <a:lnTo>
                    <a:pt x="2168652" y="2543556"/>
                  </a:lnTo>
                  <a:close/>
                </a:path>
                <a:path w="2519679" h="2635250">
                  <a:moveTo>
                    <a:pt x="2205228" y="2529840"/>
                  </a:moveTo>
                  <a:lnTo>
                    <a:pt x="2165604" y="2545080"/>
                  </a:lnTo>
                  <a:lnTo>
                    <a:pt x="2165604" y="2619966"/>
                  </a:lnTo>
                  <a:lnTo>
                    <a:pt x="2188464" y="2613660"/>
                  </a:lnTo>
                  <a:lnTo>
                    <a:pt x="2202180" y="2608930"/>
                  </a:lnTo>
                  <a:lnTo>
                    <a:pt x="2202180" y="2531364"/>
                  </a:lnTo>
                  <a:lnTo>
                    <a:pt x="2205228" y="2529840"/>
                  </a:lnTo>
                  <a:close/>
                </a:path>
                <a:path w="2519679" h="2635250">
                  <a:moveTo>
                    <a:pt x="2240280" y="2594751"/>
                  </a:moveTo>
                  <a:lnTo>
                    <a:pt x="2240280" y="2513076"/>
                  </a:lnTo>
                  <a:lnTo>
                    <a:pt x="2237232" y="2514600"/>
                  </a:lnTo>
                  <a:lnTo>
                    <a:pt x="2202180" y="2531364"/>
                  </a:lnTo>
                  <a:lnTo>
                    <a:pt x="2202180" y="2608930"/>
                  </a:lnTo>
                  <a:lnTo>
                    <a:pt x="2232660" y="2598420"/>
                  </a:lnTo>
                  <a:lnTo>
                    <a:pt x="2240280" y="2594751"/>
                  </a:lnTo>
                  <a:close/>
                </a:path>
                <a:path w="2519679" h="2635250">
                  <a:moveTo>
                    <a:pt x="2237705" y="2514311"/>
                  </a:moveTo>
                  <a:lnTo>
                    <a:pt x="2237232" y="2514539"/>
                  </a:lnTo>
                  <a:lnTo>
                    <a:pt x="2237705" y="2514311"/>
                  </a:lnTo>
                  <a:close/>
                </a:path>
                <a:path w="2519679" h="2635250">
                  <a:moveTo>
                    <a:pt x="2240280" y="2513076"/>
                  </a:moveTo>
                  <a:lnTo>
                    <a:pt x="2237705" y="2514311"/>
                  </a:lnTo>
                  <a:lnTo>
                    <a:pt x="2237232" y="2514600"/>
                  </a:lnTo>
                  <a:lnTo>
                    <a:pt x="2240280" y="2513076"/>
                  </a:lnTo>
                  <a:close/>
                </a:path>
                <a:path w="2519679" h="2635250">
                  <a:moveTo>
                    <a:pt x="2272284" y="2579341"/>
                  </a:moveTo>
                  <a:lnTo>
                    <a:pt x="2272284" y="2493264"/>
                  </a:lnTo>
                  <a:lnTo>
                    <a:pt x="2237705" y="2514311"/>
                  </a:lnTo>
                  <a:lnTo>
                    <a:pt x="2240280" y="2513076"/>
                  </a:lnTo>
                  <a:lnTo>
                    <a:pt x="2240280" y="2594751"/>
                  </a:lnTo>
                  <a:lnTo>
                    <a:pt x="2272284" y="2579341"/>
                  </a:lnTo>
                  <a:close/>
                </a:path>
                <a:path w="2519679" h="2635250">
                  <a:moveTo>
                    <a:pt x="2302764" y="2560076"/>
                  </a:moveTo>
                  <a:lnTo>
                    <a:pt x="2302764" y="2470404"/>
                  </a:lnTo>
                  <a:lnTo>
                    <a:pt x="2269236" y="2494788"/>
                  </a:lnTo>
                  <a:lnTo>
                    <a:pt x="2272284" y="2493264"/>
                  </a:lnTo>
                  <a:lnTo>
                    <a:pt x="2272284" y="2579341"/>
                  </a:lnTo>
                  <a:lnTo>
                    <a:pt x="2273808" y="2578608"/>
                  </a:lnTo>
                  <a:lnTo>
                    <a:pt x="2302764" y="2560076"/>
                  </a:lnTo>
                  <a:close/>
                </a:path>
                <a:path w="2519679" h="2635250">
                  <a:moveTo>
                    <a:pt x="2330196" y="2444496"/>
                  </a:moveTo>
                  <a:lnTo>
                    <a:pt x="2299716" y="2471928"/>
                  </a:lnTo>
                  <a:lnTo>
                    <a:pt x="2302764" y="2470404"/>
                  </a:lnTo>
                  <a:lnTo>
                    <a:pt x="2302764" y="2560076"/>
                  </a:lnTo>
                  <a:lnTo>
                    <a:pt x="2311908" y="2554224"/>
                  </a:lnTo>
                  <a:lnTo>
                    <a:pt x="2328672" y="2542349"/>
                  </a:lnTo>
                  <a:lnTo>
                    <a:pt x="2328672" y="2447544"/>
                  </a:lnTo>
                  <a:lnTo>
                    <a:pt x="2330196" y="2444496"/>
                  </a:lnTo>
                  <a:close/>
                </a:path>
                <a:path w="2519679" h="2635250">
                  <a:moveTo>
                    <a:pt x="2356104" y="2521388"/>
                  </a:moveTo>
                  <a:lnTo>
                    <a:pt x="2356104" y="2417064"/>
                  </a:lnTo>
                  <a:lnTo>
                    <a:pt x="2328672" y="2447544"/>
                  </a:lnTo>
                  <a:lnTo>
                    <a:pt x="2328672" y="2542349"/>
                  </a:lnTo>
                  <a:lnTo>
                    <a:pt x="2348484" y="2528316"/>
                  </a:lnTo>
                  <a:lnTo>
                    <a:pt x="2356104" y="2521388"/>
                  </a:lnTo>
                  <a:close/>
                </a:path>
                <a:path w="2519679" h="2635250">
                  <a:moveTo>
                    <a:pt x="2378964" y="2385060"/>
                  </a:moveTo>
                  <a:lnTo>
                    <a:pt x="2354580" y="2418588"/>
                  </a:lnTo>
                  <a:lnTo>
                    <a:pt x="2356104" y="2417064"/>
                  </a:lnTo>
                  <a:lnTo>
                    <a:pt x="2356104" y="2521388"/>
                  </a:lnTo>
                  <a:lnTo>
                    <a:pt x="2377440" y="2501992"/>
                  </a:lnTo>
                  <a:lnTo>
                    <a:pt x="2377440" y="2388108"/>
                  </a:lnTo>
                  <a:lnTo>
                    <a:pt x="2378964" y="2385060"/>
                  </a:lnTo>
                  <a:close/>
                </a:path>
                <a:path w="2519679" h="2635250">
                  <a:moveTo>
                    <a:pt x="2398487" y="2353529"/>
                  </a:moveTo>
                  <a:lnTo>
                    <a:pt x="2377440" y="2388108"/>
                  </a:lnTo>
                  <a:lnTo>
                    <a:pt x="2377440" y="2501992"/>
                  </a:lnTo>
                  <a:lnTo>
                    <a:pt x="2382012" y="2497836"/>
                  </a:lnTo>
                  <a:lnTo>
                    <a:pt x="2397252" y="2480189"/>
                  </a:lnTo>
                  <a:lnTo>
                    <a:pt x="2397252" y="2356104"/>
                  </a:lnTo>
                  <a:lnTo>
                    <a:pt x="2398487" y="2353529"/>
                  </a:lnTo>
                  <a:close/>
                </a:path>
                <a:path w="2519679" h="2635250">
                  <a:moveTo>
                    <a:pt x="2398776" y="2353056"/>
                  </a:moveTo>
                  <a:lnTo>
                    <a:pt x="2398487" y="2353529"/>
                  </a:lnTo>
                  <a:lnTo>
                    <a:pt x="2397252" y="2356104"/>
                  </a:lnTo>
                  <a:lnTo>
                    <a:pt x="2398776" y="2353056"/>
                  </a:lnTo>
                  <a:close/>
                </a:path>
                <a:path w="2519679" h="2635250">
                  <a:moveTo>
                    <a:pt x="2398776" y="2478425"/>
                  </a:moveTo>
                  <a:lnTo>
                    <a:pt x="2398776" y="2353056"/>
                  </a:lnTo>
                  <a:lnTo>
                    <a:pt x="2397252" y="2356104"/>
                  </a:lnTo>
                  <a:lnTo>
                    <a:pt x="2397252" y="2480189"/>
                  </a:lnTo>
                  <a:lnTo>
                    <a:pt x="2398776" y="2478425"/>
                  </a:lnTo>
                  <a:close/>
                </a:path>
                <a:path w="2519679" h="2635250">
                  <a:moveTo>
                    <a:pt x="2415540" y="2458212"/>
                  </a:moveTo>
                  <a:lnTo>
                    <a:pt x="2415540" y="2318004"/>
                  </a:lnTo>
                  <a:lnTo>
                    <a:pt x="2398487" y="2353529"/>
                  </a:lnTo>
                  <a:lnTo>
                    <a:pt x="2398776" y="2353056"/>
                  </a:lnTo>
                  <a:lnTo>
                    <a:pt x="2398776" y="2478425"/>
                  </a:lnTo>
                  <a:lnTo>
                    <a:pt x="2410968" y="2464308"/>
                  </a:lnTo>
                  <a:lnTo>
                    <a:pt x="2415540" y="2458212"/>
                  </a:lnTo>
                  <a:close/>
                </a:path>
                <a:path w="2519679" h="2635250">
                  <a:moveTo>
                    <a:pt x="2482596" y="2344604"/>
                  </a:moveTo>
                  <a:lnTo>
                    <a:pt x="2482596" y="74676"/>
                  </a:lnTo>
                  <a:lnTo>
                    <a:pt x="2446020" y="74676"/>
                  </a:lnTo>
                  <a:lnTo>
                    <a:pt x="2446020" y="2165604"/>
                  </a:lnTo>
                  <a:lnTo>
                    <a:pt x="2442972" y="2208276"/>
                  </a:lnTo>
                  <a:lnTo>
                    <a:pt x="2442972" y="2205228"/>
                  </a:lnTo>
                  <a:lnTo>
                    <a:pt x="2436876" y="2247900"/>
                  </a:lnTo>
                  <a:lnTo>
                    <a:pt x="2436876" y="2244852"/>
                  </a:lnTo>
                  <a:lnTo>
                    <a:pt x="2427732" y="2286000"/>
                  </a:lnTo>
                  <a:lnTo>
                    <a:pt x="2427732" y="2281428"/>
                  </a:lnTo>
                  <a:lnTo>
                    <a:pt x="2414016" y="2321052"/>
                  </a:lnTo>
                  <a:lnTo>
                    <a:pt x="2415540" y="2318004"/>
                  </a:lnTo>
                  <a:lnTo>
                    <a:pt x="2415540" y="2458212"/>
                  </a:lnTo>
                  <a:lnTo>
                    <a:pt x="2438400" y="2427732"/>
                  </a:lnTo>
                  <a:lnTo>
                    <a:pt x="2462784" y="2389632"/>
                  </a:lnTo>
                  <a:lnTo>
                    <a:pt x="2481072" y="2348484"/>
                  </a:lnTo>
                  <a:lnTo>
                    <a:pt x="2482596" y="2344604"/>
                  </a:lnTo>
                  <a:close/>
                </a:path>
                <a:path w="2519679" h="2635250">
                  <a:moveTo>
                    <a:pt x="2482596" y="74676"/>
                  </a:moveTo>
                  <a:lnTo>
                    <a:pt x="2446020" y="36576"/>
                  </a:lnTo>
                  <a:lnTo>
                    <a:pt x="2446020" y="74676"/>
                  </a:lnTo>
                  <a:lnTo>
                    <a:pt x="2482596" y="74676"/>
                  </a:lnTo>
                  <a:close/>
                </a:path>
              </a:pathLst>
            </a:custGeom>
            <a:solidFill>
              <a:srgbClr val="006FBF"/>
            </a:solidFill>
          </p:spPr>
          <p:txBody>
            <a:bodyPr wrap="square" lIns="0" tIns="0" rIns="0" bIns="0" rtlCol="0"/>
            <a:lstStyle/>
            <a:p>
              <a:endParaRPr sz="1588">
                <a:solidFill>
                  <a:prstClr val="black"/>
                </a:solidFill>
              </a:endParaRPr>
            </a:p>
          </p:txBody>
        </p:sp>
      </p:grpSp>
      <p:sp>
        <p:nvSpPr>
          <p:cNvPr id="40" name="object 24">
            <a:extLst>
              <a:ext uri="{FF2B5EF4-FFF2-40B4-BE49-F238E27FC236}">
                <a16:creationId xmlns:a16="http://schemas.microsoft.com/office/drawing/2014/main" id="{6F4B5601-07D4-F596-94F5-A55FFDFD356B}"/>
              </a:ext>
            </a:extLst>
          </p:cNvPr>
          <p:cNvSpPr txBox="1"/>
          <p:nvPr/>
        </p:nvSpPr>
        <p:spPr>
          <a:xfrm>
            <a:off x="6210329" y="4389070"/>
            <a:ext cx="3429560" cy="1763537"/>
          </a:xfrm>
          <a:prstGeom prst="rect">
            <a:avLst/>
          </a:prstGeom>
        </p:spPr>
        <p:txBody>
          <a:bodyPr vert="horz" wrap="square" lIns="0" tIns="10646" rIns="0" bIns="0" rtlCol="0">
            <a:spAutoFit/>
          </a:bodyPr>
          <a:lstStyle/>
          <a:p>
            <a:pPr marL="11206" marR="4483">
              <a:lnSpc>
                <a:spcPct val="102299"/>
              </a:lnSpc>
              <a:spcBef>
                <a:spcPts val="84"/>
              </a:spcBef>
            </a:pPr>
            <a:r>
              <a:rPr sz="1400" b="1" spc="9" dirty="0">
                <a:solidFill>
                  <a:srgbClr val="002060"/>
                </a:solidFill>
                <a:cs typeface="Calibri"/>
              </a:rPr>
              <a:t>Outil</a:t>
            </a:r>
            <a:r>
              <a:rPr sz="1400" b="1" spc="-9" dirty="0">
                <a:solidFill>
                  <a:srgbClr val="002060"/>
                </a:solidFill>
                <a:cs typeface="Calibri"/>
              </a:rPr>
              <a:t> </a:t>
            </a:r>
            <a:r>
              <a:rPr sz="1400" b="1" spc="4" dirty="0">
                <a:solidFill>
                  <a:srgbClr val="002060"/>
                </a:solidFill>
                <a:cs typeface="Calibri"/>
              </a:rPr>
              <a:t>DUALUKY</a:t>
            </a:r>
            <a:r>
              <a:rPr sz="1400" spc="4" dirty="0">
                <a:solidFill>
                  <a:srgbClr val="002060"/>
                </a:solidFill>
                <a:cs typeface="Calibri"/>
              </a:rPr>
              <a:t>,</a:t>
            </a:r>
            <a:r>
              <a:rPr sz="1400" spc="13" dirty="0">
                <a:solidFill>
                  <a:srgbClr val="002060"/>
                </a:solidFill>
                <a:cs typeface="Calibri"/>
              </a:rPr>
              <a:t> </a:t>
            </a:r>
            <a:r>
              <a:rPr sz="1400" dirty="0">
                <a:solidFill>
                  <a:srgbClr val="002060"/>
                </a:solidFill>
                <a:cs typeface="Calibri"/>
              </a:rPr>
              <a:t>il</a:t>
            </a:r>
            <a:r>
              <a:rPr sz="1400" spc="18" dirty="0">
                <a:solidFill>
                  <a:srgbClr val="002060"/>
                </a:solidFill>
                <a:cs typeface="Calibri"/>
              </a:rPr>
              <a:t> </a:t>
            </a:r>
            <a:r>
              <a:rPr sz="1400" spc="9" dirty="0">
                <a:solidFill>
                  <a:srgbClr val="002060"/>
                </a:solidFill>
                <a:cs typeface="Calibri"/>
              </a:rPr>
              <a:t>permet</a:t>
            </a:r>
            <a:r>
              <a:rPr sz="1400" spc="13" dirty="0">
                <a:solidFill>
                  <a:srgbClr val="002060"/>
                </a:solidFill>
                <a:cs typeface="Calibri"/>
              </a:rPr>
              <a:t> de</a:t>
            </a:r>
            <a:r>
              <a:rPr sz="1400" spc="22" dirty="0">
                <a:solidFill>
                  <a:srgbClr val="002060"/>
                </a:solidFill>
                <a:cs typeface="Calibri"/>
              </a:rPr>
              <a:t> </a:t>
            </a:r>
            <a:r>
              <a:rPr sz="1400" spc="9" dirty="0">
                <a:solidFill>
                  <a:srgbClr val="002060"/>
                </a:solidFill>
                <a:cs typeface="Calibri"/>
              </a:rPr>
              <a:t>repousser</a:t>
            </a:r>
            <a:r>
              <a:rPr sz="1400" spc="-9" dirty="0">
                <a:solidFill>
                  <a:srgbClr val="002060"/>
                </a:solidFill>
                <a:cs typeface="Calibri"/>
              </a:rPr>
              <a:t> </a:t>
            </a:r>
            <a:r>
              <a:rPr sz="1400" spc="-4" dirty="0">
                <a:solidFill>
                  <a:srgbClr val="002060"/>
                </a:solidFill>
                <a:cs typeface="Calibri"/>
              </a:rPr>
              <a:t>l’anneau </a:t>
            </a:r>
            <a:r>
              <a:rPr sz="1400" dirty="0">
                <a:solidFill>
                  <a:srgbClr val="002060"/>
                </a:solidFill>
                <a:cs typeface="Calibri"/>
              </a:rPr>
              <a:t> latéral</a:t>
            </a:r>
            <a:r>
              <a:rPr sz="1400" spc="9" dirty="0">
                <a:solidFill>
                  <a:srgbClr val="002060"/>
                </a:solidFill>
                <a:cs typeface="Calibri"/>
              </a:rPr>
              <a:t> et </a:t>
            </a:r>
            <a:r>
              <a:rPr sz="1400" spc="-4" dirty="0">
                <a:solidFill>
                  <a:srgbClr val="002060"/>
                </a:solidFill>
                <a:cs typeface="Calibri"/>
              </a:rPr>
              <a:t>l’anneau</a:t>
            </a:r>
            <a:r>
              <a:rPr sz="1400" spc="26" dirty="0">
                <a:solidFill>
                  <a:srgbClr val="002060"/>
                </a:solidFill>
                <a:cs typeface="Calibri"/>
              </a:rPr>
              <a:t> </a:t>
            </a:r>
            <a:r>
              <a:rPr sz="1400" spc="9" dirty="0">
                <a:solidFill>
                  <a:srgbClr val="002060"/>
                </a:solidFill>
                <a:cs typeface="Calibri"/>
              </a:rPr>
              <a:t>conique,</a:t>
            </a:r>
            <a:r>
              <a:rPr sz="1400" spc="26" dirty="0">
                <a:solidFill>
                  <a:srgbClr val="002060"/>
                </a:solidFill>
                <a:cs typeface="Calibri"/>
              </a:rPr>
              <a:t> </a:t>
            </a:r>
            <a:r>
              <a:rPr sz="1400" spc="4" dirty="0">
                <a:solidFill>
                  <a:srgbClr val="002060"/>
                </a:solidFill>
                <a:cs typeface="Calibri"/>
              </a:rPr>
              <a:t>Il</a:t>
            </a:r>
            <a:r>
              <a:rPr sz="1400" spc="-4" dirty="0">
                <a:solidFill>
                  <a:srgbClr val="002060"/>
                </a:solidFill>
                <a:cs typeface="Calibri"/>
              </a:rPr>
              <a:t> </a:t>
            </a:r>
            <a:r>
              <a:rPr sz="1400" dirty="0">
                <a:solidFill>
                  <a:srgbClr val="002060"/>
                </a:solidFill>
                <a:cs typeface="Calibri"/>
              </a:rPr>
              <a:t>facilite</a:t>
            </a:r>
            <a:r>
              <a:rPr sz="1400" spc="18" dirty="0">
                <a:solidFill>
                  <a:srgbClr val="002060"/>
                </a:solidFill>
                <a:cs typeface="Calibri"/>
              </a:rPr>
              <a:t> </a:t>
            </a:r>
            <a:r>
              <a:rPr sz="1400" spc="4" dirty="0">
                <a:solidFill>
                  <a:srgbClr val="002060"/>
                </a:solidFill>
                <a:cs typeface="Calibri"/>
              </a:rPr>
              <a:t>le</a:t>
            </a:r>
            <a:r>
              <a:rPr sz="1400" spc="9" dirty="0">
                <a:solidFill>
                  <a:srgbClr val="002060"/>
                </a:solidFill>
                <a:cs typeface="Calibri"/>
              </a:rPr>
              <a:t> démontage </a:t>
            </a:r>
            <a:r>
              <a:rPr sz="1400" spc="-278" dirty="0">
                <a:solidFill>
                  <a:srgbClr val="002060"/>
                </a:solidFill>
                <a:cs typeface="Calibri"/>
              </a:rPr>
              <a:t> </a:t>
            </a:r>
            <a:r>
              <a:rPr sz="1400" spc="9" dirty="0">
                <a:solidFill>
                  <a:srgbClr val="002060"/>
                </a:solidFill>
                <a:cs typeface="Calibri"/>
              </a:rPr>
              <a:t>et</a:t>
            </a:r>
            <a:r>
              <a:rPr sz="1400" spc="31" dirty="0">
                <a:solidFill>
                  <a:srgbClr val="002060"/>
                </a:solidFill>
                <a:cs typeface="Calibri"/>
              </a:rPr>
              <a:t> </a:t>
            </a:r>
            <a:r>
              <a:rPr sz="1400" spc="4" dirty="0">
                <a:solidFill>
                  <a:srgbClr val="002060"/>
                </a:solidFill>
                <a:cs typeface="Calibri"/>
              </a:rPr>
              <a:t>le</a:t>
            </a:r>
            <a:r>
              <a:rPr sz="1400" spc="35" dirty="0">
                <a:solidFill>
                  <a:srgbClr val="002060"/>
                </a:solidFill>
                <a:cs typeface="Calibri"/>
              </a:rPr>
              <a:t> </a:t>
            </a:r>
            <a:r>
              <a:rPr sz="1400" spc="4" dirty="0">
                <a:solidFill>
                  <a:srgbClr val="002060"/>
                </a:solidFill>
                <a:cs typeface="Calibri"/>
              </a:rPr>
              <a:t>montage</a:t>
            </a:r>
            <a:r>
              <a:rPr sz="1400" spc="44" dirty="0">
                <a:solidFill>
                  <a:srgbClr val="002060"/>
                </a:solidFill>
                <a:cs typeface="Calibri"/>
              </a:rPr>
              <a:t> </a:t>
            </a:r>
            <a:r>
              <a:rPr sz="1400" spc="13" dirty="0">
                <a:solidFill>
                  <a:srgbClr val="002060"/>
                </a:solidFill>
                <a:cs typeface="Calibri"/>
              </a:rPr>
              <a:t>de</a:t>
            </a:r>
            <a:r>
              <a:rPr sz="1400" spc="44" dirty="0">
                <a:solidFill>
                  <a:srgbClr val="002060"/>
                </a:solidFill>
                <a:cs typeface="Calibri"/>
              </a:rPr>
              <a:t> </a:t>
            </a:r>
            <a:r>
              <a:rPr sz="1400" spc="-4" dirty="0">
                <a:solidFill>
                  <a:srgbClr val="002060"/>
                </a:solidFill>
                <a:cs typeface="Calibri"/>
              </a:rPr>
              <a:t>l’anneau</a:t>
            </a:r>
            <a:r>
              <a:rPr sz="1400" spc="53" dirty="0">
                <a:solidFill>
                  <a:srgbClr val="002060"/>
                </a:solidFill>
                <a:cs typeface="Calibri"/>
              </a:rPr>
              <a:t> </a:t>
            </a:r>
            <a:r>
              <a:rPr sz="1400" spc="13" dirty="0">
                <a:solidFill>
                  <a:srgbClr val="002060"/>
                </a:solidFill>
                <a:cs typeface="Calibri"/>
              </a:rPr>
              <a:t>de</a:t>
            </a:r>
            <a:r>
              <a:rPr sz="1400" spc="44" dirty="0">
                <a:solidFill>
                  <a:srgbClr val="002060"/>
                </a:solidFill>
                <a:cs typeface="Calibri"/>
              </a:rPr>
              <a:t> </a:t>
            </a:r>
            <a:r>
              <a:rPr sz="1400" spc="4" dirty="0">
                <a:solidFill>
                  <a:srgbClr val="002060"/>
                </a:solidFill>
                <a:cs typeface="Calibri"/>
              </a:rPr>
              <a:t>verrouillage</a:t>
            </a:r>
            <a:r>
              <a:rPr sz="1400" spc="53" dirty="0">
                <a:solidFill>
                  <a:srgbClr val="002060"/>
                </a:solidFill>
                <a:cs typeface="Calibri"/>
              </a:rPr>
              <a:t> </a:t>
            </a:r>
            <a:r>
              <a:rPr sz="1400" spc="9" dirty="0">
                <a:solidFill>
                  <a:srgbClr val="002060"/>
                </a:solidFill>
                <a:cs typeface="Calibri"/>
              </a:rPr>
              <a:t>ainsi </a:t>
            </a:r>
            <a:r>
              <a:rPr sz="1400" spc="13" dirty="0">
                <a:solidFill>
                  <a:srgbClr val="002060"/>
                </a:solidFill>
                <a:cs typeface="Calibri"/>
              </a:rPr>
              <a:t> que </a:t>
            </a:r>
            <a:r>
              <a:rPr sz="1400" spc="4" dirty="0">
                <a:solidFill>
                  <a:srgbClr val="002060"/>
                </a:solidFill>
                <a:cs typeface="Calibri"/>
              </a:rPr>
              <a:t>le</a:t>
            </a:r>
            <a:r>
              <a:rPr sz="1400" spc="9" dirty="0">
                <a:solidFill>
                  <a:srgbClr val="002060"/>
                </a:solidFill>
                <a:cs typeface="Calibri"/>
              </a:rPr>
              <a:t> </a:t>
            </a:r>
            <a:r>
              <a:rPr sz="1400" dirty="0">
                <a:solidFill>
                  <a:srgbClr val="002060"/>
                </a:solidFill>
                <a:cs typeface="Calibri"/>
              </a:rPr>
              <a:t>retrait</a:t>
            </a:r>
            <a:r>
              <a:rPr sz="1400" spc="18" dirty="0">
                <a:solidFill>
                  <a:srgbClr val="002060"/>
                </a:solidFill>
                <a:cs typeface="Calibri"/>
              </a:rPr>
              <a:t> </a:t>
            </a:r>
            <a:r>
              <a:rPr sz="1400" spc="13" dirty="0">
                <a:solidFill>
                  <a:srgbClr val="002060"/>
                </a:solidFill>
                <a:cs typeface="Calibri"/>
              </a:rPr>
              <a:t>ou </a:t>
            </a:r>
            <a:r>
              <a:rPr sz="1400" spc="4" dirty="0">
                <a:solidFill>
                  <a:srgbClr val="002060"/>
                </a:solidFill>
                <a:cs typeface="Calibri"/>
              </a:rPr>
              <a:t>la</a:t>
            </a:r>
            <a:r>
              <a:rPr sz="1400" spc="9" dirty="0">
                <a:solidFill>
                  <a:srgbClr val="002060"/>
                </a:solidFill>
                <a:cs typeface="Calibri"/>
              </a:rPr>
              <a:t> </a:t>
            </a:r>
            <a:r>
              <a:rPr sz="1400" spc="13" dirty="0">
                <a:solidFill>
                  <a:srgbClr val="002060"/>
                </a:solidFill>
                <a:cs typeface="Calibri"/>
              </a:rPr>
              <a:t>mise</a:t>
            </a:r>
            <a:r>
              <a:rPr sz="1400" spc="9" dirty="0">
                <a:solidFill>
                  <a:srgbClr val="002060"/>
                </a:solidFill>
                <a:cs typeface="Calibri"/>
              </a:rPr>
              <a:t> </a:t>
            </a:r>
            <a:r>
              <a:rPr sz="1400" spc="13" dirty="0">
                <a:solidFill>
                  <a:srgbClr val="002060"/>
                </a:solidFill>
                <a:cs typeface="Calibri"/>
              </a:rPr>
              <a:t>en</a:t>
            </a:r>
            <a:r>
              <a:rPr sz="1400" dirty="0">
                <a:solidFill>
                  <a:srgbClr val="002060"/>
                </a:solidFill>
                <a:cs typeface="Calibri"/>
              </a:rPr>
              <a:t> </a:t>
            </a:r>
            <a:r>
              <a:rPr sz="1400" spc="9" dirty="0">
                <a:solidFill>
                  <a:srgbClr val="002060"/>
                </a:solidFill>
                <a:cs typeface="Calibri"/>
              </a:rPr>
              <a:t>place</a:t>
            </a:r>
            <a:r>
              <a:rPr sz="1400" spc="31" dirty="0">
                <a:solidFill>
                  <a:srgbClr val="002060"/>
                </a:solidFill>
                <a:cs typeface="Calibri"/>
              </a:rPr>
              <a:t> </a:t>
            </a:r>
            <a:r>
              <a:rPr sz="1400" spc="13" dirty="0">
                <a:solidFill>
                  <a:srgbClr val="002060"/>
                </a:solidFill>
                <a:cs typeface="Calibri"/>
              </a:rPr>
              <a:t>du</a:t>
            </a:r>
            <a:r>
              <a:rPr sz="1400" spc="9" dirty="0">
                <a:solidFill>
                  <a:srgbClr val="002060"/>
                </a:solidFill>
                <a:cs typeface="Calibri"/>
              </a:rPr>
              <a:t> </a:t>
            </a:r>
            <a:r>
              <a:rPr sz="1400" spc="4" dirty="0">
                <a:solidFill>
                  <a:srgbClr val="002060"/>
                </a:solidFill>
                <a:cs typeface="Calibri"/>
              </a:rPr>
              <a:t>joint</a:t>
            </a:r>
            <a:r>
              <a:rPr sz="1400" dirty="0">
                <a:solidFill>
                  <a:srgbClr val="002060"/>
                </a:solidFill>
                <a:cs typeface="Calibri"/>
              </a:rPr>
              <a:t> </a:t>
            </a:r>
            <a:r>
              <a:rPr sz="1400" spc="13" dirty="0">
                <a:solidFill>
                  <a:srgbClr val="002060"/>
                </a:solidFill>
                <a:cs typeface="Calibri"/>
              </a:rPr>
              <a:t>sur</a:t>
            </a:r>
            <a:r>
              <a:rPr sz="1400" spc="4" dirty="0">
                <a:solidFill>
                  <a:srgbClr val="002060"/>
                </a:solidFill>
                <a:cs typeface="Calibri"/>
              </a:rPr>
              <a:t> </a:t>
            </a:r>
            <a:r>
              <a:rPr sz="1400" spc="13" dirty="0">
                <a:solidFill>
                  <a:srgbClr val="002060"/>
                </a:solidFill>
                <a:cs typeface="Calibri"/>
              </a:rPr>
              <a:t>des </a:t>
            </a:r>
            <a:r>
              <a:rPr sz="1400" spc="18" dirty="0">
                <a:solidFill>
                  <a:srgbClr val="002060"/>
                </a:solidFill>
                <a:cs typeface="Calibri"/>
              </a:rPr>
              <a:t> </a:t>
            </a:r>
            <a:r>
              <a:rPr sz="1400" spc="9" dirty="0">
                <a:solidFill>
                  <a:srgbClr val="002060"/>
                </a:solidFill>
                <a:cs typeface="Calibri"/>
              </a:rPr>
              <a:t>véhicules </a:t>
            </a:r>
            <a:r>
              <a:rPr sz="1400" spc="13" dirty="0">
                <a:solidFill>
                  <a:srgbClr val="002060"/>
                </a:solidFill>
                <a:cs typeface="Calibri"/>
              </a:rPr>
              <a:t>à </a:t>
            </a:r>
            <a:r>
              <a:rPr sz="1400" spc="4" dirty="0">
                <a:solidFill>
                  <a:srgbClr val="002060"/>
                </a:solidFill>
                <a:cs typeface="Calibri"/>
              </a:rPr>
              <a:t>roues </a:t>
            </a:r>
            <a:r>
              <a:rPr sz="1400" spc="13" dirty="0">
                <a:solidFill>
                  <a:srgbClr val="002060"/>
                </a:solidFill>
                <a:cs typeface="Calibri"/>
              </a:rPr>
              <a:t>jumelées sans </a:t>
            </a:r>
            <a:r>
              <a:rPr sz="1400" dirty="0">
                <a:solidFill>
                  <a:srgbClr val="002060"/>
                </a:solidFill>
                <a:cs typeface="Calibri"/>
              </a:rPr>
              <a:t>avoir </a:t>
            </a:r>
            <a:r>
              <a:rPr sz="1400" spc="13" dirty="0">
                <a:solidFill>
                  <a:srgbClr val="002060"/>
                </a:solidFill>
                <a:cs typeface="Calibri"/>
              </a:rPr>
              <a:t>à déposer </a:t>
            </a:r>
            <a:r>
              <a:rPr sz="1400" spc="4" dirty="0">
                <a:solidFill>
                  <a:srgbClr val="002060"/>
                </a:solidFill>
                <a:cs typeface="Calibri"/>
              </a:rPr>
              <a:t>la </a:t>
            </a:r>
            <a:r>
              <a:rPr sz="1400" spc="-278" dirty="0">
                <a:solidFill>
                  <a:srgbClr val="002060"/>
                </a:solidFill>
                <a:cs typeface="Calibri"/>
              </a:rPr>
              <a:t> </a:t>
            </a:r>
            <a:r>
              <a:rPr sz="1400" spc="4" dirty="0">
                <a:solidFill>
                  <a:srgbClr val="002060"/>
                </a:solidFill>
                <a:cs typeface="Calibri"/>
              </a:rPr>
              <a:t>roue</a:t>
            </a:r>
            <a:r>
              <a:rPr sz="1400" spc="18" dirty="0">
                <a:solidFill>
                  <a:srgbClr val="002060"/>
                </a:solidFill>
                <a:cs typeface="Calibri"/>
              </a:rPr>
              <a:t> </a:t>
            </a:r>
            <a:r>
              <a:rPr sz="1400" spc="4" dirty="0">
                <a:solidFill>
                  <a:srgbClr val="002060"/>
                </a:solidFill>
                <a:cs typeface="Calibri"/>
              </a:rPr>
              <a:t>intérieure</a:t>
            </a:r>
            <a:r>
              <a:rPr sz="1400" spc="9" dirty="0">
                <a:solidFill>
                  <a:srgbClr val="002060"/>
                </a:solidFill>
                <a:cs typeface="Calibri"/>
              </a:rPr>
              <a:t> </a:t>
            </a:r>
            <a:r>
              <a:rPr sz="1400" spc="-4" dirty="0">
                <a:solidFill>
                  <a:srgbClr val="002060"/>
                </a:solidFill>
                <a:cs typeface="Calibri"/>
              </a:rPr>
              <a:t>jusqu’à</a:t>
            </a:r>
            <a:r>
              <a:rPr sz="1400" dirty="0">
                <a:solidFill>
                  <a:srgbClr val="002060"/>
                </a:solidFill>
                <a:cs typeface="Calibri"/>
              </a:rPr>
              <a:t> </a:t>
            </a:r>
            <a:r>
              <a:rPr sz="1400" spc="4" dirty="0">
                <a:solidFill>
                  <a:srgbClr val="002060"/>
                </a:solidFill>
                <a:cs typeface="Calibri"/>
              </a:rPr>
              <a:t>la</a:t>
            </a:r>
            <a:r>
              <a:rPr sz="1400" spc="13" dirty="0">
                <a:solidFill>
                  <a:srgbClr val="002060"/>
                </a:solidFill>
                <a:cs typeface="Calibri"/>
              </a:rPr>
              <a:t> </a:t>
            </a:r>
            <a:r>
              <a:rPr sz="1400" spc="9" dirty="0">
                <a:solidFill>
                  <a:srgbClr val="002060"/>
                </a:solidFill>
                <a:cs typeface="Calibri"/>
              </a:rPr>
              <a:t>dimension</a:t>
            </a:r>
            <a:r>
              <a:rPr sz="1400" spc="13" dirty="0">
                <a:solidFill>
                  <a:srgbClr val="002060"/>
                </a:solidFill>
                <a:cs typeface="Calibri"/>
              </a:rPr>
              <a:t> </a:t>
            </a:r>
            <a:r>
              <a:rPr sz="1400" spc="-18" dirty="0">
                <a:solidFill>
                  <a:srgbClr val="002060"/>
                </a:solidFill>
                <a:cs typeface="Calibri"/>
              </a:rPr>
              <a:t>51’’.</a:t>
            </a:r>
            <a:endParaRPr sz="1400" dirty="0">
              <a:solidFill>
                <a:srgbClr val="002060"/>
              </a:solidFill>
              <a:cs typeface="Calibri"/>
            </a:endParaRPr>
          </a:p>
        </p:txBody>
      </p:sp>
    </p:spTree>
    <p:extLst>
      <p:ext uri="{BB962C8B-B14F-4D97-AF65-F5344CB8AC3E}">
        <p14:creationId xmlns:p14="http://schemas.microsoft.com/office/powerpoint/2010/main" val="16062731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pic>
        <p:nvPicPr>
          <p:cNvPr id="20" name="object 6">
            <a:extLst>
              <a:ext uri="{FF2B5EF4-FFF2-40B4-BE49-F238E27FC236}">
                <a16:creationId xmlns:a16="http://schemas.microsoft.com/office/drawing/2014/main" id="{EEBF08AC-067F-5B75-3E53-FBA8CD024540}"/>
              </a:ext>
            </a:extLst>
          </p:cNvPr>
          <p:cNvPicPr/>
          <p:nvPr/>
        </p:nvPicPr>
        <p:blipFill>
          <a:blip r:embed="rId2" cstate="print"/>
          <a:stretch>
            <a:fillRect/>
          </a:stretch>
        </p:blipFill>
        <p:spPr>
          <a:xfrm>
            <a:off x="1911275" y="1938384"/>
            <a:ext cx="8072269" cy="4114800"/>
          </a:xfrm>
          <a:prstGeom prst="rect">
            <a:avLst/>
          </a:prstGeom>
        </p:spPr>
      </p:pic>
      <p:sp>
        <p:nvSpPr>
          <p:cNvPr id="21" name="object 7">
            <a:extLst>
              <a:ext uri="{FF2B5EF4-FFF2-40B4-BE49-F238E27FC236}">
                <a16:creationId xmlns:a16="http://schemas.microsoft.com/office/drawing/2014/main" id="{1C7F1CB1-074B-A362-559C-7143A1366D7F}"/>
              </a:ext>
            </a:extLst>
          </p:cNvPr>
          <p:cNvSpPr txBox="1">
            <a:spLocks/>
          </p:cNvSpPr>
          <p:nvPr/>
        </p:nvSpPr>
        <p:spPr>
          <a:xfrm>
            <a:off x="9785000" y="6184179"/>
            <a:ext cx="247842" cy="115416"/>
          </a:xfrm>
          <a:prstGeom prst="rect">
            <a:avLst/>
          </a:prstGeom>
        </p:spPr>
        <p:txBody>
          <a:bodyPr vert="horz" wrap="square" lIns="0" tIns="0" rIns="0" bIns="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3619">
              <a:lnSpc>
                <a:spcPts val="922"/>
              </a:lnSpc>
            </a:pPr>
            <a:fld id="{81D60167-4931-47E6-BA6A-407CBD079E47}" type="slidenum">
              <a:rPr lang="fr-FR" spc="-4" smtClean="0"/>
              <a:pPr marL="33619">
                <a:lnSpc>
                  <a:spcPts val="922"/>
                </a:lnSpc>
              </a:pPr>
              <a:t>45</a:t>
            </a:fld>
            <a:endParaRPr lang="fr-FR" spc="-4" dirty="0"/>
          </a:p>
        </p:txBody>
      </p:sp>
      <p:sp>
        <p:nvSpPr>
          <p:cNvPr id="22" name="object 5">
            <a:extLst>
              <a:ext uri="{FF2B5EF4-FFF2-40B4-BE49-F238E27FC236}">
                <a16:creationId xmlns:a16="http://schemas.microsoft.com/office/drawing/2014/main" id="{52FF52C2-D9CC-3083-0233-4F5CFBAD26C1}"/>
              </a:ext>
            </a:extLst>
          </p:cNvPr>
          <p:cNvSpPr txBox="1">
            <a:spLocks/>
          </p:cNvSpPr>
          <p:nvPr/>
        </p:nvSpPr>
        <p:spPr>
          <a:xfrm>
            <a:off x="280657" y="1462016"/>
            <a:ext cx="8374828" cy="294953"/>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lnSpc>
                <a:spcPts val="2290"/>
              </a:lnSpc>
            </a:pPr>
            <a:r>
              <a:rPr lang="fr-FR" sz="2400" spc="4" dirty="0">
                <a:solidFill>
                  <a:srgbClr val="002060"/>
                </a:solidFill>
                <a:highlight>
                  <a:srgbClr val="F6DA0A"/>
                </a:highlight>
              </a:rPr>
              <a:t>Guide</a:t>
            </a:r>
            <a:r>
              <a:rPr lang="fr-FR" sz="2400" spc="-22" dirty="0">
                <a:solidFill>
                  <a:srgbClr val="002060"/>
                </a:solidFill>
                <a:highlight>
                  <a:srgbClr val="F6DA0A"/>
                </a:highlight>
              </a:rPr>
              <a:t> </a:t>
            </a:r>
            <a:r>
              <a:rPr lang="fr-FR" sz="2400" spc="4" dirty="0">
                <a:solidFill>
                  <a:srgbClr val="002060"/>
                </a:solidFill>
                <a:highlight>
                  <a:srgbClr val="F6DA0A"/>
                </a:highlight>
              </a:rPr>
              <a:t>d’utilisation</a:t>
            </a:r>
            <a:r>
              <a:rPr lang="fr-FR" sz="2400" spc="-35" dirty="0">
                <a:solidFill>
                  <a:srgbClr val="002060"/>
                </a:solidFill>
                <a:highlight>
                  <a:srgbClr val="F6DA0A"/>
                </a:highlight>
              </a:rPr>
              <a:t> </a:t>
            </a:r>
            <a:r>
              <a:rPr lang="fr-FR" sz="2400" spc="4" dirty="0">
                <a:solidFill>
                  <a:srgbClr val="002060"/>
                </a:solidFill>
                <a:highlight>
                  <a:srgbClr val="F6DA0A"/>
                </a:highlight>
              </a:rPr>
              <a:t>des divers outils</a:t>
            </a:r>
            <a:r>
              <a:rPr lang="fr-FR" sz="2400" spc="-22" dirty="0">
                <a:solidFill>
                  <a:srgbClr val="002060"/>
                </a:solidFill>
                <a:highlight>
                  <a:srgbClr val="F6DA0A"/>
                </a:highlight>
              </a:rPr>
              <a:t> </a:t>
            </a:r>
            <a:r>
              <a:rPr lang="fr-FR" sz="2400" spc="4" dirty="0">
                <a:solidFill>
                  <a:srgbClr val="002060"/>
                </a:solidFill>
                <a:highlight>
                  <a:srgbClr val="F6DA0A"/>
                </a:highlight>
              </a:rPr>
              <a:t>pour</a:t>
            </a:r>
            <a:r>
              <a:rPr lang="fr-FR" sz="2400" spc="-18" dirty="0">
                <a:solidFill>
                  <a:srgbClr val="002060"/>
                </a:solidFill>
                <a:highlight>
                  <a:srgbClr val="F6DA0A"/>
                </a:highlight>
              </a:rPr>
              <a:t> </a:t>
            </a:r>
            <a:r>
              <a:rPr lang="fr-FR" sz="2400" spc="4" dirty="0">
                <a:solidFill>
                  <a:srgbClr val="002060"/>
                </a:solidFill>
                <a:highlight>
                  <a:srgbClr val="F6DA0A"/>
                </a:highlight>
              </a:rPr>
              <a:t>roues</a:t>
            </a:r>
            <a:r>
              <a:rPr lang="fr-FR" sz="2400" spc="-9" dirty="0">
                <a:solidFill>
                  <a:srgbClr val="002060"/>
                </a:solidFill>
                <a:highlight>
                  <a:srgbClr val="F6DA0A"/>
                </a:highlight>
              </a:rPr>
              <a:t> </a:t>
            </a:r>
            <a:r>
              <a:rPr lang="fr-FR" sz="2400" spc="4" dirty="0">
                <a:solidFill>
                  <a:srgbClr val="002060"/>
                </a:solidFill>
                <a:highlight>
                  <a:srgbClr val="F6DA0A"/>
                </a:highlight>
              </a:rPr>
              <a:t>1 </a:t>
            </a:r>
            <a:r>
              <a:rPr lang="fr-FR" sz="2400" dirty="0">
                <a:solidFill>
                  <a:srgbClr val="002060"/>
                </a:solidFill>
                <a:highlight>
                  <a:srgbClr val="F6DA0A"/>
                </a:highlight>
              </a:rPr>
              <a:t>et </a:t>
            </a:r>
            <a:r>
              <a:rPr lang="fr-FR" sz="2400" spc="4" dirty="0">
                <a:solidFill>
                  <a:srgbClr val="002060"/>
                </a:solidFill>
                <a:highlight>
                  <a:srgbClr val="F6DA0A"/>
                </a:highlight>
              </a:rPr>
              <a:t>3 Pièces</a:t>
            </a:r>
            <a:endParaRPr lang="fr-FR" sz="2400" dirty="0">
              <a:solidFill>
                <a:srgbClr val="002060"/>
              </a:solidFill>
              <a:highlight>
                <a:srgbClr val="F6DA0A"/>
              </a:highlight>
            </a:endParaRPr>
          </a:p>
        </p:txBody>
      </p:sp>
    </p:spTree>
    <p:extLst>
      <p:ext uri="{BB962C8B-B14F-4D97-AF65-F5344CB8AC3E}">
        <p14:creationId xmlns:p14="http://schemas.microsoft.com/office/powerpoint/2010/main" val="35669846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sp>
        <p:nvSpPr>
          <p:cNvPr id="21" name="object 7">
            <a:extLst>
              <a:ext uri="{FF2B5EF4-FFF2-40B4-BE49-F238E27FC236}">
                <a16:creationId xmlns:a16="http://schemas.microsoft.com/office/drawing/2014/main" id="{1C7F1CB1-074B-A362-559C-7143A1366D7F}"/>
              </a:ext>
            </a:extLst>
          </p:cNvPr>
          <p:cNvSpPr txBox="1">
            <a:spLocks/>
          </p:cNvSpPr>
          <p:nvPr/>
        </p:nvSpPr>
        <p:spPr>
          <a:xfrm>
            <a:off x="9785000" y="6184179"/>
            <a:ext cx="247842" cy="115416"/>
          </a:xfrm>
          <a:prstGeom prst="rect">
            <a:avLst/>
          </a:prstGeom>
        </p:spPr>
        <p:txBody>
          <a:bodyPr vert="horz" wrap="square" lIns="0" tIns="0" rIns="0" bIns="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3619">
              <a:lnSpc>
                <a:spcPts val="922"/>
              </a:lnSpc>
            </a:pPr>
            <a:fld id="{81D60167-4931-47E6-BA6A-407CBD079E47}" type="slidenum">
              <a:rPr lang="fr-FR" spc="-4" smtClean="0"/>
              <a:pPr marL="33619">
                <a:lnSpc>
                  <a:spcPts val="922"/>
                </a:lnSpc>
              </a:pPr>
              <a:t>46</a:t>
            </a:fld>
            <a:endParaRPr lang="fr-FR" spc="-4" dirty="0"/>
          </a:p>
        </p:txBody>
      </p:sp>
      <p:sp>
        <p:nvSpPr>
          <p:cNvPr id="22" name="object 5">
            <a:extLst>
              <a:ext uri="{FF2B5EF4-FFF2-40B4-BE49-F238E27FC236}">
                <a16:creationId xmlns:a16="http://schemas.microsoft.com/office/drawing/2014/main" id="{52FF52C2-D9CC-3083-0233-4F5CFBAD26C1}"/>
              </a:ext>
            </a:extLst>
          </p:cNvPr>
          <p:cNvSpPr txBox="1">
            <a:spLocks/>
          </p:cNvSpPr>
          <p:nvPr/>
        </p:nvSpPr>
        <p:spPr>
          <a:xfrm>
            <a:off x="280656" y="1458008"/>
            <a:ext cx="9752185" cy="30296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lnSpc>
                <a:spcPts val="2290"/>
              </a:lnSpc>
            </a:pPr>
            <a:r>
              <a:rPr lang="fr-FR" sz="2800" spc="4" dirty="0">
                <a:solidFill>
                  <a:srgbClr val="002060"/>
                </a:solidFill>
                <a:highlight>
                  <a:srgbClr val="F6DA0A"/>
                </a:highlight>
              </a:rPr>
              <a:t>Guide</a:t>
            </a:r>
            <a:r>
              <a:rPr lang="fr-FR" sz="2800" spc="-22" dirty="0">
                <a:solidFill>
                  <a:srgbClr val="002060"/>
                </a:solidFill>
                <a:highlight>
                  <a:srgbClr val="F6DA0A"/>
                </a:highlight>
              </a:rPr>
              <a:t> </a:t>
            </a:r>
            <a:r>
              <a:rPr lang="fr-FR" sz="2800" spc="4" dirty="0">
                <a:solidFill>
                  <a:srgbClr val="002060"/>
                </a:solidFill>
                <a:highlight>
                  <a:srgbClr val="F6DA0A"/>
                </a:highlight>
              </a:rPr>
              <a:t>d’utilisation</a:t>
            </a:r>
            <a:r>
              <a:rPr lang="fr-FR" sz="2800" spc="-35" dirty="0">
                <a:solidFill>
                  <a:srgbClr val="002060"/>
                </a:solidFill>
                <a:highlight>
                  <a:srgbClr val="F6DA0A"/>
                </a:highlight>
              </a:rPr>
              <a:t> </a:t>
            </a:r>
            <a:r>
              <a:rPr lang="fr-FR" sz="2800" spc="4" dirty="0">
                <a:solidFill>
                  <a:srgbClr val="002060"/>
                </a:solidFill>
                <a:highlight>
                  <a:srgbClr val="F6DA0A"/>
                </a:highlight>
              </a:rPr>
              <a:t>des divers outils</a:t>
            </a:r>
            <a:r>
              <a:rPr lang="fr-FR" sz="2800" spc="-22" dirty="0">
                <a:solidFill>
                  <a:srgbClr val="002060"/>
                </a:solidFill>
                <a:highlight>
                  <a:srgbClr val="F6DA0A"/>
                </a:highlight>
              </a:rPr>
              <a:t> </a:t>
            </a:r>
            <a:r>
              <a:rPr lang="fr-FR" sz="2800" spc="4" dirty="0">
                <a:solidFill>
                  <a:srgbClr val="002060"/>
                </a:solidFill>
                <a:highlight>
                  <a:srgbClr val="F6DA0A"/>
                </a:highlight>
              </a:rPr>
              <a:t>pour</a:t>
            </a:r>
            <a:r>
              <a:rPr lang="fr-FR" sz="2800" spc="-18" dirty="0">
                <a:solidFill>
                  <a:srgbClr val="002060"/>
                </a:solidFill>
                <a:highlight>
                  <a:srgbClr val="F6DA0A"/>
                </a:highlight>
              </a:rPr>
              <a:t> </a:t>
            </a:r>
            <a:r>
              <a:rPr lang="fr-FR" sz="2800" spc="4" dirty="0">
                <a:solidFill>
                  <a:srgbClr val="002060"/>
                </a:solidFill>
                <a:highlight>
                  <a:srgbClr val="F6DA0A"/>
                </a:highlight>
              </a:rPr>
              <a:t>roues</a:t>
            </a:r>
            <a:r>
              <a:rPr lang="fr-FR" sz="2800" spc="-9" dirty="0">
                <a:solidFill>
                  <a:srgbClr val="002060"/>
                </a:solidFill>
                <a:highlight>
                  <a:srgbClr val="F6DA0A"/>
                </a:highlight>
              </a:rPr>
              <a:t> </a:t>
            </a:r>
            <a:r>
              <a:rPr lang="fr-FR" sz="2800" spc="4" dirty="0">
                <a:solidFill>
                  <a:srgbClr val="002060"/>
                </a:solidFill>
                <a:highlight>
                  <a:srgbClr val="F6DA0A"/>
                </a:highlight>
              </a:rPr>
              <a:t>1 </a:t>
            </a:r>
            <a:r>
              <a:rPr lang="fr-FR" sz="2800" dirty="0">
                <a:solidFill>
                  <a:srgbClr val="002060"/>
                </a:solidFill>
                <a:highlight>
                  <a:srgbClr val="F6DA0A"/>
                </a:highlight>
              </a:rPr>
              <a:t>et </a:t>
            </a:r>
            <a:r>
              <a:rPr lang="fr-FR" sz="2800" spc="4" dirty="0">
                <a:solidFill>
                  <a:srgbClr val="002060"/>
                </a:solidFill>
                <a:highlight>
                  <a:srgbClr val="F6DA0A"/>
                </a:highlight>
              </a:rPr>
              <a:t>3 Pièces</a:t>
            </a:r>
            <a:endParaRPr lang="fr-FR" sz="2800" dirty="0">
              <a:solidFill>
                <a:srgbClr val="002060"/>
              </a:solidFill>
              <a:highlight>
                <a:srgbClr val="F6DA0A"/>
              </a:highlight>
            </a:endParaRPr>
          </a:p>
        </p:txBody>
      </p:sp>
      <p:pic>
        <p:nvPicPr>
          <p:cNvPr id="3" name="object 2">
            <a:extLst>
              <a:ext uri="{FF2B5EF4-FFF2-40B4-BE49-F238E27FC236}">
                <a16:creationId xmlns:a16="http://schemas.microsoft.com/office/drawing/2014/main" id="{6CDEB2C5-4711-61B6-B0BB-05EA19146318}"/>
              </a:ext>
            </a:extLst>
          </p:cNvPr>
          <p:cNvPicPr/>
          <p:nvPr/>
        </p:nvPicPr>
        <p:blipFill>
          <a:blip r:embed="rId2" cstate="print"/>
          <a:stretch>
            <a:fillRect/>
          </a:stretch>
        </p:blipFill>
        <p:spPr>
          <a:xfrm>
            <a:off x="2041712" y="1919281"/>
            <a:ext cx="7750884" cy="4013947"/>
          </a:xfrm>
          <a:prstGeom prst="rect">
            <a:avLst/>
          </a:prstGeom>
        </p:spPr>
      </p:pic>
    </p:spTree>
    <p:extLst>
      <p:ext uri="{BB962C8B-B14F-4D97-AF65-F5344CB8AC3E}">
        <p14:creationId xmlns:p14="http://schemas.microsoft.com/office/powerpoint/2010/main" val="32206361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sp>
        <p:nvSpPr>
          <p:cNvPr id="21" name="object 7">
            <a:extLst>
              <a:ext uri="{FF2B5EF4-FFF2-40B4-BE49-F238E27FC236}">
                <a16:creationId xmlns:a16="http://schemas.microsoft.com/office/drawing/2014/main" id="{1C7F1CB1-074B-A362-559C-7143A1366D7F}"/>
              </a:ext>
            </a:extLst>
          </p:cNvPr>
          <p:cNvSpPr txBox="1">
            <a:spLocks/>
          </p:cNvSpPr>
          <p:nvPr/>
        </p:nvSpPr>
        <p:spPr>
          <a:xfrm>
            <a:off x="9785000" y="6184179"/>
            <a:ext cx="247842" cy="115416"/>
          </a:xfrm>
          <a:prstGeom prst="rect">
            <a:avLst/>
          </a:prstGeom>
        </p:spPr>
        <p:txBody>
          <a:bodyPr vert="horz" wrap="square" lIns="0" tIns="0" rIns="0" bIns="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3619">
              <a:lnSpc>
                <a:spcPts val="922"/>
              </a:lnSpc>
            </a:pPr>
            <a:fld id="{81D60167-4931-47E6-BA6A-407CBD079E47}" type="slidenum">
              <a:rPr lang="fr-FR" spc="-4" smtClean="0"/>
              <a:pPr marL="33619">
                <a:lnSpc>
                  <a:spcPts val="922"/>
                </a:lnSpc>
              </a:pPr>
              <a:t>47</a:t>
            </a:fld>
            <a:endParaRPr lang="fr-FR" spc="-4" dirty="0"/>
          </a:p>
        </p:txBody>
      </p:sp>
      <p:grpSp>
        <p:nvGrpSpPr>
          <p:cNvPr id="88" name="object 6">
            <a:extLst>
              <a:ext uri="{FF2B5EF4-FFF2-40B4-BE49-F238E27FC236}">
                <a16:creationId xmlns:a16="http://schemas.microsoft.com/office/drawing/2014/main" id="{DA7EB0B0-DF33-5AA6-D356-899DF0258184}"/>
              </a:ext>
            </a:extLst>
          </p:cNvPr>
          <p:cNvGrpSpPr/>
          <p:nvPr/>
        </p:nvGrpSpPr>
        <p:grpSpPr>
          <a:xfrm>
            <a:off x="1050194" y="2330672"/>
            <a:ext cx="2102224" cy="1609725"/>
            <a:chOff x="316992" y="1772411"/>
            <a:chExt cx="2382520" cy="1824355"/>
          </a:xfrm>
        </p:grpSpPr>
        <p:pic>
          <p:nvPicPr>
            <p:cNvPr id="89" name="object 7">
              <a:extLst>
                <a:ext uri="{FF2B5EF4-FFF2-40B4-BE49-F238E27FC236}">
                  <a16:creationId xmlns:a16="http://schemas.microsoft.com/office/drawing/2014/main" id="{3B735144-655D-A477-AE2E-CD431E2825A1}"/>
                </a:ext>
              </a:extLst>
            </p:cNvPr>
            <p:cNvPicPr/>
            <p:nvPr/>
          </p:nvPicPr>
          <p:blipFill>
            <a:blip r:embed="rId2" cstate="print"/>
            <a:stretch>
              <a:fillRect/>
            </a:stretch>
          </p:blipFill>
          <p:spPr>
            <a:xfrm>
              <a:off x="390144" y="1845563"/>
              <a:ext cx="2235707" cy="1677923"/>
            </a:xfrm>
            <a:prstGeom prst="rect">
              <a:avLst/>
            </a:prstGeom>
          </p:spPr>
        </p:pic>
        <p:sp>
          <p:nvSpPr>
            <p:cNvPr id="90" name="object 8">
              <a:extLst>
                <a:ext uri="{FF2B5EF4-FFF2-40B4-BE49-F238E27FC236}">
                  <a16:creationId xmlns:a16="http://schemas.microsoft.com/office/drawing/2014/main" id="{45313264-62E2-7BC4-6217-9C5017BF0FA2}"/>
                </a:ext>
              </a:extLst>
            </p:cNvPr>
            <p:cNvSpPr/>
            <p:nvPr/>
          </p:nvSpPr>
          <p:spPr>
            <a:xfrm>
              <a:off x="316992" y="1772411"/>
              <a:ext cx="2382520" cy="1824355"/>
            </a:xfrm>
            <a:custGeom>
              <a:avLst/>
              <a:gdLst/>
              <a:ahLst/>
              <a:cxnLst/>
              <a:rect l="l" t="t" r="r" b="b"/>
              <a:pathLst>
                <a:path w="2382520" h="1824354">
                  <a:moveTo>
                    <a:pt x="2382012" y="1473708"/>
                  </a:moveTo>
                  <a:lnTo>
                    <a:pt x="2382012" y="0"/>
                  </a:lnTo>
                  <a:lnTo>
                    <a:pt x="350520" y="0"/>
                  </a:lnTo>
                  <a:lnTo>
                    <a:pt x="281940" y="6096"/>
                  </a:lnTo>
                  <a:lnTo>
                    <a:pt x="214884" y="27432"/>
                  </a:lnTo>
                  <a:lnTo>
                    <a:pt x="155448" y="59436"/>
                  </a:lnTo>
                  <a:lnTo>
                    <a:pt x="102108" y="103632"/>
                  </a:lnTo>
                  <a:lnTo>
                    <a:pt x="59436" y="155448"/>
                  </a:lnTo>
                  <a:lnTo>
                    <a:pt x="27432" y="214884"/>
                  </a:lnTo>
                  <a:lnTo>
                    <a:pt x="6096" y="281940"/>
                  </a:lnTo>
                  <a:lnTo>
                    <a:pt x="0" y="352044"/>
                  </a:lnTo>
                  <a:lnTo>
                    <a:pt x="0" y="1824228"/>
                  </a:lnTo>
                  <a:lnTo>
                    <a:pt x="36576" y="1824228"/>
                  </a:lnTo>
                  <a:lnTo>
                    <a:pt x="36576" y="1751076"/>
                  </a:lnTo>
                  <a:lnTo>
                    <a:pt x="73152" y="1751076"/>
                  </a:lnTo>
                  <a:lnTo>
                    <a:pt x="73152" y="353568"/>
                  </a:lnTo>
                  <a:lnTo>
                    <a:pt x="74676" y="323088"/>
                  </a:lnTo>
                  <a:lnTo>
                    <a:pt x="74676" y="326136"/>
                  </a:lnTo>
                  <a:lnTo>
                    <a:pt x="77724" y="305816"/>
                  </a:lnTo>
                  <a:lnTo>
                    <a:pt x="77724" y="298704"/>
                  </a:lnTo>
                  <a:lnTo>
                    <a:pt x="85344" y="268224"/>
                  </a:lnTo>
                  <a:lnTo>
                    <a:pt x="85344" y="271272"/>
                  </a:lnTo>
                  <a:lnTo>
                    <a:pt x="94488" y="246452"/>
                  </a:lnTo>
                  <a:lnTo>
                    <a:pt x="94488" y="245364"/>
                  </a:lnTo>
                  <a:lnTo>
                    <a:pt x="105156" y="221361"/>
                  </a:lnTo>
                  <a:lnTo>
                    <a:pt x="105156" y="220980"/>
                  </a:lnTo>
                  <a:lnTo>
                    <a:pt x="106680" y="217932"/>
                  </a:lnTo>
                  <a:lnTo>
                    <a:pt x="106680" y="218624"/>
                  </a:lnTo>
                  <a:lnTo>
                    <a:pt x="121920" y="195072"/>
                  </a:lnTo>
                  <a:lnTo>
                    <a:pt x="121920" y="195903"/>
                  </a:lnTo>
                  <a:lnTo>
                    <a:pt x="137160" y="173736"/>
                  </a:lnTo>
                  <a:lnTo>
                    <a:pt x="137160" y="175025"/>
                  </a:lnTo>
                  <a:lnTo>
                    <a:pt x="155448" y="153924"/>
                  </a:lnTo>
                  <a:lnTo>
                    <a:pt x="155448" y="155549"/>
                  </a:lnTo>
                  <a:lnTo>
                    <a:pt x="176784" y="135636"/>
                  </a:lnTo>
                  <a:lnTo>
                    <a:pt x="176784" y="136398"/>
                  </a:lnTo>
                  <a:lnTo>
                    <a:pt x="195072" y="122682"/>
                  </a:lnTo>
                  <a:lnTo>
                    <a:pt x="195072" y="121920"/>
                  </a:lnTo>
                  <a:lnTo>
                    <a:pt x="217932" y="108472"/>
                  </a:lnTo>
                  <a:lnTo>
                    <a:pt x="217932" y="108204"/>
                  </a:lnTo>
                  <a:lnTo>
                    <a:pt x="245364" y="94488"/>
                  </a:lnTo>
                  <a:lnTo>
                    <a:pt x="245364" y="94889"/>
                  </a:lnTo>
                  <a:lnTo>
                    <a:pt x="268224" y="86466"/>
                  </a:lnTo>
                  <a:lnTo>
                    <a:pt x="268224" y="85344"/>
                  </a:lnTo>
                  <a:lnTo>
                    <a:pt x="298704" y="77724"/>
                  </a:lnTo>
                  <a:lnTo>
                    <a:pt x="298704" y="78594"/>
                  </a:lnTo>
                  <a:lnTo>
                    <a:pt x="323088" y="75111"/>
                  </a:lnTo>
                  <a:lnTo>
                    <a:pt x="323088" y="74676"/>
                  </a:lnTo>
                  <a:lnTo>
                    <a:pt x="352044" y="73228"/>
                  </a:lnTo>
                  <a:lnTo>
                    <a:pt x="2308860" y="73152"/>
                  </a:lnTo>
                  <a:lnTo>
                    <a:pt x="2308860" y="36576"/>
                  </a:lnTo>
                  <a:lnTo>
                    <a:pt x="2345436" y="73152"/>
                  </a:lnTo>
                  <a:lnTo>
                    <a:pt x="2345436" y="1627632"/>
                  </a:lnTo>
                  <a:lnTo>
                    <a:pt x="2354580" y="1609344"/>
                  </a:lnTo>
                  <a:lnTo>
                    <a:pt x="2365248" y="1575816"/>
                  </a:lnTo>
                  <a:lnTo>
                    <a:pt x="2374392" y="1542288"/>
                  </a:lnTo>
                  <a:lnTo>
                    <a:pt x="2380488" y="1507236"/>
                  </a:lnTo>
                  <a:lnTo>
                    <a:pt x="2382012" y="1473708"/>
                  </a:lnTo>
                  <a:close/>
                </a:path>
                <a:path w="2382520" h="1824354">
                  <a:moveTo>
                    <a:pt x="2029968" y="1824228"/>
                  </a:moveTo>
                  <a:lnTo>
                    <a:pt x="2029968" y="1751076"/>
                  </a:lnTo>
                  <a:lnTo>
                    <a:pt x="36576" y="1751076"/>
                  </a:lnTo>
                  <a:lnTo>
                    <a:pt x="73152" y="1787652"/>
                  </a:lnTo>
                  <a:lnTo>
                    <a:pt x="73152" y="1824228"/>
                  </a:lnTo>
                  <a:lnTo>
                    <a:pt x="2029968" y="1824228"/>
                  </a:lnTo>
                  <a:close/>
                </a:path>
                <a:path w="2382520" h="1824354">
                  <a:moveTo>
                    <a:pt x="73152" y="1824228"/>
                  </a:moveTo>
                  <a:lnTo>
                    <a:pt x="73152" y="1787652"/>
                  </a:lnTo>
                  <a:lnTo>
                    <a:pt x="36576" y="1751076"/>
                  </a:lnTo>
                  <a:lnTo>
                    <a:pt x="36576" y="1824228"/>
                  </a:lnTo>
                  <a:lnTo>
                    <a:pt x="73152" y="1824228"/>
                  </a:lnTo>
                  <a:close/>
                </a:path>
                <a:path w="2382520" h="1824354">
                  <a:moveTo>
                    <a:pt x="79248" y="295656"/>
                  </a:moveTo>
                  <a:lnTo>
                    <a:pt x="77724" y="298704"/>
                  </a:lnTo>
                  <a:lnTo>
                    <a:pt x="77724" y="305816"/>
                  </a:lnTo>
                  <a:lnTo>
                    <a:pt x="79248" y="295656"/>
                  </a:lnTo>
                  <a:close/>
                </a:path>
                <a:path w="2382520" h="1824354">
                  <a:moveTo>
                    <a:pt x="96012" y="242316"/>
                  </a:moveTo>
                  <a:lnTo>
                    <a:pt x="94488" y="245364"/>
                  </a:lnTo>
                  <a:lnTo>
                    <a:pt x="94488" y="246452"/>
                  </a:lnTo>
                  <a:lnTo>
                    <a:pt x="96012" y="242316"/>
                  </a:lnTo>
                  <a:close/>
                </a:path>
                <a:path w="2382520" h="1824354">
                  <a:moveTo>
                    <a:pt x="106680" y="217932"/>
                  </a:moveTo>
                  <a:lnTo>
                    <a:pt x="105156" y="220980"/>
                  </a:lnTo>
                  <a:lnTo>
                    <a:pt x="105696" y="220144"/>
                  </a:lnTo>
                  <a:lnTo>
                    <a:pt x="106680" y="217932"/>
                  </a:lnTo>
                  <a:close/>
                </a:path>
                <a:path w="2382520" h="1824354">
                  <a:moveTo>
                    <a:pt x="105696" y="220144"/>
                  </a:moveTo>
                  <a:lnTo>
                    <a:pt x="105156" y="220980"/>
                  </a:lnTo>
                  <a:lnTo>
                    <a:pt x="105156" y="221361"/>
                  </a:lnTo>
                  <a:lnTo>
                    <a:pt x="105696" y="220144"/>
                  </a:lnTo>
                  <a:close/>
                </a:path>
                <a:path w="2382520" h="1824354">
                  <a:moveTo>
                    <a:pt x="106680" y="218624"/>
                  </a:moveTo>
                  <a:lnTo>
                    <a:pt x="106680" y="217932"/>
                  </a:lnTo>
                  <a:lnTo>
                    <a:pt x="105696" y="220144"/>
                  </a:lnTo>
                  <a:lnTo>
                    <a:pt x="106680" y="218624"/>
                  </a:lnTo>
                  <a:close/>
                </a:path>
                <a:path w="2382520" h="1824354">
                  <a:moveTo>
                    <a:pt x="121920" y="195903"/>
                  </a:moveTo>
                  <a:lnTo>
                    <a:pt x="121920" y="195072"/>
                  </a:lnTo>
                  <a:lnTo>
                    <a:pt x="120396" y="198120"/>
                  </a:lnTo>
                  <a:lnTo>
                    <a:pt x="121920" y="195903"/>
                  </a:lnTo>
                  <a:close/>
                </a:path>
                <a:path w="2382520" h="1824354">
                  <a:moveTo>
                    <a:pt x="137160" y="175025"/>
                  </a:moveTo>
                  <a:lnTo>
                    <a:pt x="137160" y="173736"/>
                  </a:lnTo>
                  <a:lnTo>
                    <a:pt x="135636" y="176784"/>
                  </a:lnTo>
                  <a:lnTo>
                    <a:pt x="137160" y="175025"/>
                  </a:lnTo>
                  <a:close/>
                </a:path>
                <a:path w="2382520" h="1824354">
                  <a:moveTo>
                    <a:pt x="155448" y="155549"/>
                  </a:moveTo>
                  <a:lnTo>
                    <a:pt x="155448" y="153924"/>
                  </a:lnTo>
                  <a:lnTo>
                    <a:pt x="153924" y="156972"/>
                  </a:lnTo>
                  <a:lnTo>
                    <a:pt x="155448" y="155549"/>
                  </a:lnTo>
                  <a:close/>
                </a:path>
                <a:path w="2382520" h="1824354">
                  <a:moveTo>
                    <a:pt x="176784" y="136398"/>
                  </a:moveTo>
                  <a:lnTo>
                    <a:pt x="176784" y="135636"/>
                  </a:lnTo>
                  <a:lnTo>
                    <a:pt x="173736" y="138684"/>
                  </a:lnTo>
                  <a:lnTo>
                    <a:pt x="176784" y="136398"/>
                  </a:lnTo>
                  <a:close/>
                </a:path>
                <a:path w="2382520" h="1824354">
                  <a:moveTo>
                    <a:pt x="198120" y="120396"/>
                  </a:moveTo>
                  <a:lnTo>
                    <a:pt x="195072" y="121920"/>
                  </a:lnTo>
                  <a:lnTo>
                    <a:pt x="195072" y="122682"/>
                  </a:lnTo>
                  <a:lnTo>
                    <a:pt x="198120" y="120396"/>
                  </a:lnTo>
                  <a:close/>
                </a:path>
                <a:path w="2382520" h="1824354">
                  <a:moveTo>
                    <a:pt x="220980" y="106680"/>
                  </a:moveTo>
                  <a:lnTo>
                    <a:pt x="217932" y="108204"/>
                  </a:lnTo>
                  <a:lnTo>
                    <a:pt x="217932" y="108472"/>
                  </a:lnTo>
                  <a:lnTo>
                    <a:pt x="220980" y="106680"/>
                  </a:lnTo>
                  <a:close/>
                </a:path>
                <a:path w="2382520" h="1824354">
                  <a:moveTo>
                    <a:pt x="245364" y="94889"/>
                  </a:moveTo>
                  <a:lnTo>
                    <a:pt x="245364" y="94488"/>
                  </a:lnTo>
                  <a:lnTo>
                    <a:pt x="242316" y="96012"/>
                  </a:lnTo>
                  <a:lnTo>
                    <a:pt x="245364" y="94889"/>
                  </a:lnTo>
                  <a:close/>
                </a:path>
                <a:path w="2382520" h="1824354">
                  <a:moveTo>
                    <a:pt x="271272" y="85344"/>
                  </a:moveTo>
                  <a:lnTo>
                    <a:pt x="268224" y="85344"/>
                  </a:lnTo>
                  <a:lnTo>
                    <a:pt x="268224" y="86466"/>
                  </a:lnTo>
                  <a:lnTo>
                    <a:pt x="271272" y="85344"/>
                  </a:lnTo>
                  <a:close/>
                </a:path>
                <a:path w="2382520" h="1824354">
                  <a:moveTo>
                    <a:pt x="298704" y="78594"/>
                  </a:moveTo>
                  <a:lnTo>
                    <a:pt x="298704" y="77724"/>
                  </a:lnTo>
                  <a:lnTo>
                    <a:pt x="294132" y="79248"/>
                  </a:lnTo>
                  <a:lnTo>
                    <a:pt x="298704" y="78594"/>
                  </a:lnTo>
                  <a:close/>
                </a:path>
                <a:path w="2382520" h="1824354">
                  <a:moveTo>
                    <a:pt x="326136" y="74676"/>
                  </a:moveTo>
                  <a:lnTo>
                    <a:pt x="323088" y="74676"/>
                  </a:lnTo>
                  <a:lnTo>
                    <a:pt x="323088" y="75111"/>
                  </a:lnTo>
                  <a:lnTo>
                    <a:pt x="326136" y="74676"/>
                  </a:lnTo>
                  <a:close/>
                </a:path>
                <a:path w="2382520" h="1824354">
                  <a:moveTo>
                    <a:pt x="353568" y="73152"/>
                  </a:moveTo>
                  <a:lnTo>
                    <a:pt x="352044" y="73152"/>
                  </a:lnTo>
                  <a:lnTo>
                    <a:pt x="353568" y="73152"/>
                  </a:lnTo>
                  <a:close/>
                </a:path>
                <a:path w="2382520" h="1824354">
                  <a:moveTo>
                    <a:pt x="2058924" y="1822969"/>
                  </a:moveTo>
                  <a:lnTo>
                    <a:pt x="2058924" y="1749552"/>
                  </a:lnTo>
                  <a:lnTo>
                    <a:pt x="2028444" y="1751076"/>
                  </a:lnTo>
                  <a:lnTo>
                    <a:pt x="2029968" y="1751076"/>
                  </a:lnTo>
                  <a:lnTo>
                    <a:pt x="2029968" y="1824228"/>
                  </a:lnTo>
                  <a:lnTo>
                    <a:pt x="2058924" y="1822969"/>
                  </a:lnTo>
                  <a:close/>
                </a:path>
                <a:path w="2382520" h="1824354">
                  <a:moveTo>
                    <a:pt x="2086356" y="1744980"/>
                  </a:moveTo>
                  <a:lnTo>
                    <a:pt x="2055876" y="1749552"/>
                  </a:lnTo>
                  <a:lnTo>
                    <a:pt x="2058924" y="1749552"/>
                  </a:lnTo>
                  <a:lnTo>
                    <a:pt x="2058924" y="1822969"/>
                  </a:lnTo>
                  <a:lnTo>
                    <a:pt x="2065020" y="1822704"/>
                  </a:lnTo>
                  <a:lnTo>
                    <a:pt x="2083308" y="1820318"/>
                  </a:lnTo>
                  <a:lnTo>
                    <a:pt x="2083308" y="1746504"/>
                  </a:lnTo>
                  <a:lnTo>
                    <a:pt x="2086356" y="1744980"/>
                  </a:lnTo>
                  <a:close/>
                </a:path>
                <a:path w="2382520" h="1824354">
                  <a:moveTo>
                    <a:pt x="2113788" y="1814391"/>
                  </a:moveTo>
                  <a:lnTo>
                    <a:pt x="2113788" y="1738884"/>
                  </a:lnTo>
                  <a:lnTo>
                    <a:pt x="2083308" y="1746504"/>
                  </a:lnTo>
                  <a:lnTo>
                    <a:pt x="2083308" y="1820318"/>
                  </a:lnTo>
                  <a:lnTo>
                    <a:pt x="2100072" y="1818132"/>
                  </a:lnTo>
                  <a:lnTo>
                    <a:pt x="2113788" y="1814391"/>
                  </a:lnTo>
                  <a:close/>
                </a:path>
                <a:path w="2382520" h="1824354">
                  <a:moveTo>
                    <a:pt x="2139696" y="1728216"/>
                  </a:moveTo>
                  <a:lnTo>
                    <a:pt x="2110740" y="1738884"/>
                  </a:lnTo>
                  <a:lnTo>
                    <a:pt x="2113788" y="1738884"/>
                  </a:lnTo>
                  <a:lnTo>
                    <a:pt x="2113788" y="1814391"/>
                  </a:lnTo>
                  <a:lnTo>
                    <a:pt x="2133600" y="1808988"/>
                  </a:lnTo>
                  <a:lnTo>
                    <a:pt x="2136648" y="1807879"/>
                  </a:lnTo>
                  <a:lnTo>
                    <a:pt x="2136648" y="1729740"/>
                  </a:lnTo>
                  <a:lnTo>
                    <a:pt x="2139696" y="1728216"/>
                  </a:lnTo>
                  <a:close/>
                </a:path>
                <a:path w="2382520" h="1824354">
                  <a:moveTo>
                    <a:pt x="2164080" y="1797904"/>
                  </a:moveTo>
                  <a:lnTo>
                    <a:pt x="2164080" y="1716024"/>
                  </a:lnTo>
                  <a:lnTo>
                    <a:pt x="2136648" y="1729740"/>
                  </a:lnTo>
                  <a:lnTo>
                    <a:pt x="2136648" y="1807879"/>
                  </a:lnTo>
                  <a:lnTo>
                    <a:pt x="2164080" y="1797904"/>
                  </a:lnTo>
                  <a:close/>
                </a:path>
                <a:path w="2382520" h="1824354">
                  <a:moveTo>
                    <a:pt x="2186940" y="1786890"/>
                  </a:moveTo>
                  <a:lnTo>
                    <a:pt x="2186940" y="1702308"/>
                  </a:lnTo>
                  <a:lnTo>
                    <a:pt x="2161032" y="1717548"/>
                  </a:lnTo>
                  <a:lnTo>
                    <a:pt x="2164080" y="1716024"/>
                  </a:lnTo>
                  <a:lnTo>
                    <a:pt x="2164080" y="1797904"/>
                  </a:lnTo>
                  <a:lnTo>
                    <a:pt x="2167128" y="1796796"/>
                  </a:lnTo>
                  <a:lnTo>
                    <a:pt x="2186940" y="1786890"/>
                  </a:lnTo>
                  <a:close/>
                </a:path>
                <a:path w="2382520" h="1824354">
                  <a:moveTo>
                    <a:pt x="2208276" y="1775379"/>
                  </a:moveTo>
                  <a:lnTo>
                    <a:pt x="2208276" y="1687068"/>
                  </a:lnTo>
                  <a:lnTo>
                    <a:pt x="2183892" y="1703832"/>
                  </a:lnTo>
                  <a:lnTo>
                    <a:pt x="2186940" y="1702308"/>
                  </a:lnTo>
                  <a:lnTo>
                    <a:pt x="2186940" y="1786890"/>
                  </a:lnTo>
                  <a:lnTo>
                    <a:pt x="2197608" y="1781556"/>
                  </a:lnTo>
                  <a:lnTo>
                    <a:pt x="2208276" y="1775379"/>
                  </a:lnTo>
                  <a:close/>
                </a:path>
                <a:path w="2382520" h="1824354">
                  <a:moveTo>
                    <a:pt x="2225961" y="1669240"/>
                  </a:moveTo>
                  <a:lnTo>
                    <a:pt x="2205228" y="1688592"/>
                  </a:lnTo>
                  <a:lnTo>
                    <a:pt x="2208276" y="1687068"/>
                  </a:lnTo>
                  <a:lnTo>
                    <a:pt x="2208276" y="1775379"/>
                  </a:lnTo>
                  <a:lnTo>
                    <a:pt x="2225040" y="1765674"/>
                  </a:lnTo>
                  <a:lnTo>
                    <a:pt x="2225040" y="1670304"/>
                  </a:lnTo>
                  <a:lnTo>
                    <a:pt x="2225961" y="1669240"/>
                  </a:lnTo>
                  <a:close/>
                </a:path>
                <a:path w="2382520" h="1824354">
                  <a:moveTo>
                    <a:pt x="2228088" y="1667256"/>
                  </a:moveTo>
                  <a:lnTo>
                    <a:pt x="2225961" y="1669240"/>
                  </a:lnTo>
                  <a:lnTo>
                    <a:pt x="2225040" y="1670304"/>
                  </a:lnTo>
                  <a:lnTo>
                    <a:pt x="2228088" y="1667256"/>
                  </a:lnTo>
                  <a:close/>
                </a:path>
                <a:path w="2382520" h="1824354">
                  <a:moveTo>
                    <a:pt x="2228088" y="1763536"/>
                  </a:moveTo>
                  <a:lnTo>
                    <a:pt x="2228088" y="1667256"/>
                  </a:lnTo>
                  <a:lnTo>
                    <a:pt x="2225040" y="1670304"/>
                  </a:lnTo>
                  <a:lnTo>
                    <a:pt x="2225040" y="1765674"/>
                  </a:lnTo>
                  <a:lnTo>
                    <a:pt x="2226564" y="1764792"/>
                  </a:lnTo>
                  <a:lnTo>
                    <a:pt x="2228088" y="1763536"/>
                  </a:lnTo>
                  <a:close/>
                </a:path>
                <a:path w="2382520" h="1824354">
                  <a:moveTo>
                    <a:pt x="2244852" y="1647444"/>
                  </a:moveTo>
                  <a:lnTo>
                    <a:pt x="2225961" y="1669240"/>
                  </a:lnTo>
                  <a:lnTo>
                    <a:pt x="2228088" y="1667256"/>
                  </a:lnTo>
                  <a:lnTo>
                    <a:pt x="2228088" y="1763536"/>
                  </a:lnTo>
                  <a:lnTo>
                    <a:pt x="2243328" y="1750986"/>
                  </a:lnTo>
                  <a:lnTo>
                    <a:pt x="2243328" y="1650492"/>
                  </a:lnTo>
                  <a:lnTo>
                    <a:pt x="2244852" y="1647444"/>
                  </a:lnTo>
                  <a:close/>
                </a:path>
                <a:path w="2382520" h="1824354">
                  <a:moveTo>
                    <a:pt x="2261616" y="1626108"/>
                  </a:moveTo>
                  <a:lnTo>
                    <a:pt x="2243328" y="1650492"/>
                  </a:lnTo>
                  <a:lnTo>
                    <a:pt x="2243328" y="1750986"/>
                  </a:lnTo>
                  <a:lnTo>
                    <a:pt x="2252472" y="1743456"/>
                  </a:lnTo>
                  <a:lnTo>
                    <a:pt x="2260092" y="1736732"/>
                  </a:lnTo>
                  <a:lnTo>
                    <a:pt x="2260092" y="1629156"/>
                  </a:lnTo>
                  <a:lnTo>
                    <a:pt x="2261616" y="1626108"/>
                  </a:lnTo>
                  <a:close/>
                </a:path>
                <a:path w="2382520" h="1824354">
                  <a:moveTo>
                    <a:pt x="2275332" y="1603248"/>
                  </a:moveTo>
                  <a:lnTo>
                    <a:pt x="2260092" y="1629156"/>
                  </a:lnTo>
                  <a:lnTo>
                    <a:pt x="2260092" y="1736732"/>
                  </a:lnTo>
                  <a:lnTo>
                    <a:pt x="2273808" y="1724630"/>
                  </a:lnTo>
                  <a:lnTo>
                    <a:pt x="2273808" y="1606296"/>
                  </a:lnTo>
                  <a:lnTo>
                    <a:pt x="2275332" y="1603248"/>
                  </a:lnTo>
                  <a:close/>
                </a:path>
                <a:path w="2382520" h="1824354">
                  <a:moveTo>
                    <a:pt x="2287524" y="1710842"/>
                  </a:moveTo>
                  <a:lnTo>
                    <a:pt x="2287524" y="1578864"/>
                  </a:lnTo>
                  <a:lnTo>
                    <a:pt x="2273808" y="1606296"/>
                  </a:lnTo>
                  <a:lnTo>
                    <a:pt x="2273808" y="1724630"/>
                  </a:lnTo>
                  <a:lnTo>
                    <a:pt x="2278380" y="1720596"/>
                  </a:lnTo>
                  <a:lnTo>
                    <a:pt x="2287524" y="1710842"/>
                  </a:lnTo>
                  <a:close/>
                </a:path>
                <a:path w="2382520" h="1824354">
                  <a:moveTo>
                    <a:pt x="2296668" y="1701088"/>
                  </a:moveTo>
                  <a:lnTo>
                    <a:pt x="2296668" y="1552956"/>
                  </a:lnTo>
                  <a:lnTo>
                    <a:pt x="2286000" y="1581912"/>
                  </a:lnTo>
                  <a:lnTo>
                    <a:pt x="2287524" y="1578864"/>
                  </a:lnTo>
                  <a:lnTo>
                    <a:pt x="2287524" y="1710842"/>
                  </a:lnTo>
                  <a:lnTo>
                    <a:pt x="2296668" y="1701088"/>
                  </a:lnTo>
                  <a:close/>
                </a:path>
                <a:path w="2382520" h="1824354">
                  <a:moveTo>
                    <a:pt x="2345436" y="1627632"/>
                  </a:moveTo>
                  <a:lnTo>
                    <a:pt x="2345436" y="73152"/>
                  </a:lnTo>
                  <a:lnTo>
                    <a:pt x="2308860" y="73152"/>
                  </a:lnTo>
                  <a:lnTo>
                    <a:pt x="2308860" y="1470660"/>
                  </a:lnTo>
                  <a:lnTo>
                    <a:pt x="2307336" y="1502664"/>
                  </a:lnTo>
                  <a:lnTo>
                    <a:pt x="2307336" y="1498092"/>
                  </a:lnTo>
                  <a:lnTo>
                    <a:pt x="2302764" y="1530096"/>
                  </a:lnTo>
                  <a:lnTo>
                    <a:pt x="2302764" y="1525524"/>
                  </a:lnTo>
                  <a:lnTo>
                    <a:pt x="2295144" y="1556004"/>
                  </a:lnTo>
                  <a:lnTo>
                    <a:pt x="2296668" y="1552956"/>
                  </a:lnTo>
                  <a:lnTo>
                    <a:pt x="2296668" y="1701088"/>
                  </a:lnTo>
                  <a:lnTo>
                    <a:pt x="2301240" y="1696212"/>
                  </a:lnTo>
                  <a:lnTo>
                    <a:pt x="2321052" y="1668780"/>
                  </a:lnTo>
                  <a:lnTo>
                    <a:pt x="2339340" y="1639824"/>
                  </a:lnTo>
                  <a:lnTo>
                    <a:pt x="2345436" y="1627632"/>
                  </a:lnTo>
                  <a:close/>
                </a:path>
                <a:path w="2382520" h="1824354">
                  <a:moveTo>
                    <a:pt x="2345436" y="73152"/>
                  </a:moveTo>
                  <a:lnTo>
                    <a:pt x="2308860" y="36576"/>
                  </a:lnTo>
                  <a:lnTo>
                    <a:pt x="2308860" y="73152"/>
                  </a:lnTo>
                  <a:lnTo>
                    <a:pt x="2345436" y="73152"/>
                  </a:lnTo>
                  <a:close/>
                </a:path>
              </a:pathLst>
            </a:custGeom>
            <a:solidFill>
              <a:srgbClr val="4371C4"/>
            </a:solidFill>
          </p:spPr>
          <p:txBody>
            <a:bodyPr wrap="square" lIns="0" tIns="0" rIns="0" bIns="0" rtlCol="0"/>
            <a:lstStyle/>
            <a:p>
              <a:endParaRPr sz="1588">
                <a:solidFill>
                  <a:prstClr val="black"/>
                </a:solidFill>
              </a:endParaRPr>
            </a:p>
          </p:txBody>
        </p:sp>
        <p:pic>
          <p:nvPicPr>
            <p:cNvPr id="91" name="object 9">
              <a:extLst>
                <a:ext uri="{FF2B5EF4-FFF2-40B4-BE49-F238E27FC236}">
                  <a16:creationId xmlns:a16="http://schemas.microsoft.com/office/drawing/2014/main" id="{F8A343D8-E672-804F-23D7-9395BAABF0DB}"/>
                </a:ext>
              </a:extLst>
            </p:cNvPr>
            <p:cNvPicPr/>
            <p:nvPr/>
          </p:nvPicPr>
          <p:blipFill>
            <a:blip r:embed="rId3" cstate="print"/>
            <a:stretch>
              <a:fillRect/>
            </a:stretch>
          </p:blipFill>
          <p:spPr>
            <a:xfrm>
              <a:off x="390144" y="1845563"/>
              <a:ext cx="2235707" cy="1677923"/>
            </a:xfrm>
            <a:prstGeom prst="rect">
              <a:avLst/>
            </a:prstGeom>
          </p:spPr>
        </p:pic>
        <p:sp>
          <p:nvSpPr>
            <p:cNvPr id="92" name="object 10">
              <a:extLst>
                <a:ext uri="{FF2B5EF4-FFF2-40B4-BE49-F238E27FC236}">
                  <a16:creationId xmlns:a16="http://schemas.microsoft.com/office/drawing/2014/main" id="{35FAD10D-50A2-646E-C628-C404BD2F6096}"/>
                </a:ext>
              </a:extLst>
            </p:cNvPr>
            <p:cNvSpPr/>
            <p:nvPr/>
          </p:nvSpPr>
          <p:spPr>
            <a:xfrm>
              <a:off x="316992" y="1772411"/>
              <a:ext cx="2382520" cy="1824355"/>
            </a:xfrm>
            <a:custGeom>
              <a:avLst/>
              <a:gdLst/>
              <a:ahLst/>
              <a:cxnLst/>
              <a:rect l="l" t="t" r="r" b="b"/>
              <a:pathLst>
                <a:path w="2382520" h="1824354">
                  <a:moveTo>
                    <a:pt x="2382012" y="1473708"/>
                  </a:moveTo>
                  <a:lnTo>
                    <a:pt x="2382012" y="0"/>
                  </a:lnTo>
                  <a:lnTo>
                    <a:pt x="350520" y="0"/>
                  </a:lnTo>
                  <a:lnTo>
                    <a:pt x="281940" y="6096"/>
                  </a:lnTo>
                  <a:lnTo>
                    <a:pt x="214884" y="27432"/>
                  </a:lnTo>
                  <a:lnTo>
                    <a:pt x="155448" y="59436"/>
                  </a:lnTo>
                  <a:lnTo>
                    <a:pt x="102108" y="103632"/>
                  </a:lnTo>
                  <a:lnTo>
                    <a:pt x="59436" y="155448"/>
                  </a:lnTo>
                  <a:lnTo>
                    <a:pt x="27432" y="214884"/>
                  </a:lnTo>
                  <a:lnTo>
                    <a:pt x="6096" y="281940"/>
                  </a:lnTo>
                  <a:lnTo>
                    <a:pt x="0" y="352044"/>
                  </a:lnTo>
                  <a:lnTo>
                    <a:pt x="0" y="1824228"/>
                  </a:lnTo>
                  <a:lnTo>
                    <a:pt x="36576" y="1824228"/>
                  </a:lnTo>
                  <a:lnTo>
                    <a:pt x="36576" y="1751076"/>
                  </a:lnTo>
                  <a:lnTo>
                    <a:pt x="73152" y="1751076"/>
                  </a:lnTo>
                  <a:lnTo>
                    <a:pt x="73152" y="353568"/>
                  </a:lnTo>
                  <a:lnTo>
                    <a:pt x="74676" y="323088"/>
                  </a:lnTo>
                  <a:lnTo>
                    <a:pt x="74676" y="326136"/>
                  </a:lnTo>
                  <a:lnTo>
                    <a:pt x="77724" y="305816"/>
                  </a:lnTo>
                  <a:lnTo>
                    <a:pt x="77724" y="298704"/>
                  </a:lnTo>
                  <a:lnTo>
                    <a:pt x="85344" y="268224"/>
                  </a:lnTo>
                  <a:lnTo>
                    <a:pt x="85344" y="271272"/>
                  </a:lnTo>
                  <a:lnTo>
                    <a:pt x="94488" y="246452"/>
                  </a:lnTo>
                  <a:lnTo>
                    <a:pt x="94488" y="245364"/>
                  </a:lnTo>
                  <a:lnTo>
                    <a:pt x="105156" y="221361"/>
                  </a:lnTo>
                  <a:lnTo>
                    <a:pt x="105156" y="220980"/>
                  </a:lnTo>
                  <a:lnTo>
                    <a:pt x="106680" y="217932"/>
                  </a:lnTo>
                  <a:lnTo>
                    <a:pt x="106680" y="218624"/>
                  </a:lnTo>
                  <a:lnTo>
                    <a:pt x="121920" y="195072"/>
                  </a:lnTo>
                  <a:lnTo>
                    <a:pt x="121920" y="195903"/>
                  </a:lnTo>
                  <a:lnTo>
                    <a:pt x="137160" y="173736"/>
                  </a:lnTo>
                  <a:lnTo>
                    <a:pt x="137160" y="175025"/>
                  </a:lnTo>
                  <a:lnTo>
                    <a:pt x="155448" y="153924"/>
                  </a:lnTo>
                  <a:lnTo>
                    <a:pt x="155448" y="155549"/>
                  </a:lnTo>
                  <a:lnTo>
                    <a:pt x="176784" y="135636"/>
                  </a:lnTo>
                  <a:lnTo>
                    <a:pt x="176784" y="136398"/>
                  </a:lnTo>
                  <a:lnTo>
                    <a:pt x="195072" y="122682"/>
                  </a:lnTo>
                  <a:lnTo>
                    <a:pt x="195072" y="121920"/>
                  </a:lnTo>
                  <a:lnTo>
                    <a:pt x="217932" y="108472"/>
                  </a:lnTo>
                  <a:lnTo>
                    <a:pt x="217932" y="108204"/>
                  </a:lnTo>
                  <a:lnTo>
                    <a:pt x="245364" y="94488"/>
                  </a:lnTo>
                  <a:lnTo>
                    <a:pt x="245364" y="94889"/>
                  </a:lnTo>
                  <a:lnTo>
                    <a:pt x="268224" y="86466"/>
                  </a:lnTo>
                  <a:lnTo>
                    <a:pt x="268224" y="85344"/>
                  </a:lnTo>
                  <a:lnTo>
                    <a:pt x="298704" y="77724"/>
                  </a:lnTo>
                  <a:lnTo>
                    <a:pt x="298704" y="78594"/>
                  </a:lnTo>
                  <a:lnTo>
                    <a:pt x="323088" y="75111"/>
                  </a:lnTo>
                  <a:lnTo>
                    <a:pt x="323088" y="74676"/>
                  </a:lnTo>
                  <a:lnTo>
                    <a:pt x="352044" y="73228"/>
                  </a:lnTo>
                  <a:lnTo>
                    <a:pt x="2308860" y="73152"/>
                  </a:lnTo>
                  <a:lnTo>
                    <a:pt x="2308860" y="36576"/>
                  </a:lnTo>
                  <a:lnTo>
                    <a:pt x="2345436" y="73152"/>
                  </a:lnTo>
                  <a:lnTo>
                    <a:pt x="2345436" y="1627632"/>
                  </a:lnTo>
                  <a:lnTo>
                    <a:pt x="2354580" y="1609344"/>
                  </a:lnTo>
                  <a:lnTo>
                    <a:pt x="2365248" y="1575816"/>
                  </a:lnTo>
                  <a:lnTo>
                    <a:pt x="2374392" y="1542288"/>
                  </a:lnTo>
                  <a:lnTo>
                    <a:pt x="2380488" y="1507236"/>
                  </a:lnTo>
                  <a:lnTo>
                    <a:pt x="2382012" y="1473708"/>
                  </a:lnTo>
                  <a:close/>
                </a:path>
                <a:path w="2382520" h="1824354">
                  <a:moveTo>
                    <a:pt x="2029968" y="1824228"/>
                  </a:moveTo>
                  <a:lnTo>
                    <a:pt x="2029968" y="1751076"/>
                  </a:lnTo>
                  <a:lnTo>
                    <a:pt x="36576" y="1751076"/>
                  </a:lnTo>
                  <a:lnTo>
                    <a:pt x="73152" y="1787652"/>
                  </a:lnTo>
                  <a:lnTo>
                    <a:pt x="73152" y="1824228"/>
                  </a:lnTo>
                  <a:lnTo>
                    <a:pt x="2029968" y="1824228"/>
                  </a:lnTo>
                  <a:close/>
                </a:path>
                <a:path w="2382520" h="1824354">
                  <a:moveTo>
                    <a:pt x="73152" y="1824228"/>
                  </a:moveTo>
                  <a:lnTo>
                    <a:pt x="73152" y="1787652"/>
                  </a:lnTo>
                  <a:lnTo>
                    <a:pt x="36576" y="1751076"/>
                  </a:lnTo>
                  <a:lnTo>
                    <a:pt x="36576" y="1824228"/>
                  </a:lnTo>
                  <a:lnTo>
                    <a:pt x="73152" y="1824228"/>
                  </a:lnTo>
                  <a:close/>
                </a:path>
                <a:path w="2382520" h="1824354">
                  <a:moveTo>
                    <a:pt x="79248" y="295656"/>
                  </a:moveTo>
                  <a:lnTo>
                    <a:pt x="77724" y="298704"/>
                  </a:lnTo>
                  <a:lnTo>
                    <a:pt x="77724" y="305816"/>
                  </a:lnTo>
                  <a:lnTo>
                    <a:pt x="79248" y="295656"/>
                  </a:lnTo>
                  <a:close/>
                </a:path>
                <a:path w="2382520" h="1824354">
                  <a:moveTo>
                    <a:pt x="96012" y="242316"/>
                  </a:moveTo>
                  <a:lnTo>
                    <a:pt x="94488" y="245364"/>
                  </a:lnTo>
                  <a:lnTo>
                    <a:pt x="94488" y="246452"/>
                  </a:lnTo>
                  <a:lnTo>
                    <a:pt x="96012" y="242316"/>
                  </a:lnTo>
                  <a:close/>
                </a:path>
                <a:path w="2382520" h="1824354">
                  <a:moveTo>
                    <a:pt x="106680" y="217932"/>
                  </a:moveTo>
                  <a:lnTo>
                    <a:pt x="105156" y="220980"/>
                  </a:lnTo>
                  <a:lnTo>
                    <a:pt x="105696" y="220144"/>
                  </a:lnTo>
                  <a:lnTo>
                    <a:pt x="106680" y="217932"/>
                  </a:lnTo>
                  <a:close/>
                </a:path>
                <a:path w="2382520" h="1824354">
                  <a:moveTo>
                    <a:pt x="105696" y="220144"/>
                  </a:moveTo>
                  <a:lnTo>
                    <a:pt x="105156" y="220980"/>
                  </a:lnTo>
                  <a:lnTo>
                    <a:pt x="105156" y="221361"/>
                  </a:lnTo>
                  <a:lnTo>
                    <a:pt x="105696" y="220144"/>
                  </a:lnTo>
                  <a:close/>
                </a:path>
                <a:path w="2382520" h="1824354">
                  <a:moveTo>
                    <a:pt x="106680" y="218624"/>
                  </a:moveTo>
                  <a:lnTo>
                    <a:pt x="106680" y="217932"/>
                  </a:lnTo>
                  <a:lnTo>
                    <a:pt x="105696" y="220144"/>
                  </a:lnTo>
                  <a:lnTo>
                    <a:pt x="106680" y="218624"/>
                  </a:lnTo>
                  <a:close/>
                </a:path>
                <a:path w="2382520" h="1824354">
                  <a:moveTo>
                    <a:pt x="121920" y="195903"/>
                  </a:moveTo>
                  <a:lnTo>
                    <a:pt x="121920" y="195072"/>
                  </a:lnTo>
                  <a:lnTo>
                    <a:pt x="120396" y="198120"/>
                  </a:lnTo>
                  <a:lnTo>
                    <a:pt x="121920" y="195903"/>
                  </a:lnTo>
                  <a:close/>
                </a:path>
                <a:path w="2382520" h="1824354">
                  <a:moveTo>
                    <a:pt x="137160" y="175025"/>
                  </a:moveTo>
                  <a:lnTo>
                    <a:pt x="137160" y="173736"/>
                  </a:lnTo>
                  <a:lnTo>
                    <a:pt x="135636" y="176784"/>
                  </a:lnTo>
                  <a:lnTo>
                    <a:pt x="137160" y="175025"/>
                  </a:lnTo>
                  <a:close/>
                </a:path>
                <a:path w="2382520" h="1824354">
                  <a:moveTo>
                    <a:pt x="155448" y="155549"/>
                  </a:moveTo>
                  <a:lnTo>
                    <a:pt x="155448" y="153924"/>
                  </a:lnTo>
                  <a:lnTo>
                    <a:pt x="153924" y="156972"/>
                  </a:lnTo>
                  <a:lnTo>
                    <a:pt x="155448" y="155549"/>
                  </a:lnTo>
                  <a:close/>
                </a:path>
                <a:path w="2382520" h="1824354">
                  <a:moveTo>
                    <a:pt x="176784" y="136398"/>
                  </a:moveTo>
                  <a:lnTo>
                    <a:pt x="176784" y="135636"/>
                  </a:lnTo>
                  <a:lnTo>
                    <a:pt x="173736" y="138684"/>
                  </a:lnTo>
                  <a:lnTo>
                    <a:pt x="176784" y="136398"/>
                  </a:lnTo>
                  <a:close/>
                </a:path>
                <a:path w="2382520" h="1824354">
                  <a:moveTo>
                    <a:pt x="198120" y="120396"/>
                  </a:moveTo>
                  <a:lnTo>
                    <a:pt x="195072" y="121920"/>
                  </a:lnTo>
                  <a:lnTo>
                    <a:pt x="195072" y="122682"/>
                  </a:lnTo>
                  <a:lnTo>
                    <a:pt x="198120" y="120396"/>
                  </a:lnTo>
                  <a:close/>
                </a:path>
                <a:path w="2382520" h="1824354">
                  <a:moveTo>
                    <a:pt x="220980" y="106680"/>
                  </a:moveTo>
                  <a:lnTo>
                    <a:pt x="217932" y="108204"/>
                  </a:lnTo>
                  <a:lnTo>
                    <a:pt x="217932" y="108472"/>
                  </a:lnTo>
                  <a:lnTo>
                    <a:pt x="220980" y="106680"/>
                  </a:lnTo>
                  <a:close/>
                </a:path>
                <a:path w="2382520" h="1824354">
                  <a:moveTo>
                    <a:pt x="245364" y="94889"/>
                  </a:moveTo>
                  <a:lnTo>
                    <a:pt x="245364" y="94488"/>
                  </a:lnTo>
                  <a:lnTo>
                    <a:pt x="242316" y="96012"/>
                  </a:lnTo>
                  <a:lnTo>
                    <a:pt x="245364" y="94889"/>
                  </a:lnTo>
                  <a:close/>
                </a:path>
                <a:path w="2382520" h="1824354">
                  <a:moveTo>
                    <a:pt x="271272" y="85344"/>
                  </a:moveTo>
                  <a:lnTo>
                    <a:pt x="268224" y="85344"/>
                  </a:lnTo>
                  <a:lnTo>
                    <a:pt x="268224" y="86466"/>
                  </a:lnTo>
                  <a:lnTo>
                    <a:pt x="271272" y="85344"/>
                  </a:lnTo>
                  <a:close/>
                </a:path>
                <a:path w="2382520" h="1824354">
                  <a:moveTo>
                    <a:pt x="298704" y="78594"/>
                  </a:moveTo>
                  <a:lnTo>
                    <a:pt x="298704" y="77724"/>
                  </a:lnTo>
                  <a:lnTo>
                    <a:pt x="294132" y="79248"/>
                  </a:lnTo>
                  <a:lnTo>
                    <a:pt x="298704" y="78594"/>
                  </a:lnTo>
                  <a:close/>
                </a:path>
                <a:path w="2382520" h="1824354">
                  <a:moveTo>
                    <a:pt x="326136" y="74676"/>
                  </a:moveTo>
                  <a:lnTo>
                    <a:pt x="323088" y="74676"/>
                  </a:lnTo>
                  <a:lnTo>
                    <a:pt x="323088" y="75111"/>
                  </a:lnTo>
                  <a:lnTo>
                    <a:pt x="326136" y="74676"/>
                  </a:lnTo>
                  <a:close/>
                </a:path>
                <a:path w="2382520" h="1824354">
                  <a:moveTo>
                    <a:pt x="353568" y="73152"/>
                  </a:moveTo>
                  <a:lnTo>
                    <a:pt x="352044" y="73152"/>
                  </a:lnTo>
                  <a:lnTo>
                    <a:pt x="353568" y="73152"/>
                  </a:lnTo>
                  <a:close/>
                </a:path>
                <a:path w="2382520" h="1824354">
                  <a:moveTo>
                    <a:pt x="2058924" y="1822969"/>
                  </a:moveTo>
                  <a:lnTo>
                    <a:pt x="2058924" y="1749552"/>
                  </a:lnTo>
                  <a:lnTo>
                    <a:pt x="2028444" y="1751076"/>
                  </a:lnTo>
                  <a:lnTo>
                    <a:pt x="2029968" y="1751076"/>
                  </a:lnTo>
                  <a:lnTo>
                    <a:pt x="2029968" y="1824228"/>
                  </a:lnTo>
                  <a:lnTo>
                    <a:pt x="2058924" y="1822969"/>
                  </a:lnTo>
                  <a:close/>
                </a:path>
                <a:path w="2382520" h="1824354">
                  <a:moveTo>
                    <a:pt x="2086356" y="1744980"/>
                  </a:moveTo>
                  <a:lnTo>
                    <a:pt x="2055876" y="1749552"/>
                  </a:lnTo>
                  <a:lnTo>
                    <a:pt x="2058924" y="1749552"/>
                  </a:lnTo>
                  <a:lnTo>
                    <a:pt x="2058924" y="1822969"/>
                  </a:lnTo>
                  <a:lnTo>
                    <a:pt x="2065020" y="1822704"/>
                  </a:lnTo>
                  <a:lnTo>
                    <a:pt x="2083308" y="1820318"/>
                  </a:lnTo>
                  <a:lnTo>
                    <a:pt x="2083308" y="1746504"/>
                  </a:lnTo>
                  <a:lnTo>
                    <a:pt x="2086356" y="1744980"/>
                  </a:lnTo>
                  <a:close/>
                </a:path>
                <a:path w="2382520" h="1824354">
                  <a:moveTo>
                    <a:pt x="2113788" y="1814391"/>
                  </a:moveTo>
                  <a:lnTo>
                    <a:pt x="2113788" y="1738884"/>
                  </a:lnTo>
                  <a:lnTo>
                    <a:pt x="2083308" y="1746504"/>
                  </a:lnTo>
                  <a:lnTo>
                    <a:pt x="2083308" y="1820318"/>
                  </a:lnTo>
                  <a:lnTo>
                    <a:pt x="2100072" y="1818132"/>
                  </a:lnTo>
                  <a:lnTo>
                    <a:pt x="2113788" y="1814391"/>
                  </a:lnTo>
                  <a:close/>
                </a:path>
                <a:path w="2382520" h="1824354">
                  <a:moveTo>
                    <a:pt x="2139696" y="1728216"/>
                  </a:moveTo>
                  <a:lnTo>
                    <a:pt x="2110740" y="1738884"/>
                  </a:lnTo>
                  <a:lnTo>
                    <a:pt x="2113788" y="1738884"/>
                  </a:lnTo>
                  <a:lnTo>
                    <a:pt x="2113788" y="1814391"/>
                  </a:lnTo>
                  <a:lnTo>
                    <a:pt x="2133600" y="1808988"/>
                  </a:lnTo>
                  <a:lnTo>
                    <a:pt x="2136648" y="1807879"/>
                  </a:lnTo>
                  <a:lnTo>
                    <a:pt x="2136648" y="1729740"/>
                  </a:lnTo>
                  <a:lnTo>
                    <a:pt x="2139696" y="1728216"/>
                  </a:lnTo>
                  <a:close/>
                </a:path>
                <a:path w="2382520" h="1824354">
                  <a:moveTo>
                    <a:pt x="2164080" y="1797904"/>
                  </a:moveTo>
                  <a:lnTo>
                    <a:pt x="2164080" y="1716024"/>
                  </a:lnTo>
                  <a:lnTo>
                    <a:pt x="2136648" y="1729740"/>
                  </a:lnTo>
                  <a:lnTo>
                    <a:pt x="2136648" y="1807879"/>
                  </a:lnTo>
                  <a:lnTo>
                    <a:pt x="2164080" y="1797904"/>
                  </a:lnTo>
                  <a:close/>
                </a:path>
                <a:path w="2382520" h="1824354">
                  <a:moveTo>
                    <a:pt x="2186940" y="1786890"/>
                  </a:moveTo>
                  <a:lnTo>
                    <a:pt x="2186940" y="1702308"/>
                  </a:lnTo>
                  <a:lnTo>
                    <a:pt x="2161032" y="1717548"/>
                  </a:lnTo>
                  <a:lnTo>
                    <a:pt x="2164080" y="1716024"/>
                  </a:lnTo>
                  <a:lnTo>
                    <a:pt x="2164080" y="1797904"/>
                  </a:lnTo>
                  <a:lnTo>
                    <a:pt x="2167128" y="1796796"/>
                  </a:lnTo>
                  <a:lnTo>
                    <a:pt x="2186940" y="1786890"/>
                  </a:lnTo>
                  <a:close/>
                </a:path>
                <a:path w="2382520" h="1824354">
                  <a:moveTo>
                    <a:pt x="2208276" y="1775379"/>
                  </a:moveTo>
                  <a:lnTo>
                    <a:pt x="2208276" y="1687068"/>
                  </a:lnTo>
                  <a:lnTo>
                    <a:pt x="2183892" y="1703832"/>
                  </a:lnTo>
                  <a:lnTo>
                    <a:pt x="2186940" y="1702308"/>
                  </a:lnTo>
                  <a:lnTo>
                    <a:pt x="2186940" y="1786890"/>
                  </a:lnTo>
                  <a:lnTo>
                    <a:pt x="2197608" y="1781556"/>
                  </a:lnTo>
                  <a:lnTo>
                    <a:pt x="2208276" y="1775379"/>
                  </a:lnTo>
                  <a:close/>
                </a:path>
                <a:path w="2382520" h="1824354">
                  <a:moveTo>
                    <a:pt x="2225961" y="1669240"/>
                  </a:moveTo>
                  <a:lnTo>
                    <a:pt x="2205228" y="1688592"/>
                  </a:lnTo>
                  <a:lnTo>
                    <a:pt x="2208276" y="1687068"/>
                  </a:lnTo>
                  <a:lnTo>
                    <a:pt x="2208276" y="1775379"/>
                  </a:lnTo>
                  <a:lnTo>
                    <a:pt x="2225040" y="1765674"/>
                  </a:lnTo>
                  <a:lnTo>
                    <a:pt x="2225040" y="1670304"/>
                  </a:lnTo>
                  <a:lnTo>
                    <a:pt x="2225961" y="1669240"/>
                  </a:lnTo>
                  <a:close/>
                </a:path>
                <a:path w="2382520" h="1824354">
                  <a:moveTo>
                    <a:pt x="2228088" y="1667256"/>
                  </a:moveTo>
                  <a:lnTo>
                    <a:pt x="2225961" y="1669240"/>
                  </a:lnTo>
                  <a:lnTo>
                    <a:pt x="2225040" y="1670304"/>
                  </a:lnTo>
                  <a:lnTo>
                    <a:pt x="2228088" y="1667256"/>
                  </a:lnTo>
                  <a:close/>
                </a:path>
                <a:path w="2382520" h="1824354">
                  <a:moveTo>
                    <a:pt x="2228088" y="1763536"/>
                  </a:moveTo>
                  <a:lnTo>
                    <a:pt x="2228088" y="1667256"/>
                  </a:lnTo>
                  <a:lnTo>
                    <a:pt x="2225040" y="1670304"/>
                  </a:lnTo>
                  <a:lnTo>
                    <a:pt x="2225040" y="1765674"/>
                  </a:lnTo>
                  <a:lnTo>
                    <a:pt x="2226564" y="1764792"/>
                  </a:lnTo>
                  <a:lnTo>
                    <a:pt x="2228088" y="1763536"/>
                  </a:lnTo>
                  <a:close/>
                </a:path>
                <a:path w="2382520" h="1824354">
                  <a:moveTo>
                    <a:pt x="2244852" y="1647444"/>
                  </a:moveTo>
                  <a:lnTo>
                    <a:pt x="2225961" y="1669240"/>
                  </a:lnTo>
                  <a:lnTo>
                    <a:pt x="2228088" y="1667256"/>
                  </a:lnTo>
                  <a:lnTo>
                    <a:pt x="2228088" y="1763536"/>
                  </a:lnTo>
                  <a:lnTo>
                    <a:pt x="2243328" y="1750986"/>
                  </a:lnTo>
                  <a:lnTo>
                    <a:pt x="2243328" y="1650492"/>
                  </a:lnTo>
                  <a:lnTo>
                    <a:pt x="2244852" y="1647444"/>
                  </a:lnTo>
                  <a:close/>
                </a:path>
                <a:path w="2382520" h="1824354">
                  <a:moveTo>
                    <a:pt x="2261616" y="1626108"/>
                  </a:moveTo>
                  <a:lnTo>
                    <a:pt x="2243328" y="1650492"/>
                  </a:lnTo>
                  <a:lnTo>
                    <a:pt x="2243328" y="1750986"/>
                  </a:lnTo>
                  <a:lnTo>
                    <a:pt x="2252472" y="1743456"/>
                  </a:lnTo>
                  <a:lnTo>
                    <a:pt x="2260092" y="1736732"/>
                  </a:lnTo>
                  <a:lnTo>
                    <a:pt x="2260092" y="1629156"/>
                  </a:lnTo>
                  <a:lnTo>
                    <a:pt x="2261616" y="1626108"/>
                  </a:lnTo>
                  <a:close/>
                </a:path>
                <a:path w="2382520" h="1824354">
                  <a:moveTo>
                    <a:pt x="2275332" y="1603248"/>
                  </a:moveTo>
                  <a:lnTo>
                    <a:pt x="2260092" y="1629156"/>
                  </a:lnTo>
                  <a:lnTo>
                    <a:pt x="2260092" y="1736732"/>
                  </a:lnTo>
                  <a:lnTo>
                    <a:pt x="2273808" y="1724630"/>
                  </a:lnTo>
                  <a:lnTo>
                    <a:pt x="2273808" y="1606296"/>
                  </a:lnTo>
                  <a:lnTo>
                    <a:pt x="2275332" y="1603248"/>
                  </a:lnTo>
                  <a:close/>
                </a:path>
                <a:path w="2382520" h="1824354">
                  <a:moveTo>
                    <a:pt x="2287524" y="1710842"/>
                  </a:moveTo>
                  <a:lnTo>
                    <a:pt x="2287524" y="1578864"/>
                  </a:lnTo>
                  <a:lnTo>
                    <a:pt x="2273808" y="1606296"/>
                  </a:lnTo>
                  <a:lnTo>
                    <a:pt x="2273808" y="1724630"/>
                  </a:lnTo>
                  <a:lnTo>
                    <a:pt x="2278380" y="1720596"/>
                  </a:lnTo>
                  <a:lnTo>
                    <a:pt x="2287524" y="1710842"/>
                  </a:lnTo>
                  <a:close/>
                </a:path>
                <a:path w="2382520" h="1824354">
                  <a:moveTo>
                    <a:pt x="2296668" y="1701088"/>
                  </a:moveTo>
                  <a:lnTo>
                    <a:pt x="2296668" y="1552956"/>
                  </a:lnTo>
                  <a:lnTo>
                    <a:pt x="2286000" y="1581912"/>
                  </a:lnTo>
                  <a:lnTo>
                    <a:pt x="2287524" y="1578864"/>
                  </a:lnTo>
                  <a:lnTo>
                    <a:pt x="2287524" y="1710842"/>
                  </a:lnTo>
                  <a:lnTo>
                    <a:pt x="2296668" y="1701088"/>
                  </a:lnTo>
                  <a:close/>
                </a:path>
                <a:path w="2382520" h="1824354">
                  <a:moveTo>
                    <a:pt x="2345436" y="1627632"/>
                  </a:moveTo>
                  <a:lnTo>
                    <a:pt x="2345436" y="73152"/>
                  </a:lnTo>
                  <a:lnTo>
                    <a:pt x="2308860" y="73152"/>
                  </a:lnTo>
                  <a:lnTo>
                    <a:pt x="2308860" y="1470660"/>
                  </a:lnTo>
                  <a:lnTo>
                    <a:pt x="2307336" y="1502664"/>
                  </a:lnTo>
                  <a:lnTo>
                    <a:pt x="2307336" y="1498092"/>
                  </a:lnTo>
                  <a:lnTo>
                    <a:pt x="2302764" y="1530096"/>
                  </a:lnTo>
                  <a:lnTo>
                    <a:pt x="2302764" y="1525524"/>
                  </a:lnTo>
                  <a:lnTo>
                    <a:pt x="2295144" y="1556004"/>
                  </a:lnTo>
                  <a:lnTo>
                    <a:pt x="2296668" y="1552956"/>
                  </a:lnTo>
                  <a:lnTo>
                    <a:pt x="2296668" y="1701088"/>
                  </a:lnTo>
                  <a:lnTo>
                    <a:pt x="2301240" y="1696212"/>
                  </a:lnTo>
                  <a:lnTo>
                    <a:pt x="2321052" y="1668780"/>
                  </a:lnTo>
                  <a:lnTo>
                    <a:pt x="2339340" y="1639824"/>
                  </a:lnTo>
                  <a:lnTo>
                    <a:pt x="2345436" y="1627632"/>
                  </a:lnTo>
                  <a:close/>
                </a:path>
                <a:path w="2382520" h="1824354">
                  <a:moveTo>
                    <a:pt x="2345436" y="73152"/>
                  </a:moveTo>
                  <a:lnTo>
                    <a:pt x="2308860" y="36576"/>
                  </a:lnTo>
                  <a:lnTo>
                    <a:pt x="2308860" y="73152"/>
                  </a:lnTo>
                  <a:lnTo>
                    <a:pt x="2345436" y="73152"/>
                  </a:lnTo>
                  <a:close/>
                </a:path>
              </a:pathLst>
            </a:custGeom>
            <a:solidFill>
              <a:srgbClr val="4371C4"/>
            </a:solidFill>
          </p:spPr>
          <p:txBody>
            <a:bodyPr wrap="square" lIns="0" tIns="0" rIns="0" bIns="0" rtlCol="0"/>
            <a:lstStyle/>
            <a:p>
              <a:endParaRPr sz="1588">
                <a:solidFill>
                  <a:prstClr val="black"/>
                </a:solidFill>
              </a:endParaRPr>
            </a:p>
          </p:txBody>
        </p:sp>
      </p:grpSp>
      <p:sp>
        <p:nvSpPr>
          <p:cNvPr id="93" name="object 11">
            <a:extLst>
              <a:ext uri="{FF2B5EF4-FFF2-40B4-BE49-F238E27FC236}">
                <a16:creationId xmlns:a16="http://schemas.microsoft.com/office/drawing/2014/main" id="{C75AB250-B8CA-D0D9-A41B-CF92BE513BBA}"/>
              </a:ext>
            </a:extLst>
          </p:cNvPr>
          <p:cNvSpPr txBox="1">
            <a:spLocks/>
          </p:cNvSpPr>
          <p:nvPr/>
        </p:nvSpPr>
        <p:spPr>
          <a:xfrm>
            <a:off x="2152556" y="2186630"/>
            <a:ext cx="5889154" cy="1755191"/>
          </a:xfrm>
          <a:prstGeom prst="rect">
            <a:avLst/>
          </a:prstGeom>
        </p:spPr>
        <p:txBody>
          <a:bodyPr vert="horz" wrap="square" lIns="0" tIns="11206"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rgbClr val="00206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rgbClr val="00206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rgbClr val="00206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72210" marR="4483" indent="0">
              <a:lnSpc>
                <a:spcPct val="102099"/>
              </a:lnSpc>
              <a:spcBef>
                <a:spcPts val="88"/>
              </a:spcBef>
              <a:buNone/>
            </a:pPr>
            <a:r>
              <a:rPr lang="fr-FR" sz="1400" b="1" spc="9" dirty="0"/>
              <a:t>Manomètre</a:t>
            </a:r>
            <a:r>
              <a:rPr lang="fr-FR" sz="1400" spc="9" dirty="0"/>
              <a:t>,</a:t>
            </a:r>
            <a:r>
              <a:rPr lang="fr-FR" sz="1400" spc="-9" dirty="0"/>
              <a:t> </a:t>
            </a:r>
            <a:r>
              <a:rPr lang="fr-FR" sz="1400" spc="9" dirty="0"/>
              <a:t>pour</a:t>
            </a:r>
            <a:r>
              <a:rPr lang="fr-FR" sz="1400" spc="18" dirty="0"/>
              <a:t> </a:t>
            </a:r>
            <a:r>
              <a:rPr lang="fr-FR" sz="1400" spc="9" dirty="0"/>
              <a:t>assurer</a:t>
            </a:r>
            <a:r>
              <a:rPr lang="fr-FR" sz="1400" spc="-4" dirty="0"/>
              <a:t> </a:t>
            </a:r>
            <a:r>
              <a:rPr lang="fr-FR" sz="1400" spc="9" dirty="0"/>
              <a:t>les</a:t>
            </a:r>
            <a:r>
              <a:rPr lang="fr-FR" sz="1400" spc="13" dirty="0"/>
              <a:t> </a:t>
            </a:r>
            <a:r>
              <a:rPr lang="fr-FR" sz="1400" spc="4" dirty="0"/>
              <a:t>opérations</a:t>
            </a:r>
            <a:r>
              <a:rPr lang="fr-FR" sz="1400" spc="26" dirty="0"/>
              <a:t> </a:t>
            </a:r>
            <a:r>
              <a:rPr lang="fr-FR" sz="1400" spc="13" dirty="0"/>
              <a:t>de</a:t>
            </a:r>
            <a:r>
              <a:rPr lang="fr-FR" sz="1400" spc="22" dirty="0"/>
              <a:t> </a:t>
            </a:r>
            <a:r>
              <a:rPr lang="fr-FR" sz="1400" spc="4" dirty="0"/>
              <a:t>gonflage</a:t>
            </a:r>
            <a:r>
              <a:rPr lang="fr-FR" sz="1400" spc="35" dirty="0"/>
              <a:t> </a:t>
            </a:r>
            <a:r>
              <a:rPr lang="fr-FR" sz="1400" spc="13" dirty="0"/>
              <a:t>en</a:t>
            </a:r>
            <a:r>
              <a:rPr lang="fr-FR" sz="1400" spc="18" dirty="0"/>
              <a:t> </a:t>
            </a:r>
            <a:r>
              <a:rPr lang="fr-FR" sz="1400" spc="9" dirty="0"/>
              <a:t>toute</a:t>
            </a:r>
            <a:r>
              <a:rPr lang="fr-FR" sz="1400" spc="4" dirty="0"/>
              <a:t> </a:t>
            </a:r>
            <a:r>
              <a:rPr lang="fr-FR" sz="1400" spc="9" dirty="0"/>
              <a:t>sécurité</a:t>
            </a:r>
            <a:r>
              <a:rPr lang="fr-FR" sz="1400" spc="4" dirty="0"/>
              <a:t> </a:t>
            </a:r>
            <a:r>
              <a:rPr lang="fr-FR" sz="1400" dirty="0"/>
              <a:t>il</a:t>
            </a:r>
            <a:r>
              <a:rPr lang="fr-FR" sz="1400" spc="22" dirty="0"/>
              <a:t> </a:t>
            </a:r>
            <a:r>
              <a:rPr lang="fr-FR" sz="1400" spc="9" dirty="0"/>
              <a:t>doit </a:t>
            </a:r>
            <a:r>
              <a:rPr lang="fr-FR" sz="1400" spc="-278" dirty="0"/>
              <a:t> </a:t>
            </a:r>
            <a:r>
              <a:rPr lang="fr-FR" sz="1400" spc="4" dirty="0"/>
              <a:t>impérativement</a:t>
            </a:r>
            <a:r>
              <a:rPr lang="fr-FR" sz="1400" spc="9" dirty="0"/>
              <a:t> </a:t>
            </a:r>
            <a:r>
              <a:rPr lang="fr-FR" sz="1400" spc="4" dirty="0"/>
              <a:t>être</a:t>
            </a:r>
            <a:r>
              <a:rPr lang="fr-FR" sz="1400" spc="9" dirty="0"/>
              <a:t> </a:t>
            </a:r>
            <a:r>
              <a:rPr lang="fr-FR" sz="1400" spc="13" dirty="0"/>
              <a:t>muni </a:t>
            </a:r>
            <a:r>
              <a:rPr lang="fr-FR" sz="1400" dirty="0"/>
              <a:t>d’un</a:t>
            </a:r>
            <a:r>
              <a:rPr lang="fr-FR" sz="1400" spc="13" dirty="0"/>
              <a:t> </a:t>
            </a:r>
            <a:r>
              <a:rPr lang="fr-FR" sz="1400" spc="9" dirty="0"/>
              <a:t>tuyau</a:t>
            </a:r>
            <a:r>
              <a:rPr lang="fr-FR" sz="1400" spc="13" dirty="0"/>
              <a:t> de</a:t>
            </a:r>
            <a:r>
              <a:rPr lang="fr-FR" sz="1400" spc="4" dirty="0"/>
              <a:t> </a:t>
            </a:r>
            <a:r>
              <a:rPr lang="fr-FR" sz="1400" spc="13" dirty="0"/>
              <a:t>6</a:t>
            </a:r>
            <a:r>
              <a:rPr lang="fr-FR" sz="1400" spc="18" dirty="0"/>
              <a:t> </a:t>
            </a:r>
            <a:r>
              <a:rPr lang="fr-FR" sz="1400" spc="9" dirty="0"/>
              <a:t>mètres.</a:t>
            </a:r>
          </a:p>
          <a:p>
            <a:pPr marL="1172210" marR="445458" indent="0">
              <a:lnSpc>
                <a:spcPct val="102099"/>
              </a:lnSpc>
              <a:spcBef>
                <a:spcPts val="9"/>
              </a:spcBef>
              <a:buNone/>
            </a:pPr>
            <a:r>
              <a:rPr lang="fr-FR" sz="1400" spc="9" dirty="0"/>
              <a:t>Le</a:t>
            </a:r>
            <a:r>
              <a:rPr lang="fr-FR" sz="1400" spc="18" dirty="0"/>
              <a:t> </a:t>
            </a:r>
            <a:r>
              <a:rPr lang="fr-FR" sz="1400" spc="4" dirty="0"/>
              <a:t>gonflage</a:t>
            </a:r>
            <a:r>
              <a:rPr lang="fr-FR" sz="1400" spc="31" dirty="0"/>
              <a:t> </a:t>
            </a:r>
            <a:r>
              <a:rPr lang="fr-FR" sz="1400" spc="-4" dirty="0"/>
              <a:t>s’effectue</a:t>
            </a:r>
            <a:r>
              <a:rPr lang="fr-FR" sz="1400" dirty="0"/>
              <a:t> </a:t>
            </a:r>
            <a:r>
              <a:rPr lang="fr-FR" sz="1400" spc="9" dirty="0"/>
              <a:t>par</a:t>
            </a:r>
            <a:r>
              <a:rPr lang="fr-FR" sz="1400" spc="13" dirty="0"/>
              <a:t> </a:t>
            </a:r>
            <a:r>
              <a:rPr lang="fr-FR" sz="1400" spc="4" dirty="0"/>
              <a:t>le</a:t>
            </a:r>
            <a:r>
              <a:rPr lang="fr-FR" sz="1400" spc="9" dirty="0"/>
              <a:t> </a:t>
            </a:r>
            <a:r>
              <a:rPr lang="fr-FR" sz="1400" spc="4" dirty="0"/>
              <a:t>gros</a:t>
            </a:r>
            <a:r>
              <a:rPr lang="fr-FR" sz="1400" spc="13" dirty="0"/>
              <a:t> </a:t>
            </a:r>
            <a:r>
              <a:rPr lang="fr-FR" sz="1400" spc="9" dirty="0"/>
              <a:t>diamètre</a:t>
            </a:r>
            <a:r>
              <a:rPr lang="fr-FR" sz="1400" spc="18" dirty="0"/>
              <a:t> </a:t>
            </a:r>
            <a:r>
              <a:rPr lang="fr-FR" sz="1400" spc="13" dirty="0"/>
              <a:t>de</a:t>
            </a:r>
            <a:r>
              <a:rPr lang="fr-FR" sz="1400" spc="18" dirty="0"/>
              <a:t> </a:t>
            </a:r>
            <a:r>
              <a:rPr lang="fr-FR" sz="1400" spc="4" dirty="0"/>
              <a:t>la</a:t>
            </a:r>
            <a:r>
              <a:rPr lang="fr-FR" sz="1400" spc="13" dirty="0"/>
              <a:t> </a:t>
            </a:r>
            <a:r>
              <a:rPr lang="fr-FR" sz="1400" spc="4" dirty="0"/>
              <a:t>valve</a:t>
            </a:r>
            <a:r>
              <a:rPr lang="fr-FR" sz="1400" spc="9" dirty="0"/>
              <a:t> </a:t>
            </a:r>
            <a:r>
              <a:rPr lang="fr-FR" sz="800" i="1" spc="4" dirty="0"/>
              <a:t>(plus</a:t>
            </a:r>
            <a:r>
              <a:rPr lang="fr-FR" sz="800" i="1" spc="9" dirty="0"/>
              <a:t> de</a:t>
            </a:r>
            <a:r>
              <a:rPr lang="fr-FR" sz="800" i="1" spc="-4" dirty="0"/>
              <a:t> </a:t>
            </a:r>
            <a:r>
              <a:rPr lang="fr-FR" sz="800" i="1" spc="4" dirty="0"/>
              <a:t>vitesse</a:t>
            </a:r>
            <a:r>
              <a:rPr lang="fr-FR" sz="800" i="1" dirty="0"/>
              <a:t> </a:t>
            </a:r>
            <a:r>
              <a:rPr lang="fr-FR" sz="800" i="1" spc="9" dirty="0"/>
              <a:t>de </a:t>
            </a:r>
            <a:r>
              <a:rPr lang="fr-FR" sz="800" i="1" spc="-247" dirty="0"/>
              <a:t> </a:t>
            </a:r>
            <a:r>
              <a:rPr lang="fr-FR" sz="800" i="1" spc="4" dirty="0"/>
              <a:t>gonflage)</a:t>
            </a:r>
            <a:r>
              <a:rPr lang="fr-FR" sz="1400" spc="4" dirty="0"/>
              <a:t>.</a:t>
            </a:r>
            <a:endParaRPr lang="fr-FR" sz="800" dirty="0"/>
          </a:p>
          <a:p>
            <a:pPr marL="1172210" marR="49309" indent="0">
              <a:lnSpc>
                <a:spcPct val="102400"/>
              </a:lnSpc>
              <a:spcBef>
                <a:spcPts val="9"/>
              </a:spcBef>
              <a:buNone/>
            </a:pPr>
            <a:r>
              <a:rPr lang="fr-FR" sz="1400" spc="4" dirty="0"/>
              <a:t>Pour </a:t>
            </a:r>
            <a:r>
              <a:rPr lang="fr-FR" sz="1400" spc="9" dirty="0"/>
              <a:t>les</a:t>
            </a:r>
            <a:r>
              <a:rPr lang="fr-FR" sz="1400" spc="13" dirty="0"/>
              <a:t> </a:t>
            </a:r>
            <a:r>
              <a:rPr lang="fr-FR" sz="1400" spc="4" dirty="0"/>
              <a:t>valves</a:t>
            </a:r>
            <a:r>
              <a:rPr lang="fr-FR" sz="1400" spc="13" dirty="0"/>
              <a:t> </a:t>
            </a:r>
            <a:r>
              <a:rPr lang="fr-FR" sz="1400" spc="9" dirty="0"/>
              <a:t>équipées </a:t>
            </a:r>
            <a:r>
              <a:rPr lang="fr-FR" sz="1400" dirty="0"/>
              <a:t>d’un</a:t>
            </a:r>
            <a:r>
              <a:rPr lang="fr-FR" sz="1400" spc="18" dirty="0"/>
              <a:t> </a:t>
            </a:r>
            <a:r>
              <a:rPr lang="fr-FR" sz="1400" i="1" spc="13" dirty="0"/>
              <a:t>« embout</a:t>
            </a:r>
            <a:r>
              <a:rPr lang="fr-FR" sz="1400" i="1" dirty="0">
                <a:latin typeface="Calibri"/>
                <a:cs typeface="Calibri"/>
              </a:rPr>
              <a:t> </a:t>
            </a:r>
            <a:r>
              <a:rPr lang="fr-FR" sz="1400" i="1" spc="9" dirty="0"/>
              <a:t>air</a:t>
            </a:r>
            <a:r>
              <a:rPr lang="fr-FR" sz="1400" i="1" spc="4" dirty="0"/>
              <a:t> et</a:t>
            </a:r>
            <a:r>
              <a:rPr lang="fr-FR" sz="1400" i="1" spc="26" dirty="0"/>
              <a:t> </a:t>
            </a:r>
            <a:r>
              <a:rPr lang="fr-FR" sz="1400" i="1" spc="13" dirty="0"/>
              <a:t>eau</a:t>
            </a:r>
            <a:r>
              <a:rPr lang="fr-FR" sz="1400" i="1" spc="9" dirty="0"/>
              <a:t> </a:t>
            </a:r>
            <a:r>
              <a:rPr lang="fr-FR" sz="1400" i="1" spc="13" dirty="0"/>
              <a:t>» </a:t>
            </a:r>
            <a:r>
              <a:rPr lang="fr-FR" sz="1400" spc="4" dirty="0"/>
              <a:t>la</a:t>
            </a:r>
            <a:r>
              <a:rPr lang="fr-FR" sz="1400" spc="18" dirty="0"/>
              <a:t> </a:t>
            </a:r>
            <a:r>
              <a:rPr lang="fr-FR" sz="1400" spc="4" dirty="0"/>
              <a:t>finalisation</a:t>
            </a:r>
            <a:r>
              <a:rPr lang="fr-FR" sz="1400" spc="18" dirty="0"/>
              <a:t> </a:t>
            </a:r>
            <a:r>
              <a:rPr lang="fr-FR" sz="1400" spc="13" dirty="0"/>
              <a:t>de</a:t>
            </a:r>
            <a:r>
              <a:rPr lang="fr-FR" sz="1400" spc="9" dirty="0"/>
              <a:t> </a:t>
            </a:r>
            <a:r>
              <a:rPr lang="fr-FR" sz="1400" spc="4" dirty="0"/>
              <a:t>la </a:t>
            </a:r>
            <a:r>
              <a:rPr lang="fr-FR" sz="1400" spc="9" dirty="0"/>
              <a:t> pression</a:t>
            </a:r>
            <a:r>
              <a:rPr lang="fr-FR" sz="1400" spc="4" dirty="0"/>
              <a:t> </a:t>
            </a:r>
            <a:r>
              <a:rPr lang="fr-FR" sz="1400" spc="-4" dirty="0"/>
              <a:t>s’effectue</a:t>
            </a:r>
            <a:r>
              <a:rPr lang="fr-FR" sz="1400" spc="4" dirty="0"/>
              <a:t> avec</a:t>
            </a:r>
            <a:r>
              <a:rPr lang="fr-FR" sz="1400" dirty="0"/>
              <a:t> </a:t>
            </a:r>
            <a:r>
              <a:rPr lang="fr-FR" sz="1400" spc="4" dirty="0"/>
              <a:t>la</a:t>
            </a:r>
            <a:r>
              <a:rPr lang="fr-FR" sz="1400" spc="18" dirty="0"/>
              <a:t> </a:t>
            </a:r>
            <a:r>
              <a:rPr lang="fr-FR" sz="1400" spc="13" dirty="0"/>
              <a:t>mise</a:t>
            </a:r>
            <a:r>
              <a:rPr lang="fr-FR" sz="1400" spc="9" dirty="0"/>
              <a:t> </a:t>
            </a:r>
            <a:r>
              <a:rPr lang="fr-FR" sz="1400" spc="13" dirty="0"/>
              <a:t>en</a:t>
            </a:r>
            <a:r>
              <a:rPr lang="fr-FR" sz="1400" spc="9" dirty="0"/>
              <a:t> place</a:t>
            </a:r>
            <a:r>
              <a:rPr lang="fr-FR" sz="1400" spc="31" dirty="0"/>
              <a:t> </a:t>
            </a:r>
            <a:r>
              <a:rPr lang="fr-FR" sz="1400" spc="13" dirty="0"/>
              <a:t>du</a:t>
            </a:r>
            <a:r>
              <a:rPr lang="fr-FR" sz="1400" spc="18" dirty="0"/>
              <a:t> </a:t>
            </a:r>
            <a:r>
              <a:rPr lang="fr-FR" sz="1400" spc="4" dirty="0"/>
              <a:t>réducteur</a:t>
            </a:r>
            <a:r>
              <a:rPr lang="fr-FR" sz="1400" spc="13" dirty="0"/>
              <a:t> GC</a:t>
            </a:r>
            <a:r>
              <a:rPr lang="fr-FR" sz="1400" spc="9" dirty="0"/>
              <a:t> </a:t>
            </a:r>
            <a:r>
              <a:rPr lang="fr-FR" sz="1400" spc="13" dirty="0"/>
              <a:t>&gt;</a:t>
            </a:r>
            <a:r>
              <a:rPr lang="fr-FR" sz="1400" spc="18" dirty="0"/>
              <a:t> </a:t>
            </a:r>
            <a:r>
              <a:rPr lang="fr-FR" sz="1400" spc="13" dirty="0"/>
              <a:t>PL</a:t>
            </a:r>
            <a:r>
              <a:rPr lang="fr-FR" sz="1400" spc="9" dirty="0"/>
              <a:t> </a:t>
            </a:r>
            <a:r>
              <a:rPr lang="fr-FR" sz="1400" spc="13" dirty="0"/>
              <a:t>sur</a:t>
            </a:r>
            <a:r>
              <a:rPr lang="fr-FR" sz="1400" spc="9" dirty="0"/>
              <a:t> </a:t>
            </a:r>
            <a:r>
              <a:rPr lang="fr-FR" sz="1400" spc="4" dirty="0"/>
              <a:t>le</a:t>
            </a:r>
            <a:r>
              <a:rPr lang="fr-FR" sz="1400" spc="9" dirty="0"/>
              <a:t> </a:t>
            </a:r>
            <a:r>
              <a:rPr lang="fr-FR" sz="1400" dirty="0"/>
              <a:t>raccord </a:t>
            </a:r>
            <a:r>
              <a:rPr lang="fr-FR" sz="1400" spc="-274" dirty="0"/>
              <a:t> </a:t>
            </a:r>
            <a:r>
              <a:rPr lang="fr-FR" sz="1400" spc="13" dirty="0"/>
              <a:t>de </a:t>
            </a:r>
            <a:r>
              <a:rPr lang="fr-FR" sz="1400" spc="4" dirty="0"/>
              <a:t>gonflage.</a:t>
            </a:r>
          </a:p>
        </p:txBody>
      </p:sp>
      <p:grpSp>
        <p:nvGrpSpPr>
          <p:cNvPr id="94" name="object 12">
            <a:extLst>
              <a:ext uri="{FF2B5EF4-FFF2-40B4-BE49-F238E27FC236}">
                <a16:creationId xmlns:a16="http://schemas.microsoft.com/office/drawing/2014/main" id="{C42972B3-82F7-734E-D3CF-ACE9266F8FE2}"/>
              </a:ext>
            </a:extLst>
          </p:cNvPr>
          <p:cNvGrpSpPr/>
          <p:nvPr/>
        </p:nvGrpSpPr>
        <p:grpSpPr>
          <a:xfrm>
            <a:off x="8618200" y="2268816"/>
            <a:ext cx="863413" cy="1522319"/>
            <a:chOff x="8894064" y="1702308"/>
            <a:chExt cx="978535" cy="1725295"/>
          </a:xfrm>
        </p:grpSpPr>
        <p:pic>
          <p:nvPicPr>
            <p:cNvPr id="95" name="object 13">
              <a:extLst>
                <a:ext uri="{FF2B5EF4-FFF2-40B4-BE49-F238E27FC236}">
                  <a16:creationId xmlns:a16="http://schemas.microsoft.com/office/drawing/2014/main" id="{02C009F2-89FF-D387-2787-FCAF6C079220}"/>
                </a:ext>
              </a:extLst>
            </p:cNvPr>
            <p:cNvPicPr/>
            <p:nvPr/>
          </p:nvPicPr>
          <p:blipFill>
            <a:blip r:embed="rId4" cstate="print"/>
            <a:stretch>
              <a:fillRect/>
            </a:stretch>
          </p:blipFill>
          <p:spPr>
            <a:xfrm>
              <a:off x="8968739" y="1775460"/>
              <a:ext cx="821436" cy="88392"/>
            </a:xfrm>
            <a:prstGeom prst="rect">
              <a:avLst/>
            </a:prstGeom>
          </p:spPr>
        </p:pic>
        <p:pic>
          <p:nvPicPr>
            <p:cNvPr id="96" name="object 14">
              <a:extLst>
                <a:ext uri="{FF2B5EF4-FFF2-40B4-BE49-F238E27FC236}">
                  <a16:creationId xmlns:a16="http://schemas.microsoft.com/office/drawing/2014/main" id="{006A63CC-FF3D-BD3F-2F38-B980B78B8486}"/>
                </a:ext>
              </a:extLst>
            </p:cNvPr>
            <p:cNvPicPr/>
            <p:nvPr/>
          </p:nvPicPr>
          <p:blipFill>
            <a:blip r:embed="rId5" cstate="print"/>
            <a:stretch>
              <a:fillRect/>
            </a:stretch>
          </p:blipFill>
          <p:spPr>
            <a:xfrm>
              <a:off x="8968739" y="1863852"/>
              <a:ext cx="830579" cy="1414272"/>
            </a:xfrm>
            <a:prstGeom prst="rect">
              <a:avLst/>
            </a:prstGeom>
          </p:spPr>
        </p:pic>
        <p:pic>
          <p:nvPicPr>
            <p:cNvPr id="97" name="object 15">
              <a:extLst>
                <a:ext uri="{FF2B5EF4-FFF2-40B4-BE49-F238E27FC236}">
                  <a16:creationId xmlns:a16="http://schemas.microsoft.com/office/drawing/2014/main" id="{1A1666C5-6304-9CB5-8BDA-745FE86C79AE}"/>
                </a:ext>
              </a:extLst>
            </p:cNvPr>
            <p:cNvPicPr/>
            <p:nvPr/>
          </p:nvPicPr>
          <p:blipFill>
            <a:blip r:embed="rId6" cstate="print"/>
            <a:stretch>
              <a:fillRect/>
            </a:stretch>
          </p:blipFill>
          <p:spPr>
            <a:xfrm>
              <a:off x="8983979" y="3278124"/>
              <a:ext cx="815339" cy="76199"/>
            </a:xfrm>
            <a:prstGeom prst="rect">
              <a:avLst/>
            </a:prstGeom>
          </p:spPr>
        </p:pic>
        <p:sp>
          <p:nvSpPr>
            <p:cNvPr id="98" name="object 16">
              <a:extLst>
                <a:ext uri="{FF2B5EF4-FFF2-40B4-BE49-F238E27FC236}">
                  <a16:creationId xmlns:a16="http://schemas.microsoft.com/office/drawing/2014/main" id="{3FB9A7E6-A56D-0749-59DE-64F8B16F98E0}"/>
                </a:ext>
              </a:extLst>
            </p:cNvPr>
            <p:cNvSpPr/>
            <p:nvPr/>
          </p:nvSpPr>
          <p:spPr>
            <a:xfrm>
              <a:off x="8894064" y="1702308"/>
              <a:ext cx="978535" cy="1725295"/>
            </a:xfrm>
            <a:custGeom>
              <a:avLst/>
              <a:gdLst/>
              <a:ahLst/>
              <a:cxnLst/>
              <a:rect l="l" t="t" r="r" b="b"/>
              <a:pathLst>
                <a:path w="978534" h="1725295">
                  <a:moveTo>
                    <a:pt x="978408" y="1725168"/>
                  </a:moveTo>
                  <a:lnTo>
                    <a:pt x="978408" y="207264"/>
                  </a:lnTo>
                  <a:lnTo>
                    <a:pt x="975360" y="169164"/>
                  </a:lnTo>
                  <a:lnTo>
                    <a:pt x="963168" y="129540"/>
                  </a:lnTo>
                  <a:lnTo>
                    <a:pt x="943356" y="92964"/>
                  </a:lnTo>
                  <a:lnTo>
                    <a:pt x="917448" y="60960"/>
                  </a:lnTo>
                  <a:lnTo>
                    <a:pt x="885444" y="35052"/>
                  </a:lnTo>
                  <a:lnTo>
                    <a:pt x="848868" y="15240"/>
                  </a:lnTo>
                  <a:lnTo>
                    <a:pt x="809244" y="3048"/>
                  </a:lnTo>
                  <a:lnTo>
                    <a:pt x="771144" y="0"/>
                  </a:lnTo>
                  <a:lnTo>
                    <a:pt x="0" y="0"/>
                  </a:lnTo>
                  <a:lnTo>
                    <a:pt x="0" y="1516380"/>
                  </a:lnTo>
                  <a:lnTo>
                    <a:pt x="4572" y="1556004"/>
                  </a:lnTo>
                  <a:lnTo>
                    <a:pt x="16764" y="1595628"/>
                  </a:lnTo>
                  <a:lnTo>
                    <a:pt x="36576" y="1632204"/>
                  </a:lnTo>
                  <a:lnTo>
                    <a:pt x="38100" y="1633996"/>
                  </a:lnTo>
                  <a:lnTo>
                    <a:pt x="38100" y="73152"/>
                  </a:lnTo>
                  <a:lnTo>
                    <a:pt x="74676" y="36576"/>
                  </a:lnTo>
                  <a:lnTo>
                    <a:pt x="74676" y="73152"/>
                  </a:lnTo>
                  <a:lnTo>
                    <a:pt x="768096" y="73152"/>
                  </a:lnTo>
                  <a:lnTo>
                    <a:pt x="768096" y="73429"/>
                  </a:lnTo>
                  <a:lnTo>
                    <a:pt x="790956" y="75507"/>
                  </a:lnTo>
                  <a:lnTo>
                    <a:pt x="790956" y="74676"/>
                  </a:lnTo>
                  <a:lnTo>
                    <a:pt x="798576" y="76200"/>
                  </a:lnTo>
                  <a:lnTo>
                    <a:pt x="798576" y="77100"/>
                  </a:lnTo>
                  <a:lnTo>
                    <a:pt x="816864" y="82919"/>
                  </a:lnTo>
                  <a:lnTo>
                    <a:pt x="816864" y="82296"/>
                  </a:lnTo>
                  <a:lnTo>
                    <a:pt x="824484" y="85344"/>
                  </a:lnTo>
                  <a:lnTo>
                    <a:pt x="824484" y="86106"/>
                  </a:lnTo>
                  <a:lnTo>
                    <a:pt x="847344" y="97536"/>
                  </a:lnTo>
                  <a:lnTo>
                    <a:pt x="847344" y="99508"/>
                  </a:lnTo>
                  <a:lnTo>
                    <a:pt x="862584" y="112058"/>
                  </a:lnTo>
                  <a:lnTo>
                    <a:pt x="862584" y="111252"/>
                  </a:lnTo>
                  <a:lnTo>
                    <a:pt x="867156" y="115824"/>
                  </a:lnTo>
                  <a:lnTo>
                    <a:pt x="867156" y="116803"/>
                  </a:lnTo>
                  <a:lnTo>
                    <a:pt x="880872" y="133458"/>
                  </a:lnTo>
                  <a:lnTo>
                    <a:pt x="880872" y="131064"/>
                  </a:lnTo>
                  <a:lnTo>
                    <a:pt x="894588" y="158496"/>
                  </a:lnTo>
                  <a:lnTo>
                    <a:pt x="894588" y="153924"/>
                  </a:lnTo>
                  <a:lnTo>
                    <a:pt x="902208" y="181864"/>
                  </a:lnTo>
                  <a:lnTo>
                    <a:pt x="902208" y="179832"/>
                  </a:lnTo>
                  <a:lnTo>
                    <a:pt x="903732" y="187452"/>
                  </a:lnTo>
                  <a:lnTo>
                    <a:pt x="903732" y="196596"/>
                  </a:lnTo>
                  <a:lnTo>
                    <a:pt x="905256" y="213360"/>
                  </a:lnTo>
                  <a:lnTo>
                    <a:pt x="905256" y="1652016"/>
                  </a:lnTo>
                  <a:lnTo>
                    <a:pt x="941832" y="1652016"/>
                  </a:lnTo>
                  <a:lnTo>
                    <a:pt x="941832" y="1725168"/>
                  </a:lnTo>
                  <a:lnTo>
                    <a:pt x="978408" y="1725168"/>
                  </a:lnTo>
                  <a:close/>
                </a:path>
                <a:path w="978534" h="1725295">
                  <a:moveTo>
                    <a:pt x="74676" y="73152"/>
                  </a:moveTo>
                  <a:lnTo>
                    <a:pt x="74676" y="36576"/>
                  </a:lnTo>
                  <a:lnTo>
                    <a:pt x="38100" y="73152"/>
                  </a:lnTo>
                  <a:lnTo>
                    <a:pt x="74676" y="73152"/>
                  </a:lnTo>
                  <a:close/>
                </a:path>
                <a:path w="978534" h="1725295">
                  <a:moveTo>
                    <a:pt x="74676" y="1514856"/>
                  </a:moveTo>
                  <a:lnTo>
                    <a:pt x="74676" y="73152"/>
                  </a:lnTo>
                  <a:lnTo>
                    <a:pt x="38100" y="73152"/>
                  </a:lnTo>
                  <a:lnTo>
                    <a:pt x="38100" y="1633996"/>
                  </a:lnTo>
                  <a:lnTo>
                    <a:pt x="62484" y="1662684"/>
                  </a:lnTo>
                  <a:lnTo>
                    <a:pt x="73152" y="1671751"/>
                  </a:lnTo>
                  <a:lnTo>
                    <a:pt x="73152" y="1510284"/>
                  </a:lnTo>
                  <a:lnTo>
                    <a:pt x="74676" y="1514856"/>
                  </a:lnTo>
                  <a:close/>
                </a:path>
                <a:path w="978534" h="1725295">
                  <a:moveTo>
                    <a:pt x="77585" y="1542796"/>
                  </a:moveTo>
                  <a:lnTo>
                    <a:pt x="73152" y="1510284"/>
                  </a:lnTo>
                  <a:lnTo>
                    <a:pt x="73152" y="1671751"/>
                  </a:lnTo>
                  <a:lnTo>
                    <a:pt x="76200" y="1674342"/>
                  </a:lnTo>
                  <a:lnTo>
                    <a:pt x="76200" y="1537716"/>
                  </a:lnTo>
                  <a:lnTo>
                    <a:pt x="77585" y="1542796"/>
                  </a:lnTo>
                  <a:close/>
                </a:path>
                <a:path w="978534" h="1725295">
                  <a:moveTo>
                    <a:pt x="77724" y="1543812"/>
                  </a:moveTo>
                  <a:lnTo>
                    <a:pt x="77585" y="1542796"/>
                  </a:lnTo>
                  <a:lnTo>
                    <a:pt x="76200" y="1537716"/>
                  </a:lnTo>
                  <a:lnTo>
                    <a:pt x="77724" y="1543812"/>
                  </a:lnTo>
                  <a:close/>
                </a:path>
                <a:path w="978534" h="1725295">
                  <a:moveTo>
                    <a:pt x="77724" y="1675638"/>
                  </a:moveTo>
                  <a:lnTo>
                    <a:pt x="77724" y="1543812"/>
                  </a:lnTo>
                  <a:lnTo>
                    <a:pt x="76200" y="1537716"/>
                  </a:lnTo>
                  <a:lnTo>
                    <a:pt x="76200" y="1674342"/>
                  </a:lnTo>
                  <a:lnTo>
                    <a:pt x="77724" y="1675638"/>
                  </a:lnTo>
                  <a:close/>
                </a:path>
                <a:path w="978534" h="1725295">
                  <a:moveTo>
                    <a:pt x="85344" y="1682115"/>
                  </a:moveTo>
                  <a:lnTo>
                    <a:pt x="85344" y="1571244"/>
                  </a:lnTo>
                  <a:lnTo>
                    <a:pt x="77585" y="1542796"/>
                  </a:lnTo>
                  <a:lnTo>
                    <a:pt x="77724" y="1543812"/>
                  </a:lnTo>
                  <a:lnTo>
                    <a:pt x="77724" y="1675638"/>
                  </a:lnTo>
                  <a:lnTo>
                    <a:pt x="85344" y="1682115"/>
                  </a:lnTo>
                  <a:close/>
                </a:path>
                <a:path w="978534" h="1725295">
                  <a:moveTo>
                    <a:pt x="99060" y="1691894"/>
                  </a:moveTo>
                  <a:lnTo>
                    <a:pt x="99060" y="1594104"/>
                  </a:lnTo>
                  <a:lnTo>
                    <a:pt x="83820" y="1563624"/>
                  </a:lnTo>
                  <a:lnTo>
                    <a:pt x="85344" y="1571244"/>
                  </a:lnTo>
                  <a:lnTo>
                    <a:pt x="85344" y="1682115"/>
                  </a:lnTo>
                  <a:lnTo>
                    <a:pt x="92964" y="1688592"/>
                  </a:lnTo>
                  <a:lnTo>
                    <a:pt x="99060" y="1691894"/>
                  </a:lnTo>
                  <a:close/>
                </a:path>
                <a:path w="978534" h="1725295">
                  <a:moveTo>
                    <a:pt x="115663" y="1611870"/>
                  </a:moveTo>
                  <a:lnTo>
                    <a:pt x="96012" y="1588008"/>
                  </a:lnTo>
                  <a:lnTo>
                    <a:pt x="99060" y="1594104"/>
                  </a:lnTo>
                  <a:lnTo>
                    <a:pt x="99060" y="1691894"/>
                  </a:lnTo>
                  <a:lnTo>
                    <a:pt x="112776" y="1699323"/>
                  </a:lnTo>
                  <a:lnTo>
                    <a:pt x="112776" y="1609344"/>
                  </a:lnTo>
                  <a:lnTo>
                    <a:pt x="115663" y="1611870"/>
                  </a:lnTo>
                  <a:close/>
                </a:path>
                <a:path w="978534" h="1725295">
                  <a:moveTo>
                    <a:pt x="117348" y="1613916"/>
                  </a:moveTo>
                  <a:lnTo>
                    <a:pt x="115663" y="1611870"/>
                  </a:lnTo>
                  <a:lnTo>
                    <a:pt x="112776" y="1609344"/>
                  </a:lnTo>
                  <a:lnTo>
                    <a:pt x="117348" y="1613916"/>
                  </a:lnTo>
                  <a:close/>
                </a:path>
                <a:path w="978534" h="1725295">
                  <a:moveTo>
                    <a:pt x="117348" y="1701800"/>
                  </a:moveTo>
                  <a:lnTo>
                    <a:pt x="117348" y="1613916"/>
                  </a:lnTo>
                  <a:lnTo>
                    <a:pt x="112776" y="1609344"/>
                  </a:lnTo>
                  <a:lnTo>
                    <a:pt x="112776" y="1699323"/>
                  </a:lnTo>
                  <a:lnTo>
                    <a:pt x="117348" y="1701800"/>
                  </a:lnTo>
                  <a:close/>
                </a:path>
                <a:path w="978534" h="1725295">
                  <a:moveTo>
                    <a:pt x="133408" y="1627397"/>
                  </a:moveTo>
                  <a:lnTo>
                    <a:pt x="115663" y="1611870"/>
                  </a:lnTo>
                  <a:lnTo>
                    <a:pt x="117348" y="1613916"/>
                  </a:lnTo>
                  <a:lnTo>
                    <a:pt x="117348" y="1701800"/>
                  </a:lnTo>
                  <a:lnTo>
                    <a:pt x="129540" y="1708404"/>
                  </a:lnTo>
                  <a:lnTo>
                    <a:pt x="131064" y="1708855"/>
                  </a:lnTo>
                  <a:lnTo>
                    <a:pt x="131064" y="1626108"/>
                  </a:lnTo>
                  <a:lnTo>
                    <a:pt x="133408" y="1627397"/>
                  </a:lnTo>
                  <a:close/>
                </a:path>
                <a:path w="978534" h="1725295">
                  <a:moveTo>
                    <a:pt x="137160" y="1630680"/>
                  </a:moveTo>
                  <a:lnTo>
                    <a:pt x="133408" y="1627397"/>
                  </a:lnTo>
                  <a:lnTo>
                    <a:pt x="131064" y="1626108"/>
                  </a:lnTo>
                  <a:lnTo>
                    <a:pt x="137160" y="1630680"/>
                  </a:lnTo>
                  <a:close/>
                </a:path>
                <a:path w="978534" h="1725295">
                  <a:moveTo>
                    <a:pt x="137160" y="1710661"/>
                  </a:moveTo>
                  <a:lnTo>
                    <a:pt x="137160" y="1630680"/>
                  </a:lnTo>
                  <a:lnTo>
                    <a:pt x="131064" y="1626108"/>
                  </a:lnTo>
                  <a:lnTo>
                    <a:pt x="131064" y="1708855"/>
                  </a:lnTo>
                  <a:lnTo>
                    <a:pt x="137160" y="1710661"/>
                  </a:lnTo>
                  <a:close/>
                </a:path>
                <a:path w="978534" h="1725295">
                  <a:moveTo>
                    <a:pt x="156601" y="1640153"/>
                  </a:moveTo>
                  <a:lnTo>
                    <a:pt x="133408" y="1627397"/>
                  </a:lnTo>
                  <a:lnTo>
                    <a:pt x="137160" y="1630680"/>
                  </a:lnTo>
                  <a:lnTo>
                    <a:pt x="137160" y="1710661"/>
                  </a:lnTo>
                  <a:lnTo>
                    <a:pt x="155448" y="1716080"/>
                  </a:lnTo>
                  <a:lnTo>
                    <a:pt x="155448" y="1639824"/>
                  </a:lnTo>
                  <a:lnTo>
                    <a:pt x="156601" y="1640153"/>
                  </a:lnTo>
                  <a:close/>
                </a:path>
                <a:path w="978534" h="1725295">
                  <a:moveTo>
                    <a:pt x="161544" y="1642872"/>
                  </a:moveTo>
                  <a:lnTo>
                    <a:pt x="156601" y="1640153"/>
                  </a:lnTo>
                  <a:lnTo>
                    <a:pt x="155448" y="1639824"/>
                  </a:lnTo>
                  <a:lnTo>
                    <a:pt x="161544" y="1642872"/>
                  </a:lnTo>
                  <a:close/>
                </a:path>
                <a:path w="978534" h="1725295">
                  <a:moveTo>
                    <a:pt x="161544" y="1717886"/>
                  </a:moveTo>
                  <a:lnTo>
                    <a:pt x="161544" y="1642872"/>
                  </a:lnTo>
                  <a:lnTo>
                    <a:pt x="155448" y="1639824"/>
                  </a:lnTo>
                  <a:lnTo>
                    <a:pt x="155448" y="1716080"/>
                  </a:lnTo>
                  <a:lnTo>
                    <a:pt x="161544" y="1717886"/>
                  </a:lnTo>
                  <a:close/>
                </a:path>
                <a:path w="978534" h="1725295">
                  <a:moveTo>
                    <a:pt x="182813" y="1647642"/>
                  </a:moveTo>
                  <a:lnTo>
                    <a:pt x="156601" y="1640153"/>
                  </a:lnTo>
                  <a:lnTo>
                    <a:pt x="161544" y="1642872"/>
                  </a:lnTo>
                  <a:lnTo>
                    <a:pt x="161544" y="1717886"/>
                  </a:lnTo>
                  <a:lnTo>
                    <a:pt x="170688" y="1720596"/>
                  </a:lnTo>
                  <a:lnTo>
                    <a:pt x="181356" y="1721876"/>
                  </a:lnTo>
                  <a:lnTo>
                    <a:pt x="181356" y="1647444"/>
                  </a:lnTo>
                  <a:lnTo>
                    <a:pt x="182813" y="1647642"/>
                  </a:lnTo>
                  <a:close/>
                </a:path>
                <a:path w="978534" h="1725295">
                  <a:moveTo>
                    <a:pt x="187452" y="1648968"/>
                  </a:moveTo>
                  <a:lnTo>
                    <a:pt x="182813" y="1647642"/>
                  </a:lnTo>
                  <a:lnTo>
                    <a:pt x="181356" y="1647444"/>
                  </a:lnTo>
                  <a:lnTo>
                    <a:pt x="187452" y="1648968"/>
                  </a:lnTo>
                  <a:close/>
                </a:path>
                <a:path w="978534" h="1725295">
                  <a:moveTo>
                    <a:pt x="187452" y="1722607"/>
                  </a:moveTo>
                  <a:lnTo>
                    <a:pt x="187452" y="1648968"/>
                  </a:lnTo>
                  <a:lnTo>
                    <a:pt x="181356" y="1647444"/>
                  </a:lnTo>
                  <a:lnTo>
                    <a:pt x="181356" y="1721876"/>
                  </a:lnTo>
                  <a:lnTo>
                    <a:pt x="187452" y="1722607"/>
                  </a:lnTo>
                  <a:close/>
                </a:path>
                <a:path w="978534" h="1725295">
                  <a:moveTo>
                    <a:pt x="214884" y="1652016"/>
                  </a:moveTo>
                  <a:lnTo>
                    <a:pt x="182813" y="1647642"/>
                  </a:lnTo>
                  <a:lnTo>
                    <a:pt x="187452" y="1648968"/>
                  </a:lnTo>
                  <a:lnTo>
                    <a:pt x="187452" y="1722607"/>
                  </a:lnTo>
                  <a:lnTo>
                    <a:pt x="208788" y="1725168"/>
                  </a:lnTo>
                  <a:lnTo>
                    <a:pt x="210312" y="1725168"/>
                  </a:lnTo>
                  <a:lnTo>
                    <a:pt x="210312" y="1652016"/>
                  </a:lnTo>
                  <a:lnTo>
                    <a:pt x="214884" y="1652016"/>
                  </a:lnTo>
                  <a:close/>
                </a:path>
                <a:path w="978534" h="1725295">
                  <a:moveTo>
                    <a:pt x="941832" y="1652016"/>
                  </a:moveTo>
                  <a:lnTo>
                    <a:pt x="210312" y="1652016"/>
                  </a:lnTo>
                  <a:lnTo>
                    <a:pt x="210312" y="1725168"/>
                  </a:lnTo>
                  <a:lnTo>
                    <a:pt x="905256" y="1725168"/>
                  </a:lnTo>
                  <a:lnTo>
                    <a:pt x="905256" y="1688592"/>
                  </a:lnTo>
                  <a:lnTo>
                    <a:pt x="941832" y="1652016"/>
                  </a:lnTo>
                  <a:close/>
                </a:path>
                <a:path w="978534" h="1725295">
                  <a:moveTo>
                    <a:pt x="768096" y="73429"/>
                  </a:moveTo>
                  <a:lnTo>
                    <a:pt x="768096" y="73152"/>
                  </a:lnTo>
                  <a:lnTo>
                    <a:pt x="765048" y="73152"/>
                  </a:lnTo>
                  <a:lnTo>
                    <a:pt x="768096" y="73429"/>
                  </a:lnTo>
                  <a:close/>
                </a:path>
                <a:path w="978534" h="1725295">
                  <a:moveTo>
                    <a:pt x="798576" y="76200"/>
                  </a:moveTo>
                  <a:lnTo>
                    <a:pt x="790956" y="74676"/>
                  </a:lnTo>
                  <a:lnTo>
                    <a:pt x="794613" y="75839"/>
                  </a:lnTo>
                  <a:lnTo>
                    <a:pt x="798576" y="76200"/>
                  </a:lnTo>
                  <a:close/>
                </a:path>
                <a:path w="978534" h="1725295">
                  <a:moveTo>
                    <a:pt x="794613" y="75839"/>
                  </a:moveTo>
                  <a:lnTo>
                    <a:pt x="790956" y="74676"/>
                  </a:lnTo>
                  <a:lnTo>
                    <a:pt x="790956" y="75507"/>
                  </a:lnTo>
                  <a:lnTo>
                    <a:pt x="794613" y="75839"/>
                  </a:lnTo>
                  <a:close/>
                </a:path>
                <a:path w="978534" h="1725295">
                  <a:moveTo>
                    <a:pt x="798576" y="77100"/>
                  </a:moveTo>
                  <a:lnTo>
                    <a:pt x="798576" y="76200"/>
                  </a:lnTo>
                  <a:lnTo>
                    <a:pt x="794613" y="75839"/>
                  </a:lnTo>
                  <a:lnTo>
                    <a:pt x="798576" y="77100"/>
                  </a:lnTo>
                  <a:close/>
                </a:path>
                <a:path w="978534" h="1725295">
                  <a:moveTo>
                    <a:pt x="824484" y="85344"/>
                  </a:moveTo>
                  <a:lnTo>
                    <a:pt x="816864" y="82296"/>
                  </a:lnTo>
                  <a:lnTo>
                    <a:pt x="820293" y="84010"/>
                  </a:lnTo>
                  <a:lnTo>
                    <a:pt x="824484" y="85344"/>
                  </a:lnTo>
                  <a:close/>
                </a:path>
                <a:path w="978534" h="1725295">
                  <a:moveTo>
                    <a:pt x="820293" y="84010"/>
                  </a:moveTo>
                  <a:lnTo>
                    <a:pt x="816864" y="82296"/>
                  </a:lnTo>
                  <a:lnTo>
                    <a:pt x="816864" y="82919"/>
                  </a:lnTo>
                  <a:lnTo>
                    <a:pt x="820293" y="84010"/>
                  </a:lnTo>
                  <a:close/>
                </a:path>
                <a:path w="978534" h="1725295">
                  <a:moveTo>
                    <a:pt x="824484" y="86106"/>
                  </a:moveTo>
                  <a:lnTo>
                    <a:pt x="824484" y="85344"/>
                  </a:lnTo>
                  <a:lnTo>
                    <a:pt x="820293" y="84010"/>
                  </a:lnTo>
                  <a:lnTo>
                    <a:pt x="824484" y="86106"/>
                  </a:lnTo>
                  <a:close/>
                </a:path>
                <a:path w="978534" h="1725295">
                  <a:moveTo>
                    <a:pt x="847344" y="99508"/>
                  </a:moveTo>
                  <a:lnTo>
                    <a:pt x="847344" y="97536"/>
                  </a:lnTo>
                  <a:lnTo>
                    <a:pt x="841248" y="94488"/>
                  </a:lnTo>
                  <a:lnTo>
                    <a:pt x="847344" y="99508"/>
                  </a:lnTo>
                  <a:close/>
                </a:path>
                <a:path w="978534" h="1725295">
                  <a:moveTo>
                    <a:pt x="867156" y="115824"/>
                  </a:moveTo>
                  <a:lnTo>
                    <a:pt x="862584" y="111252"/>
                  </a:lnTo>
                  <a:lnTo>
                    <a:pt x="864648" y="113759"/>
                  </a:lnTo>
                  <a:lnTo>
                    <a:pt x="867156" y="115824"/>
                  </a:lnTo>
                  <a:close/>
                </a:path>
                <a:path w="978534" h="1725295">
                  <a:moveTo>
                    <a:pt x="864648" y="113759"/>
                  </a:moveTo>
                  <a:lnTo>
                    <a:pt x="862584" y="111252"/>
                  </a:lnTo>
                  <a:lnTo>
                    <a:pt x="862584" y="112058"/>
                  </a:lnTo>
                  <a:lnTo>
                    <a:pt x="864648" y="113759"/>
                  </a:lnTo>
                  <a:close/>
                </a:path>
                <a:path w="978534" h="1725295">
                  <a:moveTo>
                    <a:pt x="867156" y="116803"/>
                  </a:moveTo>
                  <a:lnTo>
                    <a:pt x="867156" y="115824"/>
                  </a:lnTo>
                  <a:lnTo>
                    <a:pt x="864648" y="113759"/>
                  </a:lnTo>
                  <a:lnTo>
                    <a:pt x="867156" y="116803"/>
                  </a:lnTo>
                  <a:close/>
                </a:path>
                <a:path w="978534" h="1725295">
                  <a:moveTo>
                    <a:pt x="883920" y="137160"/>
                  </a:moveTo>
                  <a:lnTo>
                    <a:pt x="880872" y="131064"/>
                  </a:lnTo>
                  <a:lnTo>
                    <a:pt x="880872" y="133458"/>
                  </a:lnTo>
                  <a:lnTo>
                    <a:pt x="883920" y="137160"/>
                  </a:lnTo>
                  <a:close/>
                </a:path>
                <a:path w="978534" h="1725295">
                  <a:moveTo>
                    <a:pt x="896112" y="161544"/>
                  </a:moveTo>
                  <a:lnTo>
                    <a:pt x="894588" y="153924"/>
                  </a:lnTo>
                  <a:lnTo>
                    <a:pt x="894588" y="158496"/>
                  </a:lnTo>
                  <a:lnTo>
                    <a:pt x="896112" y="161544"/>
                  </a:lnTo>
                  <a:close/>
                </a:path>
                <a:path w="978534" h="1725295">
                  <a:moveTo>
                    <a:pt x="903732" y="187452"/>
                  </a:moveTo>
                  <a:lnTo>
                    <a:pt x="902208" y="179832"/>
                  </a:lnTo>
                  <a:lnTo>
                    <a:pt x="902485" y="182880"/>
                  </a:lnTo>
                  <a:lnTo>
                    <a:pt x="903732" y="187452"/>
                  </a:lnTo>
                  <a:close/>
                </a:path>
                <a:path w="978534" h="1725295">
                  <a:moveTo>
                    <a:pt x="902485" y="182880"/>
                  </a:moveTo>
                  <a:lnTo>
                    <a:pt x="902208" y="179832"/>
                  </a:lnTo>
                  <a:lnTo>
                    <a:pt x="902208" y="181864"/>
                  </a:lnTo>
                  <a:lnTo>
                    <a:pt x="902485" y="182880"/>
                  </a:lnTo>
                  <a:close/>
                </a:path>
                <a:path w="978534" h="1725295">
                  <a:moveTo>
                    <a:pt x="903732" y="196596"/>
                  </a:moveTo>
                  <a:lnTo>
                    <a:pt x="903732" y="187452"/>
                  </a:lnTo>
                  <a:lnTo>
                    <a:pt x="902485" y="182880"/>
                  </a:lnTo>
                  <a:lnTo>
                    <a:pt x="903732" y="196596"/>
                  </a:lnTo>
                  <a:close/>
                </a:path>
                <a:path w="978534" h="1725295">
                  <a:moveTo>
                    <a:pt x="941832" y="1725168"/>
                  </a:moveTo>
                  <a:lnTo>
                    <a:pt x="941832" y="1652016"/>
                  </a:lnTo>
                  <a:lnTo>
                    <a:pt x="905256" y="1688592"/>
                  </a:lnTo>
                  <a:lnTo>
                    <a:pt x="905256" y="1725168"/>
                  </a:lnTo>
                  <a:lnTo>
                    <a:pt x="941832" y="1725168"/>
                  </a:lnTo>
                  <a:close/>
                </a:path>
              </a:pathLst>
            </a:custGeom>
            <a:solidFill>
              <a:srgbClr val="4371C4"/>
            </a:solidFill>
          </p:spPr>
          <p:txBody>
            <a:bodyPr wrap="square" lIns="0" tIns="0" rIns="0" bIns="0" rtlCol="0"/>
            <a:lstStyle/>
            <a:p>
              <a:endParaRPr sz="1588">
                <a:solidFill>
                  <a:prstClr val="black"/>
                </a:solidFill>
              </a:endParaRPr>
            </a:p>
          </p:txBody>
        </p:sp>
        <p:pic>
          <p:nvPicPr>
            <p:cNvPr id="99" name="object 17">
              <a:extLst>
                <a:ext uri="{FF2B5EF4-FFF2-40B4-BE49-F238E27FC236}">
                  <a16:creationId xmlns:a16="http://schemas.microsoft.com/office/drawing/2014/main" id="{B85086C5-FF71-06A1-D6A0-C94E8A1A5683}"/>
                </a:ext>
              </a:extLst>
            </p:cNvPr>
            <p:cNvPicPr/>
            <p:nvPr/>
          </p:nvPicPr>
          <p:blipFill>
            <a:blip r:embed="rId7" cstate="print"/>
            <a:stretch>
              <a:fillRect/>
            </a:stretch>
          </p:blipFill>
          <p:spPr>
            <a:xfrm>
              <a:off x="8968739" y="1775460"/>
              <a:ext cx="821436" cy="88392"/>
            </a:xfrm>
            <a:prstGeom prst="rect">
              <a:avLst/>
            </a:prstGeom>
          </p:spPr>
        </p:pic>
        <p:pic>
          <p:nvPicPr>
            <p:cNvPr id="100" name="object 18">
              <a:extLst>
                <a:ext uri="{FF2B5EF4-FFF2-40B4-BE49-F238E27FC236}">
                  <a16:creationId xmlns:a16="http://schemas.microsoft.com/office/drawing/2014/main" id="{BA361833-0157-DD82-796E-40F1A7E40F4B}"/>
                </a:ext>
              </a:extLst>
            </p:cNvPr>
            <p:cNvPicPr/>
            <p:nvPr/>
          </p:nvPicPr>
          <p:blipFill>
            <a:blip r:embed="rId5" cstate="print"/>
            <a:stretch>
              <a:fillRect/>
            </a:stretch>
          </p:blipFill>
          <p:spPr>
            <a:xfrm>
              <a:off x="8968739" y="1863852"/>
              <a:ext cx="830579" cy="1414272"/>
            </a:xfrm>
            <a:prstGeom prst="rect">
              <a:avLst/>
            </a:prstGeom>
          </p:spPr>
        </p:pic>
        <p:pic>
          <p:nvPicPr>
            <p:cNvPr id="101" name="object 19">
              <a:extLst>
                <a:ext uri="{FF2B5EF4-FFF2-40B4-BE49-F238E27FC236}">
                  <a16:creationId xmlns:a16="http://schemas.microsoft.com/office/drawing/2014/main" id="{F10218E5-2FB5-BCA6-750E-CE87897CE2E6}"/>
                </a:ext>
              </a:extLst>
            </p:cNvPr>
            <p:cNvPicPr/>
            <p:nvPr/>
          </p:nvPicPr>
          <p:blipFill>
            <a:blip r:embed="rId8" cstate="print"/>
            <a:stretch>
              <a:fillRect/>
            </a:stretch>
          </p:blipFill>
          <p:spPr>
            <a:xfrm>
              <a:off x="8983979" y="3278124"/>
              <a:ext cx="815339" cy="76199"/>
            </a:xfrm>
            <a:prstGeom prst="rect">
              <a:avLst/>
            </a:prstGeom>
          </p:spPr>
        </p:pic>
        <p:sp>
          <p:nvSpPr>
            <p:cNvPr id="102" name="object 20">
              <a:extLst>
                <a:ext uri="{FF2B5EF4-FFF2-40B4-BE49-F238E27FC236}">
                  <a16:creationId xmlns:a16="http://schemas.microsoft.com/office/drawing/2014/main" id="{124B75B2-3E35-E031-3ADE-6F9055CA4386}"/>
                </a:ext>
              </a:extLst>
            </p:cNvPr>
            <p:cNvSpPr/>
            <p:nvPr/>
          </p:nvSpPr>
          <p:spPr>
            <a:xfrm>
              <a:off x="8894064" y="1702308"/>
              <a:ext cx="978535" cy="1725295"/>
            </a:xfrm>
            <a:custGeom>
              <a:avLst/>
              <a:gdLst/>
              <a:ahLst/>
              <a:cxnLst/>
              <a:rect l="l" t="t" r="r" b="b"/>
              <a:pathLst>
                <a:path w="978534" h="1725295">
                  <a:moveTo>
                    <a:pt x="978408" y="1725168"/>
                  </a:moveTo>
                  <a:lnTo>
                    <a:pt x="978408" y="207264"/>
                  </a:lnTo>
                  <a:lnTo>
                    <a:pt x="975360" y="169164"/>
                  </a:lnTo>
                  <a:lnTo>
                    <a:pt x="963168" y="129540"/>
                  </a:lnTo>
                  <a:lnTo>
                    <a:pt x="943356" y="92964"/>
                  </a:lnTo>
                  <a:lnTo>
                    <a:pt x="917448" y="60960"/>
                  </a:lnTo>
                  <a:lnTo>
                    <a:pt x="885444" y="35052"/>
                  </a:lnTo>
                  <a:lnTo>
                    <a:pt x="848868" y="15240"/>
                  </a:lnTo>
                  <a:lnTo>
                    <a:pt x="809244" y="3048"/>
                  </a:lnTo>
                  <a:lnTo>
                    <a:pt x="771144" y="0"/>
                  </a:lnTo>
                  <a:lnTo>
                    <a:pt x="0" y="0"/>
                  </a:lnTo>
                  <a:lnTo>
                    <a:pt x="0" y="1516380"/>
                  </a:lnTo>
                  <a:lnTo>
                    <a:pt x="4572" y="1556004"/>
                  </a:lnTo>
                  <a:lnTo>
                    <a:pt x="16764" y="1595628"/>
                  </a:lnTo>
                  <a:lnTo>
                    <a:pt x="36576" y="1632204"/>
                  </a:lnTo>
                  <a:lnTo>
                    <a:pt x="38100" y="1633996"/>
                  </a:lnTo>
                  <a:lnTo>
                    <a:pt x="38100" y="73152"/>
                  </a:lnTo>
                  <a:lnTo>
                    <a:pt x="74676" y="36576"/>
                  </a:lnTo>
                  <a:lnTo>
                    <a:pt x="74676" y="73152"/>
                  </a:lnTo>
                  <a:lnTo>
                    <a:pt x="768096" y="73152"/>
                  </a:lnTo>
                  <a:lnTo>
                    <a:pt x="768096" y="73429"/>
                  </a:lnTo>
                  <a:lnTo>
                    <a:pt x="790956" y="75507"/>
                  </a:lnTo>
                  <a:lnTo>
                    <a:pt x="790956" y="74676"/>
                  </a:lnTo>
                  <a:lnTo>
                    <a:pt x="798576" y="76200"/>
                  </a:lnTo>
                  <a:lnTo>
                    <a:pt x="798576" y="77100"/>
                  </a:lnTo>
                  <a:lnTo>
                    <a:pt x="816864" y="82919"/>
                  </a:lnTo>
                  <a:lnTo>
                    <a:pt x="816864" y="82296"/>
                  </a:lnTo>
                  <a:lnTo>
                    <a:pt x="824484" y="85344"/>
                  </a:lnTo>
                  <a:lnTo>
                    <a:pt x="824484" y="86106"/>
                  </a:lnTo>
                  <a:lnTo>
                    <a:pt x="847344" y="97536"/>
                  </a:lnTo>
                  <a:lnTo>
                    <a:pt x="847344" y="99508"/>
                  </a:lnTo>
                  <a:lnTo>
                    <a:pt x="862584" y="112058"/>
                  </a:lnTo>
                  <a:lnTo>
                    <a:pt x="862584" y="111252"/>
                  </a:lnTo>
                  <a:lnTo>
                    <a:pt x="867156" y="115824"/>
                  </a:lnTo>
                  <a:lnTo>
                    <a:pt x="867156" y="116803"/>
                  </a:lnTo>
                  <a:lnTo>
                    <a:pt x="880872" y="133458"/>
                  </a:lnTo>
                  <a:lnTo>
                    <a:pt x="880872" y="131064"/>
                  </a:lnTo>
                  <a:lnTo>
                    <a:pt x="894588" y="158496"/>
                  </a:lnTo>
                  <a:lnTo>
                    <a:pt x="894588" y="153924"/>
                  </a:lnTo>
                  <a:lnTo>
                    <a:pt x="902208" y="181864"/>
                  </a:lnTo>
                  <a:lnTo>
                    <a:pt x="902208" y="179832"/>
                  </a:lnTo>
                  <a:lnTo>
                    <a:pt x="903732" y="187452"/>
                  </a:lnTo>
                  <a:lnTo>
                    <a:pt x="903732" y="196596"/>
                  </a:lnTo>
                  <a:lnTo>
                    <a:pt x="905256" y="213360"/>
                  </a:lnTo>
                  <a:lnTo>
                    <a:pt x="905256" y="1652016"/>
                  </a:lnTo>
                  <a:lnTo>
                    <a:pt x="941832" y="1652016"/>
                  </a:lnTo>
                  <a:lnTo>
                    <a:pt x="941832" y="1725168"/>
                  </a:lnTo>
                  <a:lnTo>
                    <a:pt x="978408" y="1725168"/>
                  </a:lnTo>
                  <a:close/>
                </a:path>
                <a:path w="978534" h="1725295">
                  <a:moveTo>
                    <a:pt x="74676" y="73152"/>
                  </a:moveTo>
                  <a:lnTo>
                    <a:pt x="74676" y="36576"/>
                  </a:lnTo>
                  <a:lnTo>
                    <a:pt x="38100" y="73152"/>
                  </a:lnTo>
                  <a:lnTo>
                    <a:pt x="74676" y="73152"/>
                  </a:lnTo>
                  <a:close/>
                </a:path>
                <a:path w="978534" h="1725295">
                  <a:moveTo>
                    <a:pt x="74676" y="1514856"/>
                  </a:moveTo>
                  <a:lnTo>
                    <a:pt x="74676" y="73152"/>
                  </a:lnTo>
                  <a:lnTo>
                    <a:pt x="38100" y="73152"/>
                  </a:lnTo>
                  <a:lnTo>
                    <a:pt x="38100" y="1633996"/>
                  </a:lnTo>
                  <a:lnTo>
                    <a:pt x="62484" y="1662684"/>
                  </a:lnTo>
                  <a:lnTo>
                    <a:pt x="73152" y="1671751"/>
                  </a:lnTo>
                  <a:lnTo>
                    <a:pt x="73152" y="1510284"/>
                  </a:lnTo>
                  <a:lnTo>
                    <a:pt x="74676" y="1514856"/>
                  </a:lnTo>
                  <a:close/>
                </a:path>
                <a:path w="978534" h="1725295">
                  <a:moveTo>
                    <a:pt x="77585" y="1542796"/>
                  </a:moveTo>
                  <a:lnTo>
                    <a:pt x="73152" y="1510284"/>
                  </a:lnTo>
                  <a:lnTo>
                    <a:pt x="73152" y="1671751"/>
                  </a:lnTo>
                  <a:lnTo>
                    <a:pt x="76200" y="1674342"/>
                  </a:lnTo>
                  <a:lnTo>
                    <a:pt x="76200" y="1537716"/>
                  </a:lnTo>
                  <a:lnTo>
                    <a:pt x="77585" y="1542796"/>
                  </a:lnTo>
                  <a:close/>
                </a:path>
                <a:path w="978534" h="1725295">
                  <a:moveTo>
                    <a:pt x="77724" y="1543812"/>
                  </a:moveTo>
                  <a:lnTo>
                    <a:pt x="77585" y="1542796"/>
                  </a:lnTo>
                  <a:lnTo>
                    <a:pt x="76200" y="1537716"/>
                  </a:lnTo>
                  <a:lnTo>
                    <a:pt x="77724" y="1543812"/>
                  </a:lnTo>
                  <a:close/>
                </a:path>
                <a:path w="978534" h="1725295">
                  <a:moveTo>
                    <a:pt x="77724" y="1675638"/>
                  </a:moveTo>
                  <a:lnTo>
                    <a:pt x="77724" y="1543812"/>
                  </a:lnTo>
                  <a:lnTo>
                    <a:pt x="76200" y="1537716"/>
                  </a:lnTo>
                  <a:lnTo>
                    <a:pt x="76200" y="1674342"/>
                  </a:lnTo>
                  <a:lnTo>
                    <a:pt x="77724" y="1675638"/>
                  </a:lnTo>
                  <a:close/>
                </a:path>
                <a:path w="978534" h="1725295">
                  <a:moveTo>
                    <a:pt x="85344" y="1682115"/>
                  </a:moveTo>
                  <a:lnTo>
                    <a:pt x="85344" y="1571244"/>
                  </a:lnTo>
                  <a:lnTo>
                    <a:pt x="77585" y="1542796"/>
                  </a:lnTo>
                  <a:lnTo>
                    <a:pt x="77724" y="1543812"/>
                  </a:lnTo>
                  <a:lnTo>
                    <a:pt x="77724" y="1675638"/>
                  </a:lnTo>
                  <a:lnTo>
                    <a:pt x="85344" y="1682115"/>
                  </a:lnTo>
                  <a:close/>
                </a:path>
                <a:path w="978534" h="1725295">
                  <a:moveTo>
                    <a:pt x="99060" y="1691894"/>
                  </a:moveTo>
                  <a:lnTo>
                    <a:pt x="99060" y="1594104"/>
                  </a:lnTo>
                  <a:lnTo>
                    <a:pt x="83820" y="1563624"/>
                  </a:lnTo>
                  <a:lnTo>
                    <a:pt x="85344" y="1571244"/>
                  </a:lnTo>
                  <a:lnTo>
                    <a:pt x="85344" y="1682115"/>
                  </a:lnTo>
                  <a:lnTo>
                    <a:pt x="92964" y="1688592"/>
                  </a:lnTo>
                  <a:lnTo>
                    <a:pt x="99060" y="1691894"/>
                  </a:lnTo>
                  <a:close/>
                </a:path>
                <a:path w="978534" h="1725295">
                  <a:moveTo>
                    <a:pt x="115663" y="1611870"/>
                  </a:moveTo>
                  <a:lnTo>
                    <a:pt x="96012" y="1588008"/>
                  </a:lnTo>
                  <a:lnTo>
                    <a:pt x="99060" y="1594104"/>
                  </a:lnTo>
                  <a:lnTo>
                    <a:pt x="99060" y="1691894"/>
                  </a:lnTo>
                  <a:lnTo>
                    <a:pt x="112776" y="1699323"/>
                  </a:lnTo>
                  <a:lnTo>
                    <a:pt x="112776" y="1609344"/>
                  </a:lnTo>
                  <a:lnTo>
                    <a:pt x="115663" y="1611870"/>
                  </a:lnTo>
                  <a:close/>
                </a:path>
                <a:path w="978534" h="1725295">
                  <a:moveTo>
                    <a:pt x="117348" y="1613916"/>
                  </a:moveTo>
                  <a:lnTo>
                    <a:pt x="115663" y="1611870"/>
                  </a:lnTo>
                  <a:lnTo>
                    <a:pt x="112776" y="1609344"/>
                  </a:lnTo>
                  <a:lnTo>
                    <a:pt x="117348" y="1613916"/>
                  </a:lnTo>
                  <a:close/>
                </a:path>
                <a:path w="978534" h="1725295">
                  <a:moveTo>
                    <a:pt x="117348" y="1701800"/>
                  </a:moveTo>
                  <a:lnTo>
                    <a:pt x="117348" y="1613916"/>
                  </a:lnTo>
                  <a:lnTo>
                    <a:pt x="112776" y="1609344"/>
                  </a:lnTo>
                  <a:lnTo>
                    <a:pt x="112776" y="1699323"/>
                  </a:lnTo>
                  <a:lnTo>
                    <a:pt x="117348" y="1701800"/>
                  </a:lnTo>
                  <a:close/>
                </a:path>
                <a:path w="978534" h="1725295">
                  <a:moveTo>
                    <a:pt x="133408" y="1627397"/>
                  </a:moveTo>
                  <a:lnTo>
                    <a:pt x="115663" y="1611870"/>
                  </a:lnTo>
                  <a:lnTo>
                    <a:pt x="117348" y="1613916"/>
                  </a:lnTo>
                  <a:lnTo>
                    <a:pt x="117348" y="1701800"/>
                  </a:lnTo>
                  <a:lnTo>
                    <a:pt x="129540" y="1708404"/>
                  </a:lnTo>
                  <a:lnTo>
                    <a:pt x="131064" y="1708855"/>
                  </a:lnTo>
                  <a:lnTo>
                    <a:pt x="131064" y="1626108"/>
                  </a:lnTo>
                  <a:lnTo>
                    <a:pt x="133408" y="1627397"/>
                  </a:lnTo>
                  <a:close/>
                </a:path>
                <a:path w="978534" h="1725295">
                  <a:moveTo>
                    <a:pt x="137160" y="1630680"/>
                  </a:moveTo>
                  <a:lnTo>
                    <a:pt x="133408" y="1627397"/>
                  </a:lnTo>
                  <a:lnTo>
                    <a:pt x="131064" y="1626108"/>
                  </a:lnTo>
                  <a:lnTo>
                    <a:pt x="137160" y="1630680"/>
                  </a:lnTo>
                  <a:close/>
                </a:path>
                <a:path w="978534" h="1725295">
                  <a:moveTo>
                    <a:pt x="137160" y="1710661"/>
                  </a:moveTo>
                  <a:lnTo>
                    <a:pt x="137160" y="1630680"/>
                  </a:lnTo>
                  <a:lnTo>
                    <a:pt x="131064" y="1626108"/>
                  </a:lnTo>
                  <a:lnTo>
                    <a:pt x="131064" y="1708855"/>
                  </a:lnTo>
                  <a:lnTo>
                    <a:pt x="137160" y="1710661"/>
                  </a:lnTo>
                  <a:close/>
                </a:path>
                <a:path w="978534" h="1725295">
                  <a:moveTo>
                    <a:pt x="156601" y="1640153"/>
                  </a:moveTo>
                  <a:lnTo>
                    <a:pt x="133408" y="1627397"/>
                  </a:lnTo>
                  <a:lnTo>
                    <a:pt x="137160" y="1630680"/>
                  </a:lnTo>
                  <a:lnTo>
                    <a:pt x="137160" y="1710661"/>
                  </a:lnTo>
                  <a:lnTo>
                    <a:pt x="155448" y="1716080"/>
                  </a:lnTo>
                  <a:lnTo>
                    <a:pt x="155448" y="1639824"/>
                  </a:lnTo>
                  <a:lnTo>
                    <a:pt x="156601" y="1640153"/>
                  </a:lnTo>
                  <a:close/>
                </a:path>
                <a:path w="978534" h="1725295">
                  <a:moveTo>
                    <a:pt x="161544" y="1642872"/>
                  </a:moveTo>
                  <a:lnTo>
                    <a:pt x="156601" y="1640153"/>
                  </a:lnTo>
                  <a:lnTo>
                    <a:pt x="155448" y="1639824"/>
                  </a:lnTo>
                  <a:lnTo>
                    <a:pt x="161544" y="1642872"/>
                  </a:lnTo>
                  <a:close/>
                </a:path>
                <a:path w="978534" h="1725295">
                  <a:moveTo>
                    <a:pt x="161544" y="1717886"/>
                  </a:moveTo>
                  <a:lnTo>
                    <a:pt x="161544" y="1642872"/>
                  </a:lnTo>
                  <a:lnTo>
                    <a:pt x="155448" y="1639824"/>
                  </a:lnTo>
                  <a:lnTo>
                    <a:pt x="155448" y="1716080"/>
                  </a:lnTo>
                  <a:lnTo>
                    <a:pt x="161544" y="1717886"/>
                  </a:lnTo>
                  <a:close/>
                </a:path>
                <a:path w="978534" h="1725295">
                  <a:moveTo>
                    <a:pt x="182813" y="1647642"/>
                  </a:moveTo>
                  <a:lnTo>
                    <a:pt x="156601" y="1640153"/>
                  </a:lnTo>
                  <a:lnTo>
                    <a:pt x="161544" y="1642872"/>
                  </a:lnTo>
                  <a:lnTo>
                    <a:pt x="161544" y="1717886"/>
                  </a:lnTo>
                  <a:lnTo>
                    <a:pt x="170688" y="1720596"/>
                  </a:lnTo>
                  <a:lnTo>
                    <a:pt x="181356" y="1721876"/>
                  </a:lnTo>
                  <a:lnTo>
                    <a:pt x="181356" y="1647444"/>
                  </a:lnTo>
                  <a:lnTo>
                    <a:pt x="182813" y="1647642"/>
                  </a:lnTo>
                  <a:close/>
                </a:path>
                <a:path w="978534" h="1725295">
                  <a:moveTo>
                    <a:pt x="187452" y="1648968"/>
                  </a:moveTo>
                  <a:lnTo>
                    <a:pt x="182813" y="1647642"/>
                  </a:lnTo>
                  <a:lnTo>
                    <a:pt x="181356" y="1647444"/>
                  </a:lnTo>
                  <a:lnTo>
                    <a:pt x="187452" y="1648968"/>
                  </a:lnTo>
                  <a:close/>
                </a:path>
                <a:path w="978534" h="1725295">
                  <a:moveTo>
                    <a:pt x="187452" y="1722607"/>
                  </a:moveTo>
                  <a:lnTo>
                    <a:pt x="187452" y="1648968"/>
                  </a:lnTo>
                  <a:lnTo>
                    <a:pt x="181356" y="1647444"/>
                  </a:lnTo>
                  <a:lnTo>
                    <a:pt x="181356" y="1721876"/>
                  </a:lnTo>
                  <a:lnTo>
                    <a:pt x="187452" y="1722607"/>
                  </a:lnTo>
                  <a:close/>
                </a:path>
                <a:path w="978534" h="1725295">
                  <a:moveTo>
                    <a:pt x="214884" y="1652016"/>
                  </a:moveTo>
                  <a:lnTo>
                    <a:pt x="182813" y="1647642"/>
                  </a:lnTo>
                  <a:lnTo>
                    <a:pt x="187452" y="1648968"/>
                  </a:lnTo>
                  <a:lnTo>
                    <a:pt x="187452" y="1722607"/>
                  </a:lnTo>
                  <a:lnTo>
                    <a:pt x="208788" y="1725168"/>
                  </a:lnTo>
                  <a:lnTo>
                    <a:pt x="210312" y="1725168"/>
                  </a:lnTo>
                  <a:lnTo>
                    <a:pt x="210312" y="1652016"/>
                  </a:lnTo>
                  <a:lnTo>
                    <a:pt x="214884" y="1652016"/>
                  </a:lnTo>
                  <a:close/>
                </a:path>
                <a:path w="978534" h="1725295">
                  <a:moveTo>
                    <a:pt x="941832" y="1652016"/>
                  </a:moveTo>
                  <a:lnTo>
                    <a:pt x="210312" y="1652016"/>
                  </a:lnTo>
                  <a:lnTo>
                    <a:pt x="210312" y="1725168"/>
                  </a:lnTo>
                  <a:lnTo>
                    <a:pt x="905256" y="1725168"/>
                  </a:lnTo>
                  <a:lnTo>
                    <a:pt x="905256" y="1688592"/>
                  </a:lnTo>
                  <a:lnTo>
                    <a:pt x="941832" y="1652016"/>
                  </a:lnTo>
                  <a:close/>
                </a:path>
                <a:path w="978534" h="1725295">
                  <a:moveTo>
                    <a:pt x="768096" y="73429"/>
                  </a:moveTo>
                  <a:lnTo>
                    <a:pt x="768096" y="73152"/>
                  </a:lnTo>
                  <a:lnTo>
                    <a:pt x="765048" y="73152"/>
                  </a:lnTo>
                  <a:lnTo>
                    <a:pt x="768096" y="73429"/>
                  </a:lnTo>
                  <a:close/>
                </a:path>
                <a:path w="978534" h="1725295">
                  <a:moveTo>
                    <a:pt x="798576" y="76200"/>
                  </a:moveTo>
                  <a:lnTo>
                    <a:pt x="790956" y="74676"/>
                  </a:lnTo>
                  <a:lnTo>
                    <a:pt x="794613" y="75839"/>
                  </a:lnTo>
                  <a:lnTo>
                    <a:pt x="798576" y="76200"/>
                  </a:lnTo>
                  <a:close/>
                </a:path>
                <a:path w="978534" h="1725295">
                  <a:moveTo>
                    <a:pt x="794613" y="75839"/>
                  </a:moveTo>
                  <a:lnTo>
                    <a:pt x="790956" y="74676"/>
                  </a:lnTo>
                  <a:lnTo>
                    <a:pt x="790956" y="75507"/>
                  </a:lnTo>
                  <a:lnTo>
                    <a:pt x="794613" y="75839"/>
                  </a:lnTo>
                  <a:close/>
                </a:path>
                <a:path w="978534" h="1725295">
                  <a:moveTo>
                    <a:pt x="798576" y="77100"/>
                  </a:moveTo>
                  <a:lnTo>
                    <a:pt x="798576" y="76200"/>
                  </a:lnTo>
                  <a:lnTo>
                    <a:pt x="794613" y="75839"/>
                  </a:lnTo>
                  <a:lnTo>
                    <a:pt x="798576" y="77100"/>
                  </a:lnTo>
                  <a:close/>
                </a:path>
                <a:path w="978534" h="1725295">
                  <a:moveTo>
                    <a:pt x="824484" y="85344"/>
                  </a:moveTo>
                  <a:lnTo>
                    <a:pt x="816864" y="82296"/>
                  </a:lnTo>
                  <a:lnTo>
                    <a:pt x="820293" y="84010"/>
                  </a:lnTo>
                  <a:lnTo>
                    <a:pt x="824484" y="85344"/>
                  </a:lnTo>
                  <a:close/>
                </a:path>
                <a:path w="978534" h="1725295">
                  <a:moveTo>
                    <a:pt x="820293" y="84010"/>
                  </a:moveTo>
                  <a:lnTo>
                    <a:pt x="816864" y="82296"/>
                  </a:lnTo>
                  <a:lnTo>
                    <a:pt x="816864" y="82919"/>
                  </a:lnTo>
                  <a:lnTo>
                    <a:pt x="820293" y="84010"/>
                  </a:lnTo>
                  <a:close/>
                </a:path>
                <a:path w="978534" h="1725295">
                  <a:moveTo>
                    <a:pt x="824484" y="86106"/>
                  </a:moveTo>
                  <a:lnTo>
                    <a:pt x="824484" y="85344"/>
                  </a:lnTo>
                  <a:lnTo>
                    <a:pt x="820293" y="84010"/>
                  </a:lnTo>
                  <a:lnTo>
                    <a:pt x="824484" y="86106"/>
                  </a:lnTo>
                  <a:close/>
                </a:path>
                <a:path w="978534" h="1725295">
                  <a:moveTo>
                    <a:pt x="847344" y="99508"/>
                  </a:moveTo>
                  <a:lnTo>
                    <a:pt x="847344" y="97536"/>
                  </a:lnTo>
                  <a:lnTo>
                    <a:pt x="841248" y="94488"/>
                  </a:lnTo>
                  <a:lnTo>
                    <a:pt x="847344" y="99508"/>
                  </a:lnTo>
                  <a:close/>
                </a:path>
                <a:path w="978534" h="1725295">
                  <a:moveTo>
                    <a:pt x="867156" y="115824"/>
                  </a:moveTo>
                  <a:lnTo>
                    <a:pt x="862584" y="111252"/>
                  </a:lnTo>
                  <a:lnTo>
                    <a:pt x="864648" y="113759"/>
                  </a:lnTo>
                  <a:lnTo>
                    <a:pt x="867156" y="115824"/>
                  </a:lnTo>
                  <a:close/>
                </a:path>
                <a:path w="978534" h="1725295">
                  <a:moveTo>
                    <a:pt x="864648" y="113759"/>
                  </a:moveTo>
                  <a:lnTo>
                    <a:pt x="862584" y="111252"/>
                  </a:lnTo>
                  <a:lnTo>
                    <a:pt x="862584" y="112058"/>
                  </a:lnTo>
                  <a:lnTo>
                    <a:pt x="864648" y="113759"/>
                  </a:lnTo>
                  <a:close/>
                </a:path>
                <a:path w="978534" h="1725295">
                  <a:moveTo>
                    <a:pt x="867156" y="116803"/>
                  </a:moveTo>
                  <a:lnTo>
                    <a:pt x="867156" y="115824"/>
                  </a:lnTo>
                  <a:lnTo>
                    <a:pt x="864648" y="113759"/>
                  </a:lnTo>
                  <a:lnTo>
                    <a:pt x="867156" y="116803"/>
                  </a:lnTo>
                  <a:close/>
                </a:path>
                <a:path w="978534" h="1725295">
                  <a:moveTo>
                    <a:pt x="883920" y="137160"/>
                  </a:moveTo>
                  <a:lnTo>
                    <a:pt x="880872" y="131064"/>
                  </a:lnTo>
                  <a:lnTo>
                    <a:pt x="880872" y="133458"/>
                  </a:lnTo>
                  <a:lnTo>
                    <a:pt x="883920" y="137160"/>
                  </a:lnTo>
                  <a:close/>
                </a:path>
                <a:path w="978534" h="1725295">
                  <a:moveTo>
                    <a:pt x="896112" y="161544"/>
                  </a:moveTo>
                  <a:lnTo>
                    <a:pt x="894588" y="153924"/>
                  </a:lnTo>
                  <a:lnTo>
                    <a:pt x="894588" y="158496"/>
                  </a:lnTo>
                  <a:lnTo>
                    <a:pt x="896112" y="161544"/>
                  </a:lnTo>
                  <a:close/>
                </a:path>
                <a:path w="978534" h="1725295">
                  <a:moveTo>
                    <a:pt x="903732" y="187452"/>
                  </a:moveTo>
                  <a:lnTo>
                    <a:pt x="902208" y="179832"/>
                  </a:lnTo>
                  <a:lnTo>
                    <a:pt x="902485" y="182880"/>
                  </a:lnTo>
                  <a:lnTo>
                    <a:pt x="903732" y="187452"/>
                  </a:lnTo>
                  <a:close/>
                </a:path>
                <a:path w="978534" h="1725295">
                  <a:moveTo>
                    <a:pt x="902485" y="182880"/>
                  </a:moveTo>
                  <a:lnTo>
                    <a:pt x="902208" y="179832"/>
                  </a:lnTo>
                  <a:lnTo>
                    <a:pt x="902208" y="181864"/>
                  </a:lnTo>
                  <a:lnTo>
                    <a:pt x="902485" y="182880"/>
                  </a:lnTo>
                  <a:close/>
                </a:path>
                <a:path w="978534" h="1725295">
                  <a:moveTo>
                    <a:pt x="903732" y="196596"/>
                  </a:moveTo>
                  <a:lnTo>
                    <a:pt x="903732" y="187452"/>
                  </a:lnTo>
                  <a:lnTo>
                    <a:pt x="902485" y="182880"/>
                  </a:lnTo>
                  <a:lnTo>
                    <a:pt x="903732" y="196596"/>
                  </a:lnTo>
                  <a:close/>
                </a:path>
                <a:path w="978534" h="1725295">
                  <a:moveTo>
                    <a:pt x="941832" y="1725168"/>
                  </a:moveTo>
                  <a:lnTo>
                    <a:pt x="941832" y="1652016"/>
                  </a:lnTo>
                  <a:lnTo>
                    <a:pt x="905256" y="1688592"/>
                  </a:lnTo>
                  <a:lnTo>
                    <a:pt x="905256" y="1725168"/>
                  </a:lnTo>
                  <a:lnTo>
                    <a:pt x="941832" y="1725168"/>
                  </a:lnTo>
                  <a:close/>
                </a:path>
              </a:pathLst>
            </a:custGeom>
            <a:solidFill>
              <a:srgbClr val="4371C4"/>
            </a:solidFill>
          </p:spPr>
          <p:txBody>
            <a:bodyPr wrap="square" lIns="0" tIns="0" rIns="0" bIns="0" rtlCol="0"/>
            <a:lstStyle/>
            <a:p>
              <a:endParaRPr sz="1588">
                <a:solidFill>
                  <a:prstClr val="black"/>
                </a:solidFill>
              </a:endParaRPr>
            </a:p>
          </p:txBody>
        </p:sp>
      </p:grpSp>
      <p:grpSp>
        <p:nvGrpSpPr>
          <p:cNvPr id="103" name="object 21">
            <a:extLst>
              <a:ext uri="{FF2B5EF4-FFF2-40B4-BE49-F238E27FC236}">
                <a16:creationId xmlns:a16="http://schemas.microsoft.com/office/drawing/2014/main" id="{A29AAFB9-1BB0-1FA6-3DE1-A4E521369CBA}"/>
              </a:ext>
            </a:extLst>
          </p:cNvPr>
          <p:cNvGrpSpPr/>
          <p:nvPr/>
        </p:nvGrpSpPr>
        <p:grpSpPr>
          <a:xfrm>
            <a:off x="2883029" y="4321986"/>
            <a:ext cx="1608604" cy="917201"/>
            <a:chOff x="2394204" y="4111752"/>
            <a:chExt cx="1823085" cy="1039494"/>
          </a:xfrm>
        </p:grpSpPr>
        <p:pic>
          <p:nvPicPr>
            <p:cNvPr id="104" name="object 22">
              <a:extLst>
                <a:ext uri="{FF2B5EF4-FFF2-40B4-BE49-F238E27FC236}">
                  <a16:creationId xmlns:a16="http://schemas.microsoft.com/office/drawing/2014/main" id="{EBBFAAE2-9065-9A24-B635-728505C6C975}"/>
                </a:ext>
              </a:extLst>
            </p:cNvPr>
            <p:cNvPicPr/>
            <p:nvPr/>
          </p:nvPicPr>
          <p:blipFill>
            <a:blip r:embed="rId9" cstate="print"/>
            <a:stretch>
              <a:fillRect/>
            </a:stretch>
          </p:blipFill>
          <p:spPr>
            <a:xfrm>
              <a:off x="2467355" y="4184904"/>
              <a:ext cx="1676399" cy="891539"/>
            </a:xfrm>
            <a:prstGeom prst="rect">
              <a:avLst/>
            </a:prstGeom>
          </p:spPr>
        </p:pic>
        <p:sp>
          <p:nvSpPr>
            <p:cNvPr id="105" name="object 23">
              <a:extLst>
                <a:ext uri="{FF2B5EF4-FFF2-40B4-BE49-F238E27FC236}">
                  <a16:creationId xmlns:a16="http://schemas.microsoft.com/office/drawing/2014/main" id="{03DA07AE-7D0C-F4E1-3DE3-0B981EE99C0D}"/>
                </a:ext>
              </a:extLst>
            </p:cNvPr>
            <p:cNvSpPr/>
            <p:nvPr/>
          </p:nvSpPr>
          <p:spPr>
            <a:xfrm>
              <a:off x="2394204" y="4111752"/>
              <a:ext cx="1823085" cy="1039494"/>
            </a:xfrm>
            <a:custGeom>
              <a:avLst/>
              <a:gdLst/>
              <a:ahLst/>
              <a:cxnLst/>
              <a:rect l="l" t="t" r="r" b="b"/>
              <a:pathLst>
                <a:path w="1823085" h="1039495">
                  <a:moveTo>
                    <a:pt x="1822704" y="819912"/>
                  </a:moveTo>
                  <a:lnTo>
                    <a:pt x="1822704" y="0"/>
                  </a:lnTo>
                  <a:lnTo>
                    <a:pt x="217932" y="0"/>
                  </a:lnTo>
                  <a:lnTo>
                    <a:pt x="176784" y="3048"/>
                  </a:lnTo>
                  <a:lnTo>
                    <a:pt x="135636" y="16764"/>
                  </a:lnTo>
                  <a:lnTo>
                    <a:pt x="97536" y="36576"/>
                  </a:lnTo>
                  <a:lnTo>
                    <a:pt x="64008" y="64008"/>
                  </a:lnTo>
                  <a:lnTo>
                    <a:pt x="38100" y="97536"/>
                  </a:lnTo>
                  <a:lnTo>
                    <a:pt x="16764" y="135636"/>
                  </a:lnTo>
                  <a:lnTo>
                    <a:pt x="4572" y="176784"/>
                  </a:lnTo>
                  <a:lnTo>
                    <a:pt x="0" y="217932"/>
                  </a:lnTo>
                  <a:lnTo>
                    <a:pt x="0" y="1039368"/>
                  </a:lnTo>
                  <a:lnTo>
                    <a:pt x="36576" y="1039368"/>
                  </a:lnTo>
                  <a:lnTo>
                    <a:pt x="36576" y="964692"/>
                  </a:lnTo>
                  <a:lnTo>
                    <a:pt x="73152" y="964692"/>
                  </a:lnTo>
                  <a:lnTo>
                    <a:pt x="73152" y="224028"/>
                  </a:lnTo>
                  <a:lnTo>
                    <a:pt x="74676" y="205740"/>
                  </a:lnTo>
                  <a:lnTo>
                    <a:pt x="74676" y="195072"/>
                  </a:lnTo>
                  <a:lnTo>
                    <a:pt x="76200" y="187452"/>
                  </a:lnTo>
                  <a:lnTo>
                    <a:pt x="76200" y="190064"/>
                  </a:lnTo>
                  <a:lnTo>
                    <a:pt x="85344" y="160020"/>
                  </a:lnTo>
                  <a:lnTo>
                    <a:pt x="85344" y="164730"/>
                  </a:lnTo>
                  <a:lnTo>
                    <a:pt x="96012" y="144364"/>
                  </a:lnTo>
                  <a:lnTo>
                    <a:pt x="96012" y="141732"/>
                  </a:lnTo>
                  <a:lnTo>
                    <a:pt x="100584" y="135636"/>
                  </a:lnTo>
                  <a:lnTo>
                    <a:pt x="100584" y="135940"/>
                  </a:lnTo>
                  <a:lnTo>
                    <a:pt x="118872" y="112776"/>
                  </a:lnTo>
                  <a:lnTo>
                    <a:pt x="118872" y="115062"/>
                  </a:lnTo>
                  <a:lnTo>
                    <a:pt x="135636" y="101092"/>
                  </a:lnTo>
                  <a:lnTo>
                    <a:pt x="135636" y="100584"/>
                  </a:lnTo>
                  <a:lnTo>
                    <a:pt x="141732" y="96012"/>
                  </a:lnTo>
                  <a:lnTo>
                    <a:pt x="141732" y="97100"/>
                  </a:lnTo>
                  <a:lnTo>
                    <a:pt x="161544" y="85779"/>
                  </a:lnTo>
                  <a:lnTo>
                    <a:pt x="161544" y="85344"/>
                  </a:lnTo>
                  <a:lnTo>
                    <a:pt x="167640" y="82296"/>
                  </a:lnTo>
                  <a:lnTo>
                    <a:pt x="167640" y="83404"/>
                  </a:lnTo>
                  <a:lnTo>
                    <a:pt x="187452" y="77100"/>
                  </a:lnTo>
                  <a:lnTo>
                    <a:pt x="187452" y="76200"/>
                  </a:lnTo>
                  <a:lnTo>
                    <a:pt x="195072" y="74676"/>
                  </a:lnTo>
                  <a:lnTo>
                    <a:pt x="195072" y="75565"/>
                  </a:lnTo>
                  <a:lnTo>
                    <a:pt x="220980" y="73406"/>
                  </a:lnTo>
                  <a:lnTo>
                    <a:pt x="220980" y="73152"/>
                  </a:lnTo>
                  <a:lnTo>
                    <a:pt x="1749552" y="73152"/>
                  </a:lnTo>
                  <a:lnTo>
                    <a:pt x="1749552" y="36576"/>
                  </a:lnTo>
                  <a:lnTo>
                    <a:pt x="1786128" y="73152"/>
                  </a:lnTo>
                  <a:lnTo>
                    <a:pt x="1786128" y="940308"/>
                  </a:lnTo>
                  <a:lnTo>
                    <a:pt x="1805940" y="903732"/>
                  </a:lnTo>
                  <a:lnTo>
                    <a:pt x="1819656" y="861060"/>
                  </a:lnTo>
                  <a:lnTo>
                    <a:pt x="1822704" y="819912"/>
                  </a:lnTo>
                  <a:close/>
                </a:path>
                <a:path w="1823085" h="1039495">
                  <a:moveTo>
                    <a:pt x="1603248" y="964692"/>
                  </a:moveTo>
                  <a:lnTo>
                    <a:pt x="36576" y="964692"/>
                  </a:lnTo>
                  <a:lnTo>
                    <a:pt x="73152" y="1001268"/>
                  </a:lnTo>
                  <a:lnTo>
                    <a:pt x="73152" y="1039368"/>
                  </a:lnTo>
                  <a:lnTo>
                    <a:pt x="1600200" y="1039368"/>
                  </a:lnTo>
                  <a:lnTo>
                    <a:pt x="1600200" y="966216"/>
                  </a:lnTo>
                  <a:lnTo>
                    <a:pt x="1603248" y="964692"/>
                  </a:lnTo>
                  <a:close/>
                </a:path>
                <a:path w="1823085" h="1039495">
                  <a:moveTo>
                    <a:pt x="73152" y="1039368"/>
                  </a:moveTo>
                  <a:lnTo>
                    <a:pt x="73152" y="1001268"/>
                  </a:lnTo>
                  <a:lnTo>
                    <a:pt x="36576" y="964692"/>
                  </a:lnTo>
                  <a:lnTo>
                    <a:pt x="36576" y="1039368"/>
                  </a:lnTo>
                  <a:lnTo>
                    <a:pt x="73152" y="1039368"/>
                  </a:lnTo>
                  <a:close/>
                </a:path>
                <a:path w="1823085" h="1039495">
                  <a:moveTo>
                    <a:pt x="76200" y="187452"/>
                  </a:moveTo>
                  <a:lnTo>
                    <a:pt x="74676" y="195072"/>
                  </a:lnTo>
                  <a:lnTo>
                    <a:pt x="75900" y="191049"/>
                  </a:lnTo>
                  <a:lnTo>
                    <a:pt x="76200" y="187452"/>
                  </a:lnTo>
                  <a:close/>
                </a:path>
                <a:path w="1823085" h="1039495">
                  <a:moveTo>
                    <a:pt x="75900" y="191049"/>
                  </a:moveTo>
                  <a:lnTo>
                    <a:pt x="74676" y="195072"/>
                  </a:lnTo>
                  <a:lnTo>
                    <a:pt x="74676" y="205740"/>
                  </a:lnTo>
                  <a:lnTo>
                    <a:pt x="75900" y="191049"/>
                  </a:lnTo>
                  <a:close/>
                </a:path>
                <a:path w="1823085" h="1039495">
                  <a:moveTo>
                    <a:pt x="76200" y="190064"/>
                  </a:moveTo>
                  <a:lnTo>
                    <a:pt x="76200" y="187452"/>
                  </a:lnTo>
                  <a:lnTo>
                    <a:pt x="75900" y="191049"/>
                  </a:lnTo>
                  <a:lnTo>
                    <a:pt x="76200" y="190064"/>
                  </a:lnTo>
                  <a:close/>
                </a:path>
                <a:path w="1823085" h="1039495">
                  <a:moveTo>
                    <a:pt x="85344" y="164730"/>
                  </a:moveTo>
                  <a:lnTo>
                    <a:pt x="85344" y="160020"/>
                  </a:lnTo>
                  <a:lnTo>
                    <a:pt x="83820" y="167640"/>
                  </a:lnTo>
                  <a:lnTo>
                    <a:pt x="85344" y="164730"/>
                  </a:lnTo>
                  <a:close/>
                </a:path>
                <a:path w="1823085" h="1039495">
                  <a:moveTo>
                    <a:pt x="100584" y="135636"/>
                  </a:moveTo>
                  <a:lnTo>
                    <a:pt x="96012" y="141732"/>
                  </a:lnTo>
                  <a:lnTo>
                    <a:pt x="100109" y="136541"/>
                  </a:lnTo>
                  <a:lnTo>
                    <a:pt x="100584" y="135636"/>
                  </a:lnTo>
                  <a:close/>
                </a:path>
                <a:path w="1823085" h="1039495">
                  <a:moveTo>
                    <a:pt x="100109" y="136541"/>
                  </a:moveTo>
                  <a:lnTo>
                    <a:pt x="96012" y="141732"/>
                  </a:lnTo>
                  <a:lnTo>
                    <a:pt x="96012" y="144364"/>
                  </a:lnTo>
                  <a:lnTo>
                    <a:pt x="100109" y="136541"/>
                  </a:lnTo>
                  <a:close/>
                </a:path>
                <a:path w="1823085" h="1039495">
                  <a:moveTo>
                    <a:pt x="100584" y="135940"/>
                  </a:moveTo>
                  <a:lnTo>
                    <a:pt x="100584" y="135636"/>
                  </a:lnTo>
                  <a:lnTo>
                    <a:pt x="100109" y="136541"/>
                  </a:lnTo>
                  <a:lnTo>
                    <a:pt x="100584" y="135940"/>
                  </a:lnTo>
                  <a:close/>
                </a:path>
                <a:path w="1823085" h="1039495">
                  <a:moveTo>
                    <a:pt x="118872" y="115062"/>
                  </a:moveTo>
                  <a:lnTo>
                    <a:pt x="118872" y="112776"/>
                  </a:lnTo>
                  <a:lnTo>
                    <a:pt x="114300" y="118872"/>
                  </a:lnTo>
                  <a:lnTo>
                    <a:pt x="118872" y="115062"/>
                  </a:lnTo>
                  <a:close/>
                </a:path>
                <a:path w="1823085" h="1039495">
                  <a:moveTo>
                    <a:pt x="141732" y="96012"/>
                  </a:moveTo>
                  <a:lnTo>
                    <a:pt x="135636" y="100584"/>
                  </a:lnTo>
                  <a:lnTo>
                    <a:pt x="137575" y="99475"/>
                  </a:lnTo>
                  <a:lnTo>
                    <a:pt x="141732" y="96012"/>
                  </a:lnTo>
                  <a:close/>
                </a:path>
                <a:path w="1823085" h="1039495">
                  <a:moveTo>
                    <a:pt x="137575" y="99475"/>
                  </a:moveTo>
                  <a:lnTo>
                    <a:pt x="135636" y="100584"/>
                  </a:lnTo>
                  <a:lnTo>
                    <a:pt x="135636" y="101092"/>
                  </a:lnTo>
                  <a:lnTo>
                    <a:pt x="137575" y="99475"/>
                  </a:lnTo>
                  <a:close/>
                </a:path>
                <a:path w="1823085" h="1039495">
                  <a:moveTo>
                    <a:pt x="141732" y="97100"/>
                  </a:moveTo>
                  <a:lnTo>
                    <a:pt x="141732" y="96012"/>
                  </a:lnTo>
                  <a:lnTo>
                    <a:pt x="137575" y="99475"/>
                  </a:lnTo>
                  <a:lnTo>
                    <a:pt x="141732" y="97100"/>
                  </a:lnTo>
                  <a:close/>
                </a:path>
                <a:path w="1823085" h="1039495">
                  <a:moveTo>
                    <a:pt x="167640" y="82296"/>
                  </a:moveTo>
                  <a:lnTo>
                    <a:pt x="161544" y="85344"/>
                  </a:lnTo>
                  <a:lnTo>
                    <a:pt x="163263" y="84796"/>
                  </a:lnTo>
                  <a:lnTo>
                    <a:pt x="167640" y="82296"/>
                  </a:lnTo>
                  <a:close/>
                </a:path>
                <a:path w="1823085" h="1039495">
                  <a:moveTo>
                    <a:pt x="163263" y="84796"/>
                  </a:moveTo>
                  <a:lnTo>
                    <a:pt x="161544" y="85344"/>
                  </a:lnTo>
                  <a:lnTo>
                    <a:pt x="161544" y="85779"/>
                  </a:lnTo>
                  <a:lnTo>
                    <a:pt x="163263" y="84796"/>
                  </a:lnTo>
                  <a:close/>
                </a:path>
                <a:path w="1823085" h="1039495">
                  <a:moveTo>
                    <a:pt x="167640" y="83404"/>
                  </a:moveTo>
                  <a:lnTo>
                    <a:pt x="167640" y="82296"/>
                  </a:lnTo>
                  <a:lnTo>
                    <a:pt x="163263" y="84796"/>
                  </a:lnTo>
                  <a:lnTo>
                    <a:pt x="167640" y="83404"/>
                  </a:lnTo>
                  <a:close/>
                </a:path>
                <a:path w="1823085" h="1039495">
                  <a:moveTo>
                    <a:pt x="195072" y="74676"/>
                  </a:moveTo>
                  <a:lnTo>
                    <a:pt x="187452" y="76200"/>
                  </a:lnTo>
                  <a:lnTo>
                    <a:pt x="191286" y="75880"/>
                  </a:lnTo>
                  <a:lnTo>
                    <a:pt x="195072" y="74676"/>
                  </a:lnTo>
                  <a:close/>
                </a:path>
                <a:path w="1823085" h="1039495">
                  <a:moveTo>
                    <a:pt x="191286" y="75880"/>
                  </a:moveTo>
                  <a:lnTo>
                    <a:pt x="187452" y="76200"/>
                  </a:lnTo>
                  <a:lnTo>
                    <a:pt x="187452" y="77100"/>
                  </a:lnTo>
                  <a:lnTo>
                    <a:pt x="191286" y="75880"/>
                  </a:lnTo>
                  <a:close/>
                </a:path>
                <a:path w="1823085" h="1039495">
                  <a:moveTo>
                    <a:pt x="195072" y="75565"/>
                  </a:moveTo>
                  <a:lnTo>
                    <a:pt x="195072" y="74676"/>
                  </a:lnTo>
                  <a:lnTo>
                    <a:pt x="191286" y="75880"/>
                  </a:lnTo>
                  <a:lnTo>
                    <a:pt x="195072" y="75565"/>
                  </a:lnTo>
                  <a:close/>
                </a:path>
                <a:path w="1823085" h="1039495">
                  <a:moveTo>
                    <a:pt x="224028" y="73152"/>
                  </a:moveTo>
                  <a:lnTo>
                    <a:pt x="220980" y="73152"/>
                  </a:lnTo>
                  <a:lnTo>
                    <a:pt x="220980" y="73406"/>
                  </a:lnTo>
                  <a:lnTo>
                    <a:pt x="224028" y="73152"/>
                  </a:lnTo>
                  <a:close/>
                </a:path>
                <a:path w="1823085" h="1039495">
                  <a:moveTo>
                    <a:pt x="1630680" y="962240"/>
                  </a:moveTo>
                  <a:lnTo>
                    <a:pt x="1600200" y="966216"/>
                  </a:lnTo>
                  <a:lnTo>
                    <a:pt x="1600200" y="1039368"/>
                  </a:lnTo>
                  <a:lnTo>
                    <a:pt x="1604772" y="1039368"/>
                  </a:lnTo>
                  <a:lnTo>
                    <a:pt x="1627632" y="1036828"/>
                  </a:lnTo>
                  <a:lnTo>
                    <a:pt x="1627632" y="963168"/>
                  </a:lnTo>
                  <a:lnTo>
                    <a:pt x="1630680" y="962240"/>
                  </a:lnTo>
                  <a:close/>
                </a:path>
                <a:path w="1823085" h="1039495">
                  <a:moveTo>
                    <a:pt x="1635252" y="961644"/>
                  </a:moveTo>
                  <a:lnTo>
                    <a:pt x="1630680" y="962240"/>
                  </a:lnTo>
                  <a:lnTo>
                    <a:pt x="1627632" y="963168"/>
                  </a:lnTo>
                  <a:lnTo>
                    <a:pt x="1635252" y="961644"/>
                  </a:lnTo>
                  <a:close/>
                </a:path>
                <a:path w="1823085" h="1039495">
                  <a:moveTo>
                    <a:pt x="1635252" y="1035981"/>
                  </a:moveTo>
                  <a:lnTo>
                    <a:pt x="1635252" y="961644"/>
                  </a:lnTo>
                  <a:lnTo>
                    <a:pt x="1627632" y="963168"/>
                  </a:lnTo>
                  <a:lnTo>
                    <a:pt x="1627632" y="1036828"/>
                  </a:lnTo>
                  <a:lnTo>
                    <a:pt x="1635252" y="1035981"/>
                  </a:lnTo>
                  <a:close/>
                </a:path>
                <a:path w="1823085" h="1039495">
                  <a:moveTo>
                    <a:pt x="1661443" y="952877"/>
                  </a:moveTo>
                  <a:lnTo>
                    <a:pt x="1630680" y="962240"/>
                  </a:lnTo>
                  <a:lnTo>
                    <a:pt x="1635252" y="961644"/>
                  </a:lnTo>
                  <a:lnTo>
                    <a:pt x="1635252" y="1035981"/>
                  </a:lnTo>
                  <a:lnTo>
                    <a:pt x="1645920" y="1034796"/>
                  </a:lnTo>
                  <a:lnTo>
                    <a:pt x="1656588" y="1031240"/>
                  </a:lnTo>
                  <a:lnTo>
                    <a:pt x="1656588" y="955548"/>
                  </a:lnTo>
                  <a:lnTo>
                    <a:pt x="1661443" y="952877"/>
                  </a:lnTo>
                  <a:close/>
                </a:path>
                <a:path w="1823085" h="1039495">
                  <a:moveTo>
                    <a:pt x="1662684" y="952500"/>
                  </a:moveTo>
                  <a:lnTo>
                    <a:pt x="1661443" y="952877"/>
                  </a:lnTo>
                  <a:lnTo>
                    <a:pt x="1656588" y="955548"/>
                  </a:lnTo>
                  <a:lnTo>
                    <a:pt x="1662684" y="952500"/>
                  </a:lnTo>
                  <a:close/>
                </a:path>
                <a:path w="1823085" h="1039495">
                  <a:moveTo>
                    <a:pt x="1662684" y="1029208"/>
                  </a:moveTo>
                  <a:lnTo>
                    <a:pt x="1662684" y="952500"/>
                  </a:lnTo>
                  <a:lnTo>
                    <a:pt x="1656588" y="955548"/>
                  </a:lnTo>
                  <a:lnTo>
                    <a:pt x="1656588" y="1031240"/>
                  </a:lnTo>
                  <a:lnTo>
                    <a:pt x="1662684" y="1029208"/>
                  </a:lnTo>
                  <a:close/>
                </a:path>
                <a:path w="1823085" h="1039495">
                  <a:moveTo>
                    <a:pt x="1687068" y="1021080"/>
                  </a:moveTo>
                  <a:lnTo>
                    <a:pt x="1687068" y="938784"/>
                  </a:lnTo>
                  <a:lnTo>
                    <a:pt x="1661443" y="952877"/>
                  </a:lnTo>
                  <a:lnTo>
                    <a:pt x="1662684" y="952500"/>
                  </a:lnTo>
                  <a:lnTo>
                    <a:pt x="1662684" y="1029208"/>
                  </a:lnTo>
                  <a:lnTo>
                    <a:pt x="1687068" y="1021080"/>
                  </a:lnTo>
                  <a:close/>
                </a:path>
                <a:path w="1823085" h="1039495">
                  <a:moveTo>
                    <a:pt x="1708404" y="918972"/>
                  </a:moveTo>
                  <a:lnTo>
                    <a:pt x="1680972" y="941832"/>
                  </a:lnTo>
                  <a:lnTo>
                    <a:pt x="1687068" y="938784"/>
                  </a:lnTo>
                  <a:lnTo>
                    <a:pt x="1687068" y="1021080"/>
                  </a:lnTo>
                  <a:lnTo>
                    <a:pt x="1703832" y="1012362"/>
                  </a:lnTo>
                  <a:lnTo>
                    <a:pt x="1703832" y="925068"/>
                  </a:lnTo>
                  <a:lnTo>
                    <a:pt x="1708404" y="918972"/>
                  </a:lnTo>
                  <a:close/>
                </a:path>
                <a:path w="1823085" h="1039495">
                  <a:moveTo>
                    <a:pt x="1726692" y="897636"/>
                  </a:moveTo>
                  <a:lnTo>
                    <a:pt x="1703832" y="925068"/>
                  </a:lnTo>
                  <a:lnTo>
                    <a:pt x="1703832" y="1012362"/>
                  </a:lnTo>
                  <a:lnTo>
                    <a:pt x="1723644" y="1002060"/>
                  </a:lnTo>
                  <a:lnTo>
                    <a:pt x="1723644" y="903732"/>
                  </a:lnTo>
                  <a:lnTo>
                    <a:pt x="1726692" y="897636"/>
                  </a:lnTo>
                  <a:close/>
                </a:path>
                <a:path w="1823085" h="1039495">
                  <a:moveTo>
                    <a:pt x="1737561" y="877162"/>
                  </a:moveTo>
                  <a:lnTo>
                    <a:pt x="1723644" y="903732"/>
                  </a:lnTo>
                  <a:lnTo>
                    <a:pt x="1723644" y="1002060"/>
                  </a:lnTo>
                  <a:lnTo>
                    <a:pt x="1725168" y="1001268"/>
                  </a:lnTo>
                  <a:lnTo>
                    <a:pt x="1737360" y="991292"/>
                  </a:lnTo>
                  <a:lnTo>
                    <a:pt x="1737360" y="877824"/>
                  </a:lnTo>
                  <a:lnTo>
                    <a:pt x="1737561" y="877162"/>
                  </a:lnTo>
                  <a:close/>
                </a:path>
                <a:path w="1823085" h="1039495">
                  <a:moveTo>
                    <a:pt x="1740408" y="871728"/>
                  </a:moveTo>
                  <a:lnTo>
                    <a:pt x="1737561" y="877162"/>
                  </a:lnTo>
                  <a:lnTo>
                    <a:pt x="1737360" y="877824"/>
                  </a:lnTo>
                  <a:lnTo>
                    <a:pt x="1740408" y="871728"/>
                  </a:lnTo>
                  <a:close/>
                </a:path>
                <a:path w="1823085" h="1039495">
                  <a:moveTo>
                    <a:pt x="1740408" y="988798"/>
                  </a:moveTo>
                  <a:lnTo>
                    <a:pt x="1740408" y="871728"/>
                  </a:lnTo>
                  <a:lnTo>
                    <a:pt x="1737360" y="877824"/>
                  </a:lnTo>
                  <a:lnTo>
                    <a:pt x="1737360" y="991292"/>
                  </a:lnTo>
                  <a:lnTo>
                    <a:pt x="1740408" y="988798"/>
                  </a:lnTo>
                  <a:close/>
                </a:path>
                <a:path w="1823085" h="1039495">
                  <a:moveTo>
                    <a:pt x="1746822" y="846734"/>
                  </a:moveTo>
                  <a:lnTo>
                    <a:pt x="1737561" y="877162"/>
                  </a:lnTo>
                  <a:lnTo>
                    <a:pt x="1740408" y="871728"/>
                  </a:lnTo>
                  <a:lnTo>
                    <a:pt x="1740408" y="988798"/>
                  </a:lnTo>
                  <a:lnTo>
                    <a:pt x="1746504" y="983811"/>
                  </a:lnTo>
                  <a:lnTo>
                    <a:pt x="1746504" y="850392"/>
                  </a:lnTo>
                  <a:lnTo>
                    <a:pt x="1746822" y="846734"/>
                  </a:lnTo>
                  <a:close/>
                </a:path>
                <a:path w="1823085" h="1039495">
                  <a:moveTo>
                    <a:pt x="1748028" y="842772"/>
                  </a:moveTo>
                  <a:lnTo>
                    <a:pt x="1746822" y="846734"/>
                  </a:lnTo>
                  <a:lnTo>
                    <a:pt x="1746504" y="850392"/>
                  </a:lnTo>
                  <a:lnTo>
                    <a:pt x="1748028" y="842772"/>
                  </a:lnTo>
                  <a:close/>
                </a:path>
                <a:path w="1823085" h="1039495">
                  <a:moveTo>
                    <a:pt x="1748028" y="982564"/>
                  </a:moveTo>
                  <a:lnTo>
                    <a:pt x="1748028" y="842772"/>
                  </a:lnTo>
                  <a:lnTo>
                    <a:pt x="1746504" y="850392"/>
                  </a:lnTo>
                  <a:lnTo>
                    <a:pt x="1746504" y="983811"/>
                  </a:lnTo>
                  <a:lnTo>
                    <a:pt x="1748028" y="982564"/>
                  </a:lnTo>
                  <a:close/>
                </a:path>
                <a:path w="1823085" h="1039495">
                  <a:moveTo>
                    <a:pt x="1786128" y="940308"/>
                  </a:moveTo>
                  <a:lnTo>
                    <a:pt x="1786128" y="73152"/>
                  </a:lnTo>
                  <a:lnTo>
                    <a:pt x="1749552" y="73152"/>
                  </a:lnTo>
                  <a:lnTo>
                    <a:pt x="1749552" y="815340"/>
                  </a:lnTo>
                  <a:lnTo>
                    <a:pt x="1746822" y="846734"/>
                  </a:lnTo>
                  <a:lnTo>
                    <a:pt x="1748028" y="842772"/>
                  </a:lnTo>
                  <a:lnTo>
                    <a:pt x="1748028" y="982564"/>
                  </a:lnTo>
                  <a:lnTo>
                    <a:pt x="1758696" y="973836"/>
                  </a:lnTo>
                  <a:lnTo>
                    <a:pt x="1786128" y="940308"/>
                  </a:lnTo>
                  <a:close/>
                </a:path>
                <a:path w="1823085" h="1039495">
                  <a:moveTo>
                    <a:pt x="1786128" y="73152"/>
                  </a:moveTo>
                  <a:lnTo>
                    <a:pt x="1749552" y="36576"/>
                  </a:lnTo>
                  <a:lnTo>
                    <a:pt x="1749552" y="73152"/>
                  </a:lnTo>
                  <a:lnTo>
                    <a:pt x="1786128" y="73152"/>
                  </a:lnTo>
                  <a:close/>
                </a:path>
              </a:pathLst>
            </a:custGeom>
            <a:solidFill>
              <a:srgbClr val="4371C4"/>
            </a:solidFill>
          </p:spPr>
          <p:txBody>
            <a:bodyPr wrap="square" lIns="0" tIns="0" rIns="0" bIns="0" rtlCol="0"/>
            <a:lstStyle/>
            <a:p>
              <a:endParaRPr sz="1588">
                <a:solidFill>
                  <a:prstClr val="black"/>
                </a:solidFill>
              </a:endParaRPr>
            </a:p>
          </p:txBody>
        </p:sp>
        <p:pic>
          <p:nvPicPr>
            <p:cNvPr id="106" name="object 24">
              <a:extLst>
                <a:ext uri="{FF2B5EF4-FFF2-40B4-BE49-F238E27FC236}">
                  <a16:creationId xmlns:a16="http://schemas.microsoft.com/office/drawing/2014/main" id="{0D7DCE08-B2E4-5CA9-FF0F-530D5968B55E}"/>
                </a:ext>
              </a:extLst>
            </p:cNvPr>
            <p:cNvPicPr/>
            <p:nvPr/>
          </p:nvPicPr>
          <p:blipFill>
            <a:blip r:embed="rId9" cstate="print"/>
            <a:stretch>
              <a:fillRect/>
            </a:stretch>
          </p:blipFill>
          <p:spPr>
            <a:xfrm>
              <a:off x="2467355" y="4184904"/>
              <a:ext cx="1676399" cy="891539"/>
            </a:xfrm>
            <a:prstGeom prst="rect">
              <a:avLst/>
            </a:prstGeom>
          </p:spPr>
        </p:pic>
        <p:sp>
          <p:nvSpPr>
            <p:cNvPr id="107" name="object 25">
              <a:extLst>
                <a:ext uri="{FF2B5EF4-FFF2-40B4-BE49-F238E27FC236}">
                  <a16:creationId xmlns:a16="http://schemas.microsoft.com/office/drawing/2014/main" id="{CD470F5B-DD38-1E9C-B3CF-F9CF83466C07}"/>
                </a:ext>
              </a:extLst>
            </p:cNvPr>
            <p:cNvSpPr/>
            <p:nvPr/>
          </p:nvSpPr>
          <p:spPr>
            <a:xfrm>
              <a:off x="2394204" y="4111752"/>
              <a:ext cx="1823085" cy="1039494"/>
            </a:xfrm>
            <a:custGeom>
              <a:avLst/>
              <a:gdLst/>
              <a:ahLst/>
              <a:cxnLst/>
              <a:rect l="l" t="t" r="r" b="b"/>
              <a:pathLst>
                <a:path w="1823085" h="1039495">
                  <a:moveTo>
                    <a:pt x="1822704" y="819912"/>
                  </a:moveTo>
                  <a:lnTo>
                    <a:pt x="1822704" y="0"/>
                  </a:lnTo>
                  <a:lnTo>
                    <a:pt x="217932" y="0"/>
                  </a:lnTo>
                  <a:lnTo>
                    <a:pt x="176784" y="3048"/>
                  </a:lnTo>
                  <a:lnTo>
                    <a:pt x="135636" y="16764"/>
                  </a:lnTo>
                  <a:lnTo>
                    <a:pt x="97536" y="36576"/>
                  </a:lnTo>
                  <a:lnTo>
                    <a:pt x="64008" y="64008"/>
                  </a:lnTo>
                  <a:lnTo>
                    <a:pt x="38100" y="97536"/>
                  </a:lnTo>
                  <a:lnTo>
                    <a:pt x="16764" y="135636"/>
                  </a:lnTo>
                  <a:lnTo>
                    <a:pt x="4572" y="176784"/>
                  </a:lnTo>
                  <a:lnTo>
                    <a:pt x="0" y="217932"/>
                  </a:lnTo>
                  <a:lnTo>
                    <a:pt x="0" y="1039368"/>
                  </a:lnTo>
                  <a:lnTo>
                    <a:pt x="36576" y="1039368"/>
                  </a:lnTo>
                  <a:lnTo>
                    <a:pt x="36576" y="964692"/>
                  </a:lnTo>
                  <a:lnTo>
                    <a:pt x="73152" y="964692"/>
                  </a:lnTo>
                  <a:lnTo>
                    <a:pt x="73152" y="224028"/>
                  </a:lnTo>
                  <a:lnTo>
                    <a:pt x="74676" y="205740"/>
                  </a:lnTo>
                  <a:lnTo>
                    <a:pt x="74676" y="195072"/>
                  </a:lnTo>
                  <a:lnTo>
                    <a:pt x="76200" y="187452"/>
                  </a:lnTo>
                  <a:lnTo>
                    <a:pt x="76200" y="190064"/>
                  </a:lnTo>
                  <a:lnTo>
                    <a:pt x="85344" y="160020"/>
                  </a:lnTo>
                  <a:lnTo>
                    <a:pt x="85344" y="164730"/>
                  </a:lnTo>
                  <a:lnTo>
                    <a:pt x="96012" y="144364"/>
                  </a:lnTo>
                  <a:lnTo>
                    <a:pt x="96012" y="141732"/>
                  </a:lnTo>
                  <a:lnTo>
                    <a:pt x="100584" y="135636"/>
                  </a:lnTo>
                  <a:lnTo>
                    <a:pt x="100584" y="135940"/>
                  </a:lnTo>
                  <a:lnTo>
                    <a:pt x="118872" y="112776"/>
                  </a:lnTo>
                  <a:lnTo>
                    <a:pt x="118872" y="115062"/>
                  </a:lnTo>
                  <a:lnTo>
                    <a:pt x="135636" y="101092"/>
                  </a:lnTo>
                  <a:lnTo>
                    <a:pt x="135636" y="100584"/>
                  </a:lnTo>
                  <a:lnTo>
                    <a:pt x="141732" y="96012"/>
                  </a:lnTo>
                  <a:lnTo>
                    <a:pt x="141732" y="97100"/>
                  </a:lnTo>
                  <a:lnTo>
                    <a:pt x="161544" y="85779"/>
                  </a:lnTo>
                  <a:lnTo>
                    <a:pt x="161544" y="85344"/>
                  </a:lnTo>
                  <a:lnTo>
                    <a:pt x="167640" y="82296"/>
                  </a:lnTo>
                  <a:lnTo>
                    <a:pt x="167640" y="83404"/>
                  </a:lnTo>
                  <a:lnTo>
                    <a:pt x="187452" y="77100"/>
                  </a:lnTo>
                  <a:lnTo>
                    <a:pt x="187452" y="76200"/>
                  </a:lnTo>
                  <a:lnTo>
                    <a:pt x="195072" y="74676"/>
                  </a:lnTo>
                  <a:lnTo>
                    <a:pt x="195072" y="75565"/>
                  </a:lnTo>
                  <a:lnTo>
                    <a:pt x="220980" y="73406"/>
                  </a:lnTo>
                  <a:lnTo>
                    <a:pt x="220980" y="73152"/>
                  </a:lnTo>
                  <a:lnTo>
                    <a:pt x="1749552" y="73152"/>
                  </a:lnTo>
                  <a:lnTo>
                    <a:pt x="1749552" y="36576"/>
                  </a:lnTo>
                  <a:lnTo>
                    <a:pt x="1786128" y="73152"/>
                  </a:lnTo>
                  <a:lnTo>
                    <a:pt x="1786128" y="940308"/>
                  </a:lnTo>
                  <a:lnTo>
                    <a:pt x="1805940" y="903732"/>
                  </a:lnTo>
                  <a:lnTo>
                    <a:pt x="1819656" y="861060"/>
                  </a:lnTo>
                  <a:lnTo>
                    <a:pt x="1822704" y="819912"/>
                  </a:lnTo>
                  <a:close/>
                </a:path>
                <a:path w="1823085" h="1039495">
                  <a:moveTo>
                    <a:pt x="1603248" y="964692"/>
                  </a:moveTo>
                  <a:lnTo>
                    <a:pt x="36576" y="964692"/>
                  </a:lnTo>
                  <a:lnTo>
                    <a:pt x="73152" y="1001268"/>
                  </a:lnTo>
                  <a:lnTo>
                    <a:pt x="73152" y="1039368"/>
                  </a:lnTo>
                  <a:lnTo>
                    <a:pt x="1600200" y="1039368"/>
                  </a:lnTo>
                  <a:lnTo>
                    <a:pt x="1600200" y="966216"/>
                  </a:lnTo>
                  <a:lnTo>
                    <a:pt x="1603248" y="964692"/>
                  </a:lnTo>
                  <a:close/>
                </a:path>
                <a:path w="1823085" h="1039495">
                  <a:moveTo>
                    <a:pt x="73152" y="1039368"/>
                  </a:moveTo>
                  <a:lnTo>
                    <a:pt x="73152" y="1001268"/>
                  </a:lnTo>
                  <a:lnTo>
                    <a:pt x="36576" y="964692"/>
                  </a:lnTo>
                  <a:lnTo>
                    <a:pt x="36576" y="1039368"/>
                  </a:lnTo>
                  <a:lnTo>
                    <a:pt x="73152" y="1039368"/>
                  </a:lnTo>
                  <a:close/>
                </a:path>
                <a:path w="1823085" h="1039495">
                  <a:moveTo>
                    <a:pt x="76200" y="187452"/>
                  </a:moveTo>
                  <a:lnTo>
                    <a:pt x="74676" y="195072"/>
                  </a:lnTo>
                  <a:lnTo>
                    <a:pt x="75900" y="191049"/>
                  </a:lnTo>
                  <a:lnTo>
                    <a:pt x="76200" y="187452"/>
                  </a:lnTo>
                  <a:close/>
                </a:path>
                <a:path w="1823085" h="1039495">
                  <a:moveTo>
                    <a:pt x="75900" y="191049"/>
                  </a:moveTo>
                  <a:lnTo>
                    <a:pt x="74676" y="195072"/>
                  </a:lnTo>
                  <a:lnTo>
                    <a:pt x="74676" y="205740"/>
                  </a:lnTo>
                  <a:lnTo>
                    <a:pt x="75900" y="191049"/>
                  </a:lnTo>
                  <a:close/>
                </a:path>
                <a:path w="1823085" h="1039495">
                  <a:moveTo>
                    <a:pt x="76200" y="190064"/>
                  </a:moveTo>
                  <a:lnTo>
                    <a:pt x="76200" y="187452"/>
                  </a:lnTo>
                  <a:lnTo>
                    <a:pt x="75900" y="191049"/>
                  </a:lnTo>
                  <a:lnTo>
                    <a:pt x="76200" y="190064"/>
                  </a:lnTo>
                  <a:close/>
                </a:path>
                <a:path w="1823085" h="1039495">
                  <a:moveTo>
                    <a:pt x="85344" y="164730"/>
                  </a:moveTo>
                  <a:lnTo>
                    <a:pt x="85344" y="160020"/>
                  </a:lnTo>
                  <a:lnTo>
                    <a:pt x="83820" y="167640"/>
                  </a:lnTo>
                  <a:lnTo>
                    <a:pt x="85344" y="164730"/>
                  </a:lnTo>
                  <a:close/>
                </a:path>
                <a:path w="1823085" h="1039495">
                  <a:moveTo>
                    <a:pt x="100584" y="135636"/>
                  </a:moveTo>
                  <a:lnTo>
                    <a:pt x="96012" y="141732"/>
                  </a:lnTo>
                  <a:lnTo>
                    <a:pt x="100109" y="136541"/>
                  </a:lnTo>
                  <a:lnTo>
                    <a:pt x="100584" y="135636"/>
                  </a:lnTo>
                  <a:close/>
                </a:path>
                <a:path w="1823085" h="1039495">
                  <a:moveTo>
                    <a:pt x="100109" y="136541"/>
                  </a:moveTo>
                  <a:lnTo>
                    <a:pt x="96012" y="141732"/>
                  </a:lnTo>
                  <a:lnTo>
                    <a:pt x="96012" y="144364"/>
                  </a:lnTo>
                  <a:lnTo>
                    <a:pt x="100109" y="136541"/>
                  </a:lnTo>
                  <a:close/>
                </a:path>
                <a:path w="1823085" h="1039495">
                  <a:moveTo>
                    <a:pt x="100584" y="135940"/>
                  </a:moveTo>
                  <a:lnTo>
                    <a:pt x="100584" y="135636"/>
                  </a:lnTo>
                  <a:lnTo>
                    <a:pt x="100109" y="136541"/>
                  </a:lnTo>
                  <a:lnTo>
                    <a:pt x="100584" y="135940"/>
                  </a:lnTo>
                  <a:close/>
                </a:path>
                <a:path w="1823085" h="1039495">
                  <a:moveTo>
                    <a:pt x="118872" y="115062"/>
                  </a:moveTo>
                  <a:lnTo>
                    <a:pt x="118872" y="112776"/>
                  </a:lnTo>
                  <a:lnTo>
                    <a:pt x="114300" y="118872"/>
                  </a:lnTo>
                  <a:lnTo>
                    <a:pt x="118872" y="115062"/>
                  </a:lnTo>
                  <a:close/>
                </a:path>
                <a:path w="1823085" h="1039495">
                  <a:moveTo>
                    <a:pt x="141732" y="96012"/>
                  </a:moveTo>
                  <a:lnTo>
                    <a:pt x="135636" y="100584"/>
                  </a:lnTo>
                  <a:lnTo>
                    <a:pt x="137575" y="99475"/>
                  </a:lnTo>
                  <a:lnTo>
                    <a:pt x="141732" y="96012"/>
                  </a:lnTo>
                  <a:close/>
                </a:path>
                <a:path w="1823085" h="1039495">
                  <a:moveTo>
                    <a:pt x="137575" y="99475"/>
                  </a:moveTo>
                  <a:lnTo>
                    <a:pt x="135636" y="100584"/>
                  </a:lnTo>
                  <a:lnTo>
                    <a:pt x="135636" y="101092"/>
                  </a:lnTo>
                  <a:lnTo>
                    <a:pt x="137575" y="99475"/>
                  </a:lnTo>
                  <a:close/>
                </a:path>
                <a:path w="1823085" h="1039495">
                  <a:moveTo>
                    <a:pt x="141732" y="97100"/>
                  </a:moveTo>
                  <a:lnTo>
                    <a:pt x="141732" y="96012"/>
                  </a:lnTo>
                  <a:lnTo>
                    <a:pt x="137575" y="99475"/>
                  </a:lnTo>
                  <a:lnTo>
                    <a:pt x="141732" y="97100"/>
                  </a:lnTo>
                  <a:close/>
                </a:path>
                <a:path w="1823085" h="1039495">
                  <a:moveTo>
                    <a:pt x="167640" y="82296"/>
                  </a:moveTo>
                  <a:lnTo>
                    <a:pt x="161544" y="85344"/>
                  </a:lnTo>
                  <a:lnTo>
                    <a:pt x="163263" y="84796"/>
                  </a:lnTo>
                  <a:lnTo>
                    <a:pt x="167640" y="82296"/>
                  </a:lnTo>
                  <a:close/>
                </a:path>
                <a:path w="1823085" h="1039495">
                  <a:moveTo>
                    <a:pt x="163263" y="84796"/>
                  </a:moveTo>
                  <a:lnTo>
                    <a:pt x="161544" y="85344"/>
                  </a:lnTo>
                  <a:lnTo>
                    <a:pt x="161544" y="85779"/>
                  </a:lnTo>
                  <a:lnTo>
                    <a:pt x="163263" y="84796"/>
                  </a:lnTo>
                  <a:close/>
                </a:path>
                <a:path w="1823085" h="1039495">
                  <a:moveTo>
                    <a:pt x="167640" y="83404"/>
                  </a:moveTo>
                  <a:lnTo>
                    <a:pt x="167640" y="82296"/>
                  </a:lnTo>
                  <a:lnTo>
                    <a:pt x="163263" y="84796"/>
                  </a:lnTo>
                  <a:lnTo>
                    <a:pt x="167640" y="83404"/>
                  </a:lnTo>
                  <a:close/>
                </a:path>
                <a:path w="1823085" h="1039495">
                  <a:moveTo>
                    <a:pt x="195072" y="74676"/>
                  </a:moveTo>
                  <a:lnTo>
                    <a:pt x="187452" y="76200"/>
                  </a:lnTo>
                  <a:lnTo>
                    <a:pt x="191286" y="75880"/>
                  </a:lnTo>
                  <a:lnTo>
                    <a:pt x="195072" y="74676"/>
                  </a:lnTo>
                  <a:close/>
                </a:path>
                <a:path w="1823085" h="1039495">
                  <a:moveTo>
                    <a:pt x="191286" y="75880"/>
                  </a:moveTo>
                  <a:lnTo>
                    <a:pt x="187452" y="76200"/>
                  </a:lnTo>
                  <a:lnTo>
                    <a:pt x="187452" y="77100"/>
                  </a:lnTo>
                  <a:lnTo>
                    <a:pt x="191286" y="75880"/>
                  </a:lnTo>
                  <a:close/>
                </a:path>
                <a:path w="1823085" h="1039495">
                  <a:moveTo>
                    <a:pt x="195072" y="75565"/>
                  </a:moveTo>
                  <a:lnTo>
                    <a:pt x="195072" y="74676"/>
                  </a:lnTo>
                  <a:lnTo>
                    <a:pt x="191286" y="75880"/>
                  </a:lnTo>
                  <a:lnTo>
                    <a:pt x="195072" y="75565"/>
                  </a:lnTo>
                  <a:close/>
                </a:path>
                <a:path w="1823085" h="1039495">
                  <a:moveTo>
                    <a:pt x="224028" y="73152"/>
                  </a:moveTo>
                  <a:lnTo>
                    <a:pt x="220980" y="73152"/>
                  </a:lnTo>
                  <a:lnTo>
                    <a:pt x="220980" y="73406"/>
                  </a:lnTo>
                  <a:lnTo>
                    <a:pt x="224028" y="73152"/>
                  </a:lnTo>
                  <a:close/>
                </a:path>
                <a:path w="1823085" h="1039495">
                  <a:moveTo>
                    <a:pt x="1630680" y="962240"/>
                  </a:moveTo>
                  <a:lnTo>
                    <a:pt x="1600200" y="966216"/>
                  </a:lnTo>
                  <a:lnTo>
                    <a:pt x="1600200" y="1039368"/>
                  </a:lnTo>
                  <a:lnTo>
                    <a:pt x="1604772" y="1039368"/>
                  </a:lnTo>
                  <a:lnTo>
                    <a:pt x="1627632" y="1036828"/>
                  </a:lnTo>
                  <a:lnTo>
                    <a:pt x="1627632" y="963168"/>
                  </a:lnTo>
                  <a:lnTo>
                    <a:pt x="1630680" y="962240"/>
                  </a:lnTo>
                  <a:close/>
                </a:path>
                <a:path w="1823085" h="1039495">
                  <a:moveTo>
                    <a:pt x="1635252" y="961644"/>
                  </a:moveTo>
                  <a:lnTo>
                    <a:pt x="1630680" y="962240"/>
                  </a:lnTo>
                  <a:lnTo>
                    <a:pt x="1627632" y="963168"/>
                  </a:lnTo>
                  <a:lnTo>
                    <a:pt x="1635252" y="961644"/>
                  </a:lnTo>
                  <a:close/>
                </a:path>
                <a:path w="1823085" h="1039495">
                  <a:moveTo>
                    <a:pt x="1635252" y="1035981"/>
                  </a:moveTo>
                  <a:lnTo>
                    <a:pt x="1635252" y="961644"/>
                  </a:lnTo>
                  <a:lnTo>
                    <a:pt x="1627632" y="963168"/>
                  </a:lnTo>
                  <a:lnTo>
                    <a:pt x="1627632" y="1036828"/>
                  </a:lnTo>
                  <a:lnTo>
                    <a:pt x="1635252" y="1035981"/>
                  </a:lnTo>
                  <a:close/>
                </a:path>
                <a:path w="1823085" h="1039495">
                  <a:moveTo>
                    <a:pt x="1661443" y="952877"/>
                  </a:moveTo>
                  <a:lnTo>
                    <a:pt x="1630680" y="962240"/>
                  </a:lnTo>
                  <a:lnTo>
                    <a:pt x="1635252" y="961644"/>
                  </a:lnTo>
                  <a:lnTo>
                    <a:pt x="1635252" y="1035981"/>
                  </a:lnTo>
                  <a:lnTo>
                    <a:pt x="1645920" y="1034796"/>
                  </a:lnTo>
                  <a:lnTo>
                    <a:pt x="1656588" y="1031240"/>
                  </a:lnTo>
                  <a:lnTo>
                    <a:pt x="1656588" y="955548"/>
                  </a:lnTo>
                  <a:lnTo>
                    <a:pt x="1661443" y="952877"/>
                  </a:lnTo>
                  <a:close/>
                </a:path>
                <a:path w="1823085" h="1039495">
                  <a:moveTo>
                    <a:pt x="1662684" y="952500"/>
                  </a:moveTo>
                  <a:lnTo>
                    <a:pt x="1661443" y="952877"/>
                  </a:lnTo>
                  <a:lnTo>
                    <a:pt x="1656588" y="955548"/>
                  </a:lnTo>
                  <a:lnTo>
                    <a:pt x="1662684" y="952500"/>
                  </a:lnTo>
                  <a:close/>
                </a:path>
                <a:path w="1823085" h="1039495">
                  <a:moveTo>
                    <a:pt x="1662684" y="1029208"/>
                  </a:moveTo>
                  <a:lnTo>
                    <a:pt x="1662684" y="952500"/>
                  </a:lnTo>
                  <a:lnTo>
                    <a:pt x="1656588" y="955548"/>
                  </a:lnTo>
                  <a:lnTo>
                    <a:pt x="1656588" y="1031240"/>
                  </a:lnTo>
                  <a:lnTo>
                    <a:pt x="1662684" y="1029208"/>
                  </a:lnTo>
                  <a:close/>
                </a:path>
                <a:path w="1823085" h="1039495">
                  <a:moveTo>
                    <a:pt x="1687068" y="1021080"/>
                  </a:moveTo>
                  <a:lnTo>
                    <a:pt x="1687068" y="938784"/>
                  </a:lnTo>
                  <a:lnTo>
                    <a:pt x="1661443" y="952877"/>
                  </a:lnTo>
                  <a:lnTo>
                    <a:pt x="1662684" y="952500"/>
                  </a:lnTo>
                  <a:lnTo>
                    <a:pt x="1662684" y="1029208"/>
                  </a:lnTo>
                  <a:lnTo>
                    <a:pt x="1687068" y="1021080"/>
                  </a:lnTo>
                  <a:close/>
                </a:path>
                <a:path w="1823085" h="1039495">
                  <a:moveTo>
                    <a:pt x="1708404" y="918972"/>
                  </a:moveTo>
                  <a:lnTo>
                    <a:pt x="1680972" y="941832"/>
                  </a:lnTo>
                  <a:lnTo>
                    <a:pt x="1687068" y="938784"/>
                  </a:lnTo>
                  <a:lnTo>
                    <a:pt x="1687068" y="1021080"/>
                  </a:lnTo>
                  <a:lnTo>
                    <a:pt x="1703832" y="1012362"/>
                  </a:lnTo>
                  <a:lnTo>
                    <a:pt x="1703832" y="925068"/>
                  </a:lnTo>
                  <a:lnTo>
                    <a:pt x="1708404" y="918972"/>
                  </a:lnTo>
                  <a:close/>
                </a:path>
                <a:path w="1823085" h="1039495">
                  <a:moveTo>
                    <a:pt x="1726692" y="897636"/>
                  </a:moveTo>
                  <a:lnTo>
                    <a:pt x="1703832" y="925068"/>
                  </a:lnTo>
                  <a:lnTo>
                    <a:pt x="1703832" y="1012362"/>
                  </a:lnTo>
                  <a:lnTo>
                    <a:pt x="1723644" y="1002060"/>
                  </a:lnTo>
                  <a:lnTo>
                    <a:pt x="1723644" y="903732"/>
                  </a:lnTo>
                  <a:lnTo>
                    <a:pt x="1726692" y="897636"/>
                  </a:lnTo>
                  <a:close/>
                </a:path>
                <a:path w="1823085" h="1039495">
                  <a:moveTo>
                    <a:pt x="1737561" y="877162"/>
                  </a:moveTo>
                  <a:lnTo>
                    <a:pt x="1723644" y="903732"/>
                  </a:lnTo>
                  <a:lnTo>
                    <a:pt x="1723644" y="1002060"/>
                  </a:lnTo>
                  <a:lnTo>
                    <a:pt x="1725168" y="1001268"/>
                  </a:lnTo>
                  <a:lnTo>
                    <a:pt x="1737360" y="991292"/>
                  </a:lnTo>
                  <a:lnTo>
                    <a:pt x="1737360" y="877824"/>
                  </a:lnTo>
                  <a:lnTo>
                    <a:pt x="1737561" y="877162"/>
                  </a:lnTo>
                  <a:close/>
                </a:path>
                <a:path w="1823085" h="1039495">
                  <a:moveTo>
                    <a:pt x="1740408" y="871728"/>
                  </a:moveTo>
                  <a:lnTo>
                    <a:pt x="1737561" y="877162"/>
                  </a:lnTo>
                  <a:lnTo>
                    <a:pt x="1737360" y="877824"/>
                  </a:lnTo>
                  <a:lnTo>
                    <a:pt x="1740408" y="871728"/>
                  </a:lnTo>
                  <a:close/>
                </a:path>
                <a:path w="1823085" h="1039495">
                  <a:moveTo>
                    <a:pt x="1740408" y="988798"/>
                  </a:moveTo>
                  <a:lnTo>
                    <a:pt x="1740408" y="871728"/>
                  </a:lnTo>
                  <a:lnTo>
                    <a:pt x="1737360" y="877824"/>
                  </a:lnTo>
                  <a:lnTo>
                    <a:pt x="1737360" y="991292"/>
                  </a:lnTo>
                  <a:lnTo>
                    <a:pt x="1740408" y="988798"/>
                  </a:lnTo>
                  <a:close/>
                </a:path>
                <a:path w="1823085" h="1039495">
                  <a:moveTo>
                    <a:pt x="1746822" y="846734"/>
                  </a:moveTo>
                  <a:lnTo>
                    <a:pt x="1737561" y="877162"/>
                  </a:lnTo>
                  <a:lnTo>
                    <a:pt x="1740408" y="871728"/>
                  </a:lnTo>
                  <a:lnTo>
                    <a:pt x="1740408" y="988798"/>
                  </a:lnTo>
                  <a:lnTo>
                    <a:pt x="1746504" y="983811"/>
                  </a:lnTo>
                  <a:lnTo>
                    <a:pt x="1746504" y="850392"/>
                  </a:lnTo>
                  <a:lnTo>
                    <a:pt x="1746822" y="846734"/>
                  </a:lnTo>
                  <a:close/>
                </a:path>
                <a:path w="1823085" h="1039495">
                  <a:moveTo>
                    <a:pt x="1748028" y="842772"/>
                  </a:moveTo>
                  <a:lnTo>
                    <a:pt x="1746822" y="846734"/>
                  </a:lnTo>
                  <a:lnTo>
                    <a:pt x="1746504" y="850392"/>
                  </a:lnTo>
                  <a:lnTo>
                    <a:pt x="1748028" y="842772"/>
                  </a:lnTo>
                  <a:close/>
                </a:path>
                <a:path w="1823085" h="1039495">
                  <a:moveTo>
                    <a:pt x="1748028" y="982564"/>
                  </a:moveTo>
                  <a:lnTo>
                    <a:pt x="1748028" y="842772"/>
                  </a:lnTo>
                  <a:lnTo>
                    <a:pt x="1746504" y="850392"/>
                  </a:lnTo>
                  <a:lnTo>
                    <a:pt x="1746504" y="983811"/>
                  </a:lnTo>
                  <a:lnTo>
                    <a:pt x="1748028" y="982564"/>
                  </a:lnTo>
                  <a:close/>
                </a:path>
                <a:path w="1823085" h="1039495">
                  <a:moveTo>
                    <a:pt x="1786128" y="940308"/>
                  </a:moveTo>
                  <a:lnTo>
                    <a:pt x="1786128" y="73152"/>
                  </a:lnTo>
                  <a:lnTo>
                    <a:pt x="1749552" y="73152"/>
                  </a:lnTo>
                  <a:lnTo>
                    <a:pt x="1749552" y="815340"/>
                  </a:lnTo>
                  <a:lnTo>
                    <a:pt x="1746822" y="846734"/>
                  </a:lnTo>
                  <a:lnTo>
                    <a:pt x="1748028" y="842772"/>
                  </a:lnTo>
                  <a:lnTo>
                    <a:pt x="1748028" y="982564"/>
                  </a:lnTo>
                  <a:lnTo>
                    <a:pt x="1758696" y="973836"/>
                  </a:lnTo>
                  <a:lnTo>
                    <a:pt x="1786128" y="940308"/>
                  </a:lnTo>
                  <a:close/>
                </a:path>
                <a:path w="1823085" h="1039495">
                  <a:moveTo>
                    <a:pt x="1786128" y="73152"/>
                  </a:moveTo>
                  <a:lnTo>
                    <a:pt x="1749552" y="36576"/>
                  </a:lnTo>
                  <a:lnTo>
                    <a:pt x="1749552" y="73152"/>
                  </a:lnTo>
                  <a:lnTo>
                    <a:pt x="1786128" y="73152"/>
                  </a:lnTo>
                  <a:close/>
                </a:path>
              </a:pathLst>
            </a:custGeom>
            <a:solidFill>
              <a:srgbClr val="4371C4"/>
            </a:solidFill>
          </p:spPr>
          <p:txBody>
            <a:bodyPr wrap="square" lIns="0" tIns="0" rIns="0" bIns="0" rtlCol="0"/>
            <a:lstStyle/>
            <a:p>
              <a:endParaRPr sz="1588">
                <a:solidFill>
                  <a:prstClr val="black"/>
                </a:solidFill>
              </a:endParaRPr>
            </a:p>
          </p:txBody>
        </p:sp>
        <p:pic>
          <p:nvPicPr>
            <p:cNvPr id="108" name="object 26">
              <a:extLst>
                <a:ext uri="{FF2B5EF4-FFF2-40B4-BE49-F238E27FC236}">
                  <a16:creationId xmlns:a16="http://schemas.microsoft.com/office/drawing/2014/main" id="{5941EDD6-9393-EE40-48D0-CEE5E5251676}"/>
                </a:ext>
              </a:extLst>
            </p:cNvPr>
            <p:cNvPicPr/>
            <p:nvPr/>
          </p:nvPicPr>
          <p:blipFill>
            <a:blip r:embed="rId10" cstate="print"/>
            <a:stretch>
              <a:fillRect/>
            </a:stretch>
          </p:blipFill>
          <p:spPr>
            <a:xfrm>
              <a:off x="2513075" y="4261103"/>
              <a:ext cx="1588008" cy="739140"/>
            </a:xfrm>
            <a:prstGeom prst="rect">
              <a:avLst/>
            </a:prstGeom>
          </p:spPr>
        </p:pic>
        <p:sp>
          <p:nvSpPr>
            <p:cNvPr id="109" name="object 27">
              <a:extLst>
                <a:ext uri="{FF2B5EF4-FFF2-40B4-BE49-F238E27FC236}">
                  <a16:creationId xmlns:a16="http://schemas.microsoft.com/office/drawing/2014/main" id="{0C1212F6-ACC8-65DA-2F5D-810C48E6A053}"/>
                </a:ext>
              </a:extLst>
            </p:cNvPr>
            <p:cNvSpPr/>
            <p:nvPr/>
          </p:nvSpPr>
          <p:spPr>
            <a:xfrm>
              <a:off x="2503932" y="4253484"/>
              <a:ext cx="1602105" cy="753110"/>
            </a:xfrm>
            <a:custGeom>
              <a:avLst/>
              <a:gdLst/>
              <a:ahLst/>
              <a:cxnLst/>
              <a:rect l="l" t="t" r="r" b="b"/>
              <a:pathLst>
                <a:path w="1602104" h="753110">
                  <a:moveTo>
                    <a:pt x="1601724" y="752856"/>
                  </a:moveTo>
                  <a:lnTo>
                    <a:pt x="1601724" y="0"/>
                  </a:lnTo>
                  <a:lnTo>
                    <a:pt x="0" y="0"/>
                  </a:lnTo>
                  <a:lnTo>
                    <a:pt x="0" y="752856"/>
                  </a:lnTo>
                  <a:lnTo>
                    <a:pt x="4572" y="752856"/>
                  </a:lnTo>
                  <a:lnTo>
                    <a:pt x="4572" y="9144"/>
                  </a:lnTo>
                  <a:lnTo>
                    <a:pt x="7620" y="4572"/>
                  </a:lnTo>
                  <a:lnTo>
                    <a:pt x="7620" y="9144"/>
                  </a:lnTo>
                  <a:lnTo>
                    <a:pt x="1594104" y="9144"/>
                  </a:lnTo>
                  <a:lnTo>
                    <a:pt x="1594104" y="4572"/>
                  </a:lnTo>
                  <a:lnTo>
                    <a:pt x="1598676" y="9144"/>
                  </a:lnTo>
                  <a:lnTo>
                    <a:pt x="1598676" y="752856"/>
                  </a:lnTo>
                  <a:lnTo>
                    <a:pt x="1601724" y="752856"/>
                  </a:lnTo>
                  <a:close/>
                </a:path>
                <a:path w="1602104" h="753110">
                  <a:moveTo>
                    <a:pt x="7620" y="9144"/>
                  </a:moveTo>
                  <a:lnTo>
                    <a:pt x="7620" y="4572"/>
                  </a:lnTo>
                  <a:lnTo>
                    <a:pt x="4572" y="9144"/>
                  </a:lnTo>
                  <a:lnTo>
                    <a:pt x="7620" y="9144"/>
                  </a:lnTo>
                  <a:close/>
                </a:path>
                <a:path w="1602104" h="753110">
                  <a:moveTo>
                    <a:pt x="7620" y="745236"/>
                  </a:moveTo>
                  <a:lnTo>
                    <a:pt x="7620" y="9144"/>
                  </a:lnTo>
                  <a:lnTo>
                    <a:pt x="4572" y="9144"/>
                  </a:lnTo>
                  <a:lnTo>
                    <a:pt x="4572" y="745236"/>
                  </a:lnTo>
                  <a:lnTo>
                    <a:pt x="7620" y="745236"/>
                  </a:lnTo>
                  <a:close/>
                </a:path>
                <a:path w="1602104" h="753110">
                  <a:moveTo>
                    <a:pt x="1598676" y="745236"/>
                  </a:moveTo>
                  <a:lnTo>
                    <a:pt x="4572" y="745236"/>
                  </a:lnTo>
                  <a:lnTo>
                    <a:pt x="7620" y="749808"/>
                  </a:lnTo>
                  <a:lnTo>
                    <a:pt x="7620" y="752856"/>
                  </a:lnTo>
                  <a:lnTo>
                    <a:pt x="1594104" y="752856"/>
                  </a:lnTo>
                  <a:lnTo>
                    <a:pt x="1594104" y="749808"/>
                  </a:lnTo>
                  <a:lnTo>
                    <a:pt x="1598676" y="745236"/>
                  </a:lnTo>
                  <a:close/>
                </a:path>
                <a:path w="1602104" h="753110">
                  <a:moveTo>
                    <a:pt x="7620" y="752856"/>
                  </a:moveTo>
                  <a:lnTo>
                    <a:pt x="7620" y="749808"/>
                  </a:lnTo>
                  <a:lnTo>
                    <a:pt x="4572" y="745236"/>
                  </a:lnTo>
                  <a:lnTo>
                    <a:pt x="4572" y="752856"/>
                  </a:lnTo>
                  <a:lnTo>
                    <a:pt x="7620" y="752856"/>
                  </a:lnTo>
                  <a:close/>
                </a:path>
                <a:path w="1602104" h="753110">
                  <a:moveTo>
                    <a:pt x="1598676" y="9144"/>
                  </a:moveTo>
                  <a:lnTo>
                    <a:pt x="1594104" y="4572"/>
                  </a:lnTo>
                  <a:lnTo>
                    <a:pt x="1594104" y="9144"/>
                  </a:lnTo>
                  <a:lnTo>
                    <a:pt x="1598676" y="9144"/>
                  </a:lnTo>
                  <a:close/>
                </a:path>
                <a:path w="1602104" h="753110">
                  <a:moveTo>
                    <a:pt x="1598676" y="745236"/>
                  </a:moveTo>
                  <a:lnTo>
                    <a:pt x="1598676" y="9144"/>
                  </a:lnTo>
                  <a:lnTo>
                    <a:pt x="1594104" y="9144"/>
                  </a:lnTo>
                  <a:lnTo>
                    <a:pt x="1594104" y="745236"/>
                  </a:lnTo>
                  <a:lnTo>
                    <a:pt x="1598676" y="745236"/>
                  </a:lnTo>
                  <a:close/>
                </a:path>
                <a:path w="1602104" h="753110">
                  <a:moveTo>
                    <a:pt x="1598676" y="752856"/>
                  </a:moveTo>
                  <a:lnTo>
                    <a:pt x="1598676" y="745236"/>
                  </a:lnTo>
                  <a:lnTo>
                    <a:pt x="1594104" y="749808"/>
                  </a:lnTo>
                  <a:lnTo>
                    <a:pt x="1594104" y="752856"/>
                  </a:lnTo>
                  <a:lnTo>
                    <a:pt x="1598676" y="752856"/>
                  </a:lnTo>
                  <a:close/>
                </a:path>
              </a:pathLst>
            </a:custGeom>
            <a:solidFill>
              <a:srgbClr val="000000"/>
            </a:solidFill>
          </p:spPr>
          <p:txBody>
            <a:bodyPr wrap="square" lIns="0" tIns="0" rIns="0" bIns="0" rtlCol="0"/>
            <a:lstStyle/>
            <a:p>
              <a:endParaRPr sz="1588">
                <a:solidFill>
                  <a:prstClr val="black"/>
                </a:solidFill>
              </a:endParaRPr>
            </a:p>
          </p:txBody>
        </p:sp>
      </p:grpSp>
      <p:grpSp>
        <p:nvGrpSpPr>
          <p:cNvPr id="110" name="object 28">
            <a:extLst>
              <a:ext uri="{FF2B5EF4-FFF2-40B4-BE49-F238E27FC236}">
                <a16:creationId xmlns:a16="http://schemas.microsoft.com/office/drawing/2014/main" id="{FC42BA2E-551E-AC7F-7CE6-AB400E1A9CAF}"/>
              </a:ext>
            </a:extLst>
          </p:cNvPr>
          <p:cNvGrpSpPr/>
          <p:nvPr/>
        </p:nvGrpSpPr>
        <p:grpSpPr>
          <a:xfrm>
            <a:off x="4788476" y="4300470"/>
            <a:ext cx="1492623" cy="939053"/>
            <a:chOff x="4553711" y="4087367"/>
            <a:chExt cx="1691639" cy="1064260"/>
          </a:xfrm>
        </p:grpSpPr>
        <p:pic>
          <p:nvPicPr>
            <p:cNvPr id="111" name="object 29">
              <a:extLst>
                <a:ext uri="{FF2B5EF4-FFF2-40B4-BE49-F238E27FC236}">
                  <a16:creationId xmlns:a16="http://schemas.microsoft.com/office/drawing/2014/main" id="{DC54913F-9730-7CCB-FDCB-BA6F910B551D}"/>
                </a:ext>
              </a:extLst>
            </p:cNvPr>
            <p:cNvPicPr/>
            <p:nvPr/>
          </p:nvPicPr>
          <p:blipFill>
            <a:blip r:embed="rId11" cstate="print"/>
            <a:stretch>
              <a:fillRect/>
            </a:stretch>
          </p:blipFill>
          <p:spPr>
            <a:xfrm>
              <a:off x="4628387" y="4160519"/>
              <a:ext cx="1542287" cy="915923"/>
            </a:xfrm>
            <a:prstGeom prst="rect">
              <a:avLst/>
            </a:prstGeom>
          </p:spPr>
        </p:pic>
        <p:sp>
          <p:nvSpPr>
            <p:cNvPr id="112" name="object 30">
              <a:extLst>
                <a:ext uri="{FF2B5EF4-FFF2-40B4-BE49-F238E27FC236}">
                  <a16:creationId xmlns:a16="http://schemas.microsoft.com/office/drawing/2014/main" id="{EF91B46C-B62C-E6DA-2BE4-EA6EC168BBBB}"/>
                </a:ext>
              </a:extLst>
            </p:cNvPr>
            <p:cNvSpPr/>
            <p:nvPr/>
          </p:nvSpPr>
          <p:spPr>
            <a:xfrm>
              <a:off x="4553711" y="4087367"/>
              <a:ext cx="1691639" cy="1064260"/>
            </a:xfrm>
            <a:custGeom>
              <a:avLst/>
              <a:gdLst/>
              <a:ahLst/>
              <a:cxnLst/>
              <a:rect l="l" t="t" r="r" b="b"/>
              <a:pathLst>
                <a:path w="1691639" h="1064260">
                  <a:moveTo>
                    <a:pt x="1691640" y="841248"/>
                  </a:moveTo>
                  <a:lnTo>
                    <a:pt x="1691640" y="0"/>
                  </a:lnTo>
                  <a:lnTo>
                    <a:pt x="224028" y="0"/>
                  </a:lnTo>
                  <a:lnTo>
                    <a:pt x="181356" y="3048"/>
                  </a:lnTo>
                  <a:lnTo>
                    <a:pt x="138684" y="16764"/>
                  </a:lnTo>
                  <a:lnTo>
                    <a:pt x="100584" y="38100"/>
                  </a:lnTo>
                  <a:lnTo>
                    <a:pt x="67056" y="65532"/>
                  </a:lnTo>
                  <a:lnTo>
                    <a:pt x="39624" y="99060"/>
                  </a:lnTo>
                  <a:lnTo>
                    <a:pt x="18288" y="137160"/>
                  </a:lnTo>
                  <a:lnTo>
                    <a:pt x="4572" y="179832"/>
                  </a:lnTo>
                  <a:lnTo>
                    <a:pt x="0" y="222504"/>
                  </a:lnTo>
                  <a:lnTo>
                    <a:pt x="0" y="1063752"/>
                  </a:lnTo>
                  <a:lnTo>
                    <a:pt x="36576" y="1063752"/>
                  </a:lnTo>
                  <a:lnTo>
                    <a:pt x="36576" y="990600"/>
                  </a:lnTo>
                  <a:lnTo>
                    <a:pt x="73152" y="990600"/>
                  </a:lnTo>
                  <a:lnTo>
                    <a:pt x="73152" y="227076"/>
                  </a:lnTo>
                  <a:lnTo>
                    <a:pt x="76200" y="202692"/>
                  </a:lnTo>
                  <a:lnTo>
                    <a:pt x="76200" y="198120"/>
                  </a:lnTo>
                  <a:lnTo>
                    <a:pt x="77724" y="190500"/>
                  </a:lnTo>
                  <a:lnTo>
                    <a:pt x="77724" y="193112"/>
                  </a:lnTo>
                  <a:lnTo>
                    <a:pt x="83820" y="173082"/>
                  </a:lnTo>
                  <a:lnTo>
                    <a:pt x="83820" y="169164"/>
                  </a:lnTo>
                  <a:lnTo>
                    <a:pt x="86868" y="163068"/>
                  </a:lnTo>
                  <a:lnTo>
                    <a:pt x="86868" y="163830"/>
                  </a:lnTo>
                  <a:lnTo>
                    <a:pt x="97536" y="145161"/>
                  </a:lnTo>
                  <a:lnTo>
                    <a:pt x="97536" y="143256"/>
                  </a:lnTo>
                  <a:lnTo>
                    <a:pt x="102108" y="137160"/>
                  </a:lnTo>
                  <a:lnTo>
                    <a:pt x="102108" y="137464"/>
                  </a:lnTo>
                  <a:lnTo>
                    <a:pt x="120396" y="114300"/>
                  </a:lnTo>
                  <a:lnTo>
                    <a:pt x="120396" y="116545"/>
                  </a:lnTo>
                  <a:lnTo>
                    <a:pt x="138684" y="101145"/>
                  </a:lnTo>
                  <a:lnTo>
                    <a:pt x="138684" y="100584"/>
                  </a:lnTo>
                  <a:lnTo>
                    <a:pt x="144780" y="96012"/>
                  </a:lnTo>
                  <a:lnTo>
                    <a:pt x="144780" y="97390"/>
                  </a:lnTo>
                  <a:lnTo>
                    <a:pt x="164592" y="87013"/>
                  </a:lnTo>
                  <a:lnTo>
                    <a:pt x="164592" y="85344"/>
                  </a:lnTo>
                  <a:lnTo>
                    <a:pt x="192024" y="76995"/>
                  </a:lnTo>
                  <a:lnTo>
                    <a:pt x="192024" y="76200"/>
                  </a:lnTo>
                  <a:lnTo>
                    <a:pt x="199644" y="74676"/>
                  </a:lnTo>
                  <a:lnTo>
                    <a:pt x="199644" y="75565"/>
                  </a:lnTo>
                  <a:lnTo>
                    <a:pt x="225552" y="73406"/>
                  </a:lnTo>
                  <a:lnTo>
                    <a:pt x="225552" y="73152"/>
                  </a:lnTo>
                  <a:lnTo>
                    <a:pt x="1616964" y="73152"/>
                  </a:lnTo>
                  <a:lnTo>
                    <a:pt x="1616964" y="36576"/>
                  </a:lnTo>
                  <a:lnTo>
                    <a:pt x="1655064" y="73152"/>
                  </a:lnTo>
                  <a:lnTo>
                    <a:pt x="1655064" y="957725"/>
                  </a:lnTo>
                  <a:lnTo>
                    <a:pt x="1673352" y="925068"/>
                  </a:lnTo>
                  <a:lnTo>
                    <a:pt x="1687068" y="882396"/>
                  </a:lnTo>
                  <a:lnTo>
                    <a:pt x="1691640" y="841248"/>
                  </a:lnTo>
                  <a:close/>
                </a:path>
                <a:path w="1691639" h="1064260">
                  <a:moveTo>
                    <a:pt x="1466088" y="1063752"/>
                  </a:moveTo>
                  <a:lnTo>
                    <a:pt x="1466088" y="990600"/>
                  </a:lnTo>
                  <a:lnTo>
                    <a:pt x="36576" y="990600"/>
                  </a:lnTo>
                  <a:lnTo>
                    <a:pt x="73152" y="1027176"/>
                  </a:lnTo>
                  <a:lnTo>
                    <a:pt x="73152" y="1063752"/>
                  </a:lnTo>
                  <a:lnTo>
                    <a:pt x="1466088" y="1063752"/>
                  </a:lnTo>
                  <a:close/>
                </a:path>
                <a:path w="1691639" h="1064260">
                  <a:moveTo>
                    <a:pt x="73152" y="1063752"/>
                  </a:moveTo>
                  <a:lnTo>
                    <a:pt x="73152" y="1027176"/>
                  </a:lnTo>
                  <a:lnTo>
                    <a:pt x="36576" y="990600"/>
                  </a:lnTo>
                  <a:lnTo>
                    <a:pt x="36576" y="1063752"/>
                  </a:lnTo>
                  <a:lnTo>
                    <a:pt x="73152" y="1063752"/>
                  </a:lnTo>
                  <a:close/>
                </a:path>
                <a:path w="1691639" h="1064260">
                  <a:moveTo>
                    <a:pt x="77724" y="190500"/>
                  </a:moveTo>
                  <a:lnTo>
                    <a:pt x="76200" y="198120"/>
                  </a:lnTo>
                  <a:lnTo>
                    <a:pt x="77169" y="194933"/>
                  </a:lnTo>
                  <a:lnTo>
                    <a:pt x="77724" y="190500"/>
                  </a:lnTo>
                  <a:close/>
                </a:path>
                <a:path w="1691639" h="1064260">
                  <a:moveTo>
                    <a:pt x="77169" y="194933"/>
                  </a:moveTo>
                  <a:lnTo>
                    <a:pt x="76200" y="198120"/>
                  </a:lnTo>
                  <a:lnTo>
                    <a:pt x="76200" y="202692"/>
                  </a:lnTo>
                  <a:lnTo>
                    <a:pt x="77169" y="194933"/>
                  </a:lnTo>
                  <a:close/>
                </a:path>
                <a:path w="1691639" h="1064260">
                  <a:moveTo>
                    <a:pt x="77724" y="193112"/>
                  </a:moveTo>
                  <a:lnTo>
                    <a:pt x="77724" y="190500"/>
                  </a:lnTo>
                  <a:lnTo>
                    <a:pt x="77169" y="194933"/>
                  </a:lnTo>
                  <a:lnTo>
                    <a:pt x="77724" y="193112"/>
                  </a:lnTo>
                  <a:close/>
                </a:path>
                <a:path w="1691639" h="1064260">
                  <a:moveTo>
                    <a:pt x="86868" y="163068"/>
                  </a:moveTo>
                  <a:lnTo>
                    <a:pt x="83820" y="169164"/>
                  </a:lnTo>
                  <a:lnTo>
                    <a:pt x="86371" y="164698"/>
                  </a:lnTo>
                  <a:lnTo>
                    <a:pt x="86868" y="163068"/>
                  </a:lnTo>
                  <a:close/>
                </a:path>
                <a:path w="1691639" h="1064260">
                  <a:moveTo>
                    <a:pt x="86371" y="164698"/>
                  </a:moveTo>
                  <a:lnTo>
                    <a:pt x="83820" y="169164"/>
                  </a:lnTo>
                  <a:lnTo>
                    <a:pt x="83820" y="173082"/>
                  </a:lnTo>
                  <a:lnTo>
                    <a:pt x="86371" y="164698"/>
                  </a:lnTo>
                  <a:close/>
                </a:path>
                <a:path w="1691639" h="1064260">
                  <a:moveTo>
                    <a:pt x="86868" y="163830"/>
                  </a:moveTo>
                  <a:lnTo>
                    <a:pt x="86868" y="163068"/>
                  </a:lnTo>
                  <a:lnTo>
                    <a:pt x="86371" y="164698"/>
                  </a:lnTo>
                  <a:lnTo>
                    <a:pt x="86868" y="163830"/>
                  </a:lnTo>
                  <a:close/>
                </a:path>
                <a:path w="1691639" h="1064260">
                  <a:moveTo>
                    <a:pt x="102108" y="137160"/>
                  </a:moveTo>
                  <a:lnTo>
                    <a:pt x="97536" y="143256"/>
                  </a:lnTo>
                  <a:lnTo>
                    <a:pt x="101477" y="138263"/>
                  </a:lnTo>
                  <a:lnTo>
                    <a:pt x="102108" y="137160"/>
                  </a:lnTo>
                  <a:close/>
                </a:path>
                <a:path w="1691639" h="1064260">
                  <a:moveTo>
                    <a:pt x="101477" y="138263"/>
                  </a:moveTo>
                  <a:lnTo>
                    <a:pt x="97536" y="143256"/>
                  </a:lnTo>
                  <a:lnTo>
                    <a:pt x="97536" y="145161"/>
                  </a:lnTo>
                  <a:lnTo>
                    <a:pt x="101477" y="138263"/>
                  </a:lnTo>
                  <a:close/>
                </a:path>
                <a:path w="1691639" h="1064260">
                  <a:moveTo>
                    <a:pt x="102108" y="137464"/>
                  </a:moveTo>
                  <a:lnTo>
                    <a:pt x="102108" y="137160"/>
                  </a:lnTo>
                  <a:lnTo>
                    <a:pt x="101477" y="138263"/>
                  </a:lnTo>
                  <a:lnTo>
                    <a:pt x="102108" y="137464"/>
                  </a:lnTo>
                  <a:close/>
                </a:path>
                <a:path w="1691639" h="1064260">
                  <a:moveTo>
                    <a:pt x="120396" y="116545"/>
                  </a:moveTo>
                  <a:lnTo>
                    <a:pt x="120396" y="114300"/>
                  </a:lnTo>
                  <a:lnTo>
                    <a:pt x="115824" y="120396"/>
                  </a:lnTo>
                  <a:lnTo>
                    <a:pt x="120396" y="116545"/>
                  </a:lnTo>
                  <a:close/>
                </a:path>
                <a:path w="1691639" h="1064260">
                  <a:moveTo>
                    <a:pt x="144780" y="96012"/>
                  </a:moveTo>
                  <a:lnTo>
                    <a:pt x="138684" y="100584"/>
                  </a:lnTo>
                  <a:lnTo>
                    <a:pt x="140448" y="99660"/>
                  </a:lnTo>
                  <a:lnTo>
                    <a:pt x="144780" y="96012"/>
                  </a:lnTo>
                  <a:close/>
                </a:path>
                <a:path w="1691639" h="1064260">
                  <a:moveTo>
                    <a:pt x="140448" y="99660"/>
                  </a:moveTo>
                  <a:lnTo>
                    <a:pt x="138684" y="100584"/>
                  </a:lnTo>
                  <a:lnTo>
                    <a:pt x="138684" y="101145"/>
                  </a:lnTo>
                  <a:lnTo>
                    <a:pt x="140448" y="99660"/>
                  </a:lnTo>
                  <a:close/>
                </a:path>
                <a:path w="1691639" h="1064260">
                  <a:moveTo>
                    <a:pt x="144780" y="97390"/>
                  </a:moveTo>
                  <a:lnTo>
                    <a:pt x="144780" y="96012"/>
                  </a:lnTo>
                  <a:lnTo>
                    <a:pt x="140448" y="99660"/>
                  </a:lnTo>
                  <a:lnTo>
                    <a:pt x="144780" y="97390"/>
                  </a:lnTo>
                  <a:close/>
                </a:path>
                <a:path w="1691639" h="1064260">
                  <a:moveTo>
                    <a:pt x="170688" y="83820"/>
                  </a:moveTo>
                  <a:lnTo>
                    <a:pt x="164592" y="85344"/>
                  </a:lnTo>
                  <a:lnTo>
                    <a:pt x="164592" y="87013"/>
                  </a:lnTo>
                  <a:lnTo>
                    <a:pt x="170688" y="83820"/>
                  </a:lnTo>
                  <a:close/>
                </a:path>
                <a:path w="1691639" h="1064260">
                  <a:moveTo>
                    <a:pt x="199644" y="74676"/>
                  </a:moveTo>
                  <a:lnTo>
                    <a:pt x="192024" y="76200"/>
                  </a:lnTo>
                  <a:lnTo>
                    <a:pt x="195621" y="75900"/>
                  </a:lnTo>
                  <a:lnTo>
                    <a:pt x="199644" y="74676"/>
                  </a:lnTo>
                  <a:close/>
                </a:path>
                <a:path w="1691639" h="1064260">
                  <a:moveTo>
                    <a:pt x="195621" y="75900"/>
                  </a:moveTo>
                  <a:lnTo>
                    <a:pt x="192024" y="76200"/>
                  </a:lnTo>
                  <a:lnTo>
                    <a:pt x="192024" y="76995"/>
                  </a:lnTo>
                  <a:lnTo>
                    <a:pt x="195621" y="75900"/>
                  </a:lnTo>
                  <a:close/>
                </a:path>
                <a:path w="1691639" h="1064260">
                  <a:moveTo>
                    <a:pt x="199644" y="75565"/>
                  </a:moveTo>
                  <a:lnTo>
                    <a:pt x="199644" y="74676"/>
                  </a:lnTo>
                  <a:lnTo>
                    <a:pt x="195621" y="75900"/>
                  </a:lnTo>
                  <a:lnTo>
                    <a:pt x="199644" y="75565"/>
                  </a:lnTo>
                  <a:close/>
                </a:path>
                <a:path w="1691639" h="1064260">
                  <a:moveTo>
                    <a:pt x="228600" y="73152"/>
                  </a:moveTo>
                  <a:lnTo>
                    <a:pt x="225552" y="73152"/>
                  </a:lnTo>
                  <a:lnTo>
                    <a:pt x="225552" y="73406"/>
                  </a:lnTo>
                  <a:lnTo>
                    <a:pt x="228600" y="73152"/>
                  </a:lnTo>
                  <a:close/>
                </a:path>
                <a:path w="1691639" h="1064260">
                  <a:moveTo>
                    <a:pt x="1495182" y="986582"/>
                  </a:moveTo>
                  <a:lnTo>
                    <a:pt x="1463040" y="990600"/>
                  </a:lnTo>
                  <a:lnTo>
                    <a:pt x="1466088" y="990600"/>
                  </a:lnTo>
                  <a:lnTo>
                    <a:pt x="1466088" y="1063752"/>
                  </a:lnTo>
                  <a:lnTo>
                    <a:pt x="1467612" y="1063752"/>
                  </a:lnTo>
                  <a:lnTo>
                    <a:pt x="1491996" y="1061139"/>
                  </a:lnTo>
                  <a:lnTo>
                    <a:pt x="1491996" y="987552"/>
                  </a:lnTo>
                  <a:lnTo>
                    <a:pt x="1495182" y="986582"/>
                  </a:lnTo>
                  <a:close/>
                </a:path>
                <a:path w="1691639" h="1064260">
                  <a:moveTo>
                    <a:pt x="1499616" y="986028"/>
                  </a:moveTo>
                  <a:lnTo>
                    <a:pt x="1495182" y="986582"/>
                  </a:lnTo>
                  <a:lnTo>
                    <a:pt x="1491996" y="987552"/>
                  </a:lnTo>
                  <a:lnTo>
                    <a:pt x="1499616" y="986028"/>
                  </a:lnTo>
                  <a:close/>
                </a:path>
                <a:path w="1691639" h="1064260">
                  <a:moveTo>
                    <a:pt x="1499616" y="1060323"/>
                  </a:moveTo>
                  <a:lnTo>
                    <a:pt x="1499616" y="986028"/>
                  </a:lnTo>
                  <a:lnTo>
                    <a:pt x="1491996" y="987552"/>
                  </a:lnTo>
                  <a:lnTo>
                    <a:pt x="1491996" y="1061139"/>
                  </a:lnTo>
                  <a:lnTo>
                    <a:pt x="1499616" y="1060323"/>
                  </a:lnTo>
                  <a:close/>
                </a:path>
                <a:path w="1691639" h="1064260">
                  <a:moveTo>
                    <a:pt x="1525417" y="977380"/>
                  </a:moveTo>
                  <a:lnTo>
                    <a:pt x="1495182" y="986582"/>
                  </a:lnTo>
                  <a:lnTo>
                    <a:pt x="1499616" y="986028"/>
                  </a:lnTo>
                  <a:lnTo>
                    <a:pt x="1499616" y="1060323"/>
                  </a:lnTo>
                  <a:lnTo>
                    <a:pt x="1510284" y="1059180"/>
                  </a:lnTo>
                  <a:lnTo>
                    <a:pt x="1520952" y="1055751"/>
                  </a:lnTo>
                  <a:lnTo>
                    <a:pt x="1520952" y="979932"/>
                  </a:lnTo>
                  <a:lnTo>
                    <a:pt x="1525417" y="977380"/>
                  </a:lnTo>
                  <a:close/>
                </a:path>
                <a:path w="1691639" h="1064260">
                  <a:moveTo>
                    <a:pt x="1527048" y="976884"/>
                  </a:moveTo>
                  <a:lnTo>
                    <a:pt x="1525417" y="977380"/>
                  </a:lnTo>
                  <a:lnTo>
                    <a:pt x="1520952" y="979932"/>
                  </a:lnTo>
                  <a:lnTo>
                    <a:pt x="1527048" y="976884"/>
                  </a:lnTo>
                  <a:close/>
                </a:path>
                <a:path w="1691639" h="1064260">
                  <a:moveTo>
                    <a:pt x="1527048" y="1053791"/>
                  </a:moveTo>
                  <a:lnTo>
                    <a:pt x="1527048" y="976884"/>
                  </a:lnTo>
                  <a:lnTo>
                    <a:pt x="1520952" y="979932"/>
                  </a:lnTo>
                  <a:lnTo>
                    <a:pt x="1520952" y="1055751"/>
                  </a:lnTo>
                  <a:lnTo>
                    <a:pt x="1527048" y="1053791"/>
                  </a:lnTo>
                  <a:close/>
                </a:path>
                <a:path w="1691639" h="1064260">
                  <a:moveTo>
                    <a:pt x="1551852" y="962274"/>
                  </a:moveTo>
                  <a:lnTo>
                    <a:pt x="1525417" y="977380"/>
                  </a:lnTo>
                  <a:lnTo>
                    <a:pt x="1527048" y="976884"/>
                  </a:lnTo>
                  <a:lnTo>
                    <a:pt x="1527048" y="1053791"/>
                  </a:lnTo>
                  <a:lnTo>
                    <a:pt x="1546860" y="1047423"/>
                  </a:lnTo>
                  <a:lnTo>
                    <a:pt x="1546860" y="966216"/>
                  </a:lnTo>
                  <a:lnTo>
                    <a:pt x="1551852" y="962274"/>
                  </a:lnTo>
                  <a:close/>
                </a:path>
                <a:path w="1691639" h="1064260">
                  <a:moveTo>
                    <a:pt x="1552956" y="961644"/>
                  </a:moveTo>
                  <a:lnTo>
                    <a:pt x="1551852" y="962274"/>
                  </a:lnTo>
                  <a:lnTo>
                    <a:pt x="1546860" y="966216"/>
                  </a:lnTo>
                  <a:lnTo>
                    <a:pt x="1552956" y="961644"/>
                  </a:lnTo>
                  <a:close/>
                </a:path>
                <a:path w="1691639" h="1064260">
                  <a:moveTo>
                    <a:pt x="1552956" y="1045464"/>
                  </a:moveTo>
                  <a:lnTo>
                    <a:pt x="1552956" y="961644"/>
                  </a:lnTo>
                  <a:lnTo>
                    <a:pt x="1546860" y="966216"/>
                  </a:lnTo>
                  <a:lnTo>
                    <a:pt x="1546860" y="1047423"/>
                  </a:lnTo>
                  <a:lnTo>
                    <a:pt x="1552956" y="1045464"/>
                  </a:lnTo>
                  <a:close/>
                </a:path>
                <a:path w="1691639" h="1064260">
                  <a:moveTo>
                    <a:pt x="1573261" y="945373"/>
                  </a:moveTo>
                  <a:lnTo>
                    <a:pt x="1551852" y="962274"/>
                  </a:lnTo>
                  <a:lnTo>
                    <a:pt x="1552956" y="961644"/>
                  </a:lnTo>
                  <a:lnTo>
                    <a:pt x="1552956" y="1045464"/>
                  </a:lnTo>
                  <a:lnTo>
                    <a:pt x="1571244" y="1035222"/>
                  </a:lnTo>
                  <a:lnTo>
                    <a:pt x="1571244" y="947928"/>
                  </a:lnTo>
                  <a:lnTo>
                    <a:pt x="1573261" y="945373"/>
                  </a:lnTo>
                  <a:close/>
                </a:path>
                <a:path w="1691639" h="1064260">
                  <a:moveTo>
                    <a:pt x="1575816" y="943356"/>
                  </a:moveTo>
                  <a:lnTo>
                    <a:pt x="1573261" y="945373"/>
                  </a:lnTo>
                  <a:lnTo>
                    <a:pt x="1571244" y="947928"/>
                  </a:lnTo>
                  <a:lnTo>
                    <a:pt x="1575816" y="943356"/>
                  </a:lnTo>
                  <a:close/>
                </a:path>
                <a:path w="1691639" h="1064260">
                  <a:moveTo>
                    <a:pt x="1575816" y="1032662"/>
                  </a:moveTo>
                  <a:lnTo>
                    <a:pt x="1575816" y="943356"/>
                  </a:lnTo>
                  <a:lnTo>
                    <a:pt x="1571244" y="947928"/>
                  </a:lnTo>
                  <a:lnTo>
                    <a:pt x="1571244" y="1035222"/>
                  </a:lnTo>
                  <a:lnTo>
                    <a:pt x="1575816" y="1032662"/>
                  </a:lnTo>
                  <a:close/>
                </a:path>
                <a:path w="1691639" h="1064260">
                  <a:moveTo>
                    <a:pt x="1590162" y="923964"/>
                  </a:moveTo>
                  <a:lnTo>
                    <a:pt x="1573261" y="945373"/>
                  </a:lnTo>
                  <a:lnTo>
                    <a:pt x="1575816" y="943356"/>
                  </a:lnTo>
                  <a:lnTo>
                    <a:pt x="1575816" y="1032662"/>
                  </a:lnTo>
                  <a:lnTo>
                    <a:pt x="1589532" y="1024981"/>
                  </a:lnTo>
                  <a:lnTo>
                    <a:pt x="1589532" y="925068"/>
                  </a:lnTo>
                  <a:lnTo>
                    <a:pt x="1590162" y="923964"/>
                  </a:lnTo>
                  <a:close/>
                </a:path>
                <a:path w="1691639" h="1064260">
                  <a:moveTo>
                    <a:pt x="1594104" y="918972"/>
                  </a:moveTo>
                  <a:lnTo>
                    <a:pt x="1590162" y="923964"/>
                  </a:lnTo>
                  <a:lnTo>
                    <a:pt x="1589532" y="925068"/>
                  </a:lnTo>
                  <a:lnTo>
                    <a:pt x="1594104" y="918972"/>
                  </a:lnTo>
                  <a:close/>
                </a:path>
                <a:path w="1691639" h="1064260">
                  <a:moveTo>
                    <a:pt x="1594104" y="1021634"/>
                  </a:moveTo>
                  <a:lnTo>
                    <a:pt x="1594104" y="918972"/>
                  </a:lnTo>
                  <a:lnTo>
                    <a:pt x="1589532" y="925068"/>
                  </a:lnTo>
                  <a:lnTo>
                    <a:pt x="1589532" y="1024981"/>
                  </a:lnTo>
                  <a:lnTo>
                    <a:pt x="1591056" y="1024128"/>
                  </a:lnTo>
                  <a:lnTo>
                    <a:pt x="1594104" y="1021634"/>
                  </a:lnTo>
                  <a:close/>
                </a:path>
                <a:path w="1691639" h="1064260">
                  <a:moveTo>
                    <a:pt x="1606133" y="896014"/>
                  </a:moveTo>
                  <a:lnTo>
                    <a:pt x="1590162" y="923964"/>
                  </a:lnTo>
                  <a:lnTo>
                    <a:pt x="1594104" y="918972"/>
                  </a:lnTo>
                  <a:lnTo>
                    <a:pt x="1594104" y="1021634"/>
                  </a:lnTo>
                  <a:lnTo>
                    <a:pt x="1604772" y="1012905"/>
                  </a:lnTo>
                  <a:lnTo>
                    <a:pt x="1604772" y="900684"/>
                  </a:lnTo>
                  <a:lnTo>
                    <a:pt x="1606133" y="896014"/>
                  </a:lnTo>
                  <a:close/>
                </a:path>
                <a:path w="1691639" h="1064260">
                  <a:moveTo>
                    <a:pt x="1607820" y="893064"/>
                  </a:moveTo>
                  <a:lnTo>
                    <a:pt x="1606133" y="896014"/>
                  </a:lnTo>
                  <a:lnTo>
                    <a:pt x="1604772" y="900684"/>
                  </a:lnTo>
                  <a:lnTo>
                    <a:pt x="1607820" y="893064"/>
                  </a:lnTo>
                  <a:close/>
                </a:path>
                <a:path w="1691639" h="1064260">
                  <a:moveTo>
                    <a:pt x="1607820" y="1010412"/>
                  </a:moveTo>
                  <a:lnTo>
                    <a:pt x="1607820" y="893064"/>
                  </a:lnTo>
                  <a:lnTo>
                    <a:pt x="1604772" y="900684"/>
                  </a:lnTo>
                  <a:lnTo>
                    <a:pt x="1604772" y="1012905"/>
                  </a:lnTo>
                  <a:lnTo>
                    <a:pt x="1607820" y="1010412"/>
                  </a:lnTo>
                  <a:close/>
                </a:path>
                <a:path w="1691639" h="1064260">
                  <a:moveTo>
                    <a:pt x="1614439" y="867537"/>
                  </a:moveTo>
                  <a:lnTo>
                    <a:pt x="1606133" y="896014"/>
                  </a:lnTo>
                  <a:lnTo>
                    <a:pt x="1607820" y="893064"/>
                  </a:lnTo>
                  <a:lnTo>
                    <a:pt x="1607820" y="1010412"/>
                  </a:lnTo>
                  <a:lnTo>
                    <a:pt x="1613916" y="1005424"/>
                  </a:lnTo>
                  <a:lnTo>
                    <a:pt x="1613916" y="871728"/>
                  </a:lnTo>
                  <a:lnTo>
                    <a:pt x="1614439" y="867537"/>
                  </a:lnTo>
                  <a:close/>
                </a:path>
                <a:path w="1691639" h="1064260">
                  <a:moveTo>
                    <a:pt x="1615440" y="864108"/>
                  </a:moveTo>
                  <a:lnTo>
                    <a:pt x="1614439" y="867537"/>
                  </a:lnTo>
                  <a:lnTo>
                    <a:pt x="1613916" y="871728"/>
                  </a:lnTo>
                  <a:lnTo>
                    <a:pt x="1615440" y="864108"/>
                  </a:lnTo>
                  <a:close/>
                </a:path>
                <a:path w="1691639" h="1064260">
                  <a:moveTo>
                    <a:pt x="1615440" y="1004177"/>
                  </a:moveTo>
                  <a:lnTo>
                    <a:pt x="1615440" y="864108"/>
                  </a:lnTo>
                  <a:lnTo>
                    <a:pt x="1613916" y="871728"/>
                  </a:lnTo>
                  <a:lnTo>
                    <a:pt x="1613916" y="1005424"/>
                  </a:lnTo>
                  <a:lnTo>
                    <a:pt x="1615440" y="1004177"/>
                  </a:lnTo>
                  <a:close/>
                </a:path>
                <a:path w="1691639" h="1064260">
                  <a:moveTo>
                    <a:pt x="1618488" y="1001683"/>
                  </a:moveTo>
                  <a:lnTo>
                    <a:pt x="1618488" y="835152"/>
                  </a:lnTo>
                  <a:lnTo>
                    <a:pt x="1614439" y="867537"/>
                  </a:lnTo>
                  <a:lnTo>
                    <a:pt x="1615440" y="864108"/>
                  </a:lnTo>
                  <a:lnTo>
                    <a:pt x="1615440" y="1004177"/>
                  </a:lnTo>
                  <a:lnTo>
                    <a:pt x="1618488" y="1001683"/>
                  </a:lnTo>
                  <a:close/>
                </a:path>
                <a:path w="1691639" h="1064260">
                  <a:moveTo>
                    <a:pt x="1655064" y="73152"/>
                  </a:moveTo>
                  <a:lnTo>
                    <a:pt x="1616964" y="36576"/>
                  </a:lnTo>
                  <a:lnTo>
                    <a:pt x="1616964" y="73152"/>
                  </a:lnTo>
                  <a:lnTo>
                    <a:pt x="1655064" y="73152"/>
                  </a:lnTo>
                  <a:close/>
                </a:path>
                <a:path w="1691639" h="1064260">
                  <a:moveTo>
                    <a:pt x="1655064" y="957725"/>
                  </a:moveTo>
                  <a:lnTo>
                    <a:pt x="1655064" y="73152"/>
                  </a:lnTo>
                  <a:lnTo>
                    <a:pt x="1616964" y="73152"/>
                  </a:lnTo>
                  <a:lnTo>
                    <a:pt x="1616964" y="838200"/>
                  </a:lnTo>
                  <a:lnTo>
                    <a:pt x="1618488" y="835152"/>
                  </a:lnTo>
                  <a:lnTo>
                    <a:pt x="1618488" y="1001683"/>
                  </a:lnTo>
                  <a:lnTo>
                    <a:pt x="1624584" y="996696"/>
                  </a:lnTo>
                  <a:lnTo>
                    <a:pt x="1652016" y="963168"/>
                  </a:lnTo>
                  <a:lnTo>
                    <a:pt x="1655064" y="957725"/>
                  </a:lnTo>
                  <a:close/>
                </a:path>
              </a:pathLst>
            </a:custGeom>
            <a:solidFill>
              <a:srgbClr val="4371C4"/>
            </a:solidFill>
          </p:spPr>
          <p:txBody>
            <a:bodyPr wrap="square" lIns="0" tIns="0" rIns="0" bIns="0" rtlCol="0"/>
            <a:lstStyle/>
            <a:p>
              <a:endParaRPr sz="1588">
                <a:solidFill>
                  <a:prstClr val="black"/>
                </a:solidFill>
              </a:endParaRPr>
            </a:p>
          </p:txBody>
        </p:sp>
        <p:pic>
          <p:nvPicPr>
            <p:cNvPr id="113" name="object 31">
              <a:extLst>
                <a:ext uri="{FF2B5EF4-FFF2-40B4-BE49-F238E27FC236}">
                  <a16:creationId xmlns:a16="http://schemas.microsoft.com/office/drawing/2014/main" id="{9D035FF3-7D3A-8042-493D-CD432461B85B}"/>
                </a:ext>
              </a:extLst>
            </p:cNvPr>
            <p:cNvPicPr/>
            <p:nvPr/>
          </p:nvPicPr>
          <p:blipFill>
            <a:blip r:embed="rId12" cstate="print"/>
            <a:stretch>
              <a:fillRect/>
            </a:stretch>
          </p:blipFill>
          <p:spPr>
            <a:xfrm>
              <a:off x="4628387" y="4160519"/>
              <a:ext cx="1542287" cy="915923"/>
            </a:xfrm>
            <a:prstGeom prst="rect">
              <a:avLst/>
            </a:prstGeom>
          </p:spPr>
        </p:pic>
        <p:sp>
          <p:nvSpPr>
            <p:cNvPr id="114" name="object 32">
              <a:extLst>
                <a:ext uri="{FF2B5EF4-FFF2-40B4-BE49-F238E27FC236}">
                  <a16:creationId xmlns:a16="http://schemas.microsoft.com/office/drawing/2014/main" id="{250FB811-62D0-E8C3-6011-9C4C46A54546}"/>
                </a:ext>
              </a:extLst>
            </p:cNvPr>
            <p:cNvSpPr/>
            <p:nvPr/>
          </p:nvSpPr>
          <p:spPr>
            <a:xfrm>
              <a:off x="4553711" y="4087367"/>
              <a:ext cx="1691639" cy="1064260"/>
            </a:xfrm>
            <a:custGeom>
              <a:avLst/>
              <a:gdLst/>
              <a:ahLst/>
              <a:cxnLst/>
              <a:rect l="l" t="t" r="r" b="b"/>
              <a:pathLst>
                <a:path w="1691639" h="1064260">
                  <a:moveTo>
                    <a:pt x="1691640" y="841248"/>
                  </a:moveTo>
                  <a:lnTo>
                    <a:pt x="1691640" y="0"/>
                  </a:lnTo>
                  <a:lnTo>
                    <a:pt x="224028" y="0"/>
                  </a:lnTo>
                  <a:lnTo>
                    <a:pt x="181356" y="3048"/>
                  </a:lnTo>
                  <a:lnTo>
                    <a:pt x="138684" y="16764"/>
                  </a:lnTo>
                  <a:lnTo>
                    <a:pt x="100584" y="38100"/>
                  </a:lnTo>
                  <a:lnTo>
                    <a:pt x="67056" y="65532"/>
                  </a:lnTo>
                  <a:lnTo>
                    <a:pt x="39624" y="99060"/>
                  </a:lnTo>
                  <a:lnTo>
                    <a:pt x="18288" y="137160"/>
                  </a:lnTo>
                  <a:lnTo>
                    <a:pt x="4572" y="179832"/>
                  </a:lnTo>
                  <a:lnTo>
                    <a:pt x="0" y="222504"/>
                  </a:lnTo>
                  <a:lnTo>
                    <a:pt x="0" y="1063752"/>
                  </a:lnTo>
                  <a:lnTo>
                    <a:pt x="36576" y="1063752"/>
                  </a:lnTo>
                  <a:lnTo>
                    <a:pt x="36576" y="990600"/>
                  </a:lnTo>
                  <a:lnTo>
                    <a:pt x="73152" y="990600"/>
                  </a:lnTo>
                  <a:lnTo>
                    <a:pt x="73152" y="227076"/>
                  </a:lnTo>
                  <a:lnTo>
                    <a:pt x="76200" y="202692"/>
                  </a:lnTo>
                  <a:lnTo>
                    <a:pt x="76200" y="198120"/>
                  </a:lnTo>
                  <a:lnTo>
                    <a:pt x="77724" y="190500"/>
                  </a:lnTo>
                  <a:lnTo>
                    <a:pt x="77724" y="193112"/>
                  </a:lnTo>
                  <a:lnTo>
                    <a:pt x="83820" y="173082"/>
                  </a:lnTo>
                  <a:lnTo>
                    <a:pt x="83820" y="169164"/>
                  </a:lnTo>
                  <a:lnTo>
                    <a:pt x="86868" y="163068"/>
                  </a:lnTo>
                  <a:lnTo>
                    <a:pt x="86868" y="163830"/>
                  </a:lnTo>
                  <a:lnTo>
                    <a:pt x="97536" y="145161"/>
                  </a:lnTo>
                  <a:lnTo>
                    <a:pt x="97536" y="143256"/>
                  </a:lnTo>
                  <a:lnTo>
                    <a:pt x="102108" y="137160"/>
                  </a:lnTo>
                  <a:lnTo>
                    <a:pt x="102108" y="137464"/>
                  </a:lnTo>
                  <a:lnTo>
                    <a:pt x="120396" y="114300"/>
                  </a:lnTo>
                  <a:lnTo>
                    <a:pt x="120396" y="116545"/>
                  </a:lnTo>
                  <a:lnTo>
                    <a:pt x="138684" y="101145"/>
                  </a:lnTo>
                  <a:lnTo>
                    <a:pt x="138684" y="100584"/>
                  </a:lnTo>
                  <a:lnTo>
                    <a:pt x="144780" y="96012"/>
                  </a:lnTo>
                  <a:lnTo>
                    <a:pt x="144780" y="97390"/>
                  </a:lnTo>
                  <a:lnTo>
                    <a:pt x="164592" y="87013"/>
                  </a:lnTo>
                  <a:lnTo>
                    <a:pt x="164592" y="85344"/>
                  </a:lnTo>
                  <a:lnTo>
                    <a:pt x="192024" y="76995"/>
                  </a:lnTo>
                  <a:lnTo>
                    <a:pt x="192024" y="76200"/>
                  </a:lnTo>
                  <a:lnTo>
                    <a:pt x="199644" y="74676"/>
                  </a:lnTo>
                  <a:lnTo>
                    <a:pt x="199644" y="75565"/>
                  </a:lnTo>
                  <a:lnTo>
                    <a:pt x="225552" y="73406"/>
                  </a:lnTo>
                  <a:lnTo>
                    <a:pt x="225552" y="73152"/>
                  </a:lnTo>
                  <a:lnTo>
                    <a:pt x="1616964" y="73152"/>
                  </a:lnTo>
                  <a:lnTo>
                    <a:pt x="1616964" y="36576"/>
                  </a:lnTo>
                  <a:lnTo>
                    <a:pt x="1655064" y="73152"/>
                  </a:lnTo>
                  <a:lnTo>
                    <a:pt x="1655064" y="957725"/>
                  </a:lnTo>
                  <a:lnTo>
                    <a:pt x="1673352" y="925068"/>
                  </a:lnTo>
                  <a:lnTo>
                    <a:pt x="1687068" y="882396"/>
                  </a:lnTo>
                  <a:lnTo>
                    <a:pt x="1691640" y="841248"/>
                  </a:lnTo>
                  <a:close/>
                </a:path>
                <a:path w="1691639" h="1064260">
                  <a:moveTo>
                    <a:pt x="1466088" y="1063752"/>
                  </a:moveTo>
                  <a:lnTo>
                    <a:pt x="1466088" y="990600"/>
                  </a:lnTo>
                  <a:lnTo>
                    <a:pt x="36576" y="990600"/>
                  </a:lnTo>
                  <a:lnTo>
                    <a:pt x="73152" y="1027176"/>
                  </a:lnTo>
                  <a:lnTo>
                    <a:pt x="73152" y="1063752"/>
                  </a:lnTo>
                  <a:lnTo>
                    <a:pt x="1466088" y="1063752"/>
                  </a:lnTo>
                  <a:close/>
                </a:path>
                <a:path w="1691639" h="1064260">
                  <a:moveTo>
                    <a:pt x="73152" y="1063752"/>
                  </a:moveTo>
                  <a:lnTo>
                    <a:pt x="73152" y="1027176"/>
                  </a:lnTo>
                  <a:lnTo>
                    <a:pt x="36576" y="990600"/>
                  </a:lnTo>
                  <a:lnTo>
                    <a:pt x="36576" y="1063752"/>
                  </a:lnTo>
                  <a:lnTo>
                    <a:pt x="73152" y="1063752"/>
                  </a:lnTo>
                  <a:close/>
                </a:path>
                <a:path w="1691639" h="1064260">
                  <a:moveTo>
                    <a:pt x="77724" y="190500"/>
                  </a:moveTo>
                  <a:lnTo>
                    <a:pt x="76200" y="198120"/>
                  </a:lnTo>
                  <a:lnTo>
                    <a:pt x="77169" y="194933"/>
                  </a:lnTo>
                  <a:lnTo>
                    <a:pt x="77724" y="190500"/>
                  </a:lnTo>
                  <a:close/>
                </a:path>
                <a:path w="1691639" h="1064260">
                  <a:moveTo>
                    <a:pt x="77169" y="194933"/>
                  </a:moveTo>
                  <a:lnTo>
                    <a:pt x="76200" y="198120"/>
                  </a:lnTo>
                  <a:lnTo>
                    <a:pt x="76200" y="202692"/>
                  </a:lnTo>
                  <a:lnTo>
                    <a:pt x="77169" y="194933"/>
                  </a:lnTo>
                  <a:close/>
                </a:path>
                <a:path w="1691639" h="1064260">
                  <a:moveTo>
                    <a:pt x="77724" y="193112"/>
                  </a:moveTo>
                  <a:lnTo>
                    <a:pt x="77724" y="190500"/>
                  </a:lnTo>
                  <a:lnTo>
                    <a:pt x="77169" y="194933"/>
                  </a:lnTo>
                  <a:lnTo>
                    <a:pt x="77724" y="193112"/>
                  </a:lnTo>
                  <a:close/>
                </a:path>
                <a:path w="1691639" h="1064260">
                  <a:moveTo>
                    <a:pt x="86868" y="163068"/>
                  </a:moveTo>
                  <a:lnTo>
                    <a:pt x="83820" y="169164"/>
                  </a:lnTo>
                  <a:lnTo>
                    <a:pt x="86371" y="164698"/>
                  </a:lnTo>
                  <a:lnTo>
                    <a:pt x="86868" y="163068"/>
                  </a:lnTo>
                  <a:close/>
                </a:path>
                <a:path w="1691639" h="1064260">
                  <a:moveTo>
                    <a:pt x="86371" y="164698"/>
                  </a:moveTo>
                  <a:lnTo>
                    <a:pt x="83820" y="169164"/>
                  </a:lnTo>
                  <a:lnTo>
                    <a:pt x="83820" y="173082"/>
                  </a:lnTo>
                  <a:lnTo>
                    <a:pt x="86371" y="164698"/>
                  </a:lnTo>
                  <a:close/>
                </a:path>
                <a:path w="1691639" h="1064260">
                  <a:moveTo>
                    <a:pt x="86868" y="163830"/>
                  </a:moveTo>
                  <a:lnTo>
                    <a:pt x="86868" y="163068"/>
                  </a:lnTo>
                  <a:lnTo>
                    <a:pt x="86371" y="164698"/>
                  </a:lnTo>
                  <a:lnTo>
                    <a:pt x="86868" y="163830"/>
                  </a:lnTo>
                  <a:close/>
                </a:path>
                <a:path w="1691639" h="1064260">
                  <a:moveTo>
                    <a:pt x="102108" y="137160"/>
                  </a:moveTo>
                  <a:lnTo>
                    <a:pt x="97536" y="143256"/>
                  </a:lnTo>
                  <a:lnTo>
                    <a:pt x="101477" y="138263"/>
                  </a:lnTo>
                  <a:lnTo>
                    <a:pt x="102108" y="137160"/>
                  </a:lnTo>
                  <a:close/>
                </a:path>
                <a:path w="1691639" h="1064260">
                  <a:moveTo>
                    <a:pt x="101477" y="138263"/>
                  </a:moveTo>
                  <a:lnTo>
                    <a:pt x="97536" y="143256"/>
                  </a:lnTo>
                  <a:lnTo>
                    <a:pt x="97536" y="145161"/>
                  </a:lnTo>
                  <a:lnTo>
                    <a:pt x="101477" y="138263"/>
                  </a:lnTo>
                  <a:close/>
                </a:path>
                <a:path w="1691639" h="1064260">
                  <a:moveTo>
                    <a:pt x="102108" y="137464"/>
                  </a:moveTo>
                  <a:lnTo>
                    <a:pt x="102108" y="137160"/>
                  </a:lnTo>
                  <a:lnTo>
                    <a:pt x="101477" y="138263"/>
                  </a:lnTo>
                  <a:lnTo>
                    <a:pt x="102108" y="137464"/>
                  </a:lnTo>
                  <a:close/>
                </a:path>
                <a:path w="1691639" h="1064260">
                  <a:moveTo>
                    <a:pt x="120396" y="116545"/>
                  </a:moveTo>
                  <a:lnTo>
                    <a:pt x="120396" y="114300"/>
                  </a:lnTo>
                  <a:lnTo>
                    <a:pt x="115824" y="120396"/>
                  </a:lnTo>
                  <a:lnTo>
                    <a:pt x="120396" y="116545"/>
                  </a:lnTo>
                  <a:close/>
                </a:path>
                <a:path w="1691639" h="1064260">
                  <a:moveTo>
                    <a:pt x="144780" y="96012"/>
                  </a:moveTo>
                  <a:lnTo>
                    <a:pt x="138684" y="100584"/>
                  </a:lnTo>
                  <a:lnTo>
                    <a:pt x="140448" y="99660"/>
                  </a:lnTo>
                  <a:lnTo>
                    <a:pt x="144780" y="96012"/>
                  </a:lnTo>
                  <a:close/>
                </a:path>
                <a:path w="1691639" h="1064260">
                  <a:moveTo>
                    <a:pt x="140448" y="99660"/>
                  </a:moveTo>
                  <a:lnTo>
                    <a:pt x="138684" y="100584"/>
                  </a:lnTo>
                  <a:lnTo>
                    <a:pt x="138684" y="101145"/>
                  </a:lnTo>
                  <a:lnTo>
                    <a:pt x="140448" y="99660"/>
                  </a:lnTo>
                  <a:close/>
                </a:path>
                <a:path w="1691639" h="1064260">
                  <a:moveTo>
                    <a:pt x="144780" y="97390"/>
                  </a:moveTo>
                  <a:lnTo>
                    <a:pt x="144780" y="96012"/>
                  </a:lnTo>
                  <a:lnTo>
                    <a:pt x="140448" y="99660"/>
                  </a:lnTo>
                  <a:lnTo>
                    <a:pt x="144780" y="97390"/>
                  </a:lnTo>
                  <a:close/>
                </a:path>
                <a:path w="1691639" h="1064260">
                  <a:moveTo>
                    <a:pt x="170688" y="83820"/>
                  </a:moveTo>
                  <a:lnTo>
                    <a:pt x="164592" y="85344"/>
                  </a:lnTo>
                  <a:lnTo>
                    <a:pt x="164592" y="87013"/>
                  </a:lnTo>
                  <a:lnTo>
                    <a:pt x="170688" y="83820"/>
                  </a:lnTo>
                  <a:close/>
                </a:path>
                <a:path w="1691639" h="1064260">
                  <a:moveTo>
                    <a:pt x="199644" y="74676"/>
                  </a:moveTo>
                  <a:lnTo>
                    <a:pt x="192024" y="76200"/>
                  </a:lnTo>
                  <a:lnTo>
                    <a:pt x="195621" y="75900"/>
                  </a:lnTo>
                  <a:lnTo>
                    <a:pt x="199644" y="74676"/>
                  </a:lnTo>
                  <a:close/>
                </a:path>
                <a:path w="1691639" h="1064260">
                  <a:moveTo>
                    <a:pt x="195621" y="75900"/>
                  </a:moveTo>
                  <a:lnTo>
                    <a:pt x="192024" y="76200"/>
                  </a:lnTo>
                  <a:lnTo>
                    <a:pt x="192024" y="76995"/>
                  </a:lnTo>
                  <a:lnTo>
                    <a:pt x="195621" y="75900"/>
                  </a:lnTo>
                  <a:close/>
                </a:path>
                <a:path w="1691639" h="1064260">
                  <a:moveTo>
                    <a:pt x="199644" y="75565"/>
                  </a:moveTo>
                  <a:lnTo>
                    <a:pt x="199644" y="74676"/>
                  </a:lnTo>
                  <a:lnTo>
                    <a:pt x="195621" y="75900"/>
                  </a:lnTo>
                  <a:lnTo>
                    <a:pt x="199644" y="75565"/>
                  </a:lnTo>
                  <a:close/>
                </a:path>
                <a:path w="1691639" h="1064260">
                  <a:moveTo>
                    <a:pt x="228600" y="73152"/>
                  </a:moveTo>
                  <a:lnTo>
                    <a:pt x="225552" y="73152"/>
                  </a:lnTo>
                  <a:lnTo>
                    <a:pt x="225552" y="73406"/>
                  </a:lnTo>
                  <a:lnTo>
                    <a:pt x="228600" y="73152"/>
                  </a:lnTo>
                  <a:close/>
                </a:path>
                <a:path w="1691639" h="1064260">
                  <a:moveTo>
                    <a:pt x="1495182" y="986582"/>
                  </a:moveTo>
                  <a:lnTo>
                    <a:pt x="1463040" y="990600"/>
                  </a:lnTo>
                  <a:lnTo>
                    <a:pt x="1466088" y="990600"/>
                  </a:lnTo>
                  <a:lnTo>
                    <a:pt x="1466088" y="1063752"/>
                  </a:lnTo>
                  <a:lnTo>
                    <a:pt x="1467612" y="1063752"/>
                  </a:lnTo>
                  <a:lnTo>
                    <a:pt x="1491996" y="1061139"/>
                  </a:lnTo>
                  <a:lnTo>
                    <a:pt x="1491996" y="987552"/>
                  </a:lnTo>
                  <a:lnTo>
                    <a:pt x="1495182" y="986582"/>
                  </a:lnTo>
                  <a:close/>
                </a:path>
                <a:path w="1691639" h="1064260">
                  <a:moveTo>
                    <a:pt x="1499616" y="986028"/>
                  </a:moveTo>
                  <a:lnTo>
                    <a:pt x="1495182" y="986582"/>
                  </a:lnTo>
                  <a:lnTo>
                    <a:pt x="1491996" y="987552"/>
                  </a:lnTo>
                  <a:lnTo>
                    <a:pt x="1499616" y="986028"/>
                  </a:lnTo>
                  <a:close/>
                </a:path>
                <a:path w="1691639" h="1064260">
                  <a:moveTo>
                    <a:pt x="1499616" y="1060323"/>
                  </a:moveTo>
                  <a:lnTo>
                    <a:pt x="1499616" y="986028"/>
                  </a:lnTo>
                  <a:lnTo>
                    <a:pt x="1491996" y="987552"/>
                  </a:lnTo>
                  <a:lnTo>
                    <a:pt x="1491996" y="1061139"/>
                  </a:lnTo>
                  <a:lnTo>
                    <a:pt x="1499616" y="1060323"/>
                  </a:lnTo>
                  <a:close/>
                </a:path>
                <a:path w="1691639" h="1064260">
                  <a:moveTo>
                    <a:pt x="1525417" y="977380"/>
                  </a:moveTo>
                  <a:lnTo>
                    <a:pt x="1495182" y="986582"/>
                  </a:lnTo>
                  <a:lnTo>
                    <a:pt x="1499616" y="986028"/>
                  </a:lnTo>
                  <a:lnTo>
                    <a:pt x="1499616" y="1060323"/>
                  </a:lnTo>
                  <a:lnTo>
                    <a:pt x="1510284" y="1059180"/>
                  </a:lnTo>
                  <a:lnTo>
                    <a:pt x="1520952" y="1055751"/>
                  </a:lnTo>
                  <a:lnTo>
                    <a:pt x="1520952" y="979932"/>
                  </a:lnTo>
                  <a:lnTo>
                    <a:pt x="1525417" y="977380"/>
                  </a:lnTo>
                  <a:close/>
                </a:path>
                <a:path w="1691639" h="1064260">
                  <a:moveTo>
                    <a:pt x="1527048" y="976884"/>
                  </a:moveTo>
                  <a:lnTo>
                    <a:pt x="1525417" y="977380"/>
                  </a:lnTo>
                  <a:lnTo>
                    <a:pt x="1520952" y="979932"/>
                  </a:lnTo>
                  <a:lnTo>
                    <a:pt x="1527048" y="976884"/>
                  </a:lnTo>
                  <a:close/>
                </a:path>
                <a:path w="1691639" h="1064260">
                  <a:moveTo>
                    <a:pt x="1527048" y="1053791"/>
                  </a:moveTo>
                  <a:lnTo>
                    <a:pt x="1527048" y="976884"/>
                  </a:lnTo>
                  <a:lnTo>
                    <a:pt x="1520952" y="979932"/>
                  </a:lnTo>
                  <a:lnTo>
                    <a:pt x="1520952" y="1055751"/>
                  </a:lnTo>
                  <a:lnTo>
                    <a:pt x="1527048" y="1053791"/>
                  </a:lnTo>
                  <a:close/>
                </a:path>
                <a:path w="1691639" h="1064260">
                  <a:moveTo>
                    <a:pt x="1551852" y="962274"/>
                  </a:moveTo>
                  <a:lnTo>
                    <a:pt x="1525417" y="977380"/>
                  </a:lnTo>
                  <a:lnTo>
                    <a:pt x="1527048" y="976884"/>
                  </a:lnTo>
                  <a:lnTo>
                    <a:pt x="1527048" y="1053791"/>
                  </a:lnTo>
                  <a:lnTo>
                    <a:pt x="1546860" y="1047423"/>
                  </a:lnTo>
                  <a:lnTo>
                    <a:pt x="1546860" y="966216"/>
                  </a:lnTo>
                  <a:lnTo>
                    <a:pt x="1551852" y="962274"/>
                  </a:lnTo>
                  <a:close/>
                </a:path>
                <a:path w="1691639" h="1064260">
                  <a:moveTo>
                    <a:pt x="1552956" y="961644"/>
                  </a:moveTo>
                  <a:lnTo>
                    <a:pt x="1551852" y="962274"/>
                  </a:lnTo>
                  <a:lnTo>
                    <a:pt x="1546860" y="966216"/>
                  </a:lnTo>
                  <a:lnTo>
                    <a:pt x="1552956" y="961644"/>
                  </a:lnTo>
                  <a:close/>
                </a:path>
                <a:path w="1691639" h="1064260">
                  <a:moveTo>
                    <a:pt x="1552956" y="1045464"/>
                  </a:moveTo>
                  <a:lnTo>
                    <a:pt x="1552956" y="961644"/>
                  </a:lnTo>
                  <a:lnTo>
                    <a:pt x="1546860" y="966216"/>
                  </a:lnTo>
                  <a:lnTo>
                    <a:pt x="1546860" y="1047423"/>
                  </a:lnTo>
                  <a:lnTo>
                    <a:pt x="1552956" y="1045464"/>
                  </a:lnTo>
                  <a:close/>
                </a:path>
                <a:path w="1691639" h="1064260">
                  <a:moveTo>
                    <a:pt x="1573261" y="945373"/>
                  </a:moveTo>
                  <a:lnTo>
                    <a:pt x="1551852" y="962274"/>
                  </a:lnTo>
                  <a:lnTo>
                    <a:pt x="1552956" y="961644"/>
                  </a:lnTo>
                  <a:lnTo>
                    <a:pt x="1552956" y="1045464"/>
                  </a:lnTo>
                  <a:lnTo>
                    <a:pt x="1571244" y="1035222"/>
                  </a:lnTo>
                  <a:lnTo>
                    <a:pt x="1571244" y="947928"/>
                  </a:lnTo>
                  <a:lnTo>
                    <a:pt x="1573261" y="945373"/>
                  </a:lnTo>
                  <a:close/>
                </a:path>
                <a:path w="1691639" h="1064260">
                  <a:moveTo>
                    <a:pt x="1575816" y="943356"/>
                  </a:moveTo>
                  <a:lnTo>
                    <a:pt x="1573261" y="945373"/>
                  </a:lnTo>
                  <a:lnTo>
                    <a:pt x="1571244" y="947928"/>
                  </a:lnTo>
                  <a:lnTo>
                    <a:pt x="1575816" y="943356"/>
                  </a:lnTo>
                  <a:close/>
                </a:path>
                <a:path w="1691639" h="1064260">
                  <a:moveTo>
                    <a:pt x="1575816" y="1032662"/>
                  </a:moveTo>
                  <a:lnTo>
                    <a:pt x="1575816" y="943356"/>
                  </a:lnTo>
                  <a:lnTo>
                    <a:pt x="1571244" y="947928"/>
                  </a:lnTo>
                  <a:lnTo>
                    <a:pt x="1571244" y="1035222"/>
                  </a:lnTo>
                  <a:lnTo>
                    <a:pt x="1575816" y="1032662"/>
                  </a:lnTo>
                  <a:close/>
                </a:path>
                <a:path w="1691639" h="1064260">
                  <a:moveTo>
                    <a:pt x="1590162" y="923964"/>
                  </a:moveTo>
                  <a:lnTo>
                    <a:pt x="1573261" y="945373"/>
                  </a:lnTo>
                  <a:lnTo>
                    <a:pt x="1575816" y="943356"/>
                  </a:lnTo>
                  <a:lnTo>
                    <a:pt x="1575816" y="1032662"/>
                  </a:lnTo>
                  <a:lnTo>
                    <a:pt x="1589532" y="1024981"/>
                  </a:lnTo>
                  <a:lnTo>
                    <a:pt x="1589532" y="925068"/>
                  </a:lnTo>
                  <a:lnTo>
                    <a:pt x="1590162" y="923964"/>
                  </a:lnTo>
                  <a:close/>
                </a:path>
                <a:path w="1691639" h="1064260">
                  <a:moveTo>
                    <a:pt x="1594104" y="918972"/>
                  </a:moveTo>
                  <a:lnTo>
                    <a:pt x="1590162" y="923964"/>
                  </a:lnTo>
                  <a:lnTo>
                    <a:pt x="1589532" y="925068"/>
                  </a:lnTo>
                  <a:lnTo>
                    <a:pt x="1594104" y="918972"/>
                  </a:lnTo>
                  <a:close/>
                </a:path>
                <a:path w="1691639" h="1064260">
                  <a:moveTo>
                    <a:pt x="1594104" y="1021634"/>
                  </a:moveTo>
                  <a:lnTo>
                    <a:pt x="1594104" y="918972"/>
                  </a:lnTo>
                  <a:lnTo>
                    <a:pt x="1589532" y="925068"/>
                  </a:lnTo>
                  <a:lnTo>
                    <a:pt x="1589532" y="1024981"/>
                  </a:lnTo>
                  <a:lnTo>
                    <a:pt x="1591056" y="1024128"/>
                  </a:lnTo>
                  <a:lnTo>
                    <a:pt x="1594104" y="1021634"/>
                  </a:lnTo>
                  <a:close/>
                </a:path>
                <a:path w="1691639" h="1064260">
                  <a:moveTo>
                    <a:pt x="1606133" y="896014"/>
                  </a:moveTo>
                  <a:lnTo>
                    <a:pt x="1590162" y="923964"/>
                  </a:lnTo>
                  <a:lnTo>
                    <a:pt x="1594104" y="918972"/>
                  </a:lnTo>
                  <a:lnTo>
                    <a:pt x="1594104" y="1021634"/>
                  </a:lnTo>
                  <a:lnTo>
                    <a:pt x="1604772" y="1012905"/>
                  </a:lnTo>
                  <a:lnTo>
                    <a:pt x="1604772" y="900684"/>
                  </a:lnTo>
                  <a:lnTo>
                    <a:pt x="1606133" y="896014"/>
                  </a:lnTo>
                  <a:close/>
                </a:path>
                <a:path w="1691639" h="1064260">
                  <a:moveTo>
                    <a:pt x="1607820" y="893064"/>
                  </a:moveTo>
                  <a:lnTo>
                    <a:pt x="1606133" y="896014"/>
                  </a:lnTo>
                  <a:lnTo>
                    <a:pt x="1604772" y="900684"/>
                  </a:lnTo>
                  <a:lnTo>
                    <a:pt x="1607820" y="893064"/>
                  </a:lnTo>
                  <a:close/>
                </a:path>
                <a:path w="1691639" h="1064260">
                  <a:moveTo>
                    <a:pt x="1607820" y="1010412"/>
                  </a:moveTo>
                  <a:lnTo>
                    <a:pt x="1607820" y="893064"/>
                  </a:lnTo>
                  <a:lnTo>
                    <a:pt x="1604772" y="900684"/>
                  </a:lnTo>
                  <a:lnTo>
                    <a:pt x="1604772" y="1012905"/>
                  </a:lnTo>
                  <a:lnTo>
                    <a:pt x="1607820" y="1010412"/>
                  </a:lnTo>
                  <a:close/>
                </a:path>
                <a:path w="1691639" h="1064260">
                  <a:moveTo>
                    <a:pt x="1614439" y="867537"/>
                  </a:moveTo>
                  <a:lnTo>
                    <a:pt x="1606133" y="896014"/>
                  </a:lnTo>
                  <a:lnTo>
                    <a:pt x="1607820" y="893064"/>
                  </a:lnTo>
                  <a:lnTo>
                    <a:pt x="1607820" y="1010412"/>
                  </a:lnTo>
                  <a:lnTo>
                    <a:pt x="1613916" y="1005424"/>
                  </a:lnTo>
                  <a:lnTo>
                    <a:pt x="1613916" y="871728"/>
                  </a:lnTo>
                  <a:lnTo>
                    <a:pt x="1614439" y="867537"/>
                  </a:lnTo>
                  <a:close/>
                </a:path>
                <a:path w="1691639" h="1064260">
                  <a:moveTo>
                    <a:pt x="1615440" y="864108"/>
                  </a:moveTo>
                  <a:lnTo>
                    <a:pt x="1614439" y="867537"/>
                  </a:lnTo>
                  <a:lnTo>
                    <a:pt x="1613916" y="871728"/>
                  </a:lnTo>
                  <a:lnTo>
                    <a:pt x="1615440" y="864108"/>
                  </a:lnTo>
                  <a:close/>
                </a:path>
                <a:path w="1691639" h="1064260">
                  <a:moveTo>
                    <a:pt x="1615440" y="1004177"/>
                  </a:moveTo>
                  <a:lnTo>
                    <a:pt x="1615440" y="864108"/>
                  </a:lnTo>
                  <a:lnTo>
                    <a:pt x="1613916" y="871728"/>
                  </a:lnTo>
                  <a:lnTo>
                    <a:pt x="1613916" y="1005424"/>
                  </a:lnTo>
                  <a:lnTo>
                    <a:pt x="1615440" y="1004177"/>
                  </a:lnTo>
                  <a:close/>
                </a:path>
                <a:path w="1691639" h="1064260">
                  <a:moveTo>
                    <a:pt x="1618488" y="1001683"/>
                  </a:moveTo>
                  <a:lnTo>
                    <a:pt x="1618488" y="835152"/>
                  </a:lnTo>
                  <a:lnTo>
                    <a:pt x="1614439" y="867537"/>
                  </a:lnTo>
                  <a:lnTo>
                    <a:pt x="1615440" y="864108"/>
                  </a:lnTo>
                  <a:lnTo>
                    <a:pt x="1615440" y="1004177"/>
                  </a:lnTo>
                  <a:lnTo>
                    <a:pt x="1618488" y="1001683"/>
                  </a:lnTo>
                  <a:close/>
                </a:path>
                <a:path w="1691639" h="1064260">
                  <a:moveTo>
                    <a:pt x="1655064" y="73152"/>
                  </a:moveTo>
                  <a:lnTo>
                    <a:pt x="1616964" y="36576"/>
                  </a:lnTo>
                  <a:lnTo>
                    <a:pt x="1616964" y="73152"/>
                  </a:lnTo>
                  <a:lnTo>
                    <a:pt x="1655064" y="73152"/>
                  </a:lnTo>
                  <a:close/>
                </a:path>
                <a:path w="1691639" h="1064260">
                  <a:moveTo>
                    <a:pt x="1655064" y="957725"/>
                  </a:moveTo>
                  <a:lnTo>
                    <a:pt x="1655064" y="73152"/>
                  </a:lnTo>
                  <a:lnTo>
                    <a:pt x="1616964" y="73152"/>
                  </a:lnTo>
                  <a:lnTo>
                    <a:pt x="1616964" y="838200"/>
                  </a:lnTo>
                  <a:lnTo>
                    <a:pt x="1618488" y="835152"/>
                  </a:lnTo>
                  <a:lnTo>
                    <a:pt x="1618488" y="1001683"/>
                  </a:lnTo>
                  <a:lnTo>
                    <a:pt x="1624584" y="996696"/>
                  </a:lnTo>
                  <a:lnTo>
                    <a:pt x="1652016" y="963168"/>
                  </a:lnTo>
                  <a:lnTo>
                    <a:pt x="1655064" y="957725"/>
                  </a:lnTo>
                  <a:close/>
                </a:path>
              </a:pathLst>
            </a:custGeom>
            <a:solidFill>
              <a:srgbClr val="4371C4"/>
            </a:solidFill>
          </p:spPr>
          <p:txBody>
            <a:bodyPr wrap="square" lIns="0" tIns="0" rIns="0" bIns="0" rtlCol="0"/>
            <a:lstStyle/>
            <a:p>
              <a:endParaRPr sz="1588">
                <a:solidFill>
                  <a:prstClr val="black"/>
                </a:solidFill>
              </a:endParaRPr>
            </a:p>
          </p:txBody>
        </p:sp>
      </p:grpSp>
      <p:grpSp>
        <p:nvGrpSpPr>
          <p:cNvPr id="115" name="object 33">
            <a:extLst>
              <a:ext uri="{FF2B5EF4-FFF2-40B4-BE49-F238E27FC236}">
                <a16:creationId xmlns:a16="http://schemas.microsoft.com/office/drawing/2014/main" id="{E83378B9-824E-7489-641A-DE74014C76D5}"/>
              </a:ext>
            </a:extLst>
          </p:cNvPr>
          <p:cNvGrpSpPr/>
          <p:nvPr/>
        </p:nvGrpSpPr>
        <p:grpSpPr>
          <a:xfrm>
            <a:off x="6632069" y="4281645"/>
            <a:ext cx="1671917" cy="974912"/>
            <a:chOff x="6643116" y="4066032"/>
            <a:chExt cx="1894839" cy="1104900"/>
          </a:xfrm>
        </p:grpSpPr>
        <p:pic>
          <p:nvPicPr>
            <p:cNvPr id="116" name="object 34">
              <a:extLst>
                <a:ext uri="{FF2B5EF4-FFF2-40B4-BE49-F238E27FC236}">
                  <a16:creationId xmlns:a16="http://schemas.microsoft.com/office/drawing/2014/main" id="{6879C572-6413-0010-419C-B8DF4FBD0B87}"/>
                </a:ext>
              </a:extLst>
            </p:cNvPr>
            <p:cNvPicPr/>
            <p:nvPr/>
          </p:nvPicPr>
          <p:blipFill>
            <a:blip r:embed="rId13" cstate="print"/>
            <a:stretch>
              <a:fillRect/>
            </a:stretch>
          </p:blipFill>
          <p:spPr>
            <a:xfrm>
              <a:off x="6716268" y="4152137"/>
              <a:ext cx="1748027" cy="945641"/>
            </a:xfrm>
            <a:prstGeom prst="rect">
              <a:avLst/>
            </a:prstGeom>
          </p:spPr>
        </p:pic>
        <p:sp>
          <p:nvSpPr>
            <p:cNvPr id="117" name="object 35">
              <a:extLst>
                <a:ext uri="{FF2B5EF4-FFF2-40B4-BE49-F238E27FC236}">
                  <a16:creationId xmlns:a16="http://schemas.microsoft.com/office/drawing/2014/main" id="{5C92BBD5-87EB-7634-A4B9-BF87CC53BC86}"/>
                </a:ext>
              </a:extLst>
            </p:cNvPr>
            <p:cNvSpPr/>
            <p:nvPr/>
          </p:nvSpPr>
          <p:spPr>
            <a:xfrm>
              <a:off x="6643116" y="4066032"/>
              <a:ext cx="1894839" cy="1104900"/>
            </a:xfrm>
            <a:custGeom>
              <a:avLst/>
              <a:gdLst/>
              <a:ahLst/>
              <a:cxnLst/>
              <a:rect l="l" t="t" r="r" b="b"/>
              <a:pathLst>
                <a:path w="1894840" h="1104900">
                  <a:moveTo>
                    <a:pt x="1894332" y="876300"/>
                  </a:moveTo>
                  <a:lnTo>
                    <a:pt x="1894332" y="0"/>
                  </a:lnTo>
                  <a:lnTo>
                    <a:pt x="228600" y="0"/>
                  </a:lnTo>
                  <a:lnTo>
                    <a:pt x="185928" y="4572"/>
                  </a:lnTo>
                  <a:lnTo>
                    <a:pt x="141732" y="18288"/>
                  </a:lnTo>
                  <a:lnTo>
                    <a:pt x="102108" y="39624"/>
                  </a:lnTo>
                  <a:lnTo>
                    <a:pt x="67056" y="68580"/>
                  </a:lnTo>
                  <a:lnTo>
                    <a:pt x="39624" y="102108"/>
                  </a:lnTo>
                  <a:lnTo>
                    <a:pt x="16764" y="143256"/>
                  </a:lnTo>
                  <a:lnTo>
                    <a:pt x="4572" y="185928"/>
                  </a:lnTo>
                  <a:lnTo>
                    <a:pt x="0" y="230124"/>
                  </a:lnTo>
                  <a:lnTo>
                    <a:pt x="0" y="1104900"/>
                  </a:lnTo>
                  <a:lnTo>
                    <a:pt x="36576" y="1104900"/>
                  </a:lnTo>
                  <a:lnTo>
                    <a:pt x="36576" y="1031748"/>
                  </a:lnTo>
                  <a:lnTo>
                    <a:pt x="73152" y="1031748"/>
                  </a:lnTo>
                  <a:lnTo>
                    <a:pt x="73152" y="234696"/>
                  </a:lnTo>
                  <a:lnTo>
                    <a:pt x="74676" y="216408"/>
                  </a:lnTo>
                  <a:lnTo>
                    <a:pt x="74676" y="204216"/>
                  </a:lnTo>
                  <a:lnTo>
                    <a:pt x="76200" y="198120"/>
                  </a:lnTo>
                  <a:lnTo>
                    <a:pt x="76200" y="199644"/>
                  </a:lnTo>
                  <a:lnTo>
                    <a:pt x="83820" y="176784"/>
                  </a:lnTo>
                  <a:lnTo>
                    <a:pt x="83820" y="173736"/>
                  </a:lnTo>
                  <a:lnTo>
                    <a:pt x="86868" y="167640"/>
                  </a:lnTo>
                  <a:lnTo>
                    <a:pt x="86868" y="168148"/>
                  </a:lnTo>
                  <a:lnTo>
                    <a:pt x="97536" y="148590"/>
                  </a:lnTo>
                  <a:lnTo>
                    <a:pt x="97536" y="146304"/>
                  </a:lnTo>
                  <a:lnTo>
                    <a:pt x="102108" y="140208"/>
                  </a:lnTo>
                  <a:lnTo>
                    <a:pt x="102108" y="140874"/>
                  </a:lnTo>
                  <a:lnTo>
                    <a:pt x="117348" y="122777"/>
                  </a:lnTo>
                  <a:lnTo>
                    <a:pt x="117348" y="121920"/>
                  </a:lnTo>
                  <a:lnTo>
                    <a:pt x="121920" y="117348"/>
                  </a:lnTo>
                  <a:lnTo>
                    <a:pt x="121920" y="118069"/>
                  </a:lnTo>
                  <a:lnTo>
                    <a:pt x="140208" y="102669"/>
                  </a:lnTo>
                  <a:lnTo>
                    <a:pt x="140208" y="102108"/>
                  </a:lnTo>
                  <a:lnTo>
                    <a:pt x="146304" y="97536"/>
                  </a:lnTo>
                  <a:lnTo>
                    <a:pt x="146304" y="98782"/>
                  </a:lnTo>
                  <a:lnTo>
                    <a:pt x="167640" y="87145"/>
                  </a:lnTo>
                  <a:lnTo>
                    <a:pt x="167640" y="86868"/>
                  </a:lnTo>
                  <a:lnTo>
                    <a:pt x="173736" y="83820"/>
                  </a:lnTo>
                  <a:lnTo>
                    <a:pt x="173736" y="85090"/>
                  </a:lnTo>
                  <a:lnTo>
                    <a:pt x="196596" y="78422"/>
                  </a:lnTo>
                  <a:lnTo>
                    <a:pt x="196596" y="77724"/>
                  </a:lnTo>
                  <a:lnTo>
                    <a:pt x="204216" y="76200"/>
                  </a:lnTo>
                  <a:lnTo>
                    <a:pt x="204216" y="76809"/>
                  </a:lnTo>
                  <a:lnTo>
                    <a:pt x="231648" y="73517"/>
                  </a:lnTo>
                  <a:lnTo>
                    <a:pt x="231648" y="73152"/>
                  </a:lnTo>
                  <a:lnTo>
                    <a:pt x="1821180" y="73152"/>
                  </a:lnTo>
                  <a:lnTo>
                    <a:pt x="1821180" y="36576"/>
                  </a:lnTo>
                  <a:lnTo>
                    <a:pt x="1857756" y="73152"/>
                  </a:lnTo>
                  <a:lnTo>
                    <a:pt x="1857756" y="997508"/>
                  </a:lnTo>
                  <a:lnTo>
                    <a:pt x="1877568" y="963168"/>
                  </a:lnTo>
                  <a:lnTo>
                    <a:pt x="1889760" y="918972"/>
                  </a:lnTo>
                  <a:lnTo>
                    <a:pt x="1894332" y="876300"/>
                  </a:lnTo>
                  <a:close/>
                </a:path>
                <a:path w="1894840" h="1104900">
                  <a:moveTo>
                    <a:pt x="1664208" y="1104900"/>
                  </a:moveTo>
                  <a:lnTo>
                    <a:pt x="1664208" y="1031748"/>
                  </a:lnTo>
                  <a:lnTo>
                    <a:pt x="36576" y="1031748"/>
                  </a:lnTo>
                  <a:lnTo>
                    <a:pt x="73152" y="1068324"/>
                  </a:lnTo>
                  <a:lnTo>
                    <a:pt x="73152" y="1104900"/>
                  </a:lnTo>
                  <a:lnTo>
                    <a:pt x="1664208" y="1104900"/>
                  </a:lnTo>
                  <a:close/>
                </a:path>
                <a:path w="1894840" h="1104900">
                  <a:moveTo>
                    <a:pt x="73152" y="1104900"/>
                  </a:moveTo>
                  <a:lnTo>
                    <a:pt x="73152" y="1068324"/>
                  </a:lnTo>
                  <a:lnTo>
                    <a:pt x="36576" y="1031748"/>
                  </a:lnTo>
                  <a:lnTo>
                    <a:pt x="36576" y="1104900"/>
                  </a:lnTo>
                  <a:lnTo>
                    <a:pt x="73152" y="1104900"/>
                  </a:lnTo>
                  <a:close/>
                </a:path>
                <a:path w="1894840" h="1104900">
                  <a:moveTo>
                    <a:pt x="76200" y="198120"/>
                  </a:moveTo>
                  <a:lnTo>
                    <a:pt x="74676" y="204216"/>
                  </a:lnTo>
                  <a:lnTo>
                    <a:pt x="76030" y="200152"/>
                  </a:lnTo>
                  <a:lnTo>
                    <a:pt x="76200" y="198120"/>
                  </a:lnTo>
                  <a:close/>
                </a:path>
                <a:path w="1894840" h="1104900">
                  <a:moveTo>
                    <a:pt x="76030" y="200152"/>
                  </a:moveTo>
                  <a:lnTo>
                    <a:pt x="74676" y="204216"/>
                  </a:lnTo>
                  <a:lnTo>
                    <a:pt x="74676" y="216408"/>
                  </a:lnTo>
                  <a:lnTo>
                    <a:pt x="76030" y="200152"/>
                  </a:lnTo>
                  <a:close/>
                </a:path>
                <a:path w="1894840" h="1104900">
                  <a:moveTo>
                    <a:pt x="76200" y="199644"/>
                  </a:moveTo>
                  <a:lnTo>
                    <a:pt x="76200" y="198120"/>
                  </a:lnTo>
                  <a:lnTo>
                    <a:pt x="76030" y="200152"/>
                  </a:lnTo>
                  <a:lnTo>
                    <a:pt x="76200" y="199644"/>
                  </a:lnTo>
                  <a:close/>
                </a:path>
                <a:path w="1894840" h="1104900">
                  <a:moveTo>
                    <a:pt x="86868" y="167640"/>
                  </a:moveTo>
                  <a:lnTo>
                    <a:pt x="83820" y="173736"/>
                  </a:lnTo>
                  <a:lnTo>
                    <a:pt x="86432" y="168946"/>
                  </a:lnTo>
                  <a:lnTo>
                    <a:pt x="86868" y="167640"/>
                  </a:lnTo>
                  <a:close/>
                </a:path>
                <a:path w="1894840" h="1104900">
                  <a:moveTo>
                    <a:pt x="86432" y="168946"/>
                  </a:moveTo>
                  <a:lnTo>
                    <a:pt x="83820" y="173736"/>
                  </a:lnTo>
                  <a:lnTo>
                    <a:pt x="83820" y="176784"/>
                  </a:lnTo>
                  <a:lnTo>
                    <a:pt x="86432" y="168946"/>
                  </a:lnTo>
                  <a:close/>
                </a:path>
                <a:path w="1894840" h="1104900">
                  <a:moveTo>
                    <a:pt x="86868" y="168148"/>
                  </a:moveTo>
                  <a:lnTo>
                    <a:pt x="86868" y="167640"/>
                  </a:lnTo>
                  <a:lnTo>
                    <a:pt x="86432" y="168946"/>
                  </a:lnTo>
                  <a:lnTo>
                    <a:pt x="86868" y="168148"/>
                  </a:lnTo>
                  <a:close/>
                </a:path>
                <a:path w="1894840" h="1104900">
                  <a:moveTo>
                    <a:pt x="102108" y="140208"/>
                  </a:moveTo>
                  <a:lnTo>
                    <a:pt x="97536" y="146304"/>
                  </a:lnTo>
                  <a:lnTo>
                    <a:pt x="101075" y="142100"/>
                  </a:lnTo>
                  <a:lnTo>
                    <a:pt x="102108" y="140208"/>
                  </a:lnTo>
                  <a:close/>
                </a:path>
                <a:path w="1894840" h="1104900">
                  <a:moveTo>
                    <a:pt x="101075" y="142100"/>
                  </a:moveTo>
                  <a:lnTo>
                    <a:pt x="97536" y="146304"/>
                  </a:lnTo>
                  <a:lnTo>
                    <a:pt x="97536" y="148590"/>
                  </a:lnTo>
                  <a:lnTo>
                    <a:pt x="101075" y="142100"/>
                  </a:lnTo>
                  <a:close/>
                </a:path>
                <a:path w="1894840" h="1104900">
                  <a:moveTo>
                    <a:pt x="102108" y="140874"/>
                  </a:moveTo>
                  <a:lnTo>
                    <a:pt x="102108" y="140208"/>
                  </a:lnTo>
                  <a:lnTo>
                    <a:pt x="101075" y="142100"/>
                  </a:lnTo>
                  <a:lnTo>
                    <a:pt x="102108" y="140874"/>
                  </a:lnTo>
                  <a:close/>
                </a:path>
                <a:path w="1894840" h="1104900">
                  <a:moveTo>
                    <a:pt x="121920" y="117348"/>
                  </a:moveTo>
                  <a:lnTo>
                    <a:pt x="117348" y="121920"/>
                  </a:lnTo>
                  <a:lnTo>
                    <a:pt x="119829" y="119829"/>
                  </a:lnTo>
                  <a:lnTo>
                    <a:pt x="121920" y="117348"/>
                  </a:lnTo>
                  <a:close/>
                </a:path>
                <a:path w="1894840" h="1104900">
                  <a:moveTo>
                    <a:pt x="119829" y="119829"/>
                  </a:moveTo>
                  <a:lnTo>
                    <a:pt x="117348" y="121920"/>
                  </a:lnTo>
                  <a:lnTo>
                    <a:pt x="117348" y="122777"/>
                  </a:lnTo>
                  <a:lnTo>
                    <a:pt x="119829" y="119829"/>
                  </a:lnTo>
                  <a:close/>
                </a:path>
                <a:path w="1894840" h="1104900">
                  <a:moveTo>
                    <a:pt x="121920" y="118069"/>
                  </a:moveTo>
                  <a:lnTo>
                    <a:pt x="121920" y="117348"/>
                  </a:lnTo>
                  <a:lnTo>
                    <a:pt x="119829" y="119829"/>
                  </a:lnTo>
                  <a:lnTo>
                    <a:pt x="121920" y="118069"/>
                  </a:lnTo>
                  <a:close/>
                </a:path>
                <a:path w="1894840" h="1104900">
                  <a:moveTo>
                    <a:pt x="146304" y="97536"/>
                  </a:moveTo>
                  <a:lnTo>
                    <a:pt x="140208" y="102108"/>
                  </a:lnTo>
                  <a:lnTo>
                    <a:pt x="142100" y="101075"/>
                  </a:lnTo>
                  <a:lnTo>
                    <a:pt x="146304" y="97536"/>
                  </a:lnTo>
                  <a:close/>
                </a:path>
                <a:path w="1894840" h="1104900">
                  <a:moveTo>
                    <a:pt x="142100" y="101075"/>
                  </a:moveTo>
                  <a:lnTo>
                    <a:pt x="140208" y="102108"/>
                  </a:lnTo>
                  <a:lnTo>
                    <a:pt x="140208" y="102669"/>
                  </a:lnTo>
                  <a:lnTo>
                    <a:pt x="142100" y="101075"/>
                  </a:lnTo>
                  <a:close/>
                </a:path>
                <a:path w="1894840" h="1104900">
                  <a:moveTo>
                    <a:pt x="146304" y="98782"/>
                  </a:moveTo>
                  <a:lnTo>
                    <a:pt x="146304" y="97536"/>
                  </a:lnTo>
                  <a:lnTo>
                    <a:pt x="142100" y="101075"/>
                  </a:lnTo>
                  <a:lnTo>
                    <a:pt x="146304" y="98782"/>
                  </a:lnTo>
                  <a:close/>
                </a:path>
                <a:path w="1894840" h="1104900">
                  <a:moveTo>
                    <a:pt x="173736" y="83820"/>
                  </a:moveTo>
                  <a:lnTo>
                    <a:pt x="167640" y="86868"/>
                  </a:lnTo>
                  <a:lnTo>
                    <a:pt x="168731" y="86549"/>
                  </a:lnTo>
                  <a:lnTo>
                    <a:pt x="173736" y="83820"/>
                  </a:lnTo>
                  <a:close/>
                </a:path>
                <a:path w="1894840" h="1104900">
                  <a:moveTo>
                    <a:pt x="168731" y="86549"/>
                  </a:moveTo>
                  <a:lnTo>
                    <a:pt x="167640" y="86868"/>
                  </a:lnTo>
                  <a:lnTo>
                    <a:pt x="167640" y="87145"/>
                  </a:lnTo>
                  <a:lnTo>
                    <a:pt x="168731" y="86549"/>
                  </a:lnTo>
                  <a:close/>
                </a:path>
                <a:path w="1894840" h="1104900">
                  <a:moveTo>
                    <a:pt x="173736" y="85090"/>
                  </a:moveTo>
                  <a:lnTo>
                    <a:pt x="173736" y="83820"/>
                  </a:lnTo>
                  <a:lnTo>
                    <a:pt x="168731" y="86549"/>
                  </a:lnTo>
                  <a:lnTo>
                    <a:pt x="173736" y="85090"/>
                  </a:lnTo>
                  <a:close/>
                </a:path>
                <a:path w="1894840" h="1104900">
                  <a:moveTo>
                    <a:pt x="204216" y="76200"/>
                  </a:moveTo>
                  <a:lnTo>
                    <a:pt x="196596" y="77724"/>
                  </a:lnTo>
                  <a:lnTo>
                    <a:pt x="200664" y="77235"/>
                  </a:lnTo>
                  <a:lnTo>
                    <a:pt x="204216" y="76200"/>
                  </a:lnTo>
                  <a:close/>
                </a:path>
                <a:path w="1894840" h="1104900">
                  <a:moveTo>
                    <a:pt x="200664" y="77235"/>
                  </a:moveTo>
                  <a:lnTo>
                    <a:pt x="196596" y="77724"/>
                  </a:lnTo>
                  <a:lnTo>
                    <a:pt x="196596" y="78422"/>
                  </a:lnTo>
                  <a:lnTo>
                    <a:pt x="200664" y="77235"/>
                  </a:lnTo>
                  <a:close/>
                </a:path>
                <a:path w="1894840" h="1104900">
                  <a:moveTo>
                    <a:pt x="204216" y="76809"/>
                  </a:moveTo>
                  <a:lnTo>
                    <a:pt x="204216" y="76200"/>
                  </a:lnTo>
                  <a:lnTo>
                    <a:pt x="200664" y="77235"/>
                  </a:lnTo>
                  <a:lnTo>
                    <a:pt x="204216" y="76809"/>
                  </a:lnTo>
                  <a:close/>
                </a:path>
                <a:path w="1894840" h="1104900">
                  <a:moveTo>
                    <a:pt x="234696" y="73152"/>
                  </a:moveTo>
                  <a:lnTo>
                    <a:pt x="231648" y="73152"/>
                  </a:lnTo>
                  <a:lnTo>
                    <a:pt x="231648" y="73517"/>
                  </a:lnTo>
                  <a:lnTo>
                    <a:pt x="234696" y="73152"/>
                  </a:lnTo>
                  <a:close/>
                </a:path>
                <a:path w="1894840" h="1104900">
                  <a:moveTo>
                    <a:pt x="1693725" y="1029020"/>
                  </a:moveTo>
                  <a:lnTo>
                    <a:pt x="1659636" y="1031748"/>
                  </a:lnTo>
                  <a:lnTo>
                    <a:pt x="1664208" y="1031748"/>
                  </a:lnTo>
                  <a:lnTo>
                    <a:pt x="1664208" y="1104900"/>
                  </a:lnTo>
                  <a:lnTo>
                    <a:pt x="1665732" y="1104900"/>
                  </a:lnTo>
                  <a:lnTo>
                    <a:pt x="1690116" y="1102287"/>
                  </a:lnTo>
                  <a:lnTo>
                    <a:pt x="1690116" y="1030224"/>
                  </a:lnTo>
                  <a:lnTo>
                    <a:pt x="1693725" y="1029020"/>
                  </a:lnTo>
                  <a:close/>
                </a:path>
                <a:path w="1894840" h="1104900">
                  <a:moveTo>
                    <a:pt x="1697736" y="1028700"/>
                  </a:moveTo>
                  <a:lnTo>
                    <a:pt x="1693725" y="1029020"/>
                  </a:lnTo>
                  <a:lnTo>
                    <a:pt x="1690116" y="1030224"/>
                  </a:lnTo>
                  <a:lnTo>
                    <a:pt x="1697736" y="1028700"/>
                  </a:lnTo>
                  <a:close/>
                </a:path>
                <a:path w="1894840" h="1104900">
                  <a:moveTo>
                    <a:pt x="1697736" y="1101471"/>
                  </a:moveTo>
                  <a:lnTo>
                    <a:pt x="1697736" y="1028700"/>
                  </a:lnTo>
                  <a:lnTo>
                    <a:pt x="1690116" y="1030224"/>
                  </a:lnTo>
                  <a:lnTo>
                    <a:pt x="1690116" y="1102287"/>
                  </a:lnTo>
                  <a:lnTo>
                    <a:pt x="1697736" y="1101471"/>
                  </a:lnTo>
                  <a:close/>
                </a:path>
                <a:path w="1894840" h="1104900">
                  <a:moveTo>
                    <a:pt x="1725385" y="1018467"/>
                  </a:moveTo>
                  <a:lnTo>
                    <a:pt x="1693725" y="1029020"/>
                  </a:lnTo>
                  <a:lnTo>
                    <a:pt x="1697736" y="1028700"/>
                  </a:lnTo>
                  <a:lnTo>
                    <a:pt x="1697736" y="1101471"/>
                  </a:lnTo>
                  <a:lnTo>
                    <a:pt x="1708404" y="1100328"/>
                  </a:lnTo>
                  <a:lnTo>
                    <a:pt x="1720596" y="1096544"/>
                  </a:lnTo>
                  <a:lnTo>
                    <a:pt x="1720596" y="1021080"/>
                  </a:lnTo>
                  <a:lnTo>
                    <a:pt x="1725385" y="1018467"/>
                  </a:lnTo>
                  <a:close/>
                </a:path>
                <a:path w="1894840" h="1104900">
                  <a:moveTo>
                    <a:pt x="1726692" y="1018032"/>
                  </a:moveTo>
                  <a:lnTo>
                    <a:pt x="1725385" y="1018467"/>
                  </a:lnTo>
                  <a:lnTo>
                    <a:pt x="1720596" y="1021080"/>
                  </a:lnTo>
                  <a:lnTo>
                    <a:pt x="1726692" y="1018032"/>
                  </a:lnTo>
                  <a:close/>
                </a:path>
                <a:path w="1894840" h="1104900">
                  <a:moveTo>
                    <a:pt x="1726692" y="1094652"/>
                  </a:moveTo>
                  <a:lnTo>
                    <a:pt x="1726692" y="1018032"/>
                  </a:lnTo>
                  <a:lnTo>
                    <a:pt x="1720596" y="1021080"/>
                  </a:lnTo>
                  <a:lnTo>
                    <a:pt x="1720596" y="1096544"/>
                  </a:lnTo>
                  <a:lnTo>
                    <a:pt x="1726692" y="1094652"/>
                  </a:lnTo>
                  <a:close/>
                </a:path>
                <a:path w="1894840" h="1104900">
                  <a:moveTo>
                    <a:pt x="1752231" y="1003824"/>
                  </a:moveTo>
                  <a:lnTo>
                    <a:pt x="1725385" y="1018467"/>
                  </a:lnTo>
                  <a:lnTo>
                    <a:pt x="1726692" y="1018032"/>
                  </a:lnTo>
                  <a:lnTo>
                    <a:pt x="1726692" y="1094652"/>
                  </a:lnTo>
                  <a:lnTo>
                    <a:pt x="1748028" y="1088030"/>
                  </a:lnTo>
                  <a:lnTo>
                    <a:pt x="1748028" y="1007364"/>
                  </a:lnTo>
                  <a:lnTo>
                    <a:pt x="1752231" y="1003824"/>
                  </a:lnTo>
                  <a:close/>
                </a:path>
                <a:path w="1894840" h="1104900">
                  <a:moveTo>
                    <a:pt x="1754124" y="1002792"/>
                  </a:moveTo>
                  <a:lnTo>
                    <a:pt x="1752231" y="1003824"/>
                  </a:lnTo>
                  <a:lnTo>
                    <a:pt x="1748028" y="1007364"/>
                  </a:lnTo>
                  <a:lnTo>
                    <a:pt x="1754124" y="1002792"/>
                  </a:lnTo>
                  <a:close/>
                </a:path>
                <a:path w="1894840" h="1104900">
                  <a:moveTo>
                    <a:pt x="1754124" y="1085791"/>
                  </a:moveTo>
                  <a:lnTo>
                    <a:pt x="1754124" y="1002792"/>
                  </a:lnTo>
                  <a:lnTo>
                    <a:pt x="1748028" y="1007364"/>
                  </a:lnTo>
                  <a:lnTo>
                    <a:pt x="1748028" y="1088030"/>
                  </a:lnTo>
                  <a:lnTo>
                    <a:pt x="1752600" y="1086612"/>
                  </a:lnTo>
                  <a:lnTo>
                    <a:pt x="1754124" y="1085791"/>
                  </a:lnTo>
                  <a:close/>
                </a:path>
                <a:path w="1894840" h="1104900">
                  <a:moveTo>
                    <a:pt x="1774502" y="985070"/>
                  </a:moveTo>
                  <a:lnTo>
                    <a:pt x="1752231" y="1003824"/>
                  </a:lnTo>
                  <a:lnTo>
                    <a:pt x="1754124" y="1002792"/>
                  </a:lnTo>
                  <a:lnTo>
                    <a:pt x="1754124" y="1085791"/>
                  </a:lnTo>
                  <a:lnTo>
                    <a:pt x="1772412" y="1075944"/>
                  </a:lnTo>
                  <a:lnTo>
                    <a:pt x="1772412" y="987552"/>
                  </a:lnTo>
                  <a:lnTo>
                    <a:pt x="1774502" y="985070"/>
                  </a:lnTo>
                  <a:close/>
                </a:path>
                <a:path w="1894840" h="1104900">
                  <a:moveTo>
                    <a:pt x="1776984" y="982980"/>
                  </a:moveTo>
                  <a:lnTo>
                    <a:pt x="1774502" y="985070"/>
                  </a:lnTo>
                  <a:lnTo>
                    <a:pt x="1772412" y="987552"/>
                  </a:lnTo>
                  <a:lnTo>
                    <a:pt x="1776984" y="982980"/>
                  </a:lnTo>
                  <a:close/>
                </a:path>
                <a:path w="1894840" h="1104900">
                  <a:moveTo>
                    <a:pt x="1776984" y="1073482"/>
                  </a:moveTo>
                  <a:lnTo>
                    <a:pt x="1776984" y="982980"/>
                  </a:lnTo>
                  <a:lnTo>
                    <a:pt x="1772412" y="987552"/>
                  </a:lnTo>
                  <a:lnTo>
                    <a:pt x="1772412" y="1075944"/>
                  </a:lnTo>
                  <a:lnTo>
                    <a:pt x="1776984" y="1073482"/>
                  </a:lnTo>
                  <a:close/>
                </a:path>
                <a:path w="1894840" h="1104900">
                  <a:moveTo>
                    <a:pt x="1793256" y="962799"/>
                  </a:moveTo>
                  <a:lnTo>
                    <a:pt x="1774502" y="985070"/>
                  </a:lnTo>
                  <a:lnTo>
                    <a:pt x="1776984" y="982980"/>
                  </a:lnTo>
                  <a:lnTo>
                    <a:pt x="1776984" y="1073482"/>
                  </a:lnTo>
                  <a:lnTo>
                    <a:pt x="1792224" y="1065276"/>
                  </a:lnTo>
                  <a:lnTo>
                    <a:pt x="1792224" y="964692"/>
                  </a:lnTo>
                  <a:lnTo>
                    <a:pt x="1793256" y="962799"/>
                  </a:lnTo>
                  <a:close/>
                </a:path>
                <a:path w="1894840" h="1104900">
                  <a:moveTo>
                    <a:pt x="1796796" y="958596"/>
                  </a:moveTo>
                  <a:lnTo>
                    <a:pt x="1793256" y="962799"/>
                  </a:lnTo>
                  <a:lnTo>
                    <a:pt x="1792224" y="964692"/>
                  </a:lnTo>
                  <a:lnTo>
                    <a:pt x="1796796" y="958596"/>
                  </a:lnTo>
                  <a:close/>
                </a:path>
                <a:path w="1894840" h="1104900">
                  <a:moveTo>
                    <a:pt x="1796796" y="1061499"/>
                  </a:moveTo>
                  <a:lnTo>
                    <a:pt x="1796796" y="958596"/>
                  </a:lnTo>
                  <a:lnTo>
                    <a:pt x="1792224" y="964692"/>
                  </a:lnTo>
                  <a:lnTo>
                    <a:pt x="1792224" y="1065276"/>
                  </a:lnTo>
                  <a:lnTo>
                    <a:pt x="1796796" y="1061499"/>
                  </a:lnTo>
                  <a:close/>
                </a:path>
                <a:path w="1894840" h="1104900">
                  <a:moveTo>
                    <a:pt x="1807899" y="935953"/>
                  </a:moveTo>
                  <a:lnTo>
                    <a:pt x="1793256" y="962799"/>
                  </a:lnTo>
                  <a:lnTo>
                    <a:pt x="1796796" y="958596"/>
                  </a:lnTo>
                  <a:lnTo>
                    <a:pt x="1796796" y="1061499"/>
                  </a:lnTo>
                  <a:lnTo>
                    <a:pt x="1807464" y="1052686"/>
                  </a:lnTo>
                  <a:lnTo>
                    <a:pt x="1807464" y="937260"/>
                  </a:lnTo>
                  <a:lnTo>
                    <a:pt x="1807899" y="935953"/>
                  </a:lnTo>
                  <a:close/>
                </a:path>
                <a:path w="1894840" h="1104900">
                  <a:moveTo>
                    <a:pt x="1810512" y="931164"/>
                  </a:moveTo>
                  <a:lnTo>
                    <a:pt x="1807899" y="935953"/>
                  </a:lnTo>
                  <a:lnTo>
                    <a:pt x="1807464" y="937260"/>
                  </a:lnTo>
                  <a:lnTo>
                    <a:pt x="1810512" y="931164"/>
                  </a:lnTo>
                  <a:close/>
                </a:path>
                <a:path w="1894840" h="1104900">
                  <a:moveTo>
                    <a:pt x="1810512" y="1050168"/>
                  </a:moveTo>
                  <a:lnTo>
                    <a:pt x="1810512" y="931164"/>
                  </a:lnTo>
                  <a:lnTo>
                    <a:pt x="1807464" y="937260"/>
                  </a:lnTo>
                  <a:lnTo>
                    <a:pt x="1807464" y="1052686"/>
                  </a:lnTo>
                  <a:lnTo>
                    <a:pt x="1810512" y="1050168"/>
                  </a:lnTo>
                  <a:close/>
                </a:path>
                <a:path w="1894840" h="1104900">
                  <a:moveTo>
                    <a:pt x="1818452" y="904293"/>
                  </a:moveTo>
                  <a:lnTo>
                    <a:pt x="1807899" y="935953"/>
                  </a:lnTo>
                  <a:lnTo>
                    <a:pt x="1810512" y="931164"/>
                  </a:lnTo>
                  <a:lnTo>
                    <a:pt x="1810512" y="1050168"/>
                  </a:lnTo>
                  <a:lnTo>
                    <a:pt x="1818132" y="1043873"/>
                  </a:lnTo>
                  <a:lnTo>
                    <a:pt x="1818132" y="908304"/>
                  </a:lnTo>
                  <a:lnTo>
                    <a:pt x="1818452" y="904293"/>
                  </a:lnTo>
                  <a:close/>
                </a:path>
                <a:path w="1894840" h="1104900">
                  <a:moveTo>
                    <a:pt x="1819656" y="900684"/>
                  </a:moveTo>
                  <a:lnTo>
                    <a:pt x="1818452" y="904293"/>
                  </a:lnTo>
                  <a:lnTo>
                    <a:pt x="1818132" y="908304"/>
                  </a:lnTo>
                  <a:lnTo>
                    <a:pt x="1819656" y="900684"/>
                  </a:lnTo>
                  <a:close/>
                </a:path>
                <a:path w="1894840" h="1104900">
                  <a:moveTo>
                    <a:pt x="1819656" y="1042614"/>
                  </a:moveTo>
                  <a:lnTo>
                    <a:pt x="1819656" y="900684"/>
                  </a:lnTo>
                  <a:lnTo>
                    <a:pt x="1818132" y="908304"/>
                  </a:lnTo>
                  <a:lnTo>
                    <a:pt x="1818132" y="1043873"/>
                  </a:lnTo>
                  <a:lnTo>
                    <a:pt x="1819656" y="1042614"/>
                  </a:lnTo>
                  <a:close/>
                </a:path>
                <a:path w="1894840" h="1104900">
                  <a:moveTo>
                    <a:pt x="1857756" y="997508"/>
                  </a:moveTo>
                  <a:lnTo>
                    <a:pt x="1857756" y="73152"/>
                  </a:lnTo>
                  <a:lnTo>
                    <a:pt x="1821180" y="73152"/>
                  </a:lnTo>
                  <a:lnTo>
                    <a:pt x="1821180" y="870204"/>
                  </a:lnTo>
                  <a:lnTo>
                    <a:pt x="1818452" y="904293"/>
                  </a:lnTo>
                  <a:lnTo>
                    <a:pt x="1819656" y="900684"/>
                  </a:lnTo>
                  <a:lnTo>
                    <a:pt x="1819656" y="1042614"/>
                  </a:lnTo>
                  <a:lnTo>
                    <a:pt x="1827276" y="1036320"/>
                  </a:lnTo>
                  <a:lnTo>
                    <a:pt x="1854708" y="1002792"/>
                  </a:lnTo>
                  <a:lnTo>
                    <a:pt x="1857756" y="997508"/>
                  </a:lnTo>
                  <a:close/>
                </a:path>
                <a:path w="1894840" h="1104900">
                  <a:moveTo>
                    <a:pt x="1857756" y="73152"/>
                  </a:moveTo>
                  <a:lnTo>
                    <a:pt x="1821180" y="36576"/>
                  </a:lnTo>
                  <a:lnTo>
                    <a:pt x="1821180" y="73152"/>
                  </a:lnTo>
                  <a:lnTo>
                    <a:pt x="1857756" y="73152"/>
                  </a:lnTo>
                  <a:close/>
                </a:path>
              </a:pathLst>
            </a:custGeom>
            <a:solidFill>
              <a:srgbClr val="4371C4"/>
            </a:solidFill>
          </p:spPr>
          <p:txBody>
            <a:bodyPr wrap="square" lIns="0" tIns="0" rIns="0" bIns="0" rtlCol="0"/>
            <a:lstStyle/>
            <a:p>
              <a:endParaRPr sz="1588">
                <a:solidFill>
                  <a:prstClr val="black"/>
                </a:solidFill>
              </a:endParaRPr>
            </a:p>
          </p:txBody>
        </p:sp>
        <p:pic>
          <p:nvPicPr>
            <p:cNvPr id="118" name="object 36">
              <a:extLst>
                <a:ext uri="{FF2B5EF4-FFF2-40B4-BE49-F238E27FC236}">
                  <a16:creationId xmlns:a16="http://schemas.microsoft.com/office/drawing/2014/main" id="{B6944905-E96A-9345-4FF2-B850B9A8653A}"/>
                </a:ext>
              </a:extLst>
            </p:cNvPr>
            <p:cNvPicPr/>
            <p:nvPr/>
          </p:nvPicPr>
          <p:blipFill>
            <a:blip r:embed="rId14" cstate="print"/>
            <a:stretch>
              <a:fillRect/>
            </a:stretch>
          </p:blipFill>
          <p:spPr>
            <a:xfrm>
              <a:off x="6716268" y="4139183"/>
              <a:ext cx="1748027" cy="958595"/>
            </a:xfrm>
            <a:prstGeom prst="rect">
              <a:avLst/>
            </a:prstGeom>
          </p:spPr>
        </p:pic>
        <p:sp>
          <p:nvSpPr>
            <p:cNvPr id="119" name="object 37">
              <a:extLst>
                <a:ext uri="{FF2B5EF4-FFF2-40B4-BE49-F238E27FC236}">
                  <a16:creationId xmlns:a16="http://schemas.microsoft.com/office/drawing/2014/main" id="{44D2E61B-0F56-432F-AF60-954117A2D4E9}"/>
                </a:ext>
              </a:extLst>
            </p:cNvPr>
            <p:cNvSpPr/>
            <p:nvPr/>
          </p:nvSpPr>
          <p:spPr>
            <a:xfrm>
              <a:off x="6643116" y="4066032"/>
              <a:ext cx="1894839" cy="1104900"/>
            </a:xfrm>
            <a:custGeom>
              <a:avLst/>
              <a:gdLst/>
              <a:ahLst/>
              <a:cxnLst/>
              <a:rect l="l" t="t" r="r" b="b"/>
              <a:pathLst>
                <a:path w="1894840" h="1104900">
                  <a:moveTo>
                    <a:pt x="1894332" y="876300"/>
                  </a:moveTo>
                  <a:lnTo>
                    <a:pt x="1894332" y="0"/>
                  </a:lnTo>
                  <a:lnTo>
                    <a:pt x="228600" y="0"/>
                  </a:lnTo>
                  <a:lnTo>
                    <a:pt x="185928" y="4572"/>
                  </a:lnTo>
                  <a:lnTo>
                    <a:pt x="141732" y="18288"/>
                  </a:lnTo>
                  <a:lnTo>
                    <a:pt x="102108" y="39624"/>
                  </a:lnTo>
                  <a:lnTo>
                    <a:pt x="67056" y="68580"/>
                  </a:lnTo>
                  <a:lnTo>
                    <a:pt x="39624" y="102108"/>
                  </a:lnTo>
                  <a:lnTo>
                    <a:pt x="16764" y="143256"/>
                  </a:lnTo>
                  <a:lnTo>
                    <a:pt x="4572" y="185928"/>
                  </a:lnTo>
                  <a:lnTo>
                    <a:pt x="0" y="230124"/>
                  </a:lnTo>
                  <a:lnTo>
                    <a:pt x="0" y="1104900"/>
                  </a:lnTo>
                  <a:lnTo>
                    <a:pt x="36576" y="1104900"/>
                  </a:lnTo>
                  <a:lnTo>
                    <a:pt x="36576" y="1031748"/>
                  </a:lnTo>
                  <a:lnTo>
                    <a:pt x="73152" y="1031748"/>
                  </a:lnTo>
                  <a:lnTo>
                    <a:pt x="73152" y="234696"/>
                  </a:lnTo>
                  <a:lnTo>
                    <a:pt x="74676" y="216408"/>
                  </a:lnTo>
                  <a:lnTo>
                    <a:pt x="74676" y="204216"/>
                  </a:lnTo>
                  <a:lnTo>
                    <a:pt x="76200" y="198120"/>
                  </a:lnTo>
                  <a:lnTo>
                    <a:pt x="76200" y="199644"/>
                  </a:lnTo>
                  <a:lnTo>
                    <a:pt x="83820" y="176784"/>
                  </a:lnTo>
                  <a:lnTo>
                    <a:pt x="83820" y="173736"/>
                  </a:lnTo>
                  <a:lnTo>
                    <a:pt x="86868" y="167640"/>
                  </a:lnTo>
                  <a:lnTo>
                    <a:pt x="86868" y="168148"/>
                  </a:lnTo>
                  <a:lnTo>
                    <a:pt x="97536" y="148590"/>
                  </a:lnTo>
                  <a:lnTo>
                    <a:pt x="97536" y="146304"/>
                  </a:lnTo>
                  <a:lnTo>
                    <a:pt x="102108" y="140208"/>
                  </a:lnTo>
                  <a:lnTo>
                    <a:pt x="102108" y="140874"/>
                  </a:lnTo>
                  <a:lnTo>
                    <a:pt x="117348" y="122777"/>
                  </a:lnTo>
                  <a:lnTo>
                    <a:pt x="117348" y="121920"/>
                  </a:lnTo>
                  <a:lnTo>
                    <a:pt x="121920" y="117348"/>
                  </a:lnTo>
                  <a:lnTo>
                    <a:pt x="121920" y="118069"/>
                  </a:lnTo>
                  <a:lnTo>
                    <a:pt x="140208" y="102669"/>
                  </a:lnTo>
                  <a:lnTo>
                    <a:pt x="140208" y="102108"/>
                  </a:lnTo>
                  <a:lnTo>
                    <a:pt x="146304" y="97536"/>
                  </a:lnTo>
                  <a:lnTo>
                    <a:pt x="146304" y="98782"/>
                  </a:lnTo>
                  <a:lnTo>
                    <a:pt x="167640" y="87145"/>
                  </a:lnTo>
                  <a:lnTo>
                    <a:pt x="167640" y="86868"/>
                  </a:lnTo>
                  <a:lnTo>
                    <a:pt x="173736" y="83820"/>
                  </a:lnTo>
                  <a:lnTo>
                    <a:pt x="173736" y="85090"/>
                  </a:lnTo>
                  <a:lnTo>
                    <a:pt x="196596" y="78422"/>
                  </a:lnTo>
                  <a:lnTo>
                    <a:pt x="196596" y="77724"/>
                  </a:lnTo>
                  <a:lnTo>
                    <a:pt x="204216" y="76200"/>
                  </a:lnTo>
                  <a:lnTo>
                    <a:pt x="204216" y="76809"/>
                  </a:lnTo>
                  <a:lnTo>
                    <a:pt x="231648" y="73517"/>
                  </a:lnTo>
                  <a:lnTo>
                    <a:pt x="231648" y="73152"/>
                  </a:lnTo>
                  <a:lnTo>
                    <a:pt x="1821180" y="73152"/>
                  </a:lnTo>
                  <a:lnTo>
                    <a:pt x="1821180" y="36576"/>
                  </a:lnTo>
                  <a:lnTo>
                    <a:pt x="1857756" y="73152"/>
                  </a:lnTo>
                  <a:lnTo>
                    <a:pt x="1857756" y="997508"/>
                  </a:lnTo>
                  <a:lnTo>
                    <a:pt x="1877568" y="963168"/>
                  </a:lnTo>
                  <a:lnTo>
                    <a:pt x="1889760" y="918972"/>
                  </a:lnTo>
                  <a:lnTo>
                    <a:pt x="1894332" y="876300"/>
                  </a:lnTo>
                  <a:close/>
                </a:path>
                <a:path w="1894840" h="1104900">
                  <a:moveTo>
                    <a:pt x="1664208" y="1104900"/>
                  </a:moveTo>
                  <a:lnTo>
                    <a:pt x="1664208" y="1031748"/>
                  </a:lnTo>
                  <a:lnTo>
                    <a:pt x="36576" y="1031748"/>
                  </a:lnTo>
                  <a:lnTo>
                    <a:pt x="73152" y="1068324"/>
                  </a:lnTo>
                  <a:lnTo>
                    <a:pt x="73152" y="1104900"/>
                  </a:lnTo>
                  <a:lnTo>
                    <a:pt x="1664208" y="1104900"/>
                  </a:lnTo>
                  <a:close/>
                </a:path>
                <a:path w="1894840" h="1104900">
                  <a:moveTo>
                    <a:pt x="73152" y="1104900"/>
                  </a:moveTo>
                  <a:lnTo>
                    <a:pt x="73152" y="1068324"/>
                  </a:lnTo>
                  <a:lnTo>
                    <a:pt x="36576" y="1031748"/>
                  </a:lnTo>
                  <a:lnTo>
                    <a:pt x="36576" y="1104900"/>
                  </a:lnTo>
                  <a:lnTo>
                    <a:pt x="73152" y="1104900"/>
                  </a:lnTo>
                  <a:close/>
                </a:path>
                <a:path w="1894840" h="1104900">
                  <a:moveTo>
                    <a:pt x="76200" y="198120"/>
                  </a:moveTo>
                  <a:lnTo>
                    <a:pt x="74676" y="204216"/>
                  </a:lnTo>
                  <a:lnTo>
                    <a:pt x="76030" y="200152"/>
                  </a:lnTo>
                  <a:lnTo>
                    <a:pt x="76200" y="198120"/>
                  </a:lnTo>
                  <a:close/>
                </a:path>
                <a:path w="1894840" h="1104900">
                  <a:moveTo>
                    <a:pt x="76030" y="200152"/>
                  </a:moveTo>
                  <a:lnTo>
                    <a:pt x="74676" y="204216"/>
                  </a:lnTo>
                  <a:lnTo>
                    <a:pt x="74676" y="216408"/>
                  </a:lnTo>
                  <a:lnTo>
                    <a:pt x="76030" y="200152"/>
                  </a:lnTo>
                  <a:close/>
                </a:path>
                <a:path w="1894840" h="1104900">
                  <a:moveTo>
                    <a:pt x="76200" y="199644"/>
                  </a:moveTo>
                  <a:lnTo>
                    <a:pt x="76200" y="198120"/>
                  </a:lnTo>
                  <a:lnTo>
                    <a:pt x="76030" y="200152"/>
                  </a:lnTo>
                  <a:lnTo>
                    <a:pt x="76200" y="199644"/>
                  </a:lnTo>
                  <a:close/>
                </a:path>
                <a:path w="1894840" h="1104900">
                  <a:moveTo>
                    <a:pt x="86868" y="167640"/>
                  </a:moveTo>
                  <a:lnTo>
                    <a:pt x="83820" y="173736"/>
                  </a:lnTo>
                  <a:lnTo>
                    <a:pt x="86432" y="168946"/>
                  </a:lnTo>
                  <a:lnTo>
                    <a:pt x="86868" y="167640"/>
                  </a:lnTo>
                  <a:close/>
                </a:path>
                <a:path w="1894840" h="1104900">
                  <a:moveTo>
                    <a:pt x="86432" y="168946"/>
                  </a:moveTo>
                  <a:lnTo>
                    <a:pt x="83820" y="173736"/>
                  </a:lnTo>
                  <a:lnTo>
                    <a:pt x="83820" y="176784"/>
                  </a:lnTo>
                  <a:lnTo>
                    <a:pt x="86432" y="168946"/>
                  </a:lnTo>
                  <a:close/>
                </a:path>
                <a:path w="1894840" h="1104900">
                  <a:moveTo>
                    <a:pt x="86868" y="168148"/>
                  </a:moveTo>
                  <a:lnTo>
                    <a:pt x="86868" y="167640"/>
                  </a:lnTo>
                  <a:lnTo>
                    <a:pt x="86432" y="168946"/>
                  </a:lnTo>
                  <a:lnTo>
                    <a:pt x="86868" y="168148"/>
                  </a:lnTo>
                  <a:close/>
                </a:path>
                <a:path w="1894840" h="1104900">
                  <a:moveTo>
                    <a:pt x="102108" y="140208"/>
                  </a:moveTo>
                  <a:lnTo>
                    <a:pt x="97536" y="146304"/>
                  </a:lnTo>
                  <a:lnTo>
                    <a:pt x="101075" y="142100"/>
                  </a:lnTo>
                  <a:lnTo>
                    <a:pt x="102108" y="140208"/>
                  </a:lnTo>
                  <a:close/>
                </a:path>
                <a:path w="1894840" h="1104900">
                  <a:moveTo>
                    <a:pt x="101075" y="142100"/>
                  </a:moveTo>
                  <a:lnTo>
                    <a:pt x="97536" y="146304"/>
                  </a:lnTo>
                  <a:lnTo>
                    <a:pt x="97536" y="148590"/>
                  </a:lnTo>
                  <a:lnTo>
                    <a:pt x="101075" y="142100"/>
                  </a:lnTo>
                  <a:close/>
                </a:path>
                <a:path w="1894840" h="1104900">
                  <a:moveTo>
                    <a:pt x="102108" y="140874"/>
                  </a:moveTo>
                  <a:lnTo>
                    <a:pt x="102108" y="140208"/>
                  </a:lnTo>
                  <a:lnTo>
                    <a:pt x="101075" y="142100"/>
                  </a:lnTo>
                  <a:lnTo>
                    <a:pt x="102108" y="140874"/>
                  </a:lnTo>
                  <a:close/>
                </a:path>
                <a:path w="1894840" h="1104900">
                  <a:moveTo>
                    <a:pt x="121920" y="117348"/>
                  </a:moveTo>
                  <a:lnTo>
                    <a:pt x="117348" y="121920"/>
                  </a:lnTo>
                  <a:lnTo>
                    <a:pt x="119829" y="119829"/>
                  </a:lnTo>
                  <a:lnTo>
                    <a:pt x="121920" y="117348"/>
                  </a:lnTo>
                  <a:close/>
                </a:path>
                <a:path w="1894840" h="1104900">
                  <a:moveTo>
                    <a:pt x="119829" y="119829"/>
                  </a:moveTo>
                  <a:lnTo>
                    <a:pt x="117348" y="121920"/>
                  </a:lnTo>
                  <a:lnTo>
                    <a:pt x="117348" y="122777"/>
                  </a:lnTo>
                  <a:lnTo>
                    <a:pt x="119829" y="119829"/>
                  </a:lnTo>
                  <a:close/>
                </a:path>
                <a:path w="1894840" h="1104900">
                  <a:moveTo>
                    <a:pt x="121920" y="118069"/>
                  </a:moveTo>
                  <a:lnTo>
                    <a:pt x="121920" y="117348"/>
                  </a:lnTo>
                  <a:lnTo>
                    <a:pt x="119829" y="119829"/>
                  </a:lnTo>
                  <a:lnTo>
                    <a:pt x="121920" y="118069"/>
                  </a:lnTo>
                  <a:close/>
                </a:path>
                <a:path w="1894840" h="1104900">
                  <a:moveTo>
                    <a:pt x="146304" y="97536"/>
                  </a:moveTo>
                  <a:lnTo>
                    <a:pt x="140208" y="102108"/>
                  </a:lnTo>
                  <a:lnTo>
                    <a:pt x="142100" y="101075"/>
                  </a:lnTo>
                  <a:lnTo>
                    <a:pt x="146304" y="97536"/>
                  </a:lnTo>
                  <a:close/>
                </a:path>
                <a:path w="1894840" h="1104900">
                  <a:moveTo>
                    <a:pt x="142100" y="101075"/>
                  </a:moveTo>
                  <a:lnTo>
                    <a:pt x="140208" y="102108"/>
                  </a:lnTo>
                  <a:lnTo>
                    <a:pt x="140208" y="102669"/>
                  </a:lnTo>
                  <a:lnTo>
                    <a:pt x="142100" y="101075"/>
                  </a:lnTo>
                  <a:close/>
                </a:path>
                <a:path w="1894840" h="1104900">
                  <a:moveTo>
                    <a:pt x="146304" y="98782"/>
                  </a:moveTo>
                  <a:lnTo>
                    <a:pt x="146304" y="97536"/>
                  </a:lnTo>
                  <a:lnTo>
                    <a:pt x="142100" y="101075"/>
                  </a:lnTo>
                  <a:lnTo>
                    <a:pt x="146304" y="98782"/>
                  </a:lnTo>
                  <a:close/>
                </a:path>
                <a:path w="1894840" h="1104900">
                  <a:moveTo>
                    <a:pt x="173736" y="83820"/>
                  </a:moveTo>
                  <a:lnTo>
                    <a:pt x="167640" y="86868"/>
                  </a:lnTo>
                  <a:lnTo>
                    <a:pt x="168731" y="86549"/>
                  </a:lnTo>
                  <a:lnTo>
                    <a:pt x="173736" y="83820"/>
                  </a:lnTo>
                  <a:close/>
                </a:path>
                <a:path w="1894840" h="1104900">
                  <a:moveTo>
                    <a:pt x="168731" y="86549"/>
                  </a:moveTo>
                  <a:lnTo>
                    <a:pt x="167640" y="86868"/>
                  </a:lnTo>
                  <a:lnTo>
                    <a:pt x="167640" y="87145"/>
                  </a:lnTo>
                  <a:lnTo>
                    <a:pt x="168731" y="86549"/>
                  </a:lnTo>
                  <a:close/>
                </a:path>
                <a:path w="1894840" h="1104900">
                  <a:moveTo>
                    <a:pt x="173736" y="85090"/>
                  </a:moveTo>
                  <a:lnTo>
                    <a:pt x="173736" y="83820"/>
                  </a:lnTo>
                  <a:lnTo>
                    <a:pt x="168731" y="86549"/>
                  </a:lnTo>
                  <a:lnTo>
                    <a:pt x="173736" y="85090"/>
                  </a:lnTo>
                  <a:close/>
                </a:path>
                <a:path w="1894840" h="1104900">
                  <a:moveTo>
                    <a:pt x="204216" y="76200"/>
                  </a:moveTo>
                  <a:lnTo>
                    <a:pt x="196596" y="77724"/>
                  </a:lnTo>
                  <a:lnTo>
                    <a:pt x="200664" y="77235"/>
                  </a:lnTo>
                  <a:lnTo>
                    <a:pt x="204216" y="76200"/>
                  </a:lnTo>
                  <a:close/>
                </a:path>
                <a:path w="1894840" h="1104900">
                  <a:moveTo>
                    <a:pt x="200664" y="77235"/>
                  </a:moveTo>
                  <a:lnTo>
                    <a:pt x="196596" y="77724"/>
                  </a:lnTo>
                  <a:lnTo>
                    <a:pt x="196596" y="78422"/>
                  </a:lnTo>
                  <a:lnTo>
                    <a:pt x="200664" y="77235"/>
                  </a:lnTo>
                  <a:close/>
                </a:path>
                <a:path w="1894840" h="1104900">
                  <a:moveTo>
                    <a:pt x="204216" y="76809"/>
                  </a:moveTo>
                  <a:lnTo>
                    <a:pt x="204216" y="76200"/>
                  </a:lnTo>
                  <a:lnTo>
                    <a:pt x="200664" y="77235"/>
                  </a:lnTo>
                  <a:lnTo>
                    <a:pt x="204216" y="76809"/>
                  </a:lnTo>
                  <a:close/>
                </a:path>
                <a:path w="1894840" h="1104900">
                  <a:moveTo>
                    <a:pt x="234696" y="73152"/>
                  </a:moveTo>
                  <a:lnTo>
                    <a:pt x="231648" y="73152"/>
                  </a:lnTo>
                  <a:lnTo>
                    <a:pt x="231648" y="73517"/>
                  </a:lnTo>
                  <a:lnTo>
                    <a:pt x="234696" y="73152"/>
                  </a:lnTo>
                  <a:close/>
                </a:path>
                <a:path w="1894840" h="1104900">
                  <a:moveTo>
                    <a:pt x="1693725" y="1029020"/>
                  </a:moveTo>
                  <a:lnTo>
                    <a:pt x="1659636" y="1031748"/>
                  </a:lnTo>
                  <a:lnTo>
                    <a:pt x="1664208" y="1031748"/>
                  </a:lnTo>
                  <a:lnTo>
                    <a:pt x="1664208" y="1104900"/>
                  </a:lnTo>
                  <a:lnTo>
                    <a:pt x="1665732" y="1104900"/>
                  </a:lnTo>
                  <a:lnTo>
                    <a:pt x="1690116" y="1102287"/>
                  </a:lnTo>
                  <a:lnTo>
                    <a:pt x="1690116" y="1030224"/>
                  </a:lnTo>
                  <a:lnTo>
                    <a:pt x="1693725" y="1029020"/>
                  </a:lnTo>
                  <a:close/>
                </a:path>
                <a:path w="1894840" h="1104900">
                  <a:moveTo>
                    <a:pt x="1697736" y="1028700"/>
                  </a:moveTo>
                  <a:lnTo>
                    <a:pt x="1693725" y="1029020"/>
                  </a:lnTo>
                  <a:lnTo>
                    <a:pt x="1690116" y="1030224"/>
                  </a:lnTo>
                  <a:lnTo>
                    <a:pt x="1697736" y="1028700"/>
                  </a:lnTo>
                  <a:close/>
                </a:path>
                <a:path w="1894840" h="1104900">
                  <a:moveTo>
                    <a:pt x="1697736" y="1101471"/>
                  </a:moveTo>
                  <a:lnTo>
                    <a:pt x="1697736" y="1028700"/>
                  </a:lnTo>
                  <a:lnTo>
                    <a:pt x="1690116" y="1030224"/>
                  </a:lnTo>
                  <a:lnTo>
                    <a:pt x="1690116" y="1102287"/>
                  </a:lnTo>
                  <a:lnTo>
                    <a:pt x="1697736" y="1101471"/>
                  </a:lnTo>
                  <a:close/>
                </a:path>
                <a:path w="1894840" h="1104900">
                  <a:moveTo>
                    <a:pt x="1725385" y="1018467"/>
                  </a:moveTo>
                  <a:lnTo>
                    <a:pt x="1693725" y="1029020"/>
                  </a:lnTo>
                  <a:lnTo>
                    <a:pt x="1697736" y="1028700"/>
                  </a:lnTo>
                  <a:lnTo>
                    <a:pt x="1697736" y="1101471"/>
                  </a:lnTo>
                  <a:lnTo>
                    <a:pt x="1708404" y="1100328"/>
                  </a:lnTo>
                  <a:lnTo>
                    <a:pt x="1720596" y="1096544"/>
                  </a:lnTo>
                  <a:lnTo>
                    <a:pt x="1720596" y="1021080"/>
                  </a:lnTo>
                  <a:lnTo>
                    <a:pt x="1725385" y="1018467"/>
                  </a:lnTo>
                  <a:close/>
                </a:path>
                <a:path w="1894840" h="1104900">
                  <a:moveTo>
                    <a:pt x="1726692" y="1018032"/>
                  </a:moveTo>
                  <a:lnTo>
                    <a:pt x="1725385" y="1018467"/>
                  </a:lnTo>
                  <a:lnTo>
                    <a:pt x="1720596" y="1021080"/>
                  </a:lnTo>
                  <a:lnTo>
                    <a:pt x="1726692" y="1018032"/>
                  </a:lnTo>
                  <a:close/>
                </a:path>
                <a:path w="1894840" h="1104900">
                  <a:moveTo>
                    <a:pt x="1726692" y="1094652"/>
                  </a:moveTo>
                  <a:lnTo>
                    <a:pt x="1726692" y="1018032"/>
                  </a:lnTo>
                  <a:lnTo>
                    <a:pt x="1720596" y="1021080"/>
                  </a:lnTo>
                  <a:lnTo>
                    <a:pt x="1720596" y="1096544"/>
                  </a:lnTo>
                  <a:lnTo>
                    <a:pt x="1726692" y="1094652"/>
                  </a:lnTo>
                  <a:close/>
                </a:path>
                <a:path w="1894840" h="1104900">
                  <a:moveTo>
                    <a:pt x="1752231" y="1003824"/>
                  </a:moveTo>
                  <a:lnTo>
                    <a:pt x="1725385" y="1018467"/>
                  </a:lnTo>
                  <a:lnTo>
                    <a:pt x="1726692" y="1018032"/>
                  </a:lnTo>
                  <a:lnTo>
                    <a:pt x="1726692" y="1094652"/>
                  </a:lnTo>
                  <a:lnTo>
                    <a:pt x="1748028" y="1088030"/>
                  </a:lnTo>
                  <a:lnTo>
                    <a:pt x="1748028" y="1007364"/>
                  </a:lnTo>
                  <a:lnTo>
                    <a:pt x="1752231" y="1003824"/>
                  </a:lnTo>
                  <a:close/>
                </a:path>
                <a:path w="1894840" h="1104900">
                  <a:moveTo>
                    <a:pt x="1754124" y="1002792"/>
                  </a:moveTo>
                  <a:lnTo>
                    <a:pt x="1752231" y="1003824"/>
                  </a:lnTo>
                  <a:lnTo>
                    <a:pt x="1748028" y="1007364"/>
                  </a:lnTo>
                  <a:lnTo>
                    <a:pt x="1754124" y="1002792"/>
                  </a:lnTo>
                  <a:close/>
                </a:path>
                <a:path w="1894840" h="1104900">
                  <a:moveTo>
                    <a:pt x="1754124" y="1085791"/>
                  </a:moveTo>
                  <a:lnTo>
                    <a:pt x="1754124" y="1002792"/>
                  </a:lnTo>
                  <a:lnTo>
                    <a:pt x="1748028" y="1007364"/>
                  </a:lnTo>
                  <a:lnTo>
                    <a:pt x="1748028" y="1088030"/>
                  </a:lnTo>
                  <a:lnTo>
                    <a:pt x="1752600" y="1086612"/>
                  </a:lnTo>
                  <a:lnTo>
                    <a:pt x="1754124" y="1085791"/>
                  </a:lnTo>
                  <a:close/>
                </a:path>
                <a:path w="1894840" h="1104900">
                  <a:moveTo>
                    <a:pt x="1774502" y="985070"/>
                  </a:moveTo>
                  <a:lnTo>
                    <a:pt x="1752231" y="1003824"/>
                  </a:lnTo>
                  <a:lnTo>
                    <a:pt x="1754124" y="1002792"/>
                  </a:lnTo>
                  <a:lnTo>
                    <a:pt x="1754124" y="1085791"/>
                  </a:lnTo>
                  <a:lnTo>
                    <a:pt x="1772412" y="1075944"/>
                  </a:lnTo>
                  <a:lnTo>
                    <a:pt x="1772412" y="987552"/>
                  </a:lnTo>
                  <a:lnTo>
                    <a:pt x="1774502" y="985070"/>
                  </a:lnTo>
                  <a:close/>
                </a:path>
                <a:path w="1894840" h="1104900">
                  <a:moveTo>
                    <a:pt x="1776984" y="982980"/>
                  </a:moveTo>
                  <a:lnTo>
                    <a:pt x="1774502" y="985070"/>
                  </a:lnTo>
                  <a:lnTo>
                    <a:pt x="1772412" y="987552"/>
                  </a:lnTo>
                  <a:lnTo>
                    <a:pt x="1776984" y="982980"/>
                  </a:lnTo>
                  <a:close/>
                </a:path>
                <a:path w="1894840" h="1104900">
                  <a:moveTo>
                    <a:pt x="1776984" y="1073482"/>
                  </a:moveTo>
                  <a:lnTo>
                    <a:pt x="1776984" y="982980"/>
                  </a:lnTo>
                  <a:lnTo>
                    <a:pt x="1772412" y="987552"/>
                  </a:lnTo>
                  <a:lnTo>
                    <a:pt x="1772412" y="1075944"/>
                  </a:lnTo>
                  <a:lnTo>
                    <a:pt x="1776984" y="1073482"/>
                  </a:lnTo>
                  <a:close/>
                </a:path>
                <a:path w="1894840" h="1104900">
                  <a:moveTo>
                    <a:pt x="1793256" y="962799"/>
                  </a:moveTo>
                  <a:lnTo>
                    <a:pt x="1774502" y="985070"/>
                  </a:lnTo>
                  <a:lnTo>
                    <a:pt x="1776984" y="982980"/>
                  </a:lnTo>
                  <a:lnTo>
                    <a:pt x="1776984" y="1073482"/>
                  </a:lnTo>
                  <a:lnTo>
                    <a:pt x="1792224" y="1065276"/>
                  </a:lnTo>
                  <a:lnTo>
                    <a:pt x="1792224" y="964692"/>
                  </a:lnTo>
                  <a:lnTo>
                    <a:pt x="1793256" y="962799"/>
                  </a:lnTo>
                  <a:close/>
                </a:path>
                <a:path w="1894840" h="1104900">
                  <a:moveTo>
                    <a:pt x="1796796" y="958596"/>
                  </a:moveTo>
                  <a:lnTo>
                    <a:pt x="1793256" y="962799"/>
                  </a:lnTo>
                  <a:lnTo>
                    <a:pt x="1792224" y="964692"/>
                  </a:lnTo>
                  <a:lnTo>
                    <a:pt x="1796796" y="958596"/>
                  </a:lnTo>
                  <a:close/>
                </a:path>
                <a:path w="1894840" h="1104900">
                  <a:moveTo>
                    <a:pt x="1796796" y="1061499"/>
                  </a:moveTo>
                  <a:lnTo>
                    <a:pt x="1796796" y="958596"/>
                  </a:lnTo>
                  <a:lnTo>
                    <a:pt x="1792224" y="964692"/>
                  </a:lnTo>
                  <a:lnTo>
                    <a:pt x="1792224" y="1065276"/>
                  </a:lnTo>
                  <a:lnTo>
                    <a:pt x="1796796" y="1061499"/>
                  </a:lnTo>
                  <a:close/>
                </a:path>
                <a:path w="1894840" h="1104900">
                  <a:moveTo>
                    <a:pt x="1807899" y="935953"/>
                  </a:moveTo>
                  <a:lnTo>
                    <a:pt x="1793256" y="962799"/>
                  </a:lnTo>
                  <a:lnTo>
                    <a:pt x="1796796" y="958596"/>
                  </a:lnTo>
                  <a:lnTo>
                    <a:pt x="1796796" y="1061499"/>
                  </a:lnTo>
                  <a:lnTo>
                    <a:pt x="1807464" y="1052686"/>
                  </a:lnTo>
                  <a:lnTo>
                    <a:pt x="1807464" y="937260"/>
                  </a:lnTo>
                  <a:lnTo>
                    <a:pt x="1807899" y="935953"/>
                  </a:lnTo>
                  <a:close/>
                </a:path>
                <a:path w="1894840" h="1104900">
                  <a:moveTo>
                    <a:pt x="1810512" y="931164"/>
                  </a:moveTo>
                  <a:lnTo>
                    <a:pt x="1807899" y="935953"/>
                  </a:lnTo>
                  <a:lnTo>
                    <a:pt x="1807464" y="937260"/>
                  </a:lnTo>
                  <a:lnTo>
                    <a:pt x="1810512" y="931164"/>
                  </a:lnTo>
                  <a:close/>
                </a:path>
                <a:path w="1894840" h="1104900">
                  <a:moveTo>
                    <a:pt x="1810512" y="1050168"/>
                  </a:moveTo>
                  <a:lnTo>
                    <a:pt x="1810512" y="931164"/>
                  </a:lnTo>
                  <a:lnTo>
                    <a:pt x="1807464" y="937260"/>
                  </a:lnTo>
                  <a:lnTo>
                    <a:pt x="1807464" y="1052686"/>
                  </a:lnTo>
                  <a:lnTo>
                    <a:pt x="1810512" y="1050168"/>
                  </a:lnTo>
                  <a:close/>
                </a:path>
                <a:path w="1894840" h="1104900">
                  <a:moveTo>
                    <a:pt x="1818452" y="904293"/>
                  </a:moveTo>
                  <a:lnTo>
                    <a:pt x="1807899" y="935953"/>
                  </a:lnTo>
                  <a:lnTo>
                    <a:pt x="1810512" y="931164"/>
                  </a:lnTo>
                  <a:lnTo>
                    <a:pt x="1810512" y="1050168"/>
                  </a:lnTo>
                  <a:lnTo>
                    <a:pt x="1818132" y="1043873"/>
                  </a:lnTo>
                  <a:lnTo>
                    <a:pt x="1818132" y="908304"/>
                  </a:lnTo>
                  <a:lnTo>
                    <a:pt x="1818452" y="904293"/>
                  </a:lnTo>
                  <a:close/>
                </a:path>
                <a:path w="1894840" h="1104900">
                  <a:moveTo>
                    <a:pt x="1819656" y="900684"/>
                  </a:moveTo>
                  <a:lnTo>
                    <a:pt x="1818452" y="904293"/>
                  </a:lnTo>
                  <a:lnTo>
                    <a:pt x="1818132" y="908304"/>
                  </a:lnTo>
                  <a:lnTo>
                    <a:pt x="1819656" y="900684"/>
                  </a:lnTo>
                  <a:close/>
                </a:path>
                <a:path w="1894840" h="1104900">
                  <a:moveTo>
                    <a:pt x="1819656" y="1042614"/>
                  </a:moveTo>
                  <a:lnTo>
                    <a:pt x="1819656" y="900684"/>
                  </a:lnTo>
                  <a:lnTo>
                    <a:pt x="1818132" y="908304"/>
                  </a:lnTo>
                  <a:lnTo>
                    <a:pt x="1818132" y="1043873"/>
                  </a:lnTo>
                  <a:lnTo>
                    <a:pt x="1819656" y="1042614"/>
                  </a:lnTo>
                  <a:close/>
                </a:path>
                <a:path w="1894840" h="1104900">
                  <a:moveTo>
                    <a:pt x="1857756" y="997508"/>
                  </a:moveTo>
                  <a:lnTo>
                    <a:pt x="1857756" y="73152"/>
                  </a:lnTo>
                  <a:lnTo>
                    <a:pt x="1821180" y="73152"/>
                  </a:lnTo>
                  <a:lnTo>
                    <a:pt x="1821180" y="870204"/>
                  </a:lnTo>
                  <a:lnTo>
                    <a:pt x="1818452" y="904293"/>
                  </a:lnTo>
                  <a:lnTo>
                    <a:pt x="1819656" y="900684"/>
                  </a:lnTo>
                  <a:lnTo>
                    <a:pt x="1819656" y="1042614"/>
                  </a:lnTo>
                  <a:lnTo>
                    <a:pt x="1827276" y="1036320"/>
                  </a:lnTo>
                  <a:lnTo>
                    <a:pt x="1854708" y="1002792"/>
                  </a:lnTo>
                  <a:lnTo>
                    <a:pt x="1857756" y="997508"/>
                  </a:lnTo>
                  <a:close/>
                </a:path>
                <a:path w="1894840" h="1104900">
                  <a:moveTo>
                    <a:pt x="1857756" y="73152"/>
                  </a:moveTo>
                  <a:lnTo>
                    <a:pt x="1821180" y="36576"/>
                  </a:lnTo>
                  <a:lnTo>
                    <a:pt x="1821180" y="73152"/>
                  </a:lnTo>
                  <a:lnTo>
                    <a:pt x="1857756" y="73152"/>
                  </a:lnTo>
                  <a:close/>
                </a:path>
              </a:pathLst>
            </a:custGeom>
            <a:solidFill>
              <a:srgbClr val="4371C4"/>
            </a:solidFill>
          </p:spPr>
          <p:txBody>
            <a:bodyPr wrap="square" lIns="0" tIns="0" rIns="0" bIns="0" rtlCol="0"/>
            <a:lstStyle/>
            <a:p>
              <a:endParaRPr sz="1588">
                <a:solidFill>
                  <a:prstClr val="black"/>
                </a:solidFill>
              </a:endParaRPr>
            </a:p>
          </p:txBody>
        </p:sp>
      </p:grpSp>
      <p:sp>
        <p:nvSpPr>
          <p:cNvPr id="120" name="object 38">
            <a:extLst>
              <a:ext uri="{FF2B5EF4-FFF2-40B4-BE49-F238E27FC236}">
                <a16:creationId xmlns:a16="http://schemas.microsoft.com/office/drawing/2014/main" id="{02998C4A-897B-984E-64B4-FE0D256D634D}"/>
              </a:ext>
            </a:extLst>
          </p:cNvPr>
          <p:cNvSpPr txBox="1"/>
          <p:nvPr/>
        </p:nvSpPr>
        <p:spPr>
          <a:xfrm>
            <a:off x="3002258" y="5449744"/>
            <a:ext cx="5288056" cy="875667"/>
          </a:xfrm>
          <a:prstGeom prst="rect">
            <a:avLst/>
          </a:prstGeom>
        </p:spPr>
        <p:txBody>
          <a:bodyPr vert="horz" wrap="square" lIns="0" tIns="10646" rIns="0" bIns="0" rtlCol="0">
            <a:spAutoFit/>
          </a:bodyPr>
          <a:lstStyle/>
          <a:p>
            <a:pPr marL="11206" marR="4483">
              <a:lnSpc>
                <a:spcPct val="102400"/>
              </a:lnSpc>
              <a:spcBef>
                <a:spcPts val="84"/>
              </a:spcBef>
            </a:pPr>
            <a:r>
              <a:rPr sz="1400" b="1" spc="9" dirty="0">
                <a:solidFill>
                  <a:srgbClr val="002060"/>
                </a:solidFill>
                <a:latin typeface="Arial" panose="020B0604020202020204" pitchFamily="34" charset="0"/>
                <a:cs typeface="Arial" panose="020B0604020202020204" pitchFamily="34" charset="0"/>
              </a:rPr>
              <a:t>Jeux </a:t>
            </a:r>
            <a:r>
              <a:rPr sz="1400" b="1" spc="18" dirty="0">
                <a:solidFill>
                  <a:srgbClr val="002060"/>
                </a:solidFill>
                <a:latin typeface="Arial" panose="020B0604020202020204" pitchFamily="34" charset="0"/>
                <a:cs typeface="Arial" panose="020B0604020202020204" pitchFamily="34" charset="0"/>
              </a:rPr>
              <a:t>de </a:t>
            </a:r>
            <a:r>
              <a:rPr sz="1400" b="1" spc="9" dirty="0">
                <a:solidFill>
                  <a:srgbClr val="002060"/>
                </a:solidFill>
                <a:latin typeface="Arial" panose="020B0604020202020204" pitchFamily="34" charset="0"/>
                <a:cs typeface="Arial" panose="020B0604020202020204" pitchFamily="34" charset="0"/>
              </a:rPr>
              <a:t>Cales </a:t>
            </a:r>
            <a:r>
              <a:rPr sz="1050" i="1" spc="-4" dirty="0">
                <a:solidFill>
                  <a:srgbClr val="002060"/>
                </a:solidFill>
                <a:latin typeface="Arial" panose="020B0604020202020204" pitchFamily="34" charset="0"/>
                <a:cs typeface="Arial" panose="020B0604020202020204" pitchFamily="34" charset="0"/>
              </a:rPr>
              <a:t>(2 </a:t>
            </a:r>
            <a:r>
              <a:rPr sz="1050" i="1" dirty="0">
                <a:solidFill>
                  <a:srgbClr val="002060"/>
                </a:solidFill>
                <a:latin typeface="Arial" panose="020B0604020202020204" pitchFamily="34" charset="0"/>
                <a:cs typeface="Arial" panose="020B0604020202020204" pitchFamily="34" charset="0"/>
              </a:rPr>
              <a:t>x 2) </a:t>
            </a:r>
            <a:r>
              <a:rPr sz="1400" b="1" spc="4" dirty="0">
                <a:solidFill>
                  <a:srgbClr val="002060"/>
                </a:solidFill>
                <a:latin typeface="Arial" panose="020B0604020202020204" pitchFamily="34" charset="0"/>
                <a:cs typeface="Arial" panose="020B0604020202020204" pitchFamily="34" charset="0"/>
              </a:rPr>
              <a:t>‘’CIF’’ </a:t>
            </a:r>
            <a:r>
              <a:rPr sz="1400" spc="9" dirty="0">
                <a:solidFill>
                  <a:srgbClr val="002060"/>
                </a:solidFill>
                <a:latin typeface="Arial" panose="020B0604020202020204" pitchFamily="34" charset="0"/>
                <a:cs typeface="Arial" panose="020B0604020202020204" pitchFamily="34" charset="0"/>
              </a:rPr>
              <a:t>et </a:t>
            </a:r>
            <a:r>
              <a:rPr sz="1400" b="1" dirty="0">
                <a:solidFill>
                  <a:srgbClr val="002060"/>
                </a:solidFill>
                <a:latin typeface="Arial" panose="020B0604020202020204" pitchFamily="34" charset="0"/>
                <a:cs typeface="Arial" panose="020B0604020202020204" pitchFamily="34" charset="0"/>
              </a:rPr>
              <a:t>‘’DIYCI’’ </a:t>
            </a:r>
            <a:r>
              <a:rPr sz="1400" spc="9" dirty="0">
                <a:solidFill>
                  <a:srgbClr val="002060"/>
                </a:solidFill>
                <a:latin typeface="Arial" panose="020B0604020202020204" pitchFamily="34" charset="0"/>
                <a:cs typeface="Arial" panose="020B0604020202020204" pitchFamily="34" charset="0"/>
              </a:rPr>
              <a:t>elles permettent </a:t>
            </a:r>
            <a:r>
              <a:rPr sz="1400" spc="13" dirty="0">
                <a:solidFill>
                  <a:srgbClr val="002060"/>
                </a:solidFill>
                <a:latin typeface="Arial" panose="020B0604020202020204" pitchFamily="34" charset="0"/>
                <a:cs typeface="Arial" panose="020B0604020202020204" pitchFamily="34" charset="0"/>
              </a:rPr>
              <a:t>de </a:t>
            </a:r>
            <a:r>
              <a:rPr sz="1400" spc="9" dirty="0">
                <a:solidFill>
                  <a:srgbClr val="002060"/>
                </a:solidFill>
                <a:latin typeface="Arial" panose="020B0604020202020204" pitchFamily="34" charset="0"/>
                <a:cs typeface="Arial" panose="020B0604020202020204" pitchFamily="34" charset="0"/>
              </a:rPr>
              <a:t>maintenir </a:t>
            </a:r>
            <a:r>
              <a:rPr sz="1400" spc="13" dirty="0">
                <a:solidFill>
                  <a:srgbClr val="002060"/>
                </a:solidFill>
                <a:latin typeface="Arial" panose="020B0604020202020204" pitchFamily="34" charset="0"/>
                <a:cs typeface="Arial" panose="020B0604020202020204" pitchFamily="34" charset="0"/>
              </a:rPr>
              <a:t>un </a:t>
            </a:r>
            <a:r>
              <a:rPr sz="1400" spc="4" dirty="0">
                <a:solidFill>
                  <a:srgbClr val="002060"/>
                </a:solidFill>
                <a:latin typeface="Arial" panose="020B0604020202020204" pitchFamily="34" charset="0"/>
                <a:cs typeface="Arial" panose="020B0604020202020204" pitchFamily="34" charset="0"/>
              </a:rPr>
              <a:t>écart </a:t>
            </a:r>
            <a:r>
              <a:rPr sz="1400" spc="9"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entre</a:t>
            </a:r>
            <a:r>
              <a:rPr sz="1400" spc="9" dirty="0">
                <a:solidFill>
                  <a:srgbClr val="002060"/>
                </a:solidFill>
                <a:latin typeface="Arial" panose="020B0604020202020204" pitchFamily="34" charset="0"/>
                <a:cs typeface="Arial" panose="020B0604020202020204" pitchFamily="34" charset="0"/>
              </a:rPr>
              <a:t> les</a:t>
            </a:r>
            <a:r>
              <a:rPr sz="1400" spc="13"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divers</a:t>
            </a:r>
            <a:r>
              <a:rPr sz="1400"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anneaux</a:t>
            </a:r>
            <a:r>
              <a:rPr sz="1400" spc="22"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ou </a:t>
            </a:r>
            <a:r>
              <a:rPr sz="1400" spc="4" dirty="0">
                <a:solidFill>
                  <a:srgbClr val="002060"/>
                </a:solidFill>
                <a:latin typeface="Arial" panose="020B0604020202020204" pitchFamily="34" charset="0"/>
                <a:cs typeface="Arial" panose="020B0604020202020204" pitchFamily="34" charset="0"/>
              </a:rPr>
              <a:t>entre</a:t>
            </a:r>
            <a:r>
              <a:rPr sz="1400" spc="13" dirty="0">
                <a:solidFill>
                  <a:srgbClr val="002060"/>
                </a:solidFill>
                <a:latin typeface="Arial" panose="020B0604020202020204" pitchFamily="34" charset="0"/>
                <a:cs typeface="Arial" panose="020B0604020202020204" pitchFamily="34" charset="0"/>
              </a:rPr>
              <a:t> un anneau</a:t>
            </a:r>
            <a:r>
              <a:rPr sz="1400" spc="31"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et</a:t>
            </a:r>
            <a:r>
              <a:rPr sz="1400" spc="13"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le</a:t>
            </a:r>
            <a:r>
              <a:rPr sz="1400" spc="9"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talon</a:t>
            </a:r>
            <a:r>
              <a:rPr sz="1400" spc="31"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de</a:t>
            </a:r>
            <a:r>
              <a:rPr sz="1400" spc="9"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l’enveloppe</a:t>
            </a:r>
            <a:r>
              <a:rPr sz="1400" spc="35"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afin</a:t>
            </a:r>
            <a:r>
              <a:rPr sz="1400" spc="13" dirty="0">
                <a:solidFill>
                  <a:srgbClr val="002060"/>
                </a:solidFill>
                <a:latin typeface="Arial" panose="020B0604020202020204" pitchFamily="34" charset="0"/>
                <a:cs typeface="Arial" panose="020B0604020202020204" pitchFamily="34" charset="0"/>
              </a:rPr>
              <a:t> de </a:t>
            </a:r>
            <a:r>
              <a:rPr sz="1400" spc="-274" dirty="0">
                <a:solidFill>
                  <a:srgbClr val="002060"/>
                </a:solidFill>
                <a:latin typeface="Arial" panose="020B0604020202020204" pitchFamily="34" charset="0"/>
                <a:cs typeface="Arial" panose="020B0604020202020204" pitchFamily="34" charset="0"/>
              </a:rPr>
              <a:t> </a:t>
            </a:r>
            <a:r>
              <a:rPr sz="1400" dirty="0">
                <a:solidFill>
                  <a:srgbClr val="002060"/>
                </a:solidFill>
                <a:latin typeface="Arial" panose="020B0604020202020204" pitchFamily="34" charset="0"/>
                <a:cs typeface="Arial" panose="020B0604020202020204" pitchFamily="34" charset="0"/>
              </a:rPr>
              <a:t>faciliter</a:t>
            </a:r>
            <a:r>
              <a:rPr sz="1400" spc="9"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la</a:t>
            </a:r>
            <a:r>
              <a:rPr sz="1400" spc="18"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mise en </a:t>
            </a:r>
            <a:r>
              <a:rPr sz="1400" spc="9" dirty="0">
                <a:solidFill>
                  <a:srgbClr val="002060"/>
                </a:solidFill>
                <a:latin typeface="Arial" panose="020B0604020202020204" pitchFamily="34" charset="0"/>
                <a:cs typeface="Arial" panose="020B0604020202020204" pitchFamily="34" charset="0"/>
              </a:rPr>
              <a:t>place</a:t>
            </a:r>
            <a:r>
              <a:rPr sz="1400" spc="35"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du</a:t>
            </a:r>
            <a:r>
              <a:rPr sz="1400" spc="18"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bec</a:t>
            </a:r>
            <a:r>
              <a:rPr sz="1400" spc="22" dirty="0">
                <a:solidFill>
                  <a:srgbClr val="002060"/>
                </a:solidFill>
                <a:latin typeface="Arial" panose="020B0604020202020204" pitchFamily="34" charset="0"/>
                <a:cs typeface="Arial" panose="020B0604020202020204" pitchFamily="34" charset="0"/>
              </a:rPr>
              <a:t> </a:t>
            </a:r>
            <a:r>
              <a:rPr sz="1400" dirty="0">
                <a:solidFill>
                  <a:srgbClr val="002060"/>
                </a:solidFill>
                <a:latin typeface="Arial" panose="020B0604020202020204" pitchFamily="34" charset="0"/>
                <a:cs typeface="Arial" panose="020B0604020202020204" pitchFamily="34" charset="0"/>
              </a:rPr>
              <a:t>d’un</a:t>
            </a:r>
            <a:r>
              <a:rPr sz="1400" spc="31"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outil</a:t>
            </a:r>
            <a:r>
              <a:rPr sz="1400" spc="4"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de</a:t>
            </a:r>
            <a:r>
              <a:rPr sz="1400" spc="26"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démontage</a:t>
            </a:r>
            <a:r>
              <a:rPr sz="1400" spc="22"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hydropneumatique.</a:t>
            </a:r>
            <a:endParaRPr sz="1400" dirty="0">
              <a:solidFill>
                <a:srgbClr val="002060"/>
              </a:solidFill>
              <a:latin typeface="Arial" panose="020B0604020202020204" pitchFamily="34" charset="0"/>
              <a:cs typeface="Arial" panose="020B0604020202020204" pitchFamily="34" charset="0"/>
            </a:endParaRPr>
          </a:p>
        </p:txBody>
      </p:sp>
      <p:grpSp>
        <p:nvGrpSpPr>
          <p:cNvPr id="121" name="object 39">
            <a:extLst>
              <a:ext uri="{FF2B5EF4-FFF2-40B4-BE49-F238E27FC236}">
                <a16:creationId xmlns:a16="http://schemas.microsoft.com/office/drawing/2014/main" id="{545CA303-714A-0DE7-2C77-A714C80D4072}"/>
              </a:ext>
            </a:extLst>
          </p:cNvPr>
          <p:cNvGrpSpPr/>
          <p:nvPr/>
        </p:nvGrpSpPr>
        <p:grpSpPr>
          <a:xfrm>
            <a:off x="1069861" y="4190205"/>
            <a:ext cx="1485900" cy="2102224"/>
            <a:chOff x="445008" y="3962400"/>
            <a:chExt cx="1684020" cy="2382520"/>
          </a:xfrm>
        </p:grpSpPr>
        <p:pic>
          <p:nvPicPr>
            <p:cNvPr id="122" name="object 40">
              <a:extLst>
                <a:ext uri="{FF2B5EF4-FFF2-40B4-BE49-F238E27FC236}">
                  <a16:creationId xmlns:a16="http://schemas.microsoft.com/office/drawing/2014/main" id="{91CAC511-B1B0-8A9E-67E3-E343AC43B884}"/>
                </a:ext>
              </a:extLst>
            </p:cNvPr>
            <p:cNvPicPr/>
            <p:nvPr/>
          </p:nvPicPr>
          <p:blipFill>
            <a:blip r:embed="rId15" cstate="print"/>
            <a:stretch>
              <a:fillRect/>
            </a:stretch>
          </p:blipFill>
          <p:spPr>
            <a:xfrm>
              <a:off x="518159" y="4035551"/>
              <a:ext cx="1537715" cy="2235707"/>
            </a:xfrm>
            <a:prstGeom prst="rect">
              <a:avLst/>
            </a:prstGeom>
          </p:spPr>
        </p:pic>
        <p:sp>
          <p:nvSpPr>
            <p:cNvPr id="123" name="object 41">
              <a:extLst>
                <a:ext uri="{FF2B5EF4-FFF2-40B4-BE49-F238E27FC236}">
                  <a16:creationId xmlns:a16="http://schemas.microsoft.com/office/drawing/2014/main" id="{332DF909-45A2-1478-DBA7-CC200D18B210}"/>
                </a:ext>
              </a:extLst>
            </p:cNvPr>
            <p:cNvSpPr/>
            <p:nvPr/>
          </p:nvSpPr>
          <p:spPr>
            <a:xfrm>
              <a:off x="445008" y="3962400"/>
              <a:ext cx="1684020" cy="2382520"/>
            </a:xfrm>
            <a:custGeom>
              <a:avLst/>
              <a:gdLst/>
              <a:ahLst/>
              <a:cxnLst/>
              <a:rect l="l" t="t" r="r" b="b"/>
              <a:pathLst>
                <a:path w="1684020" h="2382520">
                  <a:moveTo>
                    <a:pt x="1684020" y="2382012"/>
                  </a:moveTo>
                  <a:lnTo>
                    <a:pt x="1684020" y="327660"/>
                  </a:lnTo>
                  <a:lnTo>
                    <a:pt x="1682496" y="297180"/>
                  </a:lnTo>
                  <a:lnTo>
                    <a:pt x="1668780" y="231648"/>
                  </a:lnTo>
                  <a:lnTo>
                    <a:pt x="1644396" y="173736"/>
                  </a:lnTo>
                  <a:lnTo>
                    <a:pt x="1588008" y="96012"/>
                  </a:lnTo>
                  <a:lnTo>
                    <a:pt x="1539240" y="57912"/>
                  </a:lnTo>
                  <a:lnTo>
                    <a:pt x="1482852" y="25908"/>
                  </a:lnTo>
                  <a:lnTo>
                    <a:pt x="1420368" y="7620"/>
                  </a:lnTo>
                  <a:lnTo>
                    <a:pt x="1356360" y="0"/>
                  </a:lnTo>
                  <a:lnTo>
                    <a:pt x="0" y="0"/>
                  </a:lnTo>
                  <a:lnTo>
                    <a:pt x="0" y="2054352"/>
                  </a:lnTo>
                  <a:lnTo>
                    <a:pt x="7620" y="2119884"/>
                  </a:lnTo>
                  <a:lnTo>
                    <a:pt x="25908" y="2180844"/>
                  </a:lnTo>
                  <a:lnTo>
                    <a:pt x="36576" y="73152"/>
                  </a:lnTo>
                  <a:lnTo>
                    <a:pt x="73152" y="36576"/>
                  </a:lnTo>
                  <a:lnTo>
                    <a:pt x="73152" y="73152"/>
                  </a:lnTo>
                  <a:lnTo>
                    <a:pt x="1354836" y="73232"/>
                  </a:lnTo>
                  <a:lnTo>
                    <a:pt x="1382268" y="74676"/>
                  </a:lnTo>
                  <a:lnTo>
                    <a:pt x="1382268" y="75157"/>
                  </a:lnTo>
                  <a:lnTo>
                    <a:pt x="1408176" y="79248"/>
                  </a:lnTo>
                  <a:lnTo>
                    <a:pt x="1408176" y="80210"/>
                  </a:lnTo>
                  <a:lnTo>
                    <a:pt x="1427988" y="84381"/>
                  </a:lnTo>
                  <a:lnTo>
                    <a:pt x="1427988" y="83820"/>
                  </a:lnTo>
                  <a:lnTo>
                    <a:pt x="1432560" y="85344"/>
                  </a:lnTo>
                  <a:lnTo>
                    <a:pt x="1432560" y="85598"/>
                  </a:lnTo>
                  <a:lnTo>
                    <a:pt x="1452372" y="93302"/>
                  </a:lnTo>
                  <a:lnTo>
                    <a:pt x="1452372" y="92964"/>
                  </a:lnTo>
                  <a:lnTo>
                    <a:pt x="1475232" y="103721"/>
                  </a:lnTo>
                  <a:lnTo>
                    <a:pt x="1478280" y="105156"/>
                  </a:lnTo>
                  <a:lnTo>
                    <a:pt x="1478280" y="105537"/>
                  </a:lnTo>
                  <a:lnTo>
                    <a:pt x="1495044" y="116014"/>
                  </a:lnTo>
                  <a:lnTo>
                    <a:pt x="1495044" y="115824"/>
                  </a:lnTo>
                  <a:lnTo>
                    <a:pt x="1499616" y="118872"/>
                  </a:lnTo>
                  <a:lnTo>
                    <a:pt x="1499616" y="119579"/>
                  </a:lnTo>
                  <a:lnTo>
                    <a:pt x="1533144" y="147120"/>
                  </a:lnTo>
                  <a:lnTo>
                    <a:pt x="1533144" y="146304"/>
                  </a:lnTo>
                  <a:lnTo>
                    <a:pt x="1537716" y="150876"/>
                  </a:lnTo>
                  <a:lnTo>
                    <a:pt x="1537716" y="151869"/>
                  </a:lnTo>
                  <a:lnTo>
                    <a:pt x="1565148" y="185265"/>
                  </a:lnTo>
                  <a:lnTo>
                    <a:pt x="1565148" y="184404"/>
                  </a:lnTo>
                  <a:lnTo>
                    <a:pt x="1568196" y="188976"/>
                  </a:lnTo>
                  <a:lnTo>
                    <a:pt x="1568196" y="189280"/>
                  </a:lnTo>
                  <a:lnTo>
                    <a:pt x="1580388" y="208788"/>
                  </a:lnTo>
                  <a:lnTo>
                    <a:pt x="1580388" y="210312"/>
                  </a:lnTo>
                  <a:lnTo>
                    <a:pt x="1591056" y="231648"/>
                  </a:lnTo>
                  <a:lnTo>
                    <a:pt x="1591056" y="232518"/>
                  </a:lnTo>
                  <a:lnTo>
                    <a:pt x="1598676" y="252113"/>
                  </a:lnTo>
                  <a:lnTo>
                    <a:pt x="1598676" y="251460"/>
                  </a:lnTo>
                  <a:lnTo>
                    <a:pt x="1600200" y="256032"/>
                  </a:lnTo>
                  <a:lnTo>
                    <a:pt x="1600200" y="257251"/>
                  </a:lnTo>
                  <a:lnTo>
                    <a:pt x="1606296" y="280416"/>
                  </a:lnTo>
                  <a:lnTo>
                    <a:pt x="1606296" y="287020"/>
                  </a:lnTo>
                  <a:lnTo>
                    <a:pt x="1609344" y="306324"/>
                  </a:lnTo>
                  <a:lnTo>
                    <a:pt x="1609344" y="301752"/>
                  </a:lnTo>
                  <a:lnTo>
                    <a:pt x="1610868" y="330708"/>
                  </a:lnTo>
                  <a:lnTo>
                    <a:pt x="1610868" y="2308860"/>
                  </a:lnTo>
                  <a:lnTo>
                    <a:pt x="1647444" y="2308860"/>
                  </a:lnTo>
                  <a:lnTo>
                    <a:pt x="1647444" y="2382012"/>
                  </a:lnTo>
                  <a:lnTo>
                    <a:pt x="1684020" y="2382012"/>
                  </a:lnTo>
                  <a:close/>
                </a:path>
                <a:path w="1684020" h="2382520">
                  <a:moveTo>
                    <a:pt x="73152" y="73152"/>
                  </a:moveTo>
                  <a:lnTo>
                    <a:pt x="73152" y="36576"/>
                  </a:lnTo>
                  <a:lnTo>
                    <a:pt x="36576" y="73152"/>
                  </a:lnTo>
                  <a:lnTo>
                    <a:pt x="73152" y="73152"/>
                  </a:lnTo>
                  <a:close/>
                </a:path>
                <a:path w="1684020" h="2382520">
                  <a:moveTo>
                    <a:pt x="79248" y="2106168"/>
                  </a:moveTo>
                  <a:lnTo>
                    <a:pt x="74676" y="2077212"/>
                  </a:lnTo>
                  <a:lnTo>
                    <a:pt x="74676" y="2081784"/>
                  </a:lnTo>
                  <a:lnTo>
                    <a:pt x="73152" y="2052828"/>
                  </a:lnTo>
                  <a:lnTo>
                    <a:pt x="73152" y="73152"/>
                  </a:lnTo>
                  <a:lnTo>
                    <a:pt x="36576" y="73152"/>
                  </a:lnTo>
                  <a:lnTo>
                    <a:pt x="36576" y="2203365"/>
                  </a:lnTo>
                  <a:lnTo>
                    <a:pt x="39624" y="2209800"/>
                  </a:lnTo>
                  <a:lnTo>
                    <a:pt x="57912" y="2238756"/>
                  </a:lnTo>
                  <a:lnTo>
                    <a:pt x="77724" y="2263322"/>
                  </a:lnTo>
                  <a:lnTo>
                    <a:pt x="77724" y="2103120"/>
                  </a:lnTo>
                  <a:lnTo>
                    <a:pt x="79248" y="2106168"/>
                  </a:lnTo>
                  <a:close/>
                </a:path>
                <a:path w="1684020" h="2382520">
                  <a:moveTo>
                    <a:pt x="85344" y="2130552"/>
                  </a:moveTo>
                  <a:lnTo>
                    <a:pt x="77724" y="2103120"/>
                  </a:lnTo>
                  <a:lnTo>
                    <a:pt x="77724" y="2263322"/>
                  </a:lnTo>
                  <a:lnTo>
                    <a:pt x="83820" y="2270881"/>
                  </a:lnTo>
                  <a:lnTo>
                    <a:pt x="83820" y="2127504"/>
                  </a:lnTo>
                  <a:lnTo>
                    <a:pt x="85344" y="2130552"/>
                  </a:lnTo>
                  <a:close/>
                </a:path>
                <a:path w="1684020" h="2382520">
                  <a:moveTo>
                    <a:pt x="94488" y="2284110"/>
                  </a:moveTo>
                  <a:lnTo>
                    <a:pt x="94488" y="2154936"/>
                  </a:lnTo>
                  <a:lnTo>
                    <a:pt x="83820" y="2127504"/>
                  </a:lnTo>
                  <a:lnTo>
                    <a:pt x="83820" y="2270881"/>
                  </a:lnTo>
                  <a:lnTo>
                    <a:pt x="94488" y="2284110"/>
                  </a:lnTo>
                  <a:close/>
                </a:path>
                <a:path w="1684020" h="2382520">
                  <a:moveTo>
                    <a:pt x="103994" y="2173804"/>
                  </a:moveTo>
                  <a:lnTo>
                    <a:pt x="92964" y="2150364"/>
                  </a:lnTo>
                  <a:lnTo>
                    <a:pt x="94488" y="2154936"/>
                  </a:lnTo>
                  <a:lnTo>
                    <a:pt x="94488" y="2284110"/>
                  </a:lnTo>
                  <a:lnTo>
                    <a:pt x="96012" y="2286000"/>
                  </a:lnTo>
                  <a:lnTo>
                    <a:pt x="103632" y="2292391"/>
                  </a:lnTo>
                  <a:lnTo>
                    <a:pt x="103632" y="2173224"/>
                  </a:lnTo>
                  <a:lnTo>
                    <a:pt x="103994" y="2173804"/>
                  </a:lnTo>
                  <a:close/>
                </a:path>
                <a:path w="1684020" h="2382520">
                  <a:moveTo>
                    <a:pt x="105156" y="2176272"/>
                  </a:moveTo>
                  <a:lnTo>
                    <a:pt x="103994" y="2173804"/>
                  </a:lnTo>
                  <a:lnTo>
                    <a:pt x="103632" y="2173224"/>
                  </a:lnTo>
                  <a:lnTo>
                    <a:pt x="105156" y="2176272"/>
                  </a:lnTo>
                  <a:close/>
                </a:path>
                <a:path w="1684020" h="2382520">
                  <a:moveTo>
                    <a:pt x="105156" y="2293669"/>
                  </a:moveTo>
                  <a:lnTo>
                    <a:pt x="105156" y="2176272"/>
                  </a:lnTo>
                  <a:lnTo>
                    <a:pt x="103632" y="2173224"/>
                  </a:lnTo>
                  <a:lnTo>
                    <a:pt x="103632" y="2292391"/>
                  </a:lnTo>
                  <a:lnTo>
                    <a:pt x="105156" y="2293669"/>
                  </a:lnTo>
                  <a:close/>
                </a:path>
                <a:path w="1684020" h="2382520">
                  <a:moveTo>
                    <a:pt x="118872" y="2197608"/>
                  </a:moveTo>
                  <a:lnTo>
                    <a:pt x="103994" y="2173804"/>
                  </a:lnTo>
                  <a:lnTo>
                    <a:pt x="105156" y="2176272"/>
                  </a:lnTo>
                  <a:lnTo>
                    <a:pt x="105156" y="2293669"/>
                  </a:lnTo>
                  <a:lnTo>
                    <a:pt x="115824" y="2302616"/>
                  </a:lnTo>
                  <a:lnTo>
                    <a:pt x="115824" y="2194560"/>
                  </a:lnTo>
                  <a:lnTo>
                    <a:pt x="118872" y="2197608"/>
                  </a:lnTo>
                  <a:close/>
                </a:path>
                <a:path w="1684020" h="2382520">
                  <a:moveTo>
                    <a:pt x="150876" y="2330035"/>
                  </a:moveTo>
                  <a:lnTo>
                    <a:pt x="150876" y="2237232"/>
                  </a:lnTo>
                  <a:lnTo>
                    <a:pt x="115824" y="2194560"/>
                  </a:lnTo>
                  <a:lnTo>
                    <a:pt x="115824" y="2302616"/>
                  </a:lnTo>
                  <a:lnTo>
                    <a:pt x="143256" y="2325624"/>
                  </a:lnTo>
                  <a:lnTo>
                    <a:pt x="150876" y="2330035"/>
                  </a:lnTo>
                  <a:close/>
                </a:path>
                <a:path w="1684020" h="2382520">
                  <a:moveTo>
                    <a:pt x="188976" y="2266188"/>
                  </a:moveTo>
                  <a:lnTo>
                    <a:pt x="146304" y="2231136"/>
                  </a:lnTo>
                  <a:lnTo>
                    <a:pt x="150876" y="2237232"/>
                  </a:lnTo>
                  <a:lnTo>
                    <a:pt x="150876" y="2330035"/>
                  </a:lnTo>
                  <a:lnTo>
                    <a:pt x="172212" y="2342388"/>
                  </a:lnTo>
                  <a:lnTo>
                    <a:pt x="184404" y="2348163"/>
                  </a:lnTo>
                  <a:lnTo>
                    <a:pt x="184404" y="2264664"/>
                  </a:lnTo>
                  <a:lnTo>
                    <a:pt x="188976" y="2266188"/>
                  </a:lnTo>
                  <a:close/>
                </a:path>
                <a:path w="1684020" h="2382520">
                  <a:moveTo>
                    <a:pt x="208788" y="2359152"/>
                  </a:moveTo>
                  <a:lnTo>
                    <a:pt x="208788" y="2279904"/>
                  </a:lnTo>
                  <a:lnTo>
                    <a:pt x="184404" y="2264664"/>
                  </a:lnTo>
                  <a:lnTo>
                    <a:pt x="184404" y="2348163"/>
                  </a:lnTo>
                  <a:lnTo>
                    <a:pt x="201168" y="2356104"/>
                  </a:lnTo>
                  <a:lnTo>
                    <a:pt x="208788" y="2359152"/>
                  </a:lnTo>
                  <a:close/>
                </a:path>
                <a:path w="1684020" h="2382520">
                  <a:moveTo>
                    <a:pt x="231648" y="2368296"/>
                  </a:moveTo>
                  <a:lnTo>
                    <a:pt x="231648" y="2290572"/>
                  </a:lnTo>
                  <a:lnTo>
                    <a:pt x="228600" y="2289048"/>
                  </a:lnTo>
                  <a:lnTo>
                    <a:pt x="205740" y="2276856"/>
                  </a:lnTo>
                  <a:lnTo>
                    <a:pt x="208788" y="2279904"/>
                  </a:lnTo>
                  <a:lnTo>
                    <a:pt x="208788" y="2359152"/>
                  </a:lnTo>
                  <a:lnTo>
                    <a:pt x="231648" y="2368296"/>
                  </a:lnTo>
                  <a:close/>
                </a:path>
                <a:path w="1684020" h="2382520">
                  <a:moveTo>
                    <a:pt x="229108" y="2289227"/>
                  </a:moveTo>
                  <a:lnTo>
                    <a:pt x="228600" y="2288958"/>
                  </a:lnTo>
                  <a:lnTo>
                    <a:pt x="229108" y="2289227"/>
                  </a:lnTo>
                  <a:close/>
                </a:path>
                <a:path w="1684020" h="2382520">
                  <a:moveTo>
                    <a:pt x="231648" y="2290572"/>
                  </a:moveTo>
                  <a:lnTo>
                    <a:pt x="229108" y="2289227"/>
                  </a:lnTo>
                  <a:lnTo>
                    <a:pt x="228600" y="2289048"/>
                  </a:lnTo>
                  <a:lnTo>
                    <a:pt x="231648" y="2290572"/>
                  </a:lnTo>
                  <a:close/>
                </a:path>
                <a:path w="1684020" h="2382520">
                  <a:moveTo>
                    <a:pt x="254508" y="2373738"/>
                  </a:moveTo>
                  <a:lnTo>
                    <a:pt x="254508" y="2298192"/>
                  </a:lnTo>
                  <a:lnTo>
                    <a:pt x="229108" y="2289227"/>
                  </a:lnTo>
                  <a:lnTo>
                    <a:pt x="231648" y="2290572"/>
                  </a:lnTo>
                  <a:lnTo>
                    <a:pt x="231648" y="2368296"/>
                  </a:lnTo>
                  <a:lnTo>
                    <a:pt x="254508" y="2373738"/>
                  </a:lnTo>
                  <a:close/>
                </a:path>
                <a:path w="1684020" h="2382520">
                  <a:moveTo>
                    <a:pt x="278892" y="2304288"/>
                  </a:moveTo>
                  <a:lnTo>
                    <a:pt x="251460" y="2296668"/>
                  </a:lnTo>
                  <a:lnTo>
                    <a:pt x="254508" y="2298192"/>
                  </a:lnTo>
                  <a:lnTo>
                    <a:pt x="254508" y="2373738"/>
                  </a:lnTo>
                  <a:lnTo>
                    <a:pt x="263652" y="2375916"/>
                  </a:lnTo>
                  <a:lnTo>
                    <a:pt x="275844" y="2377657"/>
                  </a:lnTo>
                  <a:lnTo>
                    <a:pt x="275844" y="2304288"/>
                  </a:lnTo>
                  <a:lnTo>
                    <a:pt x="278892" y="2304288"/>
                  </a:lnTo>
                  <a:close/>
                </a:path>
                <a:path w="1684020" h="2382520">
                  <a:moveTo>
                    <a:pt x="304800" y="2307336"/>
                  </a:moveTo>
                  <a:lnTo>
                    <a:pt x="275844" y="2304288"/>
                  </a:lnTo>
                  <a:lnTo>
                    <a:pt x="275844" y="2377657"/>
                  </a:lnTo>
                  <a:lnTo>
                    <a:pt x="295656" y="2380488"/>
                  </a:lnTo>
                  <a:lnTo>
                    <a:pt x="301752" y="2380778"/>
                  </a:lnTo>
                  <a:lnTo>
                    <a:pt x="301752" y="2307336"/>
                  </a:lnTo>
                  <a:lnTo>
                    <a:pt x="304800" y="2307336"/>
                  </a:lnTo>
                  <a:close/>
                </a:path>
                <a:path w="1684020" h="2382520">
                  <a:moveTo>
                    <a:pt x="1647444" y="2308860"/>
                  </a:moveTo>
                  <a:lnTo>
                    <a:pt x="329184" y="2308860"/>
                  </a:lnTo>
                  <a:lnTo>
                    <a:pt x="301752" y="2307336"/>
                  </a:lnTo>
                  <a:lnTo>
                    <a:pt x="301752" y="2380778"/>
                  </a:lnTo>
                  <a:lnTo>
                    <a:pt x="327660" y="2382012"/>
                  </a:lnTo>
                  <a:lnTo>
                    <a:pt x="1610868" y="2382012"/>
                  </a:lnTo>
                  <a:lnTo>
                    <a:pt x="1610868" y="2345436"/>
                  </a:lnTo>
                  <a:lnTo>
                    <a:pt x="1647444" y="2308860"/>
                  </a:lnTo>
                  <a:close/>
                </a:path>
                <a:path w="1684020" h="2382520">
                  <a:moveTo>
                    <a:pt x="330708" y="2308860"/>
                  </a:moveTo>
                  <a:lnTo>
                    <a:pt x="329184" y="2308779"/>
                  </a:lnTo>
                  <a:lnTo>
                    <a:pt x="330708" y="2308860"/>
                  </a:lnTo>
                  <a:close/>
                </a:path>
                <a:path w="1684020" h="2382520">
                  <a:moveTo>
                    <a:pt x="1354836" y="73232"/>
                  </a:moveTo>
                  <a:lnTo>
                    <a:pt x="1353312" y="73152"/>
                  </a:lnTo>
                  <a:lnTo>
                    <a:pt x="1354836" y="73232"/>
                  </a:lnTo>
                  <a:close/>
                </a:path>
                <a:path w="1684020" h="2382520">
                  <a:moveTo>
                    <a:pt x="1382268" y="75157"/>
                  </a:moveTo>
                  <a:lnTo>
                    <a:pt x="1382268" y="74676"/>
                  </a:lnTo>
                  <a:lnTo>
                    <a:pt x="1379220" y="74676"/>
                  </a:lnTo>
                  <a:lnTo>
                    <a:pt x="1382268" y="75157"/>
                  </a:lnTo>
                  <a:close/>
                </a:path>
                <a:path w="1684020" h="2382520">
                  <a:moveTo>
                    <a:pt x="1408176" y="80210"/>
                  </a:moveTo>
                  <a:lnTo>
                    <a:pt x="1408176" y="79248"/>
                  </a:lnTo>
                  <a:lnTo>
                    <a:pt x="1403604" y="79248"/>
                  </a:lnTo>
                  <a:lnTo>
                    <a:pt x="1408176" y="80210"/>
                  </a:lnTo>
                  <a:close/>
                </a:path>
                <a:path w="1684020" h="2382520">
                  <a:moveTo>
                    <a:pt x="1432560" y="85344"/>
                  </a:moveTo>
                  <a:lnTo>
                    <a:pt x="1427988" y="83820"/>
                  </a:lnTo>
                  <a:lnTo>
                    <a:pt x="1431135" y="85044"/>
                  </a:lnTo>
                  <a:lnTo>
                    <a:pt x="1432560" y="85344"/>
                  </a:lnTo>
                  <a:close/>
                </a:path>
                <a:path w="1684020" h="2382520">
                  <a:moveTo>
                    <a:pt x="1431135" y="85044"/>
                  </a:moveTo>
                  <a:lnTo>
                    <a:pt x="1427988" y="83820"/>
                  </a:lnTo>
                  <a:lnTo>
                    <a:pt x="1427988" y="84381"/>
                  </a:lnTo>
                  <a:lnTo>
                    <a:pt x="1431135" y="85044"/>
                  </a:lnTo>
                  <a:close/>
                </a:path>
                <a:path w="1684020" h="2382520">
                  <a:moveTo>
                    <a:pt x="1432560" y="85598"/>
                  </a:moveTo>
                  <a:lnTo>
                    <a:pt x="1432560" y="85344"/>
                  </a:lnTo>
                  <a:lnTo>
                    <a:pt x="1431135" y="85044"/>
                  </a:lnTo>
                  <a:lnTo>
                    <a:pt x="1432560" y="85598"/>
                  </a:lnTo>
                  <a:close/>
                </a:path>
                <a:path w="1684020" h="2382520">
                  <a:moveTo>
                    <a:pt x="1455420" y="94488"/>
                  </a:moveTo>
                  <a:lnTo>
                    <a:pt x="1452372" y="92964"/>
                  </a:lnTo>
                  <a:lnTo>
                    <a:pt x="1452372" y="93302"/>
                  </a:lnTo>
                  <a:lnTo>
                    <a:pt x="1455420" y="94488"/>
                  </a:lnTo>
                  <a:close/>
                </a:path>
                <a:path w="1684020" h="2382520">
                  <a:moveTo>
                    <a:pt x="1478280" y="105156"/>
                  </a:moveTo>
                  <a:lnTo>
                    <a:pt x="1475232" y="103632"/>
                  </a:lnTo>
                  <a:lnTo>
                    <a:pt x="1475812" y="103994"/>
                  </a:lnTo>
                  <a:lnTo>
                    <a:pt x="1478280" y="105156"/>
                  </a:lnTo>
                  <a:close/>
                </a:path>
                <a:path w="1684020" h="2382520">
                  <a:moveTo>
                    <a:pt x="1475812" y="103994"/>
                  </a:moveTo>
                  <a:lnTo>
                    <a:pt x="1475232" y="103632"/>
                  </a:lnTo>
                  <a:lnTo>
                    <a:pt x="1475812" y="103994"/>
                  </a:lnTo>
                  <a:close/>
                </a:path>
                <a:path w="1684020" h="2382520">
                  <a:moveTo>
                    <a:pt x="1478280" y="105537"/>
                  </a:moveTo>
                  <a:lnTo>
                    <a:pt x="1478280" y="105156"/>
                  </a:lnTo>
                  <a:lnTo>
                    <a:pt x="1475812" y="103994"/>
                  </a:lnTo>
                  <a:lnTo>
                    <a:pt x="1478280" y="105537"/>
                  </a:lnTo>
                  <a:close/>
                </a:path>
                <a:path w="1684020" h="2382520">
                  <a:moveTo>
                    <a:pt x="1499616" y="118872"/>
                  </a:moveTo>
                  <a:lnTo>
                    <a:pt x="1495044" y="115824"/>
                  </a:lnTo>
                  <a:lnTo>
                    <a:pt x="1496013" y="116620"/>
                  </a:lnTo>
                  <a:lnTo>
                    <a:pt x="1499616" y="118872"/>
                  </a:lnTo>
                  <a:close/>
                </a:path>
                <a:path w="1684020" h="2382520">
                  <a:moveTo>
                    <a:pt x="1496013" y="116620"/>
                  </a:moveTo>
                  <a:lnTo>
                    <a:pt x="1495044" y="115824"/>
                  </a:lnTo>
                  <a:lnTo>
                    <a:pt x="1495044" y="116014"/>
                  </a:lnTo>
                  <a:lnTo>
                    <a:pt x="1496013" y="116620"/>
                  </a:lnTo>
                  <a:close/>
                </a:path>
                <a:path w="1684020" h="2382520">
                  <a:moveTo>
                    <a:pt x="1499616" y="119579"/>
                  </a:moveTo>
                  <a:lnTo>
                    <a:pt x="1499616" y="118872"/>
                  </a:lnTo>
                  <a:lnTo>
                    <a:pt x="1496013" y="116620"/>
                  </a:lnTo>
                  <a:lnTo>
                    <a:pt x="1499616" y="119579"/>
                  </a:lnTo>
                  <a:close/>
                </a:path>
                <a:path w="1684020" h="2382520">
                  <a:moveTo>
                    <a:pt x="1537716" y="150876"/>
                  </a:moveTo>
                  <a:lnTo>
                    <a:pt x="1533144" y="146304"/>
                  </a:lnTo>
                  <a:lnTo>
                    <a:pt x="1535205" y="148814"/>
                  </a:lnTo>
                  <a:lnTo>
                    <a:pt x="1537716" y="150876"/>
                  </a:lnTo>
                  <a:close/>
                </a:path>
                <a:path w="1684020" h="2382520">
                  <a:moveTo>
                    <a:pt x="1535205" y="148814"/>
                  </a:moveTo>
                  <a:lnTo>
                    <a:pt x="1533144" y="146304"/>
                  </a:lnTo>
                  <a:lnTo>
                    <a:pt x="1533144" y="147120"/>
                  </a:lnTo>
                  <a:lnTo>
                    <a:pt x="1535205" y="148814"/>
                  </a:lnTo>
                  <a:close/>
                </a:path>
                <a:path w="1684020" h="2382520">
                  <a:moveTo>
                    <a:pt x="1537716" y="151869"/>
                  </a:moveTo>
                  <a:lnTo>
                    <a:pt x="1537716" y="150876"/>
                  </a:lnTo>
                  <a:lnTo>
                    <a:pt x="1535205" y="148814"/>
                  </a:lnTo>
                  <a:lnTo>
                    <a:pt x="1537716" y="151869"/>
                  </a:lnTo>
                  <a:close/>
                </a:path>
                <a:path w="1684020" h="2382520">
                  <a:moveTo>
                    <a:pt x="1568196" y="188976"/>
                  </a:moveTo>
                  <a:lnTo>
                    <a:pt x="1565148" y="184404"/>
                  </a:lnTo>
                  <a:lnTo>
                    <a:pt x="1567399" y="188006"/>
                  </a:lnTo>
                  <a:lnTo>
                    <a:pt x="1568196" y="188976"/>
                  </a:lnTo>
                  <a:close/>
                </a:path>
                <a:path w="1684020" h="2382520">
                  <a:moveTo>
                    <a:pt x="1567399" y="188006"/>
                  </a:moveTo>
                  <a:lnTo>
                    <a:pt x="1565148" y="184404"/>
                  </a:lnTo>
                  <a:lnTo>
                    <a:pt x="1565148" y="185265"/>
                  </a:lnTo>
                  <a:lnTo>
                    <a:pt x="1567399" y="188006"/>
                  </a:lnTo>
                  <a:close/>
                </a:path>
                <a:path w="1684020" h="2382520">
                  <a:moveTo>
                    <a:pt x="1568196" y="189280"/>
                  </a:moveTo>
                  <a:lnTo>
                    <a:pt x="1568196" y="188976"/>
                  </a:lnTo>
                  <a:lnTo>
                    <a:pt x="1567399" y="188006"/>
                  </a:lnTo>
                  <a:lnTo>
                    <a:pt x="1568196" y="189280"/>
                  </a:lnTo>
                  <a:close/>
                </a:path>
                <a:path w="1684020" h="2382520">
                  <a:moveTo>
                    <a:pt x="1580388" y="210312"/>
                  </a:moveTo>
                  <a:lnTo>
                    <a:pt x="1580388" y="208788"/>
                  </a:lnTo>
                  <a:lnTo>
                    <a:pt x="1578864" y="207264"/>
                  </a:lnTo>
                  <a:lnTo>
                    <a:pt x="1580388" y="210312"/>
                  </a:lnTo>
                  <a:close/>
                </a:path>
                <a:path w="1684020" h="2382520">
                  <a:moveTo>
                    <a:pt x="1591056" y="232518"/>
                  </a:moveTo>
                  <a:lnTo>
                    <a:pt x="1591056" y="231648"/>
                  </a:lnTo>
                  <a:lnTo>
                    <a:pt x="1589532" y="228600"/>
                  </a:lnTo>
                  <a:lnTo>
                    <a:pt x="1591056" y="232518"/>
                  </a:lnTo>
                  <a:close/>
                </a:path>
                <a:path w="1684020" h="2382520">
                  <a:moveTo>
                    <a:pt x="1600200" y="256032"/>
                  </a:moveTo>
                  <a:lnTo>
                    <a:pt x="1598676" y="251460"/>
                  </a:lnTo>
                  <a:lnTo>
                    <a:pt x="1599207" y="253480"/>
                  </a:lnTo>
                  <a:lnTo>
                    <a:pt x="1600200" y="256032"/>
                  </a:lnTo>
                  <a:close/>
                </a:path>
                <a:path w="1684020" h="2382520">
                  <a:moveTo>
                    <a:pt x="1599207" y="253480"/>
                  </a:moveTo>
                  <a:lnTo>
                    <a:pt x="1598676" y="251460"/>
                  </a:lnTo>
                  <a:lnTo>
                    <a:pt x="1598676" y="252113"/>
                  </a:lnTo>
                  <a:lnTo>
                    <a:pt x="1599207" y="253480"/>
                  </a:lnTo>
                  <a:close/>
                </a:path>
                <a:path w="1684020" h="2382520">
                  <a:moveTo>
                    <a:pt x="1600200" y="257251"/>
                  </a:moveTo>
                  <a:lnTo>
                    <a:pt x="1600200" y="256032"/>
                  </a:lnTo>
                  <a:lnTo>
                    <a:pt x="1599207" y="253480"/>
                  </a:lnTo>
                  <a:lnTo>
                    <a:pt x="1600200" y="257251"/>
                  </a:lnTo>
                  <a:close/>
                </a:path>
                <a:path w="1684020" h="2382520">
                  <a:moveTo>
                    <a:pt x="1606296" y="287020"/>
                  </a:moveTo>
                  <a:lnTo>
                    <a:pt x="1606296" y="280416"/>
                  </a:lnTo>
                  <a:lnTo>
                    <a:pt x="1604772" y="277368"/>
                  </a:lnTo>
                  <a:lnTo>
                    <a:pt x="1606296" y="287020"/>
                  </a:lnTo>
                  <a:close/>
                </a:path>
                <a:path w="1684020" h="2382520">
                  <a:moveTo>
                    <a:pt x="1647444" y="2382012"/>
                  </a:moveTo>
                  <a:lnTo>
                    <a:pt x="1647444" y="2308860"/>
                  </a:lnTo>
                  <a:lnTo>
                    <a:pt x="1610868" y="2345436"/>
                  </a:lnTo>
                  <a:lnTo>
                    <a:pt x="1610868" y="2382012"/>
                  </a:lnTo>
                  <a:lnTo>
                    <a:pt x="1647444" y="2382012"/>
                  </a:lnTo>
                  <a:close/>
                </a:path>
              </a:pathLst>
            </a:custGeom>
            <a:solidFill>
              <a:srgbClr val="4371C4"/>
            </a:solidFill>
          </p:spPr>
          <p:txBody>
            <a:bodyPr wrap="square" lIns="0" tIns="0" rIns="0" bIns="0" rtlCol="0"/>
            <a:lstStyle/>
            <a:p>
              <a:endParaRPr sz="1588">
                <a:solidFill>
                  <a:prstClr val="black"/>
                </a:solidFill>
              </a:endParaRPr>
            </a:p>
          </p:txBody>
        </p:sp>
        <p:pic>
          <p:nvPicPr>
            <p:cNvPr id="124" name="object 42">
              <a:extLst>
                <a:ext uri="{FF2B5EF4-FFF2-40B4-BE49-F238E27FC236}">
                  <a16:creationId xmlns:a16="http://schemas.microsoft.com/office/drawing/2014/main" id="{DEE93C51-0962-490D-FA43-77D8ED54ED73}"/>
                </a:ext>
              </a:extLst>
            </p:cNvPr>
            <p:cNvPicPr/>
            <p:nvPr/>
          </p:nvPicPr>
          <p:blipFill>
            <a:blip r:embed="rId15" cstate="print"/>
            <a:stretch>
              <a:fillRect/>
            </a:stretch>
          </p:blipFill>
          <p:spPr>
            <a:xfrm>
              <a:off x="518159" y="4035551"/>
              <a:ext cx="1537715" cy="2235707"/>
            </a:xfrm>
            <a:prstGeom prst="rect">
              <a:avLst/>
            </a:prstGeom>
          </p:spPr>
        </p:pic>
        <p:sp>
          <p:nvSpPr>
            <p:cNvPr id="125" name="object 43">
              <a:extLst>
                <a:ext uri="{FF2B5EF4-FFF2-40B4-BE49-F238E27FC236}">
                  <a16:creationId xmlns:a16="http://schemas.microsoft.com/office/drawing/2014/main" id="{51B62C03-88AC-54BA-4D96-8C12E0F4DABC}"/>
                </a:ext>
              </a:extLst>
            </p:cNvPr>
            <p:cNvSpPr/>
            <p:nvPr/>
          </p:nvSpPr>
          <p:spPr>
            <a:xfrm>
              <a:off x="445008" y="3962400"/>
              <a:ext cx="1684020" cy="2382520"/>
            </a:xfrm>
            <a:custGeom>
              <a:avLst/>
              <a:gdLst/>
              <a:ahLst/>
              <a:cxnLst/>
              <a:rect l="l" t="t" r="r" b="b"/>
              <a:pathLst>
                <a:path w="1684020" h="2382520">
                  <a:moveTo>
                    <a:pt x="1684020" y="2382012"/>
                  </a:moveTo>
                  <a:lnTo>
                    <a:pt x="1684020" y="327660"/>
                  </a:lnTo>
                  <a:lnTo>
                    <a:pt x="1682496" y="297180"/>
                  </a:lnTo>
                  <a:lnTo>
                    <a:pt x="1668780" y="231648"/>
                  </a:lnTo>
                  <a:lnTo>
                    <a:pt x="1644396" y="173736"/>
                  </a:lnTo>
                  <a:lnTo>
                    <a:pt x="1588008" y="96012"/>
                  </a:lnTo>
                  <a:lnTo>
                    <a:pt x="1539240" y="57912"/>
                  </a:lnTo>
                  <a:lnTo>
                    <a:pt x="1482852" y="25908"/>
                  </a:lnTo>
                  <a:lnTo>
                    <a:pt x="1420368" y="7620"/>
                  </a:lnTo>
                  <a:lnTo>
                    <a:pt x="1356360" y="0"/>
                  </a:lnTo>
                  <a:lnTo>
                    <a:pt x="0" y="0"/>
                  </a:lnTo>
                  <a:lnTo>
                    <a:pt x="0" y="2054352"/>
                  </a:lnTo>
                  <a:lnTo>
                    <a:pt x="7620" y="2119884"/>
                  </a:lnTo>
                  <a:lnTo>
                    <a:pt x="25908" y="2180844"/>
                  </a:lnTo>
                  <a:lnTo>
                    <a:pt x="36576" y="73152"/>
                  </a:lnTo>
                  <a:lnTo>
                    <a:pt x="73152" y="36576"/>
                  </a:lnTo>
                  <a:lnTo>
                    <a:pt x="73152" y="73152"/>
                  </a:lnTo>
                  <a:lnTo>
                    <a:pt x="1354836" y="73232"/>
                  </a:lnTo>
                  <a:lnTo>
                    <a:pt x="1382268" y="74676"/>
                  </a:lnTo>
                  <a:lnTo>
                    <a:pt x="1382268" y="75157"/>
                  </a:lnTo>
                  <a:lnTo>
                    <a:pt x="1408176" y="79248"/>
                  </a:lnTo>
                  <a:lnTo>
                    <a:pt x="1408176" y="80210"/>
                  </a:lnTo>
                  <a:lnTo>
                    <a:pt x="1427988" y="84381"/>
                  </a:lnTo>
                  <a:lnTo>
                    <a:pt x="1427988" y="83820"/>
                  </a:lnTo>
                  <a:lnTo>
                    <a:pt x="1432560" y="85344"/>
                  </a:lnTo>
                  <a:lnTo>
                    <a:pt x="1432560" y="85598"/>
                  </a:lnTo>
                  <a:lnTo>
                    <a:pt x="1452372" y="93302"/>
                  </a:lnTo>
                  <a:lnTo>
                    <a:pt x="1452372" y="92964"/>
                  </a:lnTo>
                  <a:lnTo>
                    <a:pt x="1475232" y="103721"/>
                  </a:lnTo>
                  <a:lnTo>
                    <a:pt x="1478280" y="105156"/>
                  </a:lnTo>
                  <a:lnTo>
                    <a:pt x="1478280" y="105537"/>
                  </a:lnTo>
                  <a:lnTo>
                    <a:pt x="1495044" y="116014"/>
                  </a:lnTo>
                  <a:lnTo>
                    <a:pt x="1495044" y="115824"/>
                  </a:lnTo>
                  <a:lnTo>
                    <a:pt x="1499616" y="118872"/>
                  </a:lnTo>
                  <a:lnTo>
                    <a:pt x="1499616" y="119579"/>
                  </a:lnTo>
                  <a:lnTo>
                    <a:pt x="1533144" y="147120"/>
                  </a:lnTo>
                  <a:lnTo>
                    <a:pt x="1533144" y="146304"/>
                  </a:lnTo>
                  <a:lnTo>
                    <a:pt x="1537716" y="150876"/>
                  </a:lnTo>
                  <a:lnTo>
                    <a:pt x="1537716" y="151869"/>
                  </a:lnTo>
                  <a:lnTo>
                    <a:pt x="1565148" y="185265"/>
                  </a:lnTo>
                  <a:lnTo>
                    <a:pt x="1565148" y="184404"/>
                  </a:lnTo>
                  <a:lnTo>
                    <a:pt x="1568196" y="188976"/>
                  </a:lnTo>
                  <a:lnTo>
                    <a:pt x="1568196" y="189280"/>
                  </a:lnTo>
                  <a:lnTo>
                    <a:pt x="1580388" y="208788"/>
                  </a:lnTo>
                  <a:lnTo>
                    <a:pt x="1580388" y="210312"/>
                  </a:lnTo>
                  <a:lnTo>
                    <a:pt x="1591056" y="231648"/>
                  </a:lnTo>
                  <a:lnTo>
                    <a:pt x="1591056" y="232518"/>
                  </a:lnTo>
                  <a:lnTo>
                    <a:pt x="1598676" y="252113"/>
                  </a:lnTo>
                  <a:lnTo>
                    <a:pt x="1598676" y="251460"/>
                  </a:lnTo>
                  <a:lnTo>
                    <a:pt x="1600200" y="256032"/>
                  </a:lnTo>
                  <a:lnTo>
                    <a:pt x="1600200" y="257251"/>
                  </a:lnTo>
                  <a:lnTo>
                    <a:pt x="1606296" y="280416"/>
                  </a:lnTo>
                  <a:lnTo>
                    <a:pt x="1606296" y="287020"/>
                  </a:lnTo>
                  <a:lnTo>
                    <a:pt x="1609344" y="306324"/>
                  </a:lnTo>
                  <a:lnTo>
                    <a:pt x="1609344" y="301752"/>
                  </a:lnTo>
                  <a:lnTo>
                    <a:pt x="1610868" y="330708"/>
                  </a:lnTo>
                  <a:lnTo>
                    <a:pt x="1610868" y="2308860"/>
                  </a:lnTo>
                  <a:lnTo>
                    <a:pt x="1647444" y="2308860"/>
                  </a:lnTo>
                  <a:lnTo>
                    <a:pt x="1647444" y="2382012"/>
                  </a:lnTo>
                  <a:lnTo>
                    <a:pt x="1684020" y="2382012"/>
                  </a:lnTo>
                  <a:close/>
                </a:path>
                <a:path w="1684020" h="2382520">
                  <a:moveTo>
                    <a:pt x="73152" y="73152"/>
                  </a:moveTo>
                  <a:lnTo>
                    <a:pt x="73152" y="36576"/>
                  </a:lnTo>
                  <a:lnTo>
                    <a:pt x="36576" y="73152"/>
                  </a:lnTo>
                  <a:lnTo>
                    <a:pt x="73152" y="73152"/>
                  </a:lnTo>
                  <a:close/>
                </a:path>
                <a:path w="1684020" h="2382520">
                  <a:moveTo>
                    <a:pt x="79248" y="2106168"/>
                  </a:moveTo>
                  <a:lnTo>
                    <a:pt x="74676" y="2077212"/>
                  </a:lnTo>
                  <a:lnTo>
                    <a:pt x="74676" y="2081784"/>
                  </a:lnTo>
                  <a:lnTo>
                    <a:pt x="73152" y="2052828"/>
                  </a:lnTo>
                  <a:lnTo>
                    <a:pt x="73152" y="73152"/>
                  </a:lnTo>
                  <a:lnTo>
                    <a:pt x="36576" y="73152"/>
                  </a:lnTo>
                  <a:lnTo>
                    <a:pt x="36576" y="2203365"/>
                  </a:lnTo>
                  <a:lnTo>
                    <a:pt x="39624" y="2209800"/>
                  </a:lnTo>
                  <a:lnTo>
                    <a:pt x="57912" y="2238756"/>
                  </a:lnTo>
                  <a:lnTo>
                    <a:pt x="77724" y="2263322"/>
                  </a:lnTo>
                  <a:lnTo>
                    <a:pt x="77724" y="2103120"/>
                  </a:lnTo>
                  <a:lnTo>
                    <a:pt x="79248" y="2106168"/>
                  </a:lnTo>
                  <a:close/>
                </a:path>
                <a:path w="1684020" h="2382520">
                  <a:moveTo>
                    <a:pt x="85344" y="2130552"/>
                  </a:moveTo>
                  <a:lnTo>
                    <a:pt x="77724" y="2103120"/>
                  </a:lnTo>
                  <a:lnTo>
                    <a:pt x="77724" y="2263322"/>
                  </a:lnTo>
                  <a:lnTo>
                    <a:pt x="83820" y="2270881"/>
                  </a:lnTo>
                  <a:lnTo>
                    <a:pt x="83820" y="2127504"/>
                  </a:lnTo>
                  <a:lnTo>
                    <a:pt x="85344" y="2130552"/>
                  </a:lnTo>
                  <a:close/>
                </a:path>
                <a:path w="1684020" h="2382520">
                  <a:moveTo>
                    <a:pt x="94488" y="2284110"/>
                  </a:moveTo>
                  <a:lnTo>
                    <a:pt x="94488" y="2154936"/>
                  </a:lnTo>
                  <a:lnTo>
                    <a:pt x="83820" y="2127504"/>
                  </a:lnTo>
                  <a:lnTo>
                    <a:pt x="83820" y="2270881"/>
                  </a:lnTo>
                  <a:lnTo>
                    <a:pt x="94488" y="2284110"/>
                  </a:lnTo>
                  <a:close/>
                </a:path>
                <a:path w="1684020" h="2382520">
                  <a:moveTo>
                    <a:pt x="103994" y="2173804"/>
                  </a:moveTo>
                  <a:lnTo>
                    <a:pt x="92964" y="2150364"/>
                  </a:lnTo>
                  <a:lnTo>
                    <a:pt x="94488" y="2154936"/>
                  </a:lnTo>
                  <a:lnTo>
                    <a:pt x="94488" y="2284110"/>
                  </a:lnTo>
                  <a:lnTo>
                    <a:pt x="96012" y="2286000"/>
                  </a:lnTo>
                  <a:lnTo>
                    <a:pt x="103632" y="2292391"/>
                  </a:lnTo>
                  <a:lnTo>
                    <a:pt x="103632" y="2173224"/>
                  </a:lnTo>
                  <a:lnTo>
                    <a:pt x="103994" y="2173804"/>
                  </a:lnTo>
                  <a:close/>
                </a:path>
                <a:path w="1684020" h="2382520">
                  <a:moveTo>
                    <a:pt x="105156" y="2176272"/>
                  </a:moveTo>
                  <a:lnTo>
                    <a:pt x="103994" y="2173804"/>
                  </a:lnTo>
                  <a:lnTo>
                    <a:pt x="103632" y="2173224"/>
                  </a:lnTo>
                  <a:lnTo>
                    <a:pt x="105156" y="2176272"/>
                  </a:lnTo>
                  <a:close/>
                </a:path>
                <a:path w="1684020" h="2382520">
                  <a:moveTo>
                    <a:pt x="105156" y="2293669"/>
                  </a:moveTo>
                  <a:lnTo>
                    <a:pt x="105156" y="2176272"/>
                  </a:lnTo>
                  <a:lnTo>
                    <a:pt x="103632" y="2173224"/>
                  </a:lnTo>
                  <a:lnTo>
                    <a:pt x="103632" y="2292391"/>
                  </a:lnTo>
                  <a:lnTo>
                    <a:pt x="105156" y="2293669"/>
                  </a:lnTo>
                  <a:close/>
                </a:path>
                <a:path w="1684020" h="2382520">
                  <a:moveTo>
                    <a:pt x="118872" y="2197608"/>
                  </a:moveTo>
                  <a:lnTo>
                    <a:pt x="103994" y="2173804"/>
                  </a:lnTo>
                  <a:lnTo>
                    <a:pt x="105156" y="2176272"/>
                  </a:lnTo>
                  <a:lnTo>
                    <a:pt x="105156" y="2293669"/>
                  </a:lnTo>
                  <a:lnTo>
                    <a:pt x="115824" y="2302616"/>
                  </a:lnTo>
                  <a:lnTo>
                    <a:pt x="115824" y="2194560"/>
                  </a:lnTo>
                  <a:lnTo>
                    <a:pt x="118872" y="2197608"/>
                  </a:lnTo>
                  <a:close/>
                </a:path>
                <a:path w="1684020" h="2382520">
                  <a:moveTo>
                    <a:pt x="150876" y="2330035"/>
                  </a:moveTo>
                  <a:lnTo>
                    <a:pt x="150876" y="2237232"/>
                  </a:lnTo>
                  <a:lnTo>
                    <a:pt x="115824" y="2194560"/>
                  </a:lnTo>
                  <a:lnTo>
                    <a:pt x="115824" y="2302616"/>
                  </a:lnTo>
                  <a:lnTo>
                    <a:pt x="143256" y="2325624"/>
                  </a:lnTo>
                  <a:lnTo>
                    <a:pt x="150876" y="2330035"/>
                  </a:lnTo>
                  <a:close/>
                </a:path>
                <a:path w="1684020" h="2382520">
                  <a:moveTo>
                    <a:pt x="188976" y="2266188"/>
                  </a:moveTo>
                  <a:lnTo>
                    <a:pt x="146304" y="2231136"/>
                  </a:lnTo>
                  <a:lnTo>
                    <a:pt x="150876" y="2237232"/>
                  </a:lnTo>
                  <a:lnTo>
                    <a:pt x="150876" y="2330035"/>
                  </a:lnTo>
                  <a:lnTo>
                    <a:pt x="172212" y="2342388"/>
                  </a:lnTo>
                  <a:lnTo>
                    <a:pt x="184404" y="2348163"/>
                  </a:lnTo>
                  <a:lnTo>
                    <a:pt x="184404" y="2264664"/>
                  </a:lnTo>
                  <a:lnTo>
                    <a:pt x="188976" y="2266188"/>
                  </a:lnTo>
                  <a:close/>
                </a:path>
                <a:path w="1684020" h="2382520">
                  <a:moveTo>
                    <a:pt x="208788" y="2359152"/>
                  </a:moveTo>
                  <a:lnTo>
                    <a:pt x="208788" y="2279904"/>
                  </a:lnTo>
                  <a:lnTo>
                    <a:pt x="184404" y="2264664"/>
                  </a:lnTo>
                  <a:lnTo>
                    <a:pt x="184404" y="2348163"/>
                  </a:lnTo>
                  <a:lnTo>
                    <a:pt x="201168" y="2356104"/>
                  </a:lnTo>
                  <a:lnTo>
                    <a:pt x="208788" y="2359152"/>
                  </a:lnTo>
                  <a:close/>
                </a:path>
                <a:path w="1684020" h="2382520">
                  <a:moveTo>
                    <a:pt x="231648" y="2368296"/>
                  </a:moveTo>
                  <a:lnTo>
                    <a:pt x="231648" y="2290572"/>
                  </a:lnTo>
                  <a:lnTo>
                    <a:pt x="228600" y="2289048"/>
                  </a:lnTo>
                  <a:lnTo>
                    <a:pt x="205740" y="2276856"/>
                  </a:lnTo>
                  <a:lnTo>
                    <a:pt x="208788" y="2279904"/>
                  </a:lnTo>
                  <a:lnTo>
                    <a:pt x="208788" y="2359152"/>
                  </a:lnTo>
                  <a:lnTo>
                    <a:pt x="231648" y="2368296"/>
                  </a:lnTo>
                  <a:close/>
                </a:path>
                <a:path w="1684020" h="2382520">
                  <a:moveTo>
                    <a:pt x="229108" y="2289227"/>
                  </a:moveTo>
                  <a:lnTo>
                    <a:pt x="228600" y="2288958"/>
                  </a:lnTo>
                  <a:lnTo>
                    <a:pt x="229108" y="2289227"/>
                  </a:lnTo>
                  <a:close/>
                </a:path>
                <a:path w="1684020" h="2382520">
                  <a:moveTo>
                    <a:pt x="231648" y="2290572"/>
                  </a:moveTo>
                  <a:lnTo>
                    <a:pt x="229108" y="2289227"/>
                  </a:lnTo>
                  <a:lnTo>
                    <a:pt x="228600" y="2289048"/>
                  </a:lnTo>
                  <a:lnTo>
                    <a:pt x="231648" y="2290572"/>
                  </a:lnTo>
                  <a:close/>
                </a:path>
                <a:path w="1684020" h="2382520">
                  <a:moveTo>
                    <a:pt x="254508" y="2373738"/>
                  </a:moveTo>
                  <a:lnTo>
                    <a:pt x="254508" y="2298192"/>
                  </a:lnTo>
                  <a:lnTo>
                    <a:pt x="229108" y="2289227"/>
                  </a:lnTo>
                  <a:lnTo>
                    <a:pt x="231648" y="2290572"/>
                  </a:lnTo>
                  <a:lnTo>
                    <a:pt x="231648" y="2368296"/>
                  </a:lnTo>
                  <a:lnTo>
                    <a:pt x="254508" y="2373738"/>
                  </a:lnTo>
                  <a:close/>
                </a:path>
                <a:path w="1684020" h="2382520">
                  <a:moveTo>
                    <a:pt x="278892" y="2304288"/>
                  </a:moveTo>
                  <a:lnTo>
                    <a:pt x="251460" y="2296668"/>
                  </a:lnTo>
                  <a:lnTo>
                    <a:pt x="254508" y="2298192"/>
                  </a:lnTo>
                  <a:lnTo>
                    <a:pt x="254508" y="2373738"/>
                  </a:lnTo>
                  <a:lnTo>
                    <a:pt x="263652" y="2375916"/>
                  </a:lnTo>
                  <a:lnTo>
                    <a:pt x="275844" y="2377657"/>
                  </a:lnTo>
                  <a:lnTo>
                    <a:pt x="275844" y="2304288"/>
                  </a:lnTo>
                  <a:lnTo>
                    <a:pt x="278892" y="2304288"/>
                  </a:lnTo>
                  <a:close/>
                </a:path>
                <a:path w="1684020" h="2382520">
                  <a:moveTo>
                    <a:pt x="304800" y="2307336"/>
                  </a:moveTo>
                  <a:lnTo>
                    <a:pt x="275844" y="2304288"/>
                  </a:lnTo>
                  <a:lnTo>
                    <a:pt x="275844" y="2377657"/>
                  </a:lnTo>
                  <a:lnTo>
                    <a:pt x="295656" y="2380488"/>
                  </a:lnTo>
                  <a:lnTo>
                    <a:pt x="301752" y="2380778"/>
                  </a:lnTo>
                  <a:lnTo>
                    <a:pt x="301752" y="2307336"/>
                  </a:lnTo>
                  <a:lnTo>
                    <a:pt x="304800" y="2307336"/>
                  </a:lnTo>
                  <a:close/>
                </a:path>
                <a:path w="1684020" h="2382520">
                  <a:moveTo>
                    <a:pt x="1647444" y="2308860"/>
                  </a:moveTo>
                  <a:lnTo>
                    <a:pt x="329184" y="2308860"/>
                  </a:lnTo>
                  <a:lnTo>
                    <a:pt x="301752" y="2307336"/>
                  </a:lnTo>
                  <a:lnTo>
                    <a:pt x="301752" y="2380778"/>
                  </a:lnTo>
                  <a:lnTo>
                    <a:pt x="327660" y="2382012"/>
                  </a:lnTo>
                  <a:lnTo>
                    <a:pt x="1610868" y="2382012"/>
                  </a:lnTo>
                  <a:lnTo>
                    <a:pt x="1610868" y="2345436"/>
                  </a:lnTo>
                  <a:lnTo>
                    <a:pt x="1647444" y="2308860"/>
                  </a:lnTo>
                  <a:close/>
                </a:path>
                <a:path w="1684020" h="2382520">
                  <a:moveTo>
                    <a:pt x="330708" y="2308860"/>
                  </a:moveTo>
                  <a:lnTo>
                    <a:pt x="329184" y="2308779"/>
                  </a:lnTo>
                  <a:lnTo>
                    <a:pt x="330708" y="2308860"/>
                  </a:lnTo>
                  <a:close/>
                </a:path>
                <a:path w="1684020" h="2382520">
                  <a:moveTo>
                    <a:pt x="1354836" y="73232"/>
                  </a:moveTo>
                  <a:lnTo>
                    <a:pt x="1353312" y="73152"/>
                  </a:lnTo>
                  <a:lnTo>
                    <a:pt x="1354836" y="73232"/>
                  </a:lnTo>
                  <a:close/>
                </a:path>
                <a:path w="1684020" h="2382520">
                  <a:moveTo>
                    <a:pt x="1382268" y="75157"/>
                  </a:moveTo>
                  <a:lnTo>
                    <a:pt x="1382268" y="74676"/>
                  </a:lnTo>
                  <a:lnTo>
                    <a:pt x="1379220" y="74676"/>
                  </a:lnTo>
                  <a:lnTo>
                    <a:pt x="1382268" y="75157"/>
                  </a:lnTo>
                  <a:close/>
                </a:path>
                <a:path w="1684020" h="2382520">
                  <a:moveTo>
                    <a:pt x="1408176" y="80210"/>
                  </a:moveTo>
                  <a:lnTo>
                    <a:pt x="1408176" y="79248"/>
                  </a:lnTo>
                  <a:lnTo>
                    <a:pt x="1403604" y="79248"/>
                  </a:lnTo>
                  <a:lnTo>
                    <a:pt x="1408176" y="80210"/>
                  </a:lnTo>
                  <a:close/>
                </a:path>
                <a:path w="1684020" h="2382520">
                  <a:moveTo>
                    <a:pt x="1432560" y="85344"/>
                  </a:moveTo>
                  <a:lnTo>
                    <a:pt x="1427988" y="83820"/>
                  </a:lnTo>
                  <a:lnTo>
                    <a:pt x="1431135" y="85044"/>
                  </a:lnTo>
                  <a:lnTo>
                    <a:pt x="1432560" y="85344"/>
                  </a:lnTo>
                  <a:close/>
                </a:path>
                <a:path w="1684020" h="2382520">
                  <a:moveTo>
                    <a:pt x="1431135" y="85044"/>
                  </a:moveTo>
                  <a:lnTo>
                    <a:pt x="1427988" y="83820"/>
                  </a:lnTo>
                  <a:lnTo>
                    <a:pt x="1427988" y="84381"/>
                  </a:lnTo>
                  <a:lnTo>
                    <a:pt x="1431135" y="85044"/>
                  </a:lnTo>
                  <a:close/>
                </a:path>
                <a:path w="1684020" h="2382520">
                  <a:moveTo>
                    <a:pt x="1432560" y="85598"/>
                  </a:moveTo>
                  <a:lnTo>
                    <a:pt x="1432560" y="85344"/>
                  </a:lnTo>
                  <a:lnTo>
                    <a:pt x="1431135" y="85044"/>
                  </a:lnTo>
                  <a:lnTo>
                    <a:pt x="1432560" y="85598"/>
                  </a:lnTo>
                  <a:close/>
                </a:path>
                <a:path w="1684020" h="2382520">
                  <a:moveTo>
                    <a:pt x="1455420" y="94488"/>
                  </a:moveTo>
                  <a:lnTo>
                    <a:pt x="1452372" y="92964"/>
                  </a:lnTo>
                  <a:lnTo>
                    <a:pt x="1452372" y="93302"/>
                  </a:lnTo>
                  <a:lnTo>
                    <a:pt x="1455420" y="94488"/>
                  </a:lnTo>
                  <a:close/>
                </a:path>
                <a:path w="1684020" h="2382520">
                  <a:moveTo>
                    <a:pt x="1478280" y="105156"/>
                  </a:moveTo>
                  <a:lnTo>
                    <a:pt x="1475232" y="103632"/>
                  </a:lnTo>
                  <a:lnTo>
                    <a:pt x="1475812" y="103994"/>
                  </a:lnTo>
                  <a:lnTo>
                    <a:pt x="1478280" y="105156"/>
                  </a:lnTo>
                  <a:close/>
                </a:path>
                <a:path w="1684020" h="2382520">
                  <a:moveTo>
                    <a:pt x="1475812" y="103994"/>
                  </a:moveTo>
                  <a:lnTo>
                    <a:pt x="1475232" y="103632"/>
                  </a:lnTo>
                  <a:lnTo>
                    <a:pt x="1475812" y="103994"/>
                  </a:lnTo>
                  <a:close/>
                </a:path>
                <a:path w="1684020" h="2382520">
                  <a:moveTo>
                    <a:pt x="1478280" y="105537"/>
                  </a:moveTo>
                  <a:lnTo>
                    <a:pt x="1478280" y="105156"/>
                  </a:lnTo>
                  <a:lnTo>
                    <a:pt x="1475812" y="103994"/>
                  </a:lnTo>
                  <a:lnTo>
                    <a:pt x="1478280" y="105537"/>
                  </a:lnTo>
                  <a:close/>
                </a:path>
                <a:path w="1684020" h="2382520">
                  <a:moveTo>
                    <a:pt x="1499616" y="118872"/>
                  </a:moveTo>
                  <a:lnTo>
                    <a:pt x="1495044" y="115824"/>
                  </a:lnTo>
                  <a:lnTo>
                    <a:pt x="1496013" y="116620"/>
                  </a:lnTo>
                  <a:lnTo>
                    <a:pt x="1499616" y="118872"/>
                  </a:lnTo>
                  <a:close/>
                </a:path>
                <a:path w="1684020" h="2382520">
                  <a:moveTo>
                    <a:pt x="1496013" y="116620"/>
                  </a:moveTo>
                  <a:lnTo>
                    <a:pt x="1495044" y="115824"/>
                  </a:lnTo>
                  <a:lnTo>
                    <a:pt x="1495044" y="116014"/>
                  </a:lnTo>
                  <a:lnTo>
                    <a:pt x="1496013" y="116620"/>
                  </a:lnTo>
                  <a:close/>
                </a:path>
                <a:path w="1684020" h="2382520">
                  <a:moveTo>
                    <a:pt x="1499616" y="119579"/>
                  </a:moveTo>
                  <a:lnTo>
                    <a:pt x="1499616" y="118872"/>
                  </a:lnTo>
                  <a:lnTo>
                    <a:pt x="1496013" y="116620"/>
                  </a:lnTo>
                  <a:lnTo>
                    <a:pt x="1499616" y="119579"/>
                  </a:lnTo>
                  <a:close/>
                </a:path>
                <a:path w="1684020" h="2382520">
                  <a:moveTo>
                    <a:pt x="1537716" y="150876"/>
                  </a:moveTo>
                  <a:lnTo>
                    <a:pt x="1533144" y="146304"/>
                  </a:lnTo>
                  <a:lnTo>
                    <a:pt x="1535205" y="148814"/>
                  </a:lnTo>
                  <a:lnTo>
                    <a:pt x="1537716" y="150876"/>
                  </a:lnTo>
                  <a:close/>
                </a:path>
                <a:path w="1684020" h="2382520">
                  <a:moveTo>
                    <a:pt x="1535205" y="148814"/>
                  </a:moveTo>
                  <a:lnTo>
                    <a:pt x="1533144" y="146304"/>
                  </a:lnTo>
                  <a:lnTo>
                    <a:pt x="1533144" y="147120"/>
                  </a:lnTo>
                  <a:lnTo>
                    <a:pt x="1535205" y="148814"/>
                  </a:lnTo>
                  <a:close/>
                </a:path>
                <a:path w="1684020" h="2382520">
                  <a:moveTo>
                    <a:pt x="1537716" y="151869"/>
                  </a:moveTo>
                  <a:lnTo>
                    <a:pt x="1537716" y="150876"/>
                  </a:lnTo>
                  <a:lnTo>
                    <a:pt x="1535205" y="148814"/>
                  </a:lnTo>
                  <a:lnTo>
                    <a:pt x="1537716" y="151869"/>
                  </a:lnTo>
                  <a:close/>
                </a:path>
                <a:path w="1684020" h="2382520">
                  <a:moveTo>
                    <a:pt x="1568196" y="188976"/>
                  </a:moveTo>
                  <a:lnTo>
                    <a:pt x="1565148" y="184404"/>
                  </a:lnTo>
                  <a:lnTo>
                    <a:pt x="1567399" y="188006"/>
                  </a:lnTo>
                  <a:lnTo>
                    <a:pt x="1568196" y="188976"/>
                  </a:lnTo>
                  <a:close/>
                </a:path>
                <a:path w="1684020" h="2382520">
                  <a:moveTo>
                    <a:pt x="1567399" y="188006"/>
                  </a:moveTo>
                  <a:lnTo>
                    <a:pt x="1565148" y="184404"/>
                  </a:lnTo>
                  <a:lnTo>
                    <a:pt x="1565148" y="185265"/>
                  </a:lnTo>
                  <a:lnTo>
                    <a:pt x="1567399" y="188006"/>
                  </a:lnTo>
                  <a:close/>
                </a:path>
                <a:path w="1684020" h="2382520">
                  <a:moveTo>
                    <a:pt x="1568196" y="189280"/>
                  </a:moveTo>
                  <a:lnTo>
                    <a:pt x="1568196" y="188976"/>
                  </a:lnTo>
                  <a:lnTo>
                    <a:pt x="1567399" y="188006"/>
                  </a:lnTo>
                  <a:lnTo>
                    <a:pt x="1568196" y="189280"/>
                  </a:lnTo>
                  <a:close/>
                </a:path>
                <a:path w="1684020" h="2382520">
                  <a:moveTo>
                    <a:pt x="1580388" y="210312"/>
                  </a:moveTo>
                  <a:lnTo>
                    <a:pt x="1580388" y="208788"/>
                  </a:lnTo>
                  <a:lnTo>
                    <a:pt x="1578864" y="207264"/>
                  </a:lnTo>
                  <a:lnTo>
                    <a:pt x="1580388" y="210312"/>
                  </a:lnTo>
                  <a:close/>
                </a:path>
                <a:path w="1684020" h="2382520">
                  <a:moveTo>
                    <a:pt x="1591056" y="232518"/>
                  </a:moveTo>
                  <a:lnTo>
                    <a:pt x="1591056" y="231648"/>
                  </a:lnTo>
                  <a:lnTo>
                    <a:pt x="1589532" y="228600"/>
                  </a:lnTo>
                  <a:lnTo>
                    <a:pt x="1591056" y="232518"/>
                  </a:lnTo>
                  <a:close/>
                </a:path>
                <a:path w="1684020" h="2382520">
                  <a:moveTo>
                    <a:pt x="1600200" y="256032"/>
                  </a:moveTo>
                  <a:lnTo>
                    <a:pt x="1598676" y="251460"/>
                  </a:lnTo>
                  <a:lnTo>
                    <a:pt x="1599207" y="253480"/>
                  </a:lnTo>
                  <a:lnTo>
                    <a:pt x="1600200" y="256032"/>
                  </a:lnTo>
                  <a:close/>
                </a:path>
                <a:path w="1684020" h="2382520">
                  <a:moveTo>
                    <a:pt x="1599207" y="253480"/>
                  </a:moveTo>
                  <a:lnTo>
                    <a:pt x="1598676" y="251460"/>
                  </a:lnTo>
                  <a:lnTo>
                    <a:pt x="1598676" y="252113"/>
                  </a:lnTo>
                  <a:lnTo>
                    <a:pt x="1599207" y="253480"/>
                  </a:lnTo>
                  <a:close/>
                </a:path>
                <a:path w="1684020" h="2382520">
                  <a:moveTo>
                    <a:pt x="1600200" y="257251"/>
                  </a:moveTo>
                  <a:lnTo>
                    <a:pt x="1600200" y="256032"/>
                  </a:lnTo>
                  <a:lnTo>
                    <a:pt x="1599207" y="253480"/>
                  </a:lnTo>
                  <a:lnTo>
                    <a:pt x="1600200" y="257251"/>
                  </a:lnTo>
                  <a:close/>
                </a:path>
                <a:path w="1684020" h="2382520">
                  <a:moveTo>
                    <a:pt x="1606296" y="287020"/>
                  </a:moveTo>
                  <a:lnTo>
                    <a:pt x="1606296" y="280416"/>
                  </a:lnTo>
                  <a:lnTo>
                    <a:pt x="1604772" y="277368"/>
                  </a:lnTo>
                  <a:lnTo>
                    <a:pt x="1606296" y="287020"/>
                  </a:lnTo>
                  <a:close/>
                </a:path>
                <a:path w="1684020" h="2382520">
                  <a:moveTo>
                    <a:pt x="1647444" y="2382012"/>
                  </a:moveTo>
                  <a:lnTo>
                    <a:pt x="1647444" y="2308860"/>
                  </a:lnTo>
                  <a:lnTo>
                    <a:pt x="1610868" y="2345436"/>
                  </a:lnTo>
                  <a:lnTo>
                    <a:pt x="1610868" y="2382012"/>
                  </a:lnTo>
                  <a:lnTo>
                    <a:pt x="1647444" y="2382012"/>
                  </a:lnTo>
                  <a:close/>
                </a:path>
              </a:pathLst>
            </a:custGeom>
            <a:solidFill>
              <a:srgbClr val="4371C4"/>
            </a:solidFill>
          </p:spPr>
          <p:txBody>
            <a:bodyPr wrap="square" lIns="0" tIns="0" rIns="0" bIns="0" rtlCol="0"/>
            <a:lstStyle/>
            <a:p>
              <a:endParaRPr sz="1588">
                <a:solidFill>
                  <a:prstClr val="black"/>
                </a:solidFill>
              </a:endParaRPr>
            </a:p>
          </p:txBody>
        </p:sp>
      </p:grpSp>
      <p:sp>
        <p:nvSpPr>
          <p:cNvPr id="129" name="object 6">
            <a:extLst>
              <a:ext uri="{FF2B5EF4-FFF2-40B4-BE49-F238E27FC236}">
                <a16:creationId xmlns:a16="http://schemas.microsoft.com/office/drawing/2014/main" id="{86289B4D-4AFC-DD9F-E3DE-4C4ED5981F7C}"/>
              </a:ext>
            </a:extLst>
          </p:cNvPr>
          <p:cNvSpPr txBox="1">
            <a:spLocks/>
          </p:cNvSpPr>
          <p:nvPr/>
        </p:nvSpPr>
        <p:spPr>
          <a:xfrm>
            <a:off x="197479" y="1570555"/>
            <a:ext cx="8808735" cy="32630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lnSpc>
                <a:spcPts val="2281"/>
              </a:lnSpc>
            </a:pPr>
            <a:r>
              <a:rPr lang="fr-FR" sz="3200" spc="4" dirty="0">
                <a:solidFill>
                  <a:srgbClr val="2E5497"/>
                </a:solidFill>
                <a:highlight>
                  <a:srgbClr val="F6DA0A"/>
                </a:highlight>
              </a:rPr>
              <a:t>Matériels</a:t>
            </a:r>
            <a:r>
              <a:rPr lang="fr-FR" sz="3200" spc="-9" dirty="0">
                <a:solidFill>
                  <a:srgbClr val="2E5497"/>
                </a:solidFill>
                <a:highlight>
                  <a:srgbClr val="F6DA0A"/>
                </a:highlight>
              </a:rPr>
              <a:t> </a:t>
            </a:r>
            <a:r>
              <a:rPr lang="fr-FR" sz="3200" spc="4" dirty="0">
                <a:solidFill>
                  <a:srgbClr val="2E5497"/>
                </a:solidFill>
                <a:highlight>
                  <a:srgbClr val="F6DA0A"/>
                </a:highlight>
              </a:rPr>
              <a:t>complémentaires</a:t>
            </a:r>
            <a:r>
              <a:rPr lang="fr-FR" sz="3200" spc="-31" dirty="0">
                <a:solidFill>
                  <a:srgbClr val="2E5497"/>
                </a:solidFill>
                <a:highlight>
                  <a:srgbClr val="F6DA0A"/>
                </a:highlight>
              </a:rPr>
              <a:t> </a:t>
            </a:r>
            <a:r>
              <a:rPr lang="fr-FR" sz="3200" dirty="0">
                <a:solidFill>
                  <a:srgbClr val="2E5497"/>
                </a:solidFill>
                <a:highlight>
                  <a:srgbClr val="F6DA0A"/>
                </a:highlight>
              </a:rPr>
              <a:t>indispensables</a:t>
            </a:r>
            <a:endParaRPr lang="fr-FR" sz="3200" spc="4" dirty="0">
              <a:solidFill>
                <a:srgbClr val="2E5497"/>
              </a:solidFill>
              <a:highlight>
                <a:srgbClr val="F6DA0A"/>
              </a:highlight>
            </a:endParaRPr>
          </a:p>
        </p:txBody>
      </p:sp>
    </p:spTree>
    <p:extLst>
      <p:ext uri="{BB962C8B-B14F-4D97-AF65-F5344CB8AC3E}">
        <p14:creationId xmlns:p14="http://schemas.microsoft.com/office/powerpoint/2010/main" val="26919659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grpSp>
        <p:nvGrpSpPr>
          <p:cNvPr id="126" name="object 3">
            <a:extLst>
              <a:ext uri="{FF2B5EF4-FFF2-40B4-BE49-F238E27FC236}">
                <a16:creationId xmlns:a16="http://schemas.microsoft.com/office/drawing/2014/main" id="{31741BC8-26C0-D761-B750-A17B477492FF}"/>
              </a:ext>
            </a:extLst>
          </p:cNvPr>
          <p:cNvGrpSpPr/>
          <p:nvPr/>
        </p:nvGrpSpPr>
        <p:grpSpPr>
          <a:xfrm>
            <a:off x="132819" y="1465545"/>
            <a:ext cx="1554666" cy="475989"/>
            <a:chOff x="577595" y="1184148"/>
            <a:chExt cx="3403600" cy="367665"/>
          </a:xfrm>
          <a:solidFill>
            <a:srgbClr val="F6DA0A"/>
          </a:solidFill>
        </p:grpSpPr>
        <p:sp>
          <p:nvSpPr>
            <p:cNvPr id="127" name="object 4">
              <a:extLst>
                <a:ext uri="{FF2B5EF4-FFF2-40B4-BE49-F238E27FC236}">
                  <a16:creationId xmlns:a16="http://schemas.microsoft.com/office/drawing/2014/main" id="{403DF2C0-A8F5-6CE6-4411-9E24992FB7F5}"/>
                </a:ext>
              </a:extLst>
            </p:cNvPr>
            <p:cNvSpPr/>
            <p:nvPr/>
          </p:nvSpPr>
          <p:spPr>
            <a:xfrm>
              <a:off x="582167" y="1188720"/>
              <a:ext cx="3394075" cy="358140"/>
            </a:xfrm>
            <a:custGeom>
              <a:avLst/>
              <a:gdLst/>
              <a:ahLst/>
              <a:cxnLst/>
              <a:rect l="l" t="t" r="r" b="b"/>
              <a:pathLst>
                <a:path w="3394075" h="358140">
                  <a:moveTo>
                    <a:pt x="3393947" y="358139"/>
                  </a:moveTo>
                  <a:lnTo>
                    <a:pt x="3393947" y="0"/>
                  </a:lnTo>
                  <a:lnTo>
                    <a:pt x="0" y="0"/>
                  </a:lnTo>
                  <a:lnTo>
                    <a:pt x="0" y="358139"/>
                  </a:lnTo>
                  <a:lnTo>
                    <a:pt x="3393947" y="358139"/>
                  </a:lnTo>
                  <a:close/>
                </a:path>
              </a:pathLst>
            </a:custGeom>
            <a:grpFill/>
          </p:spPr>
          <p:txBody>
            <a:bodyPr wrap="square" lIns="0" tIns="0" rIns="0" bIns="0" rtlCol="0"/>
            <a:lstStyle/>
            <a:p>
              <a:endParaRPr sz="1588">
                <a:solidFill>
                  <a:prstClr val="black"/>
                </a:solidFill>
              </a:endParaRPr>
            </a:p>
          </p:txBody>
        </p:sp>
        <p:sp>
          <p:nvSpPr>
            <p:cNvPr id="128" name="object 5">
              <a:extLst>
                <a:ext uri="{FF2B5EF4-FFF2-40B4-BE49-F238E27FC236}">
                  <a16:creationId xmlns:a16="http://schemas.microsoft.com/office/drawing/2014/main" id="{103387AB-9C8F-215E-3F14-17A15F8B053E}"/>
                </a:ext>
              </a:extLst>
            </p:cNvPr>
            <p:cNvSpPr/>
            <p:nvPr/>
          </p:nvSpPr>
          <p:spPr>
            <a:xfrm>
              <a:off x="577595" y="1184148"/>
              <a:ext cx="3403600" cy="367665"/>
            </a:xfrm>
            <a:custGeom>
              <a:avLst/>
              <a:gdLst/>
              <a:ahLst/>
              <a:cxnLst/>
              <a:rect l="l" t="t" r="r" b="b"/>
              <a:pathLst>
                <a:path w="3403600" h="367665">
                  <a:moveTo>
                    <a:pt x="3403092" y="365760"/>
                  </a:moveTo>
                  <a:lnTo>
                    <a:pt x="3403092" y="1524"/>
                  </a:lnTo>
                  <a:lnTo>
                    <a:pt x="3401568" y="0"/>
                  </a:lnTo>
                  <a:lnTo>
                    <a:pt x="1524" y="0"/>
                  </a:lnTo>
                  <a:lnTo>
                    <a:pt x="0" y="1524"/>
                  </a:lnTo>
                  <a:lnTo>
                    <a:pt x="0" y="365760"/>
                  </a:lnTo>
                  <a:lnTo>
                    <a:pt x="1524" y="367284"/>
                  </a:lnTo>
                  <a:lnTo>
                    <a:pt x="4572" y="367284"/>
                  </a:lnTo>
                  <a:lnTo>
                    <a:pt x="4572" y="7620"/>
                  </a:lnTo>
                  <a:lnTo>
                    <a:pt x="7620" y="4572"/>
                  </a:lnTo>
                  <a:lnTo>
                    <a:pt x="7620" y="7620"/>
                  </a:lnTo>
                  <a:lnTo>
                    <a:pt x="3395472" y="7620"/>
                  </a:lnTo>
                  <a:lnTo>
                    <a:pt x="3395472" y="4572"/>
                  </a:lnTo>
                  <a:lnTo>
                    <a:pt x="3398520" y="7620"/>
                  </a:lnTo>
                  <a:lnTo>
                    <a:pt x="3398520" y="367284"/>
                  </a:lnTo>
                  <a:lnTo>
                    <a:pt x="3401568" y="367284"/>
                  </a:lnTo>
                  <a:lnTo>
                    <a:pt x="3403092" y="365760"/>
                  </a:lnTo>
                  <a:close/>
                </a:path>
                <a:path w="3403600" h="367665">
                  <a:moveTo>
                    <a:pt x="7620" y="7620"/>
                  </a:moveTo>
                  <a:lnTo>
                    <a:pt x="7620" y="4572"/>
                  </a:lnTo>
                  <a:lnTo>
                    <a:pt x="4572" y="7620"/>
                  </a:lnTo>
                  <a:lnTo>
                    <a:pt x="7620" y="7620"/>
                  </a:lnTo>
                  <a:close/>
                </a:path>
                <a:path w="3403600" h="367665">
                  <a:moveTo>
                    <a:pt x="7620" y="359664"/>
                  </a:moveTo>
                  <a:lnTo>
                    <a:pt x="7620" y="7620"/>
                  </a:lnTo>
                  <a:lnTo>
                    <a:pt x="4572" y="7620"/>
                  </a:lnTo>
                  <a:lnTo>
                    <a:pt x="4572" y="359664"/>
                  </a:lnTo>
                  <a:lnTo>
                    <a:pt x="7620" y="359664"/>
                  </a:lnTo>
                  <a:close/>
                </a:path>
                <a:path w="3403600" h="367665">
                  <a:moveTo>
                    <a:pt x="3398520" y="359664"/>
                  </a:moveTo>
                  <a:lnTo>
                    <a:pt x="4572" y="359664"/>
                  </a:lnTo>
                  <a:lnTo>
                    <a:pt x="7620" y="362712"/>
                  </a:lnTo>
                  <a:lnTo>
                    <a:pt x="7620" y="367284"/>
                  </a:lnTo>
                  <a:lnTo>
                    <a:pt x="3395472" y="367284"/>
                  </a:lnTo>
                  <a:lnTo>
                    <a:pt x="3395472" y="362712"/>
                  </a:lnTo>
                  <a:lnTo>
                    <a:pt x="3398520" y="359664"/>
                  </a:lnTo>
                  <a:close/>
                </a:path>
                <a:path w="3403600" h="367665">
                  <a:moveTo>
                    <a:pt x="7620" y="367284"/>
                  </a:moveTo>
                  <a:lnTo>
                    <a:pt x="7620" y="362712"/>
                  </a:lnTo>
                  <a:lnTo>
                    <a:pt x="4572" y="359664"/>
                  </a:lnTo>
                  <a:lnTo>
                    <a:pt x="4572" y="367284"/>
                  </a:lnTo>
                  <a:lnTo>
                    <a:pt x="7620" y="367284"/>
                  </a:lnTo>
                  <a:close/>
                </a:path>
                <a:path w="3403600" h="367665">
                  <a:moveTo>
                    <a:pt x="3398520" y="7620"/>
                  </a:moveTo>
                  <a:lnTo>
                    <a:pt x="3395472" y="4572"/>
                  </a:lnTo>
                  <a:lnTo>
                    <a:pt x="3395472" y="7620"/>
                  </a:lnTo>
                  <a:lnTo>
                    <a:pt x="3398520" y="7620"/>
                  </a:lnTo>
                  <a:close/>
                </a:path>
                <a:path w="3403600" h="367665">
                  <a:moveTo>
                    <a:pt x="3398520" y="359664"/>
                  </a:moveTo>
                  <a:lnTo>
                    <a:pt x="3398520" y="7620"/>
                  </a:lnTo>
                  <a:lnTo>
                    <a:pt x="3395472" y="7620"/>
                  </a:lnTo>
                  <a:lnTo>
                    <a:pt x="3395472" y="359664"/>
                  </a:lnTo>
                  <a:lnTo>
                    <a:pt x="3398520" y="359664"/>
                  </a:lnTo>
                  <a:close/>
                </a:path>
                <a:path w="3403600" h="367665">
                  <a:moveTo>
                    <a:pt x="3398520" y="367284"/>
                  </a:moveTo>
                  <a:lnTo>
                    <a:pt x="3398520" y="359664"/>
                  </a:lnTo>
                  <a:lnTo>
                    <a:pt x="3395472" y="362712"/>
                  </a:lnTo>
                  <a:lnTo>
                    <a:pt x="3395472" y="367284"/>
                  </a:lnTo>
                  <a:lnTo>
                    <a:pt x="3398520" y="367284"/>
                  </a:lnTo>
                  <a:close/>
                </a:path>
              </a:pathLst>
            </a:custGeom>
            <a:grpFill/>
          </p:spPr>
          <p:txBody>
            <a:bodyPr wrap="square" lIns="0" tIns="0" rIns="0" bIns="0" rtlCol="0"/>
            <a:lstStyle/>
            <a:p>
              <a:endParaRPr sz="1588">
                <a:solidFill>
                  <a:prstClr val="black"/>
                </a:solidFill>
              </a:endParaRPr>
            </a:p>
          </p:txBody>
        </p:sp>
      </p:grpSp>
      <p:sp>
        <p:nvSpPr>
          <p:cNvPr id="129" name="object 6">
            <a:extLst>
              <a:ext uri="{FF2B5EF4-FFF2-40B4-BE49-F238E27FC236}">
                <a16:creationId xmlns:a16="http://schemas.microsoft.com/office/drawing/2014/main" id="{86289B4D-4AFC-DD9F-E3DE-4C4ED5981F7C}"/>
              </a:ext>
            </a:extLst>
          </p:cNvPr>
          <p:cNvSpPr txBox="1">
            <a:spLocks/>
          </p:cNvSpPr>
          <p:nvPr/>
        </p:nvSpPr>
        <p:spPr>
          <a:xfrm>
            <a:off x="197478" y="1627751"/>
            <a:ext cx="8808735" cy="31463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lnSpc>
                <a:spcPts val="2281"/>
              </a:lnSpc>
            </a:pPr>
            <a:r>
              <a:rPr lang="fr-FR" sz="3200" spc="4" dirty="0">
                <a:solidFill>
                  <a:srgbClr val="2E5497"/>
                </a:solidFill>
              </a:rPr>
              <a:t>Leviers</a:t>
            </a:r>
          </a:p>
        </p:txBody>
      </p:sp>
      <p:grpSp>
        <p:nvGrpSpPr>
          <p:cNvPr id="3" name="object 6">
            <a:extLst>
              <a:ext uri="{FF2B5EF4-FFF2-40B4-BE49-F238E27FC236}">
                <a16:creationId xmlns:a16="http://schemas.microsoft.com/office/drawing/2014/main" id="{3F49C6D6-9AD2-D3C0-7229-9CB8760DE19A}"/>
              </a:ext>
            </a:extLst>
          </p:cNvPr>
          <p:cNvGrpSpPr/>
          <p:nvPr/>
        </p:nvGrpSpPr>
        <p:grpSpPr>
          <a:xfrm>
            <a:off x="2453192" y="2349009"/>
            <a:ext cx="2341469" cy="757517"/>
            <a:chOff x="964691" y="1897380"/>
            <a:chExt cx="2653665" cy="858519"/>
          </a:xfrm>
        </p:grpSpPr>
        <p:pic>
          <p:nvPicPr>
            <p:cNvPr id="4" name="object 7">
              <a:extLst>
                <a:ext uri="{FF2B5EF4-FFF2-40B4-BE49-F238E27FC236}">
                  <a16:creationId xmlns:a16="http://schemas.microsoft.com/office/drawing/2014/main" id="{4053BA78-749F-39F4-0BE4-267A32AE31B3}"/>
                </a:ext>
              </a:extLst>
            </p:cNvPr>
            <p:cNvPicPr/>
            <p:nvPr/>
          </p:nvPicPr>
          <p:blipFill>
            <a:blip r:embed="rId2" cstate="print"/>
            <a:stretch>
              <a:fillRect/>
            </a:stretch>
          </p:blipFill>
          <p:spPr>
            <a:xfrm>
              <a:off x="1039367" y="1970532"/>
              <a:ext cx="2505455" cy="711707"/>
            </a:xfrm>
            <a:prstGeom prst="rect">
              <a:avLst/>
            </a:prstGeom>
          </p:spPr>
        </p:pic>
        <p:sp>
          <p:nvSpPr>
            <p:cNvPr id="5" name="object 8">
              <a:extLst>
                <a:ext uri="{FF2B5EF4-FFF2-40B4-BE49-F238E27FC236}">
                  <a16:creationId xmlns:a16="http://schemas.microsoft.com/office/drawing/2014/main" id="{2449C272-5451-6E18-E105-EA20E057B20B}"/>
                </a:ext>
              </a:extLst>
            </p:cNvPr>
            <p:cNvSpPr/>
            <p:nvPr/>
          </p:nvSpPr>
          <p:spPr>
            <a:xfrm>
              <a:off x="964691" y="1897380"/>
              <a:ext cx="2653665" cy="858519"/>
            </a:xfrm>
            <a:custGeom>
              <a:avLst/>
              <a:gdLst/>
              <a:ahLst/>
              <a:cxnLst/>
              <a:rect l="l" t="t" r="r" b="b"/>
              <a:pathLst>
                <a:path w="2653665" h="858519">
                  <a:moveTo>
                    <a:pt x="2653284" y="670560"/>
                  </a:moveTo>
                  <a:lnTo>
                    <a:pt x="2653284" y="0"/>
                  </a:lnTo>
                  <a:lnTo>
                    <a:pt x="188976" y="0"/>
                  </a:lnTo>
                  <a:lnTo>
                    <a:pt x="117348" y="15240"/>
                  </a:lnTo>
                  <a:lnTo>
                    <a:pt x="56388" y="56388"/>
                  </a:lnTo>
                  <a:lnTo>
                    <a:pt x="15240" y="117348"/>
                  </a:lnTo>
                  <a:lnTo>
                    <a:pt x="4572" y="153924"/>
                  </a:lnTo>
                  <a:lnTo>
                    <a:pt x="0" y="188976"/>
                  </a:lnTo>
                  <a:lnTo>
                    <a:pt x="0" y="858012"/>
                  </a:lnTo>
                  <a:lnTo>
                    <a:pt x="38100" y="858012"/>
                  </a:lnTo>
                  <a:lnTo>
                    <a:pt x="38100" y="784860"/>
                  </a:lnTo>
                  <a:lnTo>
                    <a:pt x="73152" y="784860"/>
                  </a:lnTo>
                  <a:lnTo>
                    <a:pt x="73152" y="193548"/>
                  </a:lnTo>
                  <a:lnTo>
                    <a:pt x="74676" y="179070"/>
                  </a:lnTo>
                  <a:lnTo>
                    <a:pt x="74676" y="172212"/>
                  </a:lnTo>
                  <a:lnTo>
                    <a:pt x="76200" y="164592"/>
                  </a:lnTo>
                  <a:lnTo>
                    <a:pt x="76200" y="167386"/>
                  </a:lnTo>
                  <a:lnTo>
                    <a:pt x="83820" y="143256"/>
                  </a:lnTo>
                  <a:lnTo>
                    <a:pt x="83820" y="146304"/>
                  </a:lnTo>
                  <a:lnTo>
                    <a:pt x="91440" y="131064"/>
                  </a:lnTo>
                  <a:lnTo>
                    <a:pt x="91440" y="128016"/>
                  </a:lnTo>
                  <a:lnTo>
                    <a:pt x="96012" y="121920"/>
                  </a:lnTo>
                  <a:lnTo>
                    <a:pt x="96012" y="123092"/>
                  </a:lnTo>
                  <a:lnTo>
                    <a:pt x="106680" y="111603"/>
                  </a:lnTo>
                  <a:lnTo>
                    <a:pt x="106680" y="109728"/>
                  </a:lnTo>
                  <a:lnTo>
                    <a:pt x="123444" y="96316"/>
                  </a:lnTo>
                  <a:lnTo>
                    <a:pt x="123444" y="96012"/>
                  </a:lnTo>
                  <a:lnTo>
                    <a:pt x="129540" y="91440"/>
                  </a:lnTo>
                  <a:lnTo>
                    <a:pt x="129540" y="92426"/>
                  </a:lnTo>
                  <a:lnTo>
                    <a:pt x="143256" y="84357"/>
                  </a:lnTo>
                  <a:lnTo>
                    <a:pt x="143256" y="83820"/>
                  </a:lnTo>
                  <a:lnTo>
                    <a:pt x="149352" y="80772"/>
                  </a:lnTo>
                  <a:lnTo>
                    <a:pt x="149352" y="81894"/>
                  </a:lnTo>
                  <a:lnTo>
                    <a:pt x="164592" y="77082"/>
                  </a:lnTo>
                  <a:lnTo>
                    <a:pt x="164592" y="76200"/>
                  </a:lnTo>
                  <a:lnTo>
                    <a:pt x="172212" y="74676"/>
                  </a:lnTo>
                  <a:lnTo>
                    <a:pt x="172212" y="75438"/>
                  </a:lnTo>
                  <a:lnTo>
                    <a:pt x="190500" y="73609"/>
                  </a:lnTo>
                  <a:lnTo>
                    <a:pt x="190500" y="73152"/>
                  </a:lnTo>
                  <a:lnTo>
                    <a:pt x="2580132" y="73152"/>
                  </a:lnTo>
                  <a:lnTo>
                    <a:pt x="2580132" y="36576"/>
                  </a:lnTo>
                  <a:lnTo>
                    <a:pt x="2616708" y="73152"/>
                  </a:lnTo>
                  <a:lnTo>
                    <a:pt x="2616708" y="779621"/>
                  </a:lnTo>
                  <a:lnTo>
                    <a:pt x="2621280" y="774192"/>
                  </a:lnTo>
                  <a:lnTo>
                    <a:pt x="2638044" y="742188"/>
                  </a:lnTo>
                  <a:lnTo>
                    <a:pt x="2650236" y="705612"/>
                  </a:lnTo>
                  <a:lnTo>
                    <a:pt x="2653284" y="670560"/>
                  </a:lnTo>
                  <a:close/>
                </a:path>
                <a:path w="2653665" h="858519">
                  <a:moveTo>
                    <a:pt x="2462784" y="858012"/>
                  </a:moveTo>
                  <a:lnTo>
                    <a:pt x="2462784" y="784860"/>
                  </a:lnTo>
                  <a:lnTo>
                    <a:pt x="38100" y="784860"/>
                  </a:lnTo>
                  <a:lnTo>
                    <a:pt x="74676" y="821436"/>
                  </a:lnTo>
                  <a:lnTo>
                    <a:pt x="74676" y="858012"/>
                  </a:lnTo>
                  <a:lnTo>
                    <a:pt x="2462784" y="858012"/>
                  </a:lnTo>
                  <a:close/>
                </a:path>
                <a:path w="2653665" h="858519">
                  <a:moveTo>
                    <a:pt x="74676" y="858012"/>
                  </a:moveTo>
                  <a:lnTo>
                    <a:pt x="74676" y="821436"/>
                  </a:lnTo>
                  <a:lnTo>
                    <a:pt x="38100" y="784860"/>
                  </a:lnTo>
                  <a:lnTo>
                    <a:pt x="38100" y="858012"/>
                  </a:lnTo>
                  <a:lnTo>
                    <a:pt x="74676" y="858012"/>
                  </a:lnTo>
                  <a:close/>
                </a:path>
                <a:path w="2653665" h="858519">
                  <a:moveTo>
                    <a:pt x="74676" y="784860"/>
                  </a:moveTo>
                  <a:lnTo>
                    <a:pt x="74676" y="190500"/>
                  </a:lnTo>
                  <a:lnTo>
                    <a:pt x="73152" y="193548"/>
                  </a:lnTo>
                  <a:lnTo>
                    <a:pt x="73152" y="784860"/>
                  </a:lnTo>
                  <a:lnTo>
                    <a:pt x="74676" y="784860"/>
                  </a:lnTo>
                  <a:close/>
                </a:path>
                <a:path w="2653665" h="858519">
                  <a:moveTo>
                    <a:pt x="76200" y="164592"/>
                  </a:moveTo>
                  <a:lnTo>
                    <a:pt x="74676" y="172212"/>
                  </a:lnTo>
                  <a:lnTo>
                    <a:pt x="75758" y="168783"/>
                  </a:lnTo>
                  <a:lnTo>
                    <a:pt x="76200" y="164592"/>
                  </a:lnTo>
                  <a:close/>
                </a:path>
                <a:path w="2653665" h="858519">
                  <a:moveTo>
                    <a:pt x="75758" y="168783"/>
                  </a:moveTo>
                  <a:lnTo>
                    <a:pt x="74676" y="172212"/>
                  </a:lnTo>
                  <a:lnTo>
                    <a:pt x="74676" y="179070"/>
                  </a:lnTo>
                  <a:lnTo>
                    <a:pt x="75758" y="168783"/>
                  </a:lnTo>
                  <a:close/>
                </a:path>
                <a:path w="2653665" h="858519">
                  <a:moveTo>
                    <a:pt x="76200" y="167386"/>
                  </a:moveTo>
                  <a:lnTo>
                    <a:pt x="76200" y="164592"/>
                  </a:lnTo>
                  <a:lnTo>
                    <a:pt x="75758" y="168783"/>
                  </a:lnTo>
                  <a:lnTo>
                    <a:pt x="76200" y="167386"/>
                  </a:lnTo>
                  <a:close/>
                </a:path>
                <a:path w="2653665" h="858519">
                  <a:moveTo>
                    <a:pt x="83820" y="146304"/>
                  </a:moveTo>
                  <a:lnTo>
                    <a:pt x="83820" y="143256"/>
                  </a:lnTo>
                  <a:lnTo>
                    <a:pt x="82296" y="149352"/>
                  </a:lnTo>
                  <a:lnTo>
                    <a:pt x="83820" y="146304"/>
                  </a:lnTo>
                  <a:close/>
                </a:path>
                <a:path w="2653665" h="858519">
                  <a:moveTo>
                    <a:pt x="96012" y="121920"/>
                  </a:moveTo>
                  <a:lnTo>
                    <a:pt x="91440" y="128016"/>
                  </a:lnTo>
                  <a:lnTo>
                    <a:pt x="94742" y="124460"/>
                  </a:lnTo>
                  <a:lnTo>
                    <a:pt x="96012" y="121920"/>
                  </a:lnTo>
                  <a:close/>
                </a:path>
                <a:path w="2653665" h="858519">
                  <a:moveTo>
                    <a:pt x="94742" y="124460"/>
                  </a:moveTo>
                  <a:lnTo>
                    <a:pt x="91440" y="128016"/>
                  </a:lnTo>
                  <a:lnTo>
                    <a:pt x="91440" y="131064"/>
                  </a:lnTo>
                  <a:lnTo>
                    <a:pt x="94742" y="124460"/>
                  </a:lnTo>
                  <a:close/>
                </a:path>
                <a:path w="2653665" h="858519">
                  <a:moveTo>
                    <a:pt x="96012" y="123092"/>
                  </a:moveTo>
                  <a:lnTo>
                    <a:pt x="96012" y="121920"/>
                  </a:lnTo>
                  <a:lnTo>
                    <a:pt x="94742" y="124460"/>
                  </a:lnTo>
                  <a:lnTo>
                    <a:pt x="96012" y="123092"/>
                  </a:lnTo>
                  <a:close/>
                </a:path>
                <a:path w="2653665" h="858519">
                  <a:moveTo>
                    <a:pt x="111252" y="106680"/>
                  </a:moveTo>
                  <a:lnTo>
                    <a:pt x="106680" y="109728"/>
                  </a:lnTo>
                  <a:lnTo>
                    <a:pt x="106680" y="111603"/>
                  </a:lnTo>
                  <a:lnTo>
                    <a:pt x="111252" y="106680"/>
                  </a:lnTo>
                  <a:close/>
                </a:path>
                <a:path w="2653665" h="858519">
                  <a:moveTo>
                    <a:pt x="129540" y="91440"/>
                  </a:moveTo>
                  <a:lnTo>
                    <a:pt x="123444" y="96012"/>
                  </a:lnTo>
                  <a:lnTo>
                    <a:pt x="124883" y="95165"/>
                  </a:lnTo>
                  <a:lnTo>
                    <a:pt x="129540" y="91440"/>
                  </a:lnTo>
                  <a:close/>
                </a:path>
                <a:path w="2653665" h="858519">
                  <a:moveTo>
                    <a:pt x="124883" y="95165"/>
                  </a:moveTo>
                  <a:lnTo>
                    <a:pt x="123444" y="96012"/>
                  </a:lnTo>
                  <a:lnTo>
                    <a:pt x="123444" y="96316"/>
                  </a:lnTo>
                  <a:lnTo>
                    <a:pt x="124883" y="95165"/>
                  </a:lnTo>
                  <a:close/>
                </a:path>
                <a:path w="2653665" h="858519">
                  <a:moveTo>
                    <a:pt x="129540" y="92426"/>
                  </a:moveTo>
                  <a:lnTo>
                    <a:pt x="129540" y="91440"/>
                  </a:lnTo>
                  <a:lnTo>
                    <a:pt x="124883" y="95165"/>
                  </a:lnTo>
                  <a:lnTo>
                    <a:pt x="129540" y="92426"/>
                  </a:lnTo>
                  <a:close/>
                </a:path>
                <a:path w="2653665" h="858519">
                  <a:moveTo>
                    <a:pt x="149352" y="80772"/>
                  </a:moveTo>
                  <a:lnTo>
                    <a:pt x="143256" y="83820"/>
                  </a:lnTo>
                  <a:lnTo>
                    <a:pt x="145230" y="83196"/>
                  </a:lnTo>
                  <a:lnTo>
                    <a:pt x="149352" y="80772"/>
                  </a:lnTo>
                  <a:close/>
                </a:path>
                <a:path w="2653665" h="858519">
                  <a:moveTo>
                    <a:pt x="145230" y="83196"/>
                  </a:moveTo>
                  <a:lnTo>
                    <a:pt x="143256" y="83820"/>
                  </a:lnTo>
                  <a:lnTo>
                    <a:pt x="143256" y="84357"/>
                  </a:lnTo>
                  <a:lnTo>
                    <a:pt x="145230" y="83196"/>
                  </a:lnTo>
                  <a:close/>
                </a:path>
                <a:path w="2653665" h="858519">
                  <a:moveTo>
                    <a:pt x="149352" y="81894"/>
                  </a:moveTo>
                  <a:lnTo>
                    <a:pt x="149352" y="80772"/>
                  </a:lnTo>
                  <a:lnTo>
                    <a:pt x="145230" y="83196"/>
                  </a:lnTo>
                  <a:lnTo>
                    <a:pt x="149352" y="81894"/>
                  </a:lnTo>
                  <a:close/>
                </a:path>
                <a:path w="2653665" h="858519">
                  <a:moveTo>
                    <a:pt x="172212" y="74676"/>
                  </a:moveTo>
                  <a:lnTo>
                    <a:pt x="164592" y="76200"/>
                  </a:lnTo>
                  <a:lnTo>
                    <a:pt x="168680" y="75791"/>
                  </a:lnTo>
                  <a:lnTo>
                    <a:pt x="172212" y="74676"/>
                  </a:lnTo>
                  <a:close/>
                </a:path>
                <a:path w="2653665" h="858519">
                  <a:moveTo>
                    <a:pt x="168680" y="75791"/>
                  </a:moveTo>
                  <a:lnTo>
                    <a:pt x="164592" y="76200"/>
                  </a:lnTo>
                  <a:lnTo>
                    <a:pt x="164592" y="77082"/>
                  </a:lnTo>
                  <a:lnTo>
                    <a:pt x="168680" y="75791"/>
                  </a:lnTo>
                  <a:close/>
                </a:path>
                <a:path w="2653665" h="858519">
                  <a:moveTo>
                    <a:pt x="172212" y="75438"/>
                  </a:moveTo>
                  <a:lnTo>
                    <a:pt x="172212" y="74676"/>
                  </a:lnTo>
                  <a:lnTo>
                    <a:pt x="168680" y="75791"/>
                  </a:lnTo>
                  <a:lnTo>
                    <a:pt x="172212" y="75438"/>
                  </a:lnTo>
                  <a:close/>
                </a:path>
                <a:path w="2653665" h="858519">
                  <a:moveTo>
                    <a:pt x="195072" y="73152"/>
                  </a:moveTo>
                  <a:lnTo>
                    <a:pt x="190500" y="73152"/>
                  </a:lnTo>
                  <a:lnTo>
                    <a:pt x="190500" y="73609"/>
                  </a:lnTo>
                  <a:lnTo>
                    <a:pt x="195072" y="73152"/>
                  </a:lnTo>
                  <a:close/>
                </a:path>
                <a:path w="2653665" h="858519">
                  <a:moveTo>
                    <a:pt x="2484779" y="782223"/>
                  </a:moveTo>
                  <a:lnTo>
                    <a:pt x="2459736" y="784860"/>
                  </a:lnTo>
                  <a:lnTo>
                    <a:pt x="2462784" y="784860"/>
                  </a:lnTo>
                  <a:lnTo>
                    <a:pt x="2462784" y="858012"/>
                  </a:lnTo>
                  <a:lnTo>
                    <a:pt x="2464308" y="858012"/>
                  </a:lnTo>
                  <a:lnTo>
                    <a:pt x="2481072" y="856554"/>
                  </a:lnTo>
                  <a:lnTo>
                    <a:pt x="2481072" y="783336"/>
                  </a:lnTo>
                  <a:lnTo>
                    <a:pt x="2484779" y="782223"/>
                  </a:lnTo>
                  <a:close/>
                </a:path>
                <a:path w="2653665" h="858519">
                  <a:moveTo>
                    <a:pt x="2488692" y="781812"/>
                  </a:moveTo>
                  <a:lnTo>
                    <a:pt x="2484779" y="782223"/>
                  </a:lnTo>
                  <a:lnTo>
                    <a:pt x="2481072" y="783336"/>
                  </a:lnTo>
                  <a:lnTo>
                    <a:pt x="2488692" y="781812"/>
                  </a:lnTo>
                  <a:close/>
                </a:path>
                <a:path w="2653665" h="858519">
                  <a:moveTo>
                    <a:pt x="2488692" y="855891"/>
                  </a:moveTo>
                  <a:lnTo>
                    <a:pt x="2488692" y="781812"/>
                  </a:lnTo>
                  <a:lnTo>
                    <a:pt x="2481072" y="783336"/>
                  </a:lnTo>
                  <a:lnTo>
                    <a:pt x="2481072" y="856554"/>
                  </a:lnTo>
                  <a:lnTo>
                    <a:pt x="2488692" y="855891"/>
                  </a:lnTo>
                  <a:close/>
                </a:path>
                <a:path w="2653665" h="858519">
                  <a:moveTo>
                    <a:pt x="2507742" y="775335"/>
                  </a:moveTo>
                  <a:lnTo>
                    <a:pt x="2484779" y="782223"/>
                  </a:lnTo>
                  <a:lnTo>
                    <a:pt x="2488692" y="781812"/>
                  </a:lnTo>
                  <a:lnTo>
                    <a:pt x="2488692" y="855891"/>
                  </a:lnTo>
                  <a:lnTo>
                    <a:pt x="2499360" y="854964"/>
                  </a:lnTo>
                  <a:lnTo>
                    <a:pt x="2503932" y="853630"/>
                  </a:lnTo>
                  <a:lnTo>
                    <a:pt x="2503932" y="777240"/>
                  </a:lnTo>
                  <a:lnTo>
                    <a:pt x="2507742" y="775335"/>
                  </a:lnTo>
                  <a:close/>
                </a:path>
                <a:path w="2653665" h="858519">
                  <a:moveTo>
                    <a:pt x="2511552" y="774192"/>
                  </a:moveTo>
                  <a:lnTo>
                    <a:pt x="2507742" y="775335"/>
                  </a:lnTo>
                  <a:lnTo>
                    <a:pt x="2503932" y="777240"/>
                  </a:lnTo>
                  <a:lnTo>
                    <a:pt x="2511552" y="774192"/>
                  </a:lnTo>
                  <a:close/>
                </a:path>
                <a:path w="2653665" h="858519">
                  <a:moveTo>
                    <a:pt x="2511552" y="851408"/>
                  </a:moveTo>
                  <a:lnTo>
                    <a:pt x="2511552" y="774192"/>
                  </a:lnTo>
                  <a:lnTo>
                    <a:pt x="2503932" y="777240"/>
                  </a:lnTo>
                  <a:lnTo>
                    <a:pt x="2503932" y="853630"/>
                  </a:lnTo>
                  <a:lnTo>
                    <a:pt x="2511552" y="851408"/>
                  </a:lnTo>
                  <a:close/>
                </a:path>
                <a:path w="2653665" h="858519">
                  <a:moveTo>
                    <a:pt x="2531364" y="845629"/>
                  </a:moveTo>
                  <a:lnTo>
                    <a:pt x="2531364" y="763524"/>
                  </a:lnTo>
                  <a:lnTo>
                    <a:pt x="2507742" y="775335"/>
                  </a:lnTo>
                  <a:lnTo>
                    <a:pt x="2511552" y="774192"/>
                  </a:lnTo>
                  <a:lnTo>
                    <a:pt x="2511552" y="851408"/>
                  </a:lnTo>
                  <a:lnTo>
                    <a:pt x="2531364" y="845629"/>
                  </a:lnTo>
                  <a:close/>
                </a:path>
                <a:path w="2653665" h="858519">
                  <a:moveTo>
                    <a:pt x="2545588" y="750316"/>
                  </a:moveTo>
                  <a:lnTo>
                    <a:pt x="2525268" y="766572"/>
                  </a:lnTo>
                  <a:lnTo>
                    <a:pt x="2531364" y="763524"/>
                  </a:lnTo>
                  <a:lnTo>
                    <a:pt x="2531364" y="845629"/>
                  </a:lnTo>
                  <a:lnTo>
                    <a:pt x="2535936" y="844296"/>
                  </a:lnTo>
                  <a:lnTo>
                    <a:pt x="2543556" y="840139"/>
                  </a:lnTo>
                  <a:lnTo>
                    <a:pt x="2543556" y="752856"/>
                  </a:lnTo>
                  <a:lnTo>
                    <a:pt x="2545588" y="750316"/>
                  </a:lnTo>
                  <a:close/>
                </a:path>
                <a:path w="2653665" h="858519">
                  <a:moveTo>
                    <a:pt x="2548128" y="748284"/>
                  </a:moveTo>
                  <a:lnTo>
                    <a:pt x="2545588" y="750316"/>
                  </a:lnTo>
                  <a:lnTo>
                    <a:pt x="2543556" y="752856"/>
                  </a:lnTo>
                  <a:lnTo>
                    <a:pt x="2548128" y="748284"/>
                  </a:lnTo>
                  <a:close/>
                </a:path>
                <a:path w="2653665" h="858519">
                  <a:moveTo>
                    <a:pt x="2548128" y="837645"/>
                  </a:moveTo>
                  <a:lnTo>
                    <a:pt x="2548128" y="748284"/>
                  </a:lnTo>
                  <a:lnTo>
                    <a:pt x="2543556" y="752856"/>
                  </a:lnTo>
                  <a:lnTo>
                    <a:pt x="2543556" y="840139"/>
                  </a:lnTo>
                  <a:lnTo>
                    <a:pt x="2548128" y="837645"/>
                  </a:lnTo>
                  <a:close/>
                </a:path>
                <a:path w="2653665" h="858519">
                  <a:moveTo>
                    <a:pt x="2561844" y="729996"/>
                  </a:moveTo>
                  <a:lnTo>
                    <a:pt x="2545588" y="750316"/>
                  </a:lnTo>
                  <a:lnTo>
                    <a:pt x="2548128" y="748284"/>
                  </a:lnTo>
                  <a:lnTo>
                    <a:pt x="2548128" y="837645"/>
                  </a:lnTo>
                  <a:lnTo>
                    <a:pt x="2558796" y="831826"/>
                  </a:lnTo>
                  <a:lnTo>
                    <a:pt x="2558796" y="736092"/>
                  </a:lnTo>
                  <a:lnTo>
                    <a:pt x="2561844" y="729996"/>
                  </a:lnTo>
                  <a:close/>
                </a:path>
                <a:path w="2653665" h="858519">
                  <a:moveTo>
                    <a:pt x="2569729" y="715440"/>
                  </a:moveTo>
                  <a:lnTo>
                    <a:pt x="2558796" y="736092"/>
                  </a:lnTo>
                  <a:lnTo>
                    <a:pt x="2558796" y="831826"/>
                  </a:lnTo>
                  <a:lnTo>
                    <a:pt x="2569464" y="826008"/>
                  </a:lnTo>
                  <a:lnTo>
                    <a:pt x="2569464" y="716280"/>
                  </a:lnTo>
                  <a:lnTo>
                    <a:pt x="2569729" y="715440"/>
                  </a:lnTo>
                  <a:close/>
                </a:path>
                <a:path w="2653665" h="858519">
                  <a:moveTo>
                    <a:pt x="2572512" y="710184"/>
                  </a:moveTo>
                  <a:lnTo>
                    <a:pt x="2569729" y="715440"/>
                  </a:lnTo>
                  <a:lnTo>
                    <a:pt x="2569464" y="716280"/>
                  </a:lnTo>
                  <a:lnTo>
                    <a:pt x="2572512" y="710184"/>
                  </a:lnTo>
                  <a:close/>
                </a:path>
                <a:path w="2653665" h="858519">
                  <a:moveTo>
                    <a:pt x="2572512" y="823468"/>
                  </a:moveTo>
                  <a:lnTo>
                    <a:pt x="2572512" y="710184"/>
                  </a:lnTo>
                  <a:lnTo>
                    <a:pt x="2569464" y="716280"/>
                  </a:lnTo>
                  <a:lnTo>
                    <a:pt x="2569464" y="826008"/>
                  </a:lnTo>
                  <a:lnTo>
                    <a:pt x="2572512" y="823468"/>
                  </a:lnTo>
                  <a:close/>
                </a:path>
                <a:path w="2653665" h="858519">
                  <a:moveTo>
                    <a:pt x="2577492" y="690855"/>
                  </a:moveTo>
                  <a:lnTo>
                    <a:pt x="2569729" y="715440"/>
                  </a:lnTo>
                  <a:lnTo>
                    <a:pt x="2572512" y="710184"/>
                  </a:lnTo>
                  <a:lnTo>
                    <a:pt x="2572512" y="823468"/>
                  </a:lnTo>
                  <a:lnTo>
                    <a:pt x="2577084" y="819658"/>
                  </a:lnTo>
                  <a:lnTo>
                    <a:pt x="2577084" y="694944"/>
                  </a:lnTo>
                  <a:lnTo>
                    <a:pt x="2577492" y="690855"/>
                  </a:lnTo>
                  <a:close/>
                </a:path>
                <a:path w="2653665" h="858519">
                  <a:moveTo>
                    <a:pt x="2578608" y="687324"/>
                  </a:moveTo>
                  <a:lnTo>
                    <a:pt x="2577492" y="690855"/>
                  </a:lnTo>
                  <a:lnTo>
                    <a:pt x="2577084" y="694944"/>
                  </a:lnTo>
                  <a:lnTo>
                    <a:pt x="2578608" y="687324"/>
                  </a:lnTo>
                  <a:close/>
                </a:path>
                <a:path w="2653665" h="858519">
                  <a:moveTo>
                    <a:pt x="2578608" y="818388"/>
                  </a:moveTo>
                  <a:lnTo>
                    <a:pt x="2578608" y="687324"/>
                  </a:lnTo>
                  <a:lnTo>
                    <a:pt x="2577084" y="694944"/>
                  </a:lnTo>
                  <a:lnTo>
                    <a:pt x="2577084" y="819658"/>
                  </a:lnTo>
                  <a:lnTo>
                    <a:pt x="2578608" y="818388"/>
                  </a:lnTo>
                  <a:close/>
                </a:path>
                <a:path w="2653665" h="858519">
                  <a:moveTo>
                    <a:pt x="2616708" y="779621"/>
                  </a:moveTo>
                  <a:lnTo>
                    <a:pt x="2616708" y="73152"/>
                  </a:lnTo>
                  <a:lnTo>
                    <a:pt x="2580132" y="73152"/>
                  </a:lnTo>
                  <a:lnTo>
                    <a:pt x="2580132" y="664464"/>
                  </a:lnTo>
                  <a:lnTo>
                    <a:pt x="2577492" y="690855"/>
                  </a:lnTo>
                  <a:lnTo>
                    <a:pt x="2578608" y="687324"/>
                  </a:lnTo>
                  <a:lnTo>
                    <a:pt x="2578608" y="818388"/>
                  </a:lnTo>
                  <a:lnTo>
                    <a:pt x="2596896" y="803148"/>
                  </a:lnTo>
                  <a:lnTo>
                    <a:pt x="2616708" y="779621"/>
                  </a:lnTo>
                  <a:close/>
                </a:path>
                <a:path w="2653665" h="858519">
                  <a:moveTo>
                    <a:pt x="2616708" y="73152"/>
                  </a:moveTo>
                  <a:lnTo>
                    <a:pt x="2580132" y="36576"/>
                  </a:lnTo>
                  <a:lnTo>
                    <a:pt x="2580132" y="73152"/>
                  </a:lnTo>
                  <a:lnTo>
                    <a:pt x="2616708" y="7315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6" name="object 9">
              <a:extLst>
                <a:ext uri="{FF2B5EF4-FFF2-40B4-BE49-F238E27FC236}">
                  <a16:creationId xmlns:a16="http://schemas.microsoft.com/office/drawing/2014/main" id="{652F360D-CB8F-6463-D18C-D7B02050EE7C}"/>
                </a:ext>
              </a:extLst>
            </p:cNvPr>
            <p:cNvPicPr/>
            <p:nvPr/>
          </p:nvPicPr>
          <p:blipFill>
            <a:blip r:embed="rId2" cstate="print"/>
            <a:stretch>
              <a:fillRect/>
            </a:stretch>
          </p:blipFill>
          <p:spPr>
            <a:xfrm>
              <a:off x="1039367" y="1970532"/>
              <a:ext cx="2505455" cy="711707"/>
            </a:xfrm>
            <a:prstGeom prst="rect">
              <a:avLst/>
            </a:prstGeom>
          </p:spPr>
        </p:pic>
        <p:sp>
          <p:nvSpPr>
            <p:cNvPr id="7" name="object 10">
              <a:extLst>
                <a:ext uri="{FF2B5EF4-FFF2-40B4-BE49-F238E27FC236}">
                  <a16:creationId xmlns:a16="http://schemas.microsoft.com/office/drawing/2014/main" id="{97CB6F65-55C9-D809-7477-46FA37B70AAA}"/>
                </a:ext>
              </a:extLst>
            </p:cNvPr>
            <p:cNvSpPr/>
            <p:nvPr/>
          </p:nvSpPr>
          <p:spPr>
            <a:xfrm>
              <a:off x="964691" y="1897380"/>
              <a:ext cx="2653665" cy="858519"/>
            </a:xfrm>
            <a:custGeom>
              <a:avLst/>
              <a:gdLst/>
              <a:ahLst/>
              <a:cxnLst/>
              <a:rect l="l" t="t" r="r" b="b"/>
              <a:pathLst>
                <a:path w="2653665" h="858519">
                  <a:moveTo>
                    <a:pt x="2653284" y="670560"/>
                  </a:moveTo>
                  <a:lnTo>
                    <a:pt x="2653284" y="0"/>
                  </a:lnTo>
                  <a:lnTo>
                    <a:pt x="188976" y="0"/>
                  </a:lnTo>
                  <a:lnTo>
                    <a:pt x="117348" y="15240"/>
                  </a:lnTo>
                  <a:lnTo>
                    <a:pt x="56388" y="56388"/>
                  </a:lnTo>
                  <a:lnTo>
                    <a:pt x="15240" y="117348"/>
                  </a:lnTo>
                  <a:lnTo>
                    <a:pt x="4572" y="153924"/>
                  </a:lnTo>
                  <a:lnTo>
                    <a:pt x="0" y="188976"/>
                  </a:lnTo>
                  <a:lnTo>
                    <a:pt x="0" y="858012"/>
                  </a:lnTo>
                  <a:lnTo>
                    <a:pt x="38100" y="858012"/>
                  </a:lnTo>
                  <a:lnTo>
                    <a:pt x="38100" y="784860"/>
                  </a:lnTo>
                  <a:lnTo>
                    <a:pt x="73152" y="784860"/>
                  </a:lnTo>
                  <a:lnTo>
                    <a:pt x="73152" y="193548"/>
                  </a:lnTo>
                  <a:lnTo>
                    <a:pt x="74676" y="179070"/>
                  </a:lnTo>
                  <a:lnTo>
                    <a:pt x="74676" y="172212"/>
                  </a:lnTo>
                  <a:lnTo>
                    <a:pt x="76200" y="164592"/>
                  </a:lnTo>
                  <a:lnTo>
                    <a:pt x="76200" y="167386"/>
                  </a:lnTo>
                  <a:lnTo>
                    <a:pt x="83820" y="143256"/>
                  </a:lnTo>
                  <a:lnTo>
                    <a:pt x="83820" y="146304"/>
                  </a:lnTo>
                  <a:lnTo>
                    <a:pt x="91440" y="131064"/>
                  </a:lnTo>
                  <a:lnTo>
                    <a:pt x="91440" y="128016"/>
                  </a:lnTo>
                  <a:lnTo>
                    <a:pt x="96012" y="121920"/>
                  </a:lnTo>
                  <a:lnTo>
                    <a:pt x="96012" y="123092"/>
                  </a:lnTo>
                  <a:lnTo>
                    <a:pt x="106680" y="111603"/>
                  </a:lnTo>
                  <a:lnTo>
                    <a:pt x="106680" y="109728"/>
                  </a:lnTo>
                  <a:lnTo>
                    <a:pt x="123444" y="96316"/>
                  </a:lnTo>
                  <a:lnTo>
                    <a:pt x="123444" y="96012"/>
                  </a:lnTo>
                  <a:lnTo>
                    <a:pt x="129540" y="91440"/>
                  </a:lnTo>
                  <a:lnTo>
                    <a:pt x="129540" y="92426"/>
                  </a:lnTo>
                  <a:lnTo>
                    <a:pt x="143256" y="84357"/>
                  </a:lnTo>
                  <a:lnTo>
                    <a:pt x="143256" y="83820"/>
                  </a:lnTo>
                  <a:lnTo>
                    <a:pt x="149352" y="80772"/>
                  </a:lnTo>
                  <a:lnTo>
                    <a:pt x="149352" y="81894"/>
                  </a:lnTo>
                  <a:lnTo>
                    <a:pt x="164592" y="77082"/>
                  </a:lnTo>
                  <a:lnTo>
                    <a:pt x="164592" y="76200"/>
                  </a:lnTo>
                  <a:lnTo>
                    <a:pt x="172212" y="74676"/>
                  </a:lnTo>
                  <a:lnTo>
                    <a:pt x="172212" y="75438"/>
                  </a:lnTo>
                  <a:lnTo>
                    <a:pt x="190500" y="73609"/>
                  </a:lnTo>
                  <a:lnTo>
                    <a:pt x="190500" y="73152"/>
                  </a:lnTo>
                  <a:lnTo>
                    <a:pt x="2580132" y="73152"/>
                  </a:lnTo>
                  <a:lnTo>
                    <a:pt x="2580132" y="36576"/>
                  </a:lnTo>
                  <a:lnTo>
                    <a:pt x="2616708" y="73152"/>
                  </a:lnTo>
                  <a:lnTo>
                    <a:pt x="2616708" y="779621"/>
                  </a:lnTo>
                  <a:lnTo>
                    <a:pt x="2621280" y="774192"/>
                  </a:lnTo>
                  <a:lnTo>
                    <a:pt x="2638044" y="742188"/>
                  </a:lnTo>
                  <a:lnTo>
                    <a:pt x="2650236" y="705612"/>
                  </a:lnTo>
                  <a:lnTo>
                    <a:pt x="2653284" y="670560"/>
                  </a:lnTo>
                  <a:close/>
                </a:path>
                <a:path w="2653665" h="858519">
                  <a:moveTo>
                    <a:pt x="2462784" y="858012"/>
                  </a:moveTo>
                  <a:lnTo>
                    <a:pt x="2462784" y="784860"/>
                  </a:lnTo>
                  <a:lnTo>
                    <a:pt x="38100" y="784860"/>
                  </a:lnTo>
                  <a:lnTo>
                    <a:pt x="74676" y="821436"/>
                  </a:lnTo>
                  <a:lnTo>
                    <a:pt x="74676" y="858012"/>
                  </a:lnTo>
                  <a:lnTo>
                    <a:pt x="2462784" y="858012"/>
                  </a:lnTo>
                  <a:close/>
                </a:path>
                <a:path w="2653665" h="858519">
                  <a:moveTo>
                    <a:pt x="74676" y="858012"/>
                  </a:moveTo>
                  <a:lnTo>
                    <a:pt x="74676" y="821436"/>
                  </a:lnTo>
                  <a:lnTo>
                    <a:pt x="38100" y="784860"/>
                  </a:lnTo>
                  <a:lnTo>
                    <a:pt x="38100" y="858012"/>
                  </a:lnTo>
                  <a:lnTo>
                    <a:pt x="74676" y="858012"/>
                  </a:lnTo>
                  <a:close/>
                </a:path>
                <a:path w="2653665" h="858519">
                  <a:moveTo>
                    <a:pt x="74676" y="784860"/>
                  </a:moveTo>
                  <a:lnTo>
                    <a:pt x="74676" y="190500"/>
                  </a:lnTo>
                  <a:lnTo>
                    <a:pt x="73152" y="193548"/>
                  </a:lnTo>
                  <a:lnTo>
                    <a:pt x="73152" y="784860"/>
                  </a:lnTo>
                  <a:lnTo>
                    <a:pt x="74676" y="784860"/>
                  </a:lnTo>
                  <a:close/>
                </a:path>
                <a:path w="2653665" h="858519">
                  <a:moveTo>
                    <a:pt x="76200" y="164592"/>
                  </a:moveTo>
                  <a:lnTo>
                    <a:pt x="74676" y="172212"/>
                  </a:lnTo>
                  <a:lnTo>
                    <a:pt x="75758" y="168783"/>
                  </a:lnTo>
                  <a:lnTo>
                    <a:pt x="76200" y="164592"/>
                  </a:lnTo>
                  <a:close/>
                </a:path>
                <a:path w="2653665" h="858519">
                  <a:moveTo>
                    <a:pt x="75758" y="168783"/>
                  </a:moveTo>
                  <a:lnTo>
                    <a:pt x="74676" y="172212"/>
                  </a:lnTo>
                  <a:lnTo>
                    <a:pt x="74676" y="179070"/>
                  </a:lnTo>
                  <a:lnTo>
                    <a:pt x="75758" y="168783"/>
                  </a:lnTo>
                  <a:close/>
                </a:path>
                <a:path w="2653665" h="858519">
                  <a:moveTo>
                    <a:pt x="76200" y="167386"/>
                  </a:moveTo>
                  <a:lnTo>
                    <a:pt x="76200" y="164592"/>
                  </a:lnTo>
                  <a:lnTo>
                    <a:pt x="75758" y="168783"/>
                  </a:lnTo>
                  <a:lnTo>
                    <a:pt x="76200" y="167386"/>
                  </a:lnTo>
                  <a:close/>
                </a:path>
                <a:path w="2653665" h="858519">
                  <a:moveTo>
                    <a:pt x="83820" y="146304"/>
                  </a:moveTo>
                  <a:lnTo>
                    <a:pt x="83820" y="143256"/>
                  </a:lnTo>
                  <a:lnTo>
                    <a:pt x="82296" y="149352"/>
                  </a:lnTo>
                  <a:lnTo>
                    <a:pt x="83820" y="146304"/>
                  </a:lnTo>
                  <a:close/>
                </a:path>
                <a:path w="2653665" h="858519">
                  <a:moveTo>
                    <a:pt x="96012" y="121920"/>
                  </a:moveTo>
                  <a:lnTo>
                    <a:pt x="91440" y="128016"/>
                  </a:lnTo>
                  <a:lnTo>
                    <a:pt x="94742" y="124460"/>
                  </a:lnTo>
                  <a:lnTo>
                    <a:pt x="96012" y="121920"/>
                  </a:lnTo>
                  <a:close/>
                </a:path>
                <a:path w="2653665" h="858519">
                  <a:moveTo>
                    <a:pt x="94742" y="124460"/>
                  </a:moveTo>
                  <a:lnTo>
                    <a:pt x="91440" y="128016"/>
                  </a:lnTo>
                  <a:lnTo>
                    <a:pt x="91440" y="131064"/>
                  </a:lnTo>
                  <a:lnTo>
                    <a:pt x="94742" y="124460"/>
                  </a:lnTo>
                  <a:close/>
                </a:path>
                <a:path w="2653665" h="858519">
                  <a:moveTo>
                    <a:pt x="96012" y="123092"/>
                  </a:moveTo>
                  <a:lnTo>
                    <a:pt x="96012" y="121920"/>
                  </a:lnTo>
                  <a:lnTo>
                    <a:pt x="94742" y="124460"/>
                  </a:lnTo>
                  <a:lnTo>
                    <a:pt x="96012" y="123092"/>
                  </a:lnTo>
                  <a:close/>
                </a:path>
                <a:path w="2653665" h="858519">
                  <a:moveTo>
                    <a:pt x="111252" y="106680"/>
                  </a:moveTo>
                  <a:lnTo>
                    <a:pt x="106680" y="109728"/>
                  </a:lnTo>
                  <a:lnTo>
                    <a:pt x="106680" y="111603"/>
                  </a:lnTo>
                  <a:lnTo>
                    <a:pt x="111252" y="106680"/>
                  </a:lnTo>
                  <a:close/>
                </a:path>
                <a:path w="2653665" h="858519">
                  <a:moveTo>
                    <a:pt x="129540" y="91440"/>
                  </a:moveTo>
                  <a:lnTo>
                    <a:pt x="123444" y="96012"/>
                  </a:lnTo>
                  <a:lnTo>
                    <a:pt x="124883" y="95165"/>
                  </a:lnTo>
                  <a:lnTo>
                    <a:pt x="129540" y="91440"/>
                  </a:lnTo>
                  <a:close/>
                </a:path>
                <a:path w="2653665" h="858519">
                  <a:moveTo>
                    <a:pt x="124883" y="95165"/>
                  </a:moveTo>
                  <a:lnTo>
                    <a:pt x="123444" y="96012"/>
                  </a:lnTo>
                  <a:lnTo>
                    <a:pt x="123444" y="96316"/>
                  </a:lnTo>
                  <a:lnTo>
                    <a:pt x="124883" y="95165"/>
                  </a:lnTo>
                  <a:close/>
                </a:path>
                <a:path w="2653665" h="858519">
                  <a:moveTo>
                    <a:pt x="129540" y="92426"/>
                  </a:moveTo>
                  <a:lnTo>
                    <a:pt x="129540" y="91440"/>
                  </a:lnTo>
                  <a:lnTo>
                    <a:pt x="124883" y="95165"/>
                  </a:lnTo>
                  <a:lnTo>
                    <a:pt x="129540" y="92426"/>
                  </a:lnTo>
                  <a:close/>
                </a:path>
                <a:path w="2653665" h="858519">
                  <a:moveTo>
                    <a:pt x="149352" y="80772"/>
                  </a:moveTo>
                  <a:lnTo>
                    <a:pt x="143256" y="83820"/>
                  </a:lnTo>
                  <a:lnTo>
                    <a:pt x="145230" y="83196"/>
                  </a:lnTo>
                  <a:lnTo>
                    <a:pt x="149352" y="80772"/>
                  </a:lnTo>
                  <a:close/>
                </a:path>
                <a:path w="2653665" h="858519">
                  <a:moveTo>
                    <a:pt x="145230" y="83196"/>
                  </a:moveTo>
                  <a:lnTo>
                    <a:pt x="143256" y="83820"/>
                  </a:lnTo>
                  <a:lnTo>
                    <a:pt x="143256" y="84357"/>
                  </a:lnTo>
                  <a:lnTo>
                    <a:pt x="145230" y="83196"/>
                  </a:lnTo>
                  <a:close/>
                </a:path>
                <a:path w="2653665" h="858519">
                  <a:moveTo>
                    <a:pt x="149352" y="81894"/>
                  </a:moveTo>
                  <a:lnTo>
                    <a:pt x="149352" y="80772"/>
                  </a:lnTo>
                  <a:lnTo>
                    <a:pt x="145230" y="83196"/>
                  </a:lnTo>
                  <a:lnTo>
                    <a:pt x="149352" y="81894"/>
                  </a:lnTo>
                  <a:close/>
                </a:path>
                <a:path w="2653665" h="858519">
                  <a:moveTo>
                    <a:pt x="172212" y="74676"/>
                  </a:moveTo>
                  <a:lnTo>
                    <a:pt x="164592" y="76200"/>
                  </a:lnTo>
                  <a:lnTo>
                    <a:pt x="168680" y="75791"/>
                  </a:lnTo>
                  <a:lnTo>
                    <a:pt x="172212" y="74676"/>
                  </a:lnTo>
                  <a:close/>
                </a:path>
                <a:path w="2653665" h="858519">
                  <a:moveTo>
                    <a:pt x="168680" y="75791"/>
                  </a:moveTo>
                  <a:lnTo>
                    <a:pt x="164592" y="76200"/>
                  </a:lnTo>
                  <a:lnTo>
                    <a:pt x="164592" y="77082"/>
                  </a:lnTo>
                  <a:lnTo>
                    <a:pt x="168680" y="75791"/>
                  </a:lnTo>
                  <a:close/>
                </a:path>
                <a:path w="2653665" h="858519">
                  <a:moveTo>
                    <a:pt x="172212" y="75438"/>
                  </a:moveTo>
                  <a:lnTo>
                    <a:pt x="172212" y="74676"/>
                  </a:lnTo>
                  <a:lnTo>
                    <a:pt x="168680" y="75791"/>
                  </a:lnTo>
                  <a:lnTo>
                    <a:pt x="172212" y="75438"/>
                  </a:lnTo>
                  <a:close/>
                </a:path>
                <a:path w="2653665" h="858519">
                  <a:moveTo>
                    <a:pt x="195072" y="73152"/>
                  </a:moveTo>
                  <a:lnTo>
                    <a:pt x="190500" y="73152"/>
                  </a:lnTo>
                  <a:lnTo>
                    <a:pt x="190500" y="73609"/>
                  </a:lnTo>
                  <a:lnTo>
                    <a:pt x="195072" y="73152"/>
                  </a:lnTo>
                  <a:close/>
                </a:path>
                <a:path w="2653665" h="858519">
                  <a:moveTo>
                    <a:pt x="2484779" y="782223"/>
                  </a:moveTo>
                  <a:lnTo>
                    <a:pt x="2459736" y="784860"/>
                  </a:lnTo>
                  <a:lnTo>
                    <a:pt x="2462784" y="784860"/>
                  </a:lnTo>
                  <a:lnTo>
                    <a:pt x="2462784" y="858012"/>
                  </a:lnTo>
                  <a:lnTo>
                    <a:pt x="2464308" y="858012"/>
                  </a:lnTo>
                  <a:lnTo>
                    <a:pt x="2481072" y="856554"/>
                  </a:lnTo>
                  <a:lnTo>
                    <a:pt x="2481072" y="783336"/>
                  </a:lnTo>
                  <a:lnTo>
                    <a:pt x="2484779" y="782223"/>
                  </a:lnTo>
                  <a:close/>
                </a:path>
                <a:path w="2653665" h="858519">
                  <a:moveTo>
                    <a:pt x="2488692" y="781812"/>
                  </a:moveTo>
                  <a:lnTo>
                    <a:pt x="2484779" y="782223"/>
                  </a:lnTo>
                  <a:lnTo>
                    <a:pt x="2481072" y="783336"/>
                  </a:lnTo>
                  <a:lnTo>
                    <a:pt x="2488692" y="781812"/>
                  </a:lnTo>
                  <a:close/>
                </a:path>
                <a:path w="2653665" h="858519">
                  <a:moveTo>
                    <a:pt x="2488692" y="855891"/>
                  </a:moveTo>
                  <a:lnTo>
                    <a:pt x="2488692" y="781812"/>
                  </a:lnTo>
                  <a:lnTo>
                    <a:pt x="2481072" y="783336"/>
                  </a:lnTo>
                  <a:lnTo>
                    <a:pt x="2481072" y="856554"/>
                  </a:lnTo>
                  <a:lnTo>
                    <a:pt x="2488692" y="855891"/>
                  </a:lnTo>
                  <a:close/>
                </a:path>
                <a:path w="2653665" h="858519">
                  <a:moveTo>
                    <a:pt x="2507742" y="775335"/>
                  </a:moveTo>
                  <a:lnTo>
                    <a:pt x="2484779" y="782223"/>
                  </a:lnTo>
                  <a:lnTo>
                    <a:pt x="2488692" y="781812"/>
                  </a:lnTo>
                  <a:lnTo>
                    <a:pt x="2488692" y="855891"/>
                  </a:lnTo>
                  <a:lnTo>
                    <a:pt x="2499360" y="854964"/>
                  </a:lnTo>
                  <a:lnTo>
                    <a:pt x="2503932" y="853630"/>
                  </a:lnTo>
                  <a:lnTo>
                    <a:pt x="2503932" y="777240"/>
                  </a:lnTo>
                  <a:lnTo>
                    <a:pt x="2507742" y="775335"/>
                  </a:lnTo>
                  <a:close/>
                </a:path>
                <a:path w="2653665" h="858519">
                  <a:moveTo>
                    <a:pt x="2511552" y="774192"/>
                  </a:moveTo>
                  <a:lnTo>
                    <a:pt x="2507742" y="775335"/>
                  </a:lnTo>
                  <a:lnTo>
                    <a:pt x="2503932" y="777240"/>
                  </a:lnTo>
                  <a:lnTo>
                    <a:pt x="2511552" y="774192"/>
                  </a:lnTo>
                  <a:close/>
                </a:path>
                <a:path w="2653665" h="858519">
                  <a:moveTo>
                    <a:pt x="2511552" y="851408"/>
                  </a:moveTo>
                  <a:lnTo>
                    <a:pt x="2511552" y="774192"/>
                  </a:lnTo>
                  <a:lnTo>
                    <a:pt x="2503932" y="777240"/>
                  </a:lnTo>
                  <a:lnTo>
                    <a:pt x="2503932" y="853630"/>
                  </a:lnTo>
                  <a:lnTo>
                    <a:pt x="2511552" y="851408"/>
                  </a:lnTo>
                  <a:close/>
                </a:path>
                <a:path w="2653665" h="858519">
                  <a:moveTo>
                    <a:pt x="2531364" y="845629"/>
                  </a:moveTo>
                  <a:lnTo>
                    <a:pt x="2531364" y="763524"/>
                  </a:lnTo>
                  <a:lnTo>
                    <a:pt x="2507742" y="775335"/>
                  </a:lnTo>
                  <a:lnTo>
                    <a:pt x="2511552" y="774192"/>
                  </a:lnTo>
                  <a:lnTo>
                    <a:pt x="2511552" y="851408"/>
                  </a:lnTo>
                  <a:lnTo>
                    <a:pt x="2531364" y="845629"/>
                  </a:lnTo>
                  <a:close/>
                </a:path>
                <a:path w="2653665" h="858519">
                  <a:moveTo>
                    <a:pt x="2545588" y="750316"/>
                  </a:moveTo>
                  <a:lnTo>
                    <a:pt x="2525268" y="766572"/>
                  </a:lnTo>
                  <a:lnTo>
                    <a:pt x="2531364" y="763524"/>
                  </a:lnTo>
                  <a:lnTo>
                    <a:pt x="2531364" y="845629"/>
                  </a:lnTo>
                  <a:lnTo>
                    <a:pt x="2535936" y="844296"/>
                  </a:lnTo>
                  <a:lnTo>
                    <a:pt x="2543556" y="840139"/>
                  </a:lnTo>
                  <a:lnTo>
                    <a:pt x="2543556" y="752856"/>
                  </a:lnTo>
                  <a:lnTo>
                    <a:pt x="2545588" y="750316"/>
                  </a:lnTo>
                  <a:close/>
                </a:path>
                <a:path w="2653665" h="858519">
                  <a:moveTo>
                    <a:pt x="2548128" y="748284"/>
                  </a:moveTo>
                  <a:lnTo>
                    <a:pt x="2545588" y="750316"/>
                  </a:lnTo>
                  <a:lnTo>
                    <a:pt x="2543556" y="752856"/>
                  </a:lnTo>
                  <a:lnTo>
                    <a:pt x="2548128" y="748284"/>
                  </a:lnTo>
                  <a:close/>
                </a:path>
                <a:path w="2653665" h="858519">
                  <a:moveTo>
                    <a:pt x="2548128" y="837645"/>
                  </a:moveTo>
                  <a:lnTo>
                    <a:pt x="2548128" y="748284"/>
                  </a:lnTo>
                  <a:lnTo>
                    <a:pt x="2543556" y="752856"/>
                  </a:lnTo>
                  <a:lnTo>
                    <a:pt x="2543556" y="840139"/>
                  </a:lnTo>
                  <a:lnTo>
                    <a:pt x="2548128" y="837645"/>
                  </a:lnTo>
                  <a:close/>
                </a:path>
                <a:path w="2653665" h="858519">
                  <a:moveTo>
                    <a:pt x="2561844" y="729996"/>
                  </a:moveTo>
                  <a:lnTo>
                    <a:pt x="2545588" y="750316"/>
                  </a:lnTo>
                  <a:lnTo>
                    <a:pt x="2548128" y="748284"/>
                  </a:lnTo>
                  <a:lnTo>
                    <a:pt x="2548128" y="837645"/>
                  </a:lnTo>
                  <a:lnTo>
                    <a:pt x="2558796" y="831826"/>
                  </a:lnTo>
                  <a:lnTo>
                    <a:pt x="2558796" y="736092"/>
                  </a:lnTo>
                  <a:lnTo>
                    <a:pt x="2561844" y="729996"/>
                  </a:lnTo>
                  <a:close/>
                </a:path>
                <a:path w="2653665" h="858519">
                  <a:moveTo>
                    <a:pt x="2569729" y="715440"/>
                  </a:moveTo>
                  <a:lnTo>
                    <a:pt x="2558796" y="736092"/>
                  </a:lnTo>
                  <a:lnTo>
                    <a:pt x="2558796" y="831826"/>
                  </a:lnTo>
                  <a:lnTo>
                    <a:pt x="2569464" y="826008"/>
                  </a:lnTo>
                  <a:lnTo>
                    <a:pt x="2569464" y="716280"/>
                  </a:lnTo>
                  <a:lnTo>
                    <a:pt x="2569729" y="715440"/>
                  </a:lnTo>
                  <a:close/>
                </a:path>
                <a:path w="2653665" h="858519">
                  <a:moveTo>
                    <a:pt x="2572512" y="710184"/>
                  </a:moveTo>
                  <a:lnTo>
                    <a:pt x="2569729" y="715440"/>
                  </a:lnTo>
                  <a:lnTo>
                    <a:pt x="2569464" y="716280"/>
                  </a:lnTo>
                  <a:lnTo>
                    <a:pt x="2572512" y="710184"/>
                  </a:lnTo>
                  <a:close/>
                </a:path>
                <a:path w="2653665" h="858519">
                  <a:moveTo>
                    <a:pt x="2572512" y="823468"/>
                  </a:moveTo>
                  <a:lnTo>
                    <a:pt x="2572512" y="710184"/>
                  </a:lnTo>
                  <a:lnTo>
                    <a:pt x="2569464" y="716280"/>
                  </a:lnTo>
                  <a:lnTo>
                    <a:pt x="2569464" y="826008"/>
                  </a:lnTo>
                  <a:lnTo>
                    <a:pt x="2572512" y="823468"/>
                  </a:lnTo>
                  <a:close/>
                </a:path>
                <a:path w="2653665" h="858519">
                  <a:moveTo>
                    <a:pt x="2577492" y="690855"/>
                  </a:moveTo>
                  <a:lnTo>
                    <a:pt x="2569729" y="715440"/>
                  </a:lnTo>
                  <a:lnTo>
                    <a:pt x="2572512" y="710184"/>
                  </a:lnTo>
                  <a:lnTo>
                    <a:pt x="2572512" y="823468"/>
                  </a:lnTo>
                  <a:lnTo>
                    <a:pt x="2577084" y="819658"/>
                  </a:lnTo>
                  <a:lnTo>
                    <a:pt x="2577084" y="694944"/>
                  </a:lnTo>
                  <a:lnTo>
                    <a:pt x="2577492" y="690855"/>
                  </a:lnTo>
                  <a:close/>
                </a:path>
                <a:path w="2653665" h="858519">
                  <a:moveTo>
                    <a:pt x="2578608" y="687324"/>
                  </a:moveTo>
                  <a:lnTo>
                    <a:pt x="2577492" y="690855"/>
                  </a:lnTo>
                  <a:lnTo>
                    <a:pt x="2577084" y="694944"/>
                  </a:lnTo>
                  <a:lnTo>
                    <a:pt x="2578608" y="687324"/>
                  </a:lnTo>
                  <a:close/>
                </a:path>
                <a:path w="2653665" h="858519">
                  <a:moveTo>
                    <a:pt x="2578608" y="818388"/>
                  </a:moveTo>
                  <a:lnTo>
                    <a:pt x="2578608" y="687324"/>
                  </a:lnTo>
                  <a:lnTo>
                    <a:pt x="2577084" y="694944"/>
                  </a:lnTo>
                  <a:lnTo>
                    <a:pt x="2577084" y="819658"/>
                  </a:lnTo>
                  <a:lnTo>
                    <a:pt x="2578608" y="818388"/>
                  </a:lnTo>
                  <a:close/>
                </a:path>
                <a:path w="2653665" h="858519">
                  <a:moveTo>
                    <a:pt x="2616708" y="779621"/>
                  </a:moveTo>
                  <a:lnTo>
                    <a:pt x="2616708" y="73152"/>
                  </a:lnTo>
                  <a:lnTo>
                    <a:pt x="2580132" y="73152"/>
                  </a:lnTo>
                  <a:lnTo>
                    <a:pt x="2580132" y="664464"/>
                  </a:lnTo>
                  <a:lnTo>
                    <a:pt x="2577492" y="690855"/>
                  </a:lnTo>
                  <a:lnTo>
                    <a:pt x="2578608" y="687324"/>
                  </a:lnTo>
                  <a:lnTo>
                    <a:pt x="2578608" y="818388"/>
                  </a:lnTo>
                  <a:lnTo>
                    <a:pt x="2596896" y="803148"/>
                  </a:lnTo>
                  <a:lnTo>
                    <a:pt x="2616708" y="779621"/>
                  </a:lnTo>
                  <a:close/>
                </a:path>
                <a:path w="2653665" h="858519">
                  <a:moveTo>
                    <a:pt x="2616708" y="73152"/>
                  </a:moveTo>
                  <a:lnTo>
                    <a:pt x="2580132" y="36576"/>
                  </a:lnTo>
                  <a:lnTo>
                    <a:pt x="2580132" y="73152"/>
                  </a:lnTo>
                  <a:lnTo>
                    <a:pt x="2616708" y="7315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8" name="object 11">
            <a:extLst>
              <a:ext uri="{FF2B5EF4-FFF2-40B4-BE49-F238E27FC236}">
                <a16:creationId xmlns:a16="http://schemas.microsoft.com/office/drawing/2014/main" id="{F6E07A51-2401-6DC5-F6A4-DC8320097AC8}"/>
              </a:ext>
            </a:extLst>
          </p:cNvPr>
          <p:cNvSpPr txBox="1"/>
          <p:nvPr/>
        </p:nvSpPr>
        <p:spPr>
          <a:xfrm>
            <a:off x="5038612" y="2738525"/>
            <a:ext cx="5107470" cy="826731"/>
          </a:xfrm>
          <a:prstGeom prst="rect">
            <a:avLst/>
          </a:prstGeom>
        </p:spPr>
        <p:txBody>
          <a:bodyPr vert="horz" wrap="square" lIns="0" tIns="11206" rIns="0" bIns="0" rtlCol="0">
            <a:spAutoFit/>
          </a:bodyPr>
          <a:lstStyle/>
          <a:p>
            <a:pPr marL="11206" marR="4483">
              <a:lnSpc>
                <a:spcPct val="102099"/>
              </a:lnSpc>
              <a:spcBef>
                <a:spcPts val="88"/>
              </a:spcBef>
            </a:pPr>
            <a:r>
              <a:rPr sz="1400" b="1" spc="9" dirty="0">
                <a:solidFill>
                  <a:srgbClr val="002060"/>
                </a:solidFill>
                <a:latin typeface="Arial" panose="020B0604020202020204" pitchFamily="34" charset="0"/>
                <a:cs typeface="Arial" panose="020B0604020202020204" pitchFamily="34" charset="0"/>
              </a:rPr>
              <a:t>Les </a:t>
            </a:r>
            <a:r>
              <a:rPr sz="1400" b="1" dirty="0">
                <a:solidFill>
                  <a:srgbClr val="002060"/>
                </a:solidFill>
                <a:latin typeface="Arial" panose="020B0604020202020204" pitchFamily="34" charset="0"/>
                <a:cs typeface="Arial" panose="020B0604020202020204" pitchFamily="34" charset="0"/>
              </a:rPr>
              <a:t>leviers,</a:t>
            </a:r>
            <a:r>
              <a:rPr sz="1400" b="1" spc="9" dirty="0">
                <a:solidFill>
                  <a:srgbClr val="002060"/>
                </a:solidFill>
                <a:latin typeface="Arial" panose="020B0604020202020204" pitchFamily="34" charset="0"/>
                <a:cs typeface="Arial" panose="020B0604020202020204" pitchFamily="34" charset="0"/>
              </a:rPr>
              <a:t> </a:t>
            </a:r>
            <a:r>
              <a:rPr sz="1400" b="1" spc="4" dirty="0">
                <a:solidFill>
                  <a:srgbClr val="002060"/>
                </a:solidFill>
                <a:latin typeface="Arial" panose="020B0604020202020204" pitchFamily="34" charset="0"/>
                <a:cs typeface="Arial" panose="020B0604020202020204" pitchFamily="34" charset="0"/>
              </a:rPr>
              <a:t>HYOCA</a:t>
            </a:r>
            <a:r>
              <a:rPr sz="1400" b="1" spc="9" dirty="0">
                <a:solidFill>
                  <a:srgbClr val="002060"/>
                </a:solidFill>
                <a:latin typeface="Arial" panose="020B0604020202020204" pitchFamily="34" charset="0"/>
                <a:cs typeface="Arial" panose="020B0604020202020204" pitchFamily="34" charset="0"/>
              </a:rPr>
              <a:t> </a:t>
            </a:r>
            <a:r>
              <a:rPr sz="1400" b="1" spc="4" dirty="0">
                <a:solidFill>
                  <a:srgbClr val="002060"/>
                </a:solidFill>
                <a:latin typeface="Arial" panose="020B0604020202020204" pitchFamily="34" charset="0"/>
                <a:cs typeface="Arial" panose="020B0604020202020204" pitchFamily="34" charset="0"/>
              </a:rPr>
              <a:t>et</a:t>
            </a:r>
            <a:r>
              <a:rPr sz="1400" b="1" spc="9" dirty="0">
                <a:solidFill>
                  <a:srgbClr val="002060"/>
                </a:solidFill>
                <a:latin typeface="Arial" panose="020B0604020202020204" pitchFamily="34" charset="0"/>
                <a:cs typeface="Arial" panose="020B0604020202020204" pitchFamily="34" charset="0"/>
              </a:rPr>
              <a:t> </a:t>
            </a:r>
            <a:r>
              <a:rPr sz="1400" b="1" spc="13" dirty="0">
                <a:solidFill>
                  <a:srgbClr val="002060"/>
                </a:solidFill>
                <a:latin typeface="Arial" panose="020B0604020202020204" pitchFamily="34" charset="0"/>
                <a:cs typeface="Arial" panose="020B0604020202020204" pitchFamily="34" charset="0"/>
              </a:rPr>
              <a:t>HYUDE </a:t>
            </a:r>
            <a:r>
              <a:rPr sz="1400" spc="9" dirty="0">
                <a:solidFill>
                  <a:srgbClr val="002060"/>
                </a:solidFill>
                <a:latin typeface="Arial" panose="020B0604020202020204" pitchFamily="34" charset="0"/>
                <a:cs typeface="Arial" panose="020B0604020202020204" pitchFamily="34" charset="0"/>
              </a:rPr>
              <a:t>permettent</a:t>
            </a:r>
            <a:r>
              <a:rPr sz="1400" spc="-4" dirty="0">
                <a:solidFill>
                  <a:srgbClr val="002060"/>
                </a:solidFill>
                <a:latin typeface="Arial" panose="020B0604020202020204" pitchFamily="34" charset="0"/>
                <a:cs typeface="Arial" panose="020B0604020202020204" pitchFamily="34" charset="0"/>
              </a:rPr>
              <a:t> d’effectuer</a:t>
            </a:r>
            <a:r>
              <a:rPr sz="1400" spc="9" dirty="0">
                <a:solidFill>
                  <a:srgbClr val="002060"/>
                </a:solidFill>
                <a:latin typeface="Arial" panose="020B0604020202020204" pitchFamily="34" charset="0"/>
                <a:cs typeface="Arial" panose="020B0604020202020204" pitchFamily="34" charset="0"/>
              </a:rPr>
              <a:t> les</a:t>
            </a:r>
            <a:r>
              <a:rPr sz="1400" spc="13"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opérations</a:t>
            </a:r>
            <a:r>
              <a:rPr sz="1400" spc="26"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de </a:t>
            </a:r>
            <a:r>
              <a:rPr sz="1400" spc="-278"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démontage</a:t>
            </a:r>
            <a:r>
              <a:rPr sz="1400" spc="18"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et </a:t>
            </a:r>
            <a:r>
              <a:rPr sz="1400" spc="4" dirty="0">
                <a:solidFill>
                  <a:srgbClr val="002060"/>
                </a:solidFill>
                <a:latin typeface="Arial" panose="020B0604020202020204" pitchFamily="34" charset="0"/>
                <a:cs typeface="Arial" panose="020B0604020202020204" pitchFamily="34" charset="0"/>
              </a:rPr>
              <a:t>montage</a:t>
            </a:r>
            <a:r>
              <a:rPr sz="1400" spc="18"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des</a:t>
            </a:r>
            <a:r>
              <a:rPr sz="1400" spc="9" dirty="0">
                <a:solidFill>
                  <a:srgbClr val="002060"/>
                </a:solidFill>
                <a:latin typeface="Arial" panose="020B0604020202020204" pitchFamily="34" charset="0"/>
                <a:cs typeface="Arial" panose="020B0604020202020204" pitchFamily="34" charset="0"/>
              </a:rPr>
              <a:t> enveloppes </a:t>
            </a:r>
            <a:r>
              <a:rPr sz="1400" spc="13" dirty="0">
                <a:solidFill>
                  <a:srgbClr val="002060"/>
                </a:solidFill>
                <a:latin typeface="Arial" panose="020B0604020202020204" pitchFamily="34" charset="0"/>
                <a:cs typeface="Arial" panose="020B0604020202020204" pitchFamily="34" charset="0"/>
              </a:rPr>
              <a:t>sur</a:t>
            </a:r>
            <a:r>
              <a:rPr sz="1400" spc="4"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les</a:t>
            </a:r>
            <a:r>
              <a:rPr sz="1400"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roues</a:t>
            </a:r>
            <a:r>
              <a:rPr sz="1400" spc="9"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basses</a:t>
            </a:r>
            <a:r>
              <a:rPr sz="1400"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creuses.</a:t>
            </a:r>
            <a:endParaRPr sz="1400" dirty="0">
              <a:solidFill>
                <a:srgbClr val="002060"/>
              </a:solidFill>
              <a:latin typeface="Arial" panose="020B0604020202020204" pitchFamily="34" charset="0"/>
              <a:cs typeface="Arial" panose="020B0604020202020204" pitchFamily="34" charset="0"/>
            </a:endParaRPr>
          </a:p>
          <a:p>
            <a:pPr marL="11206">
              <a:spcBef>
                <a:spcPts val="31"/>
              </a:spcBef>
            </a:pPr>
            <a:r>
              <a:rPr sz="1050" i="1" spc="-4" dirty="0">
                <a:solidFill>
                  <a:srgbClr val="002060"/>
                </a:solidFill>
                <a:latin typeface="Arial" panose="020B0604020202020204" pitchFamily="34" charset="0"/>
                <a:cs typeface="Arial" panose="020B0604020202020204" pitchFamily="34" charset="0"/>
              </a:rPr>
              <a:t>(par</a:t>
            </a:r>
            <a:r>
              <a:rPr sz="1050" i="1" spc="9" dirty="0">
                <a:solidFill>
                  <a:srgbClr val="002060"/>
                </a:solidFill>
                <a:latin typeface="Arial" panose="020B0604020202020204" pitchFamily="34" charset="0"/>
                <a:cs typeface="Arial" panose="020B0604020202020204" pitchFamily="34" charset="0"/>
              </a:rPr>
              <a:t> </a:t>
            </a:r>
            <a:r>
              <a:rPr sz="1050" i="1" spc="-9" dirty="0">
                <a:solidFill>
                  <a:srgbClr val="002060"/>
                </a:solidFill>
                <a:latin typeface="Arial" panose="020B0604020202020204" pitchFamily="34" charset="0"/>
                <a:cs typeface="Arial" panose="020B0604020202020204" pitchFamily="34" charset="0"/>
              </a:rPr>
              <a:t>exemple</a:t>
            </a:r>
            <a:r>
              <a:rPr sz="1050" i="1" spc="4" dirty="0">
                <a:solidFill>
                  <a:srgbClr val="002060"/>
                </a:solidFill>
                <a:latin typeface="Arial" panose="020B0604020202020204" pitchFamily="34" charset="0"/>
                <a:cs typeface="Arial" panose="020B0604020202020204" pitchFamily="34" charset="0"/>
              </a:rPr>
              <a:t> </a:t>
            </a:r>
            <a:r>
              <a:rPr sz="1050" i="1" spc="-4" dirty="0">
                <a:solidFill>
                  <a:srgbClr val="002060"/>
                </a:solidFill>
                <a:latin typeface="Arial" panose="020B0604020202020204" pitchFamily="34" charset="0"/>
                <a:cs typeface="Arial" panose="020B0604020202020204" pitchFamily="34" charset="0"/>
              </a:rPr>
              <a:t>sur</a:t>
            </a:r>
            <a:r>
              <a:rPr sz="1050" i="1" spc="13" dirty="0">
                <a:solidFill>
                  <a:srgbClr val="002060"/>
                </a:solidFill>
                <a:latin typeface="Arial" panose="020B0604020202020204" pitchFamily="34" charset="0"/>
                <a:cs typeface="Arial" panose="020B0604020202020204" pitchFamily="34" charset="0"/>
              </a:rPr>
              <a:t> </a:t>
            </a:r>
            <a:r>
              <a:rPr sz="1050" i="1" spc="-4" dirty="0">
                <a:solidFill>
                  <a:srgbClr val="002060"/>
                </a:solidFill>
                <a:latin typeface="Arial" panose="020B0604020202020204" pitchFamily="34" charset="0"/>
                <a:cs typeface="Arial" panose="020B0604020202020204" pitchFamily="34" charset="0"/>
              </a:rPr>
              <a:t>les</a:t>
            </a:r>
            <a:r>
              <a:rPr sz="1050" i="1" dirty="0">
                <a:solidFill>
                  <a:srgbClr val="002060"/>
                </a:solidFill>
                <a:latin typeface="Arial" panose="020B0604020202020204" pitchFamily="34" charset="0"/>
                <a:cs typeface="Arial" panose="020B0604020202020204" pitchFamily="34" charset="0"/>
              </a:rPr>
              <a:t> </a:t>
            </a:r>
            <a:r>
              <a:rPr sz="1050" i="1" spc="-4" dirty="0">
                <a:solidFill>
                  <a:srgbClr val="002060"/>
                </a:solidFill>
                <a:latin typeface="Arial" panose="020B0604020202020204" pitchFamily="34" charset="0"/>
                <a:cs typeface="Arial" panose="020B0604020202020204" pitchFamily="34" charset="0"/>
              </a:rPr>
              <a:t>roues des</a:t>
            </a:r>
            <a:r>
              <a:rPr sz="1050" i="1" spc="9" dirty="0">
                <a:solidFill>
                  <a:srgbClr val="002060"/>
                </a:solidFill>
                <a:latin typeface="Arial" panose="020B0604020202020204" pitchFamily="34" charset="0"/>
                <a:cs typeface="Arial" panose="020B0604020202020204" pitchFamily="34" charset="0"/>
              </a:rPr>
              <a:t> </a:t>
            </a:r>
            <a:r>
              <a:rPr sz="1050" i="1" spc="-4" dirty="0">
                <a:solidFill>
                  <a:srgbClr val="002060"/>
                </a:solidFill>
                <a:latin typeface="Arial" panose="020B0604020202020204" pitchFamily="34" charset="0"/>
                <a:cs typeface="Arial" panose="020B0604020202020204" pitchFamily="34" charset="0"/>
              </a:rPr>
              <a:t>grues</a:t>
            </a:r>
            <a:r>
              <a:rPr sz="1050" i="1" spc="9" dirty="0">
                <a:solidFill>
                  <a:srgbClr val="002060"/>
                </a:solidFill>
                <a:latin typeface="Arial" panose="020B0604020202020204" pitchFamily="34" charset="0"/>
                <a:cs typeface="Arial" panose="020B0604020202020204" pitchFamily="34" charset="0"/>
              </a:rPr>
              <a:t> </a:t>
            </a:r>
            <a:r>
              <a:rPr sz="1050" i="1" spc="-4" dirty="0">
                <a:solidFill>
                  <a:srgbClr val="002060"/>
                </a:solidFill>
                <a:latin typeface="Arial" panose="020B0604020202020204" pitchFamily="34" charset="0"/>
                <a:cs typeface="Arial" panose="020B0604020202020204" pitchFamily="34" charset="0"/>
              </a:rPr>
              <a:t>autoportées)</a:t>
            </a:r>
            <a:endParaRPr sz="1050" dirty="0">
              <a:solidFill>
                <a:srgbClr val="002060"/>
              </a:solidFill>
              <a:latin typeface="Arial" panose="020B0604020202020204" pitchFamily="34" charset="0"/>
              <a:cs typeface="Arial" panose="020B0604020202020204" pitchFamily="34" charset="0"/>
            </a:endParaRPr>
          </a:p>
        </p:txBody>
      </p:sp>
      <p:grpSp>
        <p:nvGrpSpPr>
          <p:cNvPr id="9" name="object 12">
            <a:extLst>
              <a:ext uri="{FF2B5EF4-FFF2-40B4-BE49-F238E27FC236}">
                <a16:creationId xmlns:a16="http://schemas.microsoft.com/office/drawing/2014/main" id="{DC1B8372-C762-E669-89DC-C129FA93B92B}"/>
              </a:ext>
            </a:extLst>
          </p:cNvPr>
          <p:cNvGrpSpPr/>
          <p:nvPr/>
        </p:nvGrpSpPr>
        <p:grpSpPr>
          <a:xfrm>
            <a:off x="2453192" y="3200208"/>
            <a:ext cx="2341469" cy="539563"/>
            <a:chOff x="932688" y="2862072"/>
            <a:chExt cx="2653665" cy="611505"/>
          </a:xfrm>
        </p:grpSpPr>
        <p:pic>
          <p:nvPicPr>
            <p:cNvPr id="10" name="object 13">
              <a:extLst>
                <a:ext uri="{FF2B5EF4-FFF2-40B4-BE49-F238E27FC236}">
                  <a16:creationId xmlns:a16="http://schemas.microsoft.com/office/drawing/2014/main" id="{B7A344A7-3D33-4C42-9C0D-BCFEBBA87335}"/>
                </a:ext>
              </a:extLst>
            </p:cNvPr>
            <p:cNvPicPr/>
            <p:nvPr/>
          </p:nvPicPr>
          <p:blipFill>
            <a:blip r:embed="rId3" cstate="print"/>
            <a:stretch>
              <a:fillRect/>
            </a:stretch>
          </p:blipFill>
          <p:spPr>
            <a:xfrm>
              <a:off x="1005840" y="2935223"/>
              <a:ext cx="2505455" cy="463295"/>
            </a:xfrm>
            <a:prstGeom prst="rect">
              <a:avLst/>
            </a:prstGeom>
          </p:spPr>
        </p:pic>
        <p:sp>
          <p:nvSpPr>
            <p:cNvPr id="11" name="object 14">
              <a:extLst>
                <a:ext uri="{FF2B5EF4-FFF2-40B4-BE49-F238E27FC236}">
                  <a16:creationId xmlns:a16="http://schemas.microsoft.com/office/drawing/2014/main" id="{593005BA-4BA5-09E0-B4D8-BCDE091FAC27}"/>
                </a:ext>
              </a:extLst>
            </p:cNvPr>
            <p:cNvSpPr/>
            <p:nvPr/>
          </p:nvSpPr>
          <p:spPr>
            <a:xfrm>
              <a:off x="932688" y="2862072"/>
              <a:ext cx="2653665" cy="611505"/>
            </a:xfrm>
            <a:custGeom>
              <a:avLst/>
              <a:gdLst/>
              <a:ahLst/>
              <a:cxnLst/>
              <a:rect l="l" t="t" r="r" b="b"/>
              <a:pathLst>
                <a:path w="2653665" h="611504">
                  <a:moveTo>
                    <a:pt x="2653284" y="463296"/>
                  </a:moveTo>
                  <a:lnTo>
                    <a:pt x="2653284" y="0"/>
                  </a:lnTo>
                  <a:lnTo>
                    <a:pt x="146304" y="0"/>
                  </a:lnTo>
                  <a:lnTo>
                    <a:pt x="92964" y="10668"/>
                  </a:lnTo>
                  <a:lnTo>
                    <a:pt x="44196" y="44196"/>
                  </a:lnTo>
                  <a:lnTo>
                    <a:pt x="10668" y="92964"/>
                  </a:lnTo>
                  <a:lnTo>
                    <a:pt x="0" y="146304"/>
                  </a:lnTo>
                  <a:lnTo>
                    <a:pt x="0" y="611124"/>
                  </a:lnTo>
                  <a:lnTo>
                    <a:pt x="36576" y="611124"/>
                  </a:lnTo>
                  <a:lnTo>
                    <a:pt x="36576" y="536448"/>
                  </a:lnTo>
                  <a:lnTo>
                    <a:pt x="73152" y="536448"/>
                  </a:lnTo>
                  <a:lnTo>
                    <a:pt x="73152" y="138684"/>
                  </a:lnTo>
                  <a:lnTo>
                    <a:pt x="74676" y="131064"/>
                  </a:lnTo>
                  <a:lnTo>
                    <a:pt x="74676" y="134416"/>
                  </a:lnTo>
                  <a:lnTo>
                    <a:pt x="77724" y="125882"/>
                  </a:lnTo>
                  <a:lnTo>
                    <a:pt x="77724" y="123444"/>
                  </a:lnTo>
                  <a:lnTo>
                    <a:pt x="80772" y="117348"/>
                  </a:lnTo>
                  <a:lnTo>
                    <a:pt x="80772" y="117783"/>
                  </a:lnTo>
                  <a:lnTo>
                    <a:pt x="83820" y="112122"/>
                  </a:lnTo>
                  <a:lnTo>
                    <a:pt x="83820" y="109728"/>
                  </a:lnTo>
                  <a:lnTo>
                    <a:pt x="88392" y="103632"/>
                  </a:lnTo>
                  <a:lnTo>
                    <a:pt x="88392" y="104140"/>
                  </a:lnTo>
                  <a:lnTo>
                    <a:pt x="92964" y="98552"/>
                  </a:lnTo>
                  <a:lnTo>
                    <a:pt x="92964" y="97536"/>
                  </a:lnTo>
                  <a:lnTo>
                    <a:pt x="97536" y="92964"/>
                  </a:lnTo>
                  <a:lnTo>
                    <a:pt x="97536" y="93795"/>
                  </a:lnTo>
                  <a:lnTo>
                    <a:pt x="103632" y="88807"/>
                  </a:lnTo>
                  <a:lnTo>
                    <a:pt x="103632" y="88392"/>
                  </a:lnTo>
                  <a:lnTo>
                    <a:pt x="109728" y="83820"/>
                  </a:lnTo>
                  <a:lnTo>
                    <a:pt x="109728" y="85109"/>
                  </a:lnTo>
                  <a:lnTo>
                    <a:pt x="117348" y="81006"/>
                  </a:lnTo>
                  <a:lnTo>
                    <a:pt x="117348" y="80772"/>
                  </a:lnTo>
                  <a:lnTo>
                    <a:pt x="123444" y="77724"/>
                  </a:lnTo>
                  <a:lnTo>
                    <a:pt x="123444" y="78594"/>
                  </a:lnTo>
                  <a:lnTo>
                    <a:pt x="131064" y="75873"/>
                  </a:lnTo>
                  <a:lnTo>
                    <a:pt x="131064" y="74676"/>
                  </a:lnTo>
                  <a:lnTo>
                    <a:pt x="138684" y="73152"/>
                  </a:lnTo>
                  <a:lnTo>
                    <a:pt x="138684" y="74131"/>
                  </a:lnTo>
                  <a:lnTo>
                    <a:pt x="149352" y="73369"/>
                  </a:lnTo>
                  <a:lnTo>
                    <a:pt x="149352" y="73152"/>
                  </a:lnTo>
                  <a:lnTo>
                    <a:pt x="2578608" y="73152"/>
                  </a:lnTo>
                  <a:lnTo>
                    <a:pt x="2578608" y="36576"/>
                  </a:lnTo>
                  <a:lnTo>
                    <a:pt x="2615184" y="73152"/>
                  </a:lnTo>
                  <a:lnTo>
                    <a:pt x="2615184" y="559308"/>
                  </a:lnTo>
                  <a:lnTo>
                    <a:pt x="2627376" y="544068"/>
                  </a:lnTo>
                  <a:lnTo>
                    <a:pt x="2641092" y="518160"/>
                  </a:lnTo>
                  <a:lnTo>
                    <a:pt x="2650236" y="490728"/>
                  </a:lnTo>
                  <a:lnTo>
                    <a:pt x="2653284" y="463296"/>
                  </a:lnTo>
                  <a:close/>
                </a:path>
                <a:path w="2653665" h="611504">
                  <a:moveTo>
                    <a:pt x="2503932" y="536448"/>
                  </a:moveTo>
                  <a:lnTo>
                    <a:pt x="36576" y="536448"/>
                  </a:lnTo>
                  <a:lnTo>
                    <a:pt x="73152" y="574548"/>
                  </a:lnTo>
                  <a:lnTo>
                    <a:pt x="73152" y="611124"/>
                  </a:lnTo>
                  <a:lnTo>
                    <a:pt x="2499360" y="611124"/>
                  </a:lnTo>
                  <a:lnTo>
                    <a:pt x="2499360" y="537972"/>
                  </a:lnTo>
                  <a:lnTo>
                    <a:pt x="2503932" y="536448"/>
                  </a:lnTo>
                  <a:close/>
                </a:path>
                <a:path w="2653665" h="611504">
                  <a:moveTo>
                    <a:pt x="73152" y="611124"/>
                  </a:moveTo>
                  <a:lnTo>
                    <a:pt x="73152" y="574548"/>
                  </a:lnTo>
                  <a:lnTo>
                    <a:pt x="36576" y="536448"/>
                  </a:lnTo>
                  <a:lnTo>
                    <a:pt x="36576" y="611124"/>
                  </a:lnTo>
                  <a:lnTo>
                    <a:pt x="73152" y="611124"/>
                  </a:lnTo>
                  <a:close/>
                </a:path>
                <a:path w="2653665" h="611504">
                  <a:moveTo>
                    <a:pt x="74676" y="131064"/>
                  </a:moveTo>
                  <a:lnTo>
                    <a:pt x="73152" y="138684"/>
                  </a:lnTo>
                  <a:lnTo>
                    <a:pt x="74376" y="135255"/>
                  </a:lnTo>
                  <a:lnTo>
                    <a:pt x="74676" y="131064"/>
                  </a:lnTo>
                  <a:close/>
                </a:path>
                <a:path w="2653665" h="611504">
                  <a:moveTo>
                    <a:pt x="74376" y="135255"/>
                  </a:moveTo>
                  <a:lnTo>
                    <a:pt x="73152" y="138684"/>
                  </a:lnTo>
                  <a:lnTo>
                    <a:pt x="73152" y="152400"/>
                  </a:lnTo>
                  <a:lnTo>
                    <a:pt x="74376" y="135255"/>
                  </a:lnTo>
                  <a:close/>
                </a:path>
                <a:path w="2653665" h="611504">
                  <a:moveTo>
                    <a:pt x="74676" y="134416"/>
                  </a:moveTo>
                  <a:lnTo>
                    <a:pt x="74676" y="131064"/>
                  </a:lnTo>
                  <a:lnTo>
                    <a:pt x="74376" y="135255"/>
                  </a:lnTo>
                  <a:lnTo>
                    <a:pt x="74676" y="134416"/>
                  </a:lnTo>
                  <a:close/>
                </a:path>
                <a:path w="2653665" h="611504">
                  <a:moveTo>
                    <a:pt x="80772" y="117348"/>
                  </a:moveTo>
                  <a:lnTo>
                    <a:pt x="77724" y="123444"/>
                  </a:lnTo>
                  <a:lnTo>
                    <a:pt x="80310" y="118641"/>
                  </a:lnTo>
                  <a:lnTo>
                    <a:pt x="80772" y="117348"/>
                  </a:lnTo>
                  <a:close/>
                </a:path>
                <a:path w="2653665" h="611504">
                  <a:moveTo>
                    <a:pt x="80310" y="118641"/>
                  </a:moveTo>
                  <a:lnTo>
                    <a:pt x="77724" y="123444"/>
                  </a:lnTo>
                  <a:lnTo>
                    <a:pt x="77724" y="125882"/>
                  </a:lnTo>
                  <a:lnTo>
                    <a:pt x="80310" y="118641"/>
                  </a:lnTo>
                  <a:close/>
                </a:path>
                <a:path w="2653665" h="611504">
                  <a:moveTo>
                    <a:pt x="80772" y="117783"/>
                  </a:moveTo>
                  <a:lnTo>
                    <a:pt x="80772" y="117348"/>
                  </a:lnTo>
                  <a:lnTo>
                    <a:pt x="80310" y="118641"/>
                  </a:lnTo>
                  <a:lnTo>
                    <a:pt x="80772" y="117783"/>
                  </a:lnTo>
                  <a:close/>
                </a:path>
                <a:path w="2653665" h="611504">
                  <a:moveTo>
                    <a:pt x="88392" y="103632"/>
                  </a:moveTo>
                  <a:lnTo>
                    <a:pt x="83820" y="109728"/>
                  </a:lnTo>
                  <a:lnTo>
                    <a:pt x="87591" y="105117"/>
                  </a:lnTo>
                  <a:lnTo>
                    <a:pt x="88392" y="103632"/>
                  </a:lnTo>
                  <a:close/>
                </a:path>
                <a:path w="2653665" h="611504">
                  <a:moveTo>
                    <a:pt x="87591" y="105117"/>
                  </a:moveTo>
                  <a:lnTo>
                    <a:pt x="83820" y="109728"/>
                  </a:lnTo>
                  <a:lnTo>
                    <a:pt x="83820" y="112122"/>
                  </a:lnTo>
                  <a:lnTo>
                    <a:pt x="87591" y="105117"/>
                  </a:lnTo>
                  <a:close/>
                </a:path>
                <a:path w="2653665" h="611504">
                  <a:moveTo>
                    <a:pt x="88392" y="104140"/>
                  </a:moveTo>
                  <a:lnTo>
                    <a:pt x="88392" y="103632"/>
                  </a:lnTo>
                  <a:lnTo>
                    <a:pt x="87591" y="105117"/>
                  </a:lnTo>
                  <a:lnTo>
                    <a:pt x="88392" y="104140"/>
                  </a:lnTo>
                  <a:close/>
                </a:path>
                <a:path w="2653665" h="611504">
                  <a:moveTo>
                    <a:pt x="97536" y="92964"/>
                  </a:moveTo>
                  <a:lnTo>
                    <a:pt x="92964" y="97536"/>
                  </a:lnTo>
                  <a:lnTo>
                    <a:pt x="95478" y="95478"/>
                  </a:lnTo>
                  <a:lnTo>
                    <a:pt x="97536" y="92964"/>
                  </a:lnTo>
                  <a:close/>
                </a:path>
                <a:path w="2653665" h="611504">
                  <a:moveTo>
                    <a:pt x="95478" y="95478"/>
                  </a:moveTo>
                  <a:lnTo>
                    <a:pt x="92964" y="97536"/>
                  </a:lnTo>
                  <a:lnTo>
                    <a:pt x="92964" y="98552"/>
                  </a:lnTo>
                  <a:lnTo>
                    <a:pt x="95478" y="95478"/>
                  </a:lnTo>
                  <a:close/>
                </a:path>
                <a:path w="2653665" h="611504">
                  <a:moveTo>
                    <a:pt x="97536" y="93795"/>
                  </a:moveTo>
                  <a:lnTo>
                    <a:pt x="97536" y="92964"/>
                  </a:lnTo>
                  <a:lnTo>
                    <a:pt x="95478" y="95478"/>
                  </a:lnTo>
                  <a:lnTo>
                    <a:pt x="97536" y="93795"/>
                  </a:lnTo>
                  <a:close/>
                </a:path>
                <a:path w="2653665" h="611504">
                  <a:moveTo>
                    <a:pt x="109728" y="83820"/>
                  </a:moveTo>
                  <a:lnTo>
                    <a:pt x="103632" y="88392"/>
                  </a:lnTo>
                  <a:lnTo>
                    <a:pt x="105117" y="87591"/>
                  </a:lnTo>
                  <a:lnTo>
                    <a:pt x="109728" y="83820"/>
                  </a:lnTo>
                  <a:close/>
                </a:path>
                <a:path w="2653665" h="611504">
                  <a:moveTo>
                    <a:pt x="105117" y="87591"/>
                  </a:moveTo>
                  <a:lnTo>
                    <a:pt x="103632" y="88392"/>
                  </a:lnTo>
                  <a:lnTo>
                    <a:pt x="103632" y="88807"/>
                  </a:lnTo>
                  <a:lnTo>
                    <a:pt x="105117" y="87591"/>
                  </a:lnTo>
                  <a:close/>
                </a:path>
                <a:path w="2653665" h="611504">
                  <a:moveTo>
                    <a:pt x="109728" y="85109"/>
                  </a:moveTo>
                  <a:lnTo>
                    <a:pt x="109728" y="83820"/>
                  </a:lnTo>
                  <a:lnTo>
                    <a:pt x="105117" y="87591"/>
                  </a:lnTo>
                  <a:lnTo>
                    <a:pt x="109728" y="85109"/>
                  </a:lnTo>
                  <a:close/>
                </a:path>
                <a:path w="2653665" h="611504">
                  <a:moveTo>
                    <a:pt x="123444" y="77724"/>
                  </a:moveTo>
                  <a:lnTo>
                    <a:pt x="117348" y="80772"/>
                  </a:lnTo>
                  <a:lnTo>
                    <a:pt x="118641" y="80310"/>
                  </a:lnTo>
                  <a:lnTo>
                    <a:pt x="123444" y="77724"/>
                  </a:lnTo>
                  <a:close/>
                </a:path>
                <a:path w="2653665" h="611504">
                  <a:moveTo>
                    <a:pt x="118641" y="80310"/>
                  </a:moveTo>
                  <a:lnTo>
                    <a:pt x="117348" y="80772"/>
                  </a:lnTo>
                  <a:lnTo>
                    <a:pt x="117348" y="81006"/>
                  </a:lnTo>
                  <a:lnTo>
                    <a:pt x="118641" y="80310"/>
                  </a:lnTo>
                  <a:close/>
                </a:path>
                <a:path w="2653665" h="611504">
                  <a:moveTo>
                    <a:pt x="123444" y="78594"/>
                  </a:moveTo>
                  <a:lnTo>
                    <a:pt x="123444" y="77724"/>
                  </a:lnTo>
                  <a:lnTo>
                    <a:pt x="118641" y="80310"/>
                  </a:lnTo>
                  <a:lnTo>
                    <a:pt x="123444" y="78594"/>
                  </a:lnTo>
                  <a:close/>
                </a:path>
                <a:path w="2653665" h="611504">
                  <a:moveTo>
                    <a:pt x="138684" y="73152"/>
                  </a:moveTo>
                  <a:lnTo>
                    <a:pt x="131064" y="74676"/>
                  </a:lnTo>
                  <a:lnTo>
                    <a:pt x="135255" y="74376"/>
                  </a:lnTo>
                  <a:lnTo>
                    <a:pt x="138684" y="73152"/>
                  </a:lnTo>
                  <a:close/>
                </a:path>
                <a:path w="2653665" h="611504">
                  <a:moveTo>
                    <a:pt x="135255" y="74376"/>
                  </a:moveTo>
                  <a:lnTo>
                    <a:pt x="131064" y="74676"/>
                  </a:lnTo>
                  <a:lnTo>
                    <a:pt x="131064" y="75873"/>
                  </a:lnTo>
                  <a:lnTo>
                    <a:pt x="135255" y="74376"/>
                  </a:lnTo>
                  <a:close/>
                </a:path>
                <a:path w="2653665" h="611504">
                  <a:moveTo>
                    <a:pt x="138684" y="74131"/>
                  </a:moveTo>
                  <a:lnTo>
                    <a:pt x="138684" y="73152"/>
                  </a:lnTo>
                  <a:lnTo>
                    <a:pt x="135255" y="74376"/>
                  </a:lnTo>
                  <a:lnTo>
                    <a:pt x="138684" y="74131"/>
                  </a:lnTo>
                  <a:close/>
                </a:path>
                <a:path w="2653665" h="611504">
                  <a:moveTo>
                    <a:pt x="152400" y="73152"/>
                  </a:moveTo>
                  <a:lnTo>
                    <a:pt x="149352" y="73152"/>
                  </a:lnTo>
                  <a:lnTo>
                    <a:pt x="149352" y="73369"/>
                  </a:lnTo>
                  <a:lnTo>
                    <a:pt x="152400" y="73152"/>
                  </a:lnTo>
                  <a:close/>
                </a:path>
                <a:path w="2653665" h="611504">
                  <a:moveTo>
                    <a:pt x="2519172" y="535141"/>
                  </a:moveTo>
                  <a:lnTo>
                    <a:pt x="2499360" y="537972"/>
                  </a:lnTo>
                  <a:lnTo>
                    <a:pt x="2499360" y="611124"/>
                  </a:lnTo>
                  <a:lnTo>
                    <a:pt x="2505456" y="611124"/>
                  </a:lnTo>
                  <a:lnTo>
                    <a:pt x="2514600" y="610108"/>
                  </a:lnTo>
                  <a:lnTo>
                    <a:pt x="2514600" y="536448"/>
                  </a:lnTo>
                  <a:lnTo>
                    <a:pt x="2519172" y="535141"/>
                  </a:lnTo>
                  <a:close/>
                </a:path>
                <a:path w="2653665" h="611504">
                  <a:moveTo>
                    <a:pt x="2520696" y="534924"/>
                  </a:moveTo>
                  <a:lnTo>
                    <a:pt x="2519172" y="535141"/>
                  </a:lnTo>
                  <a:lnTo>
                    <a:pt x="2514600" y="536448"/>
                  </a:lnTo>
                  <a:lnTo>
                    <a:pt x="2520696" y="534924"/>
                  </a:lnTo>
                  <a:close/>
                </a:path>
                <a:path w="2653665" h="611504">
                  <a:moveTo>
                    <a:pt x="2520696" y="609430"/>
                  </a:moveTo>
                  <a:lnTo>
                    <a:pt x="2520696" y="534924"/>
                  </a:lnTo>
                  <a:lnTo>
                    <a:pt x="2514600" y="536448"/>
                  </a:lnTo>
                  <a:lnTo>
                    <a:pt x="2514600" y="610108"/>
                  </a:lnTo>
                  <a:lnTo>
                    <a:pt x="2520696" y="609430"/>
                  </a:lnTo>
                  <a:close/>
                </a:path>
                <a:path w="2653665" h="611504">
                  <a:moveTo>
                    <a:pt x="2535936" y="607060"/>
                  </a:moveTo>
                  <a:lnTo>
                    <a:pt x="2535936" y="530352"/>
                  </a:lnTo>
                  <a:lnTo>
                    <a:pt x="2519172" y="535141"/>
                  </a:lnTo>
                  <a:lnTo>
                    <a:pt x="2520696" y="534924"/>
                  </a:lnTo>
                  <a:lnTo>
                    <a:pt x="2520696" y="609430"/>
                  </a:lnTo>
                  <a:lnTo>
                    <a:pt x="2532888" y="608076"/>
                  </a:lnTo>
                  <a:lnTo>
                    <a:pt x="2535936" y="607060"/>
                  </a:lnTo>
                  <a:close/>
                </a:path>
                <a:path w="2653665" h="611504">
                  <a:moveTo>
                    <a:pt x="2548128" y="602996"/>
                  </a:moveTo>
                  <a:lnTo>
                    <a:pt x="2548128" y="522732"/>
                  </a:lnTo>
                  <a:lnTo>
                    <a:pt x="2529840" y="531876"/>
                  </a:lnTo>
                  <a:lnTo>
                    <a:pt x="2535936" y="530352"/>
                  </a:lnTo>
                  <a:lnTo>
                    <a:pt x="2535936" y="607060"/>
                  </a:lnTo>
                  <a:lnTo>
                    <a:pt x="2548128" y="602996"/>
                  </a:lnTo>
                  <a:close/>
                </a:path>
                <a:path w="2653665" h="611504">
                  <a:moveTo>
                    <a:pt x="2556281" y="514121"/>
                  </a:moveTo>
                  <a:lnTo>
                    <a:pt x="2542032" y="525780"/>
                  </a:lnTo>
                  <a:lnTo>
                    <a:pt x="2548128" y="522732"/>
                  </a:lnTo>
                  <a:lnTo>
                    <a:pt x="2548128" y="602996"/>
                  </a:lnTo>
                  <a:lnTo>
                    <a:pt x="2554224" y="600964"/>
                  </a:lnTo>
                  <a:lnTo>
                    <a:pt x="2554224" y="516636"/>
                  </a:lnTo>
                  <a:lnTo>
                    <a:pt x="2556281" y="514121"/>
                  </a:lnTo>
                  <a:close/>
                </a:path>
                <a:path w="2653665" h="611504">
                  <a:moveTo>
                    <a:pt x="2558796" y="512064"/>
                  </a:moveTo>
                  <a:lnTo>
                    <a:pt x="2556281" y="514121"/>
                  </a:lnTo>
                  <a:lnTo>
                    <a:pt x="2554224" y="516636"/>
                  </a:lnTo>
                  <a:lnTo>
                    <a:pt x="2558796" y="512064"/>
                  </a:lnTo>
                  <a:close/>
                </a:path>
                <a:path w="2653665" h="611504">
                  <a:moveTo>
                    <a:pt x="2558796" y="599440"/>
                  </a:moveTo>
                  <a:lnTo>
                    <a:pt x="2558796" y="512064"/>
                  </a:lnTo>
                  <a:lnTo>
                    <a:pt x="2554224" y="516636"/>
                  </a:lnTo>
                  <a:lnTo>
                    <a:pt x="2554224" y="600964"/>
                  </a:lnTo>
                  <a:lnTo>
                    <a:pt x="2558796" y="599440"/>
                  </a:lnTo>
                  <a:close/>
                </a:path>
                <a:path w="2653665" h="611504">
                  <a:moveTo>
                    <a:pt x="2567940" y="499872"/>
                  </a:moveTo>
                  <a:lnTo>
                    <a:pt x="2556281" y="514121"/>
                  </a:lnTo>
                  <a:lnTo>
                    <a:pt x="2558796" y="512064"/>
                  </a:lnTo>
                  <a:lnTo>
                    <a:pt x="2558796" y="599440"/>
                  </a:lnTo>
                  <a:lnTo>
                    <a:pt x="2560320" y="598932"/>
                  </a:lnTo>
                  <a:lnTo>
                    <a:pt x="2564892" y="596511"/>
                  </a:lnTo>
                  <a:lnTo>
                    <a:pt x="2564892" y="505968"/>
                  </a:lnTo>
                  <a:lnTo>
                    <a:pt x="2567940" y="499872"/>
                  </a:lnTo>
                  <a:close/>
                </a:path>
                <a:path w="2653665" h="611504">
                  <a:moveTo>
                    <a:pt x="2574036" y="487680"/>
                  </a:moveTo>
                  <a:lnTo>
                    <a:pt x="2564892" y="505968"/>
                  </a:lnTo>
                  <a:lnTo>
                    <a:pt x="2564892" y="596511"/>
                  </a:lnTo>
                  <a:lnTo>
                    <a:pt x="2572512" y="592477"/>
                  </a:lnTo>
                  <a:lnTo>
                    <a:pt x="2572512" y="493776"/>
                  </a:lnTo>
                  <a:lnTo>
                    <a:pt x="2574036" y="487680"/>
                  </a:lnTo>
                  <a:close/>
                </a:path>
                <a:path w="2653665" h="611504">
                  <a:moveTo>
                    <a:pt x="2577301" y="477012"/>
                  </a:moveTo>
                  <a:lnTo>
                    <a:pt x="2572512" y="493776"/>
                  </a:lnTo>
                  <a:lnTo>
                    <a:pt x="2572512" y="592477"/>
                  </a:lnTo>
                  <a:lnTo>
                    <a:pt x="2577084" y="590056"/>
                  </a:lnTo>
                  <a:lnTo>
                    <a:pt x="2577084" y="478536"/>
                  </a:lnTo>
                  <a:lnTo>
                    <a:pt x="2577301" y="477012"/>
                  </a:lnTo>
                  <a:close/>
                </a:path>
                <a:path w="2653665" h="611504">
                  <a:moveTo>
                    <a:pt x="2578608" y="472440"/>
                  </a:moveTo>
                  <a:lnTo>
                    <a:pt x="2577301" y="477012"/>
                  </a:lnTo>
                  <a:lnTo>
                    <a:pt x="2577084" y="478536"/>
                  </a:lnTo>
                  <a:lnTo>
                    <a:pt x="2578608" y="472440"/>
                  </a:lnTo>
                  <a:close/>
                </a:path>
                <a:path w="2653665" h="611504">
                  <a:moveTo>
                    <a:pt x="2578608" y="589250"/>
                  </a:moveTo>
                  <a:lnTo>
                    <a:pt x="2578608" y="472440"/>
                  </a:lnTo>
                  <a:lnTo>
                    <a:pt x="2577084" y="478536"/>
                  </a:lnTo>
                  <a:lnTo>
                    <a:pt x="2577084" y="590056"/>
                  </a:lnTo>
                  <a:lnTo>
                    <a:pt x="2578608" y="589250"/>
                  </a:lnTo>
                  <a:close/>
                </a:path>
                <a:path w="2653665" h="611504">
                  <a:moveTo>
                    <a:pt x="2580132" y="588443"/>
                  </a:moveTo>
                  <a:lnTo>
                    <a:pt x="2580132" y="457200"/>
                  </a:lnTo>
                  <a:lnTo>
                    <a:pt x="2577301" y="477012"/>
                  </a:lnTo>
                  <a:lnTo>
                    <a:pt x="2578608" y="472440"/>
                  </a:lnTo>
                  <a:lnTo>
                    <a:pt x="2578608" y="589250"/>
                  </a:lnTo>
                  <a:lnTo>
                    <a:pt x="2580132" y="588443"/>
                  </a:lnTo>
                  <a:close/>
                </a:path>
                <a:path w="2653665" h="611504">
                  <a:moveTo>
                    <a:pt x="2615184" y="73152"/>
                  </a:moveTo>
                  <a:lnTo>
                    <a:pt x="2578608" y="36576"/>
                  </a:lnTo>
                  <a:lnTo>
                    <a:pt x="2578608" y="73152"/>
                  </a:lnTo>
                  <a:lnTo>
                    <a:pt x="2615184" y="73152"/>
                  </a:lnTo>
                  <a:close/>
                </a:path>
                <a:path w="2653665" h="611504">
                  <a:moveTo>
                    <a:pt x="2615184" y="559308"/>
                  </a:moveTo>
                  <a:lnTo>
                    <a:pt x="2615184" y="73152"/>
                  </a:lnTo>
                  <a:lnTo>
                    <a:pt x="2578608" y="73152"/>
                  </a:lnTo>
                  <a:lnTo>
                    <a:pt x="2578608" y="461772"/>
                  </a:lnTo>
                  <a:lnTo>
                    <a:pt x="2580132" y="457200"/>
                  </a:lnTo>
                  <a:lnTo>
                    <a:pt x="2580132" y="588443"/>
                  </a:lnTo>
                  <a:lnTo>
                    <a:pt x="2586228" y="585216"/>
                  </a:lnTo>
                  <a:lnTo>
                    <a:pt x="2609088" y="566928"/>
                  </a:lnTo>
                  <a:lnTo>
                    <a:pt x="2615184" y="559308"/>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12" name="object 15">
              <a:extLst>
                <a:ext uri="{FF2B5EF4-FFF2-40B4-BE49-F238E27FC236}">
                  <a16:creationId xmlns:a16="http://schemas.microsoft.com/office/drawing/2014/main" id="{FFB08DF0-934F-440E-FCAB-191DBF307281}"/>
                </a:ext>
              </a:extLst>
            </p:cNvPr>
            <p:cNvPicPr/>
            <p:nvPr/>
          </p:nvPicPr>
          <p:blipFill>
            <a:blip r:embed="rId4" cstate="print"/>
            <a:stretch>
              <a:fillRect/>
            </a:stretch>
          </p:blipFill>
          <p:spPr>
            <a:xfrm>
              <a:off x="1005840" y="2935223"/>
              <a:ext cx="2505455" cy="463295"/>
            </a:xfrm>
            <a:prstGeom prst="rect">
              <a:avLst/>
            </a:prstGeom>
          </p:spPr>
        </p:pic>
        <p:sp>
          <p:nvSpPr>
            <p:cNvPr id="13" name="object 16">
              <a:extLst>
                <a:ext uri="{FF2B5EF4-FFF2-40B4-BE49-F238E27FC236}">
                  <a16:creationId xmlns:a16="http://schemas.microsoft.com/office/drawing/2014/main" id="{F3E0356D-893C-7CFB-47DB-D401B326E08F}"/>
                </a:ext>
              </a:extLst>
            </p:cNvPr>
            <p:cNvSpPr/>
            <p:nvPr/>
          </p:nvSpPr>
          <p:spPr>
            <a:xfrm>
              <a:off x="932688" y="2862072"/>
              <a:ext cx="2653665" cy="611505"/>
            </a:xfrm>
            <a:custGeom>
              <a:avLst/>
              <a:gdLst/>
              <a:ahLst/>
              <a:cxnLst/>
              <a:rect l="l" t="t" r="r" b="b"/>
              <a:pathLst>
                <a:path w="2653665" h="611504">
                  <a:moveTo>
                    <a:pt x="2653284" y="463296"/>
                  </a:moveTo>
                  <a:lnTo>
                    <a:pt x="2653284" y="0"/>
                  </a:lnTo>
                  <a:lnTo>
                    <a:pt x="146304" y="0"/>
                  </a:lnTo>
                  <a:lnTo>
                    <a:pt x="92964" y="10668"/>
                  </a:lnTo>
                  <a:lnTo>
                    <a:pt x="44196" y="44196"/>
                  </a:lnTo>
                  <a:lnTo>
                    <a:pt x="10668" y="92964"/>
                  </a:lnTo>
                  <a:lnTo>
                    <a:pt x="0" y="146304"/>
                  </a:lnTo>
                  <a:lnTo>
                    <a:pt x="0" y="611124"/>
                  </a:lnTo>
                  <a:lnTo>
                    <a:pt x="36576" y="611124"/>
                  </a:lnTo>
                  <a:lnTo>
                    <a:pt x="36576" y="536448"/>
                  </a:lnTo>
                  <a:lnTo>
                    <a:pt x="73152" y="536448"/>
                  </a:lnTo>
                  <a:lnTo>
                    <a:pt x="73152" y="138684"/>
                  </a:lnTo>
                  <a:lnTo>
                    <a:pt x="74676" y="131064"/>
                  </a:lnTo>
                  <a:lnTo>
                    <a:pt x="74676" y="134416"/>
                  </a:lnTo>
                  <a:lnTo>
                    <a:pt x="77724" y="125882"/>
                  </a:lnTo>
                  <a:lnTo>
                    <a:pt x="77724" y="123444"/>
                  </a:lnTo>
                  <a:lnTo>
                    <a:pt x="80772" y="117348"/>
                  </a:lnTo>
                  <a:lnTo>
                    <a:pt x="80772" y="117783"/>
                  </a:lnTo>
                  <a:lnTo>
                    <a:pt x="83820" y="112122"/>
                  </a:lnTo>
                  <a:lnTo>
                    <a:pt x="83820" y="109728"/>
                  </a:lnTo>
                  <a:lnTo>
                    <a:pt x="88392" y="103632"/>
                  </a:lnTo>
                  <a:lnTo>
                    <a:pt x="88392" y="104140"/>
                  </a:lnTo>
                  <a:lnTo>
                    <a:pt x="92964" y="98552"/>
                  </a:lnTo>
                  <a:lnTo>
                    <a:pt x="92964" y="97536"/>
                  </a:lnTo>
                  <a:lnTo>
                    <a:pt x="97536" y="92964"/>
                  </a:lnTo>
                  <a:lnTo>
                    <a:pt x="97536" y="93795"/>
                  </a:lnTo>
                  <a:lnTo>
                    <a:pt x="103632" y="88807"/>
                  </a:lnTo>
                  <a:lnTo>
                    <a:pt x="103632" y="88392"/>
                  </a:lnTo>
                  <a:lnTo>
                    <a:pt x="109728" y="83820"/>
                  </a:lnTo>
                  <a:lnTo>
                    <a:pt x="109728" y="85109"/>
                  </a:lnTo>
                  <a:lnTo>
                    <a:pt x="117348" y="81006"/>
                  </a:lnTo>
                  <a:lnTo>
                    <a:pt x="117348" y="80772"/>
                  </a:lnTo>
                  <a:lnTo>
                    <a:pt x="123444" y="77724"/>
                  </a:lnTo>
                  <a:lnTo>
                    <a:pt x="123444" y="78594"/>
                  </a:lnTo>
                  <a:lnTo>
                    <a:pt x="131064" y="75873"/>
                  </a:lnTo>
                  <a:lnTo>
                    <a:pt x="131064" y="74676"/>
                  </a:lnTo>
                  <a:lnTo>
                    <a:pt x="138684" y="73152"/>
                  </a:lnTo>
                  <a:lnTo>
                    <a:pt x="138684" y="74131"/>
                  </a:lnTo>
                  <a:lnTo>
                    <a:pt x="149352" y="73369"/>
                  </a:lnTo>
                  <a:lnTo>
                    <a:pt x="149352" y="73152"/>
                  </a:lnTo>
                  <a:lnTo>
                    <a:pt x="2578608" y="73152"/>
                  </a:lnTo>
                  <a:lnTo>
                    <a:pt x="2578608" y="36576"/>
                  </a:lnTo>
                  <a:lnTo>
                    <a:pt x="2615184" y="73152"/>
                  </a:lnTo>
                  <a:lnTo>
                    <a:pt x="2615184" y="559308"/>
                  </a:lnTo>
                  <a:lnTo>
                    <a:pt x="2627376" y="544068"/>
                  </a:lnTo>
                  <a:lnTo>
                    <a:pt x="2641092" y="518160"/>
                  </a:lnTo>
                  <a:lnTo>
                    <a:pt x="2650236" y="490728"/>
                  </a:lnTo>
                  <a:lnTo>
                    <a:pt x="2653284" y="463296"/>
                  </a:lnTo>
                  <a:close/>
                </a:path>
                <a:path w="2653665" h="611504">
                  <a:moveTo>
                    <a:pt x="2503932" y="536448"/>
                  </a:moveTo>
                  <a:lnTo>
                    <a:pt x="36576" y="536448"/>
                  </a:lnTo>
                  <a:lnTo>
                    <a:pt x="73152" y="574548"/>
                  </a:lnTo>
                  <a:lnTo>
                    <a:pt x="73152" y="611124"/>
                  </a:lnTo>
                  <a:lnTo>
                    <a:pt x="2499360" y="611124"/>
                  </a:lnTo>
                  <a:lnTo>
                    <a:pt x="2499360" y="537972"/>
                  </a:lnTo>
                  <a:lnTo>
                    <a:pt x="2503932" y="536448"/>
                  </a:lnTo>
                  <a:close/>
                </a:path>
                <a:path w="2653665" h="611504">
                  <a:moveTo>
                    <a:pt x="73152" y="611124"/>
                  </a:moveTo>
                  <a:lnTo>
                    <a:pt x="73152" y="574548"/>
                  </a:lnTo>
                  <a:lnTo>
                    <a:pt x="36576" y="536448"/>
                  </a:lnTo>
                  <a:lnTo>
                    <a:pt x="36576" y="611124"/>
                  </a:lnTo>
                  <a:lnTo>
                    <a:pt x="73152" y="611124"/>
                  </a:lnTo>
                  <a:close/>
                </a:path>
                <a:path w="2653665" h="611504">
                  <a:moveTo>
                    <a:pt x="74676" y="131064"/>
                  </a:moveTo>
                  <a:lnTo>
                    <a:pt x="73152" y="138684"/>
                  </a:lnTo>
                  <a:lnTo>
                    <a:pt x="74376" y="135255"/>
                  </a:lnTo>
                  <a:lnTo>
                    <a:pt x="74676" y="131064"/>
                  </a:lnTo>
                  <a:close/>
                </a:path>
                <a:path w="2653665" h="611504">
                  <a:moveTo>
                    <a:pt x="74376" y="135255"/>
                  </a:moveTo>
                  <a:lnTo>
                    <a:pt x="73152" y="138684"/>
                  </a:lnTo>
                  <a:lnTo>
                    <a:pt x="73152" y="152400"/>
                  </a:lnTo>
                  <a:lnTo>
                    <a:pt x="74376" y="135255"/>
                  </a:lnTo>
                  <a:close/>
                </a:path>
                <a:path w="2653665" h="611504">
                  <a:moveTo>
                    <a:pt x="74676" y="134416"/>
                  </a:moveTo>
                  <a:lnTo>
                    <a:pt x="74676" y="131064"/>
                  </a:lnTo>
                  <a:lnTo>
                    <a:pt x="74376" y="135255"/>
                  </a:lnTo>
                  <a:lnTo>
                    <a:pt x="74676" y="134416"/>
                  </a:lnTo>
                  <a:close/>
                </a:path>
                <a:path w="2653665" h="611504">
                  <a:moveTo>
                    <a:pt x="80772" y="117348"/>
                  </a:moveTo>
                  <a:lnTo>
                    <a:pt x="77724" y="123444"/>
                  </a:lnTo>
                  <a:lnTo>
                    <a:pt x="80310" y="118641"/>
                  </a:lnTo>
                  <a:lnTo>
                    <a:pt x="80772" y="117348"/>
                  </a:lnTo>
                  <a:close/>
                </a:path>
                <a:path w="2653665" h="611504">
                  <a:moveTo>
                    <a:pt x="80310" y="118641"/>
                  </a:moveTo>
                  <a:lnTo>
                    <a:pt x="77724" y="123444"/>
                  </a:lnTo>
                  <a:lnTo>
                    <a:pt x="77724" y="125882"/>
                  </a:lnTo>
                  <a:lnTo>
                    <a:pt x="80310" y="118641"/>
                  </a:lnTo>
                  <a:close/>
                </a:path>
                <a:path w="2653665" h="611504">
                  <a:moveTo>
                    <a:pt x="80772" y="117783"/>
                  </a:moveTo>
                  <a:lnTo>
                    <a:pt x="80772" y="117348"/>
                  </a:lnTo>
                  <a:lnTo>
                    <a:pt x="80310" y="118641"/>
                  </a:lnTo>
                  <a:lnTo>
                    <a:pt x="80772" y="117783"/>
                  </a:lnTo>
                  <a:close/>
                </a:path>
                <a:path w="2653665" h="611504">
                  <a:moveTo>
                    <a:pt x="88392" y="103632"/>
                  </a:moveTo>
                  <a:lnTo>
                    <a:pt x="83820" y="109728"/>
                  </a:lnTo>
                  <a:lnTo>
                    <a:pt x="87591" y="105117"/>
                  </a:lnTo>
                  <a:lnTo>
                    <a:pt x="88392" y="103632"/>
                  </a:lnTo>
                  <a:close/>
                </a:path>
                <a:path w="2653665" h="611504">
                  <a:moveTo>
                    <a:pt x="87591" y="105117"/>
                  </a:moveTo>
                  <a:lnTo>
                    <a:pt x="83820" y="109728"/>
                  </a:lnTo>
                  <a:lnTo>
                    <a:pt x="83820" y="112122"/>
                  </a:lnTo>
                  <a:lnTo>
                    <a:pt x="87591" y="105117"/>
                  </a:lnTo>
                  <a:close/>
                </a:path>
                <a:path w="2653665" h="611504">
                  <a:moveTo>
                    <a:pt x="88392" y="104140"/>
                  </a:moveTo>
                  <a:lnTo>
                    <a:pt x="88392" y="103632"/>
                  </a:lnTo>
                  <a:lnTo>
                    <a:pt x="87591" y="105117"/>
                  </a:lnTo>
                  <a:lnTo>
                    <a:pt x="88392" y="104140"/>
                  </a:lnTo>
                  <a:close/>
                </a:path>
                <a:path w="2653665" h="611504">
                  <a:moveTo>
                    <a:pt x="97536" y="92964"/>
                  </a:moveTo>
                  <a:lnTo>
                    <a:pt x="92964" y="97536"/>
                  </a:lnTo>
                  <a:lnTo>
                    <a:pt x="95478" y="95478"/>
                  </a:lnTo>
                  <a:lnTo>
                    <a:pt x="97536" y="92964"/>
                  </a:lnTo>
                  <a:close/>
                </a:path>
                <a:path w="2653665" h="611504">
                  <a:moveTo>
                    <a:pt x="95478" y="95478"/>
                  </a:moveTo>
                  <a:lnTo>
                    <a:pt x="92964" y="97536"/>
                  </a:lnTo>
                  <a:lnTo>
                    <a:pt x="92964" y="98552"/>
                  </a:lnTo>
                  <a:lnTo>
                    <a:pt x="95478" y="95478"/>
                  </a:lnTo>
                  <a:close/>
                </a:path>
                <a:path w="2653665" h="611504">
                  <a:moveTo>
                    <a:pt x="97536" y="93795"/>
                  </a:moveTo>
                  <a:lnTo>
                    <a:pt x="97536" y="92964"/>
                  </a:lnTo>
                  <a:lnTo>
                    <a:pt x="95478" y="95478"/>
                  </a:lnTo>
                  <a:lnTo>
                    <a:pt x="97536" y="93795"/>
                  </a:lnTo>
                  <a:close/>
                </a:path>
                <a:path w="2653665" h="611504">
                  <a:moveTo>
                    <a:pt x="109728" y="83820"/>
                  </a:moveTo>
                  <a:lnTo>
                    <a:pt x="103632" y="88392"/>
                  </a:lnTo>
                  <a:lnTo>
                    <a:pt x="105117" y="87591"/>
                  </a:lnTo>
                  <a:lnTo>
                    <a:pt x="109728" y="83820"/>
                  </a:lnTo>
                  <a:close/>
                </a:path>
                <a:path w="2653665" h="611504">
                  <a:moveTo>
                    <a:pt x="105117" y="87591"/>
                  </a:moveTo>
                  <a:lnTo>
                    <a:pt x="103632" y="88392"/>
                  </a:lnTo>
                  <a:lnTo>
                    <a:pt x="103632" y="88807"/>
                  </a:lnTo>
                  <a:lnTo>
                    <a:pt x="105117" y="87591"/>
                  </a:lnTo>
                  <a:close/>
                </a:path>
                <a:path w="2653665" h="611504">
                  <a:moveTo>
                    <a:pt x="109728" y="85109"/>
                  </a:moveTo>
                  <a:lnTo>
                    <a:pt x="109728" y="83820"/>
                  </a:lnTo>
                  <a:lnTo>
                    <a:pt x="105117" y="87591"/>
                  </a:lnTo>
                  <a:lnTo>
                    <a:pt x="109728" y="85109"/>
                  </a:lnTo>
                  <a:close/>
                </a:path>
                <a:path w="2653665" h="611504">
                  <a:moveTo>
                    <a:pt x="123444" y="77724"/>
                  </a:moveTo>
                  <a:lnTo>
                    <a:pt x="117348" y="80772"/>
                  </a:lnTo>
                  <a:lnTo>
                    <a:pt x="118641" y="80310"/>
                  </a:lnTo>
                  <a:lnTo>
                    <a:pt x="123444" y="77724"/>
                  </a:lnTo>
                  <a:close/>
                </a:path>
                <a:path w="2653665" h="611504">
                  <a:moveTo>
                    <a:pt x="118641" y="80310"/>
                  </a:moveTo>
                  <a:lnTo>
                    <a:pt x="117348" y="80772"/>
                  </a:lnTo>
                  <a:lnTo>
                    <a:pt x="117348" y="81006"/>
                  </a:lnTo>
                  <a:lnTo>
                    <a:pt x="118641" y="80310"/>
                  </a:lnTo>
                  <a:close/>
                </a:path>
                <a:path w="2653665" h="611504">
                  <a:moveTo>
                    <a:pt x="123444" y="78594"/>
                  </a:moveTo>
                  <a:lnTo>
                    <a:pt x="123444" y="77724"/>
                  </a:lnTo>
                  <a:lnTo>
                    <a:pt x="118641" y="80310"/>
                  </a:lnTo>
                  <a:lnTo>
                    <a:pt x="123444" y="78594"/>
                  </a:lnTo>
                  <a:close/>
                </a:path>
                <a:path w="2653665" h="611504">
                  <a:moveTo>
                    <a:pt x="138684" y="73152"/>
                  </a:moveTo>
                  <a:lnTo>
                    <a:pt x="131064" y="74676"/>
                  </a:lnTo>
                  <a:lnTo>
                    <a:pt x="135255" y="74376"/>
                  </a:lnTo>
                  <a:lnTo>
                    <a:pt x="138684" y="73152"/>
                  </a:lnTo>
                  <a:close/>
                </a:path>
                <a:path w="2653665" h="611504">
                  <a:moveTo>
                    <a:pt x="135255" y="74376"/>
                  </a:moveTo>
                  <a:lnTo>
                    <a:pt x="131064" y="74676"/>
                  </a:lnTo>
                  <a:lnTo>
                    <a:pt x="131064" y="75873"/>
                  </a:lnTo>
                  <a:lnTo>
                    <a:pt x="135255" y="74376"/>
                  </a:lnTo>
                  <a:close/>
                </a:path>
                <a:path w="2653665" h="611504">
                  <a:moveTo>
                    <a:pt x="138684" y="74131"/>
                  </a:moveTo>
                  <a:lnTo>
                    <a:pt x="138684" y="73152"/>
                  </a:lnTo>
                  <a:lnTo>
                    <a:pt x="135255" y="74376"/>
                  </a:lnTo>
                  <a:lnTo>
                    <a:pt x="138684" y="74131"/>
                  </a:lnTo>
                  <a:close/>
                </a:path>
                <a:path w="2653665" h="611504">
                  <a:moveTo>
                    <a:pt x="152400" y="73152"/>
                  </a:moveTo>
                  <a:lnTo>
                    <a:pt x="149352" y="73152"/>
                  </a:lnTo>
                  <a:lnTo>
                    <a:pt x="149352" y="73369"/>
                  </a:lnTo>
                  <a:lnTo>
                    <a:pt x="152400" y="73152"/>
                  </a:lnTo>
                  <a:close/>
                </a:path>
                <a:path w="2653665" h="611504">
                  <a:moveTo>
                    <a:pt x="2519172" y="535141"/>
                  </a:moveTo>
                  <a:lnTo>
                    <a:pt x="2499360" y="537972"/>
                  </a:lnTo>
                  <a:lnTo>
                    <a:pt x="2499360" y="611124"/>
                  </a:lnTo>
                  <a:lnTo>
                    <a:pt x="2505456" y="611124"/>
                  </a:lnTo>
                  <a:lnTo>
                    <a:pt x="2514600" y="610108"/>
                  </a:lnTo>
                  <a:lnTo>
                    <a:pt x="2514600" y="536448"/>
                  </a:lnTo>
                  <a:lnTo>
                    <a:pt x="2519172" y="535141"/>
                  </a:lnTo>
                  <a:close/>
                </a:path>
                <a:path w="2653665" h="611504">
                  <a:moveTo>
                    <a:pt x="2520696" y="534924"/>
                  </a:moveTo>
                  <a:lnTo>
                    <a:pt x="2519172" y="535141"/>
                  </a:lnTo>
                  <a:lnTo>
                    <a:pt x="2514600" y="536448"/>
                  </a:lnTo>
                  <a:lnTo>
                    <a:pt x="2520696" y="534924"/>
                  </a:lnTo>
                  <a:close/>
                </a:path>
                <a:path w="2653665" h="611504">
                  <a:moveTo>
                    <a:pt x="2520696" y="609430"/>
                  </a:moveTo>
                  <a:lnTo>
                    <a:pt x="2520696" y="534924"/>
                  </a:lnTo>
                  <a:lnTo>
                    <a:pt x="2514600" y="536448"/>
                  </a:lnTo>
                  <a:lnTo>
                    <a:pt x="2514600" y="610108"/>
                  </a:lnTo>
                  <a:lnTo>
                    <a:pt x="2520696" y="609430"/>
                  </a:lnTo>
                  <a:close/>
                </a:path>
                <a:path w="2653665" h="611504">
                  <a:moveTo>
                    <a:pt x="2535936" y="607060"/>
                  </a:moveTo>
                  <a:lnTo>
                    <a:pt x="2535936" y="530352"/>
                  </a:lnTo>
                  <a:lnTo>
                    <a:pt x="2519172" y="535141"/>
                  </a:lnTo>
                  <a:lnTo>
                    <a:pt x="2520696" y="534924"/>
                  </a:lnTo>
                  <a:lnTo>
                    <a:pt x="2520696" y="609430"/>
                  </a:lnTo>
                  <a:lnTo>
                    <a:pt x="2532888" y="608076"/>
                  </a:lnTo>
                  <a:lnTo>
                    <a:pt x="2535936" y="607060"/>
                  </a:lnTo>
                  <a:close/>
                </a:path>
                <a:path w="2653665" h="611504">
                  <a:moveTo>
                    <a:pt x="2548128" y="602996"/>
                  </a:moveTo>
                  <a:lnTo>
                    <a:pt x="2548128" y="522732"/>
                  </a:lnTo>
                  <a:lnTo>
                    <a:pt x="2529840" y="531876"/>
                  </a:lnTo>
                  <a:lnTo>
                    <a:pt x="2535936" y="530352"/>
                  </a:lnTo>
                  <a:lnTo>
                    <a:pt x="2535936" y="607060"/>
                  </a:lnTo>
                  <a:lnTo>
                    <a:pt x="2548128" y="602996"/>
                  </a:lnTo>
                  <a:close/>
                </a:path>
                <a:path w="2653665" h="611504">
                  <a:moveTo>
                    <a:pt x="2556281" y="514121"/>
                  </a:moveTo>
                  <a:lnTo>
                    <a:pt x="2542032" y="525780"/>
                  </a:lnTo>
                  <a:lnTo>
                    <a:pt x="2548128" y="522732"/>
                  </a:lnTo>
                  <a:lnTo>
                    <a:pt x="2548128" y="602996"/>
                  </a:lnTo>
                  <a:lnTo>
                    <a:pt x="2554224" y="600964"/>
                  </a:lnTo>
                  <a:lnTo>
                    <a:pt x="2554224" y="516636"/>
                  </a:lnTo>
                  <a:lnTo>
                    <a:pt x="2556281" y="514121"/>
                  </a:lnTo>
                  <a:close/>
                </a:path>
                <a:path w="2653665" h="611504">
                  <a:moveTo>
                    <a:pt x="2558796" y="512064"/>
                  </a:moveTo>
                  <a:lnTo>
                    <a:pt x="2556281" y="514121"/>
                  </a:lnTo>
                  <a:lnTo>
                    <a:pt x="2554224" y="516636"/>
                  </a:lnTo>
                  <a:lnTo>
                    <a:pt x="2558796" y="512064"/>
                  </a:lnTo>
                  <a:close/>
                </a:path>
                <a:path w="2653665" h="611504">
                  <a:moveTo>
                    <a:pt x="2558796" y="599440"/>
                  </a:moveTo>
                  <a:lnTo>
                    <a:pt x="2558796" y="512064"/>
                  </a:lnTo>
                  <a:lnTo>
                    <a:pt x="2554224" y="516636"/>
                  </a:lnTo>
                  <a:lnTo>
                    <a:pt x="2554224" y="600964"/>
                  </a:lnTo>
                  <a:lnTo>
                    <a:pt x="2558796" y="599440"/>
                  </a:lnTo>
                  <a:close/>
                </a:path>
                <a:path w="2653665" h="611504">
                  <a:moveTo>
                    <a:pt x="2567940" y="499872"/>
                  </a:moveTo>
                  <a:lnTo>
                    <a:pt x="2556281" y="514121"/>
                  </a:lnTo>
                  <a:lnTo>
                    <a:pt x="2558796" y="512064"/>
                  </a:lnTo>
                  <a:lnTo>
                    <a:pt x="2558796" y="599440"/>
                  </a:lnTo>
                  <a:lnTo>
                    <a:pt x="2560320" y="598932"/>
                  </a:lnTo>
                  <a:lnTo>
                    <a:pt x="2564892" y="596511"/>
                  </a:lnTo>
                  <a:lnTo>
                    <a:pt x="2564892" y="505968"/>
                  </a:lnTo>
                  <a:lnTo>
                    <a:pt x="2567940" y="499872"/>
                  </a:lnTo>
                  <a:close/>
                </a:path>
                <a:path w="2653665" h="611504">
                  <a:moveTo>
                    <a:pt x="2574036" y="487680"/>
                  </a:moveTo>
                  <a:lnTo>
                    <a:pt x="2564892" y="505968"/>
                  </a:lnTo>
                  <a:lnTo>
                    <a:pt x="2564892" y="596511"/>
                  </a:lnTo>
                  <a:lnTo>
                    <a:pt x="2572512" y="592477"/>
                  </a:lnTo>
                  <a:lnTo>
                    <a:pt x="2572512" y="493776"/>
                  </a:lnTo>
                  <a:lnTo>
                    <a:pt x="2574036" y="487680"/>
                  </a:lnTo>
                  <a:close/>
                </a:path>
                <a:path w="2653665" h="611504">
                  <a:moveTo>
                    <a:pt x="2577301" y="477012"/>
                  </a:moveTo>
                  <a:lnTo>
                    <a:pt x="2572512" y="493776"/>
                  </a:lnTo>
                  <a:lnTo>
                    <a:pt x="2572512" y="592477"/>
                  </a:lnTo>
                  <a:lnTo>
                    <a:pt x="2577084" y="590056"/>
                  </a:lnTo>
                  <a:lnTo>
                    <a:pt x="2577084" y="478536"/>
                  </a:lnTo>
                  <a:lnTo>
                    <a:pt x="2577301" y="477012"/>
                  </a:lnTo>
                  <a:close/>
                </a:path>
                <a:path w="2653665" h="611504">
                  <a:moveTo>
                    <a:pt x="2578608" y="472440"/>
                  </a:moveTo>
                  <a:lnTo>
                    <a:pt x="2577301" y="477012"/>
                  </a:lnTo>
                  <a:lnTo>
                    <a:pt x="2577084" y="478536"/>
                  </a:lnTo>
                  <a:lnTo>
                    <a:pt x="2578608" y="472440"/>
                  </a:lnTo>
                  <a:close/>
                </a:path>
                <a:path w="2653665" h="611504">
                  <a:moveTo>
                    <a:pt x="2578608" y="589250"/>
                  </a:moveTo>
                  <a:lnTo>
                    <a:pt x="2578608" y="472440"/>
                  </a:lnTo>
                  <a:lnTo>
                    <a:pt x="2577084" y="478536"/>
                  </a:lnTo>
                  <a:lnTo>
                    <a:pt x="2577084" y="590056"/>
                  </a:lnTo>
                  <a:lnTo>
                    <a:pt x="2578608" y="589250"/>
                  </a:lnTo>
                  <a:close/>
                </a:path>
                <a:path w="2653665" h="611504">
                  <a:moveTo>
                    <a:pt x="2580132" y="588443"/>
                  </a:moveTo>
                  <a:lnTo>
                    <a:pt x="2580132" y="457200"/>
                  </a:lnTo>
                  <a:lnTo>
                    <a:pt x="2577301" y="477012"/>
                  </a:lnTo>
                  <a:lnTo>
                    <a:pt x="2578608" y="472440"/>
                  </a:lnTo>
                  <a:lnTo>
                    <a:pt x="2578608" y="589250"/>
                  </a:lnTo>
                  <a:lnTo>
                    <a:pt x="2580132" y="588443"/>
                  </a:lnTo>
                  <a:close/>
                </a:path>
                <a:path w="2653665" h="611504">
                  <a:moveTo>
                    <a:pt x="2615184" y="73152"/>
                  </a:moveTo>
                  <a:lnTo>
                    <a:pt x="2578608" y="36576"/>
                  </a:lnTo>
                  <a:lnTo>
                    <a:pt x="2578608" y="73152"/>
                  </a:lnTo>
                  <a:lnTo>
                    <a:pt x="2615184" y="73152"/>
                  </a:lnTo>
                  <a:close/>
                </a:path>
                <a:path w="2653665" h="611504">
                  <a:moveTo>
                    <a:pt x="2615184" y="559308"/>
                  </a:moveTo>
                  <a:lnTo>
                    <a:pt x="2615184" y="73152"/>
                  </a:lnTo>
                  <a:lnTo>
                    <a:pt x="2578608" y="73152"/>
                  </a:lnTo>
                  <a:lnTo>
                    <a:pt x="2578608" y="461772"/>
                  </a:lnTo>
                  <a:lnTo>
                    <a:pt x="2580132" y="457200"/>
                  </a:lnTo>
                  <a:lnTo>
                    <a:pt x="2580132" y="588443"/>
                  </a:lnTo>
                  <a:lnTo>
                    <a:pt x="2586228" y="585216"/>
                  </a:lnTo>
                  <a:lnTo>
                    <a:pt x="2609088" y="566928"/>
                  </a:lnTo>
                  <a:lnTo>
                    <a:pt x="2615184" y="559308"/>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grpSp>
        <p:nvGrpSpPr>
          <p:cNvPr id="14" name="object 17">
            <a:extLst>
              <a:ext uri="{FF2B5EF4-FFF2-40B4-BE49-F238E27FC236}">
                <a16:creationId xmlns:a16="http://schemas.microsoft.com/office/drawing/2014/main" id="{4D0B6651-94AE-E079-1B29-8005F4AB7380}"/>
              </a:ext>
            </a:extLst>
          </p:cNvPr>
          <p:cNvGrpSpPr/>
          <p:nvPr/>
        </p:nvGrpSpPr>
        <p:grpSpPr>
          <a:xfrm>
            <a:off x="2453192" y="3907524"/>
            <a:ext cx="2341469" cy="452157"/>
            <a:chOff x="932688" y="3663696"/>
            <a:chExt cx="2653665" cy="512445"/>
          </a:xfrm>
        </p:grpSpPr>
        <p:pic>
          <p:nvPicPr>
            <p:cNvPr id="15" name="object 18">
              <a:extLst>
                <a:ext uri="{FF2B5EF4-FFF2-40B4-BE49-F238E27FC236}">
                  <a16:creationId xmlns:a16="http://schemas.microsoft.com/office/drawing/2014/main" id="{F3A1A601-04E3-283E-DF32-CCDF18193C8A}"/>
                </a:ext>
              </a:extLst>
            </p:cNvPr>
            <p:cNvPicPr/>
            <p:nvPr/>
          </p:nvPicPr>
          <p:blipFill>
            <a:blip r:embed="rId5" cstate="print"/>
            <a:stretch>
              <a:fillRect/>
            </a:stretch>
          </p:blipFill>
          <p:spPr>
            <a:xfrm>
              <a:off x="1005840" y="3736848"/>
              <a:ext cx="2505455" cy="365759"/>
            </a:xfrm>
            <a:prstGeom prst="rect">
              <a:avLst/>
            </a:prstGeom>
          </p:spPr>
        </p:pic>
        <p:sp>
          <p:nvSpPr>
            <p:cNvPr id="16" name="object 19">
              <a:extLst>
                <a:ext uri="{FF2B5EF4-FFF2-40B4-BE49-F238E27FC236}">
                  <a16:creationId xmlns:a16="http://schemas.microsoft.com/office/drawing/2014/main" id="{B1A9AB8C-D833-8E7D-64CB-1B1DC63E3E93}"/>
                </a:ext>
              </a:extLst>
            </p:cNvPr>
            <p:cNvSpPr/>
            <p:nvPr/>
          </p:nvSpPr>
          <p:spPr>
            <a:xfrm>
              <a:off x="932688" y="3663696"/>
              <a:ext cx="2653665" cy="512445"/>
            </a:xfrm>
            <a:custGeom>
              <a:avLst/>
              <a:gdLst/>
              <a:ahLst/>
              <a:cxnLst/>
              <a:rect l="l" t="t" r="r" b="b"/>
              <a:pathLst>
                <a:path w="2653665" h="512445">
                  <a:moveTo>
                    <a:pt x="2653284" y="382524"/>
                  </a:moveTo>
                  <a:lnTo>
                    <a:pt x="2653284" y="0"/>
                  </a:lnTo>
                  <a:lnTo>
                    <a:pt x="131064" y="0"/>
                  </a:lnTo>
                  <a:lnTo>
                    <a:pt x="82296" y="10668"/>
                  </a:lnTo>
                  <a:lnTo>
                    <a:pt x="39624" y="39624"/>
                  </a:lnTo>
                  <a:lnTo>
                    <a:pt x="10668" y="82296"/>
                  </a:lnTo>
                  <a:lnTo>
                    <a:pt x="0" y="131064"/>
                  </a:lnTo>
                  <a:lnTo>
                    <a:pt x="0" y="512064"/>
                  </a:lnTo>
                  <a:lnTo>
                    <a:pt x="36576" y="512064"/>
                  </a:lnTo>
                  <a:lnTo>
                    <a:pt x="36576" y="438912"/>
                  </a:lnTo>
                  <a:lnTo>
                    <a:pt x="73152" y="438912"/>
                  </a:lnTo>
                  <a:lnTo>
                    <a:pt x="73152" y="124968"/>
                  </a:lnTo>
                  <a:lnTo>
                    <a:pt x="74676" y="118872"/>
                  </a:lnTo>
                  <a:lnTo>
                    <a:pt x="74676" y="120396"/>
                  </a:lnTo>
                  <a:lnTo>
                    <a:pt x="76200" y="115824"/>
                  </a:lnTo>
                  <a:lnTo>
                    <a:pt x="76200" y="114300"/>
                  </a:lnTo>
                  <a:lnTo>
                    <a:pt x="79248" y="106680"/>
                  </a:lnTo>
                  <a:lnTo>
                    <a:pt x="79248" y="108712"/>
                  </a:lnTo>
                  <a:lnTo>
                    <a:pt x="80772" y="105918"/>
                  </a:lnTo>
                  <a:lnTo>
                    <a:pt x="80772" y="103632"/>
                  </a:lnTo>
                  <a:lnTo>
                    <a:pt x="85344" y="97536"/>
                  </a:lnTo>
                  <a:lnTo>
                    <a:pt x="85344" y="97917"/>
                  </a:lnTo>
                  <a:lnTo>
                    <a:pt x="88392" y="94107"/>
                  </a:lnTo>
                  <a:lnTo>
                    <a:pt x="88392" y="92964"/>
                  </a:lnTo>
                  <a:lnTo>
                    <a:pt x="92964" y="88392"/>
                  </a:lnTo>
                  <a:lnTo>
                    <a:pt x="92964" y="89763"/>
                  </a:lnTo>
                  <a:lnTo>
                    <a:pt x="97536" y="86563"/>
                  </a:lnTo>
                  <a:lnTo>
                    <a:pt x="97536" y="85344"/>
                  </a:lnTo>
                  <a:lnTo>
                    <a:pt x="106680" y="80356"/>
                  </a:lnTo>
                  <a:lnTo>
                    <a:pt x="106680" y="79248"/>
                  </a:lnTo>
                  <a:lnTo>
                    <a:pt x="114300" y="76200"/>
                  </a:lnTo>
                  <a:lnTo>
                    <a:pt x="114300" y="76708"/>
                  </a:lnTo>
                  <a:lnTo>
                    <a:pt x="118872" y="75184"/>
                  </a:lnTo>
                  <a:lnTo>
                    <a:pt x="118872" y="74676"/>
                  </a:lnTo>
                  <a:lnTo>
                    <a:pt x="124968" y="73152"/>
                  </a:lnTo>
                  <a:lnTo>
                    <a:pt x="124968" y="74121"/>
                  </a:lnTo>
                  <a:lnTo>
                    <a:pt x="132588" y="73429"/>
                  </a:lnTo>
                  <a:lnTo>
                    <a:pt x="132588" y="73152"/>
                  </a:lnTo>
                  <a:lnTo>
                    <a:pt x="2578608" y="73152"/>
                  </a:lnTo>
                  <a:lnTo>
                    <a:pt x="2578608" y="36576"/>
                  </a:lnTo>
                  <a:lnTo>
                    <a:pt x="2615184" y="73152"/>
                  </a:lnTo>
                  <a:lnTo>
                    <a:pt x="2615184" y="470662"/>
                  </a:lnTo>
                  <a:lnTo>
                    <a:pt x="2630424" y="454152"/>
                  </a:lnTo>
                  <a:lnTo>
                    <a:pt x="2642616" y="431292"/>
                  </a:lnTo>
                  <a:lnTo>
                    <a:pt x="2650236" y="405384"/>
                  </a:lnTo>
                  <a:lnTo>
                    <a:pt x="2653284" y="382524"/>
                  </a:lnTo>
                  <a:close/>
                </a:path>
                <a:path w="2653665" h="512445">
                  <a:moveTo>
                    <a:pt x="2519172" y="512064"/>
                  </a:moveTo>
                  <a:lnTo>
                    <a:pt x="2519172" y="438912"/>
                  </a:lnTo>
                  <a:lnTo>
                    <a:pt x="36576" y="438912"/>
                  </a:lnTo>
                  <a:lnTo>
                    <a:pt x="73152" y="475488"/>
                  </a:lnTo>
                  <a:lnTo>
                    <a:pt x="73152" y="512064"/>
                  </a:lnTo>
                  <a:lnTo>
                    <a:pt x="2519172" y="512064"/>
                  </a:lnTo>
                  <a:close/>
                </a:path>
                <a:path w="2653665" h="512445">
                  <a:moveTo>
                    <a:pt x="73152" y="512064"/>
                  </a:moveTo>
                  <a:lnTo>
                    <a:pt x="73152" y="475488"/>
                  </a:lnTo>
                  <a:lnTo>
                    <a:pt x="36576" y="438912"/>
                  </a:lnTo>
                  <a:lnTo>
                    <a:pt x="36576" y="512064"/>
                  </a:lnTo>
                  <a:lnTo>
                    <a:pt x="73152" y="512064"/>
                  </a:lnTo>
                  <a:close/>
                </a:path>
                <a:path w="2653665" h="512445">
                  <a:moveTo>
                    <a:pt x="74676" y="118872"/>
                  </a:moveTo>
                  <a:lnTo>
                    <a:pt x="73152" y="124968"/>
                  </a:lnTo>
                  <a:lnTo>
                    <a:pt x="74506" y="120904"/>
                  </a:lnTo>
                  <a:lnTo>
                    <a:pt x="74676" y="118872"/>
                  </a:lnTo>
                  <a:close/>
                </a:path>
                <a:path w="2653665" h="512445">
                  <a:moveTo>
                    <a:pt x="74506" y="120904"/>
                  </a:moveTo>
                  <a:lnTo>
                    <a:pt x="73152" y="124968"/>
                  </a:lnTo>
                  <a:lnTo>
                    <a:pt x="73152" y="137160"/>
                  </a:lnTo>
                  <a:lnTo>
                    <a:pt x="74506" y="120904"/>
                  </a:lnTo>
                  <a:close/>
                </a:path>
                <a:path w="2653665" h="512445">
                  <a:moveTo>
                    <a:pt x="74676" y="120396"/>
                  </a:moveTo>
                  <a:lnTo>
                    <a:pt x="74676" y="118872"/>
                  </a:lnTo>
                  <a:lnTo>
                    <a:pt x="74506" y="120904"/>
                  </a:lnTo>
                  <a:lnTo>
                    <a:pt x="74676" y="120396"/>
                  </a:lnTo>
                  <a:close/>
                </a:path>
                <a:path w="2653665" h="512445">
                  <a:moveTo>
                    <a:pt x="79248" y="106680"/>
                  </a:moveTo>
                  <a:lnTo>
                    <a:pt x="76200" y="114300"/>
                  </a:lnTo>
                  <a:lnTo>
                    <a:pt x="77506" y="111905"/>
                  </a:lnTo>
                  <a:lnTo>
                    <a:pt x="79248" y="106680"/>
                  </a:lnTo>
                  <a:close/>
                </a:path>
                <a:path w="2653665" h="512445">
                  <a:moveTo>
                    <a:pt x="77506" y="111905"/>
                  </a:moveTo>
                  <a:lnTo>
                    <a:pt x="76200" y="114300"/>
                  </a:lnTo>
                  <a:lnTo>
                    <a:pt x="76200" y="115824"/>
                  </a:lnTo>
                  <a:lnTo>
                    <a:pt x="77506" y="111905"/>
                  </a:lnTo>
                  <a:close/>
                </a:path>
                <a:path w="2653665" h="512445">
                  <a:moveTo>
                    <a:pt x="79248" y="108712"/>
                  </a:moveTo>
                  <a:lnTo>
                    <a:pt x="79248" y="106680"/>
                  </a:lnTo>
                  <a:lnTo>
                    <a:pt x="77506" y="111905"/>
                  </a:lnTo>
                  <a:lnTo>
                    <a:pt x="79248" y="108712"/>
                  </a:lnTo>
                  <a:close/>
                </a:path>
                <a:path w="2653665" h="512445">
                  <a:moveTo>
                    <a:pt x="85344" y="97536"/>
                  </a:moveTo>
                  <a:lnTo>
                    <a:pt x="80772" y="103632"/>
                  </a:lnTo>
                  <a:lnTo>
                    <a:pt x="84690" y="98733"/>
                  </a:lnTo>
                  <a:lnTo>
                    <a:pt x="85344" y="97536"/>
                  </a:lnTo>
                  <a:close/>
                </a:path>
                <a:path w="2653665" h="512445">
                  <a:moveTo>
                    <a:pt x="84690" y="98733"/>
                  </a:moveTo>
                  <a:lnTo>
                    <a:pt x="80772" y="103632"/>
                  </a:lnTo>
                  <a:lnTo>
                    <a:pt x="80772" y="105918"/>
                  </a:lnTo>
                  <a:lnTo>
                    <a:pt x="84690" y="98733"/>
                  </a:lnTo>
                  <a:close/>
                </a:path>
                <a:path w="2653665" h="512445">
                  <a:moveTo>
                    <a:pt x="85344" y="97917"/>
                  </a:moveTo>
                  <a:lnTo>
                    <a:pt x="85344" y="97536"/>
                  </a:lnTo>
                  <a:lnTo>
                    <a:pt x="84690" y="98733"/>
                  </a:lnTo>
                  <a:lnTo>
                    <a:pt x="85344" y="97917"/>
                  </a:lnTo>
                  <a:close/>
                </a:path>
                <a:path w="2653665" h="512445">
                  <a:moveTo>
                    <a:pt x="92964" y="88392"/>
                  </a:moveTo>
                  <a:lnTo>
                    <a:pt x="88392" y="92964"/>
                  </a:lnTo>
                  <a:lnTo>
                    <a:pt x="90470" y="91509"/>
                  </a:lnTo>
                  <a:lnTo>
                    <a:pt x="92964" y="88392"/>
                  </a:lnTo>
                  <a:close/>
                </a:path>
                <a:path w="2653665" h="512445">
                  <a:moveTo>
                    <a:pt x="90470" y="91509"/>
                  </a:moveTo>
                  <a:lnTo>
                    <a:pt x="88392" y="92964"/>
                  </a:lnTo>
                  <a:lnTo>
                    <a:pt x="88392" y="94107"/>
                  </a:lnTo>
                  <a:lnTo>
                    <a:pt x="90470" y="91509"/>
                  </a:lnTo>
                  <a:close/>
                </a:path>
                <a:path w="2653665" h="512445">
                  <a:moveTo>
                    <a:pt x="92964" y="89763"/>
                  </a:moveTo>
                  <a:lnTo>
                    <a:pt x="92964" y="88392"/>
                  </a:lnTo>
                  <a:lnTo>
                    <a:pt x="90470" y="91509"/>
                  </a:lnTo>
                  <a:lnTo>
                    <a:pt x="92964" y="89763"/>
                  </a:lnTo>
                  <a:close/>
                </a:path>
                <a:path w="2653665" h="512445">
                  <a:moveTo>
                    <a:pt x="103632" y="82296"/>
                  </a:moveTo>
                  <a:lnTo>
                    <a:pt x="97536" y="85344"/>
                  </a:lnTo>
                  <a:lnTo>
                    <a:pt x="97536" y="86563"/>
                  </a:lnTo>
                  <a:lnTo>
                    <a:pt x="103632" y="82296"/>
                  </a:lnTo>
                  <a:close/>
                </a:path>
                <a:path w="2653665" h="512445">
                  <a:moveTo>
                    <a:pt x="114300" y="76200"/>
                  </a:moveTo>
                  <a:lnTo>
                    <a:pt x="106680" y="79248"/>
                  </a:lnTo>
                  <a:lnTo>
                    <a:pt x="111905" y="77506"/>
                  </a:lnTo>
                  <a:lnTo>
                    <a:pt x="114300" y="76200"/>
                  </a:lnTo>
                  <a:close/>
                </a:path>
                <a:path w="2653665" h="512445">
                  <a:moveTo>
                    <a:pt x="111905" y="77506"/>
                  </a:moveTo>
                  <a:lnTo>
                    <a:pt x="106680" y="79248"/>
                  </a:lnTo>
                  <a:lnTo>
                    <a:pt x="106680" y="80356"/>
                  </a:lnTo>
                  <a:lnTo>
                    <a:pt x="111905" y="77506"/>
                  </a:lnTo>
                  <a:close/>
                </a:path>
                <a:path w="2653665" h="512445">
                  <a:moveTo>
                    <a:pt x="114300" y="76708"/>
                  </a:moveTo>
                  <a:lnTo>
                    <a:pt x="114300" y="76200"/>
                  </a:lnTo>
                  <a:lnTo>
                    <a:pt x="111905" y="77506"/>
                  </a:lnTo>
                  <a:lnTo>
                    <a:pt x="114300" y="76708"/>
                  </a:lnTo>
                  <a:close/>
                </a:path>
                <a:path w="2653665" h="512445">
                  <a:moveTo>
                    <a:pt x="124968" y="73152"/>
                  </a:moveTo>
                  <a:lnTo>
                    <a:pt x="118872" y="74676"/>
                  </a:lnTo>
                  <a:lnTo>
                    <a:pt x="120967" y="74485"/>
                  </a:lnTo>
                  <a:lnTo>
                    <a:pt x="124968" y="73152"/>
                  </a:lnTo>
                  <a:close/>
                </a:path>
                <a:path w="2653665" h="512445">
                  <a:moveTo>
                    <a:pt x="120967" y="74485"/>
                  </a:moveTo>
                  <a:lnTo>
                    <a:pt x="118872" y="74676"/>
                  </a:lnTo>
                  <a:lnTo>
                    <a:pt x="118872" y="75184"/>
                  </a:lnTo>
                  <a:lnTo>
                    <a:pt x="120967" y="74485"/>
                  </a:lnTo>
                  <a:close/>
                </a:path>
                <a:path w="2653665" h="512445">
                  <a:moveTo>
                    <a:pt x="124968" y="74121"/>
                  </a:moveTo>
                  <a:lnTo>
                    <a:pt x="124968" y="73152"/>
                  </a:lnTo>
                  <a:lnTo>
                    <a:pt x="120967" y="74485"/>
                  </a:lnTo>
                  <a:lnTo>
                    <a:pt x="124968" y="74121"/>
                  </a:lnTo>
                  <a:close/>
                </a:path>
                <a:path w="2653665" h="512445">
                  <a:moveTo>
                    <a:pt x="135636" y="73152"/>
                  </a:moveTo>
                  <a:lnTo>
                    <a:pt x="132588" y="73152"/>
                  </a:lnTo>
                  <a:lnTo>
                    <a:pt x="132588" y="73429"/>
                  </a:lnTo>
                  <a:lnTo>
                    <a:pt x="135636" y="73152"/>
                  </a:lnTo>
                  <a:close/>
                </a:path>
                <a:path w="2653665" h="512445">
                  <a:moveTo>
                    <a:pt x="2530348" y="437726"/>
                  </a:moveTo>
                  <a:lnTo>
                    <a:pt x="2516124" y="438912"/>
                  </a:lnTo>
                  <a:lnTo>
                    <a:pt x="2519172" y="438912"/>
                  </a:lnTo>
                  <a:lnTo>
                    <a:pt x="2519172" y="512064"/>
                  </a:lnTo>
                  <a:lnTo>
                    <a:pt x="2522220" y="512064"/>
                  </a:lnTo>
                  <a:lnTo>
                    <a:pt x="2526792" y="511759"/>
                  </a:lnTo>
                  <a:lnTo>
                    <a:pt x="2526792" y="438912"/>
                  </a:lnTo>
                  <a:lnTo>
                    <a:pt x="2530348" y="437726"/>
                  </a:lnTo>
                  <a:close/>
                </a:path>
                <a:path w="2653665" h="512445">
                  <a:moveTo>
                    <a:pt x="2534412" y="437388"/>
                  </a:moveTo>
                  <a:lnTo>
                    <a:pt x="2530348" y="437726"/>
                  </a:lnTo>
                  <a:lnTo>
                    <a:pt x="2526792" y="438912"/>
                  </a:lnTo>
                  <a:lnTo>
                    <a:pt x="2534412" y="437388"/>
                  </a:lnTo>
                  <a:close/>
                </a:path>
                <a:path w="2653665" h="512445">
                  <a:moveTo>
                    <a:pt x="2534412" y="511251"/>
                  </a:moveTo>
                  <a:lnTo>
                    <a:pt x="2534412" y="437388"/>
                  </a:lnTo>
                  <a:lnTo>
                    <a:pt x="2526792" y="438912"/>
                  </a:lnTo>
                  <a:lnTo>
                    <a:pt x="2526792" y="511759"/>
                  </a:lnTo>
                  <a:lnTo>
                    <a:pt x="2534412" y="511251"/>
                  </a:lnTo>
                  <a:close/>
                </a:path>
                <a:path w="2653665" h="512445">
                  <a:moveTo>
                    <a:pt x="2542794" y="433578"/>
                  </a:moveTo>
                  <a:lnTo>
                    <a:pt x="2530348" y="437726"/>
                  </a:lnTo>
                  <a:lnTo>
                    <a:pt x="2534412" y="437388"/>
                  </a:lnTo>
                  <a:lnTo>
                    <a:pt x="2534412" y="511251"/>
                  </a:lnTo>
                  <a:lnTo>
                    <a:pt x="2538984" y="510946"/>
                  </a:lnTo>
                  <a:lnTo>
                    <a:pt x="2538984" y="435864"/>
                  </a:lnTo>
                  <a:lnTo>
                    <a:pt x="2542794" y="433578"/>
                  </a:lnTo>
                  <a:close/>
                </a:path>
                <a:path w="2653665" h="512445">
                  <a:moveTo>
                    <a:pt x="2545080" y="432816"/>
                  </a:moveTo>
                  <a:lnTo>
                    <a:pt x="2542794" y="433578"/>
                  </a:lnTo>
                  <a:lnTo>
                    <a:pt x="2538984" y="435864"/>
                  </a:lnTo>
                  <a:lnTo>
                    <a:pt x="2545080" y="432816"/>
                  </a:lnTo>
                  <a:close/>
                </a:path>
                <a:path w="2653665" h="512445">
                  <a:moveTo>
                    <a:pt x="2545080" y="510540"/>
                  </a:moveTo>
                  <a:lnTo>
                    <a:pt x="2545080" y="432816"/>
                  </a:lnTo>
                  <a:lnTo>
                    <a:pt x="2538984" y="435864"/>
                  </a:lnTo>
                  <a:lnTo>
                    <a:pt x="2538984" y="510946"/>
                  </a:lnTo>
                  <a:lnTo>
                    <a:pt x="2545080" y="510540"/>
                  </a:lnTo>
                  <a:close/>
                </a:path>
                <a:path w="2653665" h="512445">
                  <a:moveTo>
                    <a:pt x="2552700" y="427634"/>
                  </a:moveTo>
                  <a:lnTo>
                    <a:pt x="2542794" y="433578"/>
                  </a:lnTo>
                  <a:lnTo>
                    <a:pt x="2545080" y="432816"/>
                  </a:lnTo>
                  <a:lnTo>
                    <a:pt x="2545080" y="510540"/>
                  </a:lnTo>
                  <a:lnTo>
                    <a:pt x="2549652" y="508926"/>
                  </a:lnTo>
                  <a:lnTo>
                    <a:pt x="2549652" y="429768"/>
                  </a:lnTo>
                  <a:lnTo>
                    <a:pt x="2552700" y="427634"/>
                  </a:lnTo>
                  <a:close/>
                </a:path>
                <a:path w="2653665" h="512445">
                  <a:moveTo>
                    <a:pt x="2554224" y="426720"/>
                  </a:moveTo>
                  <a:lnTo>
                    <a:pt x="2552700" y="427634"/>
                  </a:lnTo>
                  <a:lnTo>
                    <a:pt x="2549652" y="429768"/>
                  </a:lnTo>
                  <a:lnTo>
                    <a:pt x="2554224" y="426720"/>
                  </a:lnTo>
                  <a:close/>
                </a:path>
                <a:path w="2653665" h="512445">
                  <a:moveTo>
                    <a:pt x="2554224" y="507312"/>
                  </a:moveTo>
                  <a:lnTo>
                    <a:pt x="2554224" y="426720"/>
                  </a:lnTo>
                  <a:lnTo>
                    <a:pt x="2549652" y="429768"/>
                  </a:lnTo>
                  <a:lnTo>
                    <a:pt x="2549652" y="508926"/>
                  </a:lnTo>
                  <a:lnTo>
                    <a:pt x="2554224" y="507312"/>
                  </a:lnTo>
                  <a:close/>
                </a:path>
                <a:path w="2653665" h="512445">
                  <a:moveTo>
                    <a:pt x="2562121" y="421039"/>
                  </a:moveTo>
                  <a:lnTo>
                    <a:pt x="2552700" y="427634"/>
                  </a:lnTo>
                  <a:lnTo>
                    <a:pt x="2554224" y="426720"/>
                  </a:lnTo>
                  <a:lnTo>
                    <a:pt x="2554224" y="507312"/>
                  </a:lnTo>
                  <a:lnTo>
                    <a:pt x="2558796" y="505699"/>
                  </a:lnTo>
                  <a:lnTo>
                    <a:pt x="2558796" y="425196"/>
                  </a:lnTo>
                  <a:lnTo>
                    <a:pt x="2562121" y="421039"/>
                  </a:lnTo>
                  <a:close/>
                </a:path>
                <a:path w="2653665" h="512445">
                  <a:moveTo>
                    <a:pt x="2564892" y="419100"/>
                  </a:moveTo>
                  <a:lnTo>
                    <a:pt x="2562121" y="421039"/>
                  </a:lnTo>
                  <a:lnTo>
                    <a:pt x="2558796" y="425196"/>
                  </a:lnTo>
                  <a:lnTo>
                    <a:pt x="2564892" y="419100"/>
                  </a:lnTo>
                  <a:close/>
                </a:path>
                <a:path w="2653665" h="512445">
                  <a:moveTo>
                    <a:pt x="2564892" y="503547"/>
                  </a:moveTo>
                  <a:lnTo>
                    <a:pt x="2564892" y="419100"/>
                  </a:lnTo>
                  <a:lnTo>
                    <a:pt x="2558796" y="425196"/>
                  </a:lnTo>
                  <a:lnTo>
                    <a:pt x="2558796" y="505699"/>
                  </a:lnTo>
                  <a:lnTo>
                    <a:pt x="2564892" y="503547"/>
                  </a:lnTo>
                  <a:close/>
                </a:path>
                <a:path w="2653665" h="512445">
                  <a:moveTo>
                    <a:pt x="2570988" y="501396"/>
                  </a:moveTo>
                  <a:lnTo>
                    <a:pt x="2570988" y="409956"/>
                  </a:lnTo>
                  <a:lnTo>
                    <a:pt x="2562121" y="421039"/>
                  </a:lnTo>
                  <a:lnTo>
                    <a:pt x="2564892" y="419100"/>
                  </a:lnTo>
                  <a:lnTo>
                    <a:pt x="2564892" y="503547"/>
                  </a:lnTo>
                  <a:lnTo>
                    <a:pt x="2570988" y="501396"/>
                  </a:lnTo>
                  <a:close/>
                </a:path>
                <a:path w="2653665" h="512445">
                  <a:moveTo>
                    <a:pt x="2573274" y="403098"/>
                  </a:moveTo>
                  <a:lnTo>
                    <a:pt x="2566416" y="414528"/>
                  </a:lnTo>
                  <a:lnTo>
                    <a:pt x="2570988" y="409956"/>
                  </a:lnTo>
                  <a:lnTo>
                    <a:pt x="2570988" y="501396"/>
                  </a:lnTo>
                  <a:lnTo>
                    <a:pt x="2572512" y="500634"/>
                  </a:lnTo>
                  <a:lnTo>
                    <a:pt x="2572512" y="405384"/>
                  </a:lnTo>
                  <a:lnTo>
                    <a:pt x="2573274" y="403098"/>
                  </a:lnTo>
                  <a:close/>
                </a:path>
                <a:path w="2653665" h="512445">
                  <a:moveTo>
                    <a:pt x="2575560" y="399288"/>
                  </a:moveTo>
                  <a:lnTo>
                    <a:pt x="2573274" y="403098"/>
                  </a:lnTo>
                  <a:lnTo>
                    <a:pt x="2572512" y="405384"/>
                  </a:lnTo>
                  <a:lnTo>
                    <a:pt x="2575560" y="399288"/>
                  </a:lnTo>
                  <a:close/>
                </a:path>
                <a:path w="2653665" h="512445">
                  <a:moveTo>
                    <a:pt x="2575560" y="499110"/>
                  </a:moveTo>
                  <a:lnTo>
                    <a:pt x="2575560" y="399288"/>
                  </a:lnTo>
                  <a:lnTo>
                    <a:pt x="2572512" y="405384"/>
                  </a:lnTo>
                  <a:lnTo>
                    <a:pt x="2572512" y="500634"/>
                  </a:lnTo>
                  <a:lnTo>
                    <a:pt x="2575560" y="499110"/>
                  </a:lnTo>
                  <a:close/>
                </a:path>
                <a:path w="2653665" h="512445">
                  <a:moveTo>
                    <a:pt x="2578100" y="388620"/>
                  </a:moveTo>
                  <a:lnTo>
                    <a:pt x="2573274" y="403098"/>
                  </a:lnTo>
                  <a:lnTo>
                    <a:pt x="2575560" y="399288"/>
                  </a:lnTo>
                  <a:lnTo>
                    <a:pt x="2575560" y="499110"/>
                  </a:lnTo>
                  <a:lnTo>
                    <a:pt x="2577084" y="498348"/>
                  </a:lnTo>
                  <a:lnTo>
                    <a:pt x="2577084" y="394716"/>
                  </a:lnTo>
                  <a:lnTo>
                    <a:pt x="2578100" y="388620"/>
                  </a:lnTo>
                  <a:close/>
                </a:path>
                <a:path w="2653665" h="512445">
                  <a:moveTo>
                    <a:pt x="2578608" y="387096"/>
                  </a:moveTo>
                  <a:lnTo>
                    <a:pt x="2578100" y="388620"/>
                  </a:lnTo>
                  <a:lnTo>
                    <a:pt x="2577084" y="394716"/>
                  </a:lnTo>
                  <a:lnTo>
                    <a:pt x="2578608" y="387096"/>
                  </a:lnTo>
                  <a:close/>
                </a:path>
                <a:path w="2653665" h="512445">
                  <a:moveTo>
                    <a:pt x="2578608" y="497586"/>
                  </a:moveTo>
                  <a:lnTo>
                    <a:pt x="2578608" y="387096"/>
                  </a:lnTo>
                  <a:lnTo>
                    <a:pt x="2577084" y="394716"/>
                  </a:lnTo>
                  <a:lnTo>
                    <a:pt x="2577084" y="498348"/>
                  </a:lnTo>
                  <a:lnTo>
                    <a:pt x="2578608" y="497586"/>
                  </a:lnTo>
                  <a:close/>
                </a:path>
                <a:path w="2653665" h="512445">
                  <a:moveTo>
                    <a:pt x="2580132" y="496824"/>
                  </a:moveTo>
                  <a:lnTo>
                    <a:pt x="2580132" y="376428"/>
                  </a:lnTo>
                  <a:lnTo>
                    <a:pt x="2578100" y="388620"/>
                  </a:lnTo>
                  <a:lnTo>
                    <a:pt x="2578608" y="387096"/>
                  </a:lnTo>
                  <a:lnTo>
                    <a:pt x="2578608" y="497586"/>
                  </a:lnTo>
                  <a:lnTo>
                    <a:pt x="2580132" y="496824"/>
                  </a:lnTo>
                  <a:close/>
                </a:path>
                <a:path w="2653665" h="512445">
                  <a:moveTo>
                    <a:pt x="2615184" y="73152"/>
                  </a:moveTo>
                  <a:lnTo>
                    <a:pt x="2578608" y="36576"/>
                  </a:lnTo>
                  <a:lnTo>
                    <a:pt x="2578608" y="73152"/>
                  </a:lnTo>
                  <a:lnTo>
                    <a:pt x="2615184" y="73152"/>
                  </a:lnTo>
                  <a:close/>
                </a:path>
                <a:path w="2653665" h="512445">
                  <a:moveTo>
                    <a:pt x="2615184" y="470662"/>
                  </a:moveTo>
                  <a:lnTo>
                    <a:pt x="2615184" y="73152"/>
                  </a:lnTo>
                  <a:lnTo>
                    <a:pt x="2578608" y="73152"/>
                  </a:lnTo>
                  <a:lnTo>
                    <a:pt x="2578608" y="379476"/>
                  </a:lnTo>
                  <a:lnTo>
                    <a:pt x="2580132" y="376428"/>
                  </a:lnTo>
                  <a:lnTo>
                    <a:pt x="2580132" y="496824"/>
                  </a:lnTo>
                  <a:lnTo>
                    <a:pt x="2592324" y="490728"/>
                  </a:lnTo>
                  <a:lnTo>
                    <a:pt x="2612136" y="473964"/>
                  </a:lnTo>
                  <a:lnTo>
                    <a:pt x="2615184" y="47066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17" name="object 20">
              <a:extLst>
                <a:ext uri="{FF2B5EF4-FFF2-40B4-BE49-F238E27FC236}">
                  <a16:creationId xmlns:a16="http://schemas.microsoft.com/office/drawing/2014/main" id="{8BAF0882-B3E2-8F8B-A5BF-C51DDC369233}"/>
                </a:ext>
              </a:extLst>
            </p:cNvPr>
            <p:cNvPicPr/>
            <p:nvPr/>
          </p:nvPicPr>
          <p:blipFill>
            <a:blip r:embed="rId6" cstate="print"/>
            <a:stretch>
              <a:fillRect/>
            </a:stretch>
          </p:blipFill>
          <p:spPr>
            <a:xfrm>
              <a:off x="1005840" y="3736848"/>
              <a:ext cx="2505455" cy="365759"/>
            </a:xfrm>
            <a:prstGeom prst="rect">
              <a:avLst/>
            </a:prstGeom>
          </p:spPr>
        </p:pic>
        <p:sp>
          <p:nvSpPr>
            <p:cNvPr id="18" name="object 21">
              <a:extLst>
                <a:ext uri="{FF2B5EF4-FFF2-40B4-BE49-F238E27FC236}">
                  <a16:creationId xmlns:a16="http://schemas.microsoft.com/office/drawing/2014/main" id="{122B6643-94CC-D8E6-EEEC-3D5610D7F3DB}"/>
                </a:ext>
              </a:extLst>
            </p:cNvPr>
            <p:cNvSpPr/>
            <p:nvPr/>
          </p:nvSpPr>
          <p:spPr>
            <a:xfrm>
              <a:off x="932688" y="3663696"/>
              <a:ext cx="2653665" cy="512445"/>
            </a:xfrm>
            <a:custGeom>
              <a:avLst/>
              <a:gdLst/>
              <a:ahLst/>
              <a:cxnLst/>
              <a:rect l="l" t="t" r="r" b="b"/>
              <a:pathLst>
                <a:path w="2653665" h="512445">
                  <a:moveTo>
                    <a:pt x="2653284" y="382524"/>
                  </a:moveTo>
                  <a:lnTo>
                    <a:pt x="2653284" y="0"/>
                  </a:lnTo>
                  <a:lnTo>
                    <a:pt x="131064" y="0"/>
                  </a:lnTo>
                  <a:lnTo>
                    <a:pt x="82296" y="10668"/>
                  </a:lnTo>
                  <a:lnTo>
                    <a:pt x="39624" y="39624"/>
                  </a:lnTo>
                  <a:lnTo>
                    <a:pt x="10668" y="82296"/>
                  </a:lnTo>
                  <a:lnTo>
                    <a:pt x="0" y="131064"/>
                  </a:lnTo>
                  <a:lnTo>
                    <a:pt x="0" y="512064"/>
                  </a:lnTo>
                  <a:lnTo>
                    <a:pt x="36576" y="512064"/>
                  </a:lnTo>
                  <a:lnTo>
                    <a:pt x="36576" y="438912"/>
                  </a:lnTo>
                  <a:lnTo>
                    <a:pt x="73152" y="438912"/>
                  </a:lnTo>
                  <a:lnTo>
                    <a:pt x="73152" y="124968"/>
                  </a:lnTo>
                  <a:lnTo>
                    <a:pt x="74676" y="118872"/>
                  </a:lnTo>
                  <a:lnTo>
                    <a:pt x="74676" y="120396"/>
                  </a:lnTo>
                  <a:lnTo>
                    <a:pt x="76200" y="115824"/>
                  </a:lnTo>
                  <a:lnTo>
                    <a:pt x="76200" y="114300"/>
                  </a:lnTo>
                  <a:lnTo>
                    <a:pt x="79248" y="106680"/>
                  </a:lnTo>
                  <a:lnTo>
                    <a:pt x="79248" y="108712"/>
                  </a:lnTo>
                  <a:lnTo>
                    <a:pt x="80772" y="105918"/>
                  </a:lnTo>
                  <a:lnTo>
                    <a:pt x="80772" y="103632"/>
                  </a:lnTo>
                  <a:lnTo>
                    <a:pt x="85344" y="97536"/>
                  </a:lnTo>
                  <a:lnTo>
                    <a:pt x="85344" y="97917"/>
                  </a:lnTo>
                  <a:lnTo>
                    <a:pt x="88392" y="94107"/>
                  </a:lnTo>
                  <a:lnTo>
                    <a:pt x="88392" y="92964"/>
                  </a:lnTo>
                  <a:lnTo>
                    <a:pt x="92964" y="88392"/>
                  </a:lnTo>
                  <a:lnTo>
                    <a:pt x="92964" y="89763"/>
                  </a:lnTo>
                  <a:lnTo>
                    <a:pt x="97536" y="86563"/>
                  </a:lnTo>
                  <a:lnTo>
                    <a:pt x="97536" y="85344"/>
                  </a:lnTo>
                  <a:lnTo>
                    <a:pt x="106680" y="80356"/>
                  </a:lnTo>
                  <a:lnTo>
                    <a:pt x="106680" y="79248"/>
                  </a:lnTo>
                  <a:lnTo>
                    <a:pt x="114300" y="76200"/>
                  </a:lnTo>
                  <a:lnTo>
                    <a:pt x="114300" y="76708"/>
                  </a:lnTo>
                  <a:lnTo>
                    <a:pt x="118872" y="75184"/>
                  </a:lnTo>
                  <a:lnTo>
                    <a:pt x="118872" y="74676"/>
                  </a:lnTo>
                  <a:lnTo>
                    <a:pt x="124968" y="73152"/>
                  </a:lnTo>
                  <a:lnTo>
                    <a:pt x="124968" y="74121"/>
                  </a:lnTo>
                  <a:lnTo>
                    <a:pt x="132588" y="73429"/>
                  </a:lnTo>
                  <a:lnTo>
                    <a:pt x="132588" y="73152"/>
                  </a:lnTo>
                  <a:lnTo>
                    <a:pt x="2578608" y="73152"/>
                  </a:lnTo>
                  <a:lnTo>
                    <a:pt x="2578608" y="36576"/>
                  </a:lnTo>
                  <a:lnTo>
                    <a:pt x="2615184" y="73152"/>
                  </a:lnTo>
                  <a:lnTo>
                    <a:pt x="2615184" y="470662"/>
                  </a:lnTo>
                  <a:lnTo>
                    <a:pt x="2630424" y="454152"/>
                  </a:lnTo>
                  <a:lnTo>
                    <a:pt x="2642616" y="431292"/>
                  </a:lnTo>
                  <a:lnTo>
                    <a:pt x="2650236" y="405384"/>
                  </a:lnTo>
                  <a:lnTo>
                    <a:pt x="2653284" y="382524"/>
                  </a:lnTo>
                  <a:close/>
                </a:path>
                <a:path w="2653665" h="512445">
                  <a:moveTo>
                    <a:pt x="2519172" y="512064"/>
                  </a:moveTo>
                  <a:lnTo>
                    <a:pt x="2519172" y="438912"/>
                  </a:lnTo>
                  <a:lnTo>
                    <a:pt x="36576" y="438912"/>
                  </a:lnTo>
                  <a:lnTo>
                    <a:pt x="73152" y="475488"/>
                  </a:lnTo>
                  <a:lnTo>
                    <a:pt x="73152" y="512064"/>
                  </a:lnTo>
                  <a:lnTo>
                    <a:pt x="2519172" y="512064"/>
                  </a:lnTo>
                  <a:close/>
                </a:path>
                <a:path w="2653665" h="512445">
                  <a:moveTo>
                    <a:pt x="73152" y="512064"/>
                  </a:moveTo>
                  <a:lnTo>
                    <a:pt x="73152" y="475488"/>
                  </a:lnTo>
                  <a:lnTo>
                    <a:pt x="36576" y="438912"/>
                  </a:lnTo>
                  <a:lnTo>
                    <a:pt x="36576" y="512064"/>
                  </a:lnTo>
                  <a:lnTo>
                    <a:pt x="73152" y="512064"/>
                  </a:lnTo>
                  <a:close/>
                </a:path>
                <a:path w="2653665" h="512445">
                  <a:moveTo>
                    <a:pt x="74676" y="118872"/>
                  </a:moveTo>
                  <a:lnTo>
                    <a:pt x="73152" y="124968"/>
                  </a:lnTo>
                  <a:lnTo>
                    <a:pt x="74506" y="120904"/>
                  </a:lnTo>
                  <a:lnTo>
                    <a:pt x="74676" y="118872"/>
                  </a:lnTo>
                  <a:close/>
                </a:path>
                <a:path w="2653665" h="512445">
                  <a:moveTo>
                    <a:pt x="74506" y="120904"/>
                  </a:moveTo>
                  <a:lnTo>
                    <a:pt x="73152" y="124968"/>
                  </a:lnTo>
                  <a:lnTo>
                    <a:pt x="73152" y="137160"/>
                  </a:lnTo>
                  <a:lnTo>
                    <a:pt x="74506" y="120904"/>
                  </a:lnTo>
                  <a:close/>
                </a:path>
                <a:path w="2653665" h="512445">
                  <a:moveTo>
                    <a:pt x="74676" y="120396"/>
                  </a:moveTo>
                  <a:lnTo>
                    <a:pt x="74676" y="118872"/>
                  </a:lnTo>
                  <a:lnTo>
                    <a:pt x="74506" y="120904"/>
                  </a:lnTo>
                  <a:lnTo>
                    <a:pt x="74676" y="120396"/>
                  </a:lnTo>
                  <a:close/>
                </a:path>
                <a:path w="2653665" h="512445">
                  <a:moveTo>
                    <a:pt x="79248" y="106680"/>
                  </a:moveTo>
                  <a:lnTo>
                    <a:pt x="76200" y="114300"/>
                  </a:lnTo>
                  <a:lnTo>
                    <a:pt x="77506" y="111905"/>
                  </a:lnTo>
                  <a:lnTo>
                    <a:pt x="79248" y="106680"/>
                  </a:lnTo>
                  <a:close/>
                </a:path>
                <a:path w="2653665" h="512445">
                  <a:moveTo>
                    <a:pt x="77506" y="111905"/>
                  </a:moveTo>
                  <a:lnTo>
                    <a:pt x="76200" y="114300"/>
                  </a:lnTo>
                  <a:lnTo>
                    <a:pt x="76200" y="115824"/>
                  </a:lnTo>
                  <a:lnTo>
                    <a:pt x="77506" y="111905"/>
                  </a:lnTo>
                  <a:close/>
                </a:path>
                <a:path w="2653665" h="512445">
                  <a:moveTo>
                    <a:pt x="79248" y="108712"/>
                  </a:moveTo>
                  <a:lnTo>
                    <a:pt x="79248" y="106680"/>
                  </a:lnTo>
                  <a:lnTo>
                    <a:pt x="77506" y="111905"/>
                  </a:lnTo>
                  <a:lnTo>
                    <a:pt x="79248" y="108712"/>
                  </a:lnTo>
                  <a:close/>
                </a:path>
                <a:path w="2653665" h="512445">
                  <a:moveTo>
                    <a:pt x="85344" y="97536"/>
                  </a:moveTo>
                  <a:lnTo>
                    <a:pt x="80772" y="103632"/>
                  </a:lnTo>
                  <a:lnTo>
                    <a:pt x="84690" y="98733"/>
                  </a:lnTo>
                  <a:lnTo>
                    <a:pt x="85344" y="97536"/>
                  </a:lnTo>
                  <a:close/>
                </a:path>
                <a:path w="2653665" h="512445">
                  <a:moveTo>
                    <a:pt x="84690" y="98733"/>
                  </a:moveTo>
                  <a:lnTo>
                    <a:pt x="80772" y="103632"/>
                  </a:lnTo>
                  <a:lnTo>
                    <a:pt x="80772" y="105918"/>
                  </a:lnTo>
                  <a:lnTo>
                    <a:pt x="84690" y="98733"/>
                  </a:lnTo>
                  <a:close/>
                </a:path>
                <a:path w="2653665" h="512445">
                  <a:moveTo>
                    <a:pt x="85344" y="97917"/>
                  </a:moveTo>
                  <a:lnTo>
                    <a:pt x="85344" y="97536"/>
                  </a:lnTo>
                  <a:lnTo>
                    <a:pt x="84690" y="98733"/>
                  </a:lnTo>
                  <a:lnTo>
                    <a:pt x="85344" y="97917"/>
                  </a:lnTo>
                  <a:close/>
                </a:path>
                <a:path w="2653665" h="512445">
                  <a:moveTo>
                    <a:pt x="92964" y="88392"/>
                  </a:moveTo>
                  <a:lnTo>
                    <a:pt x="88392" y="92964"/>
                  </a:lnTo>
                  <a:lnTo>
                    <a:pt x="90470" y="91509"/>
                  </a:lnTo>
                  <a:lnTo>
                    <a:pt x="92964" y="88392"/>
                  </a:lnTo>
                  <a:close/>
                </a:path>
                <a:path w="2653665" h="512445">
                  <a:moveTo>
                    <a:pt x="90470" y="91509"/>
                  </a:moveTo>
                  <a:lnTo>
                    <a:pt x="88392" y="92964"/>
                  </a:lnTo>
                  <a:lnTo>
                    <a:pt x="88392" y="94107"/>
                  </a:lnTo>
                  <a:lnTo>
                    <a:pt x="90470" y="91509"/>
                  </a:lnTo>
                  <a:close/>
                </a:path>
                <a:path w="2653665" h="512445">
                  <a:moveTo>
                    <a:pt x="92964" y="89763"/>
                  </a:moveTo>
                  <a:lnTo>
                    <a:pt x="92964" y="88392"/>
                  </a:lnTo>
                  <a:lnTo>
                    <a:pt x="90470" y="91509"/>
                  </a:lnTo>
                  <a:lnTo>
                    <a:pt x="92964" y="89763"/>
                  </a:lnTo>
                  <a:close/>
                </a:path>
                <a:path w="2653665" h="512445">
                  <a:moveTo>
                    <a:pt x="103632" y="82296"/>
                  </a:moveTo>
                  <a:lnTo>
                    <a:pt x="97536" y="85344"/>
                  </a:lnTo>
                  <a:lnTo>
                    <a:pt x="97536" y="86563"/>
                  </a:lnTo>
                  <a:lnTo>
                    <a:pt x="103632" y="82296"/>
                  </a:lnTo>
                  <a:close/>
                </a:path>
                <a:path w="2653665" h="512445">
                  <a:moveTo>
                    <a:pt x="114300" y="76200"/>
                  </a:moveTo>
                  <a:lnTo>
                    <a:pt x="106680" y="79248"/>
                  </a:lnTo>
                  <a:lnTo>
                    <a:pt x="111905" y="77506"/>
                  </a:lnTo>
                  <a:lnTo>
                    <a:pt x="114300" y="76200"/>
                  </a:lnTo>
                  <a:close/>
                </a:path>
                <a:path w="2653665" h="512445">
                  <a:moveTo>
                    <a:pt x="111905" y="77506"/>
                  </a:moveTo>
                  <a:lnTo>
                    <a:pt x="106680" y="79248"/>
                  </a:lnTo>
                  <a:lnTo>
                    <a:pt x="106680" y="80356"/>
                  </a:lnTo>
                  <a:lnTo>
                    <a:pt x="111905" y="77506"/>
                  </a:lnTo>
                  <a:close/>
                </a:path>
                <a:path w="2653665" h="512445">
                  <a:moveTo>
                    <a:pt x="114300" y="76708"/>
                  </a:moveTo>
                  <a:lnTo>
                    <a:pt x="114300" y="76200"/>
                  </a:lnTo>
                  <a:lnTo>
                    <a:pt x="111905" y="77506"/>
                  </a:lnTo>
                  <a:lnTo>
                    <a:pt x="114300" y="76708"/>
                  </a:lnTo>
                  <a:close/>
                </a:path>
                <a:path w="2653665" h="512445">
                  <a:moveTo>
                    <a:pt x="124968" y="73152"/>
                  </a:moveTo>
                  <a:lnTo>
                    <a:pt x="118872" y="74676"/>
                  </a:lnTo>
                  <a:lnTo>
                    <a:pt x="120967" y="74485"/>
                  </a:lnTo>
                  <a:lnTo>
                    <a:pt x="124968" y="73152"/>
                  </a:lnTo>
                  <a:close/>
                </a:path>
                <a:path w="2653665" h="512445">
                  <a:moveTo>
                    <a:pt x="120967" y="74485"/>
                  </a:moveTo>
                  <a:lnTo>
                    <a:pt x="118872" y="74676"/>
                  </a:lnTo>
                  <a:lnTo>
                    <a:pt x="118872" y="75184"/>
                  </a:lnTo>
                  <a:lnTo>
                    <a:pt x="120967" y="74485"/>
                  </a:lnTo>
                  <a:close/>
                </a:path>
                <a:path w="2653665" h="512445">
                  <a:moveTo>
                    <a:pt x="124968" y="74121"/>
                  </a:moveTo>
                  <a:lnTo>
                    <a:pt x="124968" y="73152"/>
                  </a:lnTo>
                  <a:lnTo>
                    <a:pt x="120967" y="74485"/>
                  </a:lnTo>
                  <a:lnTo>
                    <a:pt x="124968" y="74121"/>
                  </a:lnTo>
                  <a:close/>
                </a:path>
                <a:path w="2653665" h="512445">
                  <a:moveTo>
                    <a:pt x="135636" y="73152"/>
                  </a:moveTo>
                  <a:lnTo>
                    <a:pt x="132588" y="73152"/>
                  </a:lnTo>
                  <a:lnTo>
                    <a:pt x="132588" y="73429"/>
                  </a:lnTo>
                  <a:lnTo>
                    <a:pt x="135636" y="73152"/>
                  </a:lnTo>
                  <a:close/>
                </a:path>
                <a:path w="2653665" h="512445">
                  <a:moveTo>
                    <a:pt x="2530348" y="437726"/>
                  </a:moveTo>
                  <a:lnTo>
                    <a:pt x="2516124" y="438912"/>
                  </a:lnTo>
                  <a:lnTo>
                    <a:pt x="2519172" y="438912"/>
                  </a:lnTo>
                  <a:lnTo>
                    <a:pt x="2519172" y="512064"/>
                  </a:lnTo>
                  <a:lnTo>
                    <a:pt x="2522220" y="512064"/>
                  </a:lnTo>
                  <a:lnTo>
                    <a:pt x="2526792" y="511759"/>
                  </a:lnTo>
                  <a:lnTo>
                    <a:pt x="2526792" y="438912"/>
                  </a:lnTo>
                  <a:lnTo>
                    <a:pt x="2530348" y="437726"/>
                  </a:lnTo>
                  <a:close/>
                </a:path>
                <a:path w="2653665" h="512445">
                  <a:moveTo>
                    <a:pt x="2534412" y="437388"/>
                  </a:moveTo>
                  <a:lnTo>
                    <a:pt x="2530348" y="437726"/>
                  </a:lnTo>
                  <a:lnTo>
                    <a:pt x="2526792" y="438912"/>
                  </a:lnTo>
                  <a:lnTo>
                    <a:pt x="2534412" y="437388"/>
                  </a:lnTo>
                  <a:close/>
                </a:path>
                <a:path w="2653665" h="512445">
                  <a:moveTo>
                    <a:pt x="2534412" y="511251"/>
                  </a:moveTo>
                  <a:lnTo>
                    <a:pt x="2534412" y="437388"/>
                  </a:lnTo>
                  <a:lnTo>
                    <a:pt x="2526792" y="438912"/>
                  </a:lnTo>
                  <a:lnTo>
                    <a:pt x="2526792" y="511759"/>
                  </a:lnTo>
                  <a:lnTo>
                    <a:pt x="2534412" y="511251"/>
                  </a:lnTo>
                  <a:close/>
                </a:path>
                <a:path w="2653665" h="512445">
                  <a:moveTo>
                    <a:pt x="2542794" y="433578"/>
                  </a:moveTo>
                  <a:lnTo>
                    <a:pt x="2530348" y="437726"/>
                  </a:lnTo>
                  <a:lnTo>
                    <a:pt x="2534412" y="437388"/>
                  </a:lnTo>
                  <a:lnTo>
                    <a:pt x="2534412" y="511251"/>
                  </a:lnTo>
                  <a:lnTo>
                    <a:pt x="2538984" y="510946"/>
                  </a:lnTo>
                  <a:lnTo>
                    <a:pt x="2538984" y="435864"/>
                  </a:lnTo>
                  <a:lnTo>
                    <a:pt x="2542794" y="433578"/>
                  </a:lnTo>
                  <a:close/>
                </a:path>
                <a:path w="2653665" h="512445">
                  <a:moveTo>
                    <a:pt x="2545080" y="432816"/>
                  </a:moveTo>
                  <a:lnTo>
                    <a:pt x="2542794" y="433578"/>
                  </a:lnTo>
                  <a:lnTo>
                    <a:pt x="2538984" y="435864"/>
                  </a:lnTo>
                  <a:lnTo>
                    <a:pt x="2545080" y="432816"/>
                  </a:lnTo>
                  <a:close/>
                </a:path>
                <a:path w="2653665" h="512445">
                  <a:moveTo>
                    <a:pt x="2545080" y="510540"/>
                  </a:moveTo>
                  <a:lnTo>
                    <a:pt x="2545080" y="432816"/>
                  </a:lnTo>
                  <a:lnTo>
                    <a:pt x="2538984" y="435864"/>
                  </a:lnTo>
                  <a:lnTo>
                    <a:pt x="2538984" y="510946"/>
                  </a:lnTo>
                  <a:lnTo>
                    <a:pt x="2545080" y="510540"/>
                  </a:lnTo>
                  <a:close/>
                </a:path>
                <a:path w="2653665" h="512445">
                  <a:moveTo>
                    <a:pt x="2552700" y="427634"/>
                  </a:moveTo>
                  <a:lnTo>
                    <a:pt x="2542794" y="433578"/>
                  </a:lnTo>
                  <a:lnTo>
                    <a:pt x="2545080" y="432816"/>
                  </a:lnTo>
                  <a:lnTo>
                    <a:pt x="2545080" y="510540"/>
                  </a:lnTo>
                  <a:lnTo>
                    <a:pt x="2549652" y="508926"/>
                  </a:lnTo>
                  <a:lnTo>
                    <a:pt x="2549652" y="429768"/>
                  </a:lnTo>
                  <a:lnTo>
                    <a:pt x="2552700" y="427634"/>
                  </a:lnTo>
                  <a:close/>
                </a:path>
                <a:path w="2653665" h="512445">
                  <a:moveTo>
                    <a:pt x="2554224" y="426720"/>
                  </a:moveTo>
                  <a:lnTo>
                    <a:pt x="2552700" y="427634"/>
                  </a:lnTo>
                  <a:lnTo>
                    <a:pt x="2549652" y="429768"/>
                  </a:lnTo>
                  <a:lnTo>
                    <a:pt x="2554224" y="426720"/>
                  </a:lnTo>
                  <a:close/>
                </a:path>
                <a:path w="2653665" h="512445">
                  <a:moveTo>
                    <a:pt x="2554224" y="507312"/>
                  </a:moveTo>
                  <a:lnTo>
                    <a:pt x="2554224" y="426720"/>
                  </a:lnTo>
                  <a:lnTo>
                    <a:pt x="2549652" y="429768"/>
                  </a:lnTo>
                  <a:lnTo>
                    <a:pt x="2549652" y="508926"/>
                  </a:lnTo>
                  <a:lnTo>
                    <a:pt x="2554224" y="507312"/>
                  </a:lnTo>
                  <a:close/>
                </a:path>
                <a:path w="2653665" h="512445">
                  <a:moveTo>
                    <a:pt x="2562121" y="421039"/>
                  </a:moveTo>
                  <a:lnTo>
                    <a:pt x="2552700" y="427634"/>
                  </a:lnTo>
                  <a:lnTo>
                    <a:pt x="2554224" y="426720"/>
                  </a:lnTo>
                  <a:lnTo>
                    <a:pt x="2554224" y="507312"/>
                  </a:lnTo>
                  <a:lnTo>
                    <a:pt x="2558796" y="505699"/>
                  </a:lnTo>
                  <a:lnTo>
                    <a:pt x="2558796" y="425196"/>
                  </a:lnTo>
                  <a:lnTo>
                    <a:pt x="2562121" y="421039"/>
                  </a:lnTo>
                  <a:close/>
                </a:path>
                <a:path w="2653665" h="512445">
                  <a:moveTo>
                    <a:pt x="2564892" y="419100"/>
                  </a:moveTo>
                  <a:lnTo>
                    <a:pt x="2562121" y="421039"/>
                  </a:lnTo>
                  <a:lnTo>
                    <a:pt x="2558796" y="425196"/>
                  </a:lnTo>
                  <a:lnTo>
                    <a:pt x="2564892" y="419100"/>
                  </a:lnTo>
                  <a:close/>
                </a:path>
                <a:path w="2653665" h="512445">
                  <a:moveTo>
                    <a:pt x="2564892" y="503547"/>
                  </a:moveTo>
                  <a:lnTo>
                    <a:pt x="2564892" y="419100"/>
                  </a:lnTo>
                  <a:lnTo>
                    <a:pt x="2558796" y="425196"/>
                  </a:lnTo>
                  <a:lnTo>
                    <a:pt x="2558796" y="505699"/>
                  </a:lnTo>
                  <a:lnTo>
                    <a:pt x="2564892" y="503547"/>
                  </a:lnTo>
                  <a:close/>
                </a:path>
                <a:path w="2653665" h="512445">
                  <a:moveTo>
                    <a:pt x="2570988" y="501396"/>
                  </a:moveTo>
                  <a:lnTo>
                    <a:pt x="2570988" y="409956"/>
                  </a:lnTo>
                  <a:lnTo>
                    <a:pt x="2562121" y="421039"/>
                  </a:lnTo>
                  <a:lnTo>
                    <a:pt x="2564892" y="419100"/>
                  </a:lnTo>
                  <a:lnTo>
                    <a:pt x="2564892" y="503547"/>
                  </a:lnTo>
                  <a:lnTo>
                    <a:pt x="2570988" y="501396"/>
                  </a:lnTo>
                  <a:close/>
                </a:path>
                <a:path w="2653665" h="512445">
                  <a:moveTo>
                    <a:pt x="2573274" y="403098"/>
                  </a:moveTo>
                  <a:lnTo>
                    <a:pt x="2566416" y="414528"/>
                  </a:lnTo>
                  <a:lnTo>
                    <a:pt x="2570988" y="409956"/>
                  </a:lnTo>
                  <a:lnTo>
                    <a:pt x="2570988" y="501396"/>
                  </a:lnTo>
                  <a:lnTo>
                    <a:pt x="2572512" y="500634"/>
                  </a:lnTo>
                  <a:lnTo>
                    <a:pt x="2572512" y="405384"/>
                  </a:lnTo>
                  <a:lnTo>
                    <a:pt x="2573274" y="403098"/>
                  </a:lnTo>
                  <a:close/>
                </a:path>
                <a:path w="2653665" h="512445">
                  <a:moveTo>
                    <a:pt x="2575560" y="399288"/>
                  </a:moveTo>
                  <a:lnTo>
                    <a:pt x="2573274" y="403098"/>
                  </a:lnTo>
                  <a:lnTo>
                    <a:pt x="2572512" y="405384"/>
                  </a:lnTo>
                  <a:lnTo>
                    <a:pt x="2575560" y="399288"/>
                  </a:lnTo>
                  <a:close/>
                </a:path>
                <a:path w="2653665" h="512445">
                  <a:moveTo>
                    <a:pt x="2575560" y="499110"/>
                  </a:moveTo>
                  <a:lnTo>
                    <a:pt x="2575560" y="399288"/>
                  </a:lnTo>
                  <a:lnTo>
                    <a:pt x="2572512" y="405384"/>
                  </a:lnTo>
                  <a:lnTo>
                    <a:pt x="2572512" y="500634"/>
                  </a:lnTo>
                  <a:lnTo>
                    <a:pt x="2575560" y="499110"/>
                  </a:lnTo>
                  <a:close/>
                </a:path>
                <a:path w="2653665" h="512445">
                  <a:moveTo>
                    <a:pt x="2578100" y="388620"/>
                  </a:moveTo>
                  <a:lnTo>
                    <a:pt x="2573274" y="403098"/>
                  </a:lnTo>
                  <a:lnTo>
                    <a:pt x="2575560" y="399288"/>
                  </a:lnTo>
                  <a:lnTo>
                    <a:pt x="2575560" y="499110"/>
                  </a:lnTo>
                  <a:lnTo>
                    <a:pt x="2577084" y="498348"/>
                  </a:lnTo>
                  <a:lnTo>
                    <a:pt x="2577084" y="394716"/>
                  </a:lnTo>
                  <a:lnTo>
                    <a:pt x="2578100" y="388620"/>
                  </a:lnTo>
                  <a:close/>
                </a:path>
                <a:path w="2653665" h="512445">
                  <a:moveTo>
                    <a:pt x="2578608" y="387096"/>
                  </a:moveTo>
                  <a:lnTo>
                    <a:pt x="2578100" y="388620"/>
                  </a:lnTo>
                  <a:lnTo>
                    <a:pt x="2577084" y="394716"/>
                  </a:lnTo>
                  <a:lnTo>
                    <a:pt x="2578608" y="387096"/>
                  </a:lnTo>
                  <a:close/>
                </a:path>
                <a:path w="2653665" h="512445">
                  <a:moveTo>
                    <a:pt x="2578608" y="497586"/>
                  </a:moveTo>
                  <a:lnTo>
                    <a:pt x="2578608" y="387096"/>
                  </a:lnTo>
                  <a:lnTo>
                    <a:pt x="2577084" y="394716"/>
                  </a:lnTo>
                  <a:lnTo>
                    <a:pt x="2577084" y="498348"/>
                  </a:lnTo>
                  <a:lnTo>
                    <a:pt x="2578608" y="497586"/>
                  </a:lnTo>
                  <a:close/>
                </a:path>
                <a:path w="2653665" h="512445">
                  <a:moveTo>
                    <a:pt x="2580132" y="496824"/>
                  </a:moveTo>
                  <a:lnTo>
                    <a:pt x="2580132" y="376428"/>
                  </a:lnTo>
                  <a:lnTo>
                    <a:pt x="2578100" y="388620"/>
                  </a:lnTo>
                  <a:lnTo>
                    <a:pt x="2578608" y="387096"/>
                  </a:lnTo>
                  <a:lnTo>
                    <a:pt x="2578608" y="497586"/>
                  </a:lnTo>
                  <a:lnTo>
                    <a:pt x="2580132" y="496824"/>
                  </a:lnTo>
                  <a:close/>
                </a:path>
                <a:path w="2653665" h="512445">
                  <a:moveTo>
                    <a:pt x="2615184" y="73152"/>
                  </a:moveTo>
                  <a:lnTo>
                    <a:pt x="2578608" y="36576"/>
                  </a:lnTo>
                  <a:lnTo>
                    <a:pt x="2578608" y="73152"/>
                  </a:lnTo>
                  <a:lnTo>
                    <a:pt x="2615184" y="73152"/>
                  </a:lnTo>
                  <a:close/>
                </a:path>
                <a:path w="2653665" h="512445">
                  <a:moveTo>
                    <a:pt x="2615184" y="470662"/>
                  </a:moveTo>
                  <a:lnTo>
                    <a:pt x="2615184" y="73152"/>
                  </a:lnTo>
                  <a:lnTo>
                    <a:pt x="2578608" y="73152"/>
                  </a:lnTo>
                  <a:lnTo>
                    <a:pt x="2578608" y="379476"/>
                  </a:lnTo>
                  <a:lnTo>
                    <a:pt x="2580132" y="376428"/>
                  </a:lnTo>
                  <a:lnTo>
                    <a:pt x="2580132" y="496824"/>
                  </a:lnTo>
                  <a:lnTo>
                    <a:pt x="2592324" y="490728"/>
                  </a:lnTo>
                  <a:lnTo>
                    <a:pt x="2612136" y="473964"/>
                  </a:lnTo>
                  <a:lnTo>
                    <a:pt x="2615184" y="47066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grpSp>
        <p:nvGrpSpPr>
          <p:cNvPr id="19" name="object 22">
            <a:extLst>
              <a:ext uri="{FF2B5EF4-FFF2-40B4-BE49-F238E27FC236}">
                <a16:creationId xmlns:a16="http://schemas.microsoft.com/office/drawing/2014/main" id="{118ADEA0-E21B-FB2B-C633-AF03E84A2C3A}"/>
              </a:ext>
            </a:extLst>
          </p:cNvPr>
          <p:cNvGrpSpPr/>
          <p:nvPr/>
        </p:nvGrpSpPr>
        <p:grpSpPr>
          <a:xfrm>
            <a:off x="2453192" y="4555672"/>
            <a:ext cx="2341469" cy="298637"/>
            <a:chOff x="932688" y="4398264"/>
            <a:chExt cx="2653665" cy="338455"/>
          </a:xfrm>
        </p:grpSpPr>
        <p:pic>
          <p:nvPicPr>
            <p:cNvPr id="20" name="object 23">
              <a:extLst>
                <a:ext uri="{FF2B5EF4-FFF2-40B4-BE49-F238E27FC236}">
                  <a16:creationId xmlns:a16="http://schemas.microsoft.com/office/drawing/2014/main" id="{AA305FC4-636A-6737-EAB5-260D0CBEF817}"/>
                </a:ext>
              </a:extLst>
            </p:cNvPr>
            <p:cNvPicPr/>
            <p:nvPr/>
          </p:nvPicPr>
          <p:blipFill>
            <a:blip r:embed="rId7" cstate="print"/>
            <a:stretch>
              <a:fillRect/>
            </a:stretch>
          </p:blipFill>
          <p:spPr>
            <a:xfrm>
              <a:off x="1005840" y="4474817"/>
              <a:ext cx="2505455" cy="187098"/>
            </a:xfrm>
            <a:prstGeom prst="rect">
              <a:avLst/>
            </a:prstGeom>
          </p:spPr>
        </p:pic>
        <p:sp>
          <p:nvSpPr>
            <p:cNvPr id="22" name="object 24">
              <a:extLst>
                <a:ext uri="{FF2B5EF4-FFF2-40B4-BE49-F238E27FC236}">
                  <a16:creationId xmlns:a16="http://schemas.microsoft.com/office/drawing/2014/main" id="{CB0C4DE5-007D-C4F9-ED03-00AC3FBF54C6}"/>
                </a:ext>
              </a:extLst>
            </p:cNvPr>
            <p:cNvSpPr/>
            <p:nvPr/>
          </p:nvSpPr>
          <p:spPr>
            <a:xfrm>
              <a:off x="932688" y="4398264"/>
              <a:ext cx="2653665" cy="338455"/>
            </a:xfrm>
            <a:custGeom>
              <a:avLst/>
              <a:gdLst/>
              <a:ahLst/>
              <a:cxnLst/>
              <a:rect l="l" t="t" r="r" b="b"/>
              <a:pathLst>
                <a:path w="2653665" h="338454">
                  <a:moveTo>
                    <a:pt x="2653284" y="239268"/>
                  </a:moveTo>
                  <a:lnTo>
                    <a:pt x="2653284" y="0"/>
                  </a:lnTo>
                  <a:lnTo>
                    <a:pt x="97536" y="0"/>
                  </a:lnTo>
                  <a:lnTo>
                    <a:pt x="64008" y="7620"/>
                  </a:lnTo>
                  <a:lnTo>
                    <a:pt x="30480" y="30480"/>
                  </a:lnTo>
                  <a:lnTo>
                    <a:pt x="7620" y="64008"/>
                  </a:lnTo>
                  <a:lnTo>
                    <a:pt x="0" y="97536"/>
                  </a:lnTo>
                  <a:lnTo>
                    <a:pt x="0" y="338328"/>
                  </a:lnTo>
                  <a:lnTo>
                    <a:pt x="36576" y="338328"/>
                  </a:lnTo>
                  <a:lnTo>
                    <a:pt x="36576" y="265176"/>
                  </a:lnTo>
                  <a:lnTo>
                    <a:pt x="71628" y="265176"/>
                  </a:lnTo>
                  <a:lnTo>
                    <a:pt x="71628" y="99060"/>
                  </a:lnTo>
                  <a:lnTo>
                    <a:pt x="76200" y="88773"/>
                  </a:lnTo>
                  <a:lnTo>
                    <a:pt x="76200" y="86868"/>
                  </a:lnTo>
                  <a:lnTo>
                    <a:pt x="86868" y="76200"/>
                  </a:lnTo>
                  <a:lnTo>
                    <a:pt x="86868" y="77046"/>
                  </a:lnTo>
                  <a:lnTo>
                    <a:pt x="99060" y="71628"/>
                  </a:lnTo>
                  <a:lnTo>
                    <a:pt x="99060" y="75152"/>
                  </a:lnTo>
                  <a:lnTo>
                    <a:pt x="102108" y="74580"/>
                  </a:lnTo>
                  <a:lnTo>
                    <a:pt x="102108" y="73152"/>
                  </a:lnTo>
                  <a:lnTo>
                    <a:pt x="2578608" y="73152"/>
                  </a:lnTo>
                  <a:lnTo>
                    <a:pt x="2578608" y="36576"/>
                  </a:lnTo>
                  <a:lnTo>
                    <a:pt x="2615184" y="73152"/>
                  </a:lnTo>
                  <a:lnTo>
                    <a:pt x="2615184" y="313043"/>
                  </a:lnTo>
                  <a:lnTo>
                    <a:pt x="2622804" y="307848"/>
                  </a:lnTo>
                  <a:lnTo>
                    <a:pt x="2645664" y="274320"/>
                  </a:lnTo>
                  <a:lnTo>
                    <a:pt x="2653284" y="239268"/>
                  </a:lnTo>
                  <a:close/>
                </a:path>
                <a:path w="2653665" h="338454">
                  <a:moveTo>
                    <a:pt x="2551176" y="338328"/>
                  </a:moveTo>
                  <a:lnTo>
                    <a:pt x="2551176" y="265176"/>
                  </a:lnTo>
                  <a:lnTo>
                    <a:pt x="36576" y="265176"/>
                  </a:lnTo>
                  <a:lnTo>
                    <a:pt x="73152" y="301752"/>
                  </a:lnTo>
                  <a:lnTo>
                    <a:pt x="73152" y="338328"/>
                  </a:lnTo>
                  <a:lnTo>
                    <a:pt x="2551176" y="338328"/>
                  </a:lnTo>
                  <a:close/>
                </a:path>
                <a:path w="2653665" h="338454">
                  <a:moveTo>
                    <a:pt x="73152" y="338328"/>
                  </a:moveTo>
                  <a:lnTo>
                    <a:pt x="73152" y="301752"/>
                  </a:lnTo>
                  <a:lnTo>
                    <a:pt x="36576" y="265176"/>
                  </a:lnTo>
                  <a:lnTo>
                    <a:pt x="36576" y="338328"/>
                  </a:lnTo>
                  <a:lnTo>
                    <a:pt x="73152" y="338328"/>
                  </a:lnTo>
                  <a:close/>
                </a:path>
                <a:path w="2653665" h="338454">
                  <a:moveTo>
                    <a:pt x="77571" y="85953"/>
                  </a:moveTo>
                  <a:lnTo>
                    <a:pt x="77403" y="86065"/>
                  </a:lnTo>
                  <a:lnTo>
                    <a:pt x="71628" y="99060"/>
                  </a:lnTo>
                  <a:lnTo>
                    <a:pt x="75895" y="92659"/>
                  </a:lnTo>
                  <a:lnTo>
                    <a:pt x="77571" y="85953"/>
                  </a:lnTo>
                  <a:close/>
                </a:path>
                <a:path w="2653665" h="338454">
                  <a:moveTo>
                    <a:pt x="75895" y="92659"/>
                  </a:moveTo>
                  <a:lnTo>
                    <a:pt x="71628" y="99060"/>
                  </a:lnTo>
                  <a:lnTo>
                    <a:pt x="71628" y="109728"/>
                  </a:lnTo>
                  <a:lnTo>
                    <a:pt x="73152" y="102108"/>
                  </a:lnTo>
                  <a:lnTo>
                    <a:pt x="73152" y="103632"/>
                  </a:lnTo>
                  <a:lnTo>
                    <a:pt x="75895" y="92659"/>
                  </a:lnTo>
                  <a:close/>
                </a:path>
                <a:path w="2653665" h="338454">
                  <a:moveTo>
                    <a:pt x="73152" y="103632"/>
                  </a:moveTo>
                  <a:lnTo>
                    <a:pt x="73152" y="102108"/>
                  </a:lnTo>
                  <a:lnTo>
                    <a:pt x="71628" y="109728"/>
                  </a:lnTo>
                  <a:lnTo>
                    <a:pt x="73152" y="103632"/>
                  </a:lnTo>
                  <a:close/>
                </a:path>
                <a:path w="2653665" h="338454">
                  <a:moveTo>
                    <a:pt x="73152" y="265176"/>
                  </a:moveTo>
                  <a:lnTo>
                    <a:pt x="73152" y="103632"/>
                  </a:lnTo>
                  <a:lnTo>
                    <a:pt x="71628" y="109728"/>
                  </a:lnTo>
                  <a:lnTo>
                    <a:pt x="71628" y="265176"/>
                  </a:lnTo>
                  <a:lnTo>
                    <a:pt x="73152" y="265176"/>
                  </a:lnTo>
                  <a:close/>
                </a:path>
                <a:path w="2653665" h="338454">
                  <a:moveTo>
                    <a:pt x="82600" y="82600"/>
                  </a:moveTo>
                  <a:lnTo>
                    <a:pt x="77571" y="85953"/>
                  </a:lnTo>
                  <a:lnTo>
                    <a:pt x="75895" y="92659"/>
                  </a:lnTo>
                  <a:lnTo>
                    <a:pt x="82600" y="82600"/>
                  </a:lnTo>
                  <a:close/>
                </a:path>
                <a:path w="2653665" h="338454">
                  <a:moveTo>
                    <a:pt x="77724" y="85344"/>
                  </a:moveTo>
                  <a:lnTo>
                    <a:pt x="76200" y="86868"/>
                  </a:lnTo>
                  <a:lnTo>
                    <a:pt x="77403" y="86065"/>
                  </a:lnTo>
                  <a:lnTo>
                    <a:pt x="77724" y="85344"/>
                  </a:lnTo>
                  <a:close/>
                </a:path>
                <a:path w="2653665" h="338454">
                  <a:moveTo>
                    <a:pt x="77403" y="86065"/>
                  </a:moveTo>
                  <a:lnTo>
                    <a:pt x="76200" y="86868"/>
                  </a:lnTo>
                  <a:lnTo>
                    <a:pt x="76200" y="88773"/>
                  </a:lnTo>
                  <a:lnTo>
                    <a:pt x="77403" y="86065"/>
                  </a:lnTo>
                  <a:close/>
                </a:path>
                <a:path w="2653665" h="338454">
                  <a:moveTo>
                    <a:pt x="77724" y="85344"/>
                  </a:moveTo>
                  <a:lnTo>
                    <a:pt x="77403" y="86065"/>
                  </a:lnTo>
                  <a:lnTo>
                    <a:pt x="77571" y="85953"/>
                  </a:lnTo>
                  <a:lnTo>
                    <a:pt x="77724" y="85344"/>
                  </a:lnTo>
                  <a:close/>
                </a:path>
                <a:path w="2653665" h="338454">
                  <a:moveTo>
                    <a:pt x="85924" y="77615"/>
                  </a:moveTo>
                  <a:lnTo>
                    <a:pt x="85344" y="77724"/>
                  </a:lnTo>
                  <a:lnTo>
                    <a:pt x="77724" y="85344"/>
                  </a:lnTo>
                  <a:lnTo>
                    <a:pt x="77571" y="85953"/>
                  </a:lnTo>
                  <a:lnTo>
                    <a:pt x="82600" y="82600"/>
                  </a:lnTo>
                  <a:lnTo>
                    <a:pt x="85924" y="77615"/>
                  </a:lnTo>
                  <a:close/>
                </a:path>
                <a:path w="2653665" h="338454">
                  <a:moveTo>
                    <a:pt x="91705" y="76531"/>
                  </a:moveTo>
                  <a:lnTo>
                    <a:pt x="85924" y="77615"/>
                  </a:lnTo>
                  <a:lnTo>
                    <a:pt x="82600" y="82600"/>
                  </a:lnTo>
                  <a:lnTo>
                    <a:pt x="91705" y="76531"/>
                  </a:lnTo>
                  <a:close/>
                </a:path>
                <a:path w="2653665" h="338454">
                  <a:moveTo>
                    <a:pt x="86868" y="76200"/>
                  </a:moveTo>
                  <a:lnTo>
                    <a:pt x="85344" y="77724"/>
                  </a:lnTo>
                  <a:lnTo>
                    <a:pt x="86065" y="77403"/>
                  </a:lnTo>
                  <a:lnTo>
                    <a:pt x="86868" y="76200"/>
                  </a:lnTo>
                  <a:close/>
                </a:path>
                <a:path w="2653665" h="338454">
                  <a:moveTo>
                    <a:pt x="86065" y="77403"/>
                  </a:moveTo>
                  <a:lnTo>
                    <a:pt x="85344" y="77724"/>
                  </a:lnTo>
                  <a:lnTo>
                    <a:pt x="85924" y="77615"/>
                  </a:lnTo>
                  <a:lnTo>
                    <a:pt x="86065" y="77403"/>
                  </a:lnTo>
                  <a:close/>
                </a:path>
                <a:path w="2653665" h="338454">
                  <a:moveTo>
                    <a:pt x="99060" y="71628"/>
                  </a:moveTo>
                  <a:lnTo>
                    <a:pt x="86065" y="77403"/>
                  </a:lnTo>
                  <a:lnTo>
                    <a:pt x="85924" y="77615"/>
                  </a:lnTo>
                  <a:lnTo>
                    <a:pt x="91705" y="76531"/>
                  </a:lnTo>
                  <a:lnTo>
                    <a:pt x="99060" y="71628"/>
                  </a:lnTo>
                  <a:close/>
                </a:path>
                <a:path w="2653665" h="338454">
                  <a:moveTo>
                    <a:pt x="86868" y="77046"/>
                  </a:moveTo>
                  <a:lnTo>
                    <a:pt x="86868" y="76200"/>
                  </a:lnTo>
                  <a:lnTo>
                    <a:pt x="86065" y="77403"/>
                  </a:lnTo>
                  <a:lnTo>
                    <a:pt x="86868" y="77046"/>
                  </a:lnTo>
                  <a:close/>
                </a:path>
                <a:path w="2653665" h="338454">
                  <a:moveTo>
                    <a:pt x="99060" y="75152"/>
                  </a:moveTo>
                  <a:lnTo>
                    <a:pt x="99060" y="71628"/>
                  </a:lnTo>
                  <a:lnTo>
                    <a:pt x="91705" y="76531"/>
                  </a:lnTo>
                  <a:lnTo>
                    <a:pt x="99060" y="75152"/>
                  </a:lnTo>
                  <a:close/>
                </a:path>
                <a:path w="2653665" h="338454">
                  <a:moveTo>
                    <a:pt x="109728" y="73152"/>
                  </a:moveTo>
                  <a:lnTo>
                    <a:pt x="102108" y="73152"/>
                  </a:lnTo>
                  <a:lnTo>
                    <a:pt x="102108" y="74580"/>
                  </a:lnTo>
                  <a:lnTo>
                    <a:pt x="109728" y="73152"/>
                  </a:lnTo>
                  <a:close/>
                </a:path>
                <a:path w="2653665" h="338454">
                  <a:moveTo>
                    <a:pt x="2559041" y="262078"/>
                  </a:moveTo>
                  <a:lnTo>
                    <a:pt x="2543556" y="265176"/>
                  </a:lnTo>
                  <a:lnTo>
                    <a:pt x="2551176" y="265176"/>
                  </a:lnTo>
                  <a:lnTo>
                    <a:pt x="2551176" y="338328"/>
                  </a:lnTo>
                  <a:lnTo>
                    <a:pt x="2554224" y="338328"/>
                  </a:lnTo>
                  <a:lnTo>
                    <a:pt x="2554224" y="265176"/>
                  </a:lnTo>
                  <a:lnTo>
                    <a:pt x="2559041" y="262078"/>
                  </a:lnTo>
                  <a:close/>
                </a:path>
                <a:path w="2653665" h="338454">
                  <a:moveTo>
                    <a:pt x="2566416" y="260604"/>
                  </a:moveTo>
                  <a:lnTo>
                    <a:pt x="2559041" y="262078"/>
                  </a:lnTo>
                  <a:lnTo>
                    <a:pt x="2554224" y="265176"/>
                  </a:lnTo>
                  <a:lnTo>
                    <a:pt x="2566416" y="260604"/>
                  </a:lnTo>
                  <a:close/>
                </a:path>
                <a:path w="2653665" h="338454">
                  <a:moveTo>
                    <a:pt x="2580132" y="332695"/>
                  </a:moveTo>
                  <a:lnTo>
                    <a:pt x="2580132" y="239268"/>
                  </a:lnTo>
                  <a:lnTo>
                    <a:pt x="2575560" y="251460"/>
                  </a:lnTo>
                  <a:lnTo>
                    <a:pt x="2566416" y="260604"/>
                  </a:lnTo>
                  <a:lnTo>
                    <a:pt x="2554224" y="265176"/>
                  </a:lnTo>
                  <a:lnTo>
                    <a:pt x="2554224" y="338328"/>
                  </a:lnTo>
                  <a:lnTo>
                    <a:pt x="2580132" y="332695"/>
                  </a:lnTo>
                  <a:close/>
                </a:path>
                <a:path w="2653665" h="338454">
                  <a:moveTo>
                    <a:pt x="2569994" y="255038"/>
                  </a:moveTo>
                  <a:lnTo>
                    <a:pt x="2559041" y="262078"/>
                  </a:lnTo>
                  <a:lnTo>
                    <a:pt x="2566416" y="260604"/>
                  </a:lnTo>
                  <a:lnTo>
                    <a:pt x="2569994" y="255038"/>
                  </a:lnTo>
                  <a:close/>
                </a:path>
                <a:path w="2653665" h="338454">
                  <a:moveTo>
                    <a:pt x="2575560" y="251460"/>
                  </a:moveTo>
                  <a:lnTo>
                    <a:pt x="2569994" y="255038"/>
                  </a:lnTo>
                  <a:lnTo>
                    <a:pt x="2566416" y="260604"/>
                  </a:lnTo>
                  <a:lnTo>
                    <a:pt x="2575560" y="251460"/>
                  </a:lnTo>
                  <a:close/>
                </a:path>
                <a:path w="2653665" h="338454">
                  <a:moveTo>
                    <a:pt x="2577034" y="244085"/>
                  </a:moveTo>
                  <a:lnTo>
                    <a:pt x="2569994" y="255038"/>
                  </a:lnTo>
                  <a:lnTo>
                    <a:pt x="2575560" y="251460"/>
                  </a:lnTo>
                  <a:lnTo>
                    <a:pt x="2577034" y="244085"/>
                  </a:lnTo>
                  <a:close/>
                </a:path>
                <a:path w="2653665" h="338454">
                  <a:moveTo>
                    <a:pt x="2580132" y="239268"/>
                  </a:moveTo>
                  <a:lnTo>
                    <a:pt x="2577034" y="244085"/>
                  </a:lnTo>
                  <a:lnTo>
                    <a:pt x="2575560" y="251460"/>
                  </a:lnTo>
                  <a:lnTo>
                    <a:pt x="2580132" y="239268"/>
                  </a:lnTo>
                  <a:close/>
                </a:path>
                <a:path w="2653665" h="338454">
                  <a:moveTo>
                    <a:pt x="2580132" y="239268"/>
                  </a:moveTo>
                  <a:lnTo>
                    <a:pt x="2580132" y="228600"/>
                  </a:lnTo>
                  <a:lnTo>
                    <a:pt x="2577034" y="244085"/>
                  </a:lnTo>
                  <a:lnTo>
                    <a:pt x="2580132" y="239268"/>
                  </a:lnTo>
                  <a:close/>
                </a:path>
                <a:path w="2653665" h="338454">
                  <a:moveTo>
                    <a:pt x="2615184" y="73152"/>
                  </a:moveTo>
                  <a:lnTo>
                    <a:pt x="2578608" y="36576"/>
                  </a:lnTo>
                  <a:lnTo>
                    <a:pt x="2578608" y="73152"/>
                  </a:lnTo>
                  <a:lnTo>
                    <a:pt x="2615184" y="73152"/>
                  </a:lnTo>
                  <a:close/>
                </a:path>
                <a:path w="2653665" h="338454">
                  <a:moveTo>
                    <a:pt x="2615184" y="313043"/>
                  </a:moveTo>
                  <a:lnTo>
                    <a:pt x="2615184" y="73152"/>
                  </a:lnTo>
                  <a:lnTo>
                    <a:pt x="2578608" y="73152"/>
                  </a:lnTo>
                  <a:lnTo>
                    <a:pt x="2578608" y="236220"/>
                  </a:lnTo>
                  <a:lnTo>
                    <a:pt x="2580132" y="228600"/>
                  </a:lnTo>
                  <a:lnTo>
                    <a:pt x="2580132" y="332695"/>
                  </a:lnTo>
                  <a:lnTo>
                    <a:pt x="2589276" y="330708"/>
                  </a:lnTo>
                  <a:lnTo>
                    <a:pt x="2615184" y="313043"/>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23" name="object 25">
              <a:extLst>
                <a:ext uri="{FF2B5EF4-FFF2-40B4-BE49-F238E27FC236}">
                  <a16:creationId xmlns:a16="http://schemas.microsoft.com/office/drawing/2014/main" id="{F5FA0921-3483-CE1B-AE65-4AC72A42D807}"/>
                </a:ext>
              </a:extLst>
            </p:cNvPr>
            <p:cNvPicPr/>
            <p:nvPr/>
          </p:nvPicPr>
          <p:blipFill>
            <a:blip r:embed="rId8" cstate="print"/>
            <a:stretch>
              <a:fillRect/>
            </a:stretch>
          </p:blipFill>
          <p:spPr>
            <a:xfrm>
              <a:off x="1005840" y="4471415"/>
              <a:ext cx="2505455" cy="190499"/>
            </a:xfrm>
            <a:prstGeom prst="rect">
              <a:avLst/>
            </a:prstGeom>
          </p:spPr>
        </p:pic>
        <p:sp>
          <p:nvSpPr>
            <p:cNvPr id="24" name="object 26">
              <a:extLst>
                <a:ext uri="{FF2B5EF4-FFF2-40B4-BE49-F238E27FC236}">
                  <a16:creationId xmlns:a16="http://schemas.microsoft.com/office/drawing/2014/main" id="{4D97C7E5-A4E6-8CF9-FEC9-A3219E4AAD64}"/>
                </a:ext>
              </a:extLst>
            </p:cNvPr>
            <p:cNvSpPr/>
            <p:nvPr/>
          </p:nvSpPr>
          <p:spPr>
            <a:xfrm>
              <a:off x="932688" y="4398264"/>
              <a:ext cx="2653665" cy="338455"/>
            </a:xfrm>
            <a:custGeom>
              <a:avLst/>
              <a:gdLst/>
              <a:ahLst/>
              <a:cxnLst/>
              <a:rect l="l" t="t" r="r" b="b"/>
              <a:pathLst>
                <a:path w="2653665" h="338454">
                  <a:moveTo>
                    <a:pt x="2653284" y="239268"/>
                  </a:moveTo>
                  <a:lnTo>
                    <a:pt x="2653284" y="0"/>
                  </a:lnTo>
                  <a:lnTo>
                    <a:pt x="97536" y="0"/>
                  </a:lnTo>
                  <a:lnTo>
                    <a:pt x="64008" y="7620"/>
                  </a:lnTo>
                  <a:lnTo>
                    <a:pt x="30480" y="30480"/>
                  </a:lnTo>
                  <a:lnTo>
                    <a:pt x="7620" y="64008"/>
                  </a:lnTo>
                  <a:lnTo>
                    <a:pt x="0" y="97536"/>
                  </a:lnTo>
                  <a:lnTo>
                    <a:pt x="0" y="338328"/>
                  </a:lnTo>
                  <a:lnTo>
                    <a:pt x="36576" y="338328"/>
                  </a:lnTo>
                  <a:lnTo>
                    <a:pt x="36576" y="265176"/>
                  </a:lnTo>
                  <a:lnTo>
                    <a:pt x="71628" y="265176"/>
                  </a:lnTo>
                  <a:lnTo>
                    <a:pt x="71628" y="99060"/>
                  </a:lnTo>
                  <a:lnTo>
                    <a:pt x="76200" y="88773"/>
                  </a:lnTo>
                  <a:lnTo>
                    <a:pt x="76200" y="86868"/>
                  </a:lnTo>
                  <a:lnTo>
                    <a:pt x="86868" y="76200"/>
                  </a:lnTo>
                  <a:lnTo>
                    <a:pt x="86868" y="77046"/>
                  </a:lnTo>
                  <a:lnTo>
                    <a:pt x="99060" y="71628"/>
                  </a:lnTo>
                  <a:lnTo>
                    <a:pt x="99060" y="75152"/>
                  </a:lnTo>
                  <a:lnTo>
                    <a:pt x="102108" y="74580"/>
                  </a:lnTo>
                  <a:lnTo>
                    <a:pt x="102108" y="73152"/>
                  </a:lnTo>
                  <a:lnTo>
                    <a:pt x="2578608" y="73152"/>
                  </a:lnTo>
                  <a:lnTo>
                    <a:pt x="2578608" y="36576"/>
                  </a:lnTo>
                  <a:lnTo>
                    <a:pt x="2615184" y="73152"/>
                  </a:lnTo>
                  <a:lnTo>
                    <a:pt x="2615184" y="313043"/>
                  </a:lnTo>
                  <a:lnTo>
                    <a:pt x="2622804" y="307848"/>
                  </a:lnTo>
                  <a:lnTo>
                    <a:pt x="2645664" y="274320"/>
                  </a:lnTo>
                  <a:lnTo>
                    <a:pt x="2653284" y="239268"/>
                  </a:lnTo>
                  <a:close/>
                </a:path>
                <a:path w="2653665" h="338454">
                  <a:moveTo>
                    <a:pt x="2551176" y="338328"/>
                  </a:moveTo>
                  <a:lnTo>
                    <a:pt x="2551176" y="265176"/>
                  </a:lnTo>
                  <a:lnTo>
                    <a:pt x="36576" y="265176"/>
                  </a:lnTo>
                  <a:lnTo>
                    <a:pt x="73152" y="301752"/>
                  </a:lnTo>
                  <a:lnTo>
                    <a:pt x="73152" y="338328"/>
                  </a:lnTo>
                  <a:lnTo>
                    <a:pt x="2551176" y="338328"/>
                  </a:lnTo>
                  <a:close/>
                </a:path>
                <a:path w="2653665" h="338454">
                  <a:moveTo>
                    <a:pt x="73152" y="338328"/>
                  </a:moveTo>
                  <a:lnTo>
                    <a:pt x="73152" y="301752"/>
                  </a:lnTo>
                  <a:lnTo>
                    <a:pt x="36576" y="265176"/>
                  </a:lnTo>
                  <a:lnTo>
                    <a:pt x="36576" y="338328"/>
                  </a:lnTo>
                  <a:lnTo>
                    <a:pt x="73152" y="338328"/>
                  </a:lnTo>
                  <a:close/>
                </a:path>
                <a:path w="2653665" h="338454">
                  <a:moveTo>
                    <a:pt x="77571" y="85953"/>
                  </a:moveTo>
                  <a:lnTo>
                    <a:pt x="77403" y="86065"/>
                  </a:lnTo>
                  <a:lnTo>
                    <a:pt x="71628" y="99060"/>
                  </a:lnTo>
                  <a:lnTo>
                    <a:pt x="75895" y="92659"/>
                  </a:lnTo>
                  <a:lnTo>
                    <a:pt x="77571" y="85953"/>
                  </a:lnTo>
                  <a:close/>
                </a:path>
                <a:path w="2653665" h="338454">
                  <a:moveTo>
                    <a:pt x="75895" y="92659"/>
                  </a:moveTo>
                  <a:lnTo>
                    <a:pt x="71628" y="99060"/>
                  </a:lnTo>
                  <a:lnTo>
                    <a:pt x="71628" y="109728"/>
                  </a:lnTo>
                  <a:lnTo>
                    <a:pt x="73152" y="102108"/>
                  </a:lnTo>
                  <a:lnTo>
                    <a:pt x="73152" y="103632"/>
                  </a:lnTo>
                  <a:lnTo>
                    <a:pt x="75895" y="92659"/>
                  </a:lnTo>
                  <a:close/>
                </a:path>
                <a:path w="2653665" h="338454">
                  <a:moveTo>
                    <a:pt x="73152" y="103632"/>
                  </a:moveTo>
                  <a:lnTo>
                    <a:pt x="73152" y="102108"/>
                  </a:lnTo>
                  <a:lnTo>
                    <a:pt x="71628" y="109728"/>
                  </a:lnTo>
                  <a:lnTo>
                    <a:pt x="73152" y="103632"/>
                  </a:lnTo>
                  <a:close/>
                </a:path>
                <a:path w="2653665" h="338454">
                  <a:moveTo>
                    <a:pt x="73152" y="265176"/>
                  </a:moveTo>
                  <a:lnTo>
                    <a:pt x="73152" y="103632"/>
                  </a:lnTo>
                  <a:lnTo>
                    <a:pt x="71628" y="109728"/>
                  </a:lnTo>
                  <a:lnTo>
                    <a:pt x="71628" y="265176"/>
                  </a:lnTo>
                  <a:lnTo>
                    <a:pt x="73152" y="265176"/>
                  </a:lnTo>
                  <a:close/>
                </a:path>
                <a:path w="2653665" h="338454">
                  <a:moveTo>
                    <a:pt x="82600" y="82600"/>
                  </a:moveTo>
                  <a:lnTo>
                    <a:pt x="77571" y="85953"/>
                  </a:lnTo>
                  <a:lnTo>
                    <a:pt x="75895" y="92659"/>
                  </a:lnTo>
                  <a:lnTo>
                    <a:pt x="82600" y="82600"/>
                  </a:lnTo>
                  <a:close/>
                </a:path>
                <a:path w="2653665" h="338454">
                  <a:moveTo>
                    <a:pt x="77724" y="85344"/>
                  </a:moveTo>
                  <a:lnTo>
                    <a:pt x="76200" y="86868"/>
                  </a:lnTo>
                  <a:lnTo>
                    <a:pt x="77403" y="86065"/>
                  </a:lnTo>
                  <a:lnTo>
                    <a:pt x="77724" y="85344"/>
                  </a:lnTo>
                  <a:close/>
                </a:path>
                <a:path w="2653665" h="338454">
                  <a:moveTo>
                    <a:pt x="77403" y="86065"/>
                  </a:moveTo>
                  <a:lnTo>
                    <a:pt x="76200" y="86868"/>
                  </a:lnTo>
                  <a:lnTo>
                    <a:pt x="76200" y="88773"/>
                  </a:lnTo>
                  <a:lnTo>
                    <a:pt x="77403" y="86065"/>
                  </a:lnTo>
                  <a:close/>
                </a:path>
                <a:path w="2653665" h="338454">
                  <a:moveTo>
                    <a:pt x="77724" y="85344"/>
                  </a:moveTo>
                  <a:lnTo>
                    <a:pt x="77403" y="86065"/>
                  </a:lnTo>
                  <a:lnTo>
                    <a:pt x="77571" y="85953"/>
                  </a:lnTo>
                  <a:lnTo>
                    <a:pt x="77724" y="85344"/>
                  </a:lnTo>
                  <a:close/>
                </a:path>
                <a:path w="2653665" h="338454">
                  <a:moveTo>
                    <a:pt x="85924" y="77615"/>
                  </a:moveTo>
                  <a:lnTo>
                    <a:pt x="85344" y="77724"/>
                  </a:lnTo>
                  <a:lnTo>
                    <a:pt x="77724" y="85344"/>
                  </a:lnTo>
                  <a:lnTo>
                    <a:pt x="77571" y="85953"/>
                  </a:lnTo>
                  <a:lnTo>
                    <a:pt x="82600" y="82600"/>
                  </a:lnTo>
                  <a:lnTo>
                    <a:pt x="85924" y="77615"/>
                  </a:lnTo>
                  <a:close/>
                </a:path>
                <a:path w="2653665" h="338454">
                  <a:moveTo>
                    <a:pt x="91705" y="76531"/>
                  </a:moveTo>
                  <a:lnTo>
                    <a:pt x="85924" y="77615"/>
                  </a:lnTo>
                  <a:lnTo>
                    <a:pt x="82600" y="82600"/>
                  </a:lnTo>
                  <a:lnTo>
                    <a:pt x="91705" y="76531"/>
                  </a:lnTo>
                  <a:close/>
                </a:path>
                <a:path w="2653665" h="338454">
                  <a:moveTo>
                    <a:pt x="86868" y="76200"/>
                  </a:moveTo>
                  <a:lnTo>
                    <a:pt x="85344" y="77724"/>
                  </a:lnTo>
                  <a:lnTo>
                    <a:pt x="86065" y="77403"/>
                  </a:lnTo>
                  <a:lnTo>
                    <a:pt x="86868" y="76200"/>
                  </a:lnTo>
                  <a:close/>
                </a:path>
                <a:path w="2653665" h="338454">
                  <a:moveTo>
                    <a:pt x="86065" y="77403"/>
                  </a:moveTo>
                  <a:lnTo>
                    <a:pt x="85344" y="77724"/>
                  </a:lnTo>
                  <a:lnTo>
                    <a:pt x="85924" y="77615"/>
                  </a:lnTo>
                  <a:lnTo>
                    <a:pt x="86065" y="77403"/>
                  </a:lnTo>
                  <a:close/>
                </a:path>
                <a:path w="2653665" h="338454">
                  <a:moveTo>
                    <a:pt x="99060" y="71628"/>
                  </a:moveTo>
                  <a:lnTo>
                    <a:pt x="86065" y="77403"/>
                  </a:lnTo>
                  <a:lnTo>
                    <a:pt x="85924" y="77615"/>
                  </a:lnTo>
                  <a:lnTo>
                    <a:pt x="91705" y="76531"/>
                  </a:lnTo>
                  <a:lnTo>
                    <a:pt x="99060" y="71628"/>
                  </a:lnTo>
                  <a:close/>
                </a:path>
                <a:path w="2653665" h="338454">
                  <a:moveTo>
                    <a:pt x="86868" y="77046"/>
                  </a:moveTo>
                  <a:lnTo>
                    <a:pt x="86868" y="76200"/>
                  </a:lnTo>
                  <a:lnTo>
                    <a:pt x="86065" y="77403"/>
                  </a:lnTo>
                  <a:lnTo>
                    <a:pt x="86868" y="77046"/>
                  </a:lnTo>
                  <a:close/>
                </a:path>
                <a:path w="2653665" h="338454">
                  <a:moveTo>
                    <a:pt x="99060" y="75152"/>
                  </a:moveTo>
                  <a:lnTo>
                    <a:pt x="99060" y="71628"/>
                  </a:lnTo>
                  <a:lnTo>
                    <a:pt x="91705" y="76531"/>
                  </a:lnTo>
                  <a:lnTo>
                    <a:pt x="99060" y="75152"/>
                  </a:lnTo>
                  <a:close/>
                </a:path>
                <a:path w="2653665" h="338454">
                  <a:moveTo>
                    <a:pt x="109728" y="73152"/>
                  </a:moveTo>
                  <a:lnTo>
                    <a:pt x="102108" y="73152"/>
                  </a:lnTo>
                  <a:lnTo>
                    <a:pt x="102108" y="74580"/>
                  </a:lnTo>
                  <a:lnTo>
                    <a:pt x="109728" y="73152"/>
                  </a:lnTo>
                  <a:close/>
                </a:path>
                <a:path w="2653665" h="338454">
                  <a:moveTo>
                    <a:pt x="2559041" y="262078"/>
                  </a:moveTo>
                  <a:lnTo>
                    <a:pt x="2543556" y="265176"/>
                  </a:lnTo>
                  <a:lnTo>
                    <a:pt x="2551176" y="265176"/>
                  </a:lnTo>
                  <a:lnTo>
                    <a:pt x="2551176" y="338328"/>
                  </a:lnTo>
                  <a:lnTo>
                    <a:pt x="2554224" y="338328"/>
                  </a:lnTo>
                  <a:lnTo>
                    <a:pt x="2554224" y="265176"/>
                  </a:lnTo>
                  <a:lnTo>
                    <a:pt x="2559041" y="262078"/>
                  </a:lnTo>
                  <a:close/>
                </a:path>
                <a:path w="2653665" h="338454">
                  <a:moveTo>
                    <a:pt x="2566416" y="260604"/>
                  </a:moveTo>
                  <a:lnTo>
                    <a:pt x="2559041" y="262078"/>
                  </a:lnTo>
                  <a:lnTo>
                    <a:pt x="2554224" y="265176"/>
                  </a:lnTo>
                  <a:lnTo>
                    <a:pt x="2566416" y="260604"/>
                  </a:lnTo>
                  <a:close/>
                </a:path>
                <a:path w="2653665" h="338454">
                  <a:moveTo>
                    <a:pt x="2580132" y="332695"/>
                  </a:moveTo>
                  <a:lnTo>
                    <a:pt x="2580132" y="239268"/>
                  </a:lnTo>
                  <a:lnTo>
                    <a:pt x="2575560" y="251460"/>
                  </a:lnTo>
                  <a:lnTo>
                    <a:pt x="2566416" y="260604"/>
                  </a:lnTo>
                  <a:lnTo>
                    <a:pt x="2554224" y="265176"/>
                  </a:lnTo>
                  <a:lnTo>
                    <a:pt x="2554224" y="338328"/>
                  </a:lnTo>
                  <a:lnTo>
                    <a:pt x="2580132" y="332695"/>
                  </a:lnTo>
                  <a:close/>
                </a:path>
                <a:path w="2653665" h="338454">
                  <a:moveTo>
                    <a:pt x="2569994" y="255038"/>
                  </a:moveTo>
                  <a:lnTo>
                    <a:pt x="2559041" y="262078"/>
                  </a:lnTo>
                  <a:lnTo>
                    <a:pt x="2566416" y="260604"/>
                  </a:lnTo>
                  <a:lnTo>
                    <a:pt x="2569994" y="255038"/>
                  </a:lnTo>
                  <a:close/>
                </a:path>
                <a:path w="2653665" h="338454">
                  <a:moveTo>
                    <a:pt x="2575560" y="251460"/>
                  </a:moveTo>
                  <a:lnTo>
                    <a:pt x="2569994" y="255038"/>
                  </a:lnTo>
                  <a:lnTo>
                    <a:pt x="2566416" y="260604"/>
                  </a:lnTo>
                  <a:lnTo>
                    <a:pt x="2575560" y="251460"/>
                  </a:lnTo>
                  <a:close/>
                </a:path>
                <a:path w="2653665" h="338454">
                  <a:moveTo>
                    <a:pt x="2577034" y="244085"/>
                  </a:moveTo>
                  <a:lnTo>
                    <a:pt x="2569994" y="255038"/>
                  </a:lnTo>
                  <a:lnTo>
                    <a:pt x="2575560" y="251460"/>
                  </a:lnTo>
                  <a:lnTo>
                    <a:pt x="2577034" y="244085"/>
                  </a:lnTo>
                  <a:close/>
                </a:path>
                <a:path w="2653665" h="338454">
                  <a:moveTo>
                    <a:pt x="2580132" y="239268"/>
                  </a:moveTo>
                  <a:lnTo>
                    <a:pt x="2577034" y="244085"/>
                  </a:lnTo>
                  <a:lnTo>
                    <a:pt x="2575560" y="251460"/>
                  </a:lnTo>
                  <a:lnTo>
                    <a:pt x="2580132" y="239268"/>
                  </a:lnTo>
                  <a:close/>
                </a:path>
                <a:path w="2653665" h="338454">
                  <a:moveTo>
                    <a:pt x="2580132" y="239268"/>
                  </a:moveTo>
                  <a:lnTo>
                    <a:pt x="2580132" y="228600"/>
                  </a:lnTo>
                  <a:lnTo>
                    <a:pt x="2577034" y="244085"/>
                  </a:lnTo>
                  <a:lnTo>
                    <a:pt x="2580132" y="239268"/>
                  </a:lnTo>
                  <a:close/>
                </a:path>
                <a:path w="2653665" h="338454">
                  <a:moveTo>
                    <a:pt x="2615184" y="73152"/>
                  </a:moveTo>
                  <a:lnTo>
                    <a:pt x="2578608" y="36576"/>
                  </a:lnTo>
                  <a:lnTo>
                    <a:pt x="2578608" y="73152"/>
                  </a:lnTo>
                  <a:lnTo>
                    <a:pt x="2615184" y="73152"/>
                  </a:lnTo>
                  <a:close/>
                </a:path>
                <a:path w="2653665" h="338454">
                  <a:moveTo>
                    <a:pt x="2615184" y="313043"/>
                  </a:moveTo>
                  <a:lnTo>
                    <a:pt x="2615184" y="73152"/>
                  </a:lnTo>
                  <a:lnTo>
                    <a:pt x="2578608" y="73152"/>
                  </a:lnTo>
                  <a:lnTo>
                    <a:pt x="2578608" y="236220"/>
                  </a:lnTo>
                  <a:lnTo>
                    <a:pt x="2580132" y="228600"/>
                  </a:lnTo>
                  <a:lnTo>
                    <a:pt x="2580132" y="332695"/>
                  </a:lnTo>
                  <a:lnTo>
                    <a:pt x="2589276" y="330708"/>
                  </a:lnTo>
                  <a:lnTo>
                    <a:pt x="2615184" y="313043"/>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grpSp>
        <p:nvGrpSpPr>
          <p:cNvPr id="25" name="object 27">
            <a:extLst>
              <a:ext uri="{FF2B5EF4-FFF2-40B4-BE49-F238E27FC236}">
                <a16:creationId xmlns:a16="http://schemas.microsoft.com/office/drawing/2014/main" id="{DEC52F10-538D-740D-D441-5EC431CDA1E8}"/>
              </a:ext>
            </a:extLst>
          </p:cNvPr>
          <p:cNvGrpSpPr/>
          <p:nvPr/>
        </p:nvGrpSpPr>
        <p:grpSpPr>
          <a:xfrm>
            <a:off x="2453192" y="5609921"/>
            <a:ext cx="1796863" cy="539563"/>
            <a:chOff x="932688" y="5593080"/>
            <a:chExt cx="2036445" cy="611505"/>
          </a:xfrm>
        </p:grpSpPr>
        <p:pic>
          <p:nvPicPr>
            <p:cNvPr id="26" name="object 28">
              <a:extLst>
                <a:ext uri="{FF2B5EF4-FFF2-40B4-BE49-F238E27FC236}">
                  <a16:creationId xmlns:a16="http://schemas.microsoft.com/office/drawing/2014/main" id="{C5DF7170-55A2-4EAF-4711-CE9D7DA2FB37}"/>
                </a:ext>
              </a:extLst>
            </p:cNvPr>
            <p:cNvPicPr/>
            <p:nvPr/>
          </p:nvPicPr>
          <p:blipFill>
            <a:blip r:embed="rId9" cstate="print"/>
            <a:stretch>
              <a:fillRect/>
            </a:stretch>
          </p:blipFill>
          <p:spPr>
            <a:xfrm>
              <a:off x="1005840" y="5666232"/>
              <a:ext cx="1889759" cy="463295"/>
            </a:xfrm>
            <a:prstGeom prst="rect">
              <a:avLst/>
            </a:prstGeom>
          </p:spPr>
        </p:pic>
        <p:sp>
          <p:nvSpPr>
            <p:cNvPr id="27" name="object 29">
              <a:extLst>
                <a:ext uri="{FF2B5EF4-FFF2-40B4-BE49-F238E27FC236}">
                  <a16:creationId xmlns:a16="http://schemas.microsoft.com/office/drawing/2014/main" id="{DF1194A7-B95F-78E7-821C-71103E0290F3}"/>
                </a:ext>
              </a:extLst>
            </p:cNvPr>
            <p:cNvSpPr/>
            <p:nvPr/>
          </p:nvSpPr>
          <p:spPr>
            <a:xfrm>
              <a:off x="932688" y="5593080"/>
              <a:ext cx="2036445" cy="611505"/>
            </a:xfrm>
            <a:custGeom>
              <a:avLst/>
              <a:gdLst/>
              <a:ahLst/>
              <a:cxnLst/>
              <a:rect l="l" t="t" r="r" b="b"/>
              <a:pathLst>
                <a:path w="2036445" h="611504">
                  <a:moveTo>
                    <a:pt x="2036064" y="463296"/>
                  </a:moveTo>
                  <a:lnTo>
                    <a:pt x="2036064" y="0"/>
                  </a:lnTo>
                  <a:lnTo>
                    <a:pt x="146304" y="0"/>
                  </a:lnTo>
                  <a:lnTo>
                    <a:pt x="92964" y="10668"/>
                  </a:lnTo>
                  <a:lnTo>
                    <a:pt x="44196" y="44196"/>
                  </a:lnTo>
                  <a:lnTo>
                    <a:pt x="10668" y="92964"/>
                  </a:lnTo>
                  <a:lnTo>
                    <a:pt x="0" y="146304"/>
                  </a:lnTo>
                  <a:lnTo>
                    <a:pt x="0" y="611124"/>
                  </a:lnTo>
                  <a:lnTo>
                    <a:pt x="36576" y="611124"/>
                  </a:lnTo>
                  <a:lnTo>
                    <a:pt x="36576" y="536448"/>
                  </a:lnTo>
                  <a:lnTo>
                    <a:pt x="73152" y="536448"/>
                  </a:lnTo>
                  <a:lnTo>
                    <a:pt x="73152" y="138684"/>
                  </a:lnTo>
                  <a:lnTo>
                    <a:pt x="74676" y="131064"/>
                  </a:lnTo>
                  <a:lnTo>
                    <a:pt x="74676" y="134416"/>
                  </a:lnTo>
                  <a:lnTo>
                    <a:pt x="77724" y="125882"/>
                  </a:lnTo>
                  <a:lnTo>
                    <a:pt x="77724" y="123444"/>
                  </a:lnTo>
                  <a:lnTo>
                    <a:pt x="80772" y="117348"/>
                  </a:lnTo>
                  <a:lnTo>
                    <a:pt x="80772" y="117783"/>
                  </a:lnTo>
                  <a:lnTo>
                    <a:pt x="83820" y="112122"/>
                  </a:lnTo>
                  <a:lnTo>
                    <a:pt x="83820" y="109728"/>
                  </a:lnTo>
                  <a:lnTo>
                    <a:pt x="88392" y="103632"/>
                  </a:lnTo>
                  <a:lnTo>
                    <a:pt x="88392" y="104140"/>
                  </a:lnTo>
                  <a:lnTo>
                    <a:pt x="92964" y="98552"/>
                  </a:lnTo>
                  <a:lnTo>
                    <a:pt x="92964" y="97536"/>
                  </a:lnTo>
                  <a:lnTo>
                    <a:pt x="97536" y="92964"/>
                  </a:lnTo>
                  <a:lnTo>
                    <a:pt x="97536" y="93795"/>
                  </a:lnTo>
                  <a:lnTo>
                    <a:pt x="103632" y="88807"/>
                  </a:lnTo>
                  <a:lnTo>
                    <a:pt x="103632" y="88392"/>
                  </a:lnTo>
                  <a:lnTo>
                    <a:pt x="109728" y="83820"/>
                  </a:lnTo>
                  <a:lnTo>
                    <a:pt x="109728" y="85109"/>
                  </a:lnTo>
                  <a:lnTo>
                    <a:pt x="117348" y="81006"/>
                  </a:lnTo>
                  <a:lnTo>
                    <a:pt x="117348" y="80772"/>
                  </a:lnTo>
                  <a:lnTo>
                    <a:pt x="123444" y="77724"/>
                  </a:lnTo>
                  <a:lnTo>
                    <a:pt x="123444" y="78594"/>
                  </a:lnTo>
                  <a:lnTo>
                    <a:pt x="131064" y="75873"/>
                  </a:lnTo>
                  <a:lnTo>
                    <a:pt x="131064" y="74676"/>
                  </a:lnTo>
                  <a:lnTo>
                    <a:pt x="138684" y="73152"/>
                  </a:lnTo>
                  <a:lnTo>
                    <a:pt x="138684" y="74131"/>
                  </a:lnTo>
                  <a:lnTo>
                    <a:pt x="149352" y="73369"/>
                  </a:lnTo>
                  <a:lnTo>
                    <a:pt x="149352" y="73152"/>
                  </a:lnTo>
                  <a:lnTo>
                    <a:pt x="1962912" y="73152"/>
                  </a:lnTo>
                  <a:lnTo>
                    <a:pt x="1962912" y="36576"/>
                  </a:lnTo>
                  <a:lnTo>
                    <a:pt x="1999488" y="73152"/>
                  </a:lnTo>
                  <a:lnTo>
                    <a:pt x="1999488" y="557403"/>
                  </a:lnTo>
                  <a:lnTo>
                    <a:pt x="2010156" y="544068"/>
                  </a:lnTo>
                  <a:lnTo>
                    <a:pt x="2025396" y="518160"/>
                  </a:lnTo>
                  <a:lnTo>
                    <a:pt x="2033016" y="489204"/>
                  </a:lnTo>
                  <a:lnTo>
                    <a:pt x="2036064" y="463296"/>
                  </a:lnTo>
                  <a:close/>
                </a:path>
                <a:path w="2036445" h="611504">
                  <a:moveTo>
                    <a:pt x="1886712" y="536448"/>
                  </a:moveTo>
                  <a:lnTo>
                    <a:pt x="36576" y="536448"/>
                  </a:lnTo>
                  <a:lnTo>
                    <a:pt x="73152" y="574548"/>
                  </a:lnTo>
                  <a:lnTo>
                    <a:pt x="73152" y="611124"/>
                  </a:lnTo>
                  <a:lnTo>
                    <a:pt x="1883664" y="611124"/>
                  </a:lnTo>
                  <a:lnTo>
                    <a:pt x="1883664" y="537972"/>
                  </a:lnTo>
                  <a:lnTo>
                    <a:pt x="1886712" y="536448"/>
                  </a:lnTo>
                  <a:close/>
                </a:path>
                <a:path w="2036445" h="611504">
                  <a:moveTo>
                    <a:pt x="73152" y="611124"/>
                  </a:moveTo>
                  <a:lnTo>
                    <a:pt x="73152" y="574548"/>
                  </a:lnTo>
                  <a:lnTo>
                    <a:pt x="36576" y="536448"/>
                  </a:lnTo>
                  <a:lnTo>
                    <a:pt x="36576" y="611124"/>
                  </a:lnTo>
                  <a:lnTo>
                    <a:pt x="73152" y="611124"/>
                  </a:lnTo>
                  <a:close/>
                </a:path>
                <a:path w="2036445" h="611504">
                  <a:moveTo>
                    <a:pt x="74676" y="131064"/>
                  </a:moveTo>
                  <a:lnTo>
                    <a:pt x="73152" y="138684"/>
                  </a:lnTo>
                  <a:lnTo>
                    <a:pt x="74376" y="135255"/>
                  </a:lnTo>
                  <a:lnTo>
                    <a:pt x="74676" y="131064"/>
                  </a:lnTo>
                  <a:close/>
                </a:path>
                <a:path w="2036445" h="611504">
                  <a:moveTo>
                    <a:pt x="74376" y="135255"/>
                  </a:moveTo>
                  <a:lnTo>
                    <a:pt x="73152" y="138684"/>
                  </a:lnTo>
                  <a:lnTo>
                    <a:pt x="73152" y="152400"/>
                  </a:lnTo>
                  <a:lnTo>
                    <a:pt x="74376" y="135255"/>
                  </a:lnTo>
                  <a:close/>
                </a:path>
                <a:path w="2036445" h="611504">
                  <a:moveTo>
                    <a:pt x="74676" y="134416"/>
                  </a:moveTo>
                  <a:lnTo>
                    <a:pt x="74676" y="131064"/>
                  </a:lnTo>
                  <a:lnTo>
                    <a:pt x="74376" y="135255"/>
                  </a:lnTo>
                  <a:lnTo>
                    <a:pt x="74676" y="134416"/>
                  </a:lnTo>
                  <a:close/>
                </a:path>
                <a:path w="2036445" h="611504">
                  <a:moveTo>
                    <a:pt x="80772" y="117348"/>
                  </a:moveTo>
                  <a:lnTo>
                    <a:pt x="77724" y="123444"/>
                  </a:lnTo>
                  <a:lnTo>
                    <a:pt x="80310" y="118641"/>
                  </a:lnTo>
                  <a:lnTo>
                    <a:pt x="80772" y="117348"/>
                  </a:lnTo>
                  <a:close/>
                </a:path>
                <a:path w="2036445" h="611504">
                  <a:moveTo>
                    <a:pt x="80310" y="118641"/>
                  </a:moveTo>
                  <a:lnTo>
                    <a:pt x="77724" y="123444"/>
                  </a:lnTo>
                  <a:lnTo>
                    <a:pt x="77724" y="125882"/>
                  </a:lnTo>
                  <a:lnTo>
                    <a:pt x="80310" y="118641"/>
                  </a:lnTo>
                  <a:close/>
                </a:path>
                <a:path w="2036445" h="611504">
                  <a:moveTo>
                    <a:pt x="80772" y="117783"/>
                  </a:moveTo>
                  <a:lnTo>
                    <a:pt x="80772" y="117348"/>
                  </a:lnTo>
                  <a:lnTo>
                    <a:pt x="80310" y="118641"/>
                  </a:lnTo>
                  <a:lnTo>
                    <a:pt x="80772" y="117783"/>
                  </a:lnTo>
                  <a:close/>
                </a:path>
                <a:path w="2036445" h="611504">
                  <a:moveTo>
                    <a:pt x="88392" y="103632"/>
                  </a:moveTo>
                  <a:lnTo>
                    <a:pt x="83820" y="109728"/>
                  </a:lnTo>
                  <a:lnTo>
                    <a:pt x="87591" y="105117"/>
                  </a:lnTo>
                  <a:lnTo>
                    <a:pt x="88392" y="103632"/>
                  </a:lnTo>
                  <a:close/>
                </a:path>
                <a:path w="2036445" h="611504">
                  <a:moveTo>
                    <a:pt x="87591" y="105117"/>
                  </a:moveTo>
                  <a:lnTo>
                    <a:pt x="83820" y="109728"/>
                  </a:lnTo>
                  <a:lnTo>
                    <a:pt x="83820" y="112122"/>
                  </a:lnTo>
                  <a:lnTo>
                    <a:pt x="87591" y="105117"/>
                  </a:lnTo>
                  <a:close/>
                </a:path>
                <a:path w="2036445" h="611504">
                  <a:moveTo>
                    <a:pt x="88392" y="104140"/>
                  </a:moveTo>
                  <a:lnTo>
                    <a:pt x="88392" y="103632"/>
                  </a:lnTo>
                  <a:lnTo>
                    <a:pt x="87591" y="105117"/>
                  </a:lnTo>
                  <a:lnTo>
                    <a:pt x="88392" y="104140"/>
                  </a:lnTo>
                  <a:close/>
                </a:path>
                <a:path w="2036445" h="611504">
                  <a:moveTo>
                    <a:pt x="97536" y="92964"/>
                  </a:moveTo>
                  <a:lnTo>
                    <a:pt x="92964" y="97536"/>
                  </a:lnTo>
                  <a:lnTo>
                    <a:pt x="95478" y="95478"/>
                  </a:lnTo>
                  <a:lnTo>
                    <a:pt x="97536" y="92964"/>
                  </a:lnTo>
                  <a:close/>
                </a:path>
                <a:path w="2036445" h="611504">
                  <a:moveTo>
                    <a:pt x="95478" y="95478"/>
                  </a:moveTo>
                  <a:lnTo>
                    <a:pt x="92964" y="97536"/>
                  </a:lnTo>
                  <a:lnTo>
                    <a:pt x="92964" y="98552"/>
                  </a:lnTo>
                  <a:lnTo>
                    <a:pt x="95478" y="95478"/>
                  </a:lnTo>
                  <a:close/>
                </a:path>
                <a:path w="2036445" h="611504">
                  <a:moveTo>
                    <a:pt x="97536" y="93795"/>
                  </a:moveTo>
                  <a:lnTo>
                    <a:pt x="97536" y="92964"/>
                  </a:lnTo>
                  <a:lnTo>
                    <a:pt x="95478" y="95478"/>
                  </a:lnTo>
                  <a:lnTo>
                    <a:pt x="97536" y="93795"/>
                  </a:lnTo>
                  <a:close/>
                </a:path>
                <a:path w="2036445" h="611504">
                  <a:moveTo>
                    <a:pt x="109728" y="83820"/>
                  </a:moveTo>
                  <a:lnTo>
                    <a:pt x="103632" y="88392"/>
                  </a:lnTo>
                  <a:lnTo>
                    <a:pt x="105117" y="87591"/>
                  </a:lnTo>
                  <a:lnTo>
                    <a:pt x="109728" y="83820"/>
                  </a:lnTo>
                  <a:close/>
                </a:path>
                <a:path w="2036445" h="611504">
                  <a:moveTo>
                    <a:pt x="105117" y="87591"/>
                  </a:moveTo>
                  <a:lnTo>
                    <a:pt x="103632" y="88392"/>
                  </a:lnTo>
                  <a:lnTo>
                    <a:pt x="103632" y="88807"/>
                  </a:lnTo>
                  <a:lnTo>
                    <a:pt x="105117" y="87591"/>
                  </a:lnTo>
                  <a:close/>
                </a:path>
                <a:path w="2036445" h="611504">
                  <a:moveTo>
                    <a:pt x="109728" y="85109"/>
                  </a:moveTo>
                  <a:lnTo>
                    <a:pt x="109728" y="83820"/>
                  </a:lnTo>
                  <a:lnTo>
                    <a:pt x="105117" y="87591"/>
                  </a:lnTo>
                  <a:lnTo>
                    <a:pt x="109728" y="85109"/>
                  </a:lnTo>
                  <a:close/>
                </a:path>
                <a:path w="2036445" h="611504">
                  <a:moveTo>
                    <a:pt x="123444" y="77724"/>
                  </a:moveTo>
                  <a:lnTo>
                    <a:pt x="117348" y="80772"/>
                  </a:lnTo>
                  <a:lnTo>
                    <a:pt x="118641" y="80310"/>
                  </a:lnTo>
                  <a:lnTo>
                    <a:pt x="123444" y="77724"/>
                  </a:lnTo>
                  <a:close/>
                </a:path>
                <a:path w="2036445" h="611504">
                  <a:moveTo>
                    <a:pt x="118641" y="80310"/>
                  </a:moveTo>
                  <a:lnTo>
                    <a:pt x="117348" y="80772"/>
                  </a:lnTo>
                  <a:lnTo>
                    <a:pt x="117348" y="81006"/>
                  </a:lnTo>
                  <a:lnTo>
                    <a:pt x="118641" y="80310"/>
                  </a:lnTo>
                  <a:close/>
                </a:path>
                <a:path w="2036445" h="611504">
                  <a:moveTo>
                    <a:pt x="123444" y="78594"/>
                  </a:moveTo>
                  <a:lnTo>
                    <a:pt x="123444" y="77724"/>
                  </a:lnTo>
                  <a:lnTo>
                    <a:pt x="118641" y="80310"/>
                  </a:lnTo>
                  <a:lnTo>
                    <a:pt x="123444" y="78594"/>
                  </a:lnTo>
                  <a:close/>
                </a:path>
                <a:path w="2036445" h="611504">
                  <a:moveTo>
                    <a:pt x="138684" y="73152"/>
                  </a:moveTo>
                  <a:lnTo>
                    <a:pt x="131064" y="74676"/>
                  </a:lnTo>
                  <a:lnTo>
                    <a:pt x="135255" y="74376"/>
                  </a:lnTo>
                  <a:lnTo>
                    <a:pt x="138684" y="73152"/>
                  </a:lnTo>
                  <a:close/>
                </a:path>
                <a:path w="2036445" h="611504">
                  <a:moveTo>
                    <a:pt x="135255" y="74376"/>
                  </a:moveTo>
                  <a:lnTo>
                    <a:pt x="131064" y="74676"/>
                  </a:lnTo>
                  <a:lnTo>
                    <a:pt x="131064" y="75873"/>
                  </a:lnTo>
                  <a:lnTo>
                    <a:pt x="135255" y="74376"/>
                  </a:lnTo>
                  <a:close/>
                </a:path>
                <a:path w="2036445" h="611504">
                  <a:moveTo>
                    <a:pt x="138684" y="74131"/>
                  </a:moveTo>
                  <a:lnTo>
                    <a:pt x="138684" y="73152"/>
                  </a:lnTo>
                  <a:lnTo>
                    <a:pt x="135255" y="74376"/>
                  </a:lnTo>
                  <a:lnTo>
                    <a:pt x="138684" y="74131"/>
                  </a:lnTo>
                  <a:close/>
                </a:path>
                <a:path w="2036445" h="611504">
                  <a:moveTo>
                    <a:pt x="152400" y="73152"/>
                  </a:moveTo>
                  <a:lnTo>
                    <a:pt x="149352" y="73152"/>
                  </a:lnTo>
                  <a:lnTo>
                    <a:pt x="149352" y="73369"/>
                  </a:lnTo>
                  <a:lnTo>
                    <a:pt x="152400" y="73152"/>
                  </a:lnTo>
                  <a:close/>
                </a:path>
                <a:path w="2036445" h="611504">
                  <a:moveTo>
                    <a:pt x="1900428" y="535577"/>
                  </a:moveTo>
                  <a:lnTo>
                    <a:pt x="1883664" y="537972"/>
                  </a:lnTo>
                  <a:lnTo>
                    <a:pt x="1883664" y="611124"/>
                  </a:lnTo>
                  <a:lnTo>
                    <a:pt x="1888236" y="611124"/>
                  </a:lnTo>
                  <a:lnTo>
                    <a:pt x="1897380" y="610108"/>
                  </a:lnTo>
                  <a:lnTo>
                    <a:pt x="1897380" y="536448"/>
                  </a:lnTo>
                  <a:lnTo>
                    <a:pt x="1900428" y="535577"/>
                  </a:lnTo>
                  <a:close/>
                </a:path>
                <a:path w="2036445" h="611504">
                  <a:moveTo>
                    <a:pt x="1905000" y="534924"/>
                  </a:moveTo>
                  <a:lnTo>
                    <a:pt x="1900428" y="535577"/>
                  </a:lnTo>
                  <a:lnTo>
                    <a:pt x="1897380" y="536448"/>
                  </a:lnTo>
                  <a:lnTo>
                    <a:pt x="1905000" y="534924"/>
                  </a:lnTo>
                  <a:close/>
                </a:path>
                <a:path w="2036445" h="611504">
                  <a:moveTo>
                    <a:pt x="1905000" y="609261"/>
                  </a:moveTo>
                  <a:lnTo>
                    <a:pt x="1905000" y="534924"/>
                  </a:lnTo>
                  <a:lnTo>
                    <a:pt x="1897380" y="536448"/>
                  </a:lnTo>
                  <a:lnTo>
                    <a:pt x="1897380" y="610108"/>
                  </a:lnTo>
                  <a:lnTo>
                    <a:pt x="1905000" y="609261"/>
                  </a:lnTo>
                  <a:close/>
                </a:path>
                <a:path w="2036445" h="611504">
                  <a:moveTo>
                    <a:pt x="1918716" y="607060"/>
                  </a:moveTo>
                  <a:lnTo>
                    <a:pt x="1918716" y="530352"/>
                  </a:lnTo>
                  <a:lnTo>
                    <a:pt x="1900428" y="535577"/>
                  </a:lnTo>
                  <a:lnTo>
                    <a:pt x="1905000" y="534924"/>
                  </a:lnTo>
                  <a:lnTo>
                    <a:pt x="1905000" y="609261"/>
                  </a:lnTo>
                  <a:lnTo>
                    <a:pt x="1915668" y="608076"/>
                  </a:lnTo>
                  <a:lnTo>
                    <a:pt x="1918716" y="607060"/>
                  </a:lnTo>
                  <a:close/>
                </a:path>
                <a:path w="2036445" h="611504">
                  <a:moveTo>
                    <a:pt x="1932432" y="602488"/>
                  </a:moveTo>
                  <a:lnTo>
                    <a:pt x="1932432" y="522732"/>
                  </a:lnTo>
                  <a:lnTo>
                    <a:pt x="1912620" y="531876"/>
                  </a:lnTo>
                  <a:lnTo>
                    <a:pt x="1918716" y="530352"/>
                  </a:lnTo>
                  <a:lnTo>
                    <a:pt x="1918716" y="607060"/>
                  </a:lnTo>
                  <a:lnTo>
                    <a:pt x="1932432" y="602488"/>
                  </a:lnTo>
                  <a:close/>
                </a:path>
                <a:path w="2036445" h="611504">
                  <a:moveTo>
                    <a:pt x="1943100" y="598932"/>
                  </a:moveTo>
                  <a:lnTo>
                    <a:pt x="1943100" y="512064"/>
                  </a:lnTo>
                  <a:lnTo>
                    <a:pt x="1924812" y="525780"/>
                  </a:lnTo>
                  <a:lnTo>
                    <a:pt x="1932432" y="522732"/>
                  </a:lnTo>
                  <a:lnTo>
                    <a:pt x="1932432" y="602488"/>
                  </a:lnTo>
                  <a:lnTo>
                    <a:pt x="1943100" y="598932"/>
                  </a:lnTo>
                  <a:close/>
                </a:path>
                <a:path w="2036445" h="611504">
                  <a:moveTo>
                    <a:pt x="1949081" y="503351"/>
                  </a:moveTo>
                  <a:lnTo>
                    <a:pt x="1937004" y="516636"/>
                  </a:lnTo>
                  <a:lnTo>
                    <a:pt x="1943100" y="512064"/>
                  </a:lnTo>
                  <a:lnTo>
                    <a:pt x="1943100" y="598932"/>
                  </a:lnTo>
                  <a:lnTo>
                    <a:pt x="1947672" y="596511"/>
                  </a:lnTo>
                  <a:lnTo>
                    <a:pt x="1947672" y="505968"/>
                  </a:lnTo>
                  <a:lnTo>
                    <a:pt x="1949081" y="503351"/>
                  </a:lnTo>
                  <a:close/>
                </a:path>
                <a:path w="2036445" h="611504">
                  <a:moveTo>
                    <a:pt x="1952244" y="499872"/>
                  </a:moveTo>
                  <a:lnTo>
                    <a:pt x="1949081" y="503351"/>
                  </a:lnTo>
                  <a:lnTo>
                    <a:pt x="1947672" y="505968"/>
                  </a:lnTo>
                  <a:lnTo>
                    <a:pt x="1952244" y="499872"/>
                  </a:lnTo>
                  <a:close/>
                </a:path>
                <a:path w="2036445" h="611504">
                  <a:moveTo>
                    <a:pt x="1952244" y="594091"/>
                  </a:moveTo>
                  <a:lnTo>
                    <a:pt x="1952244" y="499872"/>
                  </a:lnTo>
                  <a:lnTo>
                    <a:pt x="1947672" y="505968"/>
                  </a:lnTo>
                  <a:lnTo>
                    <a:pt x="1947672" y="596511"/>
                  </a:lnTo>
                  <a:lnTo>
                    <a:pt x="1952244" y="594091"/>
                  </a:lnTo>
                  <a:close/>
                </a:path>
                <a:path w="2036445" h="611504">
                  <a:moveTo>
                    <a:pt x="1956484" y="489601"/>
                  </a:moveTo>
                  <a:lnTo>
                    <a:pt x="1949081" y="503351"/>
                  </a:lnTo>
                  <a:lnTo>
                    <a:pt x="1952244" y="499872"/>
                  </a:lnTo>
                  <a:lnTo>
                    <a:pt x="1952244" y="594091"/>
                  </a:lnTo>
                  <a:lnTo>
                    <a:pt x="1955292" y="592477"/>
                  </a:lnTo>
                  <a:lnTo>
                    <a:pt x="1955292" y="493776"/>
                  </a:lnTo>
                  <a:lnTo>
                    <a:pt x="1956484" y="489601"/>
                  </a:lnTo>
                  <a:close/>
                </a:path>
                <a:path w="2036445" h="611504">
                  <a:moveTo>
                    <a:pt x="1958340" y="486156"/>
                  </a:moveTo>
                  <a:lnTo>
                    <a:pt x="1956484" y="489601"/>
                  </a:lnTo>
                  <a:lnTo>
                    <a:pt x="1955292" y="493776"/>
                  </a:lnTo>
                  <a:lnTo>
                    <a:pt x="1958340" y="486156"/>
                  </a:lnTo>
                  <a:close/>
                </a:path>
                <a:path w="2036445" h="611504">
                  <a:moveTo>
                    <a:pt x="1958340" y="590863"/>
                  </a:moveTo>
                  <a:lnTo>
                    <a:pt x="1958340" y="486156"/>
                  </a:lnTo>
                  <a:lnTo>
                    <a:pt x="1955292" y="493776"/>
                  </a:lnTo>
                  <a:lnTo>
                    <a:pt x="1955292" y="592477"/>
                  </a:lnTo>
                  <a:lnTo>
                    <a:pt x="1958340" y="590863"/>
                  </a:lnTo>
                  <a:close/>
                </a:path>
                <a:path w="2036445" h="611504">
                  <a:moveTo>
                    <a:pt x="1960081" y="477012"/>
                  </a:moveTo>
                  <a:lnTo>
                    <a:pt x="1956484" y="489601"/>
                  </a:lnTo>
                  <a:lnTo>
                    <a:pt x="1958340" y="486156"/>
                  </a:lnTo>
                  <a:lnTo>
                    <a:pt x="1958340" y="590863"/>
                  </a:lnTo>
                  <a:lnTo>
                    <a:pt x="1959864" y="590056"/>
                  </a:lnTo>
                  <a:lnTo>
                    <a:pt x="1959864" y="478536"/>
                  </a:lnTo>
                  <a:lnTo>
                    <a:pt x="1960081" y="477012"/>
                  </a:lnTo>
                  <a:close/>
                </a:path>
                <a:path w="2036445" h="611504">
                  <a:moveTo>
                    <a:pt x="1961388" y="472440"/>
                  </a:moveTo>
                  <a:lnTo>
                    <a:pt x="1960081" y="477012"/>
                  </a:lnTo>
                  <a:lnTo>
                    <a:pt x="1959864" y="478536"/>
                  </a:lnTo>
                  <a:lnTo>
                    <a:pt x="1961388" y="472440"/>
                  </a:lnTo>
                  <a:close/>
                </a:path>
                <a:path w="2036445" h="611504">
                  <a:moveTo>
                    <a:pt x="1961388" y="589250"/>
                  </a:moveTo>
                  <a:lnTo>
                    <a:pt x="1961388" y="472440"/>
                  </a:lnTo>
                  <a:lnTo>
                    <a:pt x="1959864" y="478536"/>
                  </a:lnTo>
                  <a:lnTo>
                    <a:pt x="1959864" y="590056"/>
                  </a:lnTo>
                  <a:lnTo>
                    <a:pt x="1961388" y="589250"/>
                  </a:lnTo>
                  <a:close/>
                </a:path>
                <a:path w="2036445" h="611504">
                  <a:moveTo>
                    <a:pt x="1999488" y="557403"/>
                  </a:moveTo>
                  <a:lnTo>
                    <a:pt x="1999488" y="73152"/>
                  </a:lnTo>
                  <a:lnTo>
                    <a:pt x="1962912" y="73152"/>
                  </a:lnTo>
                  <a:lnTo>
                    <a:pt x="1962912" y="457200"/>
                  </a:lnTo>
                  <a:lnTo>
                    <a:pt x="1960081" y="477012"/>
                  </a:lnTo>
                  <a:lnTo>
                    <a:pt x="1961388" y="472440"/>
                  </a:lnTo>
                  <a:lnTo>
                    <a:pt x="1961388" y="589250"/>
                  </a:lnTo>
                  <a:lnTo>
                    <a:pt x="1969008" y="585216"/>
                  </a:lnTo>
                  <a:lnTo>
                    <a:pt x="1991868" y="566928"/>
                  </a:lnTo>
                  <a:lnTo>
                    <a:pt x="1999488" y="557403"/>
                  </a:lnTo>
                  <a:close/>
                </a:path>
                <a:path w="2036445" h="611504">
                  <a:moveTo>
                    <a:pt x="1999488" y="73152"/>
                  </a:moveTo>
                  <a:lnTo>
                    <a:pt x="1962912" y="36576"/>
                  </a:lnTo>
                  <a:lnTo>
                    <a:pt x="1962912" y="73152"/>
                  </a:lnTo>
                  <a:lnTo>
                    <a:pt x="1999488" y="7315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28" name="object 30">
              <a:extLst>
                <a:ext uri="{FF2B5EF4-FFF2-40B4-BE49-F238E27FC236}">
                  <a16:creationId xmlns:a16="http://schemas.microsoft.com/office/drawing/2014/main" id="{CF1E8CAC-CFFE-4C3F-5A4E-C319473B1004}"/>
                </a:ext>
              </a:extLst>
            </p:cNvPr>
            <p:cNvPicPr/>
            <p:nvPr/>
          </p:nvPicPr>
          <p:blipFill>
            <a:blip r:embed="rId10" cstate="print"/>
            <a:stretch>
              <a:fillRect/>
            </a:stretch>
          </p:blipFill>
          <p:spPr>
            <a:xfrm>
              <a:off x="1005840" y="5666232"/>
              <a:ext cx="1889759" cy="463295"/>
            </a:xfrm>
            <a:prstGeom prst="rect">
              <a:avLst/>
            </a:prstGeom>
          </p:spPr>
        </p:pic>
        <p:sp>
          <p:nvSpPr>
            <p:cNvPr id="29" name="object 31">
              <a:extLst>
                <a:ext uri="{FF2B5EF4-FFF2-40B4-BE49-F238E27FC236}">
                  <a16:creationId xmlns:a16="http://schemas.microsoft.com/office/drawing/2014/main" id="{41995312-432B-8EBF-898E-AF5B108266AE}"/>
                </a:ext>
              </a:extLst>
            </p:cNvPr>
            <p:cNvSpPr/>
            <p:nvPr/>
          </p:nvSpPr>
          <p:spPr>
            <a:xfrm>
              <a:off x="932688" y="5593080"/>
              <a:ext cx="2036445" cy="611505"/>
            </a:xfrm>
            <a:custGeom>
              <a:avLst/>
              <a:gdLst/>
              <a:ahLst/>
              <a:cxnLst/>
              <a:rect l="l" t="t" r="r" b="b"/>
              <a:pathLst>
                <a:path w="2036445" h="611504">
                  <a:moveTo>
                    <a:pt x="2036064" y="463296"/>
                  </a:moveTo>
                  <a:lnTo>
                    <a:pt x="2036064" y="0"/>
                  </a:lnTo>
                  <a:lnTo>
                    <a:pt x="146304" y="0"/>
                  </a:lnTo>
                  <a:lnTo>
                    <a:pt x="92964" y="10668"/>
                  </a:lnTo>
                  <a:lnTo>
                    <a:pt x="44196" y="44196"/>
                  </a:lnTo>
                  <a:lnTo>
                    <a:pt x="10668" y="92964"/>
                  </a:lnTo>
                  <a:lnTo>
                    <a:pt x="0" y="146304"/>
                  </a:lnTo>
                  <a:lnTo>
                    <a:pt x="0" y="611124"/>
                  </a:lnTo>
                  <a:lnTo>
                    <a:pt x="36576" y="611124"/>
                  </a:lnTo>
                  <a:lnTo>
                    <a:pt x="36576" y="536448"/>
                  </a:lnTo>
                  <a:lnTo>
                    <a:pt x="73152" y="536448"/>
                  </a:lnTo>
                  <a:lnTo>
                    <a:pt x="73152" y="138684"/>
                  </a:lnTo>
                  <a:lnTo>
                    <a:pt x="74676" y="131064"/>
                  </a:lnTo>
                  <a:lnTo>
                    <a:pt x="74676" y="134416"/>
                  </a:lnTo>
                  <a:lnTo>
                    <a:pt x="77724" y="125882"/>
                  </a:lnTo>
                  <a:lnTo>
                    <a:pt x="77724" y="123444"/>
                  </a:lnTo>
                  <a:lnTo>
                    <a:pt x="80772" y="117348"/>
                  </a:lnTo>
                  <a:lnTo>
                    <a:pt x="80772" y="117783"/>
                  </a:lnTo>
                  <a:lnTo>
                    <a:pt x="83820" y="112122"/>
                  </a:lnTo>
                  <a:lnTo>
                    <a:pt x="83820" y="109728"/>
                  </a:lnTo>
                  <a:lnTo>
                    <a:pt x="88392" y="103632"/>
                  </a:lnTo>
                  <a:lnTo>
                    <a:pt x="88392" y="104140"/>
                  </a:lnTo>
                  <a:lnTo>
                    <a:pt x="92964" y="98552"/>
                  </a:lnTo>
                  <a:lnTo>
                    <a:pt x="92964" y="97536"/>
                  </a:lnTo>
                  <a:lnTo>
                    <a:pt x="97536" y="92964"/>
                  </a:lnTo>
                  <a:lnTo>
                    <a:pt x="97536" y="93795"/>
                  </a:lnTo>
                  <a:lnTo>
                    <a:pt x="103632" y="88807"/>
                  </a:lnTo>
                  <a:lnTo>
                    <a:pt x="103632" y="88392"/>
                  </a:lnTo>
                  <a:lnTo>
                    <a:pt x="109728" y="83820"/>
                  </a:lnTo>
                  <a:lnTo>
                    <a:pt x="109728" y="85109"/>
                  </a:lnTo>
                  <a:lnTo>
                    <a:pt x="117348" y="81006"/>
                  </a:lnTo>
                  <a:lnTo>
                    <a:pt x="117348" y="80772"/>
                  </a:lnTo>
                  <a:lnTo>
                    <a:pt x="123444" y="77724"/>
                  </a:lnTo>
                  <a:lnTo>
                    <a:pt x="123444" y="78594"/>
                  </a:lnTo>
                  <a:lnTo>
                    <a:pt x="131064" y="75873"/>
                  </a:lnTo>
                  <a:lnTo>
                    <a:pt x="131064" y="74676"/>
                  </a:lnTo>
                  <a:lnTo>
                    <a:pt x="138684" y="73152"/>
                  </a:lnTo>
                  <a:lnTo>
                    <a:pt x="138684" y="74131"/>
                  </a:lnTo>
                  <a:lnTo>
                    <a:pt x="149352" y="73369"/>
                  </a:lnTo>
                  <a:lnTo>
                    <a:pt x="149352" y="73152"/>
                  </a:lnTo>
                  <a:lnTo>
                    <a:pt x="1962912" y="73152"/>
                  </a:lnTo>
                  <a:lnTo>
                    <a:pt x="1962912" y="36576"/>
                  </a:lnTo>
                  <a:lnTo>
                    <a:pt x="1999488" y="73152"/>
                  </a:lnTo>
                  <a:lnTo>
                    <a:pt x="1999488" y="557403"/>
                  </a:lnTo>
                  <a:lnTo>
                    <a:pt x="2010156" y="544068"/>
                  </a:lnTo>
                  <a:lnTo>
                    <a:pt x="2025396" y="518160"/>
                  </a:lnTo>
                  <a:lnTo>
                    <a:pt x="2033016" y="489204"/>
                  </a:lnTo>
                  <a:lnTo>
                    <a:pt x="2036064" y="463296"/>
                  </a:lnTo>
                  <a:close/>
                </a:path>
                <a:path w="2036445" h="611504">
                  <a:moveTo>
                    <a:pt x="1886712" y="536448"/>
                  </a:moveTo>
                  <a:lnTo>
                    <a:pt x="36576" y="536448"/>
                  </a:lnTo>
                  <a:lnTo>
                    <a:pt x="73152" y="574548"/>
                  </a:lnTo>
                  <a:lnTo>
                    <a:pt x="73152" y="611124"/>
                  </a:lnTo>
                  <a:lnTo>
                    <a:pt x="1883664" y="611124"/>
                  </a:lnTo>
                  <a:lnTo>
                    <a:pt x="1883664" y="537972"/>
                  </a:lnTo>
                  <a:lnTo>
                    <a:pt x="1886712" y="536448"/>
                  </a:lnTo>
                  <a:close/>
                </a:path>
                <a:path w="2036445" h="611504">
                  <a:moveTo>
                    <a:pt x="73152" y="611124"/>
                  </a:moveTo>
                  <a:lnTo>
                    <a:pt x="73152" y="574548"/>
                  </a:lnTo>
                  <a:lnTo>
                    <a:pt x="36576" y="536448"/>
                  </a:lnTo>
                  <a:lnTo>
                    <a:pt x="36576" y="611124"/>
                  </a:lnTo>
                  <a:lnTo>
                    <a:pt x="73152" y="611124"/>
                  </a:lnTo>
                  <a:close/>
                </a:path>
                <a:path w="2036445" h="611504">
                  <a:moveTo>
                    <a:pt x="74676" y="131064"/>
                  </a:moveTo>
                  <a:lnTo>
                    <a:pt x="73152" y="138684"/>
                  </a:lnTo>
                  <a:lnTo>
                    <a:pt x="74376" y="135255"/>
                  </a:lnTo>
                  <a:lnTo>
                    <a:pt x="74676" y="131064"/>
                  </a:lnTo>
                  <a:close/>
                </a:path>
                <a:path w="2036445" h="611504">
                  <a:moveTo>
                    <a:pt x="74376" y="135255"/>
                  </a:moveTo>
                  <a:lnTo>
                    <a:pt x="73152" y="138684"/>
                  </a:lnTo>
                  <a:lnTo>
                    <a:pt x="73152" y="152400"/>
                  </a:lnTo>
                  <a:lnTo>
                    <a:pt x="74376" y="135255"/>
                  </a:lnTo>
                  <a:close/>
                </a:path>
                <a:path w="2036445" h="611504">
                  <a:moveTo>
                    <a:pt x="74676" y="134416"/>
                  </a:moveTo>
                  <a:lnTo>
                    <a:pt x="74676" y="131064"/>
                  </a:lnTo>
                  <a:lnTo>
                    <a:pt x="74376" y="135255"/>
                  </a:lnTo>
                  <a:lnTo>
                    <a:pt x="74676" y="134416"/>
                  </a:lnTo>
                  <a:close/>
                </a:path>
                <a:path w="2036445" h="611504">
                  <a:moveTo>
                    <a:pt x="80772" y="117348"/>
                  </a:moveTo>
                  <a:lnTo>
                    <a:pt x="77724" y="123444"/>
                  </a:lnTo>
                  <a:lnTo>
                    <a:pt x="80310" y="118641"/>
                  </a:lnTo>
                  <a:lnTo>
                    <a:pt x="80772" y="117348"/>
                  </a:lnTo>
                  <a:close/>
                </a:path>
                <a:path w="2036445" h="611504">
                  <a:moveTo>
                    <a:pt x="80310" y="118641"/>
                  </a:moveTo>
                  <a:lnTo>
                    <a:pt x="77724" y="123444"/>
                  </a:lnTo>
                  <a:lnTo>
                    <a:pt x="77724" y="125882"/>
                  </a:lnTo>
                  <a:lnTo>
                    <a:pt x="80310" y="118641"/>
                  </a:lnTo>
                  <a:close/>
                </a:path>
                <a:path w="2036445" h="611504">
                  <a:moveTo>
                    <a:pt x="80772" y="117783"/>
                  </a:moveTo>
                  <a:lnTo>
                    <a:pt x="80772" y="117348"/>
                  </a:lnTo>
                  <a:lnTo>
                    <a:pt x="80310" y="118641"/>
                  </a:lnTo>
                  <a:lnTo>
                    <a:pt x="80772" y="117783"/>
                  </a:lnTo>
                  <a:close/>
                </a:path>
                <a:path w="2036445" h="611504">
                  <a:moveTo>
                    <a:pt x="88392" y="103632"/>
                  </a:moveTo>
                  <a:lnTo>
                    <a:pt x="83820" y="109728"/>
                  </a:lnTo>
                  <a:lnTo>
                    <a:pt x="87591" y="105117"/>
                  </a:lnTo>
                  <a:lnTo>
                    <a:pt x="88392" y="103632"/>
                  </a:lnTo>
                  <a:close/>
                </a:path>
                <a:path w="2036445" h="611504">
                  <a:moveTo>
                    <a:pt x="87591" y="105117"/>
                  </a:moveTo>
                  <a:lnTo>
                    <a:pt x="83820" y="109728"/>
                  </a:lnTo>
                  <a:lnTo>
                    <a:pt x="83820" y="112122"/>
                  </a:lnTo>
                  <a:lnTo>
                    <a:pt x="87591" y="105117"/>
                  </a:lnTo>
                  <a:close/>
                </a:path>
                <a:path w="2036445" h="611504">
                  <a:moveTo>
                    <a:pt x="88392" y="104140"/>
                  </a:moveTo>
                  <a:lnTo>
                    <a:pt x="88392" y="103632"/>
                  </a:lnTo>
                  <a:lnTo>
                    <a:pt x="87591" y="105117"/>
                  </a:lnTo>
                  <a:lnTo>
                    <a:pt x="88392" y="104140"/>
                  </a:lnTo>
                  <a:close/>
                </a:path>
                <a:path w="2036445" h="611504">
                  <a:moveTo>
                    <a:pt x="97536" y="92964"/>
                  </a:moveTo>
                  <a:lnTo>
                    <a:pt x="92964" y="97536"/>
                  </a:lnTo>
                  <a:lnTo>
                    <a:pt x="95478" y="95478"/>
                  </a:lnTo>
                  <a:lnTo>
                    <a:pt x="97536" y="92964"/>
                  </a:lnTo>
                  <a:close/>
                </a:path>
                <a:path w="2036445" h="611504">
                  <a:moveTo>
                    <a:pt x="95478" y="95478"/>
                  </a:moveTo>
                  <a:lnTo>
                    <a:pt x="92964" y="97536"/>
                  </a:lnTo>
                  <a:lnTo>
                    <a:pt x="92964" y="98552"/>
                  </a:lnTo>
                  <a:lnTo>
                    <a:pt x="95478" y="95478"/>
                  </a:lnTo>
                  <a:close/>
                </a:path>
                <a:path w="2036445" h="611504">
                  <a:moveTo>
                    <a:pt x="97536" y="93795"/>
                  </a:moveTo>
                  <a:lnTo>
                    <a:pt x="97536" y="92964"/>
                  </a:lnTo>
                  <a:lnTo>
                    <a:pt x="95478" y="95478"/>
                  </a:lnTo>
                  <a:lnTo>
                    <a:pt x="97536" y="93795"/>
                  </a:lnTo>
                  <a:close/>
                </a:path>
                <a:path w="2036445" h="611504">
                  <a:moveTo>
                    <a:pt x="109728" y="83820"/>
                  </a:moveTo>
                  <a:lnTo>
                    <a:pt x="103632" y="88392"/>
                  </a:lnTo>
                  <a:lnTo>
                    <a:pt x="105117" y="87591"/>
                  </a:lnTo>
                  <a:lnTo>
                    <a:pt x="109728" y="83820"/>
                  </a:lnTo>
                  <a:close/>
                </a:path>
                <a:path w="2036445" h="611504">
                  <a:moveTo>
                    <a:pt x="105117" y="87591"/>
                  </a:moveTo>
                  <a:lnTo>
                    <a:pt x="103632" y="88392"/>
                  </a:lnTo>
                  <a:lnTo>
                    <a:pt x="103632" y="88807"/>
                  </a:lnTo>
                  <a:lnTo>
                    <a:pt x="105117" y="87591"/>
                  </a:lnTo>
                  <a:close/>
                </a:path>
                <a:path w="2036445" h="611504">
                  <a:moveTo>
                    <a:pt x="109728" y="85109"/>
                  </a:moveTo>
                  <a:lnTo>
                    <a:pt x="109728" y="83820"/>
                  </a:lnTo>
                  <a:lnTo>
                    <a:pt x="105117" y="87591"/>
                  </a:lnTo>
                  <a:lnTo>
                    <a:pt x="109728" y="85109"/>
                  </a:lnTo>
                  <a:close/>
                </a:path>
                <a:path w="2036445" h="611504">
                  <a:moveTo>
                    <a:pt x="123444" y="77724"/>
                  </a:moveTo>
                  <a:lnTo>
                    <a:pt x="117348" y="80772"/>
                  </a:lnTo>
                  <a:lnTo>
                    <a:pt x="118641" y="80310"/>
                  </a:lnTo>
                  <a:lnTo>
                    <a:pt x="123444" y="77724"/>
                  </a:lnTo>
                  <a:close/>
                </a:path>
                <a:path w="2036445" h="611504">
                  <a:moveTo>
                    <a:pt x="118641" y="80310"/>
                  </a:moveTo>
                  <a:lnTo>
                    <a:pt x="117348" y="80772"/>
                  </a:lnTo>
                  <a:lnTo>
                    <a:pt x="117348" y="81006"/>
                  </a:lnTo>
                  <a:lnTo>
                    <a:pt x="118641" y="80310"/>
                  </a:lnTo>
                  <a:close/>
                </a:path>
                <a:path w="2036445" h="611504">
                  <a:moveTo>
                    <a:pt x="123444" y="78594"/>
                  </a:moveTo>
                  <a:lnTo>
                    <a:pt x="123444" y="77724"/>
                  </a:lnTo>
                  <a:lnTo>
                    <a:pt x="118641" y="80310"/>
                  </a:lnTo>
                  <a:lnTo>
                    <a:pt x="123444" y="78594"/>
                  </a:lnTo>
                  <a:close/>
                </a:path>
                <a:path w="2036445" h="611504">
                  <a:moveTo>
                    <a:pt x="138684" y="73152"/>
                  </a:moveTo>
                  <a:lnTo>
                    <a:pt x="131064" y="74676"/>
                  </a:lnTo>
                  <a:lnTo>
                    <a:pt x="135255" y="74376"/>
                  </a:lnTo>
                  <a:lnTo>
                    <a:pt x="138684" y="73152"/>
                  </a:lnTo>
                  <a:close/>
                </a:path>
                <a:path w="2036445" h="611504">
                  <a:moveTo>
                    <a:pt x="135255" y="74376"/>
                  </a:moveTo>
                  <a:lnTo>
                    <a:pt x="131064" y="74676"/>
                  </a:lnTo>
                  <a:lnTo>
                    <a:pt x="131064" y="75873"/>
                  </a:lnTo>
                  <a:lnTo>
                    <a:pt x="135255" y="74376"/>
                  </a:lnTo>
                  <a:close/>
                </a:path>
                <a:path w="2036445" h="611504">
                  <a:moveTo>
                    <a:pt x="138684" y="74131"/>
                  </a:moveTo>
                  <a:lnTo>
                    <a:pt x="138684" y="73152"/>
                  </a:lnTo>
                  <a:lnTo>
                    <a:pt x="135255" y="74376"/>
                  </a:lnTo>
                  <a:lnTo>
                    <a:pt x="138684" y="74131"/>
                  </a:lnTo>
                  <a:close/>
                </a:path>
                <a:path w="2036445" h="611504">
                  <a:moveTo>
                    <a:pt x="152400" y="73152"/>
                  </a:moveTo>
                  <a:lnTo>
                    <a:pt x="149352" y="73152"/>
                  </a:lnTo>
                  <a:lnTo>
                    <a:pt x="149352" y="73369"/>
                  </a:lnTo>
                  <a:lnTo>
                    <a:pt x="152400" y="73152"/>
                  </a:lnTo>
                  <a:close/>
                </a:path>
                <a:path w="2036445" h="611504">
                  <a:moveTo>
                    <a:pt x="1900428" y="535577"/>
                  </a:moveTo>
                  <a:lnTo>
                    <a:pt x="1883664" y="537972"/>
                  </a:lnTo>
                  <a:lnTo>
                    <a:pt x="1883664" y="611124"/>
                  </a:lnTo>
                  <a:lnTo>
                    <a:pt x="1888236" y="611124"/>
                  </a:lnTo>
                  <a:lnTo>
                    <a:pt x="1897380" y="610108"/>
                  </a:lnTo>
                  <a:lnTo>
                    <a:pt x="1897380" y="536448"/>
                  </a:lnTo>
                  <a:lnTo>
                    <a:pt x="1900428" y="535577"/>
                  </a:lnTo>
                  <a:close/>
                </a:path>
                <a:path w="2036445" h="611504">
                  <a:moveTo>
                    <a:pt x="1905000" y="534924"/>
                  </a:moveTo>
                  <a:lnTo>
                    <a:pt x="1900428" y="535577"/>
                  </a:lnTo>
                  <a:lnTo>
                    <a:pt x="1897380" y="536448"/>
                  </a:lnTo>
                  <a:lnTo>
                    <a:pt x="1905000" y="534924"/>
                  </a:lnTo>
                  <a:close/>
                </a:path>
                <a:path w="2036445" h="611504">
                  <a:moveTo>
                    <a:pt x="1905000" y="609261"/>
                  </a:moveTo>
                  <a:lnTo>
                    <a:pt x="1905000" y="534924"/>
                  </a:lnTo>
                  <a:lnTo>
                    <a:pt x="1897380" y="536448"/>
                  </a:lnTo>
                  <a:lnTo>
                    <a:pt x="1897380" y="610108"/>
                  </a:lnTo>
                  <a:lnTo>
                    <a:pt x="1905000" y="609261"/>
                  </a:lnTo>
                  <a:close/>
                </a:path>
                <a:path w="2036445" h="611504">
                  <a:moveTo>
                    <a:pt x="1918716" y="607060"/>
                  </a:moveTo>
                  <a:lnTo>
                    <a:pt x="1918716" y="530352"/>
                  </a:lnTo>
                  <a:lnTo>
                    <a:pt x="1900428" y="535577"/>
                  </a:lnTo>
                  <a:lnTo>
                    <a:pt x="1905000" y="534924"/>
                  </a:lnTo>
                  <a:lnTo>
                    <a:pt x="1905000" y="609261"/>
                  </a:lnTo>
                  <a:lnTo>
                    <a:pt x="1915668" y="608076"/>
                  </a:lnTo>
                  <a:lnTo>
                    <a:pt x="1918716" y="607060"/>
                  </a:lnTo>
                  <a:close/>
                </a:path>
                <a:path w="2036445" h="611504">
                  <a:moveTo>
                    <a:pt x="1932432" y="602488"/>
                  </a:moveTo>
                  <a:lnTo>
                    <a:pt x="1932432" y="522732"/>
                  </a:lnTo>
                  <a:lnTo>
                    <a:pt x="1912620" y="531876"/>
                  </a:lnTo>
                  <a:lnTo>
                    <a:pt x="1918716" y="530352"/>
                  </a:lnTo>
                  <a:lnTo>
                    <a:pt x="1918716" y="607060"/>
                  </a:lnTo>
                  <a:lnTo>
                    <a:pt x="1932432" y="602488"/>
                  </a:lnTo>
                  <a:close/>
                </a:path>
                <a:path w="2036445" h="611504">
                  <a:moveTo>
                    <a:pt x="1943100" y="598932"/>
                  </a:moveTo>
                  <a:lnTo>
                    <a:pt x="1943100" y="512064"/>
                  </a:lnTo>
                  <a:lnTo>
                    <a:pt x="1924812" y="525780"/>
                  </a:lnTo>
                  <a:lnTo>
                    <a:pt x="1932432" y="522732"/>
                  </a:lnTo>
                  <a:lnTo>
                    <a:pt x="1932432" y="602488"/>
                  </a:lnTo>
                  <a:lnTo>
                    <a:pt x="1943100" y="598932"/>
                  </a:lnTo>
                  <a:close/>
                </a:path>
                <a:path w="2036445" h="611504">
                  <a:moveTo>
                    <a:pt x="1949081" y="503351"/>
                  </a:moveTo>
                  <a:lnTo>
                    <a:pt x="1937004" y="516636"/>
                  </a:lnTo>
                  <a:lnTo>
                    <a:pt x="1943100" y="512064"/>
                  </a:lnTo>
                  <a:lnTo>
                    <a:pt x="1943100" y="598932"/>
                  </a:lnTo>
                  <a:lnTo>
                    <a:pt x="1947672" y="596511"/>
                  </a:lnTo>
                  <a:lnTo>
                    <a:pt x="1947672" y="505968"/>
                  </a:lnTo>
                  <a:lnTo>
                    <a:pt x="1949081" y="503351"/>
                  </a:lnTo>
                  <a:close/>
                </a:path>
                <a:path w="2036445" h="611504">
                  <a:moveTo>
                    <a:pt x="1952244" y="499872"/>
                  </a:moveTo>
                  <a:lnTo>
                    <a:pt x="1949081" y="503351"/>
                  </a:lnTo>
                  <a:lnTo>
                    <a:pt x="1947672" y="505968"/>
                  </a:lnTo>
                  <a:lnTo>
                    <a:pt x="1952244" y="499872"/>
                  </a:lnTo>
                  <a:close/>
                </a:path>
                <a:path w="2036445" h="611504">
                  <a:moveTo>
                    <a:pt x="1952244" y="594091"/>
                  </a:moveTo>
                  <a:lnTo>
                    <a:pt x="1952244" y="499872"/>
                  </a:lnTo>
                  <a:lnTo>
                    <a:pt x="1947672" y="505968"/>
                  </a:lnTo>
                  <a:lnTo>
                    <a:pt x="1947672" y="596511"/>
                  </a:lnTo>
                  <a:lnTo>
                    <a:pt x="1952244" y="594091"/>
                  </a:lnTo>
                  <a:close/>
                </a:path>
                <a:path w="2036445" h="611504">
                  <a:moveTo>
                    <a:pt x="1956484" y="489601"/>
                  </a:moveTo>
                  <a:lnTo>
                    <a:pt x="1949081" y="503351"/>
                  </a:lnTo>
                  <a:lnTo>
                    <a:pt x="1952244" y="499872"/>
                  </a:lnTo>
                  <a:lnTo>
                    <a:pt x="1952244" y="594091"/>
                  </a:lnTo>
                  <a:lnTo>
                    <a:pt x="1955292" y="592477"/>
                  </a:lnTo>
                  <a:lnTo>
                    <a:pt x="1955292" y="493776"/>
                  </a:lnTo>
                  <a:lnTo>
                    <a:pt x="1956484" y="489601"/>
                  </a:lnTo>
                  <a:close/>
                </a:path>
                <a:path w="2036445" h="611504">
                  <a:moveTo>
                    <a:pt x="1958340" y="486156"/>
                  </a:moveTo>
                  <a:lnTo>
                    <a:pt x="1956484" y="489601"/>
                  </a:lnTo>
                  <a:lnTo>
                    <a:pt x="1955292" y="493776"/>
                  </a:lnTo>
                  <a:lnTo>
                    <a:pt x="1958340" y="486156"/>
                  </a:lnTo>
                  <a:close/>
                </a:path>
                <a:path w="2036445" h="611504">
                  <a:moveTo>
                    <a:pt x="1958340" y="590863"/>
                  </a:moveTo>
                  <a:lnTo>
                    <a:pt x="1958340" y="486156"/>
                  </a:lnTo>
                  <a:lnTo>
                    <a:pt x="1955292" y="493776"/>
                  </a:lnTo>
                  <a:lnTo>
                    <a:pt x="1955292" y="592477"/>
                  </a:lnTo>
                  <a:lnTo>
                    <a:pt x="1958340" y="590863"/>
                  </a:lnTo>
                  <a:close/>
                </a:path>
                <a:path w="2036445" h="611504">
                  <a:moveTo>
                    <a:pt x="1960081" y="477012"/>
                  </a:moveTo>
                  <a:lnTo>
                    <a:pt x="1956484" y="489601"/>
                  </a:lnTo>
                  <a:lnTo>
                    <a:pt x="1958340" y="486156"/>
                  </a:lnTo>
                  <a:lnTo>
                    <a:pt x="1958340" y="590863"/>
                  </a:lnTo>
                  <a:lnTo>
                    <a:pt x="1959864" y="590056"/>
                  </a:lnTo>
                  <a:lnTo>
                    <a:pt x="1959864" y="478536"/>
                  </a:lnTo>
                  <a:lnTo>
                    <a:pt x="1960081" y="477012"/>
                  </a:lnTo>
                  <a:close/>
                </a:path>
                <a:path w="2036445" h="611504">
                  <a:moveTo>
                    <a:pt x="1961388" y="472440"/>
                  </a:moveTo>
                  <a:lnTo>
                    <a:pt x="1960081" y="477012"/>
                  </a:lnTo>
                  <a:lnTo>
                    <a:pt x="1959864" y="478536"/>
                  </a:lnTo>
                  <a:lnTo>
                    <a:pt x="1961388" y="472440"/>
                  </a:lnTo>
                  <a:close/>
                </a:path>
                <a:path w="2036445" h="611504">
                  <a:moveTo>
                    <a:pt x="1961388" y="589250"/>
                  </a:moveTo>
                  <a:lnTo>
                    <a:pt x="1961388" y="472440"/>
                  </a:lnTo>
                  <a:lnTo>
                    <a:pt x="1959864" y="478536"/>
                  </a:lnTo>
                  <a:lnTo>
                    <a:pt x="1959864" y="590056"/>
                  </a:lnTo>
                  <a:lnTo>
                    <a:pt x="1961388" y="589250"/>
                  </a:lnTo>
                  <a:close/>
                </a:path>
                <a:path w="2036445" h="611504">
                  <a:moveTo>
                    <a:pt x="1999488" y="557403"/>
                  </a:moveTo>
                  <a:lnTo>
                    <a:pt x="1999488" y="73152"/>
                  </a:lnTo>
                  <a:lnTo>
                    <a:pt x="1962912" y="73152"/>
                  </a:lnTo>
                  <a:lnTo>
                    <a:pt x="1962912" y="457200"/>
                  </a:lnTo>
                  <a:lnTo>
                    <a:pt x="1960081" y="477012"/>
                  </a:lnTo>
                  <a:lnTo>
                    <a:pt x="1961388" y="472440"/>
                  </a:lnTo>
                  <a:lnTo>
                    <a:pt x="1961388" y="589250"/>
                  </a:lnTo>
                  <a:lnTo>
                    <a:pt x="1969008" y="585216"/>
                  </a:lnTo>
                  <a:lnTo>
                    <a:pt x="1991868" y="566928"/>
                  </a:lnTo>
                  <a:lnTo>
                    <a:pt x="1999488" y="557403"/>
                  </a:lnTo>
                  <a:close/>
                </a:path>
                <a:path w="2036445" h="611504">
                  <a:moveTo>
                    <a:pt x="1999488" y="73152"/>
                  </a:moveTo>
                  <a:lnTo>
                    <a:pt x="1962912" y="36576"/>
                  </a:lnTo>
                  <a:lnTo>
                    <a:pt x="1962912" y="73152"/>
                  </a:lnTo>
                  <a:lnTo>
                    <a:pt x="1999488" y="7315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grpSp>
        <p:nvGrpSpPr>
          <p:cNvPr id="30" name="object 32">
            <a:extLst>
              <a:ext uri="{FF2B5EF4-FFF2-40B4-BE49-F238E27FC236}">
                <a16:creationId xmlns:a16="http://schemas.microsoft.com/office/drawing/2014/main" id="{3083629A-2762-C4F3-52B9-0B1E1B776701}"/>
              </a:ext>
            </a:extLst>
          </p:cNvPr>
          <p:cNvGrpSpPr/>
          <p:nvPr/>
        </p:nvGrpSpPr>
        <p:grpSpPr>
          <a:xfrm>
            <a:off x="2453192" y="4977909"/>
            <a:ext cx="1963271" cy="539563"/>
            <a:chOff x="900684" y="4876800"/>
            <a:chExt cx="2225040" cy="611505"/>
          </a:xfrm>
        </p:grpSpPr>
        <p:pic>
          <p:nvPicPr>
            <p:cNvPr id="31" name="object 33">
              <a:extLst>
                <a:ext uri="{FF2B5EF4-FFF2-40B4-BE49-F238E27FC236}">
                  <a16:creationId xmlns:a16="http://schemas.microsoft.com/office/drawing/2014/main" id="{349979D5-1E90-059D-DE66-E1BA32FB6CCD}"/>
                </a:ext>
              </a:extLst>
            </p:cNvPr>
            <p:cNvPicPr/>
            <p:nvPr/>
          </p:nvPicPr>
          <p:blipFill>
            <a:blip r:embed="rId11" cstate="print"/>
            <a:stretch>
              <a:fillRect/>
            </a:stretch>
          </p:blipFill>
          <p:spPr>
            <a:xfrm>
              <a:off x="973836" y="4949951"/>
              <a:ext cx="2078735" cy="464819"/>
            </a:xfrm>
            <a:prstGeom prst="rect">
              <a:avLst/>
            </a:prstGeom>
          </p:spPr>
        </p:pic>
        <p:sp>
          <p:nvSpPr>
            <p:cNvPr id="32" name="object 34">
              <a:extLst>
                <a:ext uri="{FF2B5EF4-FFF2-40B4-BE49-F238E27FC236}">
                  <a16:creationId xmlns:a16="http://schemas.microsoft.com/office/drawing/2014/main" id="{69B9E175-794B-9ABA-9563-1336AEA4C500}"/>
                </a:ext>
              </a:extLst>
            </p:cNvPr>
            <p:cNvSpPr/>
            <p:nvPr/>
          </p:nvSpPr>
          <p:spPr>
            <a:xfrm>
              <a:off x="900684" y="4876800"/>
              <a:ext cx="2225040" cy="611505"/>
            </a:xfrm>
            <a:custGeom>
              <a:avLst/>
              <a:gdLst/>
              <a:ahLst/>
              <a:cxnLst/>
              <a:rect l="l" t="t" r="r" b="b"/>
              <a:pathLst>
                <a:path w="2225040" h="611504">
                  <a:moveTo>
                    <a:pt x="2225040" y="464820"/>
                  </a:moveTo>
                  <a:lnTo>
                    <a:pt x="2225040" y="0"/>
                  </a:lnTo>
                  <a:lnTo>
                    <a:pt x="146304" y="0"/>
                  </a:lnTo>
                  <a:lnTo>
                    <a:pt x="92964" y="12192"/>
                  </a:lnTo>
                  <a:lnTo>
                    <a:pt x="44196" y="44196"/>
                  </a:lnTo>
                  <a:lnTo>
                    <a:pt x="12192" y="92964"/>
                  </a:lnTo>
                  <a:lnTo>
                    <a:pt x="0" y="147828"/>
                  </a:lnTo>
                  <a:lnTo>
                    <a:pt x="0" y="611124"/>
                  </a:lnTo>
                  <a:lnTo>
                    <a:pt x="36576" y="611124"/>
                  </a:lnTo>
                  <a:lnTo>
                    <a:pt x="36576" y="537972"/>
                  </a:lnTo>
                  <a:lnTo>
                    <a:pt x="73152" y="537972"/>
                  </a:lnTo>
                  <a:lnTo>
                    <a:pt x="73152" y="138684"/>
                  </a:lnTo>
                  <a:lnTo>
                    <a:pt x="74676" y="132588"/>
                  </a:lnTo>
                  <a:lnTo>
                    <a:pt x="74676" y="134721"/>
                  </a:lnTo>
                  <a:lnTo>
                    <a:pt x="77724" y="126796"/>
                  </a:lnTo>
                  <a:lnTo>
                    <a:pt x="77724" y="123444"/>
                  </a:lnTo>
                  <a:lnTo>
                    <a:pt x="83820" y="112122"/>
                  </a:lnTo>
                  <a:lnTo>
                    <a:pt x="83820" y="111252"/>
                  </a:lnTo>
                  <a:lnTo>
                    <a:pt x="88392" y="103632"/>
                  </a:lnTo>
                  <a:lnTo>
                    <a:pt x="88392" y="105664"/>
                  </a:lnTo>
                  <a:lnTo>
                    <a:pt x="92964" y="100076"/>
                  </a:lnTo>
                  <a:lnTo>
                    <a:pt x="92964" y="99060"/>
                  </a:lnTo>
                  <a:lnTo>
                    <a:pt x="97536" y="94488"/>
                  </a:lnTo>
                  <a:lnTo>
                    <a:pt x="97536" y="94903"/>
                  </a:lnTo>
                  <a:lnTo>
                    <a:pt x="103632" y="89361"/>
                  </a:lnTo>
                  <a:lnTo>
                    <a:pt x="103632" y="88392"/>
                  </a:lnTo>
                  <a:lnTo>
                    <a:pt x="109728" y="83820"/>
                  </a:lnTo>
                  <a:lnTo>
                    <a:pt x="109728" y="85578"/>
                  </a:lnTo>
                  <a:lnTo>
                    <a:pt x="117348" y="82061"/>
                  </a:lnTo>
                  <a:lnTo>
                    <a:pt x="117348" y="80772"/>
                  </a:lnTo>
                  <a:lnTo>
                    <a:pt x="131064" y="76853"/>
                  </a:lnTo>
                  <a:lnTo>
                    <a:pt x="131064" y="76200"/>
                  </a:lnTo>
                  <a:lnTo>
                    <a:pt x="138684" y="74676"/>
                  </a:lnTo>
                  <a:lnTo>
                    <a:pt x="138684" y="75111"/>
                  </a:lnTo>
                  <a:lnTo>
                    <a:pt x="149352" y="73587"/>
                  </a:lnTo>
                  <a:lnTo>
                    <a:pt x="149352" y="73152"/>
                  </a:lnTo>
                  <a:lnTo>
                    <a:pt x="2151888" y="73152"/>
                  </a:lnTo>
                  <a:lnTo>
                    <a:pt x="2151888" y="36576"/>
                  </a:lnTo>
                  <a:lnTo>
                    <a:pt x="2188464" y="73152"/>
                  </a:lnTo>
                  <a:lnTo>
                    <a:pt x="2188464" y="558038"/>
                  </a:lnTo>
                  <a:lnTo>
                    <a:pt x="2199132" y="545592"/>
                  </a:lnTo>
                  <a:lnTo>
                    <a:pt x="2214372" y="518160"/>
                  </a:lnTo>
                  <a:lnTo>
                    <a:pt x="2221992" y="490728"/>
                  </a:lnTo>
                  <a:lnTo>
                    <a:pt x="2225040" y="464820"/>
                  </a:lnTo>
                  <a:close/>
                </a:path>
                <a:path w="2225040" h="611504">
                  <a:moveTo>
                    <a:pt x="2077212" y="611124"/>
                  </a:moveTo>
                  <a:lnTo>
                    <a:pt x="2077212" y="537972"/>
                  </a:lnTo>
                  <a:lnTo>
                    <a:pt x="36576" y="537972"/>
                  </a:lnTo>
                  <a:lnTo>
                    <a:pt x="73152" y="574548"/>
                  </a:lnTo>
                  <a:lnTo>
                    <a:pt x="73152" y="611124"/>
                  </a:lnTo>
                  <a:lnTo>
                    <a:pt x="2077212" y="611124"/>
                  </a:lnTo>
                  <a:close/>
                </a:path>
                <a:path w="2225040" h="611504">
                  <a:moveTo>
                    <a:pt x="73152" y="611124"/>
                  </a:moveTo>
                  <a:lnTo>
                    <a:pt x="73152" y="574548"/>
                  </a:lnTo>
                  <a:lnTo>
                    <a:pt x="36576" y="537972"/>
                  </a:lnTo>
                  <a:lnTo>
                    <a:pt x="36576" y="611124"/>
                  </a:lnTo>
                  <a:lnTo>
                    <a:pt x="73152" y="611124"/>
                  </a:lnTo>
                  <a:close/>
                </a:path>
                <a:path w="2225040" h="611504">
                  <a:moveTo>
                    <a:pt x="74676" y="132588"/>
                  </a:moveTo>
                  <a:lnTo>
                    <a:pt x="73152" y="138684"/>
                  </a:lnTo>
                  <a:lnTo>
                    <a:pt x="74488" y="135208"/>
                  </a:lnTo>
                  <a:lnTo>
                    <a:pt x="74676" y="132588"/>
                  </a:lnTo>
                  <a:close/>
                </a:path>
                <a:path w="2225040" h="611504">
                  <a:moveTo>
                    <a:pt x="74488" y="135208"/>
                  </a:moveTo>
                  <a:lnTo>
                    <a:pt x="73152" y="138684"/>
                  </a:lnTo>
                  <a:lnTo>
                    <a:pt x="73152" y="153924"/>
                  </a:lnTo>
                  <a:lnTo>
                    <a:pt x="74488" y="135208"/>
                  </a:lnTo>
                  <a:close/>
                </a:path>
                <a:path w="2225040" h="611504">
                  <a:moveTo>
                    <a:pt x="74676" y="134721"/>
                  </a:moveTo>
                  <a:lnTo>
                    <a:pt x="74676" y="132588"/>
                  </a:lnTo>
                  <a:lnTo>
                    <a:pt x="74488" y="135208"/>
                  </a:lnTo>
                  <a:lnTo>
                    <a:pt x="74676" y="134721"/>
                  </a:lnTo>
                  <a:close/>
                </a:path>
                <a:path w="2225040" h="611504">
                  <a:moveTo>
                    <a:pt x="80772" y="118872"/>
                  </a:moveTo>
                  <a:lnTo>
                    <a:pt x="77724" y="123444"/>
                  </a:lnTo>
                  <a:lnTo>
                    <a:pt x="77724" y="126796"/>
                  </a:lnTo>
                  <a:lnTo>
                    <a:pt x="80772" y="118872"/>
                  </a:lnTo>
                  <a:close/>
                </a:path>
                <a:path w="2225040" h="611504">
                  <a:moveTo>
                    <a:pt x="88392" y="103632"/>
                  </a:moveTo>
                  <a:lnTo>
                    <a:pt x="83820" y="111252"/>
                  </a:lnTo>
                  <a:lnTo>
                    <a:pt x="85191" y="109575"/>
                  </a:lnTo>
                  <a:lnTo>
                    <a:pt x="88392" y="103632"/>
                  </a:lnTo>
                  <a:close/>
                </a:path>
                <a:path w="2225040" h="611504">
                  <a:moveTo>
                    <a:pt x="85191" y="109575"/>
                  </a:moveTo>
                  <a:lnTo>
                    <a:pt x="83820" y="111252"/>
                  </a:lnTo>
                  <a:lnTo>
                    <a:pt x="83820" y="112122"/>
                  </a:lnTo>
                  <a:lnTo>
                    <a:pt x="85191" y="109575"/>
                  </a:lnTo>
                  <a:close/>
                </a:path>
                <a:path w="2225040" h="611504">
                  <a:moveTo>
                    <a:pt x="88392" y="105664"/>
                  </a:moveTo>
                  <a:lnTo>
                    <a:pt x="88392" y="103632"/>
                  </a:lnTo>
                  <a:lnTo>
                    <a:pt x="85191" y="109575"/>
                  </a:lnTo>
                  <a:lnTo>
                    <a:pt x="88392" y="105664"/>
                  </a:lnTo>
                  <a:close/>
                </a:path>
                <a:path w="2225040" h="611504">
                  <a:moveTo>
                    <a:pt x="97536" y="94488"/>
                  </a:moveTo>
                  <a:lnTo>
                    <a:pt x="92964" y="99060"/>
                  </a:lnTo>
                  <a:lnTo>
                    <a:pt x="96208" y="96110"/>
                  </a:lnTo>
                  <a:lnTo>
                    <a:pt x="97536" y="94488"/>
                  </a:lnTo>
                  <a:close/>
                </a:path>
                <a:path w="2225040" h="611504">
                  <a:moveTo>
                    <a:pt x="96208" y="96110"/>
                  </a:moveTo>
                  <a:lnTo>
                    <a:pt x="92964" y="99060"/>
                  </a:lnTo>
                  <a:lnTo>
                    <a:pt x="92964" y="100076"/>
                  </a:lnTo>
                  <a:lnTo>
                    <a:pt x="96208" y="96110"/>
                  </a:lnTo>
                  <a:close/>
                </a:path>
                <a:path w="2225040" h="611504">
                  <a:moveTo>
                    <a:pt x="97536" y="94903"/>
                  </a:moveTo>
                  <a:lnTo>
                    <a:pt x="97536" y="94488"/>
                  </a:lnTo>
                  <a:lnTo>
                    <a:pt x="96208" y="96110"/>
                  </a:lnTo>
                  <a:lnTo>
                    <a:pt x="97536" y="94903"/>
                  </a:lnTo>
                  <a:close/>
                </a:path>
                <a:path w="2225040" h="611504">
                  <a:moveTo>
                    <a:pt x="109728" y="83820"/>
                  </a:moveTo>
                  <a:lnTo>
                    <a:pt x="103632" y="88392"/>
                  </a:lnTo>
                  <a:lnTo>
                    <a:pt x="105798" y="87391"/>
                  </a:lnTo>
                  <a:lnTo>
                    <a:pt x="109728" y="83820"/>
                  </a:lnTo>
                  <a:close/>
                </a:path>
                <a:path w="2225040" h="611504">
                  <a:moveTo>
                    <a:pt x="105798" y="87391"/>
                  </a:moveTo>
                  <a:lnTo>
                    <a:pt x="103632" y="88392"/>
                  </a:lnTo>
                  <a:lnTo>
                    <a:pt x="103632" y="89361"/>
                  </a:lnTo>
                  <a:lnTo>
                    <a:pt x="105798" y="87391"/>
                  </a:lnTo>
                  <a:close/>
                </a:path>
                <a:path w="2225040" h="611504">
                  <a:moveTo>
                    <a:pt x="109728" y="85578"/>
                  </a:moveTo>
                  <a:lnTo>
                    <a:pt x="109728" y="83820"/>
                  </a:lnTo>
                  <a:lnTo>
                    <a:pt x="105798" y="87391"/>
                  </a:lnTo>
                  <a:lnTo>
                    <a:pt x="109728" y="85578"/>
                  </a:lnTo>
                  <a:close/>
                </a:path>
                <a:path w="2225040" h="611504">
                  <a:moveTo>
                    <a:pt x="123444" y="79248"/>
                  </a:moveTo>
                  <a:lnTo>
                    <a:pt x="117348" y="80772"/>
                  </a:lnTo>
                  <a:lnTo>
                    <a:pt x="117348" y="82061"/>
                  </a:lnTo>
                  <a:lnTo>
                    <a:pt x="123444" y="79248"/>
                  </a:lnTo>
                  <a:close/>
                </a:path>
                <a:path w="2225040" h="611504">
                  <a:moveTo>
                    <a:pt x="138684" y="74676"/>
                  </a:moveTo>
                  <a:lnTo>
                    <a:pt x="131064" y="76200"/>
                  </a:lnTo>
                  <a:lnTo>
                    <a:pt x="135636" y="75546"/>
                  </a:lnTo>
                  <a:lnTo>
                    <a:pt x="138684" y="74676"/>
                  </a:lnTo>
                  <a:close/>
                </a:path>
                <a:path w="2225040" h="611504">
                  <a:moveTo>
                    <a:pt x="135636" y="75546"/>
                  </a:moveTo>
                  <a:lnTo>
                    <a:pt x="131064" y="76200"/>
                  </a:lnTo>
                  <a:lnTo>
                    <a:pt x="131064" y="76853"/>
                  </a:lnTo>
                  <a:lnTo>
                    <a:pt x="135636" y="75546"/>
                  </a:lnTo>
                  <a:close/>
                </a:path>
                <a:path w="2225040" h="611504">
                  <a:moveTo>
                    <a:pt x="138684" y="75111"/>
                  </a:moveTo>
                  <a:lnTo>
                    <a:pt x="138684" y="74676"/>
                  </a:lnTo>
                  <a:lnTo>
                    <a:pt x="135636" y="75546"/>
                  </a:lnTo>
                  <a:lnTo>
                    <a:pt x="138684" y="75111"/>
                  </a:lnTo>
                  <a:close/>
                </a:path>
                <a:path w="2225040" h="611504">
                  <a:moveTo>
                    <a:pt x="152400" y="73152"/>
                  </a:moveTo>
                  <a:lnTo>
                    <a:pt x="149352" y="73152"/>
                  </a:lnTo>
                  <a:lnTo>
                    <a:pt x="149352" y="73587"/>
                  </a:lnTo>
                  <a:lnTo>
                    <a:pt x="152400" y="73152"/>
                  </a:lnTo>
                  <a:close/>
                </a:path>
                <a:path w="2225040" h="611504">
                  <a:moveTo>
                    <a:pt x="2089785" y="536747"/>
                  </a:moveTo>
                  <a:lnTo>
                    <a:pt x="2072640" y="537972"/>
                  </a:lnTo>
                  <a:lnTo>
                    <a:pt x="2077212" y="537972"/>
                  </a:lnTo>
                  <a:lnTo>
                    <a:pt x="2077212" y="611124"/>
                  </a:lnTo>
                  <a:lnTo>
                    <a:pt x="2078736" y="611124"/>
                  </a:lnTo>
                  <a:lnTo>
                    <a:pt x="2086356" y="610277"/>
                  </a:lnTo>
                  <a:lnTo>
                    <a:pt x="2086356" y="537972"/>
                  </a:lnTo>
                  <a:lnTo>
                    <a:pt x="2089785" y="536747"/>
                  </a:lnTo>
                  <a:close/>
                </a:path>
                <a:path w="2225040" h="611504">
                  <a:moveTo>
                    <a:pt x="2093976" y="536448"/>
                  </a:moveTo>
                  <a:lnTo>
                    <a:pt x="2089785" y="536747"/>
                  </a:lnTo>
                  <a:lnTo>
                    <a:pt x="2086356" y="537972"/>
                  </a:lnTo>
                  <a:lnTo>
                    <a:pt x="2093976" y="536448"/>
                  </a:lnTo>
                  <a:close/>
                </a:path>
                <a:path w="2225040" h="611504">
                  <a:moveTo>
                    <a:pt x="2093976" y="609430"/>
                  </a:moveTo>
                  <a:lnTo>
                    <a:pt x="2093976" y="536448"/>
                  </a:lnTo>
                  <a:lnTo>
                    <a:pt x="2086356" y="537972"/>
                  </a:lnTo>
                  <a:lnTo>
                    <a:pt x="2086356" y="610277"/>
                  </a:lnTo>
                  <a:lnTo>
                    <a:pt x="2093976" y="609430"/>
                  </a:lnTo>
                  <a:close/>
                </a:path>
                <a:path w="2225040" h="611504">
                  <a:moveTo>
                    <a:pt x="2106398" y="530813"/>
                  </a:moveTo>
                  <a:lnTo>
                    <a:pt x="2089785" y="536747"/>
                  </a:lnTo>
                  <a:lnTo>
                    <a:pt x="2093976" y="536448"/>
                  </a:lnTo>
                  <a:lnTo>
                    <a:pt x="2093976" y="609430"/>
                  </a:lnTo>
                  <a:lnTo>
                    <a:pt x="2101596" y="608584"/>
                  </a:lnTo>
                  <a:lnTo>
                    <a:pt x="2101596" y="533400"/>
                  </a:lnTo>
                  <a:lnTo>
                    <a:pt x="2106398" y="530813"/>
                  </a:lnTo>
                  <a:close/>
                </a:path>
                <a:path w="2225040" h="611504">
                  <a:moveTo>
                    <a:pt x="2107692" y="530352"/>
                  </a:moveTo>
                  <a:lnTo>
                    <a:pt x="2106398" y="530813"/>
                  </a:lnTo>
                  <a:lnTo>
                    <a:pt x="2101596" y="533400"/>
                  </a:lnTo>
                  <a:lnTo>
                    <a:pt x="2107692" y="530352"/>
                  </a:lnTo>
                  <a:close/>
                </a:path>
                <a:path w="2225040" h="611504">
                  <a:moveTo>
                    <a:pt x="2107692" y="607568"/>
                  </a:moveTo>
                  <a:lnTo>
                    <a:pt x="2107692" y="530352"/>
                  </a:lnTo>
                  <a:lnTo>
                    <a:pt x="2101596" y="533400"/>
                  </a:lnTo>
                  <a:lnTo>
                    <a:pt x="2101596" y="608584"/>
                  </a:lnTo>
                  <a:lnTo>
                    <a:pt x="2106168" y="608076"/>
                  </a:lnTo>
                  <a:lnTo>
                    <a:pt x="2107692" y="607568"/>
                  </a:lnTo>
                  <a:close/>
                </a:path>
                <a:path w="2225040" h="611504">
                  <a:moveTo>
                    <a:pt x="2119922" y="523532"/>
                  </a:moveTo>
                  <a:lnTo>
                    <a:pt x="2106398" y="530813"/>
                  </a:lnTo>
                  <a:lnTo>
                    <a:pt x="2107692" y="530352"/>
                  </a:lnTo>
                  <a:lnTo>
                    <a:pt x="2107692" y="607568"/>
                  </a:lnTo>
                  <a:lnTo>
                    <a:pt x="2115312" y="605028"/>
                  </a:lnTo>
                  <a:lnTo>
                    <a:pt x="2115312" y="527304"/>
                  </a:lnTo>
                  <a:lnTo>
                    <a:pt x="2119922" y="523532"/>
                  </a:lnTo>
                  <a:close/>
                </a:path>
                <a:path w="2225040" h="611504">
                  <a:moveTo>
                    <a:pt x="2121408" y="522732"/>
                  </a:moveTo>
                  <a:lnTo>
                    <a:pt x="2119922" y="523532"/>
                  </a:lnTo>
                  <a:lnTo>
                    <a:pt x="2115312" y="527304"/>
                  </a:lnTo>
                  <a:lnTo>
                    <a:pt x="2121408" y="522732"/>
                  </a:lnTo>
                  <a:close/>
                </a:path>
                <a:path w="2225040" h="611504">
                  <a:moveTo>
                    <a:pt x="2121408" y="602996"/>
                  </a:moveTo>
                  <a:lnTo>
                    <a:pt x="2121408" y="522732"/>
                  </a:lnTo>
                  <a:lnTo>
                    <a:pt x="2115312" y="527304"/>
                  </a:lnTo>
                  <a:lnTo>
                    <a:pt x="2115312" y="605028"/>
                  </a:lnTo>
                  <a:lnTo>
                    <a:pt x="2121408" y="602996"/>
                  </a:lnTo>
                  <a:close/>
                </a:path>
                <a:path w="2225040" h="611504">
                  <a:moveTo>
                    <a:pt x="2129561" y="515645"/>
                  </a:moveTo>
                  <a:lnTo>
                    <a:pt x="2119922" y="523532"/>
                  </a:lnTo>
                  <a:lnTo>
                    <a:pt x="2121408" y="522732"/>
                  </a:lnTo>
                  <a:lnTo>
                    <a:pt x="2121408" y="602996"/>
                  </a:lnTo>
                  <a:lnTo>
                    <a:pt x="2127504" y="600964"/>
                  </a:lnTo>
                  <a:lnTo>
                    <a:pt x="2127504" y="518160"/>
                  </a:lnTo>
                  <a:lnTo>
                    <a:pt x="2129561" y="515645"/>
                  </a:lnTo>
                  <a:close/>
                </a:path>
                <a:path w="2225040" h="611504">
                  <a:moveTo>
                    <a:pt x="2132076" y="513588"/>
                  </a:moveTo>
                  <a:lnTo>
                    <a:pt x="2129561" y="515645"/>
                  </a:lnTo>
                  <a:lnTo>
                    <a:pt x="2127504" y="518160"/>
                  </a:lnTo>
                  <a:lnTo>
                    <a:pt x="2132076" y="513588"/>
                  </a:lnTo>
                  <a:close/>
                </a:path>
                <a:path w="2225040" h="611504">
                  <a:moveTo>
                    <a:pt x="2132076" y="599440"/>
                  </a:moveTo>
                  <a:lnTo>
                    <a:pt x="2132076" y="513588"/>
                  </a:lnTo>
                  <a:lnTo>
                    <a:pt x="2127504" y="518160"/>
                  </a:lnTo>
                  <a:lnTo>
                    <a:pt x="2127504" y="600964"/>
                  </a:lnTo>
                  <a:lnTo>
                    <a:pt x="2132076" y="599440"/>
                  </a:lnTo>
                  <a:close/>
                </a:path>
                <a:path w="2225040" h="611504">
                  <a:moveTo>
                    <a:pt x="2137909" y="505442"/>
                  </a:moveTo>
                  <a:lnTo>
                    <a:pt x="2129561" y="515645"/>
                  </a:lnTo>
                  <a:lnTo>
                    <a:pt x="2132076" y="513588"/>
                  </a:lnTo>
                  <a:lnTo>
                    <a:pt x="2132076" y="599440"/>
                  </a:lnTo>
                  <a:lnTo>
                    <a:pt x="2133600" y="598932"/>
                  </a:lnTo>
                  <a:lnTo>
                    <a:pt x="2136648" y="597497"/>
                  </a:lnTo>
                  <a:lnTo>
                    <a:pt x="2136648" y="507492"/>
                  </a:lnTo>
                  <a:lnTo>
                    <a:pt x="2137909" y="505442"/>
                  </a:lnTo>
                  <a:close/>
                </a:path>
                <a:path w="2225040" h="611504">
                  <a:moveTo>
                    <a:pt x="2141220" y="501396"/>
                  </a:moveTo>
                  <a:lnTo>
                    <a:pt x="2137909" y="505442"/>
                  </a:lnTo>
                  <a:lnTo>
                    <a:pt x="2136648" y="507492"/>
                  </a:lnTo>
                  <a:lnTo>
                    <a:pt x="2141220" y="501396"/>
                  </a:lnTo>
                  <a:close/>
                </a:path>
                <a:path w="2225040" h="611504">
                  <a:moveTo>
                    <a:pt x="2141220" y="595346"/>
                  </a:moveTo>
                  <a:lnTo>
                    <a:pt x="2141220" y="501396"/>
                  </a:lnTo>
                  <a:lnTo>
                    <a:pt x="2136648" y="507492"/>
                  </a:lnTo>
                  <a:lnTo>
                    <a:pt x="2136648" y="597497"/>
                  </a:lnTo>
                  <a:lnTo>
                    <a:pt x="2141220" y="595346"/>
                  </a:lnTo>
                  <a:close/>
                </a:path>
                <a:path w="2225040" h="611504">
                  <a:moveTo>
                    <a:pt x="2147047" y="490593"/>
                  </a:moveTo>
                  <a:lnTo>
                    <a:pt x="2137909" y="505442"/>
                  </a:lnTo>
                  <a:lnTo>
                    <a:pt x="2141220" y="501396"/>
                  </a:lnTo>
                  <a:lnTo>
                    <a:pt x="2141220" y="595346"/>
                  </a:lnTo>
                  <a:lnTo>
                    <a:pt x="2145792" y="593194"/>
                  </a:lnTo>
                  <a:lnTo>
                    <a:pt x="2145792" y="495300"/>
                  </a:lnTo>
                  <a:lnTo>
                    <a:pt x="2147047" y="490593"/>
                  </a:lnTo>
                  <a:close/>
                </a:path>
                <a:path w="2225040" h="611504">
                  <a:moveTo>
                    <a:pt x="2148840" y="487680"/>
                  </a:moveTo>
                  <a:lnTo>
                    <a:pt x="2147047" y="490593"/>
                  </a:lnTo>
                  <a:lnTo>
                    <a:pt x="2145792" y="495300"/>
                  </a:lnTo>
                  <a:lnTo>
                    <a:pt x="2148840" y="487680"/>
                  </a:lnTo>
                  <a:close/>
                </a:path>
                <a:path w="2225040" h="611504">
                  <a:moveTo>
                    <a:pt x="2148840" y="591760"/>
                  </a:moveTo>
                  <a:lnTo>
                    <a:pt x="2148840" y="487680"/>
                  </a:lnTo>
                  <a:lnTo>
                    <a:pt x="2145792" y="495300"/>
                  </a:lnTo>
                  <a:lnTo>
                    <a:pt x="2145792" y="593194"/>
                  </a:lnTo>
                  <a:lnTo>
                    <a:pt x="2148840" y="591760"/>
                  </a:lnTo>
                  <a:close/>
                </a:path>
                <a:path w="2225040" h="611504">
                  <a:moveTo>
                    <a:pt x="2150405" y="478000"/>
                  </a:moveTo>
                  <a:lnTo>
                    <a:pt x="2147047" y="490593"/>
                  </a:lnTo>
                  <a:lnTo>
                    <a:pt x="2148840" y="487680"/>
                  </a:lnTo>
                  <a:lnTo>
                    <a:pt x="2148840" y="591760"/>
                  </a:lnTo>
                  <a:lnTo>
                    <a:pt x="2150364" y="591043"/>
                  </a:lnTo>
                  <a:lnTo>
                    <a:pt x="2150364" y="478536"/>
                  </a:lnTo>
                  <a:lnTo>
                    <a:pt x="2150405" y="478000"/>
                  </a:lnTo>
                  <a:close/>
                </a:path>
                <a:path w="2225040" h="611504">
                  <a:moveTo>
                    <a:pt x="2151888" y="472440"/>
                  </a:moveTo>
                  <a:lnTo>
                    <a:pt x="2150405" y="478000"/>
                  </a:lnTo>
                  <a:lnTo>
                    <a:pt x="2150364" y="478536"/>
                  </a:lnTo>
                  <a:lnTo>
                    <a:pt x="2151888" y="472440"/>
                  </a:lnTo>
                  <a:close/>
                </a:path>
                <a:path w="2225040" h="611504">
                  <a:moveTo>
                    <a:pt x="2188464" y="558038"/>
                  </a:moveTo>
                  <a:lnTo>
                    <a:pt x="2188464" y="73152"/>
                  </a:lnTo>
                  <a:lnTo>
                    <a:pt x="2151888" y="73152"/>
                  </a:lnTo>
                  <a:lnTo>
                    <a:pt x="2151888" y="472440"/>
                  </a:lnTo>
                  <a:lnTo>
                    <a:pt x="2150364" y="478536"/>
                  </a:lnTo>
                  <a:lnTo>
                    <a:pt x="2150364" y="591043"/>
                  </a:lnTo>
                  <a:lnTo>
                    <a:pt x="2159508" y="586740"/>
                  </a:lnTo>
                  <a:lnTo>
                    <a:pt x="2180844" y="566928"/>
                  </a:lnTo>
                  <a:lnTo>
                    <a:pt x="2188464" y="558038"/>
                  </a:lnTo>
                  <a:close/>
                </a:path>
                <a:path w="2225040" h="611504">
                  <a:moveTo>
                    <a:pt x="2151888" y="472440"/>
                  </a:moveTo>
                  <a:lnTo>
                    <a:pt x="2151888" y="458724"/>
                  </a:lnTo>
                  <a:lnTo>
                    <a:pt x="2150405" y="478000"/>
                  </a:lnTo>
                  <a:lnTo>
                    <a:pt x="2151888" y="472440"/>
                  </a:lnTo>
                  <a:close/>
                </a:path>
                <a:path w="2225040" h="611504">
                  <a:moveTo>
                    <a:pt x="2188464" y="73152"/>
                  </a:moveTo>
                  <a:lnTo>
                    <a:pt x="2151888" y="36576"/>
                  </a:lnTo>
                  <a:lnTo>
                    <a:pt x="2151888" y="73152"/>
                  </a:lnTo>
                  <a:lnTo>
                    <a:pt x="2188464" y="7315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pic>
          <p:nvPicPr>
            <p:cNvPr id="33" name="object 35">
              <a:extLst>
                <a:ext uri="{FF2B5EF4-FFF2-40B4-BE49-F238E27FC236}">
                  <a16:creationId xmlns:a16="http://schemas.microsoft.com/office/drawing/2014/main" id="{0D3170FC-B97D-258A-5D2D-2C060D99CA0D}"/>
                </a:ext>
              </a:extLst>
            </p:cNvPr>
            <p:cNvPicPr/>
            <p:nvPr/>
          </p:nvPicPr>
          <p:blipFill>
            <a:blip r:embed="rId12" cstate="print"/>
            <a:stretch>
              <a:fillRect/>
            </a:stretch>
          </p:blipFill>
          <p:spPr>
            <a:xfrm>
              <a:off x="973836" y="4949951"/>
              <a:ext cx="2078735" cy="464819"/>
            </a:xfrm>
            <a:prstGeom prst="rect">
              <a:avLst/>
            </a:prstGeom>
          </p:spPr>
        </p:pic>
        <p:sp>
          <p:nvSpPr>
            <p:cNvPr id="34" name="object 36">
              <a:extLst>
                <a:ext uri="{FF2B5EF4-FFF2-40B4-BE49-F238E27FC236}">
                  <a16:creationId xmlns:a16="http://schemas.microsoft.com/office/drawing/2014/main" id="{F1A5AF88-BD84-541D-FA6D-6D20901F378A}"/>
                </a:ext>
              </a:extLst>
            </p:cNvPr>
            <p:cNvSpPr/>
            <p:nvPr/>
          </p:nvSpPr>
          <p:spPr>
            <a:xfrm>
              <a:off x="900684" y="4876800"/>
              <a:ext cx="2225040" cy="611505"/>
            </a:xfrm>
            <a:custGeom>
              <a:avLst/>
              <a:gdLst/>
              <a:ahLst/>
              <a:cxnLst/>
              <a:rect l="l" t="t" r="r" b="b"/>
              <a:pathLst>
                <a:path w="2225040" h="611504">
                  <a:moveTo>
                    <a:pt x="2225040" y="464820"/>
                  </a:moveTo>
                  <a:lnTo>
                    <a:pt x="2225040" y="0"/>
                  </a:lnTo>
                  <a:lnTo>
                    <a:pt x="146304" y="0"/>
                  </a:lnTo>
                  <a:lnTo>
                    <a:pt x="92964" y="12192"/>
                  </a:lnTo>
                  <a:lnTo>
                    <a:pt x="44196" y="44196"/>
                  </a:lnTo>
                  <a:lnTo>
                    <a:pt x="12192" y="92964"/>
                  </a:lnTo>
                  <a:lnTo>
                    <a:pt x="0" y="147828"/>
                  </a:lnTo>
                  <a:lnTo>
                    <a:pt x="0" y="611124"/>
                  </a:lnTo>
                  <a:lnTo>
                    <a:pt x="36576" y="611124"/>
                  </a:lnTo>
                  <a:lnTo>
                    <a:pt x="36576" y="537972"/>
                  </a:lnTo>
                  <a:lnTo>
                    <a:pt x="73152" y="537972"/>
                  </a:lnTo>
                  <a:lnTo>
                    <a:pt x="73152" y="138684"/>
                  </a:lnTo>
                  <a:lnTo>
                    <a:pt x="74676" y="132588"/>
                  </a:lnTo>
                  <a:lnTo>
                    <a:pt x="74676" y="134721"/>
                  </a:lnTo>
                  <a:lnTo>
                    <a:pt x="77724" y="126796"/>
                  </a:lnTo>
                  <a:lnTo>
                    <a:pt x="77724" y="123444"/>
                  </a:lnTo>
                  <a:lnTo>
                    <a:pt x="83820" y="112122"/>
                  </a:lnTo>
                  <a:lnTo>
                    <a:pt x="83820" y="111252"/>
                  </a:lnTo>
                  <a:lnTo>
                    <a:pt x="88392" y="103632"/>
                  </a:lnTo>
                  <a:lnTo>
                    <a:pt x="88392" y="105664"/>
                  </a:lnTo>
                  <a:lnTo>
                    <a:pt x="92964" y="100076"/>
                  </a:lnTo>
                  <a:lnTo>
                    <a:pt x="92964" y="99060"/>
                  </a:lnTo>
                  <a:lnTo>
                    <a:pt x="97536" y="94488"/>
                  </a:lnTo>
                  <a:lnTo>
                    <a:pt x="97536" y="94903"/>
                  </a:lnTo>
                  <a:lnTo>
                    <a:pt x="103632" y="89361"/>
                  </a:lnTo>
                  <a:lnTo>
                    <a:pt x="103632" y="88392"/>
                  </a:lnTo>
                  <a:lnTo>
                    <a:pt x="109728" y="83820"/>
                  </a:lnTo>
                  <a:lnTo>
                    <a:pt x="109728" y="85578"/>
                  </a:lnTo>
                  <a:lnTo>
                    <a:pt x="117348" y="82061"/>
                  </a:lnTo>
                  <a:lnTo>
                    <a:pt x="117348" y="80772"/>
                  </a:lnTo>
                  <a:lnTo>
                    <a:pt x="131064" y="76853"/>
                  </a:lnTo>
                  <a:lnTo>
                    <a:pt x="131064" y="76200"/>
                  </a:lnTo>
                  <a:lnTo>
                    <a:pt x="138684" y="74676"/>
                  </a:lnTo>
                  <a:lnTo>
                    <a:pt x="138684" y="75111"/>
                  </a:lnTo>
                  <a:lnTo>
                    <a:pt x="149352" y="73587"/>
                  </a:lnTo>
                  <a:lnTo>
                    <a:pt x="149352" y="73152"/>
                  </a:lnTo>
                  <a:lnTo>
                    <a:pt x="2151888" y="73152"/>
                  </a:lnTo>
                  <a:lnTo>
                    <a:pt x="2151888" y="36576"/>
                  </a:lnTo>
                  <a:lnTo>
                    <a:pt x="2188464" y="73152"/>
                  </a:lnTo>
                  <a:lnTo>
                    <a:pt x="2188464" y="558038"/>
                  </a:lnTo>
                  <a:lnTo>
                    <a:pt x="2199132" y="545592"/>
                  </a:lnTo>
                  <a:lnTo>
                    <a:pt x="2214372" y="518160"/>
                  </a:lnTo>
                  <a:lnTo>
                    <a:pt x="2221992" y="490728"/>
                  </a:lnTo>
                  <a:lnTo>
                    <a:pt x="2225040" y="464820"/>
                  </a:lnTo>
                  <a:close/>
                </a:path>
                <a:path w="2225040" h="611504">
                  <a:moveTo>
                    <a:pt x="2077212" y="611124"/>
                  </a:moveTo>
                  <a:lnTo>
                    <a:pt x="2077212" y="537972"/>
                  </a:lnTo>
                  <a:lnTo>
                    <a:pt x="36576" y="537972"/>
                  </a:lnTo>
                  <a:lnTo>
                    <a:pt x="73152" y="574548"/>
                  </a:lnTo>
                  <a:lnTo>
                    <a:pt x="73152" y="611124"/>
                  </a:lnTo>
                  <a:lnTo>
                    <a:pt x="2077212" y="611124"/>
                  </a:lnTo>
                  <a:close/>
                </a:path>
                <a:path w="2225040" h="611504">
                  <a:moveTo>
                    <a:pt x="73152" y="611124"/>
                  </a:moveTo>
                  <a:lnTo>
                    <a:pt x="73152" y="574548"/>
                  </a:lnTo>
                  <a:lnTo>
                    <a:pt x="36576" y="537972"/>
                  </a:lnTo>
                  <a:lnTo>
                    <a:pt x="36576" y="611124"/>
                  </a:lnTo>
                  <a:lnTo>
                    <a:pt x="73152" y="611124"/>
                  </a:lnTo>
                  <a:close/>
                </a:path>
                <a:path w="2225040" h="611504">
                  <a:moveTo>
                    <a:pt x="74676" y="132588"/>
                  </a:moveTo>
                  <a:lnTo>
                    <a:pt x="73152" y="138684"/>
                  </a:lnTo>
                  <a:lnTo>
                    <a:pt x="74488" y="135208"/>
                  </a:lnTo>
                  <a:lnTo>
                    <a:pt x="74676" y="132588"/>
                  </a:lnTo>
                  <a:close/>
                </a:path>
                <a:path w="2225040" h="611504">
                  <a:moveTo>
                    <a:pt x="74488" y="135208"/>
                  </a:moveTo>
                  <a:lnTo>
                    <a:pt x="73152" y="138684"/>
                  </a:lnTo>
                  <a:lnTo>
                    <a:pt x="73152" y="153924"/>
                  </a:lnTo>
                  <a:lnTo>
                    <a:pt x="74488" y="135208"/>
                  </a:lnTo>
                  <a:close/>
                </a:path>
                <a:path w="2225040" h="611504">
                  <a:moveTo>
                    <a:pt x="74676" y="134721"/>
                  </a:moveTo>
                  <a:lnTo>
                    <a:pt x="74676" y="132588"/>
                  </a:lnTo>
                  <a:lnTo>
                    <a:pt x="74488" y="135208"/>
                  </a:lnTo>
                  <a:lnTo>
                    <a:pt x="74676" y="134721"/>
                  </a:lnTo>
                  <a:close/>
                </a:path>
                <a:path w="2225040" h="611504">
                  <a:moveTo>
                    <a:pt x="80772" y="118872"/>
                  </a:moveTo>
                  <a:lnTo>
                    <a:pt x="77724" y="123444"/>
                  </a:lnTo>
                  <a:lnTo>
                    <a:pt x="77724" y="126796"/>
                  </a:lnTo>
                  <a:lnTo>
                    <a:pt x="80772" y="118872"/>
                  </a:lnTo>
                  <a:close/>
                </a:path>
                <a:path w="2225040" h="611504">
                  <a:moveTo>
                    <a:pt x="88392" y="103632"/>
                  </a:moveTo>
                  <a:lnTo>
                    <a:pt x="83820" y="111252"/>
                  </a:lnTo>
                  <a:lnTo>
                    <a:pt x="85191" y="109575"/>
                  </a:lnTo>
                  <a:lnTo>
                    <a:pt x="88392" y="103632"/>
                  </a:lnTo>
                  <a:close/>
                </a:path>
                <a:path w="2225040" h="611504">
                  <a:moveTo>
                    <a:pt x="85191" y="109575"/>
                  </a:moveTo>
                  <a:lnTo>
                    <a:pt x="83820" y="111252"/>
                  </a:lnTo>
                  <a:lnTo>
                    <a:pt x="83820" y="112122"/>
                  </a:lnTo>
                  <a:lnTo>
                    <a:pt x="85191" y="109575"/>
                  </a:lnTo>
                  <a:close/>
                </a:path>
                <a:path w="2225040" h="611504">
                  <a:moveTo>
                    <a:pt x="88392" y="105664"/>
                  </a:moveTo>
                  <a:lnTo>
                    <a:pt x="88392" y="103632"/>
                  </a:lnTo>
                  <a:lnTo>
                    <a:pt x="85191" y="109575"/>
                  </a:lnTo>
                  <a:lnTo>
                    <a:pt x="88392" y="105664"/>
                  </a:lnTo>
                  <a:close/>
                </a:path>
                <a:path w="2225040" h="611504">
                  <a:moveTo>
                    <a:pt x="97536" y="94488"/>
                  </a:moveTo>
                  <a:lnTo>
                    <a:pt x="92964" y="99060"/>
                  </a:lnTo>
                  <a:lnTo>
                    <a:pt x="96208" y="96110"/>
                  </a:lnTo>
                  <a:lnTo>
                    <a:pt x="97536" y="94488"/>
                  </a:lnTo>
                  <a:close/>
                </a:path>
                <a:path w="2225040" h="611504">
                  <a:moveTo>
                    <a:pt x="96208" y="96110"/>
                  </a:moveTo>
                  <a:lnTo>
                    <a:pt x="92964" y="99060"/>
                  </a:lnTo>
                  <a:lnTo>
                    <a:pt x="92964" y="100076"/>
                  </a:lnTo>
                  <a:lnTo>
                    <a:pt x="96208" y="96110"/>
                  </a:lnTo>
                  <a:close/>
                </a:path>
                <a:path w="2225040" h="611504">
                  <a:moveTo>
                    <a:pt x="97536" y="94903"/>
                  </a:moveTo>
                  <a:lnTo>
                    <a:pt x="97536" y="94488"/>
                  </a:lnTo>
                  <a:lnTo>
                    <a:pt x="96208" y="96110"/>
                  </a:lnTo>
                  <a:lnTo>
                    <a:pt x="97536" y="94903"/>
                  </a:lnTo>
                  <a:close/>
                </a:path>
                <a:path w="2225040" h="611504">
                  <a:moveTo>
                    <a:pt x="109728" y="83820"/>
                  </a:moveTo>
                  <a:lnTo>
                    <a:pt x="103632" y="88392"/>
                  </a:lnTo>
                  <a:lnTo>
                    <a:pt x="105798" y="87391"/>
                  </a:lnTo>
                  <a:lnTo>
                    <a:pt x="109728" y="83820"/>
                  </a:lnTo>
                  <a:close/>
                </a:path>
                <a:path w="2225040" h="611504">
                  <a:moveTo>
                    <a:pt x="105798" y="87391"/>
                  </a:moveTo>
                  <a:lnTo>
                    <a:pt x="103632" y="88392"/>
                  </a:lnTo>
                  <a:lnTo>
                    <a:pt x="103632" y="89361"/>
                  </a:lnTo>
                  <a:lnTo>
                    <a:pt x="105798" y="87391"/>
                  </a:lnTo>
                  <a:close/>
                </a:path>
                <a:path w="2225040" h="611504">
                  <a:moveTo>
                    <a:pt x="109728" y="85578"/>
                  </a:moveTo>
                  <a:lnTo>
                    <a:pt x="109728" y="83820"/>
                  </a:lnTo>
                  <a:lnTo>
                    <a:pt x="105798" y="87391"/>
                  </a:lnTo>
                  <a:lnTo>
                    <a:pt x="109728" y="85578"/>
                  </a:lnTo>
                  <a:close/>
                </a:path>
                <a:path w="2225040" h="611504">
                  <a:moveTo>
                    <a:pt x="123444" y="79248"/>
                  </a:moveTo>
                  <a:lnTo>
                    <a:pt x="117348" y="80772"/>
                  </a:lnTo>
                  <a:lnTo>
                    <a:pt x="117348" y="82061"/>
                  </a:lnTo>
                  <a:lnTo>
                    <a:pt x="123444" y="79248"/>
                  </a:lnTo>
                  <a:close/>
                </a:path>
                <a:path w="2225040" h="611504">
                  <a:moveTo>
                    <a:pt x="138684" y="74676"/>
                  </a:moveTo>
                  <a:lnTo>
                    <a:pt x="131064" y="76200"/>
                  </a:lnTo>
                  <a:lnTo>
                    <a:pt x="135636" y="75546"/>
                  </a:lnTo>
                  <a:lnTo>
                    <a:pt x="138684" y="74676"/>
                  </a:lnTo>
                  <a:close/>
                </a:path>
                <a:path w="2225040" h="611504">
                  <a:moveTo>
                    <a:pt x="135636" y="75546"/>
                  </a:moveTo>
                  <a:lnTo>
                    <a:pt x="131064" y="76200"/>
                  </a:lnTo>
                  <a:lnTo>
                    <a:pt x="131064" y="76853"/>
                  </a:lnTo>
                  <a:lnTo>
                    <a:pt x="135636" y="75546"/>
                  </a:lnTo>
                  <a:close/>
                </a:path>
                <a:path w="2225040" h="611504">
                  <a:moveTo>
                    <a:pt x="138684" y="75111"/>
                  </a:moveTo>
                  <a:lnTo>
                    <a:pt x="138684" y="74676"/>
                  </a:lnTo>
                  <a:lnTo>
                    <a:pt x="135636" y="75546"/>
                  </a:lnTo>
                  <a:lnTo>
                    <a:pt x="138684" y="75111"/>
                  </a:lnTo>
                  <a:close/>
                </a:path>
                <a:path w="2225040" h="611504">
                  <a:moveTo>
                    <a:pt x="152400" y="73152"/>
                  </a:moveTo>
                  <a:lnTo>
                    <a:pt x="149352" y="73152"/>
                  </a:lnTo>
                  <a:lnTo>
                    <a:pt x="149352" y="73587"/>
                  </a:lnTo>
                  <a:lnTo>
                    <a:pt x="152400" y="73152"/>
                  </a:lnTo>
                  <a:close/>
                </a:path>
                <a:path w="2225040" h="611504">
                  <a:moveTo>
                    <a:pt x="2089785" y="536747"/>
                  </a:moveTo>
                  <a:lnTo>
                    <a:pt x="2072640" y="537972"/>
                  </a:lnTo>
                  <a:lnTo>
                    <a:pt x="2077212" y="537972"/>
                  </a:lnTo>
                  <a:lnTo>
                    <a:pt x="2077212" y="611124"/>
                  </a:lnTo>
                  <a:lnTo>
                    <a:pt x="2078736" y="611124"/>
                  </a:lnTo>
                  <a:lnTo>
                    <a:pt x="2086356" y="610277"/>
                  </a:lnTo>
                  <a:lnTo>
                    <a:pt x="2086356" y="537972"/>
                  </a:lnTo>
                  <a:lnTo>
                    <a:pt x="2089785" y="536747"/>
                  </a:lnTo>
                  <a:close/>
                </a:path>
                <a:path w="2225040" h="611504">
                  <a:moveTo>
                    <a:pt x="2093976" y="536448"/>
                  </a:moveTo>
                  <a:lnTo>
                    <a:pt x="2089785" y="536747"/>
                  </a:lnTo>
                  <a:lnTo>
                    <a:pt x="2086356" y="537972"/>
                  </a:lnTo>
                  <a:lnTo>
                    <a:pt x="2093976" y="536448"/>
                  </a:lnTo>
                  <a:close/>
                </a:path>
                <a:path w="2225040" h="611504">
                  <a:moveTo>
                    <a:pt x="2093976" y="609430"/>
                  </a:moveTo>
                  <a:lnTo>
                    <a:pt x="2093976" y="536448"/>
                  </a:lnTo>
                  <a:lnTo>
                    <a:pt x="2086356" y="537972"/>
                  </a:lnTo>
                  <a:lnTo>
                    <a:pt x="2086356" y="610277"/>
                  </a:lnTo>
                  <a:lnTo>
                    <a:pt x="2093976" y="609430"/>
                  </a:lnTo>
                  <a:close/>
                </a:path>
                <a:path w="2225040" h="611504">
                  <a:moveTo>
                    <a:pt x="2106398" y="530813"/>
                  </a:moveTo>
                  <a:lnTo>
                    <a:pt x="2089785" y="536747"/>
                  </a:lnTo>
                  <a:lnTo>
                    <a:pt x="2093976" y="536448"/>
                  </a:lnTo>
                  <a:lnTo>
                    <a:pt x="2093976" y="609430"/>
                  </a:lnTo>
                  <a:lnTo>
                    <a:pt x="2101596" y="608584"/>
                  </a:lnTo>
                  <a:lnTo>
                    <a:pt x="2101596" y="533400"/>
                  </a:lnTo>
                  <a:lnTo>
                    <a:pt x="2106398" y="530813"/>
                  </a:lnTo>
                  <a:close/>
                </a:path>
                <a:path w="2225040" h="611504">
                  <a:moveTo>
                    <a:pt x="2107692" y="530352"/>
                  </a:moveTo>
                  <a:lnTo>
                    <a:pt x="2106398" y="530813"/>
                  </a:lnTo>
                  <a:lnTo>
                    <a:pt x="2101596" y="533400"/>
                  </a:lnTo>
                  <a:lnTo>
                    <a:pt x="2107692" y="530352"/>
                  </a:lnTo>
                  <a:close/>
                </a:path>
                <a:path w="2225040" h="611504">
                  <a:moveTo>
                    <a:pt x="2107692" y="607568"/>
                  </a:moveTo>
                  <a:lnTo>
                    <a:pt x="2107692" y="530352"/>
                  </a:lnTo>
                  <a:lnTo>
                    <a:pt x="2101596" y="533400"/>
                  </a:lnTo>
                  <a:lnTo>
                    <a:pt x="2101596" y="608584"/>
                  </a:lnTo>
                  <a:lnTo>
                    <a:pt x="2106168" y="608076"/>
                  </a:lnTo>
                  <a:lnTo>
                    <a:pt x="2107692" y="607568"/>
                  </a:lnTo>
                  <a:close/>
                </a:path>
                <a:path w="2225040" h="611504">
                  <a:moveTo>
                    <a:pt x="2119922" y="523532"/>
                  </a:moveTo>
                  <a:lnTo>
                    <a:pt x="2106398" y="530813"/>
                  </a:lnTo>
                  <a:lnTo>
                    <a:pt x="2107692" y="530352"/>
                  </a:lnTo>
                  <a:lnTo>
                    <a:pt x="2107692" y="607568"/>
                  </a:lnTo>
                  <a:lnTo>
                    <a:pt x="2115312" y="605028"/>
                  </a:lnTo>
                  <a:lnTo>
                    <a:pt x="2115312" y="527304"/>
                  </a:lnTo>
                  <a:lnTo>
                    <a:pt x="2119922" y="523532"/>
                  </a:lnTo>
                  <a:close/>
                </a:path>
                <a:path w="2225040" h="611504">
                  <a:moveTo>
                    <a:pt x="2121408" y="522732"/>
                  </a:moveTo>
                  <a:lnTo>
                    <a:pt x="2119922" y="523532"/>
                  </a:lnTo>
                  <a:lnTo>
                    <a:pt x="2115312" y="527304"/>
                  </a:lnTo>
                  <a:lnTo>
                    <a:pt x="2121408" y="522732"/>
                  </a:lnTo>
                  <a:close/>
                </a:path>
                <a:path w="2225040" h="611504">
                  <a:moveTo>
                    <a:pt x="2121408" y="602996"/>
                  </a:moveTo>
                  <a:lnTo>
                    <a:pt x="2121408" y="522732"/>
                  </a:lnTo>
                  <a:lnTo>
                    <a:pt x="2115312" y="527304"/>
                  </a:lnTo>
                  <a:lnTo>
                    <a:pt x="2115312" y="605028"/>
                  </a:lnTo>
                  <a:lnTo>
                    <a:pt x="2121408" y="602996"/>
                  </a:lnTo>
                  <a:close/>
                </a:path>
                <a:path w="2225040" h="611504">
                  <a:moveTo>
                    <a:pt x="2129561" y="515645"/>
                  </a:moveTo>
                  <a:lnTo>
                    <a:pt x="2119922" y="523532"/>
                  </a:lnTo>
                  <a:lnTo>
                    <a:pt x="2121408" y="522732"/>
                  </a:lnTo>
                  <a:lnTo>
                    <a:pt x="2121408" y="602996"/>
                  </a:lnTo>
                  <a:lnTo>
                    <a:pt x="2127504" y="600964"/>
                  </a:lnTo>
                  <a:lnTo>
                    <a:pt x="2127504" y="518160"/>
                  </a:lnTo>
                  <a:lnTo>
                    <a:pt x="2129561" y="515645"/>
                  </a:lnTo>
                  <a:close/>
                </a:path>
                <a:path w="2225040" h="611504">
                  <a:moveTo>
                    <a:pt x="2132076" y="513588"/>
                  </a:moveTo>
                  <a:lnTo>
                    <a:pt x="2129561" y="515645"/>
                  </a:lnTo>
                  <a:lnTo>
                    <a:pt x="2127504" y="518160"/>
                  </a:lnTo>
                  <a:lnTo>
                    <a:pt x="2132076" y="513588"/>
                  </a:lnTo>
                  <a:close/>
                </a:path>
                <a:path w="2225040" h="611504">
                  <a:moveTo>
                    <a:pt x="2132076" y="599440"/>
                  </a:moveTo>
                  <a:lnTo>
                    <a:pt x="2132076" y="513588"/>
                  </a:lnTo>
                  <a:lnTo>
                    <a:pt x="2127504" y="518160"/>
                  </a:lnTo>
                  <a:lnTo>
                    <a:pt x="2127504" y="600964"/>
                  </a:lnTo>
                  <a:lnTo>
                    <a:pt x="2132076" y="599440"/>
                  </a:lnTo>
                  <a:close/>
                </a:path>
                <a:path w="2225040" h="611504">
                  <a:moveTo>
                    <a:pt x="2137909" y="505442"/>
                  </a:moveTo>
                  <a:lnTo>
                    <a:pt x="2129561" y="515645"/>
                  </a:lnTo>
                  <a:lnTo>
                    <a:pt x="2132076" y="513588"/>
                  </a:lnTo>
                  <a:lnTo>
                    <a:pt x="2132076" y="599440"/>
                  </a:lnTo>
                  <a:lnTo>
                    <a:pt x="2133600" y="598932"/>
                  </a:lnTo>
                  <a:lnTo>
                    <a:pt x="2136648" y="597497"/>
                  </a:lnTo>
                  <a:lnTo>
                    <a:pt x="2136648" y="507492"/>
                  </a:lnTo>
                  <a:lnTo>
                    <a:pt x="2137909" y="505442"/>
                  </a:lnTo>
                  <a:close/>
                </a:path>
                <a:path w="2225040" h="611504">
                  <a:moveTo>
                    <a:pt x="2141220" y="501396"/>
                  </a:moveTo>
                  <a:lnTo>
                    <a:pt x="2137909" y="505442"/>
                  </a:lnTo>
                  <a:lnTo>
                    <a:pt x="2136648" y="507492"/>
                  </a:lnTo>
                  <a:lnTo>
                    <a:pt x="2141220" y="501396"/>
                  </a:lnTo>
                  <a:close/>
                </a:path>
                <a:path w="2225040" h="611504">
                  <a:moveTo>
                    <a:pt x="2141220" y="595346"/>
                  </a:moveTo>
                  <a:lnTo>
                    <a:pt x="2141220" y="501396"/>
                  </a:lnTo>
                  <a:lnTo>
                    <a:pt x="2136648" y="507492"/>
                  </a:lnTo>
                  <a:lnTo>
                    <a:pt x="2136648" y="597497"/>
                  </a:lnTo>
                  <a:lnTo>
                    <a:pt x="2141220" y="595346"/>
                  </a:lnTo>
                  <a:close/>
                </a:path>
                <a:path w="2225040" h="611504">
                  <a:moveTo>
                    <a:pt x="2147047" y="490593"/>
                  </a:moveTo>
                  <a:lnTo>
                    <a:pt x="2137909" y="505442"/>
                  </a:lnTo>
                  <a:lnTo>
                    <a:pt x="2141220" y="501396"/>
                  </a:lnTo>
                  <a:lnTo>
                    <a:pt x="2141220" y="595346"/>
                  </a:lnTo>
                  <a:lnTo>
                    <a:pt x="2145792" y="593194"/>
                  </a:lnTo>
                  <a:lnTo>
                    <a:pt x="2145792" y="495300"/>
                  </a:lnTo>
                  <a:lnTo>
                    <a:pt x="2147047" y="490593"/>
                  </a:lnTo>
                  <a:close/>
                </a:path>
                <a:path w="2225040" h="611504">
                  <a:moveTo>
                    <a:pt x="2148840" y="487680"/>
                  </a:moveTo>
                  <a:lnTo>
                    <a:pt x="2147047" y="490593"/>
                  </a:lnTo>
                  <a:lnTo>
                    <a:pt x="2145792" y="495300"/>
                  </a:lnTo>
                  <a:lnTo>
                    <a:pt x="2148840" y="487680"/>
                  </a:lnTo>
                  <a:close/>
                </a:path>
                <a:path w="2225040" h="611504">
                  <a:moveTo>
                    <a:pt x="2148840" y="591760"/>
                  </a:moveTo>
                  <a:lnTo>
                    <a:pt x="2148840" y="487680"/>
                  </a:lnTo>
                  <a:lnTo>
                    <a:pt x="2145792" y="495300"/>
                  </a:lnTo>
                  <a:lnTo>
                    <a:pt x="2145792" y="593194"/>
                  </a:lnTo>
                  <a:lnTo>
                    <a:pt x="2148840" y="591760"/>
                  </a:lnTo>
                  <a:close/>
                </a:path>
                <a:path w="2225040" h="611504">
                  <a:moveTo>
                    <a:pt x="2150405" y="478000"/>
                  </a:moveTo>
                  <a:lnTo>
                    <a:pt x="2147047" y="490593"/>
                  </a:lnTo>
                  <a:lnTo>
                    <a:pt x="2148840" y="487680"/>
                  </a:lnTo>
                  <a:lnTo>
                    <a:pt x="2148840" y="591760"/>
                  </a:lnTo>
                  <a:lnTo>
                    <a:pt x="2150364" y="591043"/>
                  </a:lnTo>
                  <a:lnTo>
                    <a:pt x="2150364" y="478536"/>
                  </a:lnTo>
                  <a:lnTo>
                    <a:pt x="2150405" y="478000"/>
                  </a:lnTo>
                  <a:close/>
                </a:path>
                <a:path w="2225040" h="611504">
                  <a:moveTo>
                    <a:pt x="2151888" y="472440"/>
                  </a:moveTo>
                  <a:lnTo>
                    <a:pt x="2150405" y="478000"/>
                  </a:lnTo>
                  <a:lnTo>
                    <a:pt x="2150364" y="478536"/>
                  </a:lnTo>
                  <a:lnTo>
                    <a:pt x="2151888" y="472440"/>
                  </a:lnTo>
                  <a:close/>
                </a:path>
                <a:path w="2225040" h="611504">
                  <a:moveTo>
                    <a:pt x="2188464" y="558038"/>
                  </a:moveTo>
                  <a:lnTo>
                    <a:pt x="2188464" y="73152"/>
                  </a:lnTo>
                  <a:lnTo>
                    <a:pt x="2151888" y="73152"/>
                  </a:lnTo>
                  <a:lnTo>
                    <a:pt x="2151888" y="472440"/>
                  </a:lnTo>
                  <a:lnTo>
                    <a:pt x="2150364" y="478536"/>
                  </a:lnTo>
                  <a:lnTo>
                    <a:pt x="2150364" y="591043"/>
                  </a:lnTo>
                  <a:lnTo>
                    <a:pt x="2159508" y="586740"/>
                  </a:lnTo>
                  <a:lnTo>
                    <a:pt x="2180844" y="566928"/>
                  </a:lnTo>
                  <a:lnTo>
                    <a:pt x="2188464" y="558038"/>
                  </a:lnTo>
                  <a:close/>
                </a:path>
                <a:path w="2225040" h="611504">
                  <a:moveTo>
                    <a:pt x="2151888" y="472440"/>
                  </a:moveTo>
                  <a:lnTo>
                    <a:pt x="2151888" y="458724"/>
                  </a:lnTo>
                  <a:lnTo>
                    <a:pt x="2150405" y="478000"/>
                  </a:lnTo>
                  <a:lnTo>
                    <a:pt x="2151888" y="472440"/>
                  </a:lnTo>
                  <a:close/>
                </a:path>
                <a:path w="2225040" h="611504">
                  <a:moveTo>
                    <a:pt x="2188464" y="73152"/>
                  </a:moveTo>
                  <a:lnTo>
                    <a:pt x="2151888" y="36576"/>
                  </a:lnTo>
                  <a:lnTo>
                    <a:pt x="2151888" y="73152"/>
                  </a:lnTo>
                  <a:lnTo>
                    <a:pt x="2188464" y="73152"/>
                  </a:lnTo>
                  <a:close/>
                </a:path>
              </a:pathLst>
            </a:custGeom>
            <a:solidFill>
              <a:srgbClr val="4371C4"/>
            </a:solidFill>
          </p:spPr>
          <p:txBody>
            <a:bodyPr wrap="square" lIns="0" tIns="0" rIns="0" bIns="0" rtlCol="0"/>
            <a:lstStyle/>
            <a:p>
              <a:endParaRPr sz="1588">
                <a:solidFill>
                  <a:srgbClr val="002060"/>
                </a:solidFill>
                <a:latin typeface="Arial" panose="020B0604020202020204" pitchFamily="34" charset="0"/>
                <a:cs typeface="Arial" panose="020B0604020202020204" pitchFamily="34" charset="0"/>
              </a:endParaRPr>
            </a:p>
          </p:txBody>
        </p:sp>
      </p:grpSp>
      <p:sp>
        <p:nvSpPr>
          <p:cNvPr id="35" name="object 37">
            <a:extLst>
              <a:ext uri="{FF2B5EF4-FFF2-40B4-BE49-F238E27FC236}">
                <a16:creationId xmlns:a16="http://schemas.microsoft.com/office/drawing/2014/main" id="{7FA22AE4-5484-16AB-4FC1-7C6ACC46AEB3}"/>
              </a:ext>
            </a:extLst>
          </p:cNvPr>
          <p:cNvSpPr txBox="1"/>
          <p:nvPr/>
        </p:nvSpPr>
        <p:spPr>
          <a:xfrm>
            <a:off x="5038612" y="4069782"/>
            <a:ext cx="5078733" cy="436753"/>
          </a:xfrm>
          <a:prstGeom prst="rect">
            <a:avLst/>
          </a:prstGeom>
        </p:spPr>
        <p:txBody>
          <a:bodyPr vert="horz" wrap="square" lIns="0" tIns="11206" rIns="0" bIns="0" rtlCol="0">
            <a:spAutoFit/>
          </a:bodyPr>
          <a:lstStyle/>
          <a:p>
            <a:pPr marL="11206" marR="4483">
              <a:lnSpc>
                <a:spcPct val="102099"/>
              </a:lnSpc>
              <a:spcBef>
                <a:spcPts val="88"/>
              </a:spcBef>
            </a:pPr>
            <a:r>
              <a:rPr sz="1400" b="1" spc="9" dirty="0">
                <a:solidFill>
                  <a:srgbClr val="002060"/>
                </a:solidFill>
                <a:latin typeface="Arial" panose="020B0604020202020204" pitchFamily="34" charset="0"/>
                <a:cs typeface="Arial" panose="020B0604020202020204" pitchFamily="34" charset="0"/>
              </a:rPr>
              <a:t>Les </a:t>
            </a:r>
            <a:r>
              <a:rPr sz="1400" b="1" dirty="0">
                <a:solidFill>
                  <a:srgbClr val="002060"/>
                </a:solidFill>
                <a:latin typeface="Arial" panose="020B0604020202020204" pitchFamily="34" charset="0"/>
                <a:cs typeface="Arial" panose="020B0604020202020204" pitchFamily="34" charset="0"/>
              </a:rPr>
              <a:t>leviers,</a:t>
            </a:r>
            <a:r>
              <a:rPr sz="1400" b="1" spc="4" dirty="0">
                <a:solidFill>
                  <a:srgbClr val="002060"/>
                </a:solidFill>
                <a:latin typeface="Arial" panose="020B0604020202020204" pitchFamily="34" charset="0"/>
                <a:cs typeface="Arial" panose="020B0604020202020204" pitchFamily="34" charset="0"/>
              </a:rPr>
              <a:t> </a:t>
            </a:r>
            <a:r>
              <a:rPr sz="1400" b="1" spc="-9" dirty="0">
                <a:solidFill>
                  <a:srgbClr val="002060"/>
                </a:solidFill>
                <a:latin typeface="Arial" panose="020B0604020202020204" pitchFamily="34" charset="0"/>
                <a:cs typeface="Arial" panose="020B0604020202020204" pitchFamily="34" charset="0"/>
              </a:rPr>
              <a:t>HALTE</a:t>
            </a:r>
            <a:r>
              <a:rPr sz="1400" b="1" spc="13" dirty="0">
                <a:solidFill>
                  <a:srgbClr val="002060"/>
                </a:solidFill>
                <a:latin typeface="Arial" panose="020B0604020202020204" pitchFamily="34" charset="0"/>
                <a:cs typeface="Arial" panose="020B0604020202020204" pitchFamily="34" charset="0"/>
              </a:rPr>
              <a:t> </a:t>
            </a:r>
            <a:r>
              <a:rPr sz="1400" b="1" spc="4" dirty="0">
                <a:solidFill>
                  <a:srgbClr val="002060"/>
                </a:solidFill>
                <a:latin typeface="Arial" panose="020B0604020202020204" pitchFamily="34" charset="0"/>
                <a:cs typeface="Arial" panose="020B0604020202020204" pitchFamily="34" charset="0"/>
              </a:rPr>
              <a:t>et </a:t>
            </a:r>
            <a:r>
              <a:rPr sz="1400" b="1" spc="-31" dirty="0">
                <a:solidFill>
                  <a:srgbClr val="002060"/>
                </a:solidFill>
                <a:latin typeface="Arial" panose="020B0604020202020204" pitchFamily="34" charset="0"/>
                <a:cs typeface="Arial" panose="020B0604020202020204" pitchFamily="34" charset="0"/>
              </a:rPr>
              <a:t>SAYAM</a:t>
            </a:r>
            <a:r>
              <a:rPr sz="1400" b="1" spc="18"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permettent</a:t>
            </a:r>
            <a:r>
              <a:rPr sz="1400" spc="-9"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de</a:t>
            </a:r>
            <a:r>
              <a:rPr sz="1400" spc="22" dirty="0">
                <a:solidFill>
                  <a:srgbClr val="002060"/>
                </a:solidFill>
                <a:latin typeface="Arial" panose="020B0604020202020204" pitchFamily="34" charset="0"/>
                <a:cs typeface="Arial" panose="020B0604020202020204" pitchFamily="34" charset="0"/>
              </a:rPr>
              <a:t> </a:t>
            </a:r>
            <a:r>
              <a:rPr sz="1400" dirty="0">
                <a:solidFill>
                  <a:srgbClr val="002060"/>
                </a:solidFill>
                <a:latin typeface="Arial" panose="020B0604020202020204" pitchFamily="34" charset="0"/>
                <a:cs typeface="Arial" panose="020B0604020202020204" pitchFamily="34" charset="0"/>
              </a:rPr>
              <a:t>faciliter</a:t>
            </a:r>
            <a:r>
              <a:rPr sz="1400" spc="4" dirty="0">
                <a:solidFill>
                  <a:srgbClr val="002060"/>
                </a:solidFill>
                <a:latin typeface="Arial" panose="020B0604020202020204" pitchFamily="34" charset="0"/>
                <a:cs typeface="Arial" panose="020B0604020202020204" pitchFamily="34" charset="0"/>
              </a:rPr>
              <a:t> le</a:t>
            </a:r>
            <a:r>
              <a:rPr sz="1400" spc="22"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dégagement </a:t>
            </a:r>
            <a:r>
              <a:rPr sz="1400" spc="13" dirty="0">
                <a:solidFill>
                  <a:srgbClr val="002060"/>
                </a:solidFill>
                <a:latin typeface="Arial" panose="020B0604020202020204" pitchFamily="34" charset="0"/>
                <a:cs typeface="Arial" panose="020B0604020202020204" pitchFamily="34" charset="0"/>
              </a:rPr>
              <a:t>de </a:t>
            </a:r>
            <a:r>
              <a:rPr sz="1400" spc="-274"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l’anneau</a:t>
            </a:r>
            <a:r>
              <a:rPr sz="1400" spc="22" dirty="0">
                <a:solidFill>
                  <a:srgbClr val="002060"/>
                </a:solidFill>
                <a:latin typeface="Arial" panose="020B0604020202020204" pitchFamily="34" charset="0"/>
                <a:cs typeface="Arial" panose="020B0604020202020204" pitchFamily="34" charset="0"/>
              </a:rPr>
              <a:t> </a:t>
            </a:r>
            <a:r>
              <a:rPr sz="1400" spc="9" dirty="0">
                <a:solidFill>
                  <a:srgbClr val="002060"/>
                </a:solidFill>
                <a:latin typeface="Arial" panose="020B0604020202020204" pitchFamily="34" charset="0"/>
                <a:cs typeface="Arial" panose="020B0604020202020204" pitchFamily="34" charset="0"/>
              </a:rPr>
              <a:t>conique</a:t>
            </a:r>
            <a:r>
              <a:rPr sz="1400" spc="31" dirty="0">
                <a:solidFill>
                  <a:srgbClr val="002060"/>
                </a:solidFill>
                <a:latin typeface="Arial" panose="020B0604020202020204" pitchFamily="34" charset="0"/>
                <a:cs typeface="Arial" panose="020B0604020202020204" pitchFamily="34" charset="0"/>
              </a:rPr>
              <a:t> </a:t>
            </a:r>
            <a:r>
              <a:rPr sz="1400" dirty="0">
                <a:solidFill>
                  <a:srgbClr val="002060"/>
                </a:solidFill>
                <a:latin typeface="Arial" panose="020B0604020202020204" pitchFamily="34" charset="0"/>
                <a:cs typeface="Arial" panose="020B0604020202020204" pitchFamily="34" charset="0"/>
              </a:rPr>
              <a:t>rentrant.</a:t>
            </a:r>
            <a:endParaRPr sz="1400">
              <a:solidFill>
                <a:srgbClr val="002060"/>
              </a:solidFill>
              <a:latin typeface="Arial" panose="020B0604020202020204" pitchFamily="34" charset="0"/>
              <a:cs typeface="Arial" panose="020B0604020202020204" pitchFamily="34" charset="0"/>
            </a:endParaRPr>
          </a:p>
        </p:txBody>
      </p:sp>
      <p:sp>
        <p:nvSpPr>
          <p:cNvPr id="37" name="object 38">
            <a:extLst>
              <a:ext uri="{FF2B5EF4-FFF2-40B4-BE49-F238E27FC236}">
                <a16:creationId xmlns:a16="http://schemas.microsoft.com/office/drawing/2014/main" id="{591B71BE-9FAE-7EBE-5A4B-B02A3228C1E4}"/>
              </a:ext>
            </a:extLst>
          </p:cNvPr>
          <p:cNvSpPr txBox="1"/>
          <p:nvPr/>
        </p:nvSpPr>
        <p:spPr>
          <a:xfrm>
            <a:off x="5038611" y="5359354"/>
            <a:ext cx="5018264" cy="656492"/>
          </a:xfrm>
          <a:prstGeom prst="rect">
            <a:avLst/>
          </a:prstGeom>
        </p:spPr>
        <p:txBody>
          <a:bodyPr vert="horz" wrap="square" lIns="0" tIns="11206" rIns="0" bIns="0" rtlCol="0">
            <a:spAutoFit/>
          </a:bodyPr>
          <a:lstStyle/>
          <a:p>
            <a:pPr marL="11206" marR="4483">
              <a:lnSpc>
                <a:spcPct val="102099"/>
              </a:lnSpc>
              <a:spcBef>
                <a:spcPts val="88"/>
              </a:spcBef>
            </a:pPr>
            <a:r>
              <a:rPr sz="1400" b="1" spc="9" dirty="0">
                <a:solidFill>
                  <a:srgbClr val="002060"/>
                </a:solidFill>
                <a:latin typeface="Arial" panose="020B0604020202020204" pitchFamily="34" charset="0"/>
                <a:cs typeface="Arial" panose="020B0604020202020204" pitchFamily="34" charset="0"/>
              </a:rPr>
              <a:t>Les </a:t>
            </a:r>
            <a:r>
              <a:rPr sz="1400" b="1" dirty="0">
                <a:solidFill>
                  <a:srgbClr val="002060"/>
                </a:solidFill>
                <a:latin typeface="Arial" panose="020B0604020202020204" pitchFamily="34" charset="0"/>
                <a:cs typeface="Arial" panose="020B0604020202020204" pitchFamily="34" charset="0"/>
              </a:rPr>
              <a:t>leviers, </a:t>
            </a:r>
            <a:r>
              <a:rPr sz="1400" b="1" spc="13" dirty="0">
                <a:solidFill>
                  <a:srgbClr val="002060"/>
                </a:solidFill>
                <a:latin typeface="Arial" panose="020B0604020202020204" pitchFamily="34" charset="0"/>
                <a:cs typeface="Arial" panose="020B0604020202020204" pitchFamily="34" charset="0"/>
              </a:rPr>
              <a:t>FIFRE </a:t>
            </a:r>
            <a:r>
              <a:rPr sz="1400" b="1" spc="4" dirty="0">
                <a:solidFill>
                  <a:srgbClr val="002060"/>
                </a:solidFill>
                <a:latin typeface="Arial" panose="020B0604020202020204" pitchFamily="34" charset="0"/>
                <a:cs typeface="Arial" panose="020B0604020202020204" pitchFamily="34" charset="0"/>
              </a:rPr>
              <a:t>et </a:t>
            </a:r>
            <a:r>
              <a:rPr sz="1400" b="1" spc="13" dirty="0">
                <a:solidFill>
                  <a:srgbClr val="002060"/>
                </a:solidFill>
                <a:latin typeface="Arial" panose="020B0604020202020204" pitchFamily="34" charset="0"/>
                <a:cs typeface="Arial" panose="020B0604020202020204" pitchFamily="34" charset="0"/>
              </a:rPr>
              <a:t>FIACRE </a:t>
            </a:r>
            <a:r>
              <a:rPr sz="1400" spc="9" dirty="0">
                <a:solidFill>
                  <a:srgbClr val="002060"/>
                </a:solidFill>
                <a:latin typeface="Arial" panose="020B0604020202020204" pitchFamily="34" charset="0"/>
                <a:cs typeface="Arial" panose="020B0604020202020204" pitchFamily="34" charset="0"/>
              </a:rPr>
              <a:t>permettent </a:t>
            </a:r>
            <a:r>
              <a:rPr sz="1400" spc="13" dirty="0">
                <a:solidFill>
                  <a:srgbClr val="002060"/>
                </a:solidFill>
                <a:latin typeface="Arial" panose="020B0604020202020204" pitchFamily="34" charset="0"/>
                <a:cs typeface="Arial" panose="020B0604020202020204" pitchFamily="34" charset="0"/>
              </a:rPr>
              <a:t>de </a:t>
            </a:r>
            <a:r>
              <a:rPr sz="1400" dirty="0">
                <a:solidFill>
                  <a:srgbClr val="002060"/>
                </a:solidFill>
                <a:latin typeface="Arial" panose="020B0604020202020204" pitchFamily="34" charset="0"/>
                <a:cs typeface="Arial" panose="020B0604020202020204" pitchFamily="34" charset="0"/>
              </a:rPr>
              <a:t>faciliter </a:t>
            </a:r>
            <a:r>
              <a:rPr sz="1400" spc="4" dirty="0">
                <a:solidFill>
                  <a:srgbClr val="002060"/>
                </a:solidFill>
                <a:latin typeface="Arial" panose="020B0604020202020204" pitchFamily="34" charset="0"/>
                <a:cs typeface="Arial" panose="020B0604020202020204" pitchFamily="34" charset="0"/>
              </a:rPr>
              <a:t>le </a:t>
            </a:r>
            <a:r>
              <a:rPr sz="1400" spc="9" dirty="0">
                <a:solidFill>
                  <a:srgbClr val="002060"/>
                </a:solidFill>
                <a:latin typeface="Arial" panose="020B0604020202020204" pitchFamily="34" charset="0"/>
                <a:cs typeface="Arial" panose="020B0604020202020204" pitchFamily="34" charset="0"/>
              </a:rPr>
              <a:t>dégagement </a:t>
            </a:r>
            <a:r>
              <a:rPr sz="1400" spc="13" dirty="0">
                <a:solidFill>
                  <a:srgbClr val="002060"/>
                </a:solidFill>
                <a:latin typeface="Arial" panose="020B0604020202020204" pitchFamily="34" charset="0"/>
                <a:cs typeface="Arial" panose="020B0604020202020204" pitchFamily="34" charset="0"/>
              </a:rPr>
              <a:t>de </a:t>
            </a:r>
            <a:r>
              <a:rPr sz="1400" spc="-278"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l’anneau</a:t>
            </a:r>
            <a:r>
              <a:rPr sz="1400" spc="26"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de</a:t>
            </a:r>
            <a:r>
              <a:rPr sz="1400" spc="18"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verrouillage,</a:t>
            </a:r>
            <a:r>
              <a:rPr sz="1400" spc="31" dirty="0">
                <a:solidFill>
                  <a:srgbClr val="002060"/>
                </a:solidFill>
                <a:latin typeface="Arial" panose="020B0604020202020204" pitchFamily="34" charset="0"/>
                <a:cs typeface="Arial" panose="020B0604020202020204" pitchFamily="34" charset="0"/>
              </a:rPr>
              <a:t> </a:t>
            </a:r>
            <a:r>
              <a:rPr sz="1400" spc="13" dirty="0">
                <a:solidFill>
                  <a:srgbClr val="002060"/>
                </a:solidFill>
                <a:latin typeface="Arial" panose="020B0604020202020204" pitchFamily="34" charset="0"/>
                <a:cs typeface="Arial" panose="020B0604020202020204" pitchFamily="34" charset="0"/>
              </a:rPr>
              <a:t>de</a:t>
            </a:r>
            <a:r>
              <a:rPr sz="1400" spc="9"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la</a:t>
            </a:r>
            <a:r>
              <a:rPr sz="1400" spc="18" dirty="0">
                <a:solidFill>
                  <a:srgbClr val="002060"/>
                </a:solidFill>
                <a:latin typeface="Arial" panose="020B0604020202020204" pitchFamily="34" charset="0"/>
                <a:cs typeface="Arial" panose="020B0604020202020204" pitchFamily="34" charset="0"/>
              </a:rPr>
              <a:t> </a:t>
            </a:r>
            <a:r>
              <a:rPr sz="1400" dirty="0">
                <a:solidFill>
                  <a:srgbClr val="002060"/>
                </a:solidFill>
                <a:latin typeface="Arial" panose="020B0604020202020204" pitchFamily="34" charset="0"/>
                <a:cs typeface="Arial" panose="020B0604020202020204" pitchFamily="34" charset="0"/>
              </a:rPr>
              <a:t>clavette</a:t>
            </a:r>
            <a:r>
              <a:rPr sz="1400" spc="9" dirty="0">
                <a:solidFill>
                  <a:srgbClr val="002060"/>
                </a:solidFill>
                <a:latin typeface="Arial" panose="020B0604020202020204" pitchFamily="34" charset="0"/>
                <a:cs typeface="Arial" panose="020B0604020202020204" pitchFamily="34" charset="0"/>
              </a:rPr>
              <a:t> et</a:t>
            </a:r>
            <a:r>
              <a:rPr sz="1400" spc="13" dirty="0">
                <a:solidFill>
                  <a:srgbClr val="002060"/>
                </a:solidFill>
                <a:latin typeface="Arial" panose="020B0604020202020204" pitchFamily="34" charset="0"/>
                <a:cs typeface="Arial" panose="020B0604020202020204" pitchFamily="34" charset="0"/>
              </a:rPr>
              <a:t> de</a:t>
            </a:r>
            <a:r>
              <a:rPr sz="1400" spc="9" dirty="0">
                <a:solidFill>
                  <a:srgbClr val="002060"/>
                </a:solidFill>
                <a:latin typeface="Arial" panose="020B0604020202020204" pitchFamily="34" charset="0"/>
                <a:cs typeface="Arial" panose="020B0604020202020204" pitchFamily="34" charset="0"/>
              </a:rPr>
              <a:t> repousser les</a:t>
            </a:r>
            <a:r>
              <a:rPr sz="1400" dirty="0">
                <a:solidFill>
                  <a:srgbClr val="002060"/>
                </a:solidFill>
                <a:latin typeface="Arial" panose="020B0604020202020204" pitchFamily="34" charset="0"/>
                <a:cs typeface="Arial" panose="020B0604020202020204" pitchFamily="34" charset="0"/>
              </a:rPr>
              <a:t> </a:t>
            </a:r>
            <a:r>
              <a:rPr sz="1400" spc="4" dirty="0">
                <a:solidFill>
                  <a:srgbClr val="002060"/>
                </a:solidFill>
                <a:latin typeface="Arial" panose="020B0604020202020204" pitchFamily="34" charset="0"/>
                <a:cs typeface="Arial" panose="020B0604020202020204" pitchFamily="34" charset="0"/>
              </a:rPr>
              <a:t>talons.</a:t>
            </a:r>
            <a:endParaRPr sz="1400">
              <a:solidFill>
                <a:srgbClr val="002060"/>
              </a:solidFill>
              <a:latin typeface="Arial" panose="020B0604020202020204" pitchFamily="34" charset="0"/>
              <a:cs typeface="Arial" panose="020B0604020202020204" pitchFamily="34" charset="0"/>
            </a:endParaRPr>
          </a:p>
        </p:txBody>
      </p:sp>
      <p:sp>
        <p:nvSpPr>
          <p:cNvPr id="38" name="object 39">
            <a:extLst>
              <a:ext uri="{FF2B5EF4-FFF2-40B4-BE49-F238E27FC236}">
                <a16:creationId xmlns:a16="http://schemas.microsoft.com/office/drawing/2014/main" id="{EB3446D3-B0AC-A0D8-F230-4B4A2CDB5B27}"/>
              </a:ext>
            </a:extLst>
          </p:cNvPr>
          <p:cNvSpPr txBox="1"/>
          <p:nvPr/>
        </p:nvSpPr>
        <p:spPr>
          <a:xfrm>
            <a:off x="2093706" y="2648429"/>
            <a:ext cx="348503" cy="282235"/>
          </a:xfrm>
          <a:prstGeom prst="rect">
            <a:avLst/>
          </a:prstGeom>
        </p:spPr>
        <p:txBody>
          <a:bodyPr vert="horz" wrap="square" lIns="0" tIns="10646" rIns="0" bIns="0" rtlCol="0">
            <a:spAutoFit/>
          </a:bodyPr>
          <a:lstStyle/>
          <a:p>
            <a:pPr marL="11206">
              <a:spcBef>
                <a:spcPts val="84"/>
              </a:spcBef>
            </a:pPr>
            <a:r>
              <a:rPr sz="882" b="1" spc="-9" dirty="0">
                <a:solidFill>
                  <a:srgbClr val="002060"/>
                </a:solidFill>
                <a:latin typeface="Arial" panose="020B0604020202020204" pitchFamily="34" charset="0"/>
                <a:cs typeface="Arial" panose="020B0604020202020204" pitchFamily="34" charset="0"/>
              </a:rPr>
              <a:t>H</a:t>
            </a:r>
            <a:r>
              <a:rPr sz="882" b="1" spc="-40" dirty="0">
                <a:solidFill>
                  <a:srgbClr val="002060"/>
                </a:solidFill>
                <a:latin typeface="Arial" panose="020B0604020202020204" pitchFamily="34" charset="0"/>
                <a:cs typeface="Arial" panose="020B0604020202020204" pitchFamily="34" charset="0"/>
              </a:rPr>
              <a:t>Y</a:t>
            </a:r>
            <a:r>
              <a:rPr sz="882" b="1" spc="-9" dirty="0">
                <a:solidFill>
                  <a:srgbClr val="002060"/>
                </a:solidFill>
                <a:latin typeface="Arial" panose="020B0604020202020204" pitchFamily="34" charset="0"/>
                <a:cs typeface="Arial" panose="020B0604020202020204" pitchFamily="34" charset="0"/>
              </a:rPr>
              <a:t>O</a:t>
            </a:r>
            <a:r>
              <a:rPr sz="882" b="1" spc="-4" dirty="0">
                <a:solidFill>
                  <a:srgbClr val="002060"/>
                </a:solidFill>
                <a:latin typeface="Arial" panose="020B0604020202020204" pitchFamily="34" charset="0"/>
                <a:cs typeface="Arial" panose="020B0604020202020204" pitchFamily="34" charset="0"/>
              </a:rPr>
              <a:t>CA</a:t>
            </a:r>
            <a:endParaRPr sz="882">
              <a:solidFill>
                <a:srgbClr val="002060"/>
              </a:solidFill>
              <a:latin typeface="Arial" panose="020B0604020202020204" pitchFamily="34" charset="0"/>
              <a:cs typeface="Arial" panose="020B0604020202020204" pitchFamily="34" charset="0"/>
            </a:endParaRPr>
          </a:p>
        </p:txBody>
      </p:sp>
      <p:sp>
        <p:nvSpPr>
          <p:cNvPr id="39" name="object 40">
            <a:extLst>
              <a:ext uri="{FF2B5EF4-FFF2-40B4-BE49-F238E27FC236}">
                <a16:creationId xmlns:a16="http://schemas.microsoft.com/office/drawing/2014/main" id="{9797FE78-F18C-5006-13B9-C5B51F008960}"/>
              </a:ext>
            </a:extLst>
          </p:cNvPr>
          <p:cNvSpPr txBox="1"/>
          <p:nvPr/>
        </p:nvSpPr>
        <p:spPr>
          <a:xfrm>
            <a:off x="2093706" y="5792350"/>
            <a:ext cx="346262" cy="282235"/>
          </a:xfrm>
          <a:prstGeom prst="rect">
            <a:avLst/>
          </a:prstGeom>
        </p:spPr>
        <p:txBody>
          <a:bodyPr vert="horz" wrap="square" lIns="0" tIns="10646" rIns="0" bIns="0" rtlCol="0">
            <a:spAutoFit/>
          </a:bodyPr>
          <a:lstStyle/>
          <a:p>
            <a:pPr marL="11206">
              <a:spcBef>
                <a:spcPts val="84"/>
              </a:spcBef>
            </a:pPr>
            <a:r>
              <a:rPr sz="882" b="1" spc="-9" dirty="0">
                <a:solidFill>
                  <a:srgbClr val="002060"/>
                </a:solidFill>
                <a:latin typeface="Arial" panose="020B0604020202020204" pitchFamily="34" charset="0"/>
                <a:cs typeface="Arial" panose="020B0604020202020204" pitchFamily="34" charset="0"/>
              </a:rPr>
              <a:t>FI</a:t>
            </a:r>
            <a:r>
              <a:rPr sz="882" b="1" spc="-22" dirty="0">
                <a:solidFill>
                  <a:srgbClr val="002060"/>
                </a:solidFill>
                <a:latin typeface="Arial" panose="020B0604020202020204" pitchFamily="34" charset="0"/>
                <a:cs typeface="Arial" panose="020B0604020202020204" pitchFamily="34" charset="0"/>
              </a:rPr>
              <a:t>A</a:t>
            </a:r>
            <a:r>
              <a:rPr sz="882" b="1" spc="-4" dirty="0">
                <a:solidFill>
                  <a:srgbClr val="002060"/>
                </a:solidFill>
                <a:latin typeface="Arial" panose="020B0604020202020204" pitchFamily="34" charset="0"/>
                <a:cs typeface="Arial" panose="020B0604020202020204" pitchFamily="34" charset="0"/>
              </a:rPr>
              <a:t>CRE</a:t>
            </a:r>
            <a:endParaRPr sz="882">
              <a:solidFill>
                <a:srgbClr val="002060"/>
              </a:solidFill>
              <a:latin typeface="Arial" panose="020B0604020202020204" pitchFamily="34" charset="0"/>
              <a:cs typeface="Arial" panose="020B0604020202020204" pitchFamily="34" charset="0"/>
            </a:endParaRPr>
          </a:p>
        </p:txBody>
      </p:sp>
      <p:sp>
        <p:nvSpPr>
          <p:cNvPr id="40" name="object 41">
            <a:extLst>
              <a:ext uri="{FF2B5EF4-FFF2-40B4-BE49-F238E27FC236}">
                <a16:creationId xmlns:a16="http://schemas.microsoft.com/office/drawing/2014/main" id="{0707890A-9BEA-919A-3591-80BBFC21E9A8}"/>
              </a:ext>
            </a:extLst>
          </p:cNvPr>
          <p:cNvSpPr txBox="1"/>
          <p:nvPr/>
        </p:nvSpPr>
        <p:spPr>
          <a:xfrm>
            <a:off x="2093706" y="5160339"/>
            <a:ext cx="272303" cy="282235"/>
          </a:xfrm>
          <a:prstGeom prst="rect">
            <a:avLst/>
          </a:prstGeom>
        </p:spPr>
        <p:txBody>
          <a:bodyPr vert="horz" wrap="square" lIns="0" tIns="10646" rIns="0" bIns="0" rtlCol="0">
            <a:spAutoFit/>
          </a:bodyPr>
          <a:lstStyle/>
          <a:p>
            <a:pPr marL="11206">
              <a:spcBef>
                <a:spcPts val="84"/>
              </a:spcBef>
            </a:pPr>
            <a:r>
              <a:rPr sz="882" b="1" spc="-9" dirty="0">
                <a:solidFill>
                  <a:srgbClr val="002060"/>
                </a:solidFill>
                <a:latin typeface="Arial" panose="020B0604020202020204" pitchFamily="34" charset="0"/>
                <a:cs typeface="Arial" panose="020B0604020202020204" pitchFamily="34" charset="0"/>
              </a:rPr>
              <a:t>FIF</a:t>
            </a:r>
            <a:r>
              <a:rPr sz="882" b="1" spc="-4" dirty="0">
                <a:solidFill>
                  <a:srgbClr val="002060"/>
                </a:solidFill>
                <a:latin typeface="Arial" panose="020B0604020202020204" pitchFamily="34" charset="0"/>
                <a:cs typeface="Arial" panose="020B0604020202020204" pitchFamily="34" charset="0"/>
              </a:rPr>
              <a:t>RE</a:t>
            </a:r>
            <a:endParaRPr sz="882">
              <a:solidFill>
                <a:srgbClr val="002060"/>
              </a:solidFill>
              <a:latin typeface="Arial" panose="020B0604020202020204" pitchFamily="34" charset="0"/>
              <a:cs typeface="Arial" panose="020B0604020202020204" pitchFamily="34" charset="0"/>
            </a:endParaRPr>
          </a:p>
        </p:txBody>
      </p:sp>
      <p:sp>
        <p:nvSpPr>
          <p:cNvPr id="41" name="object 42">
            <a:extLst>
              <a:ext uri="{FF2B5EF4-FFF2-40B4-BE49-F238E27FC236}">
                <a16:creationId xmlns:a16="http://schemas.microsoft.com/office/drawing/2014/main" id="{DF69F1A5-06F4-3840-8EB2-AC78D92A6760}"/>
              </a:ext>
            </a:extLst>
          </p:cNvPr>
          <p:cNvSpPr txBox="1"/>
          <p:nvPr/>
        </p:nvSpPr>
        <p:spPr>
          <a:xfrm>
            <a:off x="2093706" y="4599596"/>
            <a:ext cx="344581" cy="282235"/>
          </a:xfrm>
          <a:prstGeom prst="rect">
            <a:avLst/>
          </a:prstGeom>
        </p:spPr>
        <p:txBody>
          <a:bodyPr vert="horz" wrap="square" lIns="0" tIns="10646" rIns="0" bIns="0" rtlCol="0">
            <a:spAutoFit/>
          </a:bodyPr>
          <a:lstStyle/>
          <a:p>
            <a:pPr marL="11206">
              <a:spcBef>
                <a:spcPts val="84"/>
              </a:spcBef>
            </a:pPr>
            <a:r>
              <a:rPr sz="882" b="1" spc="-18" dirty="0">
                <a:solidFill>
                  <a:srgbClr val="002060"/>
                </a:solidFill>
                <a:latin typeface="Arial" panose="020B0604020202020204" pitchFamily="34" charset="0"/>
                <a:cs typeface="Arial" panose="020B0604020202020204" pitchFamily="34" charset="0"/>
              </a:rPr>
              <a:t>S</a:t>
            </a:r>
            <a:r>
              <a:rPr sz="882" b="1" spc="-84" dirty="0">
                <a:solidFill>
                  <a:srgbClr val="002060"/>
                </a:solidFill>
                <a:latin typeface="Arial" panose="020B0604020202020204" pitchFamily="34" charset="0"/>
                <a:cs typeface="Arial" panose="020B0604020202020204" pitchFamily="34" charset="0"/>
              </a:rPr>
              <a:t>AY</a:t>
            </a:r>
            <a:r>
              <a:rPr sz="882" b="1" spc="-9" dirty="0">
                <a:solidFill>
                  <a:srgbClr val="002060"/>
                </a:solidFill>
                <a:latin typeface="Arial" panose="020B0604020202020204" pitchFamily="34" charset="0"/>
                <a:cs typeface="Arial" panose="020B0604020202020204" pitchFamily="34" charset="0"/>
              </a:rPr>
              <a:t>A</a:t>
            </a:r>
            <a:r>
              <a:rPr sz="882" b="1" spc="-4" dirty="0">
                <a:solidFill>
                  <a:srgbClr val="002060"/>
                </a:solidFill>
                <a:latin typeface="Arial" panose="020B0604020202020204" pitchFamily="34" charset="0"/>
                <a:cs typeface="Arial" panose="020B0604020202020204" pitchFamily="34" charset="0"/>
              </a:rPr>
              <a:t>M</a:t>
            </a:r>
            <a:endParaRPr sz="882">
              <a:solidFill>
                <a:srgbClr val="002060"/>
              </a:solidFill>
              <a:latin typeface="Arial" panose="020B0604020202020204" pitchFamily="34" charset="0"/>
              <a:cs typeface="Arial" panose="020B0604020202020204" pitchFamily="34" charset="0"/>
            </a:endParaRPr>
          </a:p>
        </p:txBody>
      </p:sp>
      <p:sp>
        <p:nvSpPr>
          <p:cNvPr id="42" name="object 43">
            <a:extLst>
              <a:ext uri="{FF2B5EF4-FFF2-40B4-BE49-F238E27FC236}">
                <a16:creationId xmlns:a16="http://schemas.microsoft.com/office/drawing/2014/main" id="{3339C176-EE6C-92B2-BEFC-48A2E32ED3C8}"/>
              </a:ext>
            </a:extLst>
          </p:cNvPr>
          <p:cNvSpPr txBox="1"/>
          <p:nvPr/>
        </p:nvSpPr>
        <p:spPr>
          <a:xfrm>
            <a:off x="2093706" y="4059025"/>
            <a:ext cx="308162" cy="282235"/>
          </a:xfrm>
          <a:prstGeom prst="rect">
            <a:avLst/>
          </a:prstGeom>
        </p:spPr>
        <p:txBody>
          <a:bodyPr vert="horz" wrap="square" lIns="0" tIns="10646" rIns="0" bIns="0" rtlCol="0">
            <a:spAutoFit/>
          </a:bodyPr>
          <a:lstStyle/>
          <a:p>
            <a:pPr marL="11206">
              <a:spcBef>
                <a:spcPts val="84"/>
              </a:spcBef>
            </a:pPr>
            <a:r>
              <a:rPr sz="882" b="1" spc="-9" dirty="0">
                <a:solidFill>
                  <a:srgbClr val="002060"/>
                </a:solidFill>
                <a:latin typeface="Arial" panose="020B0604020202020204" pitchFamily="34" charset="0"/>
                <a:cs typeface="Arial" panose="020B0604020202020204" pitchFamily="34" charset="0"/>
              </a:rPr>
              <a:t>HA</a:t>
            </a:r>
            <a:r>
              <a:rPr sz="882" b="1" spc="-71" dirty="0">
                <a:solidFill>
                  <a:srgbClr val="002060"/>
                </a:solidFill>
                <a:latin typeface="Arial" panose="020B0604020202020204" pitchFamily="34" charset="0"/>
                <a:cs typeface="Arial" panose="020B0604020202020204" pitchFamily="34" charset="0"/>
              </a:rPr>
              <a:t>L</a:t>
            </a:r>
            <a:r>
              <a:rPr sz="882" b="1" spc="-9" dirty="0">
                <a:solidFill>
                  <a:srgbClr val="002060"/>
                </a:solidFill>
                <a:latin typeface="Arial" panose="020B0604020202020204" pitchFamily="34" charset="0"/>
                <a:cs typeface="Arial" panose="020B0604020202020204" pitchFamily="34" charset="0"/>
              </a:rPr>
              <a:t>T</a:t>
            </a:r>
            <a:r>
              <a:rPr sz="882" b="1" spc="-4" dirty="0">
                <a:solidFill>
                  <a:srgbClr val="002060"/>
                </a:solidFill>
                <a:latin typeface="Arial" panose="020B0604020202020204" pitchFamily="34" charset="0"/>
                <a:cs typeface="Arial" panose="020B0604020202020204" pitchFamily="34" charset="0"/>
              </a:rPr>
              <a:t>E</a:t>
            </a:r>
            <a:endParaRPr sz="882">
              <a:solidFill>
                <a:srgbClr val="002060"/>
              </a:solidFill>
              <a:latin typeface="Arial" panose="020B0604020202020204" pitchFamily="34" charset="0"/>
              <a:cs typeface="Arial" panose="020B0604020202020204" pitchFamily="34" charset="0"/>
            </a:endParaRPr>
          </a:p>
        </p:txBody>
      </p:sp>
      <p:sp>
        <p:nvSpPr>
          <p:cNvPr id="43" name="object 44">
            <a:extLst>
              <a:ext uri="{FF2B5EF4-FFF2-40B4-BE49-F238E27FC236}">
                <a16:creationId xmlns:a16="http://schemas.microsoft.com/office/drawing/2014/main" id="{55675996-272A-2E0F-D860-3D42EB7DDCF8}"/>
              </a:ext>
            </a:extLst>
          </p:cNvPr>
          <p:cNvSpPr txBox="1"/>
          <p:nvPr/>
        </p:nvSpPr>
        <p:spPr>
          <a:xfrm>
            <a:off x="2093706" y="3382638"/>
            <a:ext cx="347382" cy="282235"/>
          </a:xfrm>
          <a:prstGeom prst="rect">
            <a:avLst/>
          </a:prstGeom>
        </p:spPr>
        <p:txBody>
          <a:bodyPr vert="horz" wrap="square" lIns="0" tIns="10646" rIns="0" bIns="0" rtlCol="0">
            <a:spAutoFit/>
          </a:bodyPr>
          <a:lstStyle/>
          <a:p>
            <a:pPr marL="11206">
              <a:spcBef>
                <a:spcPts val="84"/>
              </a:spcBef>
            </a:pPr>
            <a:r>
              <a:rPr sz="882" b="1" spc="-9" dirty="0">
                <a:solidFill>
                  <a:srgbClr val="002060"/>
                </a:solidFill>
                <a:latin typeface="Arial" panose="020B0604020202020204" pitchFamily="34" charset="0"/>
                <a:cs typeface="Arial" panose="020B0604020202020204" pitchFamily="34" charset="0"/>
              </a:rPr>
              <a:t>HYUD</a:t>
            </a:r>
            <a:r>
              <a:rPr sz="882" b="1" spc="-4" dirty="0">
                <a:solidFill>
                  <a:srgbClr val="002060"/>
                </a:solidFill>
                <a:latin typeface="Arial" panose="020B0604020202020204" pitchFamily="34" charset="0"/>
                <a:cs typeface="Arial" panose="020B0604020202020204" pitchFamily="34" charset="0"/>
              </a:rPr>
              <a:t>E</a:t>
            </a:r>
            <a:endParaRPr sz="882">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09731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Interventions GC en Sécurité</a:t>
            </a:r>
          </a:p>
        </p:txBody>
      </p:sp>
      <p:grpSp>
        <p:nvGrpSpPr>
          <p:cNvPr id="126" name="object 3">
            <a:extLst>
              <a:ext uri="{FF2B5EF4-FFF2-40B4-BE49-F238E27FC236}">
                <a16:creationId xmlns:a16="http://schemas.microsoft.com/office/drawing/2014/main" id="{31741BC8-26C0-D761-B750-A17B477492FF}"/>
              </a:ext>
            </a:extLst>
          </p:cNvPr>
          <p:cNvGrpSpPr/>
          <p:nvPr/>
        </p:nvGrpSpPr>
        <p:grpSpPr>
          <a:xfrm>
            <a:off x="132819" y="1353450"/>
            <a:ext cx="5265900" cy="475989"/>
            <a:chOff x="577595" y="1184148"/>
            <a:chExt cx="3403600" cy="367665"/>
          </a:xfrm>
          <a:solidFill>
            <a:srgbClr val="F6DA0A"/>
          </a:solidFill>
        </p:grpSpPr>
        <p:sp>
          <p:nvSpPr>
            <p:cNvPr id="127" name="object 4">
              <a:extLst>
                <a:ext uri="{FF2B5EF4-FFF2-40B4-BE49-F238E27FC236}">
                  <a16:creationId xmlns:a16="http://schemas.microsoft.com/office/drawing/2014/main" id="{403DF2C0-A8F5-6CE6-4411-9E24992FB7F5}"/>
                </a:ext>
              </a:extLst>
            </p:cNvPr>
            <p:cNvSpPr/>
            <p:nvPr/>
          </p:nvSpPr>
          <p:spPr>
            <a:xfrm>
              <a:off x="582167" y="1188720"/>
              <a:ext cx="3394075" cy="358140"/>
            </a:xfrm>
            <a:custGeom>
              <a:avLst/>
              <a:gdLst/>
              <a:ahLst/>
              <a:cxnLst/>
              <a:rect l="l" t="t" r="r" b="b"/>
              <a:pathLst>
                <a:path w="3394075" h="358140">
                  <a:moveTo>
                    <a:pt x="3393947" y="358139"/>
                  </a:moveTo>
                  <a:lnTo>
                    <a:pt x="3393947" y="0"/>
                  </a:lnTo>
                  <a:lnTo>
                    <a:pt x="0" y="0"/>
                  </a:lnTo>
                  <a:lnTo>
                    <a:pt x="0" y="358139"/>
                  </a:lnTo>
                  <a:lnTo>
                    <a:pt x="3393947" y="358139"/>
                  </a:lnTo>
                  <a:close/>
                </a:path>
              </a:pathLst>
            </a:custGeom>
            <a:grpFill/>
          </p:spPr>
          <p:txBody>
            <a:bodyPr wrap="square" lIns="0" tIns="0" rIns="0" bIns="0" rtlCol="0"/>
            <a:lstStyle/>
            <a:p>
              <a:endParaRPr sz="1588">
                <a:solidFill>
                  <a:prstClr val="black"/>
                </a:solidFill>
              </a:endParaRPr>
            </a:p>
          </p:txBody>
        </p:sp>
        <p:sp>
          <p:nvSpPr>
            <p:cNvPr id="128" name="object 5">
              <a:extLst>
                <a:ext uri="{FF2B5EF4-FFF2-40B4-BE49-F238E27FC236}">
                  <a16:creationId xmlns:a16="http://schemas.microsoft.com/office/drawing/2014/main" id="{103387AB-9C8F-215E-3F14-17A15F8B053E}"/>
                </a:ext>
              </a:extLst>
            </p:cNvPr>
            <p:cNvSpPr/>
            <p:nvPr/>
          </p:nvSpPr>
          <p:spPr>
            <a:xfrm>
              <a:off x="577595" y="1184148"/>
              <a:ext cx="3403600" cy="367665"/>
            </a:xfrm>
            <a:custGeom>
              <a:avLst/>
              <a:gdLst/>
              <a:ahLst/>
              <a:cxnLst/>
              <a:rect l="l" t="t" r="r" b="b"/>
              <a:pathLst>
                <a:path w="3403600" h="367665">
                  <a:moveTo>
                    <a:pt x="3403092" y="365760"/>
                  </a:moveTo>
                  <a:lnTo>
                    <a:pt x="3403092" y="1524"/>
                  </a:lnTo>
                  <a:lnTo>
                    <a:pt x="3401568" y="0"/>
                  </a:lnTo>
                  <a:lnTo>
                    <a:pt x="1524" y="0"/>
                  </a:lnTo>
                  <a:lnTo>
                    <a:pt x="0" y="1524"/>
                  </a:lnTo>
                  <a:lnTo>
                    <a:pt x="0" y="365760"/>
                  </a:lnTo>
                  <a:lnTo>
                    <a:pt x="1524" y="367284"/>
                  </a:lnTo>
                  <a:lnTo>
                    <a:pt x="4572" y="367284"/>
                  </a:lnTo>
                  <a:lnTo>
                    <a:pt x="4572" y="7620"/>
                  </a:lnTo>
                  <a:lnTo>
                    <a:pt x="7620" y="4572"/>
                  </a:lnTo>
                  <a:lnTo>
                    <a:pt x="7620" y="7620"/>
                  </a:lnTo>
                  <a:lnTo>
                    <a:pt x="3395472" y="7620"/>
                  </a:lnTo>
                  <a:lnTo>
                    <a:pt x="3395472" y="4572"/>
                  </a:lnTo>
                  <a:lnTo>
                    <a:pt x="3398520" y="7620"/>
                  </a:lnTo>
                  <a:lnTo>
                    <a:pt x="3398520" y="367284"/>
                  </a:lnTo>
                  <a:lnTo>
                    <a:pt x="3401568" y="367284"/>
                  </a:lnTo>
                  <a:lnTo>
                    <a:pt x="3403092" y="365760"/>
                  </a:lnTo>
                  <a:close/>
                </a:path>
                <a:path w="3403600" h="367665">
                  <a:moveTo>
                    <a:pt x="7620" y="7620"/>
                  </a:moveTo>
                  <a:lnTo>
                    <a:pt x="7620" y="4572"/>
                  </a:lnTo>
                  <a:lnTo>
                    <a:pt x="4572" y="7620"/>
                  </a:lnTo>
                  <a:lnTo>
                    <a:pt x="7620" y="7620"/>
                  </a:lnTo>
                  <a:close/>
                </a:path>
                <a:path w="3403600" h="367665">
                  <a:moveTo>
                    <a:pt x="7620" y="359664"/>
                  </a:moveTo>
                  <a:lnTo>
                    <a:pt x="7620" y="7620"/>
                  </a:lnTo>
                  <a:lnTo>
                    <a:pt x="4572" y="7620"/>
                  </a:lnTo>
                  <a:lnTo>
                    <a:pt x="4572" y="359664"/>
                  </a:lnTo>
                  <a:lnTo>
                    <a:pt x="7620" y="359664"/>
                  </a:lnTo>
                  <a:close/>
                </a:path>
                <a:path w="3403600" h="367665">
                  <a:moveTo>
                    <a:pt x="3398520" y="359664"/>
                  </a:moveTo>
                  <a:lnTo>
                    <a:pt x="4572" y="359664"/>
                  </a:lnTo>
                  <a:lnTo>
                    <a:pt x="7620" y="362712"/>
                  </a:lnTo>
                  <a:lnTo>
                    <a:pt x="7620" y="367284"/>
                  </a:lnTo>
                  <a:lnTo>
                    <a:pt x="3395472" y="367284"/>
                  </a:lnTo>
                  <a:lnTo>
                    <a:pt x="3395472" y="362712"/>
                  </a:lnTo>
                  <a:lnTo>
                    <a:pt x="3398520" y="359664"/>
                  </a:lnTo>
                  <a:close/>
                </a:path>
                <a:path w="3403600" h="367665">
                  <a:moveTo>
                    <a:pt x="7620" y="367284"/>
                  </a:moveTo>
                  <a:lnTo>
                    <a:pt x="7620" y="362712"/>
                  </a:lnTo>
                  <a:lnTo>
                    <a:pt x="4572" y="359664"/>
                  </a:lnTo>
                  <a:lnTo>
                    <a:pt x="4572" y="367284"/>
                  </a:lnTo>
                  <a:lnTo>
                    <a:pt x="7620" y="367284"/>
                  </a:lnTo>
                  <a:close/>
                </a:path>
                <a:path w="3403600" h="367665">
                  <a:moveTo>
                    <a:pt x="3398520" y="7620"/>
                  </a:moveTo>
                  <a:lnTo>
                    <a:pt x="3395472" y="4572"/>
                  </a:lnTo>
                  <a:lnTo>
                    <a:pt x="3395472" y="7620"/>
                  </a:lnTo>
                  <a:lnTo>
                    <a:pt x="3398520" y="7620"/>
                  </a:lnTo>
                  <a:close/>
                </a:path>
                <a:path w="3403600" h="367665">
                  <a:moveTo>
                    <a:pt x="3398520" y="359664"/>
                  </a:moveTo>
                  <a:lnTo>
                    <a:pt x="3398520" y="7620"/>
                  </a:lnTo>
                  <a:lnTo>
                    <a:pt x="3395472" y="7620"/>
                  </a:lnTo>
                  <a:lnTo>
                    <a:pt x="3395472" y="359664"/>
                  </a:lnTo>
                  <a:lnTo>
                    <a:pt x="3398520" y="359664"/>
                  </a:lnTo>
                  <a:close/>
                </a:path>
                <a:path w="3403600" h="367665">
                  <a:moveTo>
                    <a:pt x="3398520" y="367284"/>
                  </a:moveTo>
                  <a:lnTo>
                    <a:pt x="3398520" y="359664"/>
                  </a:lnTo>
                  <a:lnTo>
                    <a:pt x="3395472" y="362712"/>
                  </a:lnTo>
                  <a:lnTo>
                    <a:pt x="3395472" y="367284"/>
                  </a:lnTo>
                  <a:lnTo>
                    <a:pt x="3398520" y="367284"/>
                  </a:lnTo>
                  <a:close/>
                </a:path>
              </a:pathLst>
            </a:custGeom>
            <a:grpFill/>
          </p:spPr>
          <p:txBody>
            <a:bodyPr wrap="square" lIns="0" tIns="0" rIns="0" bIns="0" rtlCol="0"/>
            <a:lstStyle/>
            <a:p>
              <a:endParaRPr sz="1588">
                <a:solidFill>
                  <a:prstClr val="black"/>
                </a:solidFill>
              </a:endParaRPr>
            </a:p>
          </p:txBody>
        </p:sp>
      </p:grpSp>
      <p:sp>
        <p:nvSpPr>
          <p:cNvPr id="129" name="object 6">
            <a:extLst>
              <a:ext uri="{FF2B5EF4-FFF2-40B4-BE49-F238E27FC236}">
                <a16:creationId xmlns:a16="http://schemas.microsoft.com/office/drawing/2014/main" id="{86289B4D-4AFC-DD9F-E3DE-4C4ED5981F7C}"/>
              </a:ext>
            </a:extLst>
          </p:cNvPr>
          <p:cNvSpPr txBox="1">
            <a:spLocks/>
          </p:cNvSpPr>
          <p:nvPr/>
        </p:nvSpPr>
        <p:spPr>
          <a:xfrm>
            <a:off x="197478" y="1514801"/>
            <a:ext cx="8808735" cy="31463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3600" b="0" kern="1200">
                <a:solidFill>
                  <a:schemeClr val="bg1"/>
                </a:solidFill>
                <a:latin typeface="Arial" panose="020B0604020202020204" pitchFamily="34" charset="0"/>
                <a:ea typeface="+mj-ea"/>
                <a:cs typeface="Arial" panose="020B0604020202020204" pitchFamily="34" charset="0"/>
              </a:defRPr>
            </a:lvl1pPr>
          </a:lstStyle>
          <a:p>
            <a:pPr marL="65558">
              <a:lnSpc>
                <a:spcPts val="2281"/>
              </a:lnSpc>
            </a:pPr>
            <a:r>
              <a:rPr lang="fr-FR" sz="3200" spc="4" dirty="0">
                <a:solidFill>
                  <a:srgbClr val="2E5497"/>
                </a:solidFill>
              </a:rPr>
              <a:t>Matériels</a:t>
            </a:r>
            <a:r>
              <a:rPr lang="fr-FR" sz="3200" spc="-9" dirty="0">
                <a:solidFill>
                  <a:srgbClr val="2E5497"/>
                </a:solidFill>
              </a:rPr>
              <a:t> </a:t>
            </a:r>
            <a:r>
              <a:rPr lang="fr-FR" sz="3200" spc="4" dirty="0">
                <a:solidFill>
                  <a:srgbClr val="2E5497"/>
                </a:solidFill>
              </a:rPr>
              <a:t>complémentaires</a:t>
            </a:r>
            <a:r>
              <a:rPr lang="fr-FR" sz="3200" spc="-31" dirty="0">
                <a:solidFill>
                  <a:srgbClr val="2E5497"/>
                </a:solidFill>
              </a:rPr>
              <a:t> </a:t>
            </a:r>
            <a:endParaRPr lang="fr-FR" sz="3200" spc="4" dirty="0">
              <a:solidFill>
                <a:srgbClr val="2E5497"/>
              </a:solidFill>
            </a:endParaRPr>
          </a:p>
        </p:txBody>
      </p:sp>
      <p:grpSp>
        <p:nvGrpSpPr>
          <p:cNvPr id="46" name="object 6">
            <a:extLst>
              <a:ext uri="{FF2B5EF4-FFF2-40B4-BE49-F238E27FC236}">
                <a16:creationId xmlns:a16="http://schemas.microsoft.com/office/drawing/2014/main" id="{C92F6321-D303-26B0-2C8D-B1998458FC2E}"/>
              </a:ext>
            </a:extLst>
          </p:cNvPr>
          <p:cNvGrpSpPr/>
          <p:nvPr/>
        </p:nvGrpSpPr>
        <p:grpSpPr>
          <a:xfrm>
            <a:off x="1716883" y="2148565"/>
            <a:ext cx="1357032" cy="1545291"/>
            <a:chOff x="406908" y="1655064"/>
            <a:chExt cx="1537970" cy="1751330"/>
          </a:xfrm>
        </p:grpSpPr>
        <p:pic>
          <p:nvPicPr>
            <p:cNvPr id="47" name="object 7">
              <a:extLst>
                <a:ext uri="{FF2B5EF4-FFF2-40B4-BE49-F238E27FC236}">
                  <a16:creationId xmlns:a16="http://schemas.microsoft.com/office/drawing/2014/main" id="{60A04E79-E4B8-7341-FF66-729B0915D43D}"/>
                </a:ext>
              </a:extLst>
            </p:cNvPr>
            <p:cNvPicPr/>
            <p:nvPr/>
          </p:nvPicPr>
          <p:blipFill>
            <a:blip r:embed="rId2" cstate="print"/>
            <a:stretch>
              <a:fillRect/>
            </a:stretch>
          </p:blipFill>
          <p:spPr>
            <a:xfrm>
              <a:off x="480059" y="1728216"/>
              <a:ext cx="1391411" cy="1603247"/>
            </a:xfrm>
            <a:prstGeom prst="rect">
              <a:avLst/>
            </a:prstGeom>
          </p:spPr>
        </p:pic>
        <p:sp>
          <p:nvSpPr>
            <p:cNvPr id="48" name="object 8">
              <a:extLst>
                <a:ext uri="{FF2B5EF4-FFF2-40B4-BE49-F238E27FC236}">
                  <a16:creationId xmlns:a16="http://schemas.microsoft.com/office/drawing/2014/main" id="{32E8D754-C612-C941-89FD-B75B74BE8345}"/>
                </a:ext>
              </a:extLst>
            </p:cNvPr>
            <p:cNvSpPr/>
            <p:nvPr/>
          </p:nvSpPr>
          <p:spPr>
            <a:xfrm>
              <a:off x="406908" y="1655064"/>
              <a:ext cx="1537970" cy="1751330"/>
            </a:xfrm>
            <a:custGeom>
              <a:avLst/>
              <a:gdLst/>
              <a:ahLst/>
              <a:cxnLst/>
              <a:rect l="l" t="t" r="r" b="b"/>
              <a:pathLst>
                <a:path w="1537970" h="1751329">
                  <a:moveTo>
                    <a:pt x="1537716" y="1447800"/>
                  </a:moveTo>
                  <a:lnTo>
                    <a:pt x="1537716" y="0"/>
                  </a:lnTo>
                  <a:lnTo>
                    <a:pt x="303276" y="0"/>
                  </a:lnTo>
                  <a:lnTo>
                    <a:pt x="243840" y="4572"/>
                  </a:lnTo>
                  <a:lnTo>
                    <a:pt x="185928" y="22860"/>
                  </a:lnTo>
                  <a:lnTo>
                    <a:pt x="132588" y="51816"/>
                  </a:lnTo>
                  <a:lnTo>
                    <a:pt x="88392" y="88392"/>
                  </a:lnTo>
                  <a:lnTo>
                    <a:pt x="51816" y="132588"/>
                  </a:lnTo>
                  <a:lnTo>
                    <a:pt x="22860" y="185928"/>
                  </a:lnTo>
                  <a:lnTo>
                    <a:pt x="6096" y="243840"/>
                  </a:lnTo>
                  <a:lnTo>
                    <a:pt x="0" y="303276"/>
                  </a:lnTo>
                  <a:lnTo>
                    <a:pt x="0" y="1751076"/>
                  </a:lnTo>
                  <a:lnTo>
                    <a:pt x="36576" y="1751076"/>
                  </a:lnTo>
                  <a:lnTo>
                    <a:pt x="36576" y="1677924"/>
                  </a:lnTo>
                  <a:lnTo>
                    <a:pt x="73152" y="1677924"/>
                  </a:lnTo>
                  <a:lnTo>
                    <a:pt x="73152" y="281940"/>
                  </a:lnTo>
                  <a:lnTo>
                    <a:pt x="76200" y="264668"/>
                  </a:lnTo>
                  <a:lnTo>
                    <a:pt x="76200" y="260604"/>
                  </a:lnTo>
                  <a:lnTo>
                    <a:pt x="82296" y="239877"/>
                  </a:lnTo>
                  <a:lnTo>
                    <a:pt x="82296" y="237744"/>
                  </a:lnTo>
                  <a:lnTo>
                    <a:pt x="89916" y="217424"/>
                  </a:lnTo>
                  <a:lnTo>
                    <a:pt x="89916" y="216408"/>
                  </a:lnTo>
                  <a:lnTo>
                    <a:pt x="99060" y="198120"/>
                  </a:lnTo>
                  <a:lnTo>
                    <a:pt x="99060" y="196596"/>
                  </a:lnTo>
                  <a:lnTo>
                    <a:pt x="111252" y="177088"/>
                  </a:lnTo>
                  <a:lnTo>
                    <a:pt x="111252" y="176784"/>
                  </a:lnTo>
                  <a:lnTo>
                    <a:pt x="114300" y="172212"/>
                  </a:lnTo>
                  <a:lnTo>
                    <a:pt x="114300" y="173010"/>
                  </a:lnTo>
                  <a:lnTo>
                    <a:pt x="137160" y="144707"/>
                  </a:lnTo>
                  <a:lnTo>
                    <a:pt x="137160" y="143256"/>
                  </a:lnTo>
                  <a:lnTo>
                    <a:pt x="143256" y="137160"/>
                  </a:lnTo>
                  <a:lnTo>
                    <a:pt x="143256" y="138332"/>
                  </a:lnTo>
                  <a:lnTo>
                    <a:pt x="172212" y="114944"/>
                  </a:lnTo>
                  <a:lnTo>
                    <a:pt x="172212" y="114300"/>
                  </a:lnTo>
                  <a:lnTo>
                    <a:pt x="176784" y="111252"/>
                  </a:lnTo>
                  <a:lnTo>
                    <a:pt x="176784" y="111442"/>
                  </a:lnTo>
                  <a:lnTo>
                    <a:pt x="196596" y="99060"/>
                  </a:lnTo>
                  <a:lnTo>
                    <a:pt x="196596" y="99822"/>
                  </a:lnTo>
                  <a:lnTo>
                    <a:pt x="216408" y="89916"/>
                  </a:lnTo>
                  <a:lnTo>
                    <a:pt x="216408" y="90297"/>
                  </a:lnTo>
                  <a:lnTo>
                    <a:pt x="237744" y="82296"/>
                  </a:lnTo>
                  <a:lnTo>
                    <a:pt x="237744" y="82923"/>
                  </a:lnTo>
                  <a:lnTo>
                    <a:pt x="260604" y="76200"/>
                  </a:lnTo>
                  <a:lnTo>
                    <a:pt x="260604" y="76917"/>
                  </a:lnTo>
                  <a:lnTo>
                    <a:pt x="281940" y="73152"/>
                  </a:lnTo>
                  <a:lnTo>
                    <a:pt x="281940" y="74506"/>
                  </a:lnTo>
                  <a:lnTo>
                    <a:pt x="303276" y="73321"/>
                  </a:lnTo>
                  <a:lnTo>
                    <a:pt x="303276" y="73152"/>
                  </a:lnTo>
                  <a:lnTo>
                    <a:pt x="1464564" y="73152"/>
                  </a:lnTo>
                  <a:lnTo>
                    <a:pt x="1464564" y="36576"/>
                  </a:lnTo>
                  <a:lnTo>
                    <a:pt x="1501140" y="73152"/>
                  </a:lnTo>
                  <a:lnTo>
                    <a:pt x="1501140" y="1591056"/>
                  </a:lnTo>
                  <a:lnTo>
                    <a:pt x="1513332" y="1563624"/>
                  </a:lnTo>
                  <a:lnTo>
                    <a:pt x="1524000" y="1536192"/>
                  </a:lnTo>
                  <a:lnTo>
                    <a:pt x="1531620" y="1507236"/>
                  </a:lnTo>
                  <a:lnTo>
                    <a:pt x="1536192" y="1476756"/>
                  </a:lnTo>
                  <a:lnTo>
                    <a:pt x="1537716" y="1447800"/>
                  </a:lnTo>
                  <a:close/>
                </a:path>
                <a:path w="1537970" h="1751329">
                  <a:moveTo>
                    <a:pt x="1232916" y="1751076"/>
                  </a:moveTo>
                  <a:lnTo>
                    <a:pt x="1232916" y="1677924"/>
                  </a:lnTo>
                  <a:lnTo>
                    <a:pt x="36576" y="1677924"/>
                  </a:lnTo>
                  <a:lnTo>
                    <a:pt x="73152" y="1714500"/>
                  </a:lnTo>
                  <a:lnTo>
                    <a:pt x="73152" y="1751076"/>
                  </a:lnTo>
                  <a:lnTo>
                    <a:pt x="1232916" y="1751076"/>
                  </a:lnTo>
                  <a:close/>
                </a:path>
                <a:path w="1537970" h="1751329">
                  <a:moveTo>
                    <a:pt x="73152" y="1751076"/>
                  </a:moveTo>
                  <a:lnTo>
                    <a:pt x="73152" y="1714500"/>
                  </a:lnTo>
                  <a:lnTo>
                    <a:pt x="36576" y="1677924"/>
                  </a:lnTo>
                  <a:lnTo>
                    <a:pt x="36576" y="1751076"/>
                  </a:lnTo>
                  <a:lnTo>
                    <a:pt x="73152" y="1751076"/>
                  </a:lnTo>
                  <a:close/>
                </a:path>
                <a:path w="1537970" h="1751329">
                  <a:moveTo>
                    <a:pt x="74676" y="278892"/>
                  </a:moveTo>
                  <a:lnTo>
                    <a:pt x="73152" y="281940"/>
                  </a:lnTo>
                  <a:lnTo>
                    <a:pt x="73152" y="306324"/>
                  </a:lnTo>
                  <a:lnTo>
                    <a:pt x="74676" y="278892"/>
                  </a:lnTo>
                  <a:close/>
                </a:path>
                <a:path w="1537970" h="1751329">
                  <a:moveTo>
                    <a:pt x="77724" y="256032"/>
                  </a:moveTo>
                  <a:lnTo>
                    <a:pt x="76200" y="260604"/>
                  </a:lnTo>
                  <a:lnTo>
                    <a:pt x="76200" y="264668"/>
                  </a:lnTo>
                  <a:lnTo>
                    <a:pt x="77724" y="256032"/>
                  </a:lnTo>
                  <a:close/>
                </a:path>
                <a:path w="1537970" h="1751329">
                  <a:moveTo>
                    <a:pt x="83820" y="234696"/>
                  </a:moveTo>
                  <a:lnTo>
                    <a:pt x="82296" y="237744"/>
                  </a:lnTo>
                  <a:lnTo>
                    <a:pt x="82296" y="239877"/>
                  </a:lnTo>
                  <a:lnTo>
                    <a:pt x="83820" y="234696"/>
                  </a:lnTo>
                  <a:close/>
                </a:path>
                <a:path w="1537970" h="1751329">
                  <a:moveTo>
                    <a:pt x="91440" y="213360"/>
                  </a:moveTo>
                  <a:lnTo>
                    <a:pt x="89916" y="216408"/>
                  </a:lnTo>
                  <a:lnTo>
                    <a:pt x="89916" y="217424"/>
                  </a:lnTo>
                  <a:lnTo>
                    <a:pt x="91440" y="213360"/>
                  </a:lnTo>
                  <a:close/>
                </a:path>
                <a:path w="1537970" h="1751329">
                  <a:moveTo>
                    <a:pt x="102108" y="192024"/>
                  </a:moveTo>
                  <a:lnTo>
                    <a:pt x="99060" y="196596"/>
                  </a:lnTo>
                  <a:lnTo>
                    <a:pt x="99060" y="198120"/>
                  </a:lnTo>
                  <a:lnTo>
                    <a:pt x="102108" y="192024"/>
                  </a:lnTo>
                  <a:close/>
                </a:path>
                <a:path w="1537970" h="1751329">
                  <a:moveTo>
                    <a:pt x="114300" y="172212"/>
                  </a:moveTo>
                  <a:lnTo>
                    <a:pt x="111252" y="176784"/>
                  </a:lnTo>
                  <a:lnTo>
                    <a:pt x="112094" y="175741"/>
                  </a:lnTo>
                  <a:lnTo>
                    <a:pt x="114300" y="172212"/>
                  </a:lnTo>
                  <a:close/>
                </a:path>
                <a:path w="1537970" h="1751329">
                  <a:moveTo>
                    <a:pt x="112094" y="175741"/>
                  </a:moveTo>
                  <a:lnTo>
                    <a:pt x="111252" y="176784"/>
                  </a:lnTo>
                  <a:lnTo>
                    <a:pt x="111252" y="177088"/>
                  </a:lnTo>
                  <a:lnTo>
                    <a:pt x="112094" y="175741"/>
                  </a:lnTo>
                  <a:close/>
                </a:path>
                <a:path w="1537970" h="1751329">
                  <a:moveTo>
                    <a:pt x="114300" y="173010"/>
                  </a:moveTo>
                  <a:lnTo>
                    <a:pt x="114300" y="172212"/>
                  </a:lnTo>
                  <a:lnTo>
                    <a:pt x="112094" y="175741"/>
                  </a:lnTo>
                  <a:lnTo>
                    <a:pt x="114300" y="173010"/>
                  </a:lnTo>
                  <a:close/>
                </a:path>
                <a:path w="1537970" h="1751329">
                  <a:moveTo>
                    <a:pt x="143256" y="137160"/>
                  </a:moveTo>
                  <a:lnTo>
                    <a:pt x="137160" y="143256"/>
                  </a:lnTo>
                  <a:lnTo>
                    <a:pt x="140532" y="140532"/>
                  </a:lnTo>
                  <a:lnTo>
                    <a:pt x="143256" y="137160"/>
                  </a:lnTo>
                  <a:close/>
                </a:path>
                <a:path w="1537970" h="1751329">
                  <a:moveTo>
                    <a:pt x="140532" y="140532"/>
                  </a:moveTo>
                  <a:lnTo>
                    <a:pt x="137160" y="143256"/>
                  </a:lnTo>
                  <a:lnTo>
                    <a:pt x="137160" y="144707"/>
                  </a:lnTo>
                  <a:lnTo>
                    <a:pt x="140532" y="140532"/>
                  </a:lnTo>
                  <a:close/>
                </a:path>
                <a:path w="1537970" h="1751329">
                  <a:moveTo>
                    <a:pt x="143256" y="138332"/>
                  </a:moveTo>
                  <a:lnTo>
                    <a:pt x="143256" y="137160"/>
                  </a:lnTo>
                  <a:lnTo>
                    <a:pt x="140532" y="140532"/>
                  </a:lnTo>
                  <a:lnTo>
                    <a:pt x="143256" y="138332"/>
                  </a:lnTo>
                  <a:close/>
                </a:path>
                <a:path w="1537970" h="1751329">
                  <a:moveTo>
                    <a:pt x="176784" y="111252"/>
                  </a:moveTo>
                  <a:lnTo>
                    <a:pt x="172212" y="114300"/>
                  </a:lnTo>
                  <a:lnTo>
                    <a:pt x="175741" y="112094"/>
                  </a:lnTo>
                  <a:lnTo>
                    <a:pt x="176784" y="111252"/>
                  </a:lnTo>
                  <a:close/>
                </a:path>
                <a:path w="1537970" h="1751329">
                  <a:moveTo>
                    <a:pt x="175741" y="112094"/>
                  </a:moveTo>
                  <a:lnTo>
                    <a:pt x="172212" y="114300"/>
                  </a:lnTo>
                  <a:lnTo>
                    <a:pt x="172212" y="114944"/>
                  </a:lnTo>
                  <a:lnTo>
                    <a:pt x="175741" y="112094"/>
                  </a:lnTo>
                  <a:close/>
                </a:path>
                <a:path w="1537970" h="1751329">
                  <a:moveTo>
                    <a:pt x="176784" y="111442"/>
                  </a:moveTo>
                  <a:lnTo>
                    <a:pt x="176784" y="111252"/>
                  </a:lnTo>
                  <a:lnTo>
                    <a:pt x="175741" y="112094"/>
                  </a:lnTo>
                  <a:lnTo>
                    <a:pt x="176784" y="111442"/>
                  </a:lnTo>
                  <a:close/>
                </a:path>
                <a:path w="1537970" h="1751329">
                  <a:moveTo>
                    <a:pt x="196596" y="99822"/>
                  </a:moveTo>
                  <a:lnTo>
                    <a:pt x="196596" y="99060"/>
                  </a:lnTo>
                  <a:lnTo>
                    <a:pt x="192024" y="102108"/>
                  </a:lnTo>
                  <a:lnTo>
                    <a:pt x="196596" y="99822"/>
                  </a:lnTo>
                  <a:close/>
                </a:path>
                <a:path w="1537970" h="1751329">
                  <a:moveTo>
                    <a:pt x="216408" y="90297"/>
                  </a:moveTo>
                  <a:lnTo>
                    <a:pt x="216408" y="89916"/>
                  </a:lnTo>
                  <a:lnTo>
                    <a:pt x="213360" y="91440"/>
                  </a:lnTo>
                  <a:lnTo>
                    <a:pt x="216408" y="90297"/>
                  </a:lnTo>
                  <a:close/>
                </a:path>
                <a:path w="1537970" h="1751329">
                  <a:moveTo>
                    <a:pt x="237744" y="82923"/>
                  </a:moveTo>
                  <a:lnTo>
                    <a:pt x="237744" y="82296"/>
                  </a:lnTo>
                  <a:lnTo>
                    <a:pt x="234696" y="83820"/>
                  </a:lnTo>
                  <a:lnTo>
                    <a:pt x="237744" y="82923"/>
                  </a:lnTo>
                  <a:close/>
                </a:path>
                <a:path w="1537970" h="1751329">
                  <a:moveTo>
                    <a:pt x="260604" y="76917"/>
                  </a:moveTo>
                  <a:lnTo>
                    <a:pt x="260604" y="76200"/>
                  </a:lnTo>
                  <a:lnTo>
                    <a:pt x="256032" y="77724"/>
                  </a:lnTo>
                  <a:lnTo>
                    <a:pt x="260604" y="76917"/>
                  </a:lnTo>
                  <a:close/>
                </a:path>
                <a:path w="1537970" h="1751329">
                  <a:moveTo>
                    <a:pt x="281940" y="74506"/>
                  </a:moveTo>
                  <a:lnTo>
                    <a:pt x="281940" y="73152"/>
                  </a:lnTo>
                  <a:lnTo>
                    <a:pt x="278892" y="74676"/>
                  </a:lnTo>
                  <a:lnTo>
                    <a:pt x="281940" y="74506"/>
                  </a:lnTo>
                  <a:close/>
                </a:path>
                <a:path w="1537970" h="1751329">
                  <a:moveTo>
                    <a:pt x="306324" y="73152"/>
                  </a:moveTo>
                  <a:lnTo>
                    <a:pt x="303276" y="73152"/>
                  </a:lnTo>
                  <a:lnTo>
                    <a:pt x="303276" y="73321"/>
                  </a:lnTo>
                  <a:lnTo>
                    <a:pt x="306324" y="73152"/>
                  </a:lnTo>
                  <a:close/>
                </a:path>
                <a:path w="1537970" h="1751329">
                  <a:moveTo>
                    <a:pt x="1257300" y="1749872"/>
                  </a:moveTo>
                  <a:lnTo>
                    <a:pt x="1257300" y="1676400"/>
                  </a:lnTo>
                  <a:lnTo>
                    <a:pt x="1231392" y="1677924"/>
                  </a:lnTo>
                  <a:lnTo>
                    <a:pt x="1232916" y="1677924"/>
                  </a:lnTo>
                  <a:lnTo>
                    <a:pt x="1232916" y="1751076"/>
                  </a:lnTo>
                  <a:lnTo>
                    <a:pt x="1234440" y="1751076"/>
                  </a:lnTo>
                  <a:lnTo>
                    <a:pt x="1257300" y="1749872"/>
                  </a:lnTo>
                  <a:close/>
                </a:path>
                <a:path w="1537970" h="1751329">
                  <a:moveTo>
                    <a:pt x="1281684" y="1671828"/>
                  </a:moveTo>
                  <a:lnTo>
                    <a:pt x="1254252" y="1676400"/>
                  </a:lnTo>
                  <a:lnTo>
                    <a:pt x="1257300" y="1676400"/>
                  </a:lnTo>
                  <a:lnTo>
                    <a:pt x="1257300" y="1749872"/>
                  </a:lnTo>
                  <a:lnTo>
                    <a:pt x="1263396" y="1749552"/>
                  </a:lnTo>
                  <a:lnTo>
                    <a:pt x="1277112" y="1747494"/>
                  </a:lnTo>
                  <a:lnTo>
                    <a:pt x="1277112" y="1673352"/>
                  </a:lnTo>
                  <a:lnTo>
                    <a:pt x="1281684" y="1671828"/>
                  </a:lnTo>
                  <a:close/>
                </a:path>
                <a:path w="1537970" h="1751329">
                  <a:moveTo>
                    <a:pt x="1303020" y="1665732"/>
                  </a:moveTo>
                  <a:lnTo>
                    <a:pt x="1277112" y="1673352"/>
                  </a:lnTo>
                  <a:lnTo>
                    <a:pt x="1277112" y="1747494"/>
                  </a:lnTo>
                  <a:lnTo>
                    <a:pt x="1293876" y="1744980"/>
                  </a:lnTo>
                  <a:lnTo>
                    <a:pt x="1299972" y="1743375"/>
                  </a:lnTo>
                  <a:lnTo>
                    <a:pt x="1299972" y="1667256"/>
                  </a:lnTo>
                  <a:lnTo>
                    <a:pt x="1303020" y="1665732"/>
                  </a:lnTo>
                  <a:close/>
                </a:path>
                <a:path w="1537970" h="1751329">
                  <a:moveTo>
                    <a:pt x="1324356" y="1658112"/>
                  </a:moveTo>
                  <a:lnTo>
                    <a:pt x="1299972" y="1667256"/>
                  </a:lnTo>
                  <a:lnTo>
                    <a:pt x="1299972" y="1743375"/>
                  </a:lnTo>
                  <a:lnTo>
                    <a:pt x="1321308" y="1737761"/>
                  </a:lnTo>
                  <a:lnTo>
                    <a:pt x="1321308" y="1659636"/>
                  </a:lnTo>
                  <a:lnTo>
                    <a:pt x="1324356" y="1658112"/>
                  </a:lnTo>
                  <a:close/>
                </a:path>
                <a:path w="1537970" h="1751329">
                  <a:moveTo>
                    <a:pt x="1344168" y="1729499"/>
                  </a:moveTo>
                  <a:lnTo>
                    <a:pt x="1344168" y="1648968"/>
                  </a:lnTo>
                  <a:lnTo>
                    <a:pt x="1341120" y="1650492"/>
                  </a:lnTo>
                  <a:lnTo>
                    <a:pt x="1321308" y="1659636"/>
                  </a:lnTo>
                  <a:lnTo>
                    <a:pt x="1321308" y="1737761"/>
                  </a:lnTo>
                  <a:lnTo>
                    <a:pt x="1322832" y="1737360"/>
                  </a:lnTo>
                  <a:lnTo>
                    <a:pt x="1344168" y="1729499"/>
                  </a:lnTo>
                  <a:close/>
                </a:path>
                <a:path w="1537970" h="1751329">
                  <a:moveTo>
                    <a:pt x="1341882" y="1650034"/>
                  </a:moveTo>
                  <a:lnTo>
                    <a:pt x="1341120" y="1650390"/>
                  </a:lnTo>
                  <a:lnTo>
                    <a:pt x="1341882" y="1650034"/>
                  </a:lnTo>
                  <a:close/>
                </a:path>
                <a:path w="1537970" h="1751329">
                  <a:moveTo>
                    <a:pt x="1344168" y="1648968"/>
                  </a:moveTo>
                  <a:lnTo>
                    <a:pt x="1341882" y="1650034"/>
                  </a:lnTo>
                  <a:lnTo>
                    <a:pt x="1341120" y="1650492"/>
                  </a:lnTo>
                  <a:lnTo>
                    <a:pt x="1344168" y="1648968"/>
                  </a:lnTo>
                  <a:close/>
                </a:path>
                <a:path w="1537970" h="1751329">
                  <a:moveTo>
                    <a:pt x="1360875" y="1638638"/>
                  </a:moveTo>
                  <a:lnTo>
                    <a:pt x="1341882" y="1650034"/>
                  </a:lnTo>
                  <a:lnTo>
                    <a:pt x="1344168" y="1648968"/>
                  </a:lnTo>
                  <a:lnTo>
                    <a:pt x="1344168" y="1729499"/>
                  </a:lnTo>
                  <a:lnTo>
                    <a:pt x="1351788" y="1726692"/>
                  </a:lnTo>
                  <a:lnTo>
                    <a:pt x="1359408" y="1723106"/>
                  </a:lnTo>
                  <a:lnTo>
                    <a:pt x="1359408" y="1639824"/>
                  </a:lnTo>
                  <a:lnTo>
                    <a:pt x="1360875" y="1638638"/>
                  </a:lnTo>
                  <a:close/>
                </a:path>
                <a:path w="1537970" h="1751329">
                  <a:moveTo>
                    <a:pt x="1363980" y="1636776"/>
                  </a:moveTo>
                  <a:lnTo>
                    <a:pt x="1360875" y="1638638"/>
                  </a:lnTo>
                  <a:lnTo>
                    <a:pt x="1359408" y="1639824"/>
                  </a:lnTo>
                  <a:lnTo>
                    <a:pt x="1363980" y="1636776"/>
                  </a:lnTo>
                  <a:close/>
                </a:path>
                <a:path w="1537970" h="1751329">
                  <a:moveTo>
                    <a:pt x="1363980" y="1720954"/>
                  </a:moveTo>
                  <a:lnTo>
                    <a:pt x="1363980" y="1636776"/>
                  </a:lnTo>
                  <a:lnTo>
                    <a:pt x="1359408" y="1639824"/>
                  </a:lnTo>
                  <a:lnTo>
                    <a:pt x="1359408" y="1723106"/>
                  </a:lnTo>
                  <a:lnTo>
                    <a:pt x="1363980" y="1720954"/>
                  </a:lnTo>
                  <a:close/>
                </a:path>
                <a:path w="1537970" h="1751329">
                  <a:moveTo>
                    <a:pt x="1396502" y="1609862"/>
                  </a:moveTo>
                  <a:lnTo>
                    <a:pt x="1360875" y="1638638"/>
                  </a:lnTo>
                  <a:lnTo>
                    <a:pt x="1363980" y="1636776"/>
                  </a:lnTo>
                  <a:lnTo>
                    <a:pt x="1363980" y="1720954"/>
                  </a:lnTo>
                  <a:lnTo>
                    <a:pt x="1377696" y="1714500"/>
                  </a:lnTo>
                  <a:lnTo>
                    <a:pt x="1394460" y="1704255"/>
                  </a:lnTo>
                  <a:lnTo>
                    <a:pt x="1394460" y="1612392"/>
                  </a:lnTo>
                  <a:lnTo>
                    <a:pt x="1396502" y="1609862"/>
                  </a:lnTo>
                  <a:close/>
                </a:path>
                <a:path w="1537970" h="1751329">
                  <a:moveTo>
                    <a:pt x="1399032" y="1607820"/>
                  </a:moveTo>
                  <a:lnTo>
                    <a:pt x="1396502" y="1609862"/>
                  </a:lnTo>
                  <a:lnTo>
                    <a:pt x="1394460" y="1612392"/>
                  </a:lnTo>
                  <a:lnTo>
                    <a:pt x="1399032" y="1607820"/>
                  </a:lnTo>
                  <a:close/>
                </a:path>
                <a:path w="1537970" h="1751329">
                  <a:moveTo>
                    <a:pt x="1399032" y="1701461"/>
                  </a:moveTo>
                  <a:lnTo>
                    <a:pt x="1399032" y="1607820"/>
                  </a:lnTo>
                  <a:lnTo>
                    <a:pt x="1394460" y="1612392"/>
                  </a:lnTo>
                  <a:lnTo>
                    <a:pt x="1394460" y="1704255"/>
                  </a:lnTo>
                  <a:lnTo>
                    <a:pt x="1399032" y="1701461"/>
                  </a:lnTo>
                  <a:close/>
                </a:path>
                <a:path w="1537970" h="1751329">
                  <a:moveTo>
                    <a:pt x="1425278" y="1574235"/>
                  </a:moveTo>
                  <a:lnTo>
                    <a:pt x="1396502" y="1609862"/>
                  </a:lnTo>
                  <a:lnTo>
                    <a:pt x="1399032" y="1607820"/>
                  </a:lnTo>
                  <a:lnTo>
                    <a:pt x="1399032" y="1701461"/>
                  </a:lnTo>
                  <a:lnTo>
                    <a:pt x="1405128" y="1697736"/>
                  </a:lnTo>
                  <a:lnTo>
                    <a:pt x="1423416" y="1682060"/>
                  </a:lnTo>
                  <a:lnTo>
                    <a:pt x="1423416" y="1577340"/>
                  </a:lnTo>
                  <a:lnTo>
                    <a:pt x="1425278" y="1574235"/>
                  </a:lnTo>
                  <a:close/>
                </a:path>
                <a:path w="1537970" h="1751329">
                  <a:moveTo>
                    <a:pt x="1426464" y="1572768"/>
                  </a:moveTo>
                  <a:lnTo>
                    <a:pt x="1425278" y="1574235"/>
                  </a:lnTo>
                  <a:lnTo>
                    <a:pt x="1423416" y="1577340"/>
                  </a:lnTo>
                  <a:lnTo>
                    <a:pt x="1426464" y="1572768"/>
                  </a:lnTo>
                  <a:close/>
                </a:path>
                <a:path w="1537970" h="1751329">
                  <a:moveTo>
                    <a:pt x="1426464" y="1679448"/>
                  </a:moveTo>
                  <a:lnTo>
                    <a:pt x="1426464" y="1572768"/>
                  </a:lnTo>
                  <a:lnTo>
                    <a:pt x="1423416" y="1577340"/>
                  </a:lnTo>
                  <a:lnTo>
                    <a:pt x="1423416" y="1682060"/>
                  </a:lnTo>
                  <a:lnTo>
                    <a:pt x="1426464" y="1679448"/>
                  </a:lnTo>
                  <a:close/>
                </a:path>
                <a:path w="1537970" h="1751329">
                  <a:moveTo>
                    <a:pt x="1436674" y="1555242"/>
                  </a:moveTo>
                  <a:lnTo>
                    <a:pt x="1425278" y="1574235"/>
                  </a:lnTo>
                  <a:lnTo>
                    <a:pt x="1426464" y="1572768"/>
                  </a:lnTo>
                  <a:lnTo>
                    <a:pt x="1426464" y="1679448"/>
                  </a:lnTo>
                  <a:lnTo>
                    <a:pt x="1435608" y="1671610"/>
                  </a:lnTo>
                  <a:lnTo>
                    <a:pt x="1435608" y="1557528"/>
                  </a:lnTo>
                  <a:lnTo>
                    <a:pt x="1436674" y="1555242"/>
                  </a:lnTo>
                  <a:close/>
                </a:path>
                <a:path w="1537970" h="1751329">
                  <a:moveTo>
                    <a:pt x="1437132" y="1554480"/>
                  </a:moveTo>
                  <a:lnTo>
                    <a:pt x="1436674" y="1555242"/>
                  </a:lnTo>
                  <a:lnTo>
                    <a:pt x="1435608" y="1557528"/>
                  </a:lnTo>
                  <a:lnTo>
                    <a:pt x="1437132" y="1554480"/>
                  </a:lnTo>
                  <a:close/>
                </a:path>
                <a:path w="1537970" h="1751329">
                  <a:moveTo>
                    <a:pt x="1437132" y="1670304"/>
                  </a:moveTo>
                  <a:lnTo>
                    <a:pt x="1437132" y="1554480"/>
                  </a:lnTo>
                  <a:lnTo>
                    <a:pt x="1435608" y="1557528"/>
                  </a:lnTo>
                  <a:lnTo>
                    <a:pt x="1435608" y="1671610"/>
                  </a:lnTo>
                  <a:lnTo>
                    <a:pt x="1437132" y="1670304"/>
                  </a:lnTo>
                  <a:close/>
                </a:path>
                <a:path w="1537970" h="1751329">
                  <a:moveTo>
                    <a:pt x="1446276" y="1662466"/>
                  </a:moveTo>
                  <a:lnTo>
                    <a:pt x="1446276" y="1534668"/>
                  </a:lnTo>
                  <a:lnTo>
                    <a:pt x="1436674" y="1555242"/>
                  </a:lnTo>
                  <a:lnTo>
                    <a:pt x="1437132" y="1554480"/>
                  </a:lnTo>
                  <a:lnTo>
                    <a:pt x="1437132" y="1670304"/>
                  </a:lnTo>
                  <a:lnTo>
                    <a:pt x="1446276" y="1662466"/>
                  </a:lnTo>
                  <a:close/>
                </a:path>
                <a:path w="1537970" h="1751329">
                  <a:moveTo>
                    <a:pt x="1453896" y="1654048"/>
                  </a:moveTo>
                  <a:lnTo>
                    <a:pt x="1453896" y="1513332"/>
                  </a:lnTo>
                  <a:lnTo>
                    <a:pt x="1444752" y="1537716"/>
                  </a:lnTo>
                  <a:lnTo>
                    <a:pt x="1446276" y="1534668"/>
                  </a:lnTo>
                  <a:lnTo>
                    <a:pt x="1446276" y="1662466"/>
                  </a:lnTo>
                  <a:lnTo>
                    <a:pt x="1447800" y="1661160"/>
                  </a:lnTo>
                  <a:lnTo>
                    <a:pt x="1453896" y="1654048"/>
                  </a:lnTo>
                  <a:close/>
                </a:path>
                <a:path w="1537970" h="1751329">
                  <a:moveTo>
                    <a:pt x="1459992" y="1646936"/>
                  </a:moveTo>
                  <a:lnTo>
                    <a:pt x="1459992" y="1490472"/>
                  </a:lnTo>
                  <a:lnTo>
                    <a:pt x="1452372" y="1516380"/>
                  </a:lnTo>
                  <a:lnTo>
                    <a:pt x="1453896" y="1513332"/>
                  </a:lnTo>
                  <a:lnTo>
                    <a:pt x="1453896" y="1654048"/>
                  </a:lnTo>
                  <a:lnTo>
                    <a:pt x="1459992" y="1646936"/>
                  </a:lnTo>
                  <a:close/>
                </a:path>
                <a:path w="1537970" h="1751329">
                  <a:moveTo>
                    <a:pt x="1501140" y="1591056"/>
                  </a:moveTo>
                  <a:lnTo>
                    <a:pt x="1501140" y="73152"/>
                  </a:lnTo>
                  <a:lnTo>
                    <a:pt x="1464564" y="73152"/>
                  </a:lnTo>
                  <a:lnTo>
                    <a:pt x="1464564" y="1444752"/>
                  </a:lnTo>
                  <a:lnTo>
                    <a:pt x="1463040" y="1470660"/>
                  </a:lnTo>
                  <a:lnTo>
                    <a:pt x="1463040" y="1467612"/>
                  </a:lnTo>
                  <a:lnTo>
                    <a:pt x="1458468" y="1493520"/>
                  </a:lnTo>
                  <a:lnTo>
                    <a:pt x="1459992" y="1490472"/>
                  </a:lnTo>
                  <a:lnTo>
                    <a:pt x="1459992" y="1646936"/>
                  </a:lnTo>
                  <a:lnTo>
                    <a:pt x="1484376" y="1618488"/>
                  </a:lnTo>
                  <a:lnTo>
                    <a:pt x="1501140" y="1591056"/>
                  </a:lnTo>
                  <a:close/>
                </a:path>
                <a:path w="1537970" h="1751329">
                  <a:moveTo>
                    <a:pt x="1501140" y="73152"/>
                  </a:moveTo>
                  <a:lnTo>
                    <a:pt x="1464564" y="36576"/>
                  </a:lnTo>
                  <a:lnTo>
                    <a:pt x="1464564" y="73152"/>
                  </a:lnTo>
                  <a:lnTo>
                    <a:pt x="1501140" y="73152"/>
                  </a:lnTo>
                  <a:close/>
                </a:path>
              </a:pathLst>
            </a:custGeom>
            <a:solidFill>
              <a:srgbClr val="4371C4"/>
            </a:solidFill>
          </p:spPr>
          <p:txBody>
            <a:bodyPr wrap="square" lIns="0" tIns="0" rIns="0" bIns="0" rtlCol="0"/>
            <a:lstStyle/>
            <a:p>
              <a:endParaRPr sz="1588">
                <a:solidFill>
                  <a:prstClr val="black"/>
                </a:solidFill>
              </a:endParaRPr>
            </a:p>
          </p:txBody>
        </p:sp>
        <p:pic>
          <p:nvPicPr>
            <p:cNvPr id="49" name="object 9">
              <a:extLst>
                <a:ext uri="{FF2B5EF4-FFF2-40B4-BE49-F238E27FC236}">
                  <a16:creationId xmlns:a16="http://schemas.microsoft.com/office/drawing/2014/main" id="{ECC1A888-FB46-4FAB-7E63-D8EFD9977FD2}"/>
                </a:ext>
              </a:extLst>
            </p:cNvPr>
            <p:cNvPicPr/>
            <p:nvPr/>
          </p:nvPicPr>
          <p:blipFill>
            <a:blip r:embed="rId3" cstate="print"/>
            <a:stretch>
              <a:fillRect/>
            </a:stretch>
          </p:blipFill>
          <p:spPr>
            <a:xfrm>
              <a:off x="480059" y="1728216"/>
              <a:ext cx="1391411" cy="1603247"/>
            </a:xfrm>
            <a:prstGeom prst="rect">
              <a:avLst/>
            </a:prstGeom>
          </p:spPr>
        </p:pic>
        <p:sp>
          <p:nvSpPr>
            <p:cNvPr id="50" name="object 10">
              <a:extLst>
                <a:ext uri="{FF2B5EF4-FFF2-40B4-BE49-F238E27FC236}">
                  <a16:creationId xmlns:a16="http://schemas.microsoft.com/office/drawing/2014/main" id="{21CA3922-8761-45B1-A9AC-3165AFD098F6}"/>
                </a:ext>
              </a:extLst>
            </p:cNvPr>
            <p:cNvSpPr/>
            <p:nvPr/>
          </p:nvSpPr>
          <p:spPr>
            <a:xfrm>
              <a:off x="406908" y="1655064"/>
              <a:ext cx="1537970" cy="1751330"/>
            </a:xfrm>
            <a:custGeom>
              <a:avLst/>
              <a:gdLst/>
              <a:ahLst/>
              <a:cxnLst/>
              <a:rect l="l" t="t" r="r" b="b"/>
              <a:pathLst>
                <a:path w="1537970" h="1751329">
                  <a:moveTo>
                    <a:pt x="1537716" y="1447800"/>
                  </a:moveTo>
                  <a:lnTo>
                    <a:pt x="1537716" y="0"/>
                  </a:lnTo>
                  <a:lnTo>
                    <a:pt x="303276" y="0"/>
                  </a:lnTo>
                  <a:lnTo>
                    <a:pt x="243840" y="4572"/>
                  </a:lnTo>
                  <a:lnTo>
                    <a:pt x="185928" y="22860"/>
                  </a:lnTo>
                  <a:lnTo>
                    <a:pt x="132588" y="51816"/>
                  </a:lnTo>
                  <a:lnTo>
                    <a:pt x="88392" y="88392"/>
                  </a:lnTo>
                  <a:lnTo>
                    <a:pt x="51816" y="132588"/>
                  </a:lnTo>
                  <a:lnTo>
                    <a:pt x="22860" y="185928"/>
                  </a:lnTo>
                  <a:lnTo>
                    <a:pt x="6096" y="243840"/>
                  </a:lnTo>
                  <a:lnTo>
                    <a:pt x="0" y="303276"/>
                  </a:lnTo>
                  <a:lnTo>
                    <a:pt x="0" y="1751076"/>
                  </a:lnTo>
                  <a:lnTo>
                    <a:pt x="36576" y="1751076"/>
                  </a:lnTo>
                  <a:lnTo>
                    <a:pt x="36576" y="1677924"/>
                  </a:lnTo>
                  <a:lnTo>
                    <a:pt x="73152" y="1677924"/>
                  </a:lnTo>
                  <a:lnTo>
                    <a:pt x="73152" y="281940"/>
                  </a:lnTo>
                  <a:lnTo>
                    <a:pt x="76200" y="264668"/>
                  </a:lnTo>
                  <a:lnTo>
                    <a:pt x="76200" y="260604"/>
                  </a:lnTo>
                  <a:lnTo>
                    <a:pt x="82296" y="239877"/>
                  </a:lnTo>
                  <a:lnTo>
                    <a:pt x="82296" y="237744"/>
                  </a:lnTo>
                  <a:lnTo>
                    <a:pt x="89916" y="217424"/>
                  </a:lnTo>
                  <a:lnTo>
                    <a:pt x="89916" y="216408"/>
                  </a:lnTo>
                  <a:lnTo>
                    <a:pt x="99060" y="198120"/>
                  </a:lnTo>
                  <a:lnTo>
                    <a:pt x="99060" y="196596"/>
                  </a:lnTo>
                  <a:lnTo>
                    <a:pt x="111252" y="177088"/>
                  </a:lnTo>
                  <a:lnTo>
                    <a:pt x="111252" y="176784"/>
                  </a:lnTo>
                  <a:lnTo>
                    <a:pt x="114300" y="172212"/>
                  </a:lnTo>
                  <a:lnTo>
                    <a:pt x="114300" y="173010"/>
                  </a:lnTo>
                  <a:lnTo>
                    <a:pt x="137160" y="144707"/>
                  </a:lnTo>
                  <a:lnTo>
                    <a:pt x="137160" y="143256"/>
                  </a:lnTo>
                  <a:lnTo>
                    <a:pt x="143256" y="137160"/>
                  </a:lnTo>
                  <a:lnTo>
                    <a:pt x="143256" y="138332"/>
                  </a:lnTo>
                  <a:lnTo>
                    <a:pt x="172212" y="114944"/>
                  </a:lnTo>
                  <a:lnTo>
                    <a:pt x="172212" y="114300"/>
                  </a:lnTo>
                  <a:lnTo>
                    <a:pt x="176784" y="111252"/>
                  </a:lnTo>
                  <a:lnTo>
                    <a:pt x="176784" y="111442"/>
                  </a:lnTo>
                  <a:lnTo>
                    <a:pt x="196596" y="99060"/>
                  </a:lnTo>
                  <a:lnTo>
                    <a:pt x="196596" y="99822"/>
                  </a:lnTo>
                  <a:lnTo>
                    <a:pt x="216408" y="89916"/>
                  </a:lnTo>
                  <a:lnTo>
                    <a:pt x="216408" y="90297"/>
                  </a:lnTo>
                  <a:lnTo>
                    <a:pt x="237744" y="82296"/>
                  </a:lnTo>
                  <a:lnTo>
                    <a:pt x="237744" y="82923"/>
                  </a:lnTo>
                  <a:lnTo>
                    <a:pt x="260604" y="76200"/>
                  </a:lnTo>
                  <a:lnTo>
                    <a:pt x="260604" y="76917"/>
                  </a:lnTo>
                  <a:lnTo>
                    <a:pt x="281940" y="73152"/>
                  </a:lnTo>
                  <a:lnTo>
                    <a:pt x="281940" y="74506"/>
                  </a:lnTo>
                  <a:lnTo>
                    <a:pt x="303276" y="73321"/>
                  </a:lnTo>
                  <a:lnTo>
                    <a:pt x="303276" y="73152"/>
                  </a:lnTo>
                  <a:lnTo>
                    <a:pt x="1464564" y="73152"/>
                  </a:lnTo>
                  <a:lnTo>
                    <a:pt x="1464564" y="36576"/>
                  </a:lnTo>
                  <a:lnTo>
                    <a:pt x="1501140" y="73152"/>
                  </a:lnTo>
                  <a:lnTo>
                    <a:pt x="1501140" y="1591056"/>
                  </a:lnTo>
                  <a:lnTo>
                    <a:pt x="1513332" y="1563624"/>
                  </a:lnTo>
                  <a:lnTo>
                    <a:pt x="1524000" y="1536192"/>
                  </a:lnTo>
                  <a:lnTo>
                    <a:pt x="1531620" y="1507236"/>
                  </a:lnTo>
                  <a:lnTo>
                    <a:pt x="1536192" y="1476756"/>
                  </a:lnTo>
                  <a:lnTo>
                    <a:pt x="1537716" y="1447800"/>
                  </a:lnTo>
                  <a:close/>
                </a:path>
                <a:path w="1537970" h="1751329">
                  <a:moveTo>
                    <a:pt x="1232916" y="1751076"/>
                  </a:moveTo>
                  <a:lnTo>
                    <a:pt x="1232916" y="1677924"/>
                  </a:lnTo>
                  <a:lnTo>
                    <a:pt x="36576" y="1677924"/>
                  </a:lnTo>
                  <a:lnTo>
                    <a:pt x="73152" y="1714500"/>
                  </a:lnTo>
                  <a:lnTo>
                    <a:pt x="73152" y="1751076"/>
                  </a:lnTo>
                  <a:lnTo>
                    <a:pt x="1232916" y="1751076"/>
                  </a:lnTo>
                  <a:close/>
                </a:path>
                <a:path w="1537970" h="1751329">
                  <a:moveTo>
                    <a:pt x="73152" y="1751076"/>
                  </a:moveTo>
                  <a:lnTo>
                    <a:pt x="73152" y="1714500"/>
                  </a:lnTo>
                  <a:lnTo>
                    <a:pt x="36576" y="1677924"/>
                  </a:lnTo>
                  <a:lnTo>
                    <a:pt x="36576" y="1751076"/>
                  </a:lnTo>
                  <a:lnTo>
                    <a:pt x="73152" y="1751076"/>
                  </a:lnTo>
                  <a:close/>
                </a:path>
                <a:path w="1537970" h="1751329">
                  <a:moveTo>
                    <a:pt x="74676" y="278892"/>
                  </a:moveTo>
                  <a:lnTo>
                    <a:pt x="73152" y="281940"/>
                  </a:lnTo>
                  <a:lnTo>
                    <a:pt x="73152" y="306324"/>
                  </a:lnTo>
                  <a:lnTo>
                    <a:pt x="74676" y="278892"/>
                  </a:lnTo>
                  <a:close/>
                </a:path>
                <a:path w="1537970" h="1751329">
                  <a:moveTo>
                    <a:pt x="77724" y="256032"/>
                  </a:moveTo>
                  <a:lnTo>
                    <a:pt x="76200" y="260604"/>
                  </a:lnTo>
                  <a:lnTo>
                    <a:pt x="76200" y="264668"/>
                  </a:lnTo>
                  <a:lnTo>
                    <a:pt x="77724" y="256032"/>
                  </a:lnTo>
                  <a:close/>
                </a:path>
                <a:path w="1537970" h="1751329">
                  <a:moveTo>
                    <a:pt x="83820" y="234696"/>
                  </a:moveTo>
                  <a:lnTo>
                    <a:pt x="82296" y="237744"/>
                  </a:lnTo>
                  <a:lnTo>
                    <a:pt x="82296" y="239877"/>
                  </a:lnTo>
                  <a:lnTo>
                    <a:pt x="83820" y="234696"/>
                  </a:lnTo>
                  <a:close/>
                </a:path>
                <a:path w="1537970" h="1751329">
                  <a:moveTo>
                    <a:pt x="91440" y="213360"/>
                  </a:moveTo>
                  <a:lnTo>
                    <a:pt x="89916" y="216408"/>
                  </a:lnTo>
                  <a:lnTo>
                    <a:pt x="89916" y="217424"/>
                  </a:lnTo>
                  <a:lnTo>
                    <a:pt x="91440" y="213360"/>
                  </a:lnTo>
                  <a:close/>
                </a:path>
                <a:path w="1537970" h="1751329">
                  <a:moveTo>
                    <a:pt x="102108" y="192024"/>
                  </a:moveTo>
                  <a:lnTo>
                    <a:pt x="99060" y="196596"/>
                  </a:lnTo>
                  <a:lnTo>
                    <a:pt x="99060" y="198120"/>
                  </a:lnTo>
                  <a:lnTo>
                    <a:pt x="102108" y="192024"/>
                  </a:lnTo>
                  <a:close/>
                </a:path>
                <a:path w="1537970" h="1751329">
                  <a:moveTo>
                    <a:pt x="114300" y="172212"/>
                  </a:moveTo>
                  <a:lnTo>
                    <a:pt x="111252" y="176784"/>
                  </a:lnTo>
                  <a:lnTo>
                    <a:pt x="112094" y="175741"/>
                  </a:lnTo>
                  <a:lnTo>
                    <a:pt x="114300" y="172212"/>
                  </a:lnTo>
                  <a:close/>
                </a:path>
                <a:path w="1537970" h="1751329">
                  <a:moveTo>
                    <a:pt x="112094" y="175741"/>
                  </a:moveTo>
                  <a:lnTo>
                    <a:pt x="111252" y="176784"/>
                  </a:lnTo>
                  <a:lnTo>
                    <a:pt x="111252" y="177088"/>
                  </a:lnTo>
                  <a:lnTo>
                    <a:pt x="112094" y="175741"/>
                  </a:lnTo>
                  <a:close/>
                </a:path>
                <a:path w="1537970" h="1751329">
                  <a:moveTo>
                    <a:pt x="114300" y="173010"/>
                  </a:moveTo>
                  <a:lnTo>
                    <a:pt x="114300" y="172212"/>
                  </a:lnTo>
                  <a:lnTo>
                    <a:pt x="112094" y="175741"/>
                  </a:lnTo>
                  <a:lnTo>
                    <a:pt x="114300" y="173010"/>
                  </a:lnTo>
                  <a:close/>
                </a:path>
                <a:path w="1537970" h="1751329">
                  <a:moveTo>
                    <a:pt x="143256" y="137160"/>
                  </a:moveTo>
                  <a:lnTo>
                    <a:pt x="137160" y="143256"/>
                  </a:lnTo>
                  <a:lnTo>
                    <a:pt x="140532" y="140532"/>
                  </a:lnTo>
                  <a:lnTo>
                    <a:pt x="143256" y="137160"/>
                  </a:lnTo>
                  <a:close/>
                </a:path>
                <a:path w="1537970" h="1751329">
                  <a:moveTo>
                    <a:pt x="140532" y="140532"/>
                  </a:moveTo>
                  <a:lnTo>
                    <a:pt x="137160" y="143256"/>
                  </a:lnTo>
                  <a:lnTo>
                    <a:pt x="137160" y="144707"/>
                  </a:lnTo>
                  <a:lnTo>
                    <a:pt x="140532" y="140532"/>
                  </a:lnTo>
                  <a:close/>
                </a:path>
                <a:path w="1537970" h="1751329">
                  <a:moveTo>
                    <a:pt x="143256" y="138332"/>
                  </a:moveTo>
                  <a:lnTo>
                    <a:pt x="143256" y="137160"/>
                  </a:lnTo>
                  <a:lnTo>
                    <a:pt x="140532" y="140532"/>
                  </a:lnTo>
                  <a:lnTo>
                    <a:pt x="143256" y="138332"/>
                  </a:lnTo>
                  <a:close/>
                </a:path>
                <a:path w="1537970" h="1751329">
                  <a:moveTo>
                    <a:pt x="176784" y="111252"/>
                  </a:moveTo>
                  <a:lnTo>
                    <a:pt x="172212" y="114300"/>
                  </a:lnTo>
                  <a:lnTo>
                    <a:pt x="175741" y="112094"/>
                  </a:lnTo>
                  <a:lnTo>
                    <a:pt x="176784" y="111252"/>
                  </a:lnTo>
                  <a:close/>
                </a:path>
                <a:path w="1537970" h="1751329">
                  <a:moveTo>
                    <a:pt x="175741" y="112094"/>
                  </a:moveTo>
                  <a:lnTo>
                    <a:pt x="172212" y="114300"/>
                  </a:lnTo>
                  <a:lnTo>
                    <a:pt x="172212" y="114944"/>
                  </a:lnTo>
                  <a:lnTo>
                    <a:pt x="175741" y="112094"/>
                  </a:lnTo>
                  <a:close/>
                </a:path>
                <a:path w="1537970" h="1751329">
                  <a:moveTo>
                    <a:pt x="176784" y="111442"/>
                  </a:moveTo>
                  <a:lnTo>
                    <a:pt x="176784" y="111252"/>
                  </a:lnTo>
                  <a:lnTo>
                    <a:pt x="175741" y="112094"/>
                  </a:lnTo>
                  <a:lnTo>
                    <a:pt x="176784" y="111442"/>
                  </a:lnTo>
                  <a:close/>
                </a:path>
                <a:path w="1537970" h="1751329">
                  <a:moveTo>
                    <a:pt x="196596" y="99822"/>
                  </a:moveTo>
                  <a:lnTo>
                    <a:pt x="196596" y="99060"/>
                  </a:lnTo>
                  <a:lnTo>
                    <a:pt x="192024" y="102108"/>
                  </a:lnTo>
                  <a:lnTo>
                    <a:pt x="196596" y="99822"/>
                  </a:lnTo>
                  <a:close/>
                </a:path>
                <a:path w="1537970" h="1751329">
                  <a:moveTo>
                    <a:pt x="216408" y="90297"/>
                  </a:moveTo>
                  <a:lnTo>
                    <a:pt x="216408" y="89916"/>
                  </a:lnTo>
                  <a:lnTo>
                    <a:pt x="213360" y="91440"/>
                  </a:lnTo>
                  <a:lnTo>
                    <a:pt x="216408" y="90297"/>
                  </a:lnTo>
                  <a:close/>
                </a:path>
                <a:path w="1537970" h="1751329">
                  <a:moveTo>
                    <a:pt x="237744" y="82923"/>
                  </a:moveTo>
                  <a:lnTo>
                    <a:pt x="237744" y="82296"/>
                  </a:lnTo>
                  <a:lnTo>
                    <a:pt x="234696" y="83820"/>
                  </a:lnTo>
                  <a:lnTo>
                    <a:pt x="237744" y="82923"/>
                  </a:lnTo>
                  <a:close/>
                </a:path>
                <a:path w="1537970" h="1751329">
                  <a:moveTo>
                    <a:pt x="260604" y="76917"/>
                  </a:moveTo>
                  <a:lnTo>
                    <a:pt x="260604" y="76200"/>
                  </a:lnTo>
                  <a:lnTo>
                    <a:pt x="256032" y="77724"/>
                  </a:lnTo>
                  <a:lnTo>
                    <a:pt x="260604" y="76917"/>
                  </a:lnTo>
                  <a:close/>
                </a:path>
                <a:path w="1537970" h="1751329">
                  <a:moveTo>
                    <a:pt x="281940" y="74506"/>
                  </a:moveTo>
                  <a:lnTo>
                    <a:pt x="281940" y="73152"/>
                  </a:lnTo>
                  <a:lnTo>
                    <a:pt x="278892" y="74676"/>
                  </a:lnTo>
                  <a:lnTo>
                    <a:pt x="281940" y="74506"/>
                  </a:lnTo>
                  <a:close/>
                </a:path>
                <a:path w="1537970" h="1751329">
                  <a:moveTo>
                    <a:pt x="306324" y="73152"/>
                  </a:moveTo>
                  <a:lnTo>
                    <a:pt x="303276" y="73152"/>
                  </a:lnTo>
                  <a:lnTo>
                    <a:pt x="303276" y="73321"/>
                  </a:lnTo>
                  <a:lnTo>
                    <a:pt x="306324" y="73152"/>
                  </a:lnTo>
                  <a:close/>
                </a:path>
                <a:path w="1537970" h="1751329">
                  <a:moveTo>
                    <a:pt x="1257300" y="1749872"/>
                  </a:moveTo>
                  <a:lnTo>
                    <a:pt x="1257300" y="1676400"/>
                  </a:lnTo>
                  <a:lnTo>
                    <a:pt x="1231392" y="1677924"/>
                  </a:lnTo>
                  <a:lnTo>
                    <a:pt x="1232916" y="1677924"/>
                  </a:lnTo>
                  <a:lnTo>
                    <a:pt x="1232916" y="1751076"/>
                  </a:lnTo>
                  <a:lnTo>
                    <a:pt x="1234440" y="1751076"/>
                  </a:lnTo>
                  <a:lnTo>
                    <a:pt x="1257300" y="1749872"/>
                  </a:lnTo>
                  <a:close/>
                </a:path>
                <a:path w="1537970" h="1751329">
                  <a:moveTo>
                    <a:pt x="1281684" y="1671828"/>
                  </a:moveTo>
                  <a:lnTo>
                    <a:pt x="1254252" y="1676400"/>
                  </a:lnTo>
                  <a:lnTo>
                    <a:pt x="1257300" y="1676400"/>
                  </a:lnTo>
                  <a:lnTo>
                    <a:pt x="1257300" y="1749872"/>
                  </a:lnTo>
                  <a:lnTo>
                    <a:pt x="1263396" y="1749552"/>
                  </a:lnTo>
                  <a:lnTo>
                    <a:pt x="1277112" y="1747494"/>
                  </a:lnTo>
                  <a:lnTo>
                    <a:pt x="1277112" y="1673352"/>
                  </a:lnTo>
                  <a:lnTo>
                    <a:pt x="1281684" y="1671828"/>
                  </a:lnTo>
                  <a:close/>
                </a:path>
                <a:path w="1537970" h="1751329">
                  <a:moveTo>
                    <a:pt x="1303020" y="1665732"/>
                  </a:moveTo>
                  <a:lnTo>
                    <a:pt x="1277112" y="1673352"/>
                  </a:lnTo>
                  <a:lnTo>
                    <a:pt x="1277112" y="1747494"/>
                  </a:lnTo>
                  <a:lnTo>
                    <a:pt x="1293876" y="1744980"/>
                  </a:lnTo>
                  <a:lnTo>
                    <a:pt x="1299972" y="1743375"/>
                  </a:lnTo>
                  <a:lnTo>
                    <a:pt x="1299972" y="1667256"/>
                  </a:lnTo>
                  <a:lnTo>
                    <a:pt x="1303020" y="1665732"/>
                  </a:lnTo>
                  <a:close/>
                </a:path>
                <a:path w="1537970" h="1751329">
                  <a:moveTo>
                    <a:pt x="1324356" y="1658112"/>
                  </a:moveTo>
                  <a:lnTo>
                    <a:pt x="1299972" y="1667256"/>
                  </a:lnTo>
                  <a:lnTo>
                    <a:pt x="1299972" y="1743375"/>
                  </a:lnTo>
                  <a:lnTo>
                    <a:pt x="1321308" y="1737761"/>
                  </a:lnTo>
                  <a:lnTo>
                    <a:pt x="1321308" y="1659636"/>
                  </a:lnTo>
                  <a:lnTo>
                    <a:pt x="1324356" y="1658112"/>
                  </a:lnTo>
                  <a:close/>
                </a:path>
                <a:path w="1537970" h="1751329">
                  <a:moveTo>
                    <a:pt x="1344168" y="1729499"/>
                  </a:moveTo>
                  <a:lnTo>
                    <a:pt x="1344168" y="1648968"/>
                  </a:lnTo>
                  <a:lnTo>
                    <a:pt x="1341120" y="1650492"/>
                  </a:lnTo>
                  <a:lnTo>
                    <a:pt x="1321308" y="1659636"/>
                  </a:lnTo>
                  <a:lnTo>
                    <a:pt x="1321308" y="1737761"/>
                  </a:lnTo>
                  <a:lnTo>
                    <a:pt x="1322832" y="1737360"/>
                  </a:lnTo>
                  <a:lnTo>
                    <a:pt x="1344168" y="1729499"/>
                  </a:lnTo>
                  <a:close/>
                </a:path>
                <a:path w="1537970" h="1751329">
                  <a:moveTo>
                    <a:pt x="1341882" y="1650034"/>
                  </a:moveTo>
                  <a:lnTo>
                    <a:pt x="1341120" y="1650390"/>
                  </a:lnTo>
                  <a:lnTo>
                    <a:pt x="1341882" y="1650034"/>
                  </a:lnTo>
                  <a:close/>
                </a:path>
                <a:path w="1537970" h="1751329">
                  <a:moveTo>
                    <a:pt x="1344168" y="1648968"/>
                  </a:moveTo>
                  <a:lnTo>
                    <a:pt x="1341882" y="1650034"/>
                  </a:lnTo>
                  <a:lnTo>
                    <a:pt x="1341120" y="1650492"/>
                  </a:lnTo>
                  <a:lnTo>
                    <a:pt x="1344168" y="1648968"/>
                  </a:lnTo>
                  <a:close/>
                </a:path>
                <a:path w="1537970" h="1751329">
                  <a:moveTo>
                    <a:pt x="1360875" y="1638638"/>
                  </a:moveTo>
                  <a:lnTo>
                    <a:pt x="1341882" y="1650034"/>
                  </a:lnTo>
                  <a:lnTo>
                    <a:pt x="1344168" y="1648968"/>
                  </a:lnTo>
                  <a:lnTo>
                    <a:pt x="1344168" y="1729499"/>
                  </a:lnTo>
                  <a:lnTo>
                    <a:pt x="1351788" y="1726692"/>
                  </a:lnTo>
                  <a:lnTo>
                    <a:pt x="1359408" y="1723106"/>
                  </a:lnTo>
                  <a:lnTo>
                    <a:pt x="1359408" y="1639824"/>
                  </a:lnTo>
                  <a:lnTo>
                    <a:pt x="1360875" y="1638638"/>
                  </a:lnTo>
                  <a:close/>
                </a:path>
                <a:path w="1537970" h="1751329">
                  <a:moveTo>
                    <a:pt x="1363980" y="1636776"/>
                  </a:moveTo>
                  <a:lnTo>
                    <a:pt x="1360875" y="1638638"/>
                  </a:lnTo>
                  <a:lnTo>
                    <a:pt x="1359408" y="1639824"/>
                  </a:lnTo>
                  <a:lnTo>
                    <a:pt x="1363980" y="1636776"/>
                  </a:lnTo>
                  <a:close/>
                </a:path>
                <a:path w="1537970" h="1751329">
                  <a:moveTo>
                    <a:pt x="1363980" y="1720954"/>
                  </a:moveTo>
                  <a:lnTo>
                    <a:pt x="1363980" y="1636776"/>
                  </a:lnTo>
                  <a:lnTo>
                    <a:pt x="1359408" y="1639824"/>
                  </a:lnTo>
                  <a:lnTo>
                    <a:pt x="1359408" y="1723106"/>
                  </a:lnTo>
                  <a:lnTo>
                    <a:pt x="1363980" y="1720954"/>
                  </a:lnTo>
                  <a:close/>
                </a:path>
                <a:path w="1537970" h="1751329">
                  <a:moveTo>
                    <a:pt x="1396502" y="1609862"/>
                  </a:moveTo>
                  <a:lnTo>
                    <a:pt x="1360875" y="1638638"/>
                  </a:lnTo>
                  <a:lnTo>
                    <a:pt x="1363980" y="1636776"/>
                  </a:lnTo>
                  <a:lnTo>
                    <a:pt x="1363980" y="1720954"/>
                  </a:lnTo>
                  <a:lnTo>
                    <a:pt x="1377696" y="1714500"/>
                  </a:lnTo>
                  <a:lnTo>
                    <a:pt x="1394460" y="1704255"/>
                  </a:lnTo>
                  <a:lnTo>
                    <a:pt x="1394460" y="1612392"/>
                  </a:lnTo>
                  <a:lnTo>
                    <a:pt x="1396502" y="1609862"/>
                  </a:lnTo>
                  <a:close/>
                </a:path>
                <a:path w="1537970" h="1751329">
                  <a:moveTo>
                    <a:pt x="1399032" y="1607820"/>
                  </a:moveTo>
                  <a:lnTo>
                    <a:pt x="1396502" y="1609862"/>
                  </a:lnTo>
                  <a:lnTo>
                    <a:pt x="1394460" y="1612392"/>
                  </a:lnTo>
                  <a:lnTo>
                    <a:pt x="1399032" y="1607820"/>
                  </a:lnTo>
                  <a:close/>
                </a:path>
                <a:path w="1537970" h="1751329">
                  <a:moveTo>
                    <a:pt x="1399032" y="1701461"/>
                  </a:moveTo>
                  <a:lnTo>
                    <a:pt x="1399032" y="1607820"/>
                  </a:lnTo>
                  <a:lnTo>
                    <a:pt x="1394460" y="1612392"/>
                  </a:lnTo>
                  <a:lnTo>
                    <a:pt x="1394460" y="1704255"/>
                  </a:lnTo>
                  <a:lnTo>
                    <a:pt x="1399032" y="1701461"/>
                  </a:lnTo>
                  <a:close/>
                </a:path>
                <a:path w="1537970" h="1751329">
                  <a:moveTo>
                    <a:pt x="1425278" y="1574235"/>
                  </a:moveTo>
                  <a:lnTo>
                    <a:pt x="1396502" y="1609862"/>
                  </a:lnTo>
                  <a:lnTo>
                    <a:pt x="1399032" y="1607820"/>
                  </a:lnTo>
                  <a:lnTo>
                    <a:pt x="1399032" y="1701461"/>
                  </a:lnTo>
                  <a:lnTo>
                    <a:pt x="1405128" y="1697736"/>
                  </a:lnTo>
                  <a:lnTo>
                    <a:pt x="1423416" y="1682060"/>
                  </a:lnTo>
                  <a:lnTo>
                    <a:pt x="1423416" y="1577340"/>
                  </a:lnTo>
                  <a:lnTo>
                    <a:pt x="1425278" y="1574235"/>
                  </a:lnTo>
                  <a:close/>
                </a:path>
                <a:path w="1537970" h="1751329">
                  <a:moveTo>
                    <a:pt x="1426464" y="1572768"/>
                  </a:moveTo>
                  <a:lnTo>
                    <a:pt x="1425278" y="1574235"/>
                  </a:lnTo>
                  <a:lnTo>
                    <a:pt x="1423416" y="1577340"/>
                  </a:lnTo>
                  <a:lnTo>
                    <a:pt x="1426464" y="1572768"/>
                  </a:lnTo>
                  <a:close/>
                </a:path>
                <a:path w="1537970" h="1751329">
                  <a:moveTo>
                    <a:pt x="1426464" y="1679448"/>
                  </a:moveTo>
                  <a:lnTo>
                    <a:pt x="1426464" y="1572768"/>
                  </a:lnTo>
                  <a:lnTo>
                    <a:pt x="1423416" y="1577340"/>
                  </a:lnTo>
                  <a:lnTo>
                    <a:pt x="1423416" y="1682060"/>
                  </a:lnTo>
                  <a:lnTo>
                    <a:pt x="1426464" y="1679448"/>
                  </a:lnTo>
                  <a:close/>
                </a:path>
                <a:path w="1537970" h="1751329">
                  <a:moveTo>
                    <a:pt x="1436674" y="1555242"/>
                  </a:moveTo>
                  <a:lnTo>
                    <a:pt x="1425278" y="1574235"/>
                  </a:lnTo>
                  <a:lnTo>
                    <a:pt x="1426464" y="1572768"/>
                  </a:lnTo>
                  <a:lnTo>
                    <a:pt x="1426464" y="1679448"/>
                  </a:lnTo>
                  <a:lnTo>
                    <a:pt x="1435608" y="1671610"/>
                  </a:lnTo>
                  <a:lnTo>
                    <a:pt x="1435608" y="1557528"/>
                  </a:lnTo>
                  <a:lnTo>
                    <a:pt x="1436674" y="1555242"/>
                  </a:lnTo>
                  <a:close/>
                </a:path>
                <a:path w="1537970" h="1751329">
                  <a:moveTo>
                    <a:pt x="1437132" y="1554480"/>
                  </a:moveTo>
                  <a:lnTo>
                    <a:pt x="1436674" y="1555242"/>
                  </a:lnTo>
                  <a:lnTo>
                    <a:pt x="1435608" y="1557528"/>
                  </a:lnTo>
                  <a:lnTo>
                    <a:pt x="1437132" y="1554480"/>
                  </a:lnTo>
                  <a:close/>
                </a:path>
                <a:path w="1537970" h="1751329">
                  <a:moveTo>
                    <a:pt x="1437132" y="1670304"/>
                  </a:moveTo>
                  <a:lnTo>
                    <a:pt x="1437132" y="1554480"/>
                  </a:lnTo>
                  <a:lnTo>
                    <a:pt x="1435608" y="1557528"/>
                  </a:lnTo>
                  <a:lnTo>
                    <a:pt x="1435608" y="1671610"/>
                  </a:lnTo>
                  <a:lnTo>
                    <a:pt x="1437132" y="1670304"/>
                  </a:lnTo>
                  <a:close/>
                </a:path>
                <a:path w="1537970" h="1751329">
                  <a:moveTo>
                    <a:pt x="1446276" y="1662466"/>
                  </a:moveTo>
                  <a:lnTo>
                    <a:pt x="1446276" y="1534668"/>
                  </a:lnTo>
                  <a:lnTo>
                    <a:pt x="1436674" y="1555242"/>
                  </a:lnTo>
                  <a:lnTo>
                    <a:pt x="1437132" y="1554480"/>
                  </a:lnTo>
                  <a:lnTo>
                    <a:pt x="1437132" y="1670304"/>
                  </a:lnTo>
                  <a:lnTo>
                    <a:pt x="1446276" y="1662466"/>
                  </a:lnTo>
                  <a:close/>
                </a:path>
                <a:path w="1537970" h="1751329">
                  <a:moveTo>
                    <a:pt x="1453896" y="1654048"/>
                  </a:moveTo>
                  <a:lnTo>
                    <a:pt x="1453896" y="1513332"/>
                  </a:lnTo>
                  <a:lnTo>
                    <a:pt x="1444752" y="1537716"/>
                  </a:lnTo>
                  <a:lnTo>
                    <a:pt x="1446276" y="1534668"/>
                  </a:lnTo>
                  <a:lnTo>
                    <a:pt x="1446276" y="1662466"/>
                  </a:lnTo>
                  <a:lnTo>
                    <a:pt x="1447800" y="1661160"/>
                  </a:lnTo>
                  <a:lnTo>
                    <a:pt x="1453896" y="1654048"/>
                  </a:lnTo>
                  <a:close/>
                </a:path>
                <a:path w="1537970" h="1751329">
                  <a:moveTo>
                    <a:pt x="1459992" y="1646936"/>
                  </a:moveTo>
                  <a:lnTo>
                    <a:pt x="1459992" y="1490472"/>
                  </a:lnTo>
                  <a:lnTo>
                    <a:pt x="1452372" y="1516380"/>
                  </a:lnTo>
                  <a:lnTo>
                    <a:pt x="1453896" y="1513332"/>
                  </a:lnTo>
                  <a:lnTo>
                    <a:pt x="1453896" y="1654048"/>
                  </a:lnTo>
                  <a:lnTo>
                    <a:pt x="1459992" y="1646936"/>
                  </a:lnTo>
                  <a:close/>
                </a:path>
                <a:path w="1537970" h="1751329">
                  <a:moveTo>
                    <a:pt x="1501140" y="1591056"/>
                  </a:moveTo>
                  <a:lnTo>
                    <a:pt x="1501140" y="73152"/>
                  </a:lnTo>
                  <a:lnTo>
                    <a:pt x="1464564" y="73152"/>
                  </a:lnTo>
                  <a:lnTo>
                    <a:pt x="1464564" y="1444752"/>
                  </a:lnTo>
                  <a:lnTo>
                    <a:pt x="1463040" y="1470660"/>
                  </a:lnTo>
                  <a:lnTo>
                    <a:pt x="1463040" y="1467612"/>
                  </a:lnTo>
                  <a:lnTo>
                    <a:pt x="1458468" y="1493520"/>
                  </a:lnTo>
                  <a:lnTo>
                    <a:pt x="1459992" y="1490472"/>
                  </a:lnTo>
                  <a:lnTo>
                    <a:pt x="1459992" y="1646936"/>
                  </a:lnTo>
                  <a:lnTo>
                    <a:pt x="1484376" y="1618488"/>
                  </a:lnTo>
                  <a:lnTo>
                    <a:pt x="1501140" y="1591056"/>
                  </a:lnTo>
                  <a:close/>
                </a:path>
                <a:path w="1537970" h="1751329">
                  <a:moveTo>
                    <a:pt x="1501140" y="73152"/>
                  </a:moveTo>
                  <a:lnTo>
                    <a:pt x="1464564" y="36576"/>
                  </a:lnTo>
                  <a:lnTo>
                    <a:pt x="1464564" y="73152"/>
                  </a:lnTo>
                  <a:lnTo>
                    <a:pt x="1501140" y="73152"/>
                  </a:lnTo>
                  <a:close/>
                </a:path>
              </a:pathLst>
            </a:custGeom>
            <a:solidFill>
              <a:srgbClr val="4371C4"/>
            </a:solidFill>
          </p:spPr>
          <p:txBody>
            <a:bodyPr wrap="square" lIns="0" tIns="0" rIns="0" bIns="0" rtlCol="0"/>
            <a:lstStyle/>
            <a:p>
              <a:endParaRPr sz="1588">
                <a:solidFill>
                  <a:prstClr val="black"/>
                </a:solidFill>
              </a:endParaRPr>
            </a:p>
          </p:txBody>
        </p:sp>
      </p:grpSp>
      <p:grpSp>
        <p:nvGrpSpPr>
          <p:cNvPr id="51" name="object 11">
            <a:extLst>
              <a:ext uri="{FF2B5EF4-FFF2-40B4-BE49-F238E27FC236}">
                <a16:creationId xmlns:a16="http://schemas.microsoft.com/office/drawing/2014/main" id="{56907587-E898-C717-5602-8E9D437319CC}"/>
              </a:ext>
            </a:extLst>
          </p:cNvPr>
          <p:cNvGrpSpPr/>
          <p:nvPr/>
        </p:nvGrpSpPr>
        <p:grpSpPr>
          <a:xfrm>
            <a:off x="1527280" y="3816333"/>
            <a:ext cx="1632696" cy="1413622"/>
            <a:chOff x="192024" y="3506723"/>
            <a:chExt cx="1850389" cy="1602105"/>
          </a:xfrm>
        </p:grpSpPr>
        <p:pic>
          <p:nvPicPr>
            <p:cNvPr id="52" name="object 12">
              <a:extLst>
                <a:ext uri="{FF2B5EF4-FFF2-40B4-BE49-F238E27FC236}">
                  <a16:creationId xmlns:a16="http://schemas.microsoft.com/office/drawing/2014/main" id="{82DA1047-F3EE-5DD8-A8A1-0AA977837EC4}"/>
                </a:ext>
              </a:extLst>
            </p:cNvPr>
            <p:cNvPicPr/>
            <p:nvPr/>
          </p:nvPicPr>
          <p:blipFill>
            <a:blip r:embed="rId4" cstate="print"/>
            <a:stretch>
              <a:fillRect/>
            </a:stretch>
          </p:blipFill>
          <p:spPr>
            <a:xfrm>
              <a:off x="310611" y="3635794"/>
              <a:ext cx="1658396" cy="1397976"/>
            </a:xfrm>
            <a:prstGeom prst="rect">
              <a:avLst/>
            </a:prstGeom>
          </p:spPr>
        </p:pic>
        <p:sp>
          <p:nvSpPr>
            <p:cNvPr id="53" name="object 13">
              <a:extLst>
                <a:ext uri="{FF2B5EF4-FFF2-40B4-BE49-F238E27FC236}">
                  <a16:creationId xmlns:a16="http://schemas.microsoft.com/office/drawing/2014/main" id="{AB975817-D77A-CE1A-CF82-2DDD90949A2B}"/>
                </a:ext>
              </a:extLst>
            </p:cNvPr>
            <p:cNvSpPr/>
            <p:nvPr/>
          </p:nvSpPr>
          <p:spPr>
            <a:xfrm>
              <a:off x="192024" y="3506723"/>
              <a:ext cx="1850389" cy="1602105"/>
            </a:xfrm>
            <a:custGeom>
              <a:avLst/>
              <a:gdLst/>
              <a:ahLst/>
              <a:cxnLst/>
              <a:rect l="l" t="t" r="r" b="b"/>
              <a:pathLst>
                <a:path w="1850389" h="1602104">
                  <a:moveTo>
                    <a:pt x="1850136" y="1287780"/>
                  </a:moveTo>
                  <a:lnTo>
                    <a:pt x="1850136" y="0"/>
                  </a:lnTo>
                  <a:lnTo>
                    <a:pt x="313944" y="0"/>
                  </a:lnTo>
                  <a:lnTo>
                    <a:pt x="252984" y="6096"/>
                  </a:lnTo>
                  <a:lnTo>
                    <a:pt x="193548" y="24384"/>
                  </a:lnTo>
                  <a:lnTo>
                    <a:pt x="137160" y="54864"/>
                  </a:lnTo>
                  <a:lnTo>
                    <a:pt x="92964" y="91440"/>
                  </a:lnTo>
                  <a:lnTo>
                    <a:pt x="54864" y="137160"/>
                  </a:lnTo>
                  <a:lnTo>
                    <a:pt x="24384" y="192024"/>
                  </a:lnTo>
                  <a:lnTo>
                    <a:pt x="6096" y="252984"/>
                  </a:lnTo>
                  <a:lnTo>
                    <a:pt x="0" y="313944"/>
                  </a:lnTo>
                  <a:lnTo>
                    <a:pt x="0" y="1601724"/>
                  </a:lnTo>
                  <a:lnTo>
                    <a:pt x="36576" y="1601724"/>
                  </a:lnTo>
                  <a:lnTo>
                    <a:pt x="36576" y="1527048"/>
                  </a:lnTo>
                  <a:lnTo>
                    <a:pt x="73152" y="1527048"/>
                  </a:lnTo>
                  <a:lnTo>
                    <a:pt x="73152" y="316992"/>
                  </a:lnTo>
                  <a:lnTo>
                    <a:pt x="74676" y="289560"/>
                  </a:lnTo>
                  <a:lnTo>
                    <a:pt x="74676" y="292608"/>
                  </a:lnTo>
                  <a:lnTo>
                    <a:pt x="77724" y="274320"/>
                  </a:lnTo>
                  <a:lnTo>
                    <a:pt x="77724" y="268224"/>
                  </a:lnTo>
                  <a:lnTo>
                    <a:pt x="83820" y="247497"/>
                  </a:lnTo>
                  <a:lnTo>
                    <a:pt x="83820" y="245364"/>
                  </a:lnTo>
                  <a:lnTo>
                    <a:pt x="91440" y="223774"/>
                  </a:lnTo>
                  <a:lnTo>
                    <a:pt x="91440" y="222504"/>
                  </a:lnTo>
                  <a:lnTo>
                    <a:pt x="103632" y="198120"/>
                  </a:lnTo>
                  <a:lnTo>
                    <a:pt x="103632" y="198628"/>
                  </a:lnTo>
                  <a:lnTo>
                    <a:pt x="115824" y="178308"/>
                  </a:lnTo>
                  <a:lnTo>
                    <a:pt x="115824" y="179469"/>
                  </a:lnTo>
                  <a:lnTo>
                    <a:pt x="141732" y="147392"/>
                  </a:lnTo>
                  <a:lnTo>
                    <a:pt x="141732" y="146304"/>
                  </a:lnTo>
                  <a:lnTo>
                    <a:pt x="146304" y="141732"/>
                  </a:lnTo>
                  <a:lnTo>
                    <a:pt x="146304" y="142578"/>
                  </a:lnTo>
                  <a:lnTo>
                    <a:pt x="178308" y="116501"/>
                  </a:lnTo>
                  <a:lnTo>
                    <a:pt x="178308" y="115824"/>
                  </a:lnTo>
                  <a:lnTo>
                    <a:pt x="182880" y="112776"/>
                  </a:lnTo>
                  <a:lnTo>
                    <a:pt x="182880" y="112966"/>
                  </a:lnTo>
                  <a:lnTo>
                    <a:pt x="202692" y="100584"/>
                  </a:lnTo>
                  <a:lnTo>
                    <a:pt x="202692" y="101480"/>
                  </a:lnTo>
                  <a:lnTo>
                    <a:pt x="224028" y="91440"/>
                  </a:lnTo>
                  <a:lnTo>
                    <a:pt x="224028" y="91630"/>
                  </a:lnTo>
                  <a:lnTo>
                    <a:pt x="245364" y="82296"/>
                  </a:lnTo>
                  <a:lnTo>
                    <a:pt x="245364" y="83142"/>
                  </a:lnTo>
                  <a:lnTo>
                    <a:pt x="265176" y="78740"/>
                  </a:lnTo>
                  <a:lnTo>
                    <a:pt x="265176" y="77724"/>
                  </a:lnTo>
                  <a:lnTo>
                    <a:pt x="289560" y="75014"/>
                  </a:lnTo>
                  <a:lnTo>
                    <a:pt x="289560" y="74676"/>
                  </a:lnTo>
                  <a:lnTo>
                    <a:pt x="315468" y="73236"/>
                  </a:lnTo>
                  <a:lnTo>
                    <a:pt x="1776984" y="73152"/>
                  </a:lnTo>
                  <a:lnTo>
                    <a:pt x="1776984" y="36576"/>
                  </a:lnTo>
                  <a:lnTo>
                    <a:pt x="1813560" y="73152"/>
                  </a:lnTo>
                  <a:lnTo>
                    <a:pt x="1813560" y="1432560"/>
                  </a:lnTo>
                  <a:lnTo>
                    <a:pt x="1825752" y="1408176"/>
                  </a:lnTo>
                  <a:lnTo>
                    <a:pt x="1836420" y="1379220"/>
                  </a:lnTo>
                  <a:lnTo>
                    <a:pt x="1844040" y="1348740"/>
                  </a:lnTo>
                  <a:lnTo>
                    <a:pt x="1848612" y="1318260"/>
                  </a:lnTo>
                  <a:lnTo>
                    <a:pt x="1850136" y="1287780"/>
                  </a:lnTo>
                  <a:close/>
                </a:path>
                <a:path w="1850389" h="1602104">
                  <a:moveTo>
                    <a:pt x="1536192" y="1601724"/>
                  </a:moveTo>
                  <a:lnTo>
                    <a:pt x="1536192" y="1527048"/>
                  </a:lnTo>
                  <a:lnTo>
                    <a:pt x="36576" y="1527048"/>
                  </a:lnTo>
                  <a:lnTo>
                    <a:pt x="73152" y="1563624"/>
                  </a:lnTo>
                  <a:lnTo>
                    <a:pt x="73152" y="1601724"/>
                  </a:lnTo>
                  <a:lnTo>
                    <a:pt x="1536192" y="1601724"/>
                  </a:lnTo>
                  <a:close/>
                </a:path>
                <a:path w="1850389" h="1602104">
                  <a:moveTo>
                    <a:pt x="73152" y="1601724"/>
                  </a:moveTo>
                  <a:lnTo>
                    <a:pt x="73152" y="1563624"/>
                  </a:lnTo>
                  <a:lnTo>
                    <a:pt x="36576" y="1527048"/>
                  </a:lnTo>
                  <a:lnTo>
                    <a:pt x="36576" y="1601724"/>
                  </a:lnTo>
                  <a:lnTo>
                    <a:pt x="73152" y="1601724"/>
                  </a:lnTo>
                  <a:close/>
                </a:path>
                <a:path w="1850389" h="1602104">
                  <a:moveTo>
                    <a:pt x="79248" y="265176"/>
                  </a:moveTo>
                  <a:lnTo>
                    <a:pt x="77724" y="268224"/>
                  </a:lnTo>
                  <a:lnTo>
                    <a:pt x="77724" y="274320"/>
                  </a:lnTo>
                  <a:lnTo>
                    <a:pt x="79248" y="265176"/>
                  </a:lnTo>
                  <a:close/>
                </a:path>
                <a:path w="1850389" h="1602104">
                  <a:moveTo>
                    <a:pt x="85344" y="242316"/>
                  </a:moveTo>
                  <a:lnTo>
                    <a:pt x="83820" y="245364"/>
                  </a:lnTo>
                  <a:lnTo>
                    <a:pt x="83820" y="247497"/>
                  </a:lnTo>
                  <a:lnTo>
                    <a:pt x="85344" y="242316"/>
                  </a:lnTo>
                  <a:close/>
                </a:path>
                <a:path w="1850389" h="1602104">
                  <a:moveTo>
                    <a:pt x="92964" y="219456"/>
                  </a:moveTo>
                  <a:lnTo>
                    <a:pt x="91440" y="222504"/>
                  </a:lnTo>
                  <a:lnTo>
                    <a:pt x="91440" y="223774"/>
                  </a:lnTo>
                  <a:lnTo>
                    <a:pt x="92964" y="219456"/>
                  </a:lnTo>
                  <a:close/>
                </a:path>
                <a:path w="1850389" h="1602104">
                  <a:moveTo>
                    <a:pt x="103632" y="198628"/>
                  </a:moveTo>
                  <a:lnTo>
                    <a:pt x="103632" y="198120"/>
                  </a:lnTo>
                  <a:lnTo>
                    <a:pt x="102108" y="201168"/>
                  </a:lnTo>
                  <a:lnTo>
                    <a:pt x="103632" y="198628"/>
                  </a:lnTo>
                  <a:close/>
                </a:path>
                <a:path w="1850389" h="1602104">
                  <a:moveTo>
                    <a:pt x="115824" y="179469"/>
                  </a:moveTo>
                  <a:lnTo>
                    <a:pt x="115824" y="178308"/>
                  </a:lnTo>
                  <a:lnTo>
                    <a:pt x="114300" y="181356"/>
                  </a:lnTo>
                  <a:lnTo>
                    <a:pt x="115824" y="179469"/>
                  </a:lnTo>
                  <a:close/>
                </a:path>
                <a:path w="1850389" h="1602104">
                  <a:moveTo>
                    <a:pt x="146304" y="141732"/>
                  </a:moveTo>
                  <a:lnTo>
                    <a:pt x="141732" y="146304"/>
                  </a:lnTo>
                  <a:lnTo>
                    <a:pt x="144303" y="144208"/>
                  </a:lnTo>
                  <a:lnTo>
                    <a:pt x="146304" y="141732"/>
                  </a:lnTo>
                  <a:close/>
                </a:path>
                <a:path w="1850389" h="1602104">
                  <a:moveTo>
                    <a:pt x="144303" y="144208"/>
                  </a:moveTo>
                  <a:lnTo>
                    <a:pt x="141732" y="146304"/>
                  </a:lnTo>
                  <a:lnTo>
                    <a:pt x="141732" y="147392"/>
                  </a:lnTo>
                  <a:lnTo>
                    <a:pt x="144303" y="144208"/>
                  </a:lnTo>
                  <a:close/>
                </a:path>
                <a:path w="1850389" h="1602104">
                  <a:moveTo>
                    <a:pt x="146304" y="142578"/>
                  </a:moveTo>
                  <a:lnTo>
                    <a:pt x="146304" y="141732"/>
                  </a:lnTo>
                  <a:lnTo>
                    <a:pt x="144303" y="144208"/>
                  </a:lnTo>
                  <a:lnTo>
                    <a:pt x="146304" y="142578"/>
                  </a:lnTo>
                  <a:close/>
                </a:path>
                <a:path w="1850389" h="1602104">
                  <a:moveTo>
                    <a:pt x="182880" y="112776"/>
                  </a:moveTo>
                  <a:lnTo>
                    <a:pt x="178308" y="115824"/>
                  </a:lnTo>
                  <a:lnTo>
                    <a:pt x="181876" y="113593"/>
                  </a:lnTo>
                  <a:lnTo>
                    <a:pt x="182880" y="112776"/>
                  </a:lnTo>
                  <a:close/>
                </a:path>
                <a:path w="1850389" h="1602104">
                  <a:moveTo>
                    <a:pt x="181876" y="113593"/>
                  </a:moveTo>
                  <a:lnTo>
                    <a:pt x="178308" y="115824"/>
                  </a:lnTo>
                  <a:lnTo>
                    <a:pt x="178308" y="116501"/>
                  </a:lnTo>
                  <a:lnTo>
                    <a:pt x="181876" y="113593"/>
                  </a:lnTo>
                  <a:close/>
                </a:path>
                <a:path w="1850389" h="1602104">
                  <a:moveTo>
                    <a:pt x="182880" y="112966"/>
                  </a:moveTo>
                  <a:lnTo>
                    <a:pt x="182880" y="112776"/>
                  </a:lnTo>
                  <a:lnTo>
                    <a:pt x="181876" y="113593"/>
                  </a:lnTo>
                  <a:lnTo>
                    <a:pt x="182880" y="112966"/>
                  </a:lnTo>
                  <a:close/>
                </a:path>
                <a:path w="1850389" h="1602104">
                  <a:moveTo>
                    <a:pt x="202692" y="101480"/>
                  </a:moveTo>
                  <a:lnTo>
                    <a:pt x="202692" y="100584"/>
                  </a:lnTo>
                  <a:lnTo>
                    <a:pt x="198120" y="103632"/>
                  </a:lnTo>
                  <a:lnTo>
                    <a:pt x="202692" y="101480"/>
                  </a:lnTo>
                  <a:close/>
                </a:path>
                <a:path w="1850389" h="1602104">
                  <a:moveTo>
                    <a:pt x="224028" y="91630"/>
                  </a:moveTo>
                  <a:lnTo>
                    <a:pt x="224028" y="91440"/>
                  </a:lnTo>
                  <a:lnTo>
                    <a:pt x="220980" y="92964"/>
                  </a:lnTo>
                  <a:lnTo>
                    <a:pt x="224028" y="91630"/>
                  </a:lnTo>
                  <a:close/>
                </a:path>
                <a:path w="1850389" h="1602104">
                  <a:moveTo>
                    <a:pt x="245364" y="83142"/>
                  </a:moveTo>
                  <a:lnTo>
                    <a:pt x="245364" y="82296"/>
                  </a:lnTo>
                  <a:lnTo>
                    <a:pt x="242316" y="83820"/>
                  </a:lnTo>
                  <a:lnTo>
                    <a:pt x="245364" y="83142"/>
                  </a:lnTo>
                  <a:close/>
                </a:path>
                <a:path w="1850389" h="1602104">
                  <a:moveTo>
                    <a:pt x="269748" y="77724"/>
                  </a:moveTo>
                  <a:lnTo>
                    <a:pt x="265176" y="77724"/>
                  </a:lnTo>
                  <a:lnTo>
                    <a:pt x="265176" y="78740"/>
                  </a:lnTo>
                  <a:lnTo>
                    <a:pt x="269748" y="77724"/>
                  </a:lnTo>
                  <a:close/>
                </a:path>
                <a:path w="1850389" h="1602104">
                  <a:moveTo>
                    <a:pt x="292608" y="74676"/>
                  </a:moveTo>
                  <a:lnTo>
                    <a:pt x="289560" y="74676"/>
                  </a:lnTo>
                  <a:lnTo>
                    <a:pt x="289560" y="75014"/>
                  </a:lnTo>
                  <a:lnTo>
                    <a:pt x="292608" y="74676"/>
                  </a:lnTo>
                  <a:close/>
                </a:path>
                <a:path w="1850389" h="1602104">
                  <a:moveTo>
                    <a:pt x="316992" y="73152"/>
                  </a:moveTo>
                  <a:lnTo>
                    <a:pt x="315468" y="73152"/>
                  </a:lnTo>
                  <a:lnTo>
                    <a:pt x="316992" y="73152"/>
                  </a:lnTo>
                  <a:close/>
                </a:path>
                <a:path w="1850389" h="1602104">
                  <a:moveTo>
                    <a:pt x="1562100" y="1525524"/>
                  </a:moveTo>
                  <a:lnTo>
                    <a:pt x="1533144" y="1527048"/>
                  </a:lnTo>
                  <a:lnTo>
                    <a:pt x="1536192" y="1527048"/>
                  </a:lnTo>
                  <a:lnTo>
                    <a:pt x="1536192" y="1601724"/>
                  </a:lnTo>
                  <a:lnTo>
                    <a:pt x="1557528" y="1599590"/>
                  </a:lnTo>
                  <a:lnTo>
                    <a:pt x="1557528" y="1527048"/>
                  </a:lnTo>
                  <a:lnTo>
                    <a:pt x="1562100" y="1525524"/>
                  </a:lnTo>
                  <a:close/>
                </a:path>
                <a:path w="1850389" h="1602104">
                  <a:moveTo>
                    <a:pt x="1584960" y="1596063"/>
                  </a:moveTo>
                  <a:lnTo>
                    <a:pt x="1584960" y="1522476"/>
                  </a:lnTo>
                  <a:lnTo>
                    <a:pt x="1557528" y="1527048"/>
                  </a:lnTo>
                  <a:lnTo>
                    <a:pt x="1557528" y="1599590"/>
                  </a:lnTo>
                  <a:lnTo>
                    <a:pt x="1566672" y="1598676"/>
                  </a:lnTo>
                  <a:lnTo>
                    <a:pt x="1584960" y="1596063"/>
                  </a:lnTo>
                  <a:close/>
                </a:path>
                <a:path w="1850389" h="1602104">
                  <a:moveTo>
                    <a:pt x="1608658" y="1516532"/>
                  </a:moveTo>
                  <a:lnTo>
                    <a:pt x="1581912" y="1522476"/>
                  </a:lnTo>
                  <a:lnTo>
                    <a:pt x="1584960" y="1522476"/>
                  </a:lnTo>
                  <a:lnTo>
                    <a:pt x="1584960" y="1596063"/>
                  </a:lnTo>
                  <a:lnTo>
                    <a:pt x="1598676" y="1594104"/>
                  </a:lnTo>
                  <a:lnTo>
                    <a:pt x="1604772" y="1592580"/>
                  </a:lnTo>
                  <a:lnTo>
                    <a:pt x="1604772" y="1517904"/>
                  </a:lnTo>
                  <a:lnTo>
                    <a:pt x="1608658" y="1516532"/>
                  </a:lnTo>
                  <a:close/>
                </a:path>
                <a:path w="1850389" h="1602104">
                  <a:moveTo>
                    <a:pt x="1609344" y="1516380"/>
                  </a:moveTo>
                  <a:lnTo>
                    <a:pt x="1608658" y="1516532"/>
                  </a:lnTo>
                  <a:lnTo>
                    <a:pt x="1604772" y="1517904"/>
                  </a:lnTo>
                  <a:lnTo>
                    <a:pt x="1609344" y="1516380"/>
                  </a:lnTo>
                  <a:close/>
                </a:path>
                <a:path w="1850389" h="1602104">
                  <a:moveTo>
                    <a:pt x="1609344" y="1591437"/>
                  </a:moveTo>
                  <a:lnTo>
                    <a:pt x="1609344" y="1516380"/>
                  </a:lnTo>
                  <a:lnTo>
                    <a:pt x="1604772" y="1517904"/>
                  </a:lnTo>
                  <a:lnTo>
                    <a:pt x="1604772" y="1592580"/>
                  </a:lnTo>
                  <a:lnTo>
                    <a:pt x="1609344" y="1591437"/>
                  </a:lnTo>
                  <a:close/>
                </a:path>
                <a:path w="1850389" h="1602104">
                  <a:moveTo>
                    <a:pt x="1630680" y="1585922"/>
                  </a:moveTo>
                  <a:lnTo>
                    <a:pt x="1630680" y="1508760"/>
                  </a:lnTo>
                  <a:lnTo>
                    <a:pt x="1608658" y="1516532"/>
                  </a:lnTo>
                  <a:lnTo>
                    <a:pt x="1609344" y="1516380"/>
                  </a:lnTo>
                  <a:lnTo>
                    <a:pt x="1609344" y="1591437"/>
                  </a:lnTo>
                  <a:lnTo>
                    <a:pt x="1629156" y="1586484"/>
                  </a:lnTo>
                  <a:lnTo>
                    <a:pt x="1630680" y="1585922"/>
                  </a:lnTo>
                  <a:close/>
                </a:path>
                <a:path w="1850389" h="1602104">
                  <a:moveTo>
                    <a:pt x="1649984" y="1498981"/>
                  </a:moveTo>
                  <a:lnTo>
                    <a:pt x="1627632" y="1508760"/>
                  </a:lnTo>
                  <a:lnTo>
                    <a:pt x="1630680" y="1508760"/>
                  </a:lnTo>
                  <a:lnTo>
                    <a:pt x="1630680" y="1585922"/>
                  </a:lnTo>
                  <a:lnTo>
                    <a:pt x="1648968" y="1579184"/>
                  </a:lnTo>
                  <a:lnTo>
                    <a:pt x="1648968" y="1499616"/>
                  </a:lnTo>
                  <a:lnTo>
                    <a:pt x="1649984" y="1498981"/>
                  </a:lnTo>
                  <a:close/>
                </a:path>
                <a:path w="1850389" h="1602104">
                  <a:moveTo>
                    <a:pt x="1652016" y="1498092"/>
                  </a:moveTo>
                  <a:lnTo>
                    <a:pt x="1649984" y="1498981"/>
                  </a:lnTo>
                  <a:lnTo>
                    <a:pt x="1648968" y="1499616"/>
                  </a:lnTo>
                  <a:lnTo>
                    <a:pt x="1652016" y="1498092"/>
                  </a:lnTo>
                  <a:close/>
                </a:path>
                <a:path w="1850389" h="1602104">
                  <a:moveTo>
                    <a:pt x="1652016" y="1578061"/>
                  </a:moveTo>
                  <a:lnTo>
                    <a:pt x="1652016" y="1498092"/>
                  </a:lnTo>
                  <a:lnTo>
                    <a:pt x="1648968" y="1499616"/>
                  </a:lnTo>
                  <a:lnTo>
                    <a:pt x="1648968" y="1579184"/>
                  </a:lnTo>
                  <a:lnTo>
                    <a:pt x="1652016" y="1578061"/>
                  </a:lnTo>
                  <a:close/>
                </a:path>
                <a:path w="1850389" h="1602104">
                  <a:moveTo>
                    <a:pt x="1669641" y="1486695"/>
                  </a:moveTo>
                  <a:lnTo>
                    <a:pt x="1649984" y="1498981"/>
                  </a:lnTo>
                  <a:lnTo>
                    <a:pt x="1652016" y="1498092"/>
                  </a:lnTo>
                  <a:lnTo>
                    <a:pt x="1652016" y="1578061"/>
                  </a:lnTo>
                  <a:lnTo>
                    <a:pt x="1658112" y="1575816"/>
                  </a:lnTo>
                  <a:lnTo>
                    <a:pt x="1668780" y="1571074"/>
                  </a:lnTo>
                  <a:lnTo>
                    <a:pt x="1668780" y="1487424"/>
                  </a:lnTo>
                  <a:lnTo>
                    <a:pt x="1669641" y="1486695"/>
                  </a:lnTo>
                  <a:close/>
                </a:path>
                <a:path w="1850389" h="1602104">
                  <a:moveTo>
                    <a:pt x="1673352" y="1484376"/>
                  </a:moveTo>
                  <a:lnTo>
                    <a:pt x="1669641" y="1486695"/>
                  </a:lnTo>
                  <a:lnTo>
                    <a:pt x="1668780" y="1487424"/>
                  </a:lnTo>
                  <a:lnTo>
                    <a:pt x="1673352" y="1484376"/>
                  </a:lnTo>
                  <a:close/>
                </a:path>
                <a:path w="1850389" h="1602104">
                  <a:moveTo>
                    <a:pt x="1673352" y="1569042"/>
                  </a:moveTo>
                  <a:lnTo>
                    <a:pt x="1673352" y="1484376"/>
                  </a:lnTo>
                  <a:lnTo>
                    <a:pt x="1668780" y="1487424"/>
                  </a:lnTo>
                  <a:lnTo>
                    <a:pt x="1668780" y="1571074"/>
                  </a:lnTo>
                  <a:lnTo>
                    <a:pt x="1673352" y="1569042"/>
                  </a:lnTo>
                  <a:close/>
                </a:path>
                <a:path w="1850389" h="1602104">
                  <a:moveTo>
                    <a:pt x="1705927" y="1455991"/>
                  </a:moveTo>
                  <a:lnTo>
                    <a:pt x="1669641" y="1486695"/>
                  </a:lnTo>
                  <a:lnTo>
                    <a:pt x="1673352" y="1484376"/>
                  </a:lnTo>
                  <a:lnTo>
                    <a:pt x="1673352" y="1569042"/>
                  </a:lnTo>
                  <a:lnTo>
                    <a:pt x="1685544" y="1563624"/>
                  </a:lnTo>
                  <a:lnTo>
                    <a:pt x="1703832" y="1552448"/>
                  </a:lnTo>
                  <a:lnTo>
                    <a:pt x="1703832" y="1458468"/>
                  </a:lnTo>
                  <a:lnTo>
                    <a:pt x="1705927" y="1455991"/>
                  </a:lnTo>
                  <a:close/>
                </a:path>
                <a:path w="1850389" h="1602104">
                  <a:moveTo>
                    <a:pt x="1708404" y="1453896"/>
                  </a:moveTo>
                  <a:lnTo>
                    <a:pt x="1705927" y="1455991"/>
                  </a:lnTo>
                  <a:lnTo>
                    <a:pt x="1703832" y="1458468"/>
                  </a:lnTo>
                  <a:lnTo>
                    <a:pt x="1708404" y="1453896"/>
                  </a:lnTo>
                  <a:close/>
                </a:path>
                <a:path w="1850389" h="1602104">
                  <a:moveTo>
                    <a:pt x="1708404" y="1549654"/>
                  </a:moveTo>
                  <a:lnTo>
                    <a:pt x="1708404" y="1453896"/>
                  </a:lnTo>
                  <a:lnTo>
                    <a:pt x="1703832" y="1458468"/>
                  </a:lnTo>
                  <a:lnTo>
                    <a:pt x="1703832" y="1552448"/>
                  </a:lnTo>
                  <a:lnTo>
                    <a:pt x="1708404" y="1549654"/>
                  </a:lnTo>
                  <a:close/>
                </a:path>
                <a:path w="1850389" h="1602104">
                  <a:moveTo>
                    <a:pt x="1736631" y="1419705"/>
                  </a:moveTo>
                  <a:lnTo>
                    <a:pt x="1705927" y="1455991"/>
                  </a:lnTo>
                  <a:lnTo>
                    <a:pt x="1708404" y="1453896"/>
                  </a:lnTo>
                  <a:lnTo>
                    <a:pt x="1708404" y="1549654"/>
                  </a:lnTo>
                  <a:lnTo>
                    <a:pt x="1712976" y="1546860"/>
                  </a:lnTo>
                  <a:lnTo>
                    <a:pt x="1734312" y="1529080"/>
                  </a:lnTo>
                  <a:lnTo>
                    <a:pt x="1734312" y="1423416"/>
                  </a:lnTo>
                  <a:lnTo>
                    <a:pt x="1736631" y="1419705"/>
                  </a:lnTo>
                  <a:close/>
                </a:path>
                <a:path w="1850389" h="1602104">
                  <a:moveTo>
                    <a:pt x="1737360" y="1418844"/>
                  </a:moveTo>
                  <a:lnTo>
                    <a:pt x="1736631" y="1419705"/>
                  </a:lnTo>
                  <a:lnTo>
                    <a:pt x="1734312" y="1423416"/>
                  </a:lnTo>
                  <a:lnTo>
                    <a:pt x="1737360" y="1418844"/>
                  </a:lnTo>
                  <a:close/>
                </a:path>
                <a:path w="1850389" h="1602104">
                  <a:moveTo>
                    <a:pt x="1737360" y="1526540"/>
                  </a:moveTo>
                  <a:lnTo>
                    <a:pt x="1737360" y="1418844"/>
                  </a:lnTo>
                  <a:lnTo>
                    <a:pt x="1734312" y="1423416"/>
                  </a:lnTo>
                  <a:lnTo>
                    <a:pt x="1734312" y="1529080"/>
                  </a:lnTo>
                  <a:lnTo>
                    <a:pt x="1737360" y="1526540"/>
                  </a:lnTo>
                  <a:close/>
                </a:path>
                <a:path w="1850389" h="1602104">
                  <a:moveTo>
                    <a:pt x="1749552" y="1516380"/>
                  </a:moveTo>
                  <a:lnTo>
                    <a:pt x="1749552" y="1399032"/>
                  </a:lnTo>
                  <a:lnTo>
                    <a:pt x="1736631" y="1419705"/>
                  </a:lnTo>
                  <a:lnTo>
                    <a:pt x="1737360" y="1418844"/>
                  </a:lnTo>
                  <a:lnTo>
                    <a:pt x="1737360" y="1526540"/>
                  </a:lnTo>
                  <a:lnTo>
                    <a:pt x="1749552" y="1516380"/>
                  </a:lnTo>
                  <a:close/>
                </a:path>
                <a:path w="1850389" h="1602104">
                  <a:moveTo>
                    <a:pt x="1758696" y="1508760"/>
                  </a:moveTo>
                  <a:lnTo>
                    <a:pt x="1758696" y="1377696"/>
                  </a:lnTo>
                  <a:lnTo>
                    <a:pt x="1746504" y="1402080"/>
                  </a:lnTo>
                  <a:lnTo>
                    <a:pt x="1749552" y="1399032"/>
                  </a:lnTo>
                  <a:lnTo>
                    <a:pt x="1749552" y="1516380"/>
                  </a:lnTo>
                  <a:lnTo>
                    <a:pt x="1758696" y="1508760"/>
                  </a:lnTo>
                  <a:close/>
                </a:path>
                <a:path w="1850389" h="1602104">
                  <a:moveTo>
                    <a:pt x="1813560" y="1432560"/>
                  </a:moveTo>
                  <a:lnTo>
                    <a:pt x="1813560" y="73152"/>
                  </a:lnTo>
                  <a:lnTo>
                    <a:pt x="1776984" y="73152"/>
                  </a:lnTo>
                  <a:lnTo>
                    <a:pt x="1776984" y="1284732"/>
                  </a:lnTo>
                  <a:lnTo>
                    <a:pt x="1775460" y="1312164"/>
                  </a:lnTo>
                  <a:lnTo>
                    <a:pt x="1775460" y="1309116"/>
                  </a:lnTo>
                  <a:lnTo>
                    <a:pt x="1772412" y="1336548"/>
                  </a:lnTo>
                  <a:lnTo>
                    <a:pt x="1772412" y="1331976"/>
                  </a:lnTo>
                  <a:lnTo>
                    <a:pt x="1766316" y="1359408"/>
                  </a:lnTo>
                  <a:lnTo>
                    <a:pt x="1766316" y="1354836"/>
                  </a:lnTo>
                  <a:lnTo>
                    <a:pt x="1757172" y="1380744"/>
                  </a:lnTo>
                  <a:lnTo>
                    <a:pt x="1758696" y="1377696"/>
                  </a:lnTo>
                  <a:lnTo>
                    <a:pt x="1758696" y="1508760"/>
                  </a:lnTo>
                  <a:lnTo>
                    <a:pt x="1795272" y="1463040"/>
                  </a:lnTo>
                  <a:lnTo>
                    <a:pt x="1812036" y="1435608"/>
                  </a:lnTo>
                  <a:lnTo>
                    <a:pt x="1813560" y="1432560"/>
                  </a:lnTo>
                  <a:close/>
                </a:path>
                <a:path w="1850389" h="1602104">
                  <a:moveTo>
                    <a:pt x="1813560" y="73152"/>
                  </a:moveTo>
                  <a:lnTo>
                    <a:pt x="1776984" y="36576"/>
                  </a:lnTo>
                  <a:lnTo>
                    <a:pt x="1776984" y="73152"/>
                  </a:lnTo>
                  <a:lnTo>
                    <a:pt x="1813560" y="73152"/>
                  </a:lnTo>
                  <a:close/>
                </a:path>
              </a:pathLst>
            </a:custGeom>
            <a:solidFill>
              <a:srgbClr val="4371C4"/>
            </a:solidFill>
          </p:spPr>
          <p:txBody>
            <a:bodyPr wrap="square" lIns="0" tIns="0" rIns="0" bIns="0" rtlCol="0"/>
            <a:lstStyle/>
            <a:p>
              <a:endParaRPr sz="1588">
                <a:solidFill>
                  <a:prstClr val="black"/>
                </a:solidFill>
              </a:endParaRPr>
            </a:p>
          </p:txBody>
        </p:sp>
        <p:pic>
          <p:nvPicPr>
            <p:cNvPr id="54" name="object 14">
              <a:extLst>
                <a:ext uri="{FF2B5EF4-FFF2-40B4-BE49-F238E27FC236}">
                  <a16:creationId xmlns:a16="http://schemas.microsoft.com/office/drawing/2014/main" id="{6B5BE3D6-024E-3122-4F97-0AE420BE1DF2}"/>
                </a:ext>
              </a:extLst>
            </p:cNvPr>
            <p:cNvPicPr/>
            <p:nvPr/>
          </p:nvPicPr>
          <p:blipFill>
            <a:blip r:embed="rId5" cstate="print"/>
            <a:stretch>
              <a:fillRect/>
            </a:stretch>
          </p:blipFill>
          <p:spPr>
            <a:xfrm>
              <a:off x="265176" y="3579875"/>
              <a:ext cx="1703831" cy="1453895"/>
            </a:xfrm>
            <a:prstGeom prst="rect">
              <a:avLst/>
            </a:prstGeom>
          </p:spPr>
        </p:pic>
        <p:sp>
          <p:nvSpPr>
            <p:cNvPr id="55" name="object 15">
              <a:extLst>
                <a:ext uri="{FF2B5EF4-FFF2-40B4-BE49-F238E27FC236}">
                  <a16:creationId xmlns:a16="http://schemas.microsoft.com/office/drawing/2014/main" id="{FF763070-182E-07E9-02E1-96E7710B3356}"/>
                </a:ext>
              </a:extLst>
            </p:cNvPr>
            <p:cNvSpPr/>
            <p:nvPr/>
          </p:nvSpPr>
          <p:spPr>
            <a:xfrm>
              <a:off x="192024" y="3506723"/>
              <a:ext cx="1850389" cy="1602105"/>
            </a:xfrm>
            <a:custGeom>
              <a:avLst/>
              <a:gdLst/>
              <a:ahLst/>
              <a:cxnLst/>
              <a:rect l="l" t="t" r="r" b="b"/>
              <a:pathLst>
                <a:path w="1850389" h="1602104">
                  <a:moveTo>
                    <a:pt x="1850136" y="1287780"/>
                  </a:moveTo>
                  <a:lnTo>
                    <a:pt x="1850136" y="0"/>
                  </a:lnTo>
                  <a:lnTo>
                    <a:pt x="313944" y="0"/>
                  </a:lnTo>
                  <a:lnTo>
                    <a:pt x="252984" y="6096"/>
                  </a:lnTo>
                  <a:lnTo>
                    <a:pt x="193548" y="24384"/>
                  </a:lnTo>
                  <a:lnTo>
                    <a:pt x="137160" y="54864"/>
                  </a:lnTo>
                  <a:lnTo>
                    <a:pt x="92964" y="91440"/>
                  </a:lnTo>
                  <a:lnTo>
                    <a:pt x="54864" y="137160"/>
                  </a:lnTo>
                  <a:lnTo>
                    <a:pt x="24384" y="192024"/>
                  </a:lnTo>
                  <a:lnTo>
                    <a:pt x="6096" y="252984"/>
                  </a:lnTo>
                  <a:lnTo>
                    <a:pt x="0" y="313944"/>
                  </a:lnTo>
                  <a:lnTo>
                    <a:pt x="0" y="1601724"/>
                  </a:lnTo>
                  <a:lnTo>
                    <a:pt x="36576" y="1601724"/>
                  </a:lnTo>
                  <a:lnTo>
                    <a:pt x="36576" y="1527048"/>
                  </a:lnTo>
                  <a:lnTo>
                    <a:pt x="73152" y="1527048"/>
                  </a:lnTo>
                  <a:lnTo>
                    <a:pt x="73152" y="316992"/>
                  </a:lnTo>
                  <a:lnTo>
                    <a:pt x="74676" y="289560"/>
                  </a:lnTo>
                  <a:lnTo>
                    <a:pt x="74676" y="292608"/>
                  </a:lnTo>
                  <a:lnTo>
                    <a:pt x="77724" y="274320"/>
                  </a:lnTo>
                  <a:lnTo>
                    <a:pt x="77724" y="268224"/>
                  </a:lnTo>
                  <a:lnTo>
                    <a:pt x="83820" y="247497"/>
                  </a:lnTo>
                  <a:lnTo>
                    <a:pt x="83820" y="245364"/>
                  </a:lnTo>
                  <a:lnTo>
                    <a:pt x="91440" y="223774"/>
                  </a:lnTo>
                  <a:lnTo>
                    <a:pt x="91440" y="222504"/>
                  </a:lnTo>
                  <a:lnTo>
                    <a:pt x="103632" y="198120"/>
                  </a:lnTo>
                  <a:lnTo>
                    <a:pt x="103632" y="198628"/>
                  </a:lnTo>
                  <a:lnTo>
                    <a:pt x="115824" y="178308"/>
                  </a:lnTo>
                  <a:lnTo>
                    <a:pt x="115824" y="179469"/>
                  </a:lnTo>
                  <a:lnTo>
                    <a:pt x="141732" y="147392"/>
                  </a:lnTo>
                  <a:lnTo>
                    <a:pt x="141732" y="146304"/>
                  </a:lnTo>
                  <a:lnTo>
                    <a:pt x="146304" y="141732"/>
                  </a:lnTo>
                  <a:lnTo>
                    <a:pt x="146304" y="142578"/>
                  </a:lnTo>
                  <a:lnTo>
                    <a:pt x="178308" y="116501"/>
                  </a:lnTo>
                  <a:lnTo>
                    <a:pt x="178308" y="115824"/>
                  </a:lnTo>
                  <a:lnTo>
                    <a:pt x="182880" y="112776"/>
                  </a:lnTo>
                  <a:lnTo>
                    <a:pt x="182880" y="112966"/>
                  </a:lnTo>
                  <a:lnTo>
                    <a:pt x="202692" y="100584"/>
                  </a:lnTo>
                  <a:lnTo>
                    <a:pt x="202692" y="101480"/>
                  </a:lnTo>
                  <a:lnTo>
                    <a:pt x="224028" y="91440"/>
                  </a:lnTo>
                  <a:lnTo>
                    <a:pt x="224028" y="91630"/>
                  </a:lnTo>
                  <a:lnTo>
                    <a:pt x="245364" y="82296"/>
                  </a:lnTo>
                  <a:lnTo>
                    <a:pt x="245364" y="83142"/>
                  </a:lnTo>
                  <a:lnTo>
                    <a:pt x="265176" y="78740"/>
                  </a:lnTo>
                  <a:lnTo>
                    <a:pt x="265176" y="77724"/>
                  </a:lnTo>
                  <a:lnTo>
                    <a:pt x="289560" y="75014"/>
                  </a:lnTo>
                  <a:lnTo>
                    <a:pt x="289560" y="74676"/>
                  </a:lnTo>
                  <a:lnTo>
                    <a:pt x="315468" y="73236"/>
                  </a:lnTo>
                  <a:lnTo>
                    <a:pt x="1776984" y="73152"/>
                  </a:lnTo>
                  <a:lnTo>
                    <a:pt x="1776984" y="36576"/>
                  </a:lnTo>
                  <a:lnTo>
                    <a:pt x="1813560" y="73152"/>
                  </a:lnTo>
                  <a:lnTo>
                    <a:pt x="1813560" y="1432560"/>
                  </a:lnTo>
                  <a:lnTo>
                    <a:pt x="1825752" y="1408176"/>
                  </a:lnTo>
                  <a:lnTo>
                    <a:pt x="1836420" y="1379220"/>
                  </a:lnTo>
                  <a:lnTo>
                    <a:pt x="1844040" y="1348740"/>
                  </a:lnTo>
                  <a:lnTo>
                    <a:pt x="1848612" y="1318260"/>
                  </a:lnTo>
                  <a:lnTo>
                    <a:pt x="1850136" y="1287780"/>
                  </a:lnTo>
                  <a:close/>
                </a:path>
                <a:path w="1850389" h="1602104">
                  <a:moveTo>
                    <a:pt x="1536192" y="1601724"/>
                  </a:moveTo>
                  <a:lnTo>
                    <a:pt x="1536192" y="1527048"/>
                  </a:lnTo>
                  <a:lnTo>
                    <a:pt x="36576" y="1527048"/>
                  </a:lnTo>
                  <a:lnTo>
                    <a:pt x="73152" y="1563624"/>
                  </a:lnTo>
                  <a:lnTo>
                    <a:pt x="73152" y="1601724"/>
                  </a:lnTo>
                  <a:lnTo>
                    <a:pt x="1536192" y="1601724"/>
                  </a:lnTo>
                  <a:close/>
                </a:path>
                <a:path w="1850389" h="1602104">
                  <a:moveTo>
                    <a:pt x="73152" y="1601724"/>
                  </a:moveTo>
                  <a:lnTo>
                    <a:pt x="73152" y="1563624"/>
                  </a:lnTo>
                  <a:lnTo>
                    <a:pt x="36576" y="1527048"/>
                  </a:lnTo>
                  <a:lnTo>
                    <a:pt x="36576" y="1601724"/>
                  </a:lnTo>
                  <a:lnTo>
                    <a:pt x="73152" y="1601724"/>
                  </a:lnTo>
                  <a:close/>
                </a:path>
                <a:path w="1850389" h="1602104">
                  <a:moveTo>
                    <a:pt x="79248" y="265176"/>
                  </a:moveTo>
                  <a:lnTo>
                    <a:pt x="77724" y="268224"/>
                  </a:lnTo>
                  <a:lnTo>
                    <a:pt x="77724" y="274320"/>
                  </a:lnTo>
                  <a:lnTo>
                    <a:pt x="79248" y="265176"/>
                  </a:lnTo>
                  <a:close/>
                </a:path>
                <a:path w="1850389" h="1602104">
                  <a:moveTo>
                    <a:pt x="85344" y="242316"/>
                  </a:moveTo>
                  <a:lnTo>
                    <a:pt x="83820" y="245364"/>
                  </a:lnTo>
                  <a:lnTo>
                    <a:pt x="83820" y="247497"/>
                  </a:lnTo>
                  <a:lnTo>
                    <a:pt x="85344" y="242316"/>
                  </a:lnTo>
                  <a:close/>
                </a:path>
                <a:path w="1850389" h="1602104">
                  <a:moveTo>
                    <a:pt x="92964" y="219456"/>
                  </a:moveTo>
                  <a:lnTo>
                    <a:pt x="91440" y="222504"/>
                  </a:lnTo>
                  <a:lnTo>
                    <a:pt x="91440" y="223774"/>
                  </a:lnTo>
                  <a:lnTo>
                    <a:pt x="92964" y="219456"/>
                  </a:lnTo>
                  <a:close/>
                </a:path>
                <a:path w="1850389" h="1602104">
                  <a:moveTo>
                    <a:pt x="103632" y="198628"/>
                  </a:moveTo>
                  <a:lnTo>
                    <a:pt x="103632" y="198120"/>
                  </a:lnTo>
                  <a:lnTo>
                    <a:pt x="102108" y="201168"/>
                  </a:lnTo>
                  <a:lnTo>
                    <a:pt x="103632" y="198628"/>
                  </a:lnTo>
                  <a:close/>
                </a:path>
                <a:path w="1850389" h="1602104">
                  <a:moveTo>
                    <a:pt x="115824" y="179469"/>
                  </a:moveTo>
                  <a:lnTo>
                    <a:pt x="115824" y="178308"/>
                  </a:lnTo>
                  <a:lnTo>
                    <a:pt x="114300" y="181356"/>
                  </a:lnTo>
                  <a:lnTo>
                    <a:pt x="115824" y="179469"/>
                  </a:lnTo>
                  <a:close/>
                </a:path>
                <a:path w="1850389" h="1602104">
                  <a:moveTo>
                    <a:pt x="146304" y="141732"/>
                  </a:moveTo>
                  <a:lnTo>
                    <a:pt x="141732" y="146304"/>
                  </a:lnTo>
                  <a:lnTo>
                    <a:pt x="144303" y="144208"/>
                  </a:lnTo>
                  <a:lnTo>
                    <a:pt x="146304" y="141732"/>
                  </a:lnTo>
                  <a:close/>
                </a:path>
                <a:path w="1850389" h="1602104">
                  <a:moveTo>
                    <a:pt x="144303" y="144208"/>
                  </a:moveTo>
                  <a:lnTo>
                    <a:pt x="141732" y="146304"/>
                  </a:lnTo>
                  <a:lnTo>
                    <a:pt x="141732" y="147392"/>
                  </a:lnTo>
                  <a:lnTo>
                    <a:pt x="144303" y="144208"/>
                  </a:lnTo>
                  <a:close/>
                </a:path>
                <a:path w="1850389" h="1602104">
                  <a:moveTo>
                    <a:pt x="146304" y="142578"/>
                  </a:moveTo>
                  <a:lnTo>
                    <a:pt x="146304" y="141732"/>
                  </a:lnTo>
                  <a:lnTo>
                    <a:pt x="144303" y="144208"/>
                  </a:lnTo>
                  <a:lnTo>
                    <a:pt x="146304" y="142578"/>
                  </a:lnTo>
                  <a:close/>
                </a:path>
                <a:path w="1850389" h="1602104">
                  <a:moveTo>
                    <a:pt x="182880" y="112776"/>
                  </a:moveTo>
                  <a:lnTo>
                    <a:pt x="178308" y="115824"/>
                  </a:lnTo>
                  <a:lnTo>
                    <a:pt x="181876" y="113593"/>
                  </a:lnTo>
                  <a:lnTo>
                    <a:pt x="182880" y="112776"/>
                  </a:lnTo>
                  <a:close/>
                </a:path>
                <a:path w="1850389" h="1602104">
                  <a:moveTo>
                    <a:pt x="181876" y="113593"/>
                  </a:moveTo>
                  <a:lnTo>
                    <a:pt x="178308" y="115824"/>
                  </a:lnTo>
                  <a:lnTo>
                    <a:pt x="178308" y="116501"/>
                  </a:lnTo>
                  <a:lnTo>
                    <a:pt x="181876" y="113593"/>
                  </a:lnTo>
                  <a:close/>
                </a:path>
                <a:path w="1850389" h="1602104">
                  <a:moveTo>
                    <a:pt x="182880" y="112966"/>
                  </a:moveTo>
                  <a:lnTo>
                    <a:pt x="182880" y="112776"/>
                  </a:lnTo>
                  <a:lnTo>
                    <a:pt x="181876" y="113593"/>
                  </a:lnTo>
                  <a:lnTo>
                    <a:pt x="182880" y="112966"/>
                  </a:lnTo>
                  <a:close/>
                </a:path>
                <a:path w="1850389" h="1602104">
                  <a:moveTo>
                    <a:pt x="202692" y="101480"/>
                  </a:moveTo>
                  <a:lnTo>
                    <a:pt x="202692" y="100584"/>
                  </a:lnTo>
                  <a:lnTo>
                    <a:pt x="198120" y="103632"/>
                  </a:lnTo>
                  <a:lnTo>
                    <a:pt x="202692" y="101480"/>
                  </a:lnTo>
                  <a:close/>
                </a:path>
                <a:path w="1850389" h="1602104">
                  <a:moveTo>
                    <a:pt x="224028" y="91630"/>
                  </a:moveTo>
                  <a:lnTo>
                    <a:pt x="224028" y="91440"/>
                  </a:lnTo>
                  <a:lnTo>
                    <a:pt x="220980" y="92964"/>
                  </a:lnTo>
                  <a:lnTo>
                    <a:pt x="224028" y="91630"/>
                  </a:lnTo>
                  <a:close/>
                </a:path>
                <a:path w="1850389" h="1602104">
                  <a:moveTo>
                    <a:pt x="245364" y="83142"/>
                  </a:moveTo>
                  <a:lnTo>
                    <a:pt x="245364" y="82296"/>
                  </a:lnTo>
                  <a:lnTo>
                    <a:pt x="242316" y="83820"/>
                  </a:lnTo>
                  <a:lnTo>
                    <a:pt x="245364" y="83142"/>
                  </a:lnTo>
                  <a:close/>
                </a:path>
                <a:path w="1850389" h="1602104">
                  <a:moveTo>
                    <a:pt x="269748" y="77724"/>
                  </a:moveTo>
                  <a:lnTo>
                    <a:pt x="265176" y="77724"/>
                  </a:lnTo>
                  <a:lnTo>
                    <a:pt x="265176" y="78740"/>
                  </a:lnTo>
                  <a:lnTo>
                    <a:pt x="269748" y="77724"/>
                  </a:lnTo>
                  <a:close/>
                </a:path>
                <a:path w="1850389" h="1602104">
                  <a:moveTo>
                    <a:pt x="292608" y="74676"/>
                  </a:moveTo>
                  <a:lnTo>
                    <a:pt x="289560" y="74676"/>
                  </a:lnTo>
                  <a:lnTo>
                    <a:pt x="289560" y="75014"/>
                  </a:lnTo>
                  <a:lnTo>
                    <a:pt x="292608" y="74676"/>
                  </a:lnTo>
                  <a:close/>
                </a:path>
                <a:path w="1850389" h="1602104">
                  <a:moveTo>
                    <a:pt x="316992" y="73152"/>
                  </a:moveTo>
                  <a:lnTo>
                    <a:pt x="315468" y="73152"/>
                  </a:lnTo>
                  <a:lnTo>
                    <a:pt x="316992" y="73152"/>
                  </a:lnTo>
                  <a:close/>
                </a:path>
                <a:path w="1850389" h="1602104">
                  <a:moveTo>
                    <a:pt x="1562100" y="1525524"/>
                  </a:moveTo>
                  <a:lnTo>
                    <a:pt x="1533144" y="1527048"/>
                  </a:lnTo>
                  <a:lnTo>
                    <a:pt x="1536192" y="1527048"/>
                  </a:lnTo>
                  <a:lnTo>
                    <a:pt x="1536192" y="1601724"/>
                  </a:lnTo>
                  <a:lnTo>
                    <a:pt x="1557528" y="1599590"/>
                  </a:lnTo>
                  <a:lnTo>
                    <a:pt x="1557528" y="1527048"/>
                  </a:lnTo>
                  <a:lnTo>
                    <a:pt x="1562100" y="1525524"/>
                  </a:lnTo>
                  <a:close/>
                </a:path>
                <a:path w="1850389" h="1602104">
                  <a:moveTo>
                    <a:pt x="1584960" y="1596063"/>
                  </a:moveTo>
                  <a:lnTo>
                    <a:pt x="1584960" y="1522476"/>
                  </a:lnTo>
                  <a:lnTo>
                    <a:pt x="1557528" y="1527048"/>
                  </a:lnTo>
                  <a:lnTo>
                    <a:pt x="1557528" y="1599590"/>
                  </a:lnTo>
                  <a:lnTo>
                    <a:pt x="1566672" y="1598676"/>
                  </a:lnTo>
                  <a:lnTo>
                    <a:pt x="1584960" y="1596063"/>
                  </a:lnTo>
                  <a:close/>
                </a:path>
                <a:path w="1850389" h="1602104">
                  <a:moveTo>
                    <a:pt x="1608658" y="1516532"/>
                  </a:moveTo>
                  <a:lnTo>
                    <a:pt x="1581912" y="1522476"/>
                  </a:lnTo>
                  <a:lnTo>
                    <a:pt x="1584960" y="1522476"/>
                  </a:lnTo>
                  <a:lnTo>
                    <a:pt x="1584960" y="1596063"/>
                  </a:lnTo>
                  <a:lnTo>
                    <a:pt x="1598676" y="1594104"/>
                  </a:lnTo>
                  <a:lnTo>
                    <a:pt x="1604772" y="1592580"/>
                  </a:lnTo>
                  <a:lnTo>
                    <a:pt x="1604772" y="1517904"/>
                  </a:lnTo>
                  <a:lnTo>
                    <a:pt x="1608658" y="1516532"/>
                  </a:lnTo>
                  <a:close/>
                </a:path>
                <a:path w="1850389" h="1602104">
                  <a:moveTo>
                    <a:pt x="1609344" y="1516380"/>
                  </a:moveTo>
                  <a:lnTo>
                    <a:pt x="1608658" y="1516532"/>
                  </a:lnTo>
                  <a:lnTo>
                    <a:pt x="1604772" y="1517904"/>
                  </a:lnTo>
                  <a:lnTo>
                    <a:pt x="1609344" y="1516380"/>
                  </a:lnTo>
                  <a:close/>
                </a:path>
                <a:path w="1850389" h="1602104">
                  <a:moveTo>
                    <a:pt x="1609344" y="1591437"/>
                  </a:moveTo>
                  <a:lnTo>
                    <a:pt x="1609344" y="1516380"/>
                  </a:lnTo>
                  <a:lnTo>
                    <a:pt x="1604772" y="1517904"/>
                  </a:lnTo>
                  <a:lnTo>
                    <a:pt x="1604772" y="1592580"/>
                  </a:lnTo>
                  <a:lnTo>
                    <a:pt x="1609344" y="1591437"/>
                  </a:lnTo>
                  <a:close/>
                </a:path>
                <a:path w="1850389" h="1602104">
                  <a:moveTo>
                    <a:pt x="1630680" y="1585922"/>
                  </a:moveTo>
                  <a:lnTo>
                    <a:pt x="1630680" y="1508760"/>
                  </a:lnTo>
                  <a:lnTo>
                    <a:pt x="1608658" y="1516532"/>
                  </a:lnTo>
                  <a:lnTo>
                    <a:pt x="1609344" y="1516380"/>
                  </a:lnTo>
                  <a:lnTo>
                    <a:pt x="1609344" y="1591437"/>
                  </a:lnTo>
                  <a:lnTo>
                    <a:pt x="1629156" y="1586484"/>
                  </a:lnTo>
                  <a:lnTo>
                    <a:pt x="1630680" y="1585922"/>
                  </a:lnTo>
                  <a:close/>
                </a:path>
                <a:path w="1850389" h="1602104">
                  <a:moveTo>
                    <a:pt x="1649984" y="1498981"/>
                  </a:moveTo>
                  <a:lnTo>
                    <a:pt x="1627632" y="1508760"/>
                  </a:lnTo>
                  <a:lnTo>
                    <a:pt x="1630680" y="1508760"/>
                  </a:lnTo>
                  <a:lnTo>
                    <a:pt x="1630680" y="1585922"/>
                  </a:lnTo>
                  <a:lnTo>
                    <a:pt x="1648968" y="1579184"/>
                  </a:lnTo>
                  <a:lnTo>
                    <a:pt x="1648968" y="1499616"/>
                  </a:lnTo>
                  <a:lnTo>
                    <a:pt x="1649984" y="1498981"/>
                  </a:lnTo>
                  <a:close/>
                </a:path>
                <a:path w="1850389" h="1602104">
                  <a:moveTo>
                    <a:pt x="1652016" y="1498092"/>
                  </a:moveTo>
                  <a:lnTo>
                    <a:pt x="1649984" y="1498981"/>
                  </a:lnTo>
                  <a:lnTo>
                    <a:pt x="1648968" y="1499616"/>
                  </a:lnTo>
                  <a:lnTo>
                    <a:pt x="1652016" y="1498092"/>
                  </a:lnTo>
                  <a:close/>
                </a:path>
                <a:path w="1850389" h="1602104">
                  <a:moveTo>
                    <a:pt x="1652016" y="1578061"/>
                  </a:moveTo>
                  <a:lnTo>
                    <a:pt x="1652016" y="1498092"/>
                  </a:lnTo>
                  <a:lnTo>
                    <a:pt x="1648968" y="1499616"/>
                  </a:lnTo>
                  <a:lnTo>
                    <a:pt x="1648968" y="1579184"/>
                  </a:lnTo>
                  <a:lnTo>
                    <a:pt x="1652016" y="1578061"/>
                  </a:lnTo>
                  <a:close/>
                </a:path>
                <a:path w="1850389" h="1602104">
                  <a:moveTo>
                    <a:pt x="1669641" y="1486695"/>
                  </a:moveTo>
                  <a:lnTo>
                    <a:pt x="1649984" y="1498981"/>
                  </a:lnTo>
                  <a:lnTo>
                    <a:pt x="1652016" y="1498092"/>
                  </a:lnTo>
                  <a:lnTo>
                    <a:pt x="1652016" y="1578061"/>
                  </a:lnTo>
                  <a:lnTo>
                    <a:pt x="1658112" y="1575816"/>
                  </a:lnTo>
                  <a:lnTo>
                    <a:pt x="1668780" y="1571074"/>
                  </a:lnTo>
                  <a:lnTo>
                    <a:pt x="1668780" y="1487424"/>
                  </a:lnTo>
                  <a:lnTo>
                    <a:pt x="1669641" y="1486695"/>
                  </a:lnTo>
                  <a:close/>
                </a:path>
                <a:path w="1850389" h="1602104">
                  <a:moveTo>
                    <a:pt x="1673352" y="1484376"/>
                  </a:moveTo>
                  <a:lnTo>
                    <a:pt x="1669641" y="1486695"/>
                  </a:lnTo>
                  <a:lnTo>
                    <a:pt x="1668780" y="1487424"/>
                  </a:lnTo>
                  <a:lnTo>
                    <a:pt x="1673352" y="1484376"/>
                  </a:lnTo>
                  <a:close/>
                </a:path>
                <a:path w="1850389" h="1602104">
                  <a:moveTo>
                    <a:pt x="1673352" y="1569042"/>
                  </a:moveTo>
                  <a:lnTo>
                    <a:pt x="1673352" y="1484376"/>
                  </a:lnTo>
                  <a:lnTo>
                    <a:pt x="1668780" y="1487424"/>
                  </a:lnTo>
                  <a:lnTo>
                    <a:pt x="1668780" y="1571074"/>
                  </a:lnTo>
                  <a:lnTo>
                    <a:pt x="1673352" y="1569042"/>
                  </a:lnTo>
                  <a:close/>
                </a:path>
                <a:path w="1850389" h="1602104">
                  <a:moveTo>
                    <a:pt x="1705927" y="1455991"/>
                  </a:moveTo>
                  <a:lnTo>
                    <a:pt x="1669641" y="1486695"/>
                  </a:lnTo>
                  <a:lnTo>
                    <a:pt x="1673352" y="1484376"/>
                  </a:lnTo>
                  <a:lnTo>
                    <a:pt x="1673352" y="1569042"/>
                  </a:lnTo>
                  <a:lnTo>
                    <a:pt x="1685544" y="1563624"/>
                  </a:lnTo>
                  <a:lnTo>
                    <a:pt x="1703832" y="1552448"/>
                  </a:lnTo>
                  <a:lnTo>
                    <a:pt x="1703832" y="1458468"/>
                  </a:lnTo>
                  <a:lnTo>
                    <a:pt x="1705927" y="1455991"/>
                  </a:lnTo>
                  <a:close/>
                </a:path>
                <a:path w="1850389" h="1602104">
                  <a:moveTo>
                    <a:pt x="1708404" y="1453896"/>
                  </a:moveTo>
                  <a:lnTo>
                    <a:pt x="1705927" y="1455991"/>
                  </a:lnTo>
                  <a:lnTo>
                    <a:pt x="1703832" y="1458468"/>
                  </a:lnTo>
                  <a:lnTo>
                    <a:pt x="1708404" y="1453896"/>
                  </a:lnTo>
                  <a:close/>
                </a:path>
                <a:path w="1850389" h="1602104">
                  <a:moveTo>
                    <a:pt x="1708404" y="1549654"/>
                  </a:moveTo>
                  <a:lnTo>
                    <a:pt x="1708404" y="1453896"/>
                  </a:lnTo>
                  <a:lnTo>
                    <a:pt x="1703832" y="1458468"/>
                  </a:lnTo>
                  <a:lnTo>
                    <a:pt x="1703832" y="1552448"/>
                  </a:lnTo>
                  <a:lnTo>
                    <a:pt x="1708404" y="1549654"/>
                  </a:lnTo>
                  <a:close/>
                </a:path>
                <a:path w="1850389" h="1602104">
                  <a:moveTo>
                    <a:pt x="1736631" y="1419705"/>
                  </a:moveTo>
                  <a:lnTo>
                    <a:pt x="1705927" y="1455991"/>
                  </a:lnTo>
                  <a:lnTo>
                    <a:pt x="1708404" y="1453896"/>
                  </a:lnTo>
                  <a:lnTo>
                    <a:pt x="1708404" y="1549654"/>
                  </a:lnTo>
                  <a:lnTo>
                    <a:pt x="1712976" y="1546860"/>
                  </a:lnTo>
                  <a:lnTo>
                    <a:pt x="1734312" y="1529080"/>
                  </a:lnTo>
                  <a:lnTo>
                    <a:pt x="1734312" y="1423416"/>
                  </a:lnTo>
                  <a:lnTo>
                    <a:pt x="1736631" y="1419705"/>
                  </a:lnTo>
                  <a:close/>
                </a:path>
                <a:path w="1850389" h="1602104">
                  <a:moveTo>
                    <a:pt x="1737360" y="1418844"/>
                  </a:moveTo>
                  <a:lnTo>
                    <a:pt x="1736631" y="1419705"/>
                  </a:lnTo>
                  <a:lnTo>
                    <a:pt x="1734312" y="1423416"/>
                  </a:lnTo>
                  <a:lnTo>
                    <a:pt x="1737360" y="1418844"/>
                  </a:lnTo>
                  <a:close/>
                </a:path>
                <a:path w="1850389" h="1602104">
                  <a:moveTo>
                    <a:pt x="1737360" y="1526540"/>
                  </a:moveTo>
                  <a:lnTo>
                    <a:pt x="1737360" y="1418844"/>
                  </a:lnTo>
                  <a:lnTo>
                    <a:pt x="1734312" y="1423416"/>
                  </a:lnTo>
                  <a:lnTo>
                    <a:pt x="1734312" y="1529080"/>
                  </a:lnTo>
                  <a:lnTo>
                    <a:pt x="1737360" y="1526540"/>
                  </a:lnTo>
                  <a:close/>
                </a:path>
                <a:path w="1850389" h="1602104">
                  <a:moveTo>
                    <a:pt x="1749552" y="1516380"/>
                  </a:moveTo>
                  <a:lnTo>
                    <a:pt x="1749552" y="1399032"/>
                  </a:lnTo>
                  <a:lnTo>
                    <a:pt x="1736631" y="1419705"/>
                  </a:lnTo>
                  <a:lnTo>
                    <a:pt x="1737360" y="1418844"/>
                  </a:lnTo>
                  <a:lnTo>
                    <a:pt x="1737360" y="1526540"/>
                  </a:lnTo>
                  <a:lnTo>
                    <a:pt x="1749552" y="1516380"/>
                  </a:lnTo>
                  <a:close/>
                </a:path>
                <a:path w="1850389" h="1602104">
                  <a:moveTo>
                    <a:pt x="1758696" y="1508760"/>
                  </a:moveTo>
                  <a:lnTo>
                    <a:pt x="1758696" y="1377696"/>
                  </a:lnTo>
                  <a:lnTo>
                    <a:pt x="1746504" y="1402080"/>
                  </a:lnTo>
                  <a:lnTo>
                    <a:pt x="1749552" y="1399032"/>
                  </a:lnTo>
                  <a:lnTo>
                    <a:pt x="1749552" y="1516380"/>
                  </a:lnTo>
                  <a:lnTo>
                    <a:pt x="1758696" y="1508760"/>
                  </a:lnTo>
                  <a:close/>
                </a:path>
                <a:path w="1850389" h="1602104">
                  <a:moveTo>
                    <a:pt x="1813560" y="1432560"/>
                  </a:moveTo>
                  <a:lnTo>
                    <a:pt x="1813560" y="73152"/>
                  </a:lnTo>
                  <a:lnTo>
                    <a:pt x="1776984" y="73152"/>
                  </a:lnTo>
                  <a:lnTo>
                    <a:pt x="1776984" y="1284732"/>
                  </a:lnTo>
                  <a:lnTo>
                    <a:pt x="1775460" y="1312164"/>
                  </a:lnTo>
                  <a:lnTo>
                    <a:pt x="1775460" y="1309116"/>
                  </a:lnTo>
                  <a:lnTo>
                    <a:pt x="1772412" y="1336548"/>
                  </a:lnTo>
                  <a:lnTo>
                    <a:pt x="1772412" y="1331976"/>
                  </a:lnTo>
                  <a:lnTo>
                    <a:pt x="1766316" y="1359408"/>
                  </a:lnTo>
                  <a:lnTo>
                    <a:pt x="1766316" y="1354836"/>
                  </a:lnTo>
                  <a:lnTo>
                    <a:pt x="1757172" y="1380744"/>
                  </a:lnTo>
                  <a:lnTo>
                    <a:pt x="1758696" y="1377696"/>
                  </a:lnTo>
                  <a:lnTo>
                    <a:pt x="1758696" y="1508760"/>
                  </a:lnTo>
                  <a:lnTo>
                    <a:pt x="1795272" y="1463040"/>
                  </a:lnTo>
                  <a:lnTo>
                    <a:pt x="1812036" y="1435608"/>
                  </a:lnTo>
                  <a:lnTo>
                    <a:pt x="1813560" y="1432560"/>
                  </a:lnTo>
                  <a:close/>
                </a:path>
                <a:path w="1850389" h="1602104">
                  <a:moveTo>
                    <a:pt x="1813560" y="73152"/>
                  </a:moveTo>
                  <a:lnTo>
                    <a:pt x="1776984" y="36576"/>
                  </a:lnTo>
                  <a:lnTo>
                    <a:pt x="1776984" y="73152"/>
                  </a:lnTo>
                  <a:lnTo>
                    <a:pt x="1813560" y="73152"/>
                  </a:lnTo>
                  <a:close/>
                </a:path>
              </a:pathLst>
            </a:custGeom>
            <a:solidFill>
              <a:srgbClr val="4371C4"/>
            </a:solidFill>
          </p:spPr>
          <p:txBody>
            <a:bodyPr wrap="square" lIns="0" tIns="0" rIns="0" bIns="0" rtlCol="0"/>
            <a:lstStyle/>
            <a:p>
              <a:endParaRPr sz="1588">
                <a:solidFill>
                  <a:prstClr val="black"/>
                </a:solidFill>
              </a:endParaRPr>
            </a:p>
          </p:txBody>
        </p:sp>
      </p:grpSp>
      <p:grpSp>
        <p:nvGrpSpPr>
          <p:cNvPr id="56" name="object 16">
            <a:extLst>
              <a:ext uri="{FF2B5EF4-FFF2-40B4-BE49-F238E27FC236}">
                <a16:creationId xmlns:a16="http://schemas.microsoft.com/office/drawing/2014/main" id="{8B6C672C-37CC-991B-CC40-C61DE2A55CD5}"/>
              </a:ext>
            </a:extLst>
          </p:cNvPr>
          <p:cNvGrpSpPr/>
          <p:nvPr/>
        </p:nvGrpSpPr>
        <p:grpSpPr>
          <a:xfrm>
            <a:off x="6120077" y="1714686"/>
            <a:ext cx="1741394" cy="804582"/>
            <a:chOff x="5039868" y="1144524"/>
            <a:chExt cx="1973580" cy="911860"/>
          </a:xfrm>
        </p:grpSpPr>
        <p:pic>
          <p:nvPicPr>
            <p:cNvPr id="57" name="object 17">
              <a:extLst>
                <a:ext uri="{FF2B5EF4-FFF2-40B4-BE49-F238E27FC236}">
                  <a16:creationId xmlns:a16="http://schemas.microsoft.com/office/drawing/2014/main" id="{4CC80E88-F889-C43A-B75D-739D4F2F922B}"/>
                </a:ext>
              </a:extLst>
            </p:cNvPr>
            <p:cNvPicPr/>
            <p:nvPr/>
          </p:nvPicPr>
          <p:blipFill>
            <a:blip r:embed="rId6" cstate="print"/>
            <a:stretch>
              <a:fillRect/>
            </a:stretch>
          </p:blipFill>
          <p:spPr>
            <a:xfrm>
              <a:off x="5114544" y="1217676"/>
              <a:ext cx="1825751" cy="765047"/>
            </a:xfrm>
            <a:prstGeom prst="rect">
              <a:avLst/>
            </a:prstGeom>
          </p:spPr>
        </p:pic>
        <p:sp>
          <p:nvSpPr>
            <p:cNvPr id="58" name="object 18">
              <a:extLst>
                <a:ext uri="{FF2B5EF4-FFF2-40B4-BE49-F238E27FC236}">
                  <a16:creationId xmlns:a16="http://schemas.microsoft.com/office/drawing/2014/main" id="{7A2F0B16-02F5-F63C-3964-209319D8F486}"/>
                </a:ext>
              </a:extLst>
            </p:cNvPr>
            <p:cNvSpPr/>
            <p:nvPr/>
          </p:nvSpPr>
          <p:spPr>
            <a:xfrm>
              <a:off x="5039868" y="1144524"/>
              <a:ext cx="1973580" cy="911860"/>
            </a:xfrm>
            <a:custGeom>
              <a:avLst/>
              <a:gdLst/>
              <a:ahLst/>
              <a:cxnLst/>
              <a:rect l="l" t="t" r="r" b="b"/>
              <a:pathLst>
                <a:path w="1973579" h="911860">
                  <a:moveTo>
                    <a:pt x="1973580" y="911352"/>
                  </a:moveTo>
                  <a:lnTo>
                    <a:pt x="1973580" y="196596"/>
                  </a:lnTo>
                  <a:lnTo>
                    <a:pt x="1969008" y="160020"/>
                  </a:lnTo>
                  <a:lnTo>
                    <a:pt x="1958340" y="123444"/>
                  </a:lnTo>
                  <a:lnTo>
                    <a:pt x="1938528" y="88392"/>
                  </a:lnTo>
                  <a:lnTo>
                    <a:pt x="1885188" y="35052"/>
                  </a:lnTo>
                  <a:lnTo>
                    <a:pt x="1850136" y="15240"/>
                  </a:lnTo>
                  <a:lnTo>
                    <a:pt x="1813560" y="4572"/>
                  </a:lnTo>
                  <a:lnTo>
                    <a:pt x="1776984" y="0"/>
                  </a:lnTo>
                  <a:lnTo>
                    <a:pt x="0" y="0"/>
                  </a:lnTo>
                  <a:lnTo>
                    <a:pt x="0" y="714756"/>
                  </a:lnTo>
                  <a:lnTo>
                    <a:pt x="4572" y="751332"/>
                  </a:lnTo>
                  <a:lnTo>
                    <a:pt x="16764" y="787908"/>
                  </a:lnTo>
                  <a:lnTo>
                    <a:pt x="33528" y="822960"/>
                  </a:lnTo>
                  <a:lnTo>
                    <a:pt x="36576" y="826366"/>
                  </a:lnTo>
                  <a:lnTo>
                    <a:pt x="36576" y="73152"/>
                  </a:lnTo>
                  <a:lnTo>
                    <a:pt x="73152" y="36576"/>
                  </a:lnTo>
                  <a:lnTo>
                    <a:pt x="73152" y="73152"/>
                  </a:lnTo>
                  <a:lnTo>
                    <a:pt x="1773936" y="73152"/>
                  </a:lnTo>
                  <a:lnTo>
                    <a:pt x="1773936" y="73456"/>
                  </a:lnTo>
                  <a:lnTo>
                    <a:pt x="1795272" y="75590"/>
                  </a:lnTo>
                  <a:lnTo>
                    <a:pt x="1795272" y="74676"/>
                  </a:lnTo>
                  <a:lnTo>
                    <a:pt x="1801368" y="76200"/>
                  </a:lnTo>
                  <a:lnTo>
                    <a:pt x="1801368" y="76809"/>
                  </a:lnTo>
                  <a:lnTo>
                    <a:pt x="1818132" y="82677"/>
                  </a:lnTo>
                  <a:lnTo>
                    <a:pt x="1818132" y="82296"/>
                  </a:lnTo>
                  <a:lnTo>
                    <a:pt x="1825752" y="85344"/>
                  </a:lnTo>
                  <a:lnTo>
                    <a:pt x="1825752" y="86306"/>
                  </a:lnTo>
                  <a:lnTo>
                    <a:pt x="1840992" y="94327"/>
                  </a:lnTo>
                  <a:lnTo>
                    <a:pt x="1840992" y="92964"/>
                  </a:lnTo>
                  <a:lnTo>
                    <a:pt x="1847088" y="97536"/>
                  </a:lnTo>
                  <a:lnTo>
                    <a:pt x="1847088" y="97917"/>
                  </a:lnTo>
                  <a:lnTo>
                    <a:pt x="1860804" y="109061"/>
                  </a:lnTo>
                  <a:lnTo>
                    <a:pt x="1860804" y="108204"/>
                  </a:lnTo>
                  <a:lnTo>
                    <a:pt x="1865376" y="112776"/>
                  </a:lnTo>
                  <a:lnTo>
                    <a:pt x="1865376" y="113831"/>
                  </a:lnTo>
                  <a:lnTo>
                    <a:pt x="1876044" y="126960"/>
                  </a:lnTo>
                  <a:lnTo>
                    <a:pt x="1876044" y="126492"/>
                  </a:lnTo>
                  <a:lnTo>
                    <a:pt x="1880616" y="132588"/>
                  </a:lnTo>
                  <a:lnTo>
                    <a:pt x="1880616" y="135178"/>
                  </a:lnTo>
                  <a:lnTo>
                    <a:pt x="1888236" y="149656"/>
                  </a:lnTo>
                  <a:lnTo>
                    <a:pt x="1888236" y="147828"/>
                  </a:lnTo>
                  <a:lnTo>
                    <a:pt x="1891284" y="155448"/>
                  </a:lnTo>
                  <a:lnTo>
                    <a:pt x="1891284" y="156536"/>
                  </a:lnTo>
                  <a:lnTo>
                    <a:pt x="1897380" y="173953"/>
                  </a:lnTo>
                  <a:lnTo>
                    <a:pt x="1897380" y="172212"/>
                  </a:lnTo>
                  <a:lnTo>
                    <a:pt x="1898904" y="178308"/>
                  </a:lnTo>
                  <a:lnTo>
                    <a:pt x="1898904" y="187452"/>
                  </a:lnTo>
                  <a:lnTo>
                    <a:pt x="1900428" y="202692"/>
                  </a:lnTo>
                  <a:lnTo>
                    <a:pt x="1900428" y="838200"/>
                  </a:lnTo>
                  <a:lnTo>
                    <a:pt x="1937004" y="838200"/>
                  </a:lnTo>
                  <a:lnTo>
                    <a:pt x="1937004" y="911352"/>
                  </a:lnTo>
                  <a:lnTo>
                    <a:pt x="1973580" y="911352"/>
                  </a:lnTo>
                  <a:close/>
                </a:path>
                <a:path w="1973579" h="911860">
                  <a:moveTo>
                    <a:pt x="73152" y="73152"/>
                  </a:moveTo>
                  <a:lnTo>
                    <a:pt x="73152" y="36576"/>
                  </a:lnTo>
                  <a:lnTo>
                    <a:pt x="36576" y="73152"/>
                  </a:lnTo>
                  <a:lnTo>
                    <a:pt x="73152" y="73152"/>
                  </a:lnTo>
                  <a:close/>
                </a:path>
                <a:path w="1973579" h="911860">
                  <a:moveTo>
                    <a:pt x="75956" y="736701"/>
                  </a:moveTo>
                  <a:lnTo>
                    <a:pt x="73152" y="708660"/>
                  </a:lnTo>
                  <a:lnTo>
                    <a:pt x="73152" y="73152"/>
                  </a:lnTo>
                  <a:lnTo>
                    <a:pt x="36576" y="73152"/>
                  </a:lnTo>
                  <a:lnTo>
                    <a:pt x="36576" y="826366"/>
                  </a:lnTo>
                  <a:lnTo>
                    <a:pt x="59436" y="851916"/>
                  </a:lnTo>
                  <a:lnTo>
                    <a:pt x="74676" y="865551"/>
                  </a:lnTo>
                  <a:lnTo>
                    <a:pt x="74676" y="733044"/>
                  </a:lnTo>
                  <a:lnTo>
                    <a:pt x="75956" y="736701"/>
                  </a:lnTo>
                  <a:close/>
                </a:path>
                <a:path w="1973579" h="911860">
                  <a:moveTo>
                    <a:pt x="76200" y="739140"/>
                  </a:moveTo>
                  <a:lnTo>
                    <a:pt x="75956" y="736701"/>
                  </a:lnTo>
                  <a:lnTo>
                    <a:pt x="74676" y="733044"/>
                  </a:lnTo>
                  <a:lnTo>
                    <a:pt x="76200" y="739140"/>
                  </a:lnTo>
                  <a:close/>
                </a:path>
                <a:path w="1973579" h="911860">
                  <a:moveTo>
                    <a:pt x="76200" y="866915"/>
                  </a:moveTo>
                  <a:lnTo>
                    <a:pt x="76200" y="739140"/>
                  </a:lnTo>
                  <a:lnTo>
                    <a:pt x="74676" y="733044"/>
                  </a:lnTo>
                  <a:lnTo>
                    <a:pt x="74676" y="865551"/>
                  </a:lnTo>
                  <a:lnTo>
                    <a:pt x="76200" y="866915"/>
                  </a:lnTo>
                  <a:close/>
                </a:path>
                <a:path w="1973579" h="911860">
                  <a:moveTo>
                    <a:pt x="84767" y="761876"/>
                  </a:moveTo>
                  <a:lnTo>
                    <a:pt x="75956" y="736701"/>
                  </a:lnTo>
                  <a:lnTo>
                    <a:pt x="76200" y="739140"/>
                  </a:lnTo>
                  <a:lnTo>
                    <a:pt x="76200" y="866915"/>
                  </a:lnTo>
                  <a:lnTo>
                    <a:pt x="82296" y="872369"/>
                  </a:lnTo>
                  <a:lnTo>
                    <a:pt x="82296" y="757428"/>
                  </a:lnTo>
                  <a:lnTo>
                    <a:pt x="84767" y="761876"/>
                  </a:lnTo>
                  <a:close/>
                </a:path>
                <a:path w="1973579" h="911860">
                  <a:moveTo>
                    <a:pt x="85344" y="763524"/>
                  </a:moveTo>
                  <a:lnTo>
                    <a:pt x="84767" y="761876"/>
                  </a:lnTo>
                  <a:lnTo>
                    <a:pt x="82296" y="757428"/>
                  </a:lnTo>
                  <a:lnTo>
                    <a:pt x="85344" y="763524"/>
                  </a:lnTo>
                  <a:close/>
                </a:path>
                <a:path w="1973579" h="911860">
                  <a:moveTo>
                    <a:pt x="85344" y="875096"/>
                  </a:moveTo>
                  <a:lnTo>
                    <a:pt x="85344" y="763524"/>
                  </a:lnTo>
                  <a:lnTo>
                    <a:pt x="82296" y="757428"/>
                  </a:lnTo>
                  <a:lnTo>
                    <a:pt x="82296" y="872369"/>
                  </a:lnTo>
                  <a:lnTo>
                    <a:pt x="85344" y="875096"/>
                  </a:lnTo>
                  <a:close/>
                </a:path>
                <a:path w="1973579" h="911860">
                  <a:moveTo>
                    <a:pt x="96712" y="783377"/>
                  </a:moveTo>
                  <a:lnTo>
                    <a:pt x="84767" y="761876"/>
                  </a:lnTo>
                  <a:lnTo>
                    <a:pt x="85344" y="763524"/>
                  </a:lnTo>
                  <a:lnTo>
                    <a:pt x="85344" y="875096"/>
                  </a:lnTo>
                  <a:lnTo>
                    <a:pt x="88392" y="877824"/>
                  </a:lnTo>
                  <a:lnTo>
                    <a:pt x="92964" y="880209"/>
                  </a:lnTo>
                  <a:lnTo>
                    <a:pt x="92964" y="778764"/>
                  </a:lnTo>
                  <a:lnTo>
                    <a:pt x="96712" y="783377"/>
                  </a:lnTo>
                  <a:close/>
                </a:path>
                <a:path w="1973579" h="911860">
                  <a:moveTo>
                    <a:pt x="97536" y="784860"/>
                  </a:moveTo>
                  <a:lnTo>
                    <a:pt x="96712" y="783377"/>
                  </a:lnTo>
                  <a:lnTo>
                    <a:pt x="92964" y="778764"/>
                  </a:lnTo>
                  <a:lnTo>
                    <a:pt x="97536" y="784860"/>
                  </a:lnTo>
                  <a:close/>
                </a:path>
                <a:path w="1973579" h="911860">
                  <a:moveTo>
                    <a:pt x="97536" y="882594"/>
                  </a:moveTo>
                  <a:lnTo>
                    <a:pt x="97536" y="784860"/>
                  </a:lnTo>
                  <a:lnTo>
                    <a:pt x="92964" y="778764"/>
                  </a:lnTo>
                  <a:lnTo>
                    <a:pt x="92964" y="880209"/>
                  </a:lnTo>
                  <a:lnTo>
                    <a:pt x="97536" y="882594"/>
                  </a:lnTo>
                  <a:close/>
                </a:path>
                <a:path w="1973579" h="911860">
                  <a:moveTo>
                    <a:pt x="110726" y="800625"/>
                  </a:moveTo>
                  <a:lnTo>
                    <a:pt x="96712" y="783377"/>
                  </a:lnTo>
                  <a:lnTo>
                    <a:pt x="97536" y="784860"/>
                  </a:lnTo>
                  <a:lnTo>
                    <a:pt x="97536" y="882594"/>
                  </a:lnTo>
                  <a:lnTo>
                    <a:pt x="108204" y="888160"/>
                  </a:lnTo>
                  <a:lnTo>
                    <a:pt x="108204" y="798576"/>
                  </a:lnTo>
                  <a:lnTo>
                    <a:pt x="110726" y="800625"/>
                  </a:lnTo>
                  <a:close/>
                </a:path>
                <a:path w="1973579" h="911860">
                  <a:moveTo>
                    <a:pt x="112776" y="803148"/>
                  </a:moveTo>
                  <a:lnTo>
                    <a:pt x="110726" y="800625"/>
                  </a:lnTo>
                  <a:lnTo>
                    <a:pt x="108204" y="798576"/>
                  </a:lnTo>
                  <a:lnTo>
                    <a:pt x="112776" y="803148"/>
                  </a:lnTo>
                  <a:close/>
                </a:path>
                <a:path w="1973579" h="911860">
                  <a:moveTo>
                    <a:pt x="112776" y="890546"/>
                  </a:moveTo>
                  <a:lnTo>
                    <a:pt x="112776" y="803148"/>
                  </a:lnTo>
                  <a:lnTo>
                    <a:pt x="108204" y="798576"/>
                  </a:lnTo>
                  <a:lnTo>
                    <a:pt x="108204" y="888160"/>
                  </a:lnTo>
                  <a:lnTo>
                    <a:pt x="112776" y="890546"/>
                  </a:lnTo>
                  <a:close/>
                </a:path>
                <a:path w="1973579" h="911860">
                  <a:moveTo>
                    <a:pt x="127823" y="814516"/>
                  </a:moveTo>
                  <a:lnTo>
                    <a:pt x="110726" y="800625"/>
                  </a:lnTo>
                  <a:lnTo>
                    <a:pt x="112776" y="803148"/>
                  </a:lnTo>
                  <a:lnTo>
                    <a:pt x="112776" y="890546"/>
                  </a:lnTo>
                  <a:lnTo>
                    <a:pt x="123444" y="896112"/>
                  </a:lnTo>
                  <a:lnTo>
                    <a:pt x="126492" y="896965"/>
                  </a:lnTo>
                  <a:lnTo>
                    <a:pt x="126492" y="813816"/>
                  </a:lnTo>
                  <a:lnTo>
                    <a:pt x="127823" y="814516"/>
                  </a:lnTo>
                  <a:close/>
                </a:path>
                <a:path w="1973579" h="911860">
                  <a:moveTo>
                    <a:pt x="132588" y="818388"/>
                  </a:moveTo>
                  <a:lnTo>
                    <a:pt x="127823" y="814516"/>
                  </a:lnTo>
                  <a:lnTo>
                    <a:pt x="126492" y="813816"/>
                  </a:lnTo>
                  <a:lnTo>
                    <a:pt x="132588" y="818388"/>
                  </a:lnTo>
                  <a:close/>
                </a:path>
                <a:path w="1973579" h="911860">
                  <a:moveTo>
                    <a:pt x="132588" y="898672"/>
                  </a:moveTo>
                  <a:lnTo>
                    <a:pt x="132588" y="818388"/>
                  </a:lnTo>
                  <a:lnTo>
                    <a:pt x="126492" y="813816"/>
                  </a:lnTo>
                  <a:lnTo>
                    <a:pt x="126492" y="896965"/>
                  </a:lnTo>
                  <a:lnTo>
                    <a:pt x="132588" y="898672"/>
                  </a:lnTo>
                  <a:close/>
                </a:path>
                <a:path w="1973579" h="911860">
                  <a:moveTo>
                    <a:pt x="150261" y="826326"/>
                  </a:moveTo>
                  <a:lnTo>
                    <a:pt x="127823" y="814516"/>
                  </a:lnTo>
                  <a:lnTo>
                    <a:pt x="132588" y="818388"/>
                  </a:lnTo>
                  <a:lnTo>
                    <a:pt x="132588" y="898672"/>
                  </a:lnTo>
                  <a:lnTo>
                    <a:pt x="149352" y="903366"/>
                  </a:lnTo>
                  <a:lnTo>
                    <a:pt x="149352" y="826008"/>
                  </a:lnTo>
                  <a:lnTo>
                    <a:pt x="150261" y="826326"/>
                  </a:lnTo>
                  <a:close/>
                </a:path>
                <a:path w="1973579" h="911860">
                  <a:moveTo>
                    <a:pt x="155448" y="829056"/>
                  </a:moveTo>
                  <a:lnTo>
                    <a:pt x="150261" y="826326"/>
                  </a:lnTo>
                  <a:lnTo>
                    <a:pt x="149352" y="826008"/>
                  </a:lnTo>
                  <a:lnTo>
                    <a:pt x="155448" y="829056"/>
                  </a:lnTo>
                  <a:close/>
                </a:path>
                <a:path w="1973579" h="911860">
                  <a:moveTo>
                    <a:pt x="155448" y="905073"/>
                  </a:moveTo>
                  <a:lnTo>
                    <a:pt x="155448" y="829056"/>
                  </a:lnTo>
                  <a:lnTo>
                    <a:pt x="149352" y="826008"/>
                  </a:lnTo>
                  <a:lnTo>
                    <a:pt x="149352" y="903366"/>
                  </a:lnTo>
                  <a:lnTo>
                    <a:pt x="155448" y="905073"/>
                  </a:lnTo>
                  <a:close/>
                </a:path>
                <a:path w="1973579" h="911860">
                  <a:moveTo>
                    <a:pt x="176784" y="835609"/>
                  </a:moveTo>
                  <a:lnTo>
                    <a:pt x="150261" y="826326"/>
                  </a:lnTo>
                  <a:lnTo>
                    <a:pt x="155448" y="829056"/>
                  </a:lnTo>
                  <a:lnTo>
                    <a:pt x="155448" y="905073"/>
                  </a:lnTo>
                  <a:lnTo>
                    <a:pt x="161544" y="906780"/>
                  </a:lnTo>
                  <a:lnTo>
                    <a:pt x="172212" y="908113"/>
                  </a:lnTo>
                  <a:lnTo>
                    <a:pt x="172212" y="835152"/>
                  </a:lnTo>
                  <a:lnTo>
                    <a:pt x="176784" y="835609"/>
                  </a:lnTo>
                  <a:close/>
                </a:path>
                <a:path w="1973579" h="911860">
                  <a:moveTo>
                    <a:pt x="179832" y="836676"/>
                  </a:moveTo>
                  <a:lnTo>
                    <a:pt x="176784" y="835609"/>
                  </a:lnTo>
                  <a:lnTo>
                    <a:pt x="172212" y="835152"/>
                  </a:lnTo>
                  <a:lnTo>
                    <a:pt x="179832" y="836676"/>
                  </a:lnTo>
                  <a:close/>
                </a:path>
                <a:path w="1973579" h="911860">
                  <a:moveTo>
                    <a:pt x="179832" y="909066"/>
                  </a:moveTo>
                  <a:lnTo>
                    <a:pt x="179832" y="836676"/>
                  </a:lnTo>
                  <a:lnTo>
                    <a:pt x="172212" y="835152"/>
                  </a:lnTo>
                  <a:lnTo>
                    <a:pt x="172212" y="908113"/>
                  </a:lnTo>
                  <a:lnTo>
                    <a:pt x="179832" y="909066"/>
                  </a:lnTo>
                  <a:close/>
                </a:path>
                <a:path w="1973579" h="911860">
                  <a:moveTo>
                    <a:pt x="202692" y="838200"/>
                  </a:moveTo>
                  <a:lnTo>
                    <a:pt x="176784" y="835609"/>
                  </a:lnTo>
                  <a:lnTo>
                    <a:pt x="179832" y="836676"/>
                  </a:lnTo>
                  <a:lnTo>
                    <a:pt x="179832" y="909066"/>
                  </a:lnTo>
                  <a:lnTo>
                    <a:pt x="198120" y="911352"/>
                  </a:lnTo>
                  <a:lnTo>
                    <a:pt x="199644" y="911352"/>
                  </a:lnTo>
                  <a:lnTo>
                    <a:pt x="199644" y="838200"/>
                  </a:lnTo>
                  <a:lnTo>
                    <a:pt x="202692" y="838200"/>
                  </a:lnTo>
                  <a:close/>
                </a:path>
                <a:path w="1973579" h="911860">
                  <a:moveTo>
                    <a:pt x="1937004" y="838200"/>
                  </a:moveTo>
                  <a:lnTo>
                    <a:pt x="199644" y="838200"/>
                  </a:lnTo>
                  <a:lnTo>
                    <a:pt x="199644" y="911352"/>
                  </a:lnTo>
                  <a:lnTo>
                    <a:pt x="1900428" y="911352"/>
                  </a:lnTo>
                  <a:lnTo>
                    <a:pt x="1900428" y="874776"/>
                  </a:lnTo>
                  <a:lnTo>
                    <a:pt x="1937004" y="838200"/>
                  </a:lnTo>
                  <a:close/>
                </a:path>
                <a:path w="1973579" h="911860">
                  <a:moveTo>
                    <a:pt x="1773936" y="73456"/>
                  </a:moveTo>
                  <a:lnTo>
                    <a:pt x="1773936" y="73152"/>
                  </a:lnTo>
                  <a:lnTo>
                    <a:pt x="1770888" y="73152"/>
                  </a:lnTo>
                  <a:lnTo>
                    <a:pt x="1773936" y="73456"/>
                  </a:lnTo>
                  <a:close/>
                </a:path>
                <a:path w="1973579" h="911860">
                  <a:moveTo>
                    <a:pt x="1801368" y="76200"/>
                  </a:moveTo>
                  <a:lnTo>
                    <a:pt x="1795272" y="74676"/>
                  </a:lnTo>
                  <a:lnTo>
                    <a:pt x="1798929" y="75956"/>
                  </a:lnTo>
                  <a:lnTo>
                    <a:pt x="1801368" y="76200"/>
                  </a:lnTo>
                  <a:close/>
                </a:path>
                <a:path w="1973579" h="911860">
                  <a:moveTo>
                    <a:pt x="1798929" y="75956"/>
                  </a:moveTo>
                  <a:lnTo>
                    <a:pt x="1795272" y="74676"/>
                  </a:lnTo>
                  <a:lnTo>
                    <a:pt x="1795272" y="75590"/>
                  </a:lnTo>
                  <a:lnTo>
                    <a:pt x="1798929" y="75956"/>
                  </a:lnTo>
                  <a:close/>
                </a:path>
                <a:path w="1973579" h="911860">
                  <a:moveTo>
                    <a:pt x="1801368" y="76809"/>
                  </a:moveTo>
                  <a:lnTo>
                    <a:pt x="1801368" y="76200"/>
                  </a:lnTo>
                  <a:lnTo>
                    <a:pt x="1798929" y="75956"/>
                  </a:lnTo>
                  <a:lnTo>
                    <a:pt x="1801368" y="76809"/>
                  </a:lnTo>
                  <a:close/>
                </a:path>
                <a:path w="1973579" h="911860">
                  <a:moveTo>
                    <a:pt x="1825752" y="85344"/>
                  </a:moveTo>
                  <a:lnTo>
                    <a:pt x="1818132" y="82296"/>
                  </a:lnTo>
                  <a:lnTo>
                    <a:pt x="1820292" y="83433"/>
                  </a:lnTo>
                  <a:lnTo>
                    <a:pt x="1825752" y="85344"/>
                  </a:lnTo>
                  <a:close/>
                </a:path>
                <a:path w="1973579" h="911860">
                  <a:moveTo>
                    <a:pt x="1820292" y="83433"/>
                  </a:moveTo>
                  <a:lnTo>
                    <a:pt x="1818132" y="82296"/>
                  </a:lnTo>
                  <a:lnTo>
                    <a:pt x="1818132" y="82677"/>
                  </a:lnTo>
                  <a:lnTo>
                    <a:pt x="1820292" y="83433"/>
                  </a:lnTo>
                  <a:close/>
                </a:path>
                <a:path w="1973579" h="911860">
                  <a:moveTo>
                    <a:pt x="1825752" y="86306"/>
                  </a:moveTo>
                  <a:lnTo>
                    <a:pt x="1825752" y="85344"/>
                  </a:lnTo>
                  <a:lnTo>
                    <a:pt x="1820292" y="83433"/>
                  </a:lnTo>
                  <a:lnTo>
                    <a:pt x="1825752" y="86306"/>
                  </a:lnTo>
                  <a:close/>
                </a:path>
                <a:path w="1973579" h="911860">
                  <a:moveTo>
                    <a:pt x="1847088" y="97536"/>
                  </a:moveTo>
                  <a:lnTo>
                    <a:pt x="1840992" y="92964"/>
                  </a:lnTo>
                  <a:lnTo>
                    <a:pt x="1845756" y="96835"/>
                  </a:lnTo>
                  <a:lnTo>
                    <a:pt x="1847088" y="97536"/>
                  </a:lnTo>
                  <a:close/>
                </a:path>
                <a:path w="1973579" h="911860">
                  <a:moveTo>
                    <a:pt x="1845756" y="96835"/>
                  </a:moveTo>
                  <a:lnTo>
                    <a:pt x="1840992" y="92964"/>
                  </a:lnTo>
                  <a:lnTo>
                    <a:pt x="1840992" y="94327"/>
                  </a:lnTo>
                  <a:lnTo>
                    <a:pt x="1845756" y="96835"/>
                  </a:lnTo>
                  <a:close/>
                </a:path>
                <a:path w="1973579" h="911860">
                  <a:moveTo>
                    <a:pt x="1847088" y="97917"/>
                  </a:moveTo>
                  <a:lnTo>
                    <a:pt x="1847088" y="97536"/>
                  </a:lnTo>
                  <a:lnTo>
                    <a:pt x="1845756" y="96835"/>
                  </a:lnTo>
                  <a:lnTo>
                    <a:pt x="1847088" y="97917"/>
                  </a:lnTo>
                  <a:close/>
                </a:path>
                <a:path w="1973579" h="911860">
                  <a:moveTo>
                    <a:pt x="1865376" y="112776"/>
                  </a:moveTo>
                  <a:lnTo>
                    <a:pt x="1860804" y="108204"/>
                  </a:lnTo>
                  <a:lnTo>
                    <a:pt x="1862853" y="110726"/>
                  </a:lnTo>
                  <a:lnTo>
                    <a:pt x="1865376" y="112776"/>
                  </a:lnTo>
                  <a:close/>
                </a:path>
                <a:path w="1973579" h="911860">
                  <a:moveTo>
                    <a:pt x="1862853" y="110726"/>
                  </a:moveTo>
                  <a:lnTo>
                    <a:pt x="1860804" y="108204"/>
                  </a:lnTo>
                  <a:lnTo>
                    <a:pt x="1860804" y="109061"/>
                  </a:lnTo>
                  <a:lnTo>
                    <a:pt x="1862853" y="110726"/>
                  </a:lnTo>
                  <a:close/>
                </a:path>
                <a:path w="1973579" h="911860">
                  <a:moveTo>
                    <a:pt x="1865376" y="113831"/>
                  </a:moveTo>
                  <a:lnTo>
                    <a:pt x="1865376" y="112776"/>
                  </a:lnTo>
                  <a:lnTo>
                    <a:pt x="1862853" y="110726"/>
                  </a:lnTo>
                  <a:lnTo>
                    <a:pt x="1865376" y="113831"/>
                  </a:lnTo>
                  <a:close/>
                </a:path>
                <a:path w="1973579" h="911860">
                  <a:moveTo>
                    <a:pt x="1880616" y="132588"/>
                  </a:moveTo>
                  <a:lnTo>
                    <a:pt x="1876044" y="126492"/>
                  </a:lnTo>
                  <a:lnTo>
                    <a:pt x="1876744" y="127823"/>
                  </a:lnTo>
                  <a:lnTo>
                    <a:pt x="1880616" y="132588"/>
                  </a:lnTo>
                  <a:close/>
                </a:path>
                <a:path w="1973579" h="911860">
                  <a:moveTo>
                    <a:pt x="1876744" y="127823"/>
                  </a:moveTo>
                  <a:lnTo>
                    <a:pt x="1876044" y="126492"/>
                  </a:lnTo>
                  <a:lnTo>
                    <a:pt x="1876044" y="126960"/>
                  </a:lnTo>
                  <a:lnTo>
                    <a:pt x="1876744" y="127823"/>
                  </a:lnTo>
                  <a:close/>
                </a:path>
                <a:path w="1973579" h="911860">
                  <a:moveTo>
                    <a:pt x="1880616" y="135178"/>
                  </a:moveTo>
                  <a:lnTo>
                    <a:pt x="1880616" y="132588"/>
                  </a:lnTo>
                  <a:lnTo>
                    <a:pt x="1876744" y="127823"/>
                  </a:lnTo>
                  <a:lnTo>
                    <a:pt x="1880616" y="135178"/>
                  </a:lnTo>
                  <a:close/>
                </a:path>
                <a:path w="1973579" h="911860">
                  <a:moveTo>
                    <a:pt x="1891284" y="155448"/>
                  </a:moveTo>
                  <a:lnTo>
                    <a:pt x="1888236" y="147828"/>
                  </a:lnTo>
                  <a:lnTo>
                    <a:pt x="1890146" y="153287"/>
                  </a:lnTo>
                  <a:lnTo>
                    <a:pt x="1891284" y="155448"/>
                  </a:lnTo>
                  <a:close/>
                </a:path>
                <a:path w="1973579" h="911860">
                  <a:moveTo>
                    <a:pt x="1890146" y="153287"/>
                  </a:moveTo>
                  <a:lnTo>
                    <a:pt x="1888236" y="147828"/>
                  </a:lnTo>
                  <a:lnTo>
                    <a:pt x="1888236" y="149656"/>
                  </a:lnTo>
                  <a:lnTo>
                    <a:pt x="1890146" y="153287"/>
                  </a:lnTo>
                  <a:close/>
                </a:path>
                <a:path w="1973579" h="911860">
                  <a:moveTo>
                    <a:pt x="1891284" y="156536"/>
                  </a:moveTo>
                  <a:lnTo>
                    <a:pt x="1891284" y="155448"/>
                  </a:lnTo>
                  <a:lnTo>
                    <a:pt x="1890146" y="153287"/>
                  </a:lnTo>
                  <a:lnTo>
                    <a:pt x="1891284" y="156536"/>
                  </a:lnTo>
                  <a:close/>
                </a:path>
                <a:path w="1973579" h="911860">
                  <a:moveTo>
                    <a:pt x="1898904" y="178308"/>
                  </a:moveTo>
                  <a:lnTo>
                    <a:pt x="1897380" y="172212"/>
                  </a:lnTo>
                  <a:lnTo>
                    <a:pt x="1897623" y="174650"/>
                  </a:lnTo>
                  <a:lnTo>
                    <a:pt x="1898904" y="178308"/>
                  </a:lnTo>
                  <a:close/>
                </a:path>
                <a:path w="1973579" h="911860">
                  <a:moveTo>
                    <a:pt x="1897623" y="174650"/>
                  </a:moveTo>
                  <a:lnTo>
                    <a:pt x="1897380" y="172212"/>
                  </a:lnTo>
                  <a:lnTo>
                    <a:pt x="1897380" y="173953"/>
                  </a:lnTo>
                  <a:lnTo>
                    <a:pt x="1897623" y="174650"/>
                  </a:lnTo>
                  <a:close/>
                </a:path>
                <a:path w="1973579" h="911860">
                  <a:moveTo>
                    <a:pt x="1898904" y="187452"/>
                  </a:moveTo>
                  <a:lnTo>
                    <a:pt x="1898904" y="178308"/>
                  </a:lnTo>
                  <a:lnTo>
                    <a:pt x="1897623" y="174650"/>
                  </a:lnTo>
                  <a:lnTo>
                    <a:pt x="1898904" y="187452"/>
                  </a:lnTo>
                  <a:close/>
                </a:path>
                <a:path w="1973579" h="911860">
                  <a:moveTo>
                    <a:pt x="1937004" y="911352"/>
                  </a:moveTo>
                  <a:lnTo>
                    <a:pt x="1937004" y="838200"/>
                  </a:lnTo>
                  <a:lnTo>
                    <a:pt x="1900428" y="874776"/>
                  </a:lnTo>
                  <a:lnTo>
                    <a:pt x="1900428" y="911352"/>
                  </a:lnTo>
                  <a:lnTo>
                    <a:pt x="1937004" y="911352"/>
                  </a:lnTo>
                  <a:close/>
                </a:path>
              </a:pathLst>
            </a:custGeom>
            <a:solidFill>
              <a:srgbClr val="4371C4"/>
            </a:solidFill>
          </p:spPr>
          <p:txBody>
            <a:bodyPr wrap="square" lIns="0" tIns="0" rIns="0" bIns="0" rtlCol="0"/>
            <a:lstStyle/>
            <a:p>
              <a:endParaRPr sz="1588">
                <a:solidFill>
                  <a:prstClr val="black"/>
                </a:solidFill>
              </a:endParaRPr>
            </a:p>
          </p:txBody>
        </p:sp>
        <p:pic>
          <p:nvPicPr>
            <p:cNvPr id="59" name="object 19">
              <a:extLst>
                <a:ext uri="{FF2B5EF4-FFF2-40B4-BE49-F238E27FC236}">
                  <a16:creationId xmlns:a16="http://schemas.microsoft.com/office/drawing/2014/main" id="{497DD81A-10BB-45A7-6C9A-D72490C03ABA}"/>
                </a:ext>
              </a:extLst>
            </p:cNvPr>
            <p:cNvPicPr/>
            <p:nvPr/>
          </p:nvPicPr>
          <p:blipFill>
            <a:blip r:embed="rId6" cstate="print"/>
            <a:stretch>
              <a:fillRect/>
            </a:stretch>
          </p:blipFill>
          <p:spPr>
            <a:xfrm>
              <a:off x="5114544" y="1217676"/>
              <a:ext cx="1825751" cy="765047"/>
            </a:xfrm>
            <a:prstGeom prst="rect">
              <a:avLst/>
            </a:prstGeom>
          </p:spPr>
        </p:pic>
        <p:sp>
          <p:nvSpPr>
            <p:cNvPr id="60" name="object 20">
              <a:extLst>
                <a:ext uri="{FF2B5EF4-FFF2-40B4-BE49-F238E27FC236}">
                  <a16:creationId xmlns:a16="http://schemas.microsoft.com/office/drawing/2014/main" id="{9BE66227-2F9C-AB04-74C8-DD5039DCAA97}"/>
                </a:ext>
              </a:extLst>
            </p:cNvPr>
            <p:cNvSpPr/>
            <p:nvPr/>
          </p:nvSpPr>
          <p:spPr>
            <a:xfrm>
              <a:off x="5039868" y="1144524"/>
              <a:ext cx="1973580" cy="911860"/>
            </a:xfrm>
            <a:custGeom>
              <a:avLst/>
              <a:gdLst/>
              <a:ahLst/>
              <a:cxnLst/>
              <a:rect l="l" t="t" r="r" b="b"/>
              <a:pathLst>
                <a:path w="1973579" h="911860">
                  <a:moveTo>
                    <a:pt x="1973580" y="911352"/>
                  </a:moveTo>
                  <a:lnTo>
                    <a:pt x="1973580" y="196596"/>
                  </a:lnTo>
                  <a:lnTo>
                    <a:pt x="1969008" y="160020"/>
                  </a:lnTo>
                  <a:lnTo>
                    <a:pt x="1958340" y="123444"/>
                  </a:lnTo>
                  <a:lnTo>
                    <a:pt x="1938528" y="88392"/>
                  </a:lnTo>
                  <a:lnTo>
                    <a:pt x="1885188" y="35052"/>
                  </a:lnTo>
                  <a:lnTo>
                    <a:pt x="1850136" y="15240"/>
                  </a:lnTo>
                  <a:lnTo>
                    <a:pt x="1813560" y="4572"/>
                  </a:lnTo>
                  <a:lnTo>
                    <a:pt x="1776984" y="0"/>
                  </a:lnTo>
                  <a:lnTo>
                    <a:pt x="0" y="0"/>
                  </a:lnTo>
                  <a:lnTo>
                    <a:pt x="0" y="714756"/>
                  </a:lnTo>
                  <a:lnTo>
                    <a:pt x="4572" y="751332"/>
                  </a:lnTo>
                  <a:lnTo>
                    <a:pt x="16764" y="787908"/>
                  </a:lnTo>
                  <a:lnTo>
                    <a:pt x="33528" y="822960"/>
                  </a:lnTo>
                  <a:lnTo>
                    <a:pt x="36576" y="826366"/>
                  </a:lnTo>
                  <a:lnTo>
                    <a:pt x="36576" y="73152"/>
                  </a:lnTo>
                  <a:lnTo>
                    <a:pt x="73152" y="36576"/>
                  </a:lnTo>
                  <a:lnTo>
                    <a:pt x="73152" y="73152"/>
                  </a:lnTo>
                  <a:lnTo>
                    <a:pt x="1773936" y="73152"/>
                  </a:lnTo>
                  <a:lnTo>
                    <a:pt x="1773936" y="73456"/>
                  </a:lnTo>
                  <a:lnTo>
                    <a:pt x="1795272" y="75590"/>
                  </a:lnTo>
                  <a:lnTo>
                    <a:pt x="1795272" y="74676"/>
                  </a:lnTo>
                  <a:lnTo>
                    <a:pt x="1801368" y="76200"/>
                  </a:lnTo>
                  <a:lnTo>
                    <a:pt x="1801368" y="76809"/>
                  </a:lnTo>
                  <a:lnTo>
                    <a:pt x="1818132" y="82677"/>
                  </a:lnTo>
                  <a:lnTo>
                    <a:pt x="1818132" y="82296"/>
                  </a:lnTo>
                  <a:lnTo>
                    <a:pt x="1825752" y="85344"/>
                  </a:lnTo>
                  <a:lnTo>
                    <a:pt x="1825752" y="86306"/>
                  </a:lnTo>
                  <a:lnTo>
                    <a:pt x="1840992" y="94327"/>
                  </a:lnTo>
                  <a:lnTo>
                    <a:pt x="1840992" y="92964"/>
                  </a:lnTo>
                  <a:lnTo>
                    <a:pt x="1847088" y="97536"/>
                  </a:lnTo>
                  <a:lnTo>
                    <a:pt x="1847088" y="97917"/>
                  </a:lnTo>
                  <a:lnTo>
                    <a:pt x="1860804" y="109061"/>
                  </a:lnTo>
                  <a:lnTo>
                    <a:pt x="1860804" y="108204"/>
                  </a:lnTo>
                  <a:lnTo>
                    <a:pt x="1865376" y="112776"/>
                  </a:lnTo>
                  <a:lnTo>
                    <a:pt x="1865376" y="113831"/>
                  </a:lnTo>
                  <a:lnTo>
                    <a:pt x="1876044" y="126960"/>
                  </a:lnTo>
                  <a:lnTo>
                    <a:pt x="1876044" y="126492"/>
                  </a:lnTo>
                  <a:lnTo>
                    <a:pt x="1880616" y="132588"/>
                  </a:lnTo>
                  <a:lnTo>
                    <a:pt x="1880616" y="135178"/>
                  </a:lnTo>
                  <a:lnTo>
                    <a:pt x="1888236" y="149656"/>
                  </a:lnTo>
                  <a:lnTo>
                    <a:pt x="1888236" y="147828"/>
                  </a:lnTo>
                  <a:lnTo>
                    <a:pt x="1891284" y="155448"/>
                  </a:lnTo>
                  <a:lnTo>
                    <a:pt x="1891284" y="156536"/>
                  </a:lnTo>
                  <a:lnTo>
                    <a:pt x="1897380" y="173953"/>
                  </a:lnTo>
                  <a:lnTo>
                    <a:pt x="1897380" y="172212"/>
                  </a:lnTo>
                  <a:lnTo>
                    <a:pt x="1898904" y="178308"/>
                  </a:lnTo>
                  <a:lnTo>
                    <a:pt x="1898904" y="187452"/>
                  </a:lnTo>
                  <a:lnTo>
                    <a:pt x="1900428" y="202692"/>
                  </a:lnTo>
                  <a:lnTo>
                    <a:pt x="1900428" y="838200"/>
                  </a:lnTo>
                  <a:lnTo>
                    <a:pt x="1937004" y="838200"/>
                  </a:lnTo>
                  <a:lnTo>
                    <a:pt x="1937004" y="911352"/>
                  </a:lnTo>
                  <a:lnTo>
                    <a:pt x="1973580" y="911352"/>
                  </a:lnTo>
                  <a:close/>
                </a:path>
                <a:path w="1973579" h="911860">
                  <a:moveTo>
                    <a:pt x="73152" y="73152"/>
                  </a:moveTo>
                  <a:lnTo>
                    <a:pt x="73152" y="36576"/>
                  </a:lnTo>
                  <a:lnTo>
                    <a:pt x="36576" y="73152"/>
                  </a:lnTo>
                  <a:lnTo>
                    <a:pt x="73152" y="73152"/>
                  </a:lnTo>
                  <a:close/>
                </a:path>
                <a:path w="1973579" h="911860">
                  <a:moveTo>
                    <a:pt x="75956" y="736701"/>
                  </a:moveTo>
                  <a:lnTo>
                    <a:pt x="73152" y="708660"/>
                  </a:lnTo>
                  <a:lnTo>
                    <a:pt x="73152" y="73152"/>
                  </a:lnTo>
                  <a:lnTo>
                    <a:pt x="36576" y="73152"/>
                  </a:lnTo>
                  <a:lnTo>
                    <a:pt x="36576" y="826366"/>
                  </a:lnTo>
                  <a:lnTo>
                    <a:pt x="59436" y="851916"/>
                  </a:lnTo>
                  <a:lnTo>
                    <a:pt x="74676" y="865551"/>
                  </a:lnTo>
                  <a:lnTo>
                    <a:pt x="74676" y="733044"/>
                  </a:lnTo>
                  <a:lnTo>
                    <a:pt x="75956" y="736701"/>
                  </a:lnTo>
                  <a:close/>
                </a:path>
                <a:path w="1973579" h="911860">
                  <a:moveTo>
                    <a:pt x="76200" y="739140"/>
                  </a:moveTo>
                  <a:lnTo>
                    <a:pt x="75956" y="736701"/>
                  </a:lnTo>
                  <a:lnTo>
                    <a:pt x="74676" y="733044"/>
                  </a:lnTo>
                  <a:lnTo>
                    <a:pt x="76200" y="739140"/>
                  </a:lnTo>
                  <a:close/>
                </a:path>
                <a:path w="1973579" h="911860">
                  <a:moveTo>
                    <a:pt x="76200" y="866915"/>
                  </a:moveTo>
                  <a:lnTo>
                    <a:pt x="76200" y="739140"/>
                  </a:lnTo>
                  <a:lnTo>
                    <a:pt x="74676" y="733044"/>
                  </a:lnTo>
                  <a:lnTo>
                    <a:pt x="74676" y="865551"/>
                  </a:lnTo>
                  <a:lnTo>
                    <a:pt x="76200" y="866915"/>
                  </a:lnTo>
                  <a:close/>
                </a:path>
                <a:path w="1973579" h="911860">
                  <a:moveTo>
                    <a:pt x="84767" y="761876"/>
                  </a:moveTo>
                  <a:lnTo>
                    <a:pt x="75956" y="736701"/>
                  </a:lnTo>
                  <a:lnTo>
                    <a:pt x="76200" y="739140"/>
                  </a:lnTo>
                  <a:lnTo>
                    <a:pt x="76200" y="866915"/>
                  </a:lnTo>
                  <a:lnTo>
                    <a:pt x="82296" y="872369"/>
                  </a:lnTo>
                  <a:lnTo>
                    <a:pt x="82296" y="757428"/>
                  </a:lnTo>
                  <a:lnTo>
                    <a:pt x="84767" y="761876"/>
                  </a:lnTo>
                  <a:close/>
                </a:path>
                <a:path w="1973579" h="911860">
                  <a:moveTo>
                    <a:pt x="85344" y="763524"/>
                  </a:moveTo>
                  <a:lnTo>
                    <a:pt x="84767" y="761876"/>
                  </a:lnTo>
                  <a:lnTo>
                    <a:pt x="82296" y="757428"/>
                  </a:lnTo>
                  <a:lnTo>
                    <a:pt x="85344" y="763524"/>
                  </a:lnTo>
                  <a:close/>
                </a:path>
                <a:path w="1973579" h="911860">
                  <a:moveTo>
                    <a:pt x="85344" y="875096"/>
                  </a:moveTo>
                  <a:lnTo>
                    <a:pt x="85344" y="763524"/>
                  </a:lnTo>
                  <a:lnTo>
                    <a:pt x="82296" y="757428"/>
                  </a:lnTo>
                  <a:lnTo>
                    <a:pt x="82296" y="872369"/>
                  </a:lnTo>
                  <a:lnTo>
                    <a:pt x="85344" y="875096"/>
                  </a:lnTo>
                  <a:close/>
                </a:path>
                <a:path w="1973579" h="911860">
                  <a:moveTo>
                    <a:pt x="96712" y="783377"/>
                  </a:moveTo>
                  <a:lnTo>
                    <a:pt x="84767" y="761876"/>
                  </a:lnTo>
                  <a:lnTo>
                    <a:pt x="85344" y="763524"/>
                  </a:lnTo>
                  <a:lnTo>
                    <a:pt x="85344" y="875096"/>
                  </a:lnTo>
                  <a:lnTo>
                    <a:pt x="88392" y="877824"/>
                  </a:lnTo>
                  <a:lnTo>
                    <a:pt x="92964" y="880209"/>
                  </a:lnTo>
                  <a:lnTo>
                    <a:pt x="92964" y="778764"/>
                  </a:lnTo>
                  <a:lnTo>
                    <a:pt x="96712" y="783377"/>
                  </a:lnTo>
                  <a:close/>
                </a:path>
                <a:path w="1973579" h="911860">
                  <a:moveTo>
                    <a:pt x="97536" y="784860"/>
                  </a:moveTo>
                  <a:lnTo>
                    <a:pt x="96712" y="783377"/>
                  </a:lnTo>
                  <a:lnTo>
                    <a:pt x="92964" y="778764"/>
                  </a:lnTo>
                  <a:lnTo>
                    <a:pt x="97536" y="784860"/>
                  </a:lnTo>
                  <a:close/>
                </a:path>
                <a:path w="1973579" h="911860">
                  <a:moveTo>
                    <a:pt x="97536" y="882594"/>
                  </a:moveTo>
                  <a:lnTo>
                    <a:pt x="97536" y="784860"/>
                  </a:lnTo>
                  <a:lnTo>
                    <a:pt x="92964" y="778764"/>
                  </a:lnTo>
                  <a:lnTo>
                    <a:pt x="92964" y="880209"/>
                  </a:lnTo>
                  <a:lnTo>
                    <a:pt x="97536" y="882594"/>
                  </a:lnTo>
                  <a:close/>
                </a:path>
                <a:path w="1973579" h="911860">
                  <a:moveTo>
                    <a:pt x="110726" y="800625"/>
                  </a:moveTo>
                  <a:lnTo>
                    <a:pt x="96712" y="783377"/>
                  </a:lnTo>
                  <a:lnTo>
                    <a:pt x="97536" y="784860"/>
                  </a:lnTo>
                  <a:lnTo>
                    <a:pt x="97536" y="882594"/>
                  </a:lnTo>
                  <a:lnTo>
                    <a:pt x="108204" y="888160"/>
                  </a:lnTo>
                  <a:lnTo>
                    <a:pt x="108204" y="798576"/>
                  </a:lnTo>
                  <a:lnTo>
                    <a:pt x="110726" y="800625"/>
                  </a:lnTo>
                  <a:close/>
                </a:path>
                <a:path w="1973579" h="911860">
                  <a:moveTo>
                    <a:pt x="112776" y="803148"/>
                  </a:moveTo>
                  <a:lnTo>
                    <a:pt x="110726" y="800625"/>
                  </a:lnTo>
                  <a:lnTo>
                    <a:pt x="108204" y="798576"/>
                  </a:lnTo>
                  <a:lnTo>
                    <a:pt x="112776" y="803148"/>
                  </a:lnTo>
                  <a:close/>
                </a:path>
                <a:path w="1973579" h="911860">
                  <a:moveTo>
                    <a:pt x="112776" y="890546"/>
                  </a:moveTo>
                  <a:lnTo>
                    <a:pt x="112776" y="803148"/>
                  </a:lnTo>
                  <a:lnTo>
                    <a:pt x="108204" y="798576"/>
                  </a:lnTo>
                  <a:lnTo>
                    <a:pt x="108204" y="888160"/>
                  </a:lnTo>
                  <a:lnTo>
                    <a:pt x="112776" y="890546"/>
                  </a:lnTo>
                  <a:close/>
                </a:path>
                <a:path w="1973579" h="911860">
                  <a:moveTo>
                    <a:pt x="127823" y="814516"/>
                  </a:moveTo>
                  <a:lnTo>
                    <a:pt x="110726" y="800625"/>
                  </a:lnTo>
                  <a:lnTo>
                    <a:pt x="112776" y="803148"/>
                  </a:lnTo>
                  <a:lnTo>
                    <a:pt x="112776" y="890546"/>
                  </a:lnTo>
                  <a:lnTo>
                    <a:pt x="123444" y="896112"/>
                  </a:lnTo>
                  <a:lnTo>
                    <a:pt x="126492" y="896965"/>
                  </a:lnTo>
                  <a:lnTo>
                    <a:pt x="126492" y="813816"/>
                  </a:lnTo>
                  <a:lnTo>
                    <a:pt x="127823" y="814516"/>
                  </a:lnTo>
                  <a:close/>
                </a:path>
                <a:path w="1973579" h="911860">
                  <a:moveTo>
                    <a:pt x="132588" y="818388"/>
                  </a:moveTo>
                  <a:lnTo>
                    <a:pt x="127823" y="814516"/>
                  </a:lnTo>
                  <a:lnTo>
                    <a:pt x="126492" y="813816"/>
                  </a:lnTo>
                  <a:lnTo>
                    <a:pt x="132588" y="818388"/>
                  </a:lnTo>
                  <a:close/>
                </a:path>
                <a:path w="1973579" h="911860">
                  <a:moveTo>
                    <a:pt x="132588" y="898672"/>
                  </a:moveTo>
                  <a:lnTo>
                    <a:pt x="132588" y="818388"/>
                  </a:lnTo>
                  <a:lnTo>
                    <a:pt x="126492" y="813816"/>
                  </a:lnTo>
                  <a:lnTo>
                    <a:pt x="126492" y="896965"/>
                  </a:lnTo>
                  <a:lnTo>
                    <a:pt x="132588" y="898672"/>
                  </a:lnTo>
                  <a:close/>
                </a:path>
                <a:path w="1973579" h="911860">
                  <a:moveTo>
                    <a:pt x="150261" y="826326"/>
                  </a:moveTo>
                  <a:lnTo>
                    <a:pt x="127823" y="814516"/>
                  </a:lnTo>
                  <a:lnTo>
                    <a:pt x="132588" y="818388"/>
                  </a:lnTo>
                  <a:lnTo>
                    <a:pt x="132588" y="898672"/>
                  </a:lnTo>
                  <a:lnTo>
                    <a:pt x="149352" y="903366"/>
                  </a:lnTo>
                  <a:lnTo>
                    <a:pt x="149352" y="826008"/>
                  </a:lnTo>
                  <a:lnTo>
                    <a:pt x="150261" y="826326"/>
                  </a:lnTo>
                  <a:close/>
                </a:path>
                <a:path w="1973579" h="911860">
                  <a:moveTo>
                    <a:pt x="155448" y="829056"/>
                  </a:moveTo>
                  <a:lnTo>
                    <a:pt x="150261" y="826326"/>
                  </a:lnTo>
                  <a:lnTo>
                    <a:pt x="149352" y="826008"/>
                  </a:lnTo>
                  <a:lnTo>
                    <a:pt x="155448" y="829056"/>
                  </a:lnTo>
                  <a:close/>
                </a:path>
                <a:path w="1973579" h="911860">
                  <a:moveTo>
                    <a:pt x="155448" y="905073"/>
                  </a:moveTo>
                  <a:lnTo>
                    <a:pt x="155448" y="829056"/>
                  </a:lnTo>
                  <a:lnTo>
                    <a:pt x="149352" y="826008"/>
                  </a:lnTo>
                  <a:lnTo>
                    <a:pt x="149352" y="903366"/>
                  </a:lnTo>
                  <a:lnTo>
                    <a:pt x="155448" y="905073"/>
                  </a:lnTo>
                  <a:close/>
                </a:path>
                <a:path w="1973579" h="911860">
                  <a:moveTo>
                    <a:pt x="176784" y="835609"/>
                  </a:moveTo>
                  <a:lnTo>
                    <a:pt x="150261" y="826326"/>
                  </a:lnTo>
                  <a:lnTo>
                    <a:pt x="155448" y="829056"/>
                  </a:lnTo>
                  <a:lnTo>
                    <a:pt x="155448" y="905073"/>
                  </a:lnTo>
                  <a:lnTo>
                    <a:pt x="161544" y="906780"/>
                  </a:lnTo>
                  <a:lnTo>
                    <a:pt x="172212" y="908113"/>
                  </a:lnTo>
                  <a:lnTo>
                    <a:pt x="172212" y="835152"/>
                  </a:lnTo>
                  <a:lnTo>
                    <a:pt x="176784" y="835609"/>
                  </a:lnTo>
                  <a:close/>
                </a:path>
                <a:path w="1973579" h="911860">
                  <a:moveTo>
                    <a:pt x="179832" y="836676"/>
                  </a:moveTo>
                  <a:lnTo>
                    <a:pt x="176784" y="835609"/>
                  </a:lnTo>
                  <a:lnTo>
                    <a:pt x="172212" y="835152"/>
                  </a:lnTo>
                  <a:lnTo>
                    <a:pt x="179832" y="836676"/>
                  </a:lnTo>
                  <a:close/>
                </a:path>
                <a:path w="1973579" h="911860">
                  <a:moveTo>
                    <a:pt x="179832" y="909066"/>
                  </a:moveTo>
                  <a:lnTo>
                    <a:pt x="179832" y="836676"/>
                  </a:lnTo>
                  <a:lnTo>
                    <a:pt x="172212" y="835152"/>
                  </a:lnTo>
                  <a:lnTo>
                    <a:pt x="172212" y="908113"/>
                  </a:lnTo>
                  <a:lnTo>
                    <a:pt x="179832" y="909066"/>
                  </a:lnTo>
                  <a:close/>
                </a:path>
                <a:path w="1973579" h="911860">
                  <a:moveTo>
                    <a:pt x="202692" y="838200"/>
                  </a:moveTo>
                  <a:lnTo>
                    <a:pt x="176784" y="835609"/>
                  </a:lnTo>
                  <a:lnTo>
                    <a:pt x="179832" y="836676"/>
                  </a:lnTo>
                  <a:lnTo>
                    <a:pt x="179832" y="909066"/>
                  </a:lnTo>
                  <a:lnTo>
                    <a:pt x="198120" y="911352"/>
                  </a:lnTo>
                  <a:lnTo>
                    <a:pt x="199644" y="911352"/>
                  </a:lnTo>
                  <a:lnTo>
                    <a:pt x="199644" y="838200"/>
                  </a:lnTo>
                  <a:lnTo>
                    <a:pt x="202692" y="838200"/>
                  </a:lnTo>
                  <a:close/>
                </a:path>
                <a:path w="1973579" h="911860">
                  <a:moveTo>
                    <a:pt x="1937004" y="838200"/>
                  </a:moveTo>
                  <a:lnTo>
                    <a:pt x="199644" y="838200"/>
                  </a:lnTo>
                  <a:lnTo>
                    <a:pt x="199644" y="911352"/>
                  </a:lnTo>
                  <a:lnTo>
                    <a:pt x="1900428" y="911352"/>
                  </a:lnTo>
                  <a:lnTo>
                    <a:pt x="1900428" y="874776"/>
                  </a:lnTo>
                  <a:lnTo>
                    <a:pt x="1937004" y="838200"/>
                  </a:lnTo>
                  <a:close/>
                </a:path>
                <a:path w="1973579" h="911860">
                  <a:moveTo>
                    <a:pt x="1773936" y="73456"/>
                  </a:moveTo>
                  <a:lnTo>
                    <a:pt x="1773936" y="73152"/>
                  </a:lnTo>
                  <a:lnTo>
                    <a:pt x="1770888" y="73152"/>
                  </a:lnTo>
                  <a:lnTo>
                    <a:pt x="1773936" y="73456"/>
                  </a:lnTo>
                  <a:close/>
                </a:path>
                <a:path w="1973579" h="911860">
                  <a:moveTo>
                    <a:pt x="1801368" y="76200"/>
                  </a:moveTo>
                  <a:lnTo>
                    <a:pt x="1795272" y="74676"/>
                  </a:lnTo>
                  <a:lnTo>
                    <a:pt x="1798929" y="75956"/>
                  </a:lnTo>
                  <a:lnTo>
                    <a:pt x="1801368" y="76200"/>
                  </a:lnTo>
                  <a:close/>
                </a:path>
                <a:path w="1973579" h="911860">
                  <a:moveTo>
                    <a:pt x="1798929" y="75956"/>
                  </a:moveTo>
                  <a:lnTo>
                    <a:pt x="1795272" y="74676"/>
                  </a:lnTo>
                  <a:lnTo>
                    <a:pt x="1795272" y="75590"/>
                  </a:lnTo>
                  <a:lnTo>
                    <a:pt x="1798929" y="75956"/>
                  </a:lnTo>
                  <a:close/>
                </a:path>
                <a:path w="1973579" h="911860">
                  <a:moveTo>
                    <a:pt x="1801368" y="76809"/>
                  </a:moveTo>
                  <a:lnTo>
                    <a:pt x="1801368" y="76200"/>
                  </a:lnTo>
                  <a:lnTo>
                    <a:pt x="1798929" y="75956"/>
                  </a:lnTo>
                  <a:lnTo>
                    <a:pt x="1801368" y="76809"/>
                  </a:lnTo>
                  <a:close/>
                </a:path>
                <a:path w="1973579" h="911860">
                  <a:moveTo>
                    <a:pt x="1825752" y="85344"/>
                  </a:moveTo>
                  <a:lnTo>
                    <a:pt x="1818132" y="82296"/>
                  </a:lnTo>
                  <a:lnTo>
                    <a:pt x="1820292" y="83433"/>
                  </a:lnTo>
                  <a:lnTo>
                    <a:pt x="1825752" y="85344"/>
                  </a:lnTo>
                  <a:close/>
                </a:path>
                <a:path w="1973579" h="911860">
                  <a:moveTo>
                    <a:pt x="1820292" y="83433"/>
                  </a:moveTo>
                  <a:lnTo>
                    <a:pt x="1818132" y="82296"/>
                  </a:lnTo>
                  <a:lnTo>
                    <a:pt x="1818132" y="82677"/>
                  </a:lnTo>
                  <a:lnTo>
                    <a:pt x="1820292" y="83433"/>
                  </a:lnTo>
                  <a:close/>
                </a:path>
                <a:path w="1973579" h="911860">
                  <a:moveTo>
                    <a:pt x="1825752" y="86306"/>
                  </a:moveTo>
                  <a:lnTo>
                    <a:pt x="1825752" y="85344"/>
                  </a:lnTo>
                  <a:lnTo>
                    <a:pt x="1820292" y="83433"/>
                  </a:lnTo>
                  <a:lnTo>
                    <a:pt x="1825752" y="86306"/>
                  </a:lnTo>
                  <a:close/>
                </a:path>
                <a:path w="1973579" h="911860">
                  <a:moveTo>
                    <a:pt x="1847088" y="97536"/>
                  </a:moveTo>
                  <a:lnTo>
                    <a:pt x="1840992" y="92964"/>
                  </a:lnTo>
                  <a:lnTo>
                    <a:pt x="1845756" y="96835"/>
                  </a:lnTo>
                  <a:lnTo>
                    <a:pt x="1847088" y="97536"/>
                  </a:lnTo>
                  <a:close/>
                </a:path>
                <a:path w="1973579" h="911860">
                  <a:moveTo>
                    <a:pt x="1845756" y="96835"/>
                  </a:moveTo>
                  <a:lnTo>
                    <a:pt x="1840992" y="92964"/>
                  </a:lnTo>
                  <a:lnTo>
                    <a:pt x="1840992" y="94327"/>
                  </a:lnTo>
                  <a:lnTo>
                    <a:pt x="1845756" y="96835"/>
                  </a:lnTo>
                  <a:close/>
                </a:path>
                <a:path w="1973579" h="911860">
                  <a:moveTo>
                    <a:pt x="1847088" y="97917"/>
                  </a:moveTo>
                  <a:lnTo>
                    <a:pt x="1847088" y="97536"/>
                  </a:lnTo>
                  <a:lnTo>
                    <a:pt x="1845756" y="96835"/>
                  </a:lnTo>
                  <a:lnTo>
                    <a:pt x="1847088" y="97917"/>
                  </a:lnTo>
                  <a:close/>
                </a:path>
                <a:path w="1973579" h="911860">
                  <a:moveTo>
                    <a:pt x="1865376" y="112776"/>
                  </a:moveTo>
                  <a:lnTo>
                    <a:pt x="1860804" y="108204"/>
                  </a:lnTo>
                  <a:lnTo>
                    <a:pt x="1862853" y="110726"/>
                  </a:lnTo>
                  <a:lnTo>
                    <a:pt x="1865376" y="112776"/>
                  </a:lnTo>
                  <a:close/>
                </a:path>
                <a:path w="1973579" h="911860">
                  <a:moveTo>
                    <a:pt x="1862853" y="110726"/>
                  </a:moveTo>
                  <a:lnTo>
                    <a:pt x="1860804" y="108204"/>
                  </a:lnTo>
                  <a:lnTo>
                    <a:pt x="1860804" y="109061"/>
                  </a:lnTo>
                  <a:lnTo>
                    <a:pt x="1862853" y="110726"/>
                  </a:lnTo>
                  <a:close/>
                </a:path>
                <a:path w="1973579" h="911860">
                  <a:moveTo>
                    <a:pt x="1865376" y="113831"/>
                  </a:moveTo>
                  <a:lnTo>
                    <a:pt x="1865376" y="112776"/>
                  </a:lnTo>
                  <a:lnTo>
                    <a:pt x="1862853" y="110726"/>
                  </a:lnTo>
                  <a:lnTo>
                    <a:pt x="1865376" y="113831"/>
                  </a:lnTo>
                  <a:close/>
                </a:path>
                <a:path w="1973579" h="911860">
                  <a:moveTo>
                    <a:pt x="1880616" y="132588"/>
                  </a:moveTo>
                  <a:lnTo>
                    <a:pt x="1876044" y="126492"/>
                  </a:lnTo>
                  <a:lnTo>
                    <a:pt x="1876744" y="127823"/>
                  </a:lnTo>
                  <a:lnTo>
                    <a:pt x="1880616" y="132588"/>
                  </a:lnTo>
                  <a:close/>
                </a:path>
                <a:path w="1973579" h="911860">
                  <a:moveTo>
                    <a:pt x="1876744" y="127823"/>
                  </a:moveTo>
                  <a:lnTo>
                    <a:pt x="1876044" y="126492"/>
                  </a:lnTo>
                  <a:lnTo>
                    <a:pt x="1876044" y="126960"/>
                  </a:lnTo>
                  <a:lnTo>
                    <a:pt x="1876744" y="127823"/>
                  </a:lnTo>
                  <a:close/>
                </a:path>
                <a:path w="1973579" h="911860">
                  <a:moveTo>
                    <a:pt x="1880616" y="135178"/>
                  </a:moveTo>
                  <a:lnTo>
                    <a:pt x="1880616" y="132588"/>
                  </a:lnTo>
                  <a:lnTo>
                    <a:pt x="1876744" y="127823"/>
                  </a:lnTo>
                  <a:lnTo>
                    <a:pt x="1880616" y="135178"/>
                  </a:lnTo>
                  <a:close/>
                </a:path>
                <a:path w="1973579" h="911860">
                  <a:moveTo>
                    <a:pt x="1891284" y="155448"/>
                  </a:moveTo>
                  <a:lnTo>
                    <a:pt x="1888236" y="147828"/>
                  </a:lnTo>
                  <a:lnTo>
                    <a:pt x="1890146" y="153287"/>
                  </a:lnTo>
                  <a:lnTo>
                    <a:pt x="1891284" y="155448"/>
                  </a:lnTo>
                  <a:close/>
                </a:path>
                <a:path w="1973579" h="911860">
                  <a:moveTo>
                    <a:pt x="1890146" y="153287"/>
                  </a:moveTo>
                  <a:lnTo>
                    <a:pt x="1888236" y="147828"/>
                  </a:lnTo>
                  <a:lnTo>
                    <a:pt x="1888236" y="149656"/>
                  </a:lnTo>
                  <a:lnTo>
                    <a:pt x="1890146" y="153287"/>
                  </a:lnTo>
                  <a:close/>
                </a:path>
                <a:path w="1973579" h="911860">
                  <a:moveTo>
                    <a:pt x="1891284" y="156536"/>
                  </a:moveTo>
                  <a:lnTo>
                    <a:pt x="1891284" y="155448"/>
                  </a:lnTo>
                  <a:lnTo>
                    <a:pt x="1890146" y="153287"/>
                  </a:lnTo>
                  <a:lnTo>
                    <a:pt x="1891284" y="156536"/>
                  </a:lnTo>
                  <a:close/>
                </a:path>
                <a:path w="1973579" h="911860">
                  <a:moveTo>
                    <a:pt x="1898904" y="178308"/>
                  </a:moveTo>
                  <a:lnTo>
                    <a:pt x="1897380" y="172212"/>
                  </a:lnTo>
                  <a:lnTo>
                    <a:pt x="1897623" y="174650"/>
                  </a:lnTo>
                  <a:lnTo>
                    <a:pt x="1898904" y="178308"/>
                  </a:lnTo>
                  <a:close/>
                </a:path>
                <a:path w="1973579" h="911860">
                  <a:moveTo>
                    <a:pt x="1897623" y="174650"/>
                  </a:moveTo>
                  <a:lnTo>
                    <a:pt x="1897380" y="172212"/>
                  </a:lnTo>
                  <a:lnTo>
                    <a:pt x="1897380" y="173953"/>
                  </a:lnTo>
                  <a:lnTo>
                    <a:pt x="1897623" y="174650"/>
                  </a:lnTo>
                  <a:close/>
                </a:path>
                <a:path w="1973579" h="911860">
                  <a:moveTo>
                    <a:pt x="1898904" y="187452"/>
                  </a:moveTo>
                  <a:lnTo>
                    <a:pt x="1898904" y="178308"/>
                  </a:lnTo>
                  <a:lnTo>
                    <a:pt x="1897623" y="174650"/>
                  </a:lnTo>
                  <a:lnTo>
                    <a:pt x="1898904" y="187452"/>
                  </a:lnTo>
                  <a:close/>
                </a:path>
                <a:path w="1973579" h="911860">
                  <a:moveTo>
                    <a:pt x="1937004" y="911352"/>
                  </a:moveTo>
                  <a:lnTo>
                    <a:pt x="1937004" y="838200"/>
                  </a:lnTo>
                  <a:lnTo>
                    <a:pt x="1900428" y="874776"/>
                  </a:lnTo>
                  <a:lnTo>
                    <a:pt x="1900428" y="911352"/>
                  </a:lnTo>
                  <a:lnTo>
                    <a:pt x="1937004" y="911352"/>
                  </a:lnTo>
                  <a:close/>
                </a:path>
              </a:pathLst>
            </a:custGeom>
            <a:solidFill>
              <a:srgbClr val="4371C4"/>
            </a:solidFill>
          </p:spPr>
          <p:txBody>
            <a:bodyPr wrap="square" lIns="0" tIns="0" rIns="0" bIns="0" rtlCol="0"/>
            <a:lstStyle/>
            <a:p>
              <a:endParaRPr sz="1588">
                <a:solidFill>
                  <a:prstClr val="black"/>
                </a:solidFill>
              </a:endParaRPr>
            </a:p>
          </p:txBody>
        </p:sp>
      </p:grpSp>
      <p:grpSp>
        <p:nvGrpSpPr>
          <p:cNvPr id="61" name="object 21">
            <a:extLst>
              <a:ext uri="{FF2B5EF4-FFF2-40B4-BE49-F238E27FC236}">
                <a16:creationId xmlns:a16="http://schemas.microsoft.com/office/drawing/2014/main" id="{FA96760B-F4DA-38A9-9256-7B2664F15F8C}"/>
              </a:ext>
            </a:extLst>
          </p:cNvPr>
          <p:cNvGrpSpPr/>
          <p:nvPr/>
        </p:nvGrpSpPr>
        <p:grpSpPr>
          <a:xfrm>
            <a:off x="1891695" y="5447590"/>
            <a:ext cx="1107141" cy="1127312"/>
            <a:chOff x="605028" y="5209032"/>
            <a:chExt cx="1254760" cy="1277620"/>
          </a:xfrm>
        </p:grpSpPr>
        <p:pic>
          <p:nvPicPr>
            <p:cNvPr id="62" name="object 22">
              <a:extLst>
                <a:ext uri="{FF2B5EF4-FFF2-40B4-BE49-F238E27FC236}">
                  <a16:creationId xmlns:a16="http://schemas.microsoft.com/office/drawing/2014/main" id="{AF04AD89-CD5B-BD0A-DC90-8F1C759E7E07}"/>
                </a:ext>
              </a:extLst>
            </p:cNvPr>
            <p:cNvPicPr/>
            <p:nvPr/>
          </p:nvPicPr>
          <p:blipFill>
            <a:blip r:embed="rId7" cstate="print"/>
            <a:stretch>
              <a:fillRect/>
            </a:stretch>
          </p:blipFill>
          <p:spPr>
            <a:xfrm>
              <a:off x="678180" y="5282183"/>
              <a:ext cx="1107947" cy="1130807"/>
            </a:xfrm>
            <a:prstGeom prst="rect">
              <a:avLst/>
            </a:prstGeom>
          </p:spPr>
        </p:pic>
        <p:sp>
          <p:nvSpPr>
            <p:cNvPr id="63" name="object 23">
              <a:extLst>
                <a:ext uri="{FF2B5EF4-FFF2-40B4-BE49-F238E27FC236}">
                  <a16:creationId xmlns:a16="http://schemas.microsoft.com/office/drawing/2014/main" id="{77413690-C694-8807-7D2C-C3B7FB6B327E}"/>
                </a:ext>
              </a:extLst>
            </p:cNvPr>
            <p:cNvSpPr/>
            <p:nvPr/>
          </p:nvSpPr>
          <p:spPr>
            <a:xfrm>
              <a:off x="605028" y="5209032"/>
              <a:ext cx="1254760" cy="1277620"/>
            </a:xfrm>
            <a:custGeom>
              <a:avLst/>
              <a:gdLst/>
              <a:ahLst/>
              <a:cxnLst/>
              <a:rect l="l" t="t" r="r" b="b"/>
              <a:pathLst>
                <a:path w="1254760" h="1277620">
                  <a:moveTo>
                    <a:pt x="1254252" y="1022604"/>
                  </a:moveTo>
                  <a:lnTo>
                    <a:pt x="1254252" y="0"/>
                  </a:lnTo>
                  <a:lnTo>
                    <a:pt x="254508" y="0"/>
                  </a:lnTo>
                  <a:lnTo>
                    <a:pt x="205740" y="4572"/>
                  </a:lnTo>
                  <a:lnTo>
                    <a:pt x="156972" y="19812"/>
                  </a:lnTo>
                  <a:lnTo>
                    <a:pt x="112776" y="44196"/>
                  </a:lnTo>
                  <a:lnTo>
                    <a:pt x="74676" y="74676"/>
                  </a:lnTo>
                  <a:lnTo>
                    <a:pt x="44196" y="112776"/>
                  </a:lnTo>
                  <a:lnTo>
                    <a:pt x="19812" y="156972"/>
                  </a:lnTo>
                  <a:lnTo>
                    <a:pt x="4572" y="205740"/>
                  </a:lnTo>
                  <a:lnTo>
                    <a:pt x="0" y="254508"/>
                  </a:lnTo>
                  <a:lnTo>
                    <a:pt x="0" y="1277112"/>
                  </a:lnTo>
                  <a:lnTo>
                    <a:pt x="36576" y="1277112"/>
                  </a:lnTo>
                  <a:lnTo>
                    <a:pt x="36576" y="1203960"/>
                  </a:lnTo>
                  <a:lnTo>
                    <a:pt x="73152" y="1203960"/>
                  </a:lnTo>
                  <a:lnTo>
                    <a:pt x="73152" y="259080"/>
                  </a:lnTo>
                  <a:lnTo>
                    <a:pt x="74676" y="237744"/>
                  </a:lnTo>
                  <a:lnTo>
                    <a:pt x="74676" y="224028"/>
                  </a:lnTo>
                  <a:lnTo>
                    <a:pt x="76200" y="216408"/>
                  </a:lnTo>
                  <a:lnTo>
                    <a:pt x="76200" y="219456"/>
                  </a:lnTo>
                  <a:lnTo>
                    <a:pt x="85344" y="192024"/>
                  </a:lnTo>
                  <a:lnTo>
                    <a:pt x="85344" y="188976"/>
                  </a:lnTo>
                  <a:lnTo>
                    <a:pt x="88392" y="182880"/>
                  </a:lnTo>
                  <a:lnTo>
                    <a:pt x="88392" y="183533"/>
                  </a:lnTo>
                  <a:lnTo>
                    <a:pt x="102108" y="159040"/>
                  </a:lnTo>
                  <a:lnTo>
                    <a:pt x="102108" y="156972"/>
                  </a:lnTo>
                  <a:lnTo>
                    <a:pt x="106680" y="150876"/>
                  </a:lnTo>
                  <a:lnTo>
                    <a:pt x="106680" y="151638"/>
                  </a:lnTo>
                  <a:lnTo>
                    <a:pt x="124968" y="130302"/>
                  </a:lnTo>
                  <a:lnTo>
                    <a:pt x="124968" y="129540"/>
                  </a:lnTo>
                  <a:lnTo>
                    <a:pt x="129540" y="124968"/>
                  </a:lnTo>
                  <a:lnTo>
                    <a:pt x="129540" y="125621"/>
                  </a:lnTo>
                  <a:lnTo>
                    <a:pt x="150876" y="107333"/>
                  </a:lnTo>
                  <a:lnTo>
                    <a:pt x="150876" y="106680"/>
                  </a:lnTo>
                  <a:lnTo>
                    <a:pt x="156972" y="102108"/>
                  </a:lnTo>
                  <a:lnTo>
                    <a:pt x="156972" y="103266"/>
                  </a:lnTo>
                  <a:lnTo>
                    <a:pt x="182880" y="88757"/>
                  </a:lnTo>
                  <a:lnTo>
                    <a:pt x="182880" y="88392"/>
                  </a:lnTo>
                  <a:lnTo>
                    <a:pt x="188976" y="85344"/>
                  </a:lnTo>
                  <a:lnTo>
                    <a:pt x="188976" y="86360"/>
                  </a:lnTo>
                  <a:lnTo>
                    <a:pt x="216408" y="77216"/>
                  </a:lnTo>
                  <a:lnTo>
                    <a:pt x="216408" y="76200"/>
                  </a:lnTo>
                  <a:lnTo>
                    <a:pt x="224028" y="74676"/>
                  </a:lnTo>
                  <a:lnTo>
                    <a:pt x="224028" y="75655"/>
                  </a:lnTo>
                  <a:lnTo>
                    <a:pt x="256032" y="73369"/>
                  </a:lnTo>
                  <a:lnTo>
                    <a:pt x="256032" y="73152"/>
                  </a:lnTo>
                  <a:lnTo>
                    <a:pt x="1181100" y="73152"/>
                  </a:lnTo>
                  <a:lnTo>
                    <a:pt x="1181100" y="36576"/>
                  </a:lnTo>
                  <a:lnTo>
                    <a:pt x="1217676" y="73152"/>
                  </a:lnTo>
                  <a:lnTo>
                    <a:pt x="1217676" y="1152550"/>
                  </a:lnTo>
                  <a:lnTo>
                    <a:pt x="1234440" y="1120140"/>
                  </a:lnTo>
                  <a:lnTo>
                    <a:pt x="1249680" y="1071372"/>
                  </a:lnTo>
                  <a:lnTo>
                    <a:pt x="1254252" y="1022604"/>
                  </a:lnTo>
                  <a:close/>
                </a:path>
                <a:path w="1254760" h="1277620">
                  <a:moveTo>
                    <a:pt x="998220" y="1277112"/>
                  </a:moveTo>
                  <a:lnTo>
                    <a:pt x="998220" y="1203960"/>
                  </a:lnTo>
                  <a:lnTo>
                    <a:pt x="36576" y="1203960"/>
                  </a:lnTo>
                  <a:lnTo>
                    <a:pt x="73152" y="1240536"/>
                  </a:lnTo>
                  <a:lnTo>
                    <a:pt x="73152" y="1277112"/>
                  </a:lnTo>
                  <a:lnTo>
                    <a:pt x="998220" y="1277112"/>
                  </a:lnTo>
                  <a:close/>
                </a:path>
                <a:path w="1254760" h="1277620">
                  <a:moveTo>
                    <a:pt x="73152" y="1277112"/>
                  </a:moveTo>
                  <a:lnTo>
                    <a:pt x="73152" y="1240536"/>
                  </a:lnTo>
                  <a:lnTo>
                    <a:pt x="36576" y="1203960"/>
                  </a:lnTo>
                  <a:lnTo>
                    <a:pt x="36576" y="1277112"/>
                  </a:lnTo>
                  <a:lnTo>
                    <a:pt x="73152" y="1277112"/>
                  </a:lnTo>
                  <a:close/>
                </a:path>
                <a:path w="1254760" h="1277620">
                  <a:moveTo>
                    <a:pt x="76200" y="216408"/>
                  </a:moveTo>
                  <a:lnTo>
                    <a:pt x="74676" y="224028"/>
                  </a:lnTo>
                  <a:lnTo>
                    <a:pt x="75922" y="220287"/>
                  </a:lnTo>
                  <a:lnTo>
                    <a:pt x="76200" y="216408"/>
                  </a:lnTo>
                  <a:close/>
                </a:path>
                <a:path w="1254760" h="1277620">
                  <a:moveTo>
                    <a:pt x="75922" y="220287"/>
                  </a:moveTo>
                  <a:lnTo>
                    <a:pt x="74676" y="224028"/>
                  </a:lnTo>
                  <a:lnTo>
                    <a:pt x="74676" y="237744"/>
                  </a:lnTo>
                  <a:lnTo>
                    <a:pt x="75922" y="220287"/>
                  </a:lnTo>
                  <a:close/>
                </a:path>
                <a:path w="1254760" h="1277620">
                  <a:moveTo>
                    <a:pt x="76200" y="219456"/>
                  </a:moveTo>
                  <a:lnTo>
                    <a:pt x="76200" y="216408"/>
                  </a:lnTo>
                  <a:lnTo>
                    <a:pt x="75922" y="220287"/>
                  </a:lnTo>
                  <a:lnTo>
                    <a:pt x="76200" y="219456"/>
                  </a:lnTo>
                  <a:close/>
                </a:path>
                <a:path w="1254760" h="1277620">
                  <a:moveTo>
                    <a:pt x="88392" y="182880"/>
                  </a:moveTo>
                  <a:lnTo>
                    <a:pt x="85344" y="188976"/>
                  </a:lnTo>
                  <a:lnTo>
                    <a:pt x="87854" y="184493"/>
                  </a:lnTo>
                  <a:lnTo>
                    <a:pt x="88392" y="182880"/>
                  </a:lnTo>
                  <a:close/>
                </a:path>
                <a:path w="1254760" h="1277620">
                  <a:moveTo>
                    <a:pt x="87854" y="184493"/>
                  </a:moveTo>
                  <a:lnTo>
                    <a:pt x="85344" y="188976"/>
                  </a:lnTo>
                  <a:lnTo>
                    <a:pt x="85344" y="192024"/>
                  </a:lnTo>
                  <a:lnTo>
                    <a:pt x="87854" y="184493"/>
                  </a:lnTo>
                  <a:close/>
                </a:path>
                <a:path w="1254760" h="1277620">
                  <a:moveTo>
                    <a:pt x="88392" y="183533"/>
                  </a:moveTo>
                  <a:lnTo>
                    <a:pt x="88392" y="182880"/>
                  </a:lnTo>
                  <a:lnTo>
                    <a:pt x="87854" y="184493"/>
                  </a:lnTo>
                  <a:lnTo>
                    <a:pt x="88392" y="183533"/>
                  </a:lnTo>
                  <a:close/>
                </a:path>
                <a:path w="1254760" h="1277620">
                  <a:moveTo>
                    <a:pt x="106680" y="150876"/>
                  </a:moveTo>
                  <a:lnTo>
                    <a:pt x="102108" y="156972"/>
                  </a:lnTo>
                  <a:lnTo>
                    <a:pt x="105449" y="153074"/>
                  </a:lnTo>
                  <a:lnTo>
                    <a:pt x="106680" y="150876"/>
                  </a:lnTo>
                  <a:close/>
                </a:path>
                <a:path w="1254760" h="1277620">
                  <a:moveTo>
                    <a:pt x="105449" y="153074"/>
                  </a:moveTo>
                  <a:lnTo>
                    <a:pt x="102108" y="156972"/>
                  </a:lnTo>
                  <a:lnTo>
                    <a:pt x="102108" y="159040"/>
                  </a:lnTo>
                  <a:lnTo>
                    <a:pt x="105449" y="153074"/>
                  </a:lnTo>
                  <a:close/>
                </a:path>
                <a:path w="1254760" h="1277620">
                  <a:moveTo>
                    <a:pt x="106680" y="151638"/>
                  </a:moveTo>
                  <a:lnTo>
                    <a:pt x="106680" y="150876"/>
                  </a:lnTo>
                  <a:lnTo>
                    <a:pt x="105449" y="153074"/>
                  </a:lnTo>
                  <a:lnTo>
                    <a:pt x="106680" y="151638"/>
                  </a:lnTo>
                  <a:close/>
                </a:path>
                <a:path w="1254760" h="1277620">
                  <a:moveTo>
                    <a:pt x="129540" y="124968"/>
                  </a:moveTo>
                  <a:lnTo>
                    <a:pt x="124968" y="129540"/>
                  </a:lnTo>
                  <a:lnTo>
                    <a:pt x="127429" y="127429"/>
                  </a:lnTo>
                  <a:lnTo>
                    <a:pt x="129540" y="124968"/>
                  </a:lnTo>
                  <a:close/>
                </a:path>
                <a:path w="1254760" h="1277620">
                  <a:moveTo>
                    <a:pt x="127429" y="127429"/>
                  </a:moveTo>
                  <a:lnTo>
                    <a:pt x="124968" y="129540"/>
                  </a:lnTo>
                  <a:lnTo>
                    <a:pt x="124968" y="130302"/>
                  </a:lnTo>
                  <a:lnTo>
                    <a:pt x="127429" y="127429"/>
                  </a:lnTo>
                  <a:close/>
                </a:path>
                <a:path w="1254760" h="1277620">
                  <a:moveTo>
                    <a:pt x="129540" y="125621"/>
                  </a:moveTo>
                  <a:lnTo>
                    <a:pt x="129540" y="124968"/>
                  </a:lnTo>
                  <a:lnTo>
                    <a:pt x="127429" y="127429"/>
                  </a:lnTo>
                  <a:lnTo>
                    <a:pt x="129540" y="125621"/>
                  </a:lnTo>
                  <a:close/>
                </a:path>
                <a:path w="1254760" h="1277620">
                  <a:moveTo>
                    <a:pt x="156972" y="102108"/>
                  </a:moveTo>
                  <a:lnTo>
                    <a:pt x="150876" y="106680"/>
                  </a:lnTo>
                  <a:lnTo>
                    <a:pt x="153074" y="105449"/>
                  </a:lnTo>
                  <a:lnTo>
                    <a:pt x="156972" y="102108"/>
                  </a:lnTo>
                  <a:close/>
                </a:path>
                <a:path w="1254760" h="1277620">
                  <a:moveTo>
                    <a:pt x="153074" y="105449"/>
                  </a:moveTo>
                  <a:lnTo>
                    <a:pt x="150876" y="106680"/>
                  </a:lnTo>
                  <a:lnTo>
                    <a:pt x="150876" y="107333"/>
                  </a:lnTo>
                  <a:lnTo>
                    <a:pt x="153074" y="105449"/>
                  </a:lnTo>
                  <a:close/>
                </a:path>
                <a:path w="1254760" h="1277620">
                  <a:moveTo>
                    <a:pt x="156972" y="103266"/>
                  </a:moveTo>
                  <a:lnTo>
                    <a:pt x="156972" y="102108"/>
                  </a:lnTo>
                  <a:lnTo>
                    <a:pt x="153074" y="105449"/>
                  </a:lnTo>
                  <a:lnTo>
                    <a:pt x="156972" y="103266"/>
                  </a:lnTo>
                  <a:close/>
                </a:path>
                <a:path w="1254760" h="1277620">
                  <a:moveTo>
                    <a:pt x="188976" y="85344"/>
                  </a:moveTo>
                  <a:lnTo>
                    <a:pt x="182880" y="88392"/>
                  </a:lnTo>
                  <a:lnTo>
                    <a:pt x="184493" y="87854"/>
                  </a:lnTo>
                  <a:lnTo>
                    <a:pt x="188976" y="85344"/>
                  </a:lnTo>
                  <a:close/>
                </a:path>
                <a:path w="1254760" h="1277620">
                  <a:moveTo>
                    <a:pt x="184493" y="87854"/>
                  </a:moveTo>
                  <a:lnTo>
                    <a:pt x="182880" y="88392"/>
                  </a:lnTo>
                  <a:lnTo>
                    <a:pt x="182880" y="88757"/>
                  </a:lnTo>
                  <a:lnTo>
                    <a:pt x="184493" y="87854"/>
                  </a:lnTo>
                  <a:close/>
                </a:path>
                <a:path w="1254760" h="1277620">
                  <a:moveTo>
                    <a:pt x="188976" y="86360"/>
                  </a:moveTo>
                  <a:lnTo>
                    <a:pt x="188976" y="85344"/>
                  </a:lnTo>
                  <a:lnTo>
                    <a:pt x="184493" y="87854"/>
                  </a:lnTo>
                  <a:lnTo>
                    <a:pt x="188976" y="86360"/>
                  </a:lnTo>
                  <a:close/>
                </a:path>
                <a:path w="1254760" h="1277620">
                  <a:moveTo>
                    <a:pt x="224028" y="74676"/>
                  </a:moveTo>
                  <a:lnTo>
                    <a:pt x="216408" y="76200"/>
                  </a:lnTo>
                  <a:lnTo>
                    <a:pt x="220287" y="75922"/>
                  </a:lnTo>
                  <a:lnTo>
                    <a:pt x="224028" y="74676"/>
                  </a:lnTo>
                  <a:close/>
                </a:path>
                <a:path w="1254760" h="1277620">
                  <a:moveTo>
                    <a:pt x="220287" y="75922"/>
                  </a:moveTo>
                  <a:lnTo>
                    <a:pt x="216408" y="76200"/>
                  </a:lnTo>
                  <a:lnTo>
                    <a:pt x="216408" y="77216"/>
                  </a:lnTo>
                  <a:lnTo>
                    <a:pt x="220287" y="75922"/>
                  </a:lnTo>
                  <a:close/>
                </a:path>
                <a:path w="1254760" h="1277620">
                  <a:moveTo>
                    <a:pt x="224028" y="75655"/>
                  </a:moveTo>
                  <a:lnTo>
                    <a:pt x="224028" y="74676"/>
                  </a:lnTo>
                  <a:lnTo>
                    <a:pt x="220287" y="75922"/>
                  </a:lnTo>
                  <a:lnTo>
                    <a:pt x="224028" y="75655"/>
                  </a:lnTo>
                  <a:close/>
                </a:path>
                <a:path w="1254760" h="1277620">
                  <a:moveTo>
                    <a:pt x="259080" y="73152"/>
                  </a:moveTo>
                  <a:lnTo>
                    <a:pt x="256032" y="73152"/>
                  </a:lnTo>
                  <a:lnTo>
                    <a:pt x="256032" y="73369"/>
                  </a:lnTo>
                  <a:lnTo>
                    <a:pt x="259080" y="73152"/>
                  </a:lnTo>
                  <a:close/>
                </a:path>
                <a:path w="1254760" h="1277620">
                  <a:moveTo>
                    <a:pt x="1033964" y="1201189"/>
                  </a:moveTo>
                  <a:lnTo>
                    <a:pt x="995172" y="1203960"/>
                  </a:lnTo>
                  <a:lnTo>
                    <a:pt x="998220" y="1203960"/>
                  </a:lnTo>
                  <a:lnTo>
                    <a:pt x="998220" y="1277112"/>
                  </a:lnTo>
                  <a:lnTo>
                    <a:pt x="999744" y="1277112"/>
                  </a:lnTo>
                  <a:lnTo>
                    <a:pt x="1030224" y="1274254"/>
                  </a:lnTo>
                  <a:lnTo>
                    <a:pt x="1030224" y="1202436"/>
                  </a:lnTo>
                  <a:lnTo>
                    <a:pt x="1033964" y="1201189"/>
                  </a:lnTo>
                  <a:close/>
                </a:path>
                <a:path w="1254760" h="1277620">
                  <a:moveTo>
                    <a:pt x="1037844" y="1200912"/>
                  </a:moveTo>
                  <a:lnTo>
                    <a:pt x="1033964" y="1201189"/>
                  </a:lnTo>
                  <a:lnTo>
                    <a:pt x="1030224" y="1202436"/>
                  </a:lnTo>
                  <a:lnTo>
                    <a:pt x="1037844" y="1200912"/>
                  </a:lnTo>
                  <a:close/>
                </a:path>
                <a:path w="1254760" h="1277620">
                  <a:moveTo>
                    <a:pt x="1037844" y="1273540"/>
                  </a:moveTo>
                  <a:lnTo>
                    <a:pt x="1037844" y="1200912"/>
                  </a:lnTo>
                  <a:lnTo>
                    <a:pt x="1030224" y="1202436"/>
                  </a:lnTo>
                  <a:lnTo>
                    <a:pt x="1030224" y="1274254"/>
                  </a:lnTo>
                  <a:lnTo>
                    <a:pt x="1037844" y="1273540"/>
                  </a:lnTo>
                  <a:close/>
                </a:path>
                <a:path w="1254760" h="1277620">
                  <a:moveTo>
                    <a:pt x="1070718" y="1188937"/>
                  </a:moveTo>
                  <a:lnTo>
                    <a:pt x="1033964" y="1201189"/>
                  </a:lnTo>
                  <a:lnTo>
                    <a:pt x="1037844" y="1200912"/>
                  </a:lnTo>
                  <a:lnTo>
                    <a:pt x="1037844" y="1273540"/>
                  </a:lnTo>
                  <a:lnTo>
                    <a:pt x="1048512" y="1272540"/>
                  </a:lnTo>
                  <a:lnTo>
                    <a:pt x="1065276" y="1267301"/>
                  </a:lnTo>
                  <a:lnTo>
                    <a:pt x="1065276" y="1191768"/>
                  </a:lnTo>
                  <a:lnTo>
                    <a:pt x="1070718" y="1188937"/>
                  </a:lnTo>
                  <a:close/>
                </a:path>
                <a:path w="1254760" h="1277620">
                  <a:moveTo>
                    <a:pt x="1071372" y="1188720"/>
                  </a:moveTo>
                  <a:lnTo>
                    <a:pt x="1070718" y="1188937"/>
                  </a:lnTo>
                  <a:lnTo>
                    <a:pt x="1065276" y="1191768"/>
                  </a:lnTo>
                  <a:lnTo>
                    <a:pt x="1071372" y="1188720"/>
                  </a:lnTo>
                  <a:close/>
                </a:path>
                <a:path w="1254760" h="1277620">
                  <a:moveTo>
                    <a:pt x="1071372" y="1265396"/>
                  </a:moveTo>
                  <a:lnTo>
                    <a:pt x="1071372" y="1188720"/>
                  </a:lnTo>
                  <a:lnTo>
                    <a:pt x="1065276" y="1191768"/>
                  </a:lnTo>
                  <a:lnTo>
                    <a:pt x="1065276" y="1267301"/>
                  </a:lnTo>
                  <a:lnTo>
                    <a:pt x="1071372" y="1265396"/>
                  </a:lnTo>
                  <a:close/>
                </a:path>
                <a:path w="1254760" h="1277620">
                  <a:moveTo>
                    <a:pt x="1103376" y="1254146"/>
                  </a:moveTo>
                  <a:lnTo>
                    <a:pt x="1103376" y="1171956"/>
                  </a:lnTo>
                  <a:lnTo>
                    <a:pt x="1070718" y="1188937"/>
                  </a:lnTo>
                  <a:lnTo>
                    <a:pt x="1071372" y="1188720"/>
                  </a:lnTo>
                  <a:lnTo>
                    <a:pt x="1071372" y="1265396"/>
                  </a:lnTo>
                  <a:lnTo>
                    <a:pt x="1097280" y="1257300"/>
                  </a:lnTo>
                  <a:lnTo>
                    <a:pt x="1103376" y="1254146"/>
                  </a:lnTo>
                  <a:close/>
                </a:path>
                <a:path w="1254760" h="1277620">
                  <a:moveTo>
                    <a:pt x="1127455" y="1150315"/>
                  </a:moveTo>
                  <a:lnTo>
                    <a:pt x="1097280" y="1175004"/>
                  </a:lnTo>
                  <a:lnTo>
                    <a:pt x="1103376" y="1171956"/>
                  </a:lnTo>
                  <a:lnTo>
                    <a:pt x="1103376" y="1254146"/>
                  </a:lnTo>
                  <a:lnTo>
                    <a:pt x="1124712" y="1243111"/>
                  </a:lnTo>
                  <a:lnTo>
                    <a:pt x="1124712" y="1153668"/>
                  </a:lnTo>
                  <a:lnTo>
                    <a:pt x="1127455" y="1150315"/>
                  </a:lnTo>
                  <a:close/>
                </a:path>
                <a:path w="1254760" h="1277620">
                  <a:moveTo>
                    <a:pt x="1130808" y="1147572"/>
                  </a:moveTo>
                  <a:lnTo>
                    <a:pt x="1127455" y="1150315"/>
                  </a:lnTo>
                  <a:lnTo>
                    <a:pt x="1124712" y="1153668"/>
                  </a:lnTo>
                  <a:lnTo>
                    <a:pt x="1130808" y="1147572"/>
                  </a:lnTo>
                  <a:close/>
                </a:path>
                <a:path w="1254760" h="1277620">
                  <a:moveTo>
                    <a:pt x="1130808" y="1239957"/>
                  </a:moveTo>
                  <a:lnTo>
                    <a:pt x="1130808" y="1147572"/>
                  </a:lnTo>
                  <a:lnTo>
                    <a:pt x="1124712" y="1153668"/>
                  </a:lnTo>
                  <a:lnTo>
                    <a:pt x="1124712" y="1243111"/>
                  </a:lnTo>
                  <a:lnTo>
                    <a:pt x="1130808" y="1239957"/>
                  </a:lnTo>
                  <a:close/>
                </a:path>
                <a:path w="1254760" h="1277620">
                  <a:moveTo>
                    <a:pt x="1152144" y="1120140"/>
                  </a:moveTo>
                  <a:lnTo>
                    <a:pt x="1127455" y="1150315"/>
                  </a:lnTo>
                  <a:lnTo>
                    <a:pt x="1130808" y="1147572"/>
                  </a:lnTo>
                  <a:lnTo>
                    <a:pt x="1130808" y="1239957"/>
                  </a:lnTo>
                  <a:lnTo>
                    <a:pt x="1141476" y="1234440"/>
                  </a:lnTo>
                  <a:lnTo>
                    <a:pt x="1149096" y="1228039"/>
                  </a:lnTo>
                  <a:lnTo>
                    <a:pt x="1149096" y="1126236"/>
                  </a:lnTo>
                  <a:lnTo>
                    <a:pt x="1152144" y="1120140"/>
                  </a:lnTo>
                  <a:close/>
                </a:path>
                <a:path w="1254760" h="1277620">
                  <a:moveTo>
                    <a:pt x="1167340" y="1091151"/>
                  </a:moveTo>
                  <a:lnTo>
                    <a:pt x="1149096" y="1126236"/>
                  </a:lnTo>
                  <a:lnTo>
                    <a:pt x="1149096" y="1228039"/>
                  </a:lnTo>
                  <a:lnTo>
                    <a:pt x="1165860" y="1213957"/>
                  </a:lnTo>
                  <a:lnTo>
                    <a:pt x="1165860" y="1095756"/>
                  </a:lnTo>
                  <a:lnTo>
                    <a:pt x="1167340" y="1091151"/>
                  </a:lnTo>
                  <a:close/>
                </a:path>
                <a:path w="1254760" h="1277620">
                  <a:moveTo>
                    <a:pt x="1168908" y="1088136"/>
                  </a:moveTo>
                  <a:lnTo>
                    <a:pt x="1167340" y="1091151"/>
                  </a:lnTo>
                  <a:lnTo>
                    <a:pt x="1165860" y="1095756"/>
                  </a:lnTo>
                  <a:lnTo>
                    <a:pt x="1168908" y="1088136"/>
                  </a:lnTo>
                  <a:close/>
                </a:path>
                <a:path w="1254760" h="1277620">
                  <a:moveTo>
                    <a:pt x="1168908" y="1211397"/>
                  </a:moveTo>
                  <a:lnTo>
                    <a:pt x="1168908" y="1088136"/>
                  </a:lnTo>
                  <a:lnTo>
                    <a:pt x="1165860" y="1095756"/>
                  </a:lnTo>
                  <a:lnTo>
                    <a:pt x="1165860" y="1213957"/>
                  </a:lnTo>
                  <a:lnTo>
                    <a:pt x="1168908" y="1211397"/>
                  </a:lnTo>
                  <a:close/>
                </a:path>
                <a:path w="1254760" h="1277620">
                  <a:moveTo>
                    <a:pt x="1178316" y="1057002"/>
                  </a:moveTo>
                  <a:lnTo>
                    <a:pt x="1167340" y="1091151"/>
                  </a:lnTo>
                  <a:lnTo>
                    <a:pt x="1168908" y="1088136"/>
                  </a:lnTo>
                  <a:lnTo>
                    <a:pt x="1168908" y="1211397"/>
                  </a:lnTo>
                  <a:lnTo>
                    <a:pt x="1178052" y="1203716"/>
                  </a:lnTo>
                  <a:lnTo>
                    <a:pt x="1178052" y="1060704"/>
                  </a:lnTo>
                  <a:lnTo>
                    <a:pt x="1178316" y="1057002"/>
                  </a:lnTo>
                  <a:close/>
                </a:path>
                <a:path w="1254760" h="1277620">
                  <a:moveTo>
                    <a:pt x="1179576" y="1053084"/>
                  </a:moveTo>
                  <a:lnTo>
                    <a:pt x="1178316" y="1057002"/>
                  </a:lnTo>
                  <a:lnTo>
                    <a:pt x="1178052" y="1060704"/>
                  </a:lnTo>
                  <a:lnTo>
                    <a:pt x="1179576" y="1053084"/>
                  </a:lnTo>
                  <a:close/>
                </a:path>
                <a:path w="1254760" h="1277620">
                  <a:moveTo>
                    <a:pt x="1179576" y="1202436"/>
                  </a:moveTo>
                  <a:lnTo>
                    <a:pt x="1179576" y="1053084"/>
                  </a:lnTo>
                  <a:lnTo>
                    <a:pt x="1178052" y="1060704"/>
                  </a:lnTo>
                  <a:lnTo>
                    <a:pt x="1178052" y="1203716"/>
                  </a:lnTo>
                  <a:lnTo>
                    <a:pt x="1179576" y="1202436"/>
                  </a:lnTo>
                  <a:close/>
                </a:path>
                <a:path w="1254760" h="1277620">
                  <a:moveTo>
                    <a:pt x="1217676" y="1152550"/>
                  </a:moveTo>
                  <a:lnTo>
                    <a:pt x="1217676" y="73152"/>
                  </a:lnTo>
                  <a:lnTo>
                    <a:pt x="1181100" y="73152"/>
                  </a:lnTo>
                  <a:lnTo>
                    <a:pt x="1181100" y="1018032"/>
                  </a:lnTo>
                  <a:lnTo>
                    <a:pt x="1178316" y="1057002"/>
                  </a:lnTo>
                  <a:lnTo>
                    <a:pt x="1179576" y="1053084"/>
                  </a:lnTo>
                  <a:lnTo>
                    <a:pt x="1179576" y="1202436"/>
                  </a:lnTo>
                  <a:lnTo>
                    <a:pt x="1211580" y="1164336"/>
                  </a:lnTo>
                  <a:lnTo>
                    <a:pt x="1217676" y="1152550"/>
                  </a:lnTo>
                  <a:close/>
                </a:path>
                <a:path w="1254760" h="1277620">
                  <a:moveTo>
                    <a:pt x="1217676" y="73152"/>
                  </a:moveTo>
                  <a:lnTo>
                    <a:pt x="1181100" y="36576"/>
                  </a:lnTo>
                  <a:lnTo>
                    <a:pt x="1181100" y="73152"/>
                  </a:lnTo>
                  <a:lnTo>
                    <a:pt x="1217676" y="73152"/>
                  </a:lnTo>
                  <a:close/>
                </a:path>
              </a:pathLst>
            </a:custGeom>
            <a:solidFill>
              <a:srgbClr val="4371C4"/>
            </a:solidFill>
          </p:spPr>
          <p:txBody>
            <a:bodyPr wrap="square" lIns="0" tIns="0" rIns="0" bIns="0" rtlCol="0"/>
            <a:lstStyle/>
            <a:p>
              <a:endParaRPr sz="1588">
                <a:solidFill>
                  <a:prstClr val="black"/>
                </a:solidFill>
              </a:endParaRPr>
            </a:p>
          </p:txBody>
        </p:sp>
        <p:pic>
          <p:nvPicPr>
            <p:cNvPr id="64" name="object 24">
              <a:extLst>
                <a:ext uri="{FF2B5EF4-FFF2-40B4-BE49-F238E27FC236}">
                  <a16:creationId xmlns:a16="http://schemas.microsoft.com/office/drawing/2014/main" id="{7027BD73-A59F-E9E7-11BC-8AB0F7886B5C}"/>
                </a:ext>
              </a:extLst>
            </p:cNvPr>
            <p:cNvPicPr/>
            <p:nvPr/>
          </p:nvPicPr>
          <p:blipFill>
            <a:blip r:embed="rId8" cstate="print"/>
            <a:stretch>
              <a:fillRect/>
            </a:stretch>
          </p:blipFill>
          <p:spPr>
            <a:xfrm>
              <a:off x="678180" y="5282183"/>
              <a:ext cx="1107947" cy="1130807"/>
            </a:xfrm>
            <a:prstGeom prst="rect">
              <a:avLst/>
            </a:prstGeom>
          </p:spPr>
        </p:pic>
        <p:sp>
          <p:nvSpPr>
            <p:cNvPr id="65" name="object 25">
              <a:extLst>
                <a:ext uri="{FF2B5EF4-FFF2-40B4-BE49-F238E27FC236}">
                  <a16:creationId xmlns:a16="http://schemas.microsoft.com/office/drawing/2014/main" id="{90FEB8BC-6FF8-9C8B-7F33-E688E8001D58}"/>
                </a:ext>
              </a:extLst>
            </p:cNvPr>
            <p:cNvSpPr/>
            <p:nvPr/>
          </p:nvSpPr>
          <p:spPr>
            <a:xfrm>
              <a:off x="605028" y="5209032"/>
              <a:ext cx="1254760" cy="1277620"/>
            </a:xfrm>
            <a:custGeom>
              <a:avLst/>
              <a:gdLst/>
              <a:ahLst/>
              <a:cxnLst/>
              <a:rect l="l" t="t" r="r" b="b"/>
              <a:pathLst>
                <a:path w="1254760" h="1277620">
                  <a:moveTo>
                    <a:pt x="1254252" y="1022604"/>
                  </a:moveTo>
                  <a:lnTo>
                    <a:pt x="1254252" y="0"/>
                  </a:lnTo>
                  <a:lnTo>
                    <a:pt x="254508" y="0"/>
                  </a:lnTo>
                  <a:lnTo>
                    <a:pt x="205740" y="4572"/>
                  </a:lnTo>
                  <a:lnTo>
                    <a:pt x="156972" y="19812"/>
                  </a:lnTo>
                  <a:lnTo>
                    <a:pt x="112776" y="44196"/>
                  </a:lnTo>
                  <a:lnTo>
                    <a:pt x="74676" y="74676"/>
                  </a:lnTo>
                  <a:lnTo>
                    <a:pt x="44196" y="112776"/>
                  </a:lnTo>
                  <a:lnTo>
                    <a:pt x="19812" y="156972"/>
                  </a:lnTo>
                  <a:lnTo>
                    <a:pt x="4572" y="205740"/>
                  </a:lnTo>
                  <a:lnTo>
                    <a:pt x="0" y="254508"/>
                  </a:lnTo>
                  <a:lnTo>
                    <a:pt x="0" y="1277112"/>
                  </a:lnTo>
                  <a:lnTo>
                    <a:pt x="36576" y="1277112"/>
                  </a:lnTo>
                  <a:lnTo>
                    <a:pt x="36576" y="1203960"/>
                  </a:lnTo>
                  <a:lnTo>
                    <a:pt x="73152" y="1203960"/>
                  </a:lnTo>
                  <a:lnTo>
                    <a:pt x="73152" y="259080"/>
                  </a:lnTo>
                  <a:lnTo>
                    <a:pt x="74676" y="237744"/>
                  </a:lnTo>
                  <a:lnTo>
                    <a:pt x="74676" y="224028"/>
                  </a:lnTo>
                  <a:lnTo>
                    <a:pt x="76200" y="216408"/>
                  </a:lnTo>
                  <a:lnTo>
                    <a:pt x="76200" y="219456"/>
                  </a:lnTo>
                  <a:lnTo>
                    <a:pt x="85344" y="192024"/>
                  </a:lnTo>
                  <a:lnTo>
                    <a:pt x="85344" y="188976"/>
                  </a:lnTo>
                  <a:lnTo>
                    <a:pt x="88392" y="182880"/>
                  </a:lnTo>
                  <a:lnTo>
                    <a:pt x="88392" y="183533"/>
                  </a:lnTo>
                  <a:lnTo>
                    <a:pt x="102108" y="159040"/>
                  </a:lnTo>
                  <a:lnTo>
                    <a:pt x="102108" y="156972"/>
                  </a:lnTo>
                  <a:lnTo>
                    <a:pt x="106680" y="150876"/>
                  </a:lnTo>
                  <a:lnTo>
                    <a:pt x="106680" y="151638"/>
                  </a:lnTo>
                  <a:lnTo>
                    <a:pt x="124968" y="130302"/>
                  </a:lnTo>
                  <a:lnTo>
                    <a:pt x="124968" y="129540"/>
                  </a:lnTo>
                  <a:lnTo>
                    <a:pt x="129540" y="124968"/>
                  </a:lnTo>
                  <a:lnTo>
                    <a:pt x="129540" y="125621"/>
                  </a:lnTo>
                  <a:lnTo>
                    <a:pt x="150876" y="107333"/>
                  </a:lnTo>
                  <a:lnTo>
                    <a:pt x="150876" y="106680"/>
                  </a:lnTo>
                  <a:lnTo>
                    <a:pt x="156972" y="102108"/>
                  </a:lnTo>
                  <a:lnTo>
                    <a:pt x="156972" y="103266"/>
                  </a:lnTo>
                  <a:lnTo>
                    <a:pt x="182880" y="88757"/>
                  </a:lnTo>
                  <a:lnTo>
                    <a:pt x="182880" y="88392"/>
                  </a:lnTo>
                  <a:lnTo>
                    <a:pt x="188976" y="85344"/>
                  </a:lnTo>
                  <a:lnTo>
                    <a:pt x="188976" y="86360"/>
                  </a:lnTo>
                  <a:lnTo>
                    <a:pt x="216408" y="77216"/>
                  </a:lnTo>
                  <a:lnTo>
                    <a:pt x="216408" y="76200"/>
                  </a:lnTo>
                  <a:lnTo>
                    <a:pt x="224028" y="74676"/>
                  </a:lnTo>
                  <a:lnTo>
                    <a:pt x="224028" y="75655"/>
                  </a:lnTo>
                  <a:lnTo>
                    <a:pt x="256032" y="73369"/>
                  </a:lnTo>
                  <a:lnTo>
                    <a:pt x="256032" y="73152"/>
                  </a:lnTo>
                  <a:lnTo>
                    <a:pt x="1181100" y="73152"/>
                  </a:lnTo>
                  <a:lnTo>
                    <a:pt x="1181100" y="36576"/>
                  </a:lnTo>
                  <a:lnTo>
                    <a:pt x="1217676" y="73152"/>
                  </a:lnTo>
                  <a:lnTo>
                    <a:pt x="1217676" y="1152550"/>
                  </a:lnTo>
                  <a:lnTo>
                    <a:pt x="1234440" y="1120140"/>
                  </a:lnTo>
                  <a:lnTo>
                    <a:pt x="1249680" y="1071372"/>
                  </a:lnTo>
                  <a:lnTo>
                    <a:pt x="1254252" y="1022604"/>
                  </a:lnTo>
                  <a:close/>
                </a:path>
                <a:path w="1254760" h="1277620">
                  <a:moveTo>
                    <a:pt x="998220" y="1277112"/>
                  </a:moveTo>
                  <a:lnTo>
                    <a:pt x="998220" y="1203960"/>
                  </a:lnTo>
                  <a:lnTo>
                    <a:pt x="36576" y="1203960"/>
                  </a:lnTo>
                  <a:lnTo>
                    <a:pt x="73152" y="1240536"/>
                  </a:lnTo>
                  <a:lnTo>
                    <a:pt x="73152" y="1277112"/>
                  </a:lnTo>
                  <a:lnTo>
                    <a:pt x="998220" y="1277112"/>
                  </a:lnTo>
                  <a:close/>
                </a:path>
                <a:path w="1254760" h="1277620">
                  <a:moveTo>
                    <a:pt x="73152" y="1277112"/>
                  </a:moveTo>
                  <a:lnTo>
                    <a:pt x="73152" y="1240536"/>
                  </a:lnTo>
                  <a:lnTo>
                    <a:pt x="36576" y="1203960"/>
                  </a:lnTo>
                  <a:lnTo>
                    <a:pt x="36576" y="1277112"/>
                  </a:lnTo>
                  <a:lnTo>
                    <a:pt x="73152" y="1277112"/>
                  </a:lnTo>
                  <a:close/>
                </a:path>
                <a:path w="1254760" h="1277620">
                  <a:moveTo>
                    <a:pt x="76200" y="216408"/>
                  </a:moveTo>
                  <a:lnTo>
                    <a:pt x="74676" y="224028"/>
                  </a:lnTo>
                  <a:lnTo>
                    <a:pt x="75922" y="220287"/>
                  </a:lnTo>
                  <a:lnTo>
                    <a:pt x="76200" y="216408"/>
                  </a:lnTo>
                  <a:close/>
                </a:path>
                <a:path w="1254760" h="1277620">
                  <a:moveTo>
                    <a:pt x="75922" y="220287"/>
                  </a:moveTo>
                  <a:lnTo>
                    <a:pt x="74676" y="224028"/>
                  </a:lnTo>
                  <a:lnTo>
                    <a:pt x="74676" y="237744"/>
                  </a:lnTo>
                  <a:lnTo>
                    <a:pt x="75922" y="220287"/>
                  </a:lnTo>
                  <a:close/>
                </a:path>
                <a:path w="1254760" h="1277620">
                  <a:moveTo>
                    <a:pt x="76200" y="219456"/>
                  </a:moveTo>
                  <a:lnTo>
                    <a:pt x="76200" y="216408"/>
                  </a:lnTo>
                  <a:lnTo>
                    <a:pt x="75922" y="220287"/>
                  </a:lnTo>
                  <a:lnTo>
                    <a:pt x="76200" y="219456"/>
                  </a:lnTo>
                  <a:close/>
                </a:path>
                <a:path w="1254760" h="1277620">
                  <a:moveTo>
                    <a:pt x="88392" y="182880"/>
                  </a:moveTo>
                  <a:lnTo>
                    <a:pt x="85344" y="188976"/>
                  </a:lnTo>
                  <a:lnTo>
                    <a:pt x="87854" y="184493"/>
                  </a:lnTo>
                  <a:lnTo>
                    <a:pt x="88392" y="182880"/>
                  </a:lnTo>
                  <a:close/>
                </a:path>
                <a:path w="1254760" h="1277620">
                  <a:moveTo>
                    <a:pt x="87854" y="184493"/>
                  </a:moveTo>
                  <a:lnTo>
                    <a:pt x="85344" y="188976"/>
                  </a:lnTo>
                  <a:lnTo>
                    <a:pt x="85344" y="192024"/>
                  </a:lnTo>
                  <a:lnTo>
                    <a:pt x="87854" y="184493"/>
                  </a:lnTo>
                  <a:close/>
                </a:path>
                <a:path w="1254760" h="1277620">
                  <a:moveTo>
                    <a:pt x="88392" y="183533"/>
                  </a:moveTo>
                  <a:lnTo>
                    <a:pt x="88392" y="182880"/>
                  </a:lnTo>
                  <a:lnTo>
                    <a:pt x="87854" y="184493"/>
                  </a:lnTo>
                  <a:lnTo>
                    <a:pt x="88392" y="183533"/>
                  </a:lnTo>
                  <a:close/>
                </a:path>
                <a:path w="1254760" h="1277620">
                  <a:moveTo>
                    <a:pt x="106680" y="150876"/>
                  </a:moveTo>
                  <a:lnTo>
                    <a:pt x="102108" y="156972"/>
                  </a:lnTo>
                  <a:lnTo>
                    <a:pt x="105449" y="153074"/>
                  </a:lnTo>
                  <a:lnTo>
                    <a:pt x="106680" y="150876"/>
                  </a:lnTo>
                  <a:close/>
                </a:path>
                <a:path w="1254760" h="1277620">
                  <a:moveTo>
                    <a:pt x="105449" y="153074"/>
                  </a:moveTo>
                  <a:lnTo>
                    <a:pt x="102108" y="156972"/>
                  </a:lnTo>
                  <a:lnTo>
                    <a:pt x="102108" y="159040"/>
                  </a:lnTo>
                  <a:lnTo>
                    <a:pt x="105449" y="153074"/>
                  </a:lnTo>
                  <a:close/>
                </a:path>
                <a:path w="1254760" h="1277620">
                  <a:moveTo>
                    <a:pt x="106680" y="151638"/>
                  </a:moveTo>
                  <a:lnTo>
                    <a:pt x="106680" y="150876"/>
                  </a:lnTo>
                  <a:lnTo>
                    <a:pt x="105449" y="153074"/>
                  </a:lnTo>
                  <a:lnTo>
                    <a:pt x="106680" y="151638"/>
                  </a:lnTo>
                  <a:close/>
                </a:path>
                <a:path w="1254760" h="1277620">
                  <a:moveTo>
                    <a:pt x="129540" y="124968"/>
                  </a:moveTo>
                  <a:lnTo>
                    <a:pt x="124968" y="129540"/>
                  </a:lnTo>
                  <a:lnTo>
                    <a:pt x="127429" y="127429"/>
                  </a:lnTo>
                  <a:lnTo>
                    <a:pt x="129540" y="124968"/>
                  </a:lnTo>
                  <a:close/>
                </a:path>
                <a:path w="1254760" h="1277620">
                  <a:moveTo>
                    <a:pt x="127429" y="127429"/>
                  </a:moveTo>
                  <a:lnTo>
                    <a:pt x="124968" y="129540"/>
                  </a:lnTo>
                  <a:lnTo>
                    <a:pt x="124968" y="130302"/>
                  </a:lnTo>
                  <a:lnTo>
                    <a:pt x="127429" y="127429"/>
                  </a:lnTo>
                  <a:close/>
                </a:path>
                <a:path w="1254760" h="1277620">
                  <a:moveTo>
                    <a:pt x="129540" y="125621"/>
                  </a:moveTo>
                  <a:lnTo>
                    <a:pt x="129540" y="124968"/>
                  </a:lnTo>
                  <a:lnTo>
                    <a:pt x="127429" y="127429"/>
                  </a:lnTo>
                  <a:lnTo>
                    <a:pt x="129540" y="125621"/>
                  </a:lnTo>
                  <a:close/>
                </a:path>
                <a:path w="1254760" h="1277620">
                  <a:moveTo>
                    <a:pt x="156972" y="102108"/>
                  </a:moveTo>
                  <a:lnTo>
                    <a:pt x="150876" y="106680"/>
                  </a:lnTo>
                  <a:lnTo>
                    <a:pt x="153074" y="105449"/>
                  </a:lnTo>
                  <a:lnTo>
                    <a:pt x="156972" y="102108"/>
                  </a:lnTo>
                  <a:close/>
                </a:path>
                <a:path w="1254760" h="1277620">
                  <a:moveTo>
                    <a:pt x="153074" y="105449"/>
                  </a:moveTo>
                  <a:lnTo>
                    <a:pt x="150876" y="106680"/>
                  </a:lnTo>
                  <a:lnTo>
                    <a:pt x="150876" y="107333"/>
                  </a:lnTo>
                  <a:lnTo>
                    <a:pt x="153074" y="105449"/>
                  </a:lnTo>
                  <a:close/>
                </a:path>
                <a:path w="1254760" h="1277620">
                  <a:moveTo>
                    <a:pt x="156972" y="103266"/>
                  </a:moveTo>
                  <a:lnTo>
                    <a:pt x="156972" y="102108"/>
                  </a:lnTo>
                  <a:lnTo>
                    <a:pt x="153074" y="105449"/>
                  </a:lnTo>
                  <a:lnTo>
                    <a:pt x="156972" y="103266"/>
                  </a:lnTo>
                  <a:close/>
                </a:path>
                <a:path w="1254760" h="1277620">
                  <a:moveTo>
                    <a:pt x="188976" y="85344"/>
                  </a:moveTo>
                  <a:lnTo>
                    <a:pt x="182880" y="88392"/>
                  </a:lnTo>
                  <a:lnTo>
                    <a:pt x="184493" y="87854"/>
                  </a:lnTo>
                  <a:lnTo>
                    <a:pt x="188976" y="85344"/>
                  </a:lnTo>
                  <a:close/>
                </a:path>
                <a:path w="1254760" h="1277620">
                  <a:moveTo>
                    <a:pt x="184493" y="87854"/>
                  </a:moveTo>
                  <a:lnTo>
                    <a:pt x="182880" y="88392"/>
                  </a:lnTo>
                  <a:lnTo>
                    <a:pt x="182880" y="88757"/>
                  </a:lnTo>
                  <a:lnTo>
                    <a:pt x="184493" y="87854"/>
                  </a:lnTo>
                  <a:close/>
                </a:path>
                <a:path w="1254760" h="1277620">
                  <a:moveTo>
                    <a:pt x="188976" y="86360"/>
                  </a:moveTo>
                  <a:lnTo>
                    <a:pt x="188976" y="85344"/>
                  </a:lnTo>
                  <a:lnTo>
                    <a:pt x="184493" y="87854"/>
                  </a:lnTo>
                  <a:lnTo>
                    <a:pt x="188976" y="86360"/>
                  </a:lnTo>
                  <a:close/>
                </a:path>
                <a:path w="1254760" h="1277620">
                  <a:moveTo>
                    <a:pt x="224028" y="74676"/>
                  </a:moveTo>
                  <a:lnTo>
                    <a:pt x="216408" y="76200"/>
                  </a:lnTo>
                  <a:lnTo>
                    <a:pt x="220287" y="75922"/>
                  </a:lnTo>
                  <a:lnTo>
                    <a:pt x="224028" y="74676"/>
                  </a:lnTo>
                  <a:close/>
                </a:path>
                <a:path w="1254760" h="1277620">
                  <a:moveTo>
                    <a:pt x="220287" y="75922"/>
                  </a:moveTo>
                  <a:lnTo>
                    <a:pt x="216408" y="76200"/>
                  </a:lnTo>
                  <a:lnTo>
                    <a:pt x="216408" y="77216"/>
                  </a:lnTo>
                  <a:lnTo>
                    <a:pt x="220287" y="75922"/>
                  </a:lnTo>
                  <a:close/>
                </a:path>
                <a:path w="1254760" h="1277620">
                  <a:moveTo>
                    <a:pt x="224028" y="75655"/>
                  </a:moveTo>
                  <a:lnTo>
                    <a:pt x="224028" y="74676"/>
                  </a:lnTo>
                  <a:lnTo>
                    <a:pt x="220287" y="75922"/>
                  </a:lnTo>
                  <a:lnTo>
                    <a:pt x="224028" y="75655"/>
                  </a:lnTo>
                  <a:close/>
                </a:path>
                <a:path w="1254760" h="1277620">
                  <a:moveTo>
                    <a:pt x="259080" y="73152"/>
                  </a:moveTo>
                  <a:lnTo>
                    <a:pt x="256032" y="73152"/>
                  </a:lnTo>
                  <a:lnTo>
                    <a:pt x="256032" y="73369"/>
                  </a:lnTo>
                  <a:lnTo>
                    <a:pt x="259080" y="73152"/>
                  </a:lnTo>
                  <a:close/>
                </a:path>
                <a:path w="1254760" h="1277620">
                  <a:moveTo>
                    <a:pt x="1033964" y="1201189"/>
                  </a:moveTo>
                  <a:lnTo>
                    <a:pt x="995172" y="1203960"/>
                  </a:lnTo>
                  <a:lnTo>
                    <a:pt x="998220" y="1203960"/>
                  </a:lnTo>
                  <a:lnTo>
                    <a:pt x="998220" y="1277112"/>
                  </a:lnTo>
                  <a:lnTo>
                    <a:pt x="999744" y="1277112"/>
                  </a:lnTo>
                  <a:lnTo>
                    <a:pt x="1030224" y="1274254"/>
                  </a:lnTo>
                  <a:lnTo>
                    <a:pt x="1030224" y="1202436"/>
                  </a:lnTo>
                  <a:lnTo>
                    <a:pt x="1033964" y="1201189"/>
                  </a:lnTo>
                  <a:close/>
                </a:path>
                <a:path w="1254760" h="1277620">
                  <a:moveTo>
                    <a:pt x="1037844" y="1200912"/>
                  </a:moveTo>
                  <a:lnTo>
                    <a:pt x="1033964" y="1201189"/>
                  </a:lnTo>
                  <a:lnTo>
                    <a:pt x="1030224" y="1202436"/>
                  </a:lnTo>
                  <a:lnTo>
                    <a:pt x="1037844" y="1200912"/>
                  </a:lnTo>
                  <a:close/>
                </a:path>
                <a:path w="1254760" h="1277620">
                  <a:moveTo>
                    <a:pt x="1037844" y="1273540"/>
                  </a:moveTo>
                  <a:lnTo>
                    <a:pt x="1037844" y="1200912"/>
                  </a:lnTo>
                  <a:lnTo>
                    <a:pt x="1030224" y="1202436"/>
                  </a:lnTo>
                  <a:lnTo>
                    <a:pt x="1030224" y="1274254"/>
                  </a:lnTo>
                  <a:lnTo>
                    <a:pt x="1037844" y="1273540"/>
                  </a:lnTo>
                  <a:close/>
                </a:path>
                <a:path w="1254760" h="1277620">
                  <a:moveTo>
                    <a:pt x="1070718" y="1188937"/>
                  </a:moveTo>
                  <a:lnTo>
                    <a:pt x="1033964" y="1201189"/>
                  </a:lnTo>
                  <a:lnTo>
                    <a:pt x="1037844" y="1200912"/>
                  </a:lnTo>
                  <a:lnTo>
                    <a:pt x="1037844" y="1273540"/>
                  </a:lnTo>
                  <a:lnTo>
                    <a:pt x="1048512" y="1272540"/>
                  </a:lnTo>
                  <a:lnTo>
                    <a:pt x="1065276" y="1267301"/>
                  </a:lnTo>
                  <a:lnTo>
                    <a:pt x="1065276" y="1191768"/>
                  </a:lnTo>
                  <a:lnTo>
                    <a:pt x="1070718" y="1188937"/>
                  </a:lnTo>
                  <a:close/>
                </a:path>
                <a:path w="1254760" h="1277620">
                  <a:moveTo>
                    <a:pt x="1071372" y="1188720"/>
                  </a:moveTo>
                  <a:lnTo>
                    <a:pt x="1070718" y="1188937"/>
                  </a:lnTo>
                  <a:lnTo>
                    <a:pt x="1065276" y="1191768"/>
                  </a:lnTo>
                  <a:lnTo>
                    <a:pt x="1071372" y="1188720"/>
                  </a:lnTo>
                  <a:close/>
                </a:path>
                <a:path w="1254760" h="1277620">
                  <a:moveTo>
                    <a:pt x="1071372" y="1265396"/>
                  </a:moveTo>
                  <a:lnTo>
                    <a:pt x="1071372" y="1188720"/>
                  </a:lnTo>
                  <a:lnTo>
                    <a:pt x="1065276" y="1191768"/>
                  </a:lnTo>
                  <a:lnTo>
                    <a:pt x="1065276" y="1267301"/>
                  </a:lnTo>
                  <a:lnTo>
                    <a:pt x="1071372" y="1265396"/>
                  </a:lnTo>
                  <a:close/>
                </a:path>
                <a:path w="1254760" h="1277620">
                  <a:moveTo>
                    <a:pt x="1103376" y="1254146"/>
                  </a:moveTo>
                  <a:lnTo>
                    <a:pt x="1103376" y="1171956"/>
                  </a:lnTo>
                  <a:lnTo>
                    <a:pt x="1070718" y="1188937"/>
                  </a:lnTo>
                  <a:lnTo>
                    <a:pt x="1071372" y="1188720"/>
                  </a:lnTo>
                  <a:lnTo>
                    <a:pt x="1071372" y="1265396"/>
                  </a:lnTo>
                  <a:lnTo>
                    <a:pt x="1097280" y="1257300"/>
                  </a:lnTo>
                  <a:lnTo>
                    <a:pt x="1103376" y="1254146"/>
                  </a:lnTo>
                  <a:close/>
                </a:path>
                <a:path w="1254760" h="1277620">
                  <a:moveTo>
                    <a:pt x="1127455" y="1150315"/>
                  </a:moveTo>
                  <a:lnTo>
                    <a:pt x="1097280" y="1175004"/>
                  </a:lnTo>
                  <a:lnTo>
                    <a:pt x="1103376" y="1171956"/>
                  </a:lnTo>
                  <a:lnTo>
                    <a:pt x="1103376" y="1254146"/>
                  </a:lnTo>
                  <a:lnTo>
                    <a:pt x="1124712" y="1243111"/>
                  </a:lnTo>
                  <a:lnTo>
                    <a:pt x="1124712" y="1153668"/>
                  </a:lnTo>
                  <a:lnTo>
                    <a:pt x="1127455" y="1150315"/>
                  </a:lnTo>
                  <a:close/>
                </a:path>
                <a:path w="1254760" h="1277620">
                  <a:moveTo>
                    <a:pt x="1130808" y="1147572"/>
                  </a:moveTo>
                  <a:lnTo>
                    <a:pt x="1127455" y="1150315"/>
                  </a:lnTo>
                  <a:lnTo>
                    <a:pt x="1124712" y="1153668"/>
                  </a:lnTo>
                  <a:lnTo>
                    <a:pt x="1130808" y="1147572"/>
                  </a:lnTo>
                  <a:close/>
                </a:path>
                <a:path w="1254760" h="1277620">
                  <a:moveTo>
                    <a:pt x="1130808" y="1239957"/>
                  </a:moveTo>
                  <a:lnTo>
                    <a:pt x="1130808" y="1147572"/>
                  </a:lnTo>
                  <a:lnTo>
                    <a:pt x="1124712" y="1153668"/>
                  </a:lnTo>
                  <a:lnTo>
                    <a:pt x="1124712" y="1243111"/>
                  </a:lnTo>
                  <a:lnTo>
                    <a:pt x="1130808" y="1239957"/>
                  </a:lnTo>
                  <a:close/>
                </a:path>
                <a:path w="1254760" h="1277620">
                  <a:moveTo>
                    <a:pt x="1152144" y="1120140"/>
                  </a:moveTo>
                  <a:lnTo>
                    <a:pt x="1127455" y="1150315"/>
                  </a:lnTo>
                  <a:lnTo>
                    <a:pt x="1130808" y="1147572"/>
                  </a:lnTo>
                  <a:lnTo>
                    <a:pt x="1130808" y="1239957"/>
                  </a:lnTo>
                  <a:lnTo>
                    <a:pt x="1141476" y="1234440"/>
                  </a:lnTo>
                  <a:lnTo>
                    <a:pt x="1149096" y="1228039"/>
                  </a:lnTo>
                  <a:lnTo>
                    <a:pt x="1149096" y="1126236"/>
                  </a:lnTo>
                  <a:lnTo>
                    <a:pt x="1152144" y="1120140"/>
                  </a:lnTo>
                  <a:close/>
                </a:path>
                <a:path w="1254760" h="1277620">
                  <a:moveTo>
                    <a:pt x="1167340" y="1091151"/>
                  </a:moveTo>
                  <a:lnTo>
                    <a:pt x="1149096" y="1126236"/>
                  </a:lnTo>
                  <a:lnTo>
                    <a:pt x="1149096" y="1228039"/>
                  </a:lnTo>
                  <a:lnTo>
                    <a:pt x="1165860" y="1213957"/>
                  </a:lnTo>
                  <a:lnTo>
                    <a:pt x="1165860" y="1095756"/>
                  </a:lnTo>
                  <a:lnTo>
                    <a:pt x="1167340" y="1091151"/>
                  </a:lnTo>
                  <a:close/>
                </a:path>
                <a:path w="1254760" h="1277620">
                  <a:moveTo>
                    <a:pt x="1168908" y="1088136"/>
                  </a:moveTo>
                  <a:lnTo>
                    <a:pt x="1167340" y="1091151"/>
                  </a:lnTo>
                  <a:lnTo>
                    <a:pt x="1165860" y="1095756"/>
                  </a:lnTo>
                  <a:lnTo>
                    <a:pt x="1168908" y="1088136"/>
                  </a:lnTo>
                  <a:close/>
                </a:path>
                <a:path w="1254760" h="1277620">
                  <a:moveTo>
                    <a:pt x="1168908" y="1211397"/>
                  </a:moveTo>
                  <a:lnTo>
                    <a:pt x="1168908" y="1088136"/>
                  </a:lnTo>
                  <a:lnTo>
                    <a:pt x="1165860" y="1095756"/>
                  </a:lnTo>
                  <a:lnTo>
                    <a:pt x="1165860" y="1213957"/>
                  </a:lnTo>
                  <a:lnTo>
                    <a:pt x="1168908" y="1211397"/>
                  </a:lnTo>
                  <a:close/>
                </a:path>
                <a:path w="1254760" h="1277620">
                  <a:moveTo>
                    <a:pt x="1178316" y="1057002"/>
                  </a:moveTo>
                  <a:lnTo>
                    <a:pt x="1167340" y="1091151"/>
                  </a:lnTo>
                  <a:lnTo>
                    <a:pt x="1168908" y="1088136"/>
                  </a:lnTo>
                  <a:lnTo>
                    <a:pt x="1168908" y="1211397"/>
                  </a:lnTo>
                  <a:lnTo>
                    <a:pt x="1178052" y="1203716"/>
                  </a:lnTo>
                  <a:lnTo>
                    <a:pt x="1178052" y="1060704"/>
                  </a:lnTo>
                  <a:lnTo>
                    <a:pt x="1178316" y="1057002"/>
                  </a:lnTo>
                  <a:close/>
                </a:path>
                <a:path w="1254760" h="1277620">
                  <a:moveTo>
                    <a:pt x="1179576" y="1053084"/>
                  </a:moveTo>
                  <a:lnTo>
                    <a:pt x="1178316" y="1057002"/>
                  </a:lnTo>
                  <a:lnTo>
                    <a:pt x="1178052" y="1060704"/>
                  </a:lnTo>
                  <a:lnTo>
                    <a:pt x="1179576" y="1053084"/>
                  </a:lnTo>
                  <a:close/>
                </a:path>
                <a:path w="1254760" h="1277620">
                  <a:moveTo>
                    <a:pt x="1179576" y="1202436"/>
                  </a:moveTo>
                  <a:lnTo>
                    <a:pt x="1179576" y="1053084"/>
                  </a:lnTo>
                  <a:lnTo>
                    <a:pt x="1178052" y="1060704"/>
                  </a:lnTo>
                  <a:lnTo>
                    <a:pt x="1178052" y="1203716"/>
                  </a:lnTo>
                  <a:lnTo>
                    <a:pt x="1179576" y="1202436"/>
                  </a:lnTo>
                  <a:close/>
                </a:path>
                <a:path w="1254760" h="1277620">
                  <a:moveTo>
                    <a:pt x="1217676" y="1152550"/>
                  </a:moveTo>
                  <a:lnTo>
                    <a:pt x="1217676" y="73152"/>
                  </a:lnTo>
                  <a:lnTo>
                    <a:pt x="1181100" y="73152"/>
                  </a:lnTo>
                  <a:lnTo>
                    <a:pt x="1181100" y="1018032"/>
                  </a:lnTo>
                  <a:lnTo>
                    <a:pt x="1178316" y="1057002"/>
                  </a:lnTo>
                  <a:lnTo>
                    <a:pt x="1179576" y="1053084"/>
                  </a:lnTo>
                  <a:lnTo>
                    <a:pt x="1179576" y="1202436"/>
                  </a:lnTo>
                  <a:lnTo>
                    <a:pt x="1211580" y="1164336"/>
                  </a:lnTo>
                  <a:lnTo>
                    <a:pt x="1217676" y="1152550"/>
                  </a:lnTo>
                  <a:close/>
                </a:path>
                <a:path w="1254760" h="1277620">
                  <a:moveTo>
                    <a:pt x="1217676" y="73152"/>
                  </a:moveTo>
                  <a:lnTo>
                    <a:pt x="1181100" y="36576"/>
                  </a:lnTo>
                  <a:lnTo>
                    <a:pt x="1181100" y="73152"/>
                  </a:lnTo>
                  <a:lnTo>
                    <a:pt x="1217676" y="73152"/>
                  </a:lnTo>
                  <a:close/>
                </a:path>
              </a:pathLst>
            </a:custGeom>
            <a:solidFill>
              <a:srgbClr val="4371C4"/>
            </a:solidFill>
          </p:spPr>
          <p:txBody>
            <a:bodyPr wrap="square" lIns="0" tIns="0" rIns="0" bIns="0" rtlCol="0"/>
            <a:lstStyle/>
            <a:p>
              <a:endParaRPr sz="1588">
                <a:solidFill>
                  <a:prstClr val="black"/>
                </a:solidFill>
              </a:endParaRPr>
            </a:p>
          </p:txBody>
        </p:sp>
      </p:grpSp>
      <p:grpSp>
        <p:nvGrpSpPr>
          <p:cNvPr id="66" name="object 26">
            <a:extLst>
              <a:ext uri="{FF2B5EF4-FFF2-40B4-BE49-F238E27FC236}">
                <a16:creationId xmlns:a16="http://schemas.microsoft.com/office/drawing/2014/main" id="{504CC81F-C175-D8E7-CCB1-A72D525DF6D7}"/>
              </a:ext>
            </a:extLst>
          </p:cNvPr>
          <p:cNvGrpSpPr/>
          <p:nvPr/>
        </p:nvGrpSpPr>
        <p:grpSpPr>
          <a:xfrm>
            <a:off x="6177899" y="2590090"/>
            <a:ext cx="1692088" cy="2492188"/>
            <a:chOff x="5105400" y="2136648"/>
            <a:chExt cx="1917700" cy="2824480"/>
          </a:xfrm>
        </p:grpSpPr>
        <p:pic>
          <p:nvPicPr>
            <p:cNvPr id="67" name="object 27">
              <a:extLst>
                <a:ext uri="{FF2B5EF4-FFF2-40B4-BE49-F238E27FC236}">
                  <a16:creationId xmlns:a16="http://schemas.microsoft.com/office/drawing/2014/main" id="{077C40D6-1EFF-0DC8-732F-582C9BA267A3}"/>
                </a:ext>
              </a:extLst>
            </p:cNvPr>
            <p:cNvPicPr/>
            <p:nvPr/>
          </p:nvPicPr>
          <p:blipFill>
            <a:blip r:embed="rId9" cstate="print"/>
            <a:stretch>
              <a:fillRect/>
            </a:stretch>
          </p:blipFill>
          <p:spPr>
            <a:xfrm>
              <a:off x="5178551" y="2213233"/>
              <a:ext cx="1770887" cy="796666"/>
            </a:xfrm>
            <a:prstGeom prst="rect">
              <a:avLst/>
            </a:prstGeom>
          </p:spPr>
        </p:pic>
        <p:sp>
          <p:nvSpPr>
            <p:cNvPr id="68" name="object 28">
              <a:extLst>
                <a:ext uri="{FF2B5EF4-FFF2-40B4-BE49-F238E27FC236}">
                  <a16:creationId xmlns:a16="http://schemas.microsoft.com/office/drawing/2014/main" id="{E350CC45-C4FF-A921-BCCB-4CEACB99367F}"/>
                </a:ext>
              </a:extLst>
            </p:cNvPr>
            <p:cNvSpPr/>
            <p:nvPr/>
          </p:nvSpPr>
          <p:spPr>
            <a:xfrm>
              <a:off x="5105400" y="2136648"/>
              <a:ext cx="1917700" cy="946785"/>
            </a:xfrm>
            <a:custGeom>
              <a:avLst/>
              <a:gdLst/>
              <a:ahLst/>
              <a:cxnLst/>
              <a:rect l="l" t="t" r="r" b="b"/>
              <a:pathLst>
                <a:path w="1917700" h="946785">
                  <a:moveTo>
                    <a:pt x="1917192" y="743712"/>
                  </a:moveTo>
                  <a:lnTo>
                    <a:pt x="1917192" y="0"/>
                  </a:lnTo>
                  <a:lnTo>
                    <a:pt x="202692" y="0"/>
                  </a:lnTo>
                  <a:lnTo>
                    <a:pt x="126492" y="15240"/>
                  </a:lnTo>
                  <a:lnTo>
                    <a:pt x="89916" y="35052"/>
                  </a:lnTo>
                  <a:lnTo>
                    <a:pt x="60960" y="60960"/>
                  </a:lnTo>
                  <a:lnTo>
                    <a:pt x="35052" y="89916"/>
                  </a:lnTo>
                  <a:lnTo>
                    <a:pt x="15240" y="126492"/>
                  </a:lnTo>
                  <a:lnTo>
                    <a:pt x="3048" y="164592"/>
                  </a:lnTo>
                  <a:lnTo>
                    <a:pt x="0" y="202692"/>
                  </a:lnTo>
                  <a:lnTo>
                    <a:pt x="0" y="946404"/>
                  </a:lnTo>
                  <a:lnTo>
                    <a:pt x="36576" y="946404"/>
                  </a:lnTo>
                  <a:lnTo>
                    <a:pt x="36576" y="873252"/>
                  </a:lnTo>
                  <a:lnTo>
                    <a:pt x="73152" y="873252"/>
                  </a:lnTo>
                  <a:lnTo>
                    <a:pt x="73152" y="208788"/>
                  </a:lnTo>
                  <a:lnTo>
                    <a:pt x="74676" y="192786"/>
                  </a:lnTo>
                  <a:lnTo>
                    <a:pt x="74676" y="182880"/>
                  </a:lnTo>
                  <a:lnTo>
                    <a:pt x="76200" y="176784"/>
                  </a:lnTo>
                  <a:lnTo>
                    <a:pt x="76200" y="178308"/>
                  </a:lnTo>
                  <a:lnTo>
                    <a:pt x="82296" y="160020"/>
                  </a:lnTo>
                  <a:lnTo>
                    <a:pt x="82296" y="158496"/>
                  </a:lnTo>
                  <a:lnTo>
                    <a:pt x="85344" y="150876"/>
                  </a:lnTo>
                  <a:lnTo>
                    <a:pt x="85344" y="152704"/>
                  </a:lnTo>
                  <a:lnTo>
                    <a:pt x="94488" y="135331"/>
                  </a:lnTo>
                  <a:lnTo>
                    <a:pt x="94488" y="134112"/>
                  </a:lnTo>
                  <a:lnTo>
                    <a:pt x="97536" y="129540"/>
                  </a:lnTo>
                  <a:lnTo>
                    <a:pt x="97536" y="130360"/>
                  </a:lnTo>
                  <a:lnTo>
                    <a:pt x="109728" y="115355"/>
                  </a:lnTo>
                  <a:lnTo>
                    <a:pt x="109728" y="114300"/>
                  </a:lnTo>
                  <a:lnTo>
                    <a:pt x="114300" y="109728"/>
                  </a:lnTo>
                  <a:lnTo>
                    <a:pt x="114300" y="110803"/>
                  </a:lnTo>
                  <a:lnTo>
                    <a:pt x="129540" y="99149"/>
                  </a:lnTo>
                  <a:lnTo>
                    <a:pt x="129540" y="97536"/>
                  </a:lnTo>
                  <a:lnTo>
                    <a:pt x="150876" y="86306"/>
                  </a:lnTo>
                  <a:lnTo>
                    <a:pt x="150876" y="85344"/>
                  </a:lnTo>
                  <a:lnTo>
                    <a:pt x="158496" y="82296"/>
                  </a:lnTo>
                  <a:lnTo>
                    <a:pt x="158496" y="82804"/>
                  </a:lnTo>
                  <a:lnTo>
                    <a:pt x="176784" y="76708"/>
                  </a:lnTo>
                  <a:lnTo>
                    <a:pt x="176784" y="76200"/>
                  </a:lnTo>
                  <a:lnTo>
                    <a:pt x="182880" y="74676"/>
                  </a:lnTo>
                  <a:lnTo>
                    <a:pt x="182880" y="75619"/>
                  </a:lnTo>
                  <a:lnTo>
                    <a:pt x="205740" y="73442"/>
                  </a:lnTo>
                  <a:lnTo>
                    <a:pt x="205740" y="73152"/>
                  </a:lnTo>
                  <a:lnTo>
                    <a:pt x="1844040" y="73152"/>
                  </a:lnTo>
                  <a:lnTo>
                    <a:pt x="1844040" y="36576"/>
                  </a:lnTo>
                  <a:lnTo>
                    <a:pt x="1880616" y="73152"/>
                  </a:lnTo>
                  <a:lnTo>
                    <a:pt x="1880616" y="858393"/>
                  </a:lnTo>
                  <a:lnTo>
                    <a:pt x="1882140" y="856488"/>
                  </a:lnTo>
                  <a:lnTo>
                    <a:pt x="1901952" y="821436"/>
                  </a:lnTo>
                  <a:lnTo>
                    <a:pt x="1914144" y="781812"/>
                  </a:lnTo>
                  <a:lnTo>
                    <a:pt x="1917192" y="743712"/>
                  </a:lnTo>
                  <a:close/>
                </a:path>
                <a:path w="1917700" h="946785">
                  <a:moveTo>
                    <a:pt x="1712976" y="946404"/>
                  </a:moveTo>
                  <a:lnTo>
                    <a:pt x="1712976" y="873252"/>
                  </a:lnTo>
                  <a:lnTo>
                    <a:pt x="36576" y="873252"/>
                  </a:lnTo>
                  <a:lnTo>
                    <a:pt x="73152" y="909828"/>
                  </a:lnTo>
                  <a:lnTo>
                    <a:pt x="73152" y="946404"/>
                  </a:lnTo>
                  <a:lnTo>
                    <a:pt x="1712976" y="946404"/>
                  </a:lnTo>
                  <a:close/>
                </a:path>
                <a:path w="1917700" h="946785">
                  <a:moveTo>
                    <a:pt x="73152" y="946404"/>
                  </a:moveTo>
                  <a:lnTo>
                    <a:pt x="73152" y="909828"/>
                  </a:lnTo>
                  <a:lnTo>
                    <a:pt x="36576" y="873252"/>
                  </a:lnTo>
                  <a:lnTo>
                    <a:pt x="36576" y="946404"/>
                  </a:lnTo>
                  <a:lnTo>
                    <a:pt x="73152" y="946404"/>
                  </a:lnTo>
                  <a:close/>
                </a:path>
                <a:path w="1917700" h="946785">
                  <a:moveTo>
                    <a:pt x="76200" y="176784"/>
                  </a:moveTo>
                  <a:lnTo>
                    <a:pt x="74676" y="182880"/>
                  </a:lnTo>
                  <a:lnTo>
                    <a:pt x="75996" y="178917"/>
                  </a:lnTo>
                  <a:lnTo>
                    <a:pt x="76200" y="176784"/>
                  </a:lnTo>
                  <a:close/>
                </a:path>
                <a:path w="1917700" h="946785">
                  <a:moveTo>
                    <a:pt x="75996" y="178917"/>
                  </a:moveTo>
                  <a:lnTo>
                    <a:pt x="74676" y="182880"/>
                  </a:lnTo>
                  <a:lnTo>
                    <a:pt x="74676" y="192786"/>
                  </a:lnTo>
                  <a:lnTo>
                    <a:pt x="75996" y="178917"/>
                  </a:lnTo>
                  <a:close/>
                </a:path>
                <a:path w="1917700" h="946785">
                  <a:moveTo>
                    <a:pt x="76200" y="178308"/>
                  </a:moveTo>
                  <a:lnTo>
                    <a:pt x="76200" y="176784"/>
                  </a:lnTo>
                  <a:lnTo>
                    <a:pt x="75996" y="178917"/>
                  </a:lnTo>
                  <a:lnTo>
                    <a:pt x="76200" y="178308"/>
                  </a:lnTo>
                  <a:close/>
                </a:path>
                <a:path w="1917700" h="946785">
                  <a:moveTo>
                    <a:pt x="85344" y="150876"/>
                  </a:moveTo>
                  <a:lnTo>
                    <a:pt x="82296" y="158496"/>
                  </a:lnTo>
                  <a:lnTo>
                    <a:pt x="83681" y="155863"/>
                  </a:lnTo>
                  <a:lnTo>
                    <a:pt x="85344" y="150876"/>
                  </a:lnTo>
                  <a:close/>
                </a:path>
                <a:path w="1917700" h="946785">
                  <a:moveTo>
                    <a:pt x="83681" y="155863"/>
                  </a:moveTo>
                  <a:lnTo>
                    <a:pt x="82296" y="158496"/>
                  </a:lnTo>
                  <a:lnTo>
                    <a:pt x="82296" y="160020"/>
                  </a:lnTo>
                  <a:lnTo>
                    <a:pt x="83681" y="155863"/>
                  </a:lnTo>
                  <a:close/>
                </a:path>
                <a:path w="1917700" h="946785">
                  <a:moveTo>
                    <a:pt x="85344" y="152704"/>
                  </a:moveTo>
                  <a:lnTo>
                    <a:pt x="85344" y="150876"/>
                  </a:lnTo>
                  <a:lnTo>
                    <a:pt x="83681" y="155863"/>
                  </a:lnTo>
                  <a:lnTo>
                    <a:pt x="85344" y="152704"/>
                  </a:lnTo>
                  <a:close/>
                </a:path>
                <a:path w="1917700" h="946785">
                  <a:moveTo>
                    <a:pt x="97536" y="129540"/>
                  </a:moveTo>
                  <a:lnTo>
                    <a:pt x="94488" y="134112"/>
                  </a:lnTo>
                  <a:lnTo>
                    <a:pt x="96309" y="131869"/>
                  </a:lnTo>
                  <a:lnTo>
                    <a:pt x="97536" y="129540"/>
                  </a:lnTo>
                  <a:close/>
                </a:path>
                <a:path w="1917700" h="946785">
                  <a:moveTo>
                    <a:pt x="96309" y="131869"/>
                  </a:moveTo>
                  <a:lnTo>
                    <a:pt x="94488" y="134112"/>
                  </a:lnTo>
                  <a:lnTo>
                    <a:pt x="94488" y="135331"/>
                  </a:lnTo>
                  <a:lnTo>
                    <a:pt x="96309" y="131869"/>
                  </a:lnTo>
                  <a:close/>
                </a:path>
                <a:path w="1917700" h="946785">
                  <a:moveTo>
                    <a:pt x="97536" y="130360"/>
                  </a:moveTo>
                  <a:lnTo>
                    <a:pt x="97536" y="129540"/>
                  </a:lnTo>
                  <a:lnTo>
                    <a:pt x="96309" y="131869"/>
                  </a:lnTo>
                  <a:lnTo>
                    <a:pt x="97536" y="130360"/>
                  </a:lnTo>
                  <a:close/>
                </a:path>
                <a:path w="1917700" h="946785">
                  <a:moveTo>
                    <a:pt x="114300" y="109728"/>
                  </a:moveTo>
                  <a:lnTo>
                    <a:pt x="109728" y="114300"/>
                  </a:lnTo>
                  <a:lnTo>
                    <a:pt x="111991" y="112568"/>
                  </a:lnTo>
                  <a:lnTo>
                    <a:pt x="114300" y="109728"/>
                  </a:lnTo>
                  <a:close/>
                </a:path>
                <a:path w="1917700" h="946785">
                  <a:moveTo>
                    <a:pt x="111991" y="112568"/>
                  </a:moveTo>
                  <a:lnTo>
                    <a:pt x="109728" y="114300"/>
                  </a:lnTo>
                  <a:lnTo>
                    <a:pt x="109728" y="115355"/>
                  </a:lnTo>
                  <a:lnTo>
                    <a:pt x="111991" y="112568"/>
                  </a:lnTo>
                  <a:close/>
                </a:path>
                <a:path w="1917700" h="946785">
                  <a:moveTo>
                    <a:pt x="114300" y="110803"/>
                  </a:moveTo>
                  <a:lnTo>
                    <a:pt x="114300" y="109728"/>
                  </a:lnTo>
                  <a:lnTo>
                    <a:pt x="111991" y="112568"/>
                  </a:lnTo>
                  <a:lnTo>
                    <a:pt x="114300" y="110803"/>
                  </a:lnTo>
                  <a:close/>
                </a:path>
                <a:path w="1917700" h="946785">
                  <a:moveTo>
                    <a:pt x="135636" y="94488"/>
                  </a:moveTo>
                  <a:lnTo>
                    <a:pt x="129540" y="97536"/>
                  </a:lnTo>
                  <a:lnTo>
                    <a:pt x="129540" y="99149"/>
                  </a:lnTo>
                  <a:lnTo>
                    <a:pt x="135636" y="94488"/>
                  </a:lnTo>
                  <a:close/>
                </a:path>
                <a:path w="1917700" h="946785">
                  <a:moveTo>
                    <a:pt x="158496" y="82296"/>
                  </a:moveTo>
                  <a:lnTo>
                    <a:pt x="150876" y="85344"/>
                  </a:lnTo>
                  <a:lnTo>
                    <a:pt x="155863" y="83681"/>
                  </a:lnTo>
                  <a:lnTo>
                    <a:pt x="158496" y="82296"/>
                  </a:lnTo>
                  <a:close/>
                </a:path>
                <a:path w="1917700" h="946785">
                  <a:moveTo>
                    <a:pt x="155863" y="83681"/>
                  </a:moveTo>
                  <a:lnTo>
                    <a:pt x="150876" y="85344"/>
                  </a:lnTo>
                  <a:lnTo>
                    <a:pt x="150876" y="86306"/>
                  </a:lnTo>
                  <a:lnTo>
                    <a:pt x="155863" y="83681"/>
                  </a:lnTo>
                  <a:close/>
                </a:path>
                <a:path w="1917700" h="946785">
                  <a:moveTo>
                    <a:pt x="158496" y="82804"/>
                  </a:moveTo>
                  <a:lnTo>
                    <a:pt x="158496" y="82296"/>
                  </a:lnTo>
                  <a:lnTo>
                    <a:pt x="155863" y="83681"/>
                  </a:lnTo>
                  <a:lnTo>
                    <a:pt x="158496" y="82804"/>
                  </a:lnTo>
                  <a:close/>
                </a:path>
                <a:path w="1917700" h="946785">
                  <a:moveTo>
                    <a:pt x="182880" y="74676"/>
                  </a:moveTo>
                  <a:lnTo>
                    <a:pt x="176784" y="76200"/>
                  </a:lnTo>
                  <a:lnTo>
                    <a:pt x="178917" y="75996"/>
                  </a:lnTo>
                  <a:lnTo>
                    <a:pt x="182880" y="74676"/>
                  </a:lnTo>
                  <a:close/>
                </a:path>
                <a:path w="1917700" h="946785">
                  <a:moveTo>
                    <a:pt x="178917" y="75996"/>
                  </a:moveTo>
                  <a:lnTo>
                    <a:pt x="176784" y="76200"/>
                  </a:lnTo>
                  <a:lnTo>
                    <a:pt x="176784" y="76708"/>
                  </a:lnTo>
                  <a:lnTo>
                    <a:pt x="178917" y="75996"/>
                  </a:lnTo>
                  <a:close/>
                </a:path>
                <a:path w="1917700" h="946785">
                  <a:moveTo>
                    <a:pt x="182880" y="75619"/>
                  </a:moveTo>
                  <a:lnTo>
                    <a:pt x="182880" y="74676"/>
                  </a:lnTo>
                  <a:lnTo>
                    <a:pt x="178917" y="75996"/>
                  </a:lnTo>
                  <a:lnTo>
                    <a:pt x="182880" y="75619"/>
                  </a:lnTo>
                  <a:close/>
                </a:path>
                <a:path w="1917700" h="946785">
                  <a:moveTo>
                    <a:pt x="208788" y="73152"/>
                  </a:moveTo>
                  <a:lnTo>
                    <a:pt x="205740" y="73152"/>
                  </a:lnTo>
                  <a:lnTo>
                    <a:pt x="205740" y="73442"/>
                  </a:lnTo>
                  <a:lnTo>
                    <a:pt x="208788" y="73152"/>
                  </a:lnTo>
                  <a:close/>
                </a:path>
                <a:path w="1917700" h="946785">
                  <a:moveTo>
                    <a:pt x="1738503" y="870530"/>
                  </a:moveTo>
                  <a:lnTo>
                    <a:pt x="1709928" y="873252"/>
                  </a:lnTo>
                  <a:lnTo>
                    <a:pt x="1712976" y="873252"/>
                  </a:lnTo>
                  <a:lnTo>
                    <a:pt x="1712976" y="946404"/>
                  </a:lnTo>
                  <a:lnTo>
                    <a:pt x="1714500" y="946404"/>
                  </a:lnTo>
                  <a:lnTo>
                    <a:pt x="1734312" y="944819"/>
                  </a:lnTo>
                  <a:lnTo>
                    <a:pt x="1734312" y="871728"/>
                  </a:lnTo>
                  <a:lnTo>
                    <a:pt x="1738503" y="870530"/>
                  </a:lnTo>
                  <a:close/>
                </a:path>
                <a:path w="1917700" h="946785">
                  <a:moveTo>
                    <a:pt x="1741932" y="870204"/>
                  </a:moveTo>
                  <a:lnTo>
                    <a:pt x="1738503" y="870530"/>
                  </a:lnTo>
                  <a:lnTo>
                    <a:pt x="1734312" y="871728"/>
                  </a:lnTo>
                  <a:lnTo>
                    <a:pt x="1741932" y="870204"/>
                  </a:lnTo>
                  <a:close/>
                </a:path>
                <a:path w="1917700" h="946785">
                  <a:moveTo>
                    <a:pt x="1741932" y="944209"/>
                  </a:moveTo>
                  <a:lnTo>
                    <a:pt x="1741932" y="870204"/>
                  </a:lnTo>
                  <a:lnTo>
                    <a:pt x="1734312" y="871728"/>
                  </a:lnTo>
                  <a:lnTo>
                    <a:pt x="1734312" y="944819"/>
                  </a:lnTo>
                  <a:lnTo>
                    <a:pt x="1741932" y="944209"/>
                  </a:lnTo>
                  <a:close/>
                </a:path>
                <a:path w="1917700" h="946785">
                  <a:moveTo>
                    <a:pt x="1764674" y="863052"/>
                  </a:moveTo>
                  <a:lnTo>
                    <a:pt x="1738503" y="870530"/>
                  </a:lnTo>
                  <a:lnTo>
                    <a:pt x="1741932" y="870204"/>
                  </a:lnTo>
                  <a:lnTo>
                    <a:pt x="1741932" y="944209"/>
                  </a:lnTo>
                  <a:lnTo>
                    <a:pt x="1752600" y="943356"/>
                  </a:lnTo>
                  <a:lnTo>
                    <a:pt x="1760220" y="941011"/>
                  </a:lnTo>
                  <a:lnTo>
                    <a:pt x="1760220" y="865632"/>
                  </a:lnTo>
                  <a:lnTo>
                    <a:pt x="1764674" y="863052"/>
                  </a:lnTo>
                  <a:close/>
                </a:path>
                <a:path w="1917700" h="946785">
                  <a:moveTo>
                    <a:pt x="1766316" y="862584"/>
                  </a:moveTo>
                  <a:lnTo>
                    <a:pt x="1764674" y="863052"/>
                  </a:lnTo>
                  <a:lnTo>
                    <a:pt x="1760220" y="865632"/>
                  </a:lnTo>
                  <a:lnTo>
                    <a:pt x="1766316" y="862584"/>
                  </a:lnTo>
                  <a:close/>
                </a:path>
                <a:path w="1917700" h="946785">
                  <a:moveTo>
                    <a:pt x="1766316" y="939135"/>
                  </a:moveTo>
                  <a:lnTo>
                    <a:pt x="1766316" y="862584"/>
                  </a:lnTo>
                  <a:lnTo>
                    <a:pt x="1760220" y="865632"/>
                  </a:lnTo>
                  <a:lnTo>
                    <a:pt x="1760220" y="941011"/>
                  </a:lnTo>
                  <a:lnTo>
                    <a:pt x="1766316" y="939135"/>
                  </a:lnTo>
                  <a:close/>
                </a:path>
                <a:path w="1917700" h="946785">
                  <a:moveTo>
                    <a:pt x="1786602" y="850358"/>
                  </a:moveTo>
                  <a:lnTo>
                    <a:pt x="1764674" y="863052"/>
                  </a:lnTo>
                  <a:lnTo>
                    <a:pt x="1766316" y="862584"/>
                  </a:lnTo>
                  <a:lnTo>
                    <a:pt x="1766316" y="939135"/>
                  </a:lnTo>
                  <a:lnTo>
                    <a:pt x="1783080" y="933977"/>
                  </a:lnTo>
                  <a:lnTo>
                    <a:pt x="1783080" y="853440"/>
                  </a:lnTo>
                  <a:lnTo>
                    <a:pt x="1786602" y="850358"/>
                  </a:lnTo>
                  <a:close/>
                </a:path>
                <a:path w="1917700" h="946785">
                  <a:moveTo>
                    <a:pt x="1789176" y="848868"/>
                  </a:moveTo>
                  <a:lnTo>
                    <a:pt x="1786602" y="850358"/>
                  </a:lnTo>
                  <a:lnTo>
                    <a:pt x="1783080" y="853440"/>
                  </a:lnTo>
                  <a:lnTo>
                    <a:pt x="1789176" y="848868"/>
                  </a:lnTo>
                  <a:close/>
                </a:path>
                <a:path w="1917700" h="946785">
                  <a:moveTo>
                    <a:pt x="1789176" y="932101"/>
                  </a:moveTo>
                  <a:lnTo>
                    <a:pt x="1789176" y="848868"/>
                  </a:lnTo>
                  <a:lnTo>
                    <a:pt x="1783080" y="853440"/>
                  </a:lnTo>
                  <a:lnTo>
                    <a:pt x="1783080" y="933977"/>
                  </a:lnTo>
                  <a:lnTo>
                    <a:pt x="1789176" y="932101"/>
                  </a:lnTo>
                  <a:close/>
                </a:path>
                <a:path w="1917700" h="946785">
                  <a:moveTo>
                    <a:pt x="1805025" y="834237"/>
                  </a:moveTo>
                  <a:lnTo>
                    <a:pt x="1786602" y="850358"/>
                  </a:lnTo>
                  <a:lnTo>
                    <a:pt x="1789176" y="848868"/>
                  </a:lnTo>
                  <a:lnTo>
                    <a:pt x="1789176" y="932101"/>
                  </a:lnTo>
                  <a:lnTo>
                    <a:pt x="1792224" y="931164"/>
                  </a:lnTo>
                  <a:lnTo>
                    <a:pt x="1802892" y="925598"/>
                  </a:lnTo>
                  <a:lnTo>
                    <a:pt x="1802892" y="836676"/>
                  </a:lnTo>
                  <a:lnTo>
                    <a:pt x="1805025" y="834237"/>
                  </a:lnTo>
                  <a:close/>
                </a:path>
                <a:path w="1917700" h="946785">
                  <a:moveTo>
                    <a:pt x="1807464" y="832104"/>
                  </a:moveTo>
                  <a:lnTo>
                    <a:pt x="1805025" y="834237"/>
                  </a:lnTo>
                  <a:lnTo>
                    <a:pt x="1802892" y="836676"/>
                  </a:lnTo>
                  <a:lnTo>
                    <a:pt x="1807464" y="832104"/>
                  </a:lnTo>
                  <a:close/>
                </a:path>
                <a:path w="1917700" h="946785">
                  <a:moveTo>
                    <a:pt x="1807464" y="923212"/>
                  </a:moveTo>
                  <a:lnTo>
                    <a:pt x="1807464" y="832104"/>
                  </a:lnTo>
                  <a:lnTo>
                    <a:pt x="1802892" y="836676"/>
                  </a:lnTo>
                  <a:lnTo>
                    <a:pt x="1802892" y="925598"/>
                  </a:lnTo>
                  <a:lnTo>
                    <a:pt x="1807464" y="923212"/>
                  </a:lnTo>
                  <a:close/>
                </a:path>
                <a:path w="1917700" h="946785">
                  <a:moveTo>
                    <a:pt x="1820806" y="816202"/>
                  </a:moveTo>
                  <a:lnTo>
                    <a:pt x="1805025" y="834237"/>
                  </a:lnTo>
                  <a:lnTo>
                    <a:pt x="1807464" y="832104"/>
                  </a:lnTo>
                  <a:lnTo>
                    <a:pt x="1807464" y="923212"/>
                  </a:lnTo>
                  <a:lnTo>
                    <a:pt x="1819656" y="916851"/>
                  </a:lnTo>
                  <a:lnTo>
                    <a:pt x="1819656" y="818388"/>
                  </a:lnTo>
                  <a:lnTo>
                    <a:pt x="1820806" y="816202"/>
                  </a:lnTo>
                  <a:close/>
                </a:path>
                <a:path w="1917700" h="946785">
                  <a:moveTo>
                    <a:pt x="1824228" y="812292"/>
                  </a:moveTo>
                  <a:lnTo>
                    <a:pt x="1820806" y="816202"/>
                  </a:lnTo>
                  <a:lnTo>
                    <a:pt x="1819656" y="818388"/>
                  </a:lnTo>
                  <a:lnTo>
                    <a:pt x="1824228" y="812292"/>
                  </a:lnTo>
                  <a:close/>
                </a:path>
                <a:path w="1917700" h="946785">
                  <a:moveTo>
                    <a:pt x="1824228" y="914466"/>
                  </a:moveTo>
                  <a:lnTo>
                    <a:pt x="1824228" y="812292"/>
                  </a:lnTo>
                  <a:lnTo>
                    <a:pt x="1819656" y="818388"/>
                  </a:lnTo>
                  <a:lnTo>
                    <a:pt x="1819656" y="916851"/>
                  </a:lnTo>
                  <a:lnTo>
                    <a:pt x="1824228" y="914466"/>
                  </a:lnTo>
                  <a:close/>
                </a:path>
                <a:path w="1917700" h="946785">
                  <a:moveTo>
                    <a:pt x="1834896" y="789432"/>
                  </a:moveTo>
                  <a:lnTo>
                    <a:pt x="1820806" y="816202"/>
                  </a:lnTo>
                  <a:lnTo>
                    <a:pt x="1824228" y="812292"/>
                  </a:lnTo>
                  <a:lnTo>
                    <a:pt x="1824228" y="914466"/>
                  </a:lnTo>
                  <a:lnTo>
                    <a:pt x="1827276" y="912876"/>
                  </a:lnTo>
                  <a:lnTo>
                    <a:pt x="1833372" y="907694"/>
                  </a:lnTo>
                  <a:lnTo>
                    <a:pt x="1833372" y="795528"/>
                  </a:lnTo>
                  <a:lnTo>
                    <a:pt x="1834896" y="789432"/>
                  </a:lnTo>
                  <a:close/>
                </a:path>
                <a:path w="1917700" h="946785">
                  <a:moveTo>
                    <a:pt x="1841318" y="767715"/>
                  </a:moveTo>
                  <a:lnTo>
                    <a:pt x="1833372" y="795528"/>
                  </a:lnTo>
                  <a:lnTo>
                    <a:pt x="1833372" y="907694"/>
                  </a:lnTo>
                  <a:lnTo>
                    <a:pt x="1840992" y="901217"/>
                  </a:lnTo>
                  <a:lnTo>
                    <a:pt x="1840992" y="771144"/>
                  </a:lnTo>
                  <a:lnTo>
                    <a:pt x="1841318" y="767715"/>
                  </a:lnTo>
                  <a:close/>
                </a:path>
                <a:path w="1917700" h="946785">
                  <a:moveTo>
                    <a:pt x="1842516" y="763524"/>
                  </a:moveTo>
                  <a:lnTo>
                    <a:pt x="1841318" y="767715"/>
                  </a:lnTo>
                  <a:lnTo>
                    <a:pt x="1840992" y="771144"/>
                  </a:lnTo>
                  <a:lnTo>
                    <a:pt x="1842516" y="763524"/>
                  </a:lnTo>
                  <a:close/>
                </a:path>
                <a:path w="1917700" h="946785">
                  <a:moveTo>
                    <a:pt x="1842516" y="899922"/>
                  </a:moveTo>
                  <a:lnTo>
                    <a:pt x="1842516" y="763524"/>
                  </a:lnTo>
                  <a:lnTo>
                    <a:pt x="1840992" y="771144"/>
                  </a:lnTo>
                  <a:lnTo>
                    <a:pt x="1840992" y="901217"/>
                  </a:lnTo>
                  <a:lnTo>
                    <a:pt x="1842516" y="899922"/>
                  </a:lnTo>
                  <a:close/>
                </a:path>
                <a:path w="1917700" h="946785">
                  <a:moveTo>
                    <a:pt x="1880616" y="858393"/>
                  </a:moveTo>
                  <a:lnTo>
                    <a:pt x="1880616" y="73152"/>
                  </a:lnTo>
                  <a:lnTo>
                    <a:pt x="1844040" y="73152"/>
                  </a:lnTo>
                  <a:lnTo>
                    <a:pt x="1844040" y="739140"/>
                  </a:lnTo>
                  <a:lnTo>
                    <a:pt x="1841318" y="767715"/>
                  </a:lnTo>
                  <a:lnTo>
                    <a:pt x="1842516" y="763524"/>
                  </a:lnTo>
                  <a:lnTo>
                    <a:pt x="1842516" y="899922"/>
                  </a:lnTo>
                  <a:lnTo>
                    <a:pt x="1857756" y="886968"/>
                  </a:lnTo>
                  <a:lnTo>
                    <a:pt x="1880616" y="858393"/>
                  </a:lnTo>
                  <a:close/>
                </a:path>
                <a:path w="1917700" h="946785">
                  <a:moveTo>
                    <a:pt x="1880616" y="73152"/>
                  </a:moveTo>
                  <a:lnTo>
                    <a:pt x="1844040" y="36576"/>
                  </a:lnTo>
                  <a:lnTo>
                    <a:pt x="1844040" y="73152"/>
                  </a:lnTo>
                  <a:lnTo>
                    <a:pt x="1880616" y="73152"/>
                  </a:lnTo>
                  <a:close/>
                </a:path>
              </a:pathLst>
            </a:custGeom>
            <a:solidFill>
              <a:srgbClr val="4371C4"/>
            </a:solidFill>
          </p:spPr>
          <p:txBody>
            <a:bodyPr wrap="square" lIns="0" tIns="0" rIns="0" bIns="0" rtlCol="0"/>
            <a:lstStyle/>
            <a:p>
              <a:endParaRPr sz="1588">
                <a:solidFill>
                  <a:prstClr val="black"/>
                </a:solidFill>
              </a:endParaRPr>
            </a:p>
          </p:txBody>
        </p:sp>
        <p:pic>
          <p:nvPicPr>
            <p:cNvPr id="69" name="object 29">
              <a:extLst>
                <a:ext uri="{FF2B5EF4-FFF2-40B4-BE49-F238E27FC236}">
                  <a16:creationId xmlns:a16="http://schemas.microsoft.com/office/drawing/2014/main" id="{B4B7CE4E-CEE4-490A-F4ED-14276B6EBD73}"/>
                </a:ext>
              </a:extLst>
            </p:cNvPr>
            <p:cNvPicPr/>
            <p:nvPr/>
          </p:nvPicPr>
          <p:blipFill>
            <a:blip r:embed="rId10" cstate="print"/>
            <a:stretch>
              <a:fillRect/>
            </a:stretch>
          </p:blipFill>
          <p:spPr>
            <a:xfrm>
              <a:off x="5178551" y="2209800"/>
              <a:ext cx="1770887" cy="800099"/>
            </a:xfrm>
            <a:prstGeom prst="rect">
              <a:avLst/>
            </a:prstGeom>
          </p:spPr>
        </p:pic>
        <p:sp>
          <p:nvSpPr>
            <p:cNvPr id="70" name="object 30">
              <a:extLst>
                <a:ext uri="{FF2B5EF4-FFF2-40B4-BE49-F238E27FC236}">
                  <a16:creationId xmlns:a16="http://schemas.microsoft.com/office/drawing/2014/main" id="{F7DDD44D-5EC6-1F52-004A-3340CE1F3B3A}"/>
                </a:ext>
              </a:extLst>
            </p:cNvPr>
            <p:cNvSpPr/>
            <p:nvPr/>
          </p:nvSpPr>
          <p:spPr>
            <a:xfrm>
              <a:off x="5105400" y="2136648"/>
              <a:ext cx="1917700" cy="946785"/>
            </a:xfrm>
            <a:custGeom>
              <a:avLst/>
              <a:gdLst/>
              <a:ahLst/>
              <a:cxnLst/>
              <a:rect l="l" t="t" r="r" b="b"/>
              <a:pathLst>
                <a:path w="1917700" h="946785">
                  <a:moveTo>
                    <a:pt x="1917192" y="743712"/>
                  </a:moveTo>
                  <a:lnTo>
                    <a:pt x="1917192" y="0"/>
                  </a:lnTo>
                  <a:lnTo>
                    <a:pt x="202692" y="0"/>
                  </a:lnTo>
                  <a:lnTo>
                    <a:pt x="126492" y="15240"/>
                  </a:lnTo>
                  <a:lnTo>
                    <a:pt x="89916" y="35052"/>
                  </a:lnTo>
                  <a:lnTo>
                    <a:pt x="60960" y="60960"/>
                  </a:lnTo>
                  <a:lnTo>
                    <a:pt x="35052" y="89916"/>
                  </a:lnTo>
                  <a:lnTo>
                    <a:pt x="15240" y="126492"/>
                  </a:lnTo>
                  <a:lnTo>
                    <a:pt x="3048" y="164592"/>
                  </a:lnTo>
                  <a:lnTo>
                    <a:pt x="0" y="202692"/>
                  </a:lnTo>
                  <a:lnTo>
                    <a:pt x="0" y="946404"/>
                  </a:lnTo>
                  <a:lnTo>
                    <a:pt x="36576" y="946404"/>
                  </a:lnTo>
                  <a:lnTo>
                    <a:pt x="36576" y="873252"/>
                  </a:lnTo>
                  <a:lnTo>
                    <a:pt x="73152" y="873252"/>
                  </a:lnTo>
                  <a:lnTo>
                    <a:pt x="73152" y="208788"/>
                  </a:lnTo>
                  <a:lnTo>
                    <a:pt x="74676" y="192786"/>
                  </a:lnTo>
                  <a:lnTo>
                    <a:pt x="74676" y="182880"/>
                  </a:lnTo>
                  <a:lnTo>
                    <a:pt x="76200" y="176784"/>
                  </a:lnTo>
                  <a:lnTo>
                    <a:pt x="76200" y="178308"/>
                  </a:lnTo>
                  <a:lnTo>
                    <a:pt x="82296" y="160020"/>
                  </a:lnTo>
                  <a:lnTo>
                    <a:pt x="82296" y="158496"/>
                  </a:lnTo>
                  <a:lnTo>
                    <a:pt x="85344" y="150876"/>
                  </a:lnTo>
                  <a:lnTo>
                    <a:pt x="85344" y="152704"/>
                  </a:lnTo>
                  <a:lnTo>
                    <a:pt x="94488" y="135331"/>
                  </a:lnTo>
                  <a:lnTo>
                    <a:pt x="94488" y="134112"/>
                  </a:lnTo>
                  <a:lnTo>
                    <a:pt x="97536" y="129540"/>
                  </a:lnTo>
                  <a:lnTo>
                    <a:pt x="97536" y="130360"/>
                  </a:lnTo>
                  <a:lnTo>
                    <a:pt x="109728" y="115355"/>
                  </a:lnTo>
                  <a:lnTo>
                    <a:pt x="109728" y="114300"/>
                  </a:lnTo>
                  <a:lnTo>
                    <a:pt x="114300" y="109728"/>
                  </a:lnTo>
                  <a:lnTo>
                    <a:pt x="114300" y="110803"/>
                  </a:lnTo>
                  <a:lnTo>
                    <a:pt x="129540" y="99149"/>
                  </a:lnTo>
                  <a:lnTo>
                    <a:pt x="129540" y="97536"/>
                  </a:lnTo>
                  <a:lnTo>
                    <a:pt x="150876" y="86306"/>
                  </a:lnTo>
                  <a:lnTo>
                    <a:pt x="150876" y="85344"/>
                  </a:lnTo>
                  <a:lnTo>
                    <a:pt x="158496" y="82296"/>
                  </a:lnTo>
                  <a:lnTo>
                    <a:pt x="158496" y="82804"/>
                  </a:lnTo>
                  <a:lnTo>
                    <a:pt x="176784" y="76708"/>
                  </a:lnTo>
                  <a:lnTo>
                    <a:pt x="176784" y="76200"/>
                  </a:lnTo>
                  <a:lnTo>
                    <a:pt x="182880" y="74676"/>
                  </a:lnTo>
                  <a:lnTo>
                    <a:pt x="182880" y="75619"/>
                  </a:lnTo>
                  <a:lnTo>
                    <a:pt x="205740" y="73442"/>
                  </a:lnTo>
                  <a:lnTo>
                    <a:pt x="205740" y="73152"/>
                  </a:lnTo>
                  <a:lnTo>
                    <a:pt x="1844040" y="73152"/>
                  </a:lnTo>
                  <a:lnTo>
                    <a:pt x="1844040" y="36576"/>
                  </a:lnTo>
                  <a:lnTo>
                    <a:pt x="1880616" y="73152"/>
                  </a:lnTo>
                  <a:lnTo>
                    <a:pt x="1880616" y="858393"/>
                  </a:lnTo>
                  <a:lnTo>
                    <a:pt x="1882140" y="856488"/>
                  </a:lnTo>
                  <a:lnTo>
                    <a:pt x="1901952" y="821436"/>
                  </a:lnTo>
                  <a:lnTo>
                    <a:pt x="1914144" y="781812"/>
                  </a:lnTo>
                  <a:lnTo>
                    <a:pt x="1917192" y="743712"/>
                  </a:lnTo>
                  <a:close/>
                </a:path>
                <a:path w="1917700" h="946785">
                  <a:moveTo>
                    <a:pt x="1712976" y="946404"/>
                  </a:moveTo>
                  <a:lnTo>
                    <a:pt x="1712976" y="873252"/>
                  </a:lnTo>
                  <a:lnTo>
                    <a:pt x="36576" y="873252"/>
                  </a:lnTo>
                  <a:lnTo>
                    <a:pt x="73152" y="909828"/>
                  </a:lnTo>
                  <a:lnTo>
                    <a:pt x="73152" y="946404"/>
                  </a:lnTo>
                  <a:lnTo>
                    <a:pt x="1712976" y="946404"/>
                  </a:lnTo>
                  <a:close/>
                </a:path>
                <a:path w="1917700" h="946785">
                  <a:moveTo>
                    <a:pt x="73152" y="946404"/>
                  </a:moveTo>
                  <a:lnTo>
                    <a:pt x="73152" y="909828"/>
                  </a:lnTo>
                  <a:lnTo>
                    <a:pt x="36576" y="873252"/>
                  </a:lnTo>
                  <a:lnTo>
                    <a:pt x="36576" y="946404"/>
                  </a:lnTo>
                  <a:lnTo>
                    <a:pt x="73152" y="946404"/>
                  </a:lnTo>
                  <a:close/>
                </a:path>
                <a:path w="1917700" h="946785">
                  <a:moveTo>
                    <a:pt x="76200" y="176784"/>
                  </a:moveTo>
                  <a:lnTo>
                    <a:pt x="74676" y="182880"/>
                  </a:lnTo>
                  <a:lnTo>
                    <a:pt x="75996" y="178917"/>
                  </a:lnTo>
                  <a:lnTo>
                    <a:pt x="76200" y="176784"/>
                  </a:lnTo>
                  <a:close/>
                </a:path>
                <a:path w="1917700" h="946785">
                  <a:moveTo>
                    <a:pt x="75996" y="178917"/>
                  </a:moveTo>
                  <a:lnTo>
                    <a:pt x="74676" y="182880"/>
                  </a:lnTo>
                  <a:lnTo>
                    <a:pt x="74676" y="192786"/>
                  </a:lnTo>
                  <a:lnTo>
                    <a:pt x="75996" y="178917"/>
                  </a:lnTo>
                  <a:close/>
                </a:path>
                <a:path w="1917700" h="946785">
                  <a:moveTo>
                    <a:pt x="76200" y="178308"/>
                  </a:moveTo>
                  <a:lnTo>
                    <a:pt x="76200" y="176784"/>
                  </a:lnTo>
                  <a:lnTo>
                    <a:pt x="75996" y="178917"/>
                  </a:lnTo>
                  <a:lnTo>
                    <a:pt x="76200" y="178308"/>
                  </a:lnTo>
                  <a:close/>
                </a:path>
                <a:path w="1917700" h="946785">
                  <a:moveTo>
                    <a:pt x="85344" y="150876"/>
                  </a:moveTo>
                  <a:lnTo>
                    <a:pt x="82296" y="158496"/>
                  </a:lnTo>
                  <a:lnTo>
                    <a:pt x="83681" y="155863"/>
                  </a:lnTo>
                  <a:lnTo>
                    <a:pt x="85344" y="150876"/>
                  </a:lnTo>
                  <a:close/>
                </a:path>
                <a:path w="1917700" h="946785">
                  <a:moveTo>
                    <a:pt x="83681" y="155863"/>
                  </a:moveTo>
                  <a:lnTo>
                    <a:pt x="82296" y="158496"/>
                  </a:lnTo>
                  <a:lnTo>
                    <a:pt x="82296" y="160020"/>
                  </a:lnTo>
                  <a:lnTo>
                    <a:pt x="83681" y="155863"/>
                  </a:lnTo>
                  <a:close/>
                </a:path>
                <a:path w="1917700" h="946785">
                  <a:moveTo>
                    <a:pt x="85344" y="152704"/>
                  </a:moveTo>
                  <a:lnTo>
                    <a:pt x="85344" y="150876"/>
                  </a:lnTo>
                  <a:lnTo>
                    <a:pt x="83681" y="155863"/>
                  </a:lnTo>
                  <a:lnTo>
                    <a:pt x="85344" y="152704"/>
                  </a:lnTo>
                  <a:close/>
                </a:path>
                <a:path w="1917700" h="946785">
                  <a:moveTo>
                    <a:pt x="97536" y="129540"/>
                  </a:moveTo>
                  <a:lnTo>
                    <a:pt x="94488" y="134112"/>
                  </a:lnTo>
                  <a:lnTo>
                    <a:pt x="96309" y="131869"/>
                  </a:lnTo>
                  <a:lnTo>
                    <a:pt x="97536" y="129540"/>
                  </a:lnTo>
                  <a:close/>
                </a:path>
                <a:path w="1917700" h="946785">
                  <a:moveTo>
                    <a:pt x="96309" y="131869"/>
                  </a:moveTo>
                  <a:lnTo>
                    <a:pt x="94488" y="134112"/>
                  </a:lnTo>
                  <a:lnTo>
                    <a:pt x="94488" y="135331"/>
                  </a:lnTo>
                  <a:lnTo>
                    <a:pt x="96309" y="131869"/>
                  </a:lnTo>
                  <a:close/>
                </a:path>
                <a:path w="1917700" h="946785">
                  <a:moveTo>
                    <a:pt x="97536" y="130360"/>
                  </a:moveTo>
                  <a:lnTo>
                    <a:pt x="97536" y="129540"/>
                  </a:lnTo>
                  <a:lnTo>
                    <a:pt x="96309" y="131869"/>
                  </a:lnTo>
                  <a:lnTo>
                    <a:pt x="97536" y="130360"/>
                  </a:lnTo>
                  <a:close/>
                </a:path>
                <a:path w="1917700" h="946785">
                  <a:moveTo>
                    <a:pt x="114300" y="109728"/>
                  </a:moveTo>
                  <a:lnTo>
                    <a:pt x="109728" y="114300"/>
                  </a:lnTo>
                  <a:lnTo>
                    <a:pt x="111991" y="112568"/>
                  </a:lnTo>
                  <a:lnTo>
                    <a:pt x="114300" y="109728"/>
                  </a:lnTo>
                  <a:close/>
                </a:path>
                <a:path w="1917700" h="946785">
                  <a:moveTo>
                    <a:pt x="111991" y="112568"/>
                  </a:moveTo>
                  <a:lnTo>
                    <a:pt x="109728" y="114300"/>
                  </a:lnTo>
                  <a:lnTo>
                    <a:pt x="109728" y="115355"/>
                  </a:lnTo>
                  <a:lnTo>
                    <a:pt x="111991" y="112568"/>
                  </a:lnTo>
                  <a:close/>
                </a:path>
                <a:path w="1917700" h="946785">
                  <a:moveTo>
                    <a:pt x="114300" y="110803"/>
                  </a:moveTo>
                  <a:lnTo>
                    <a:pt x="114300" y="109728"/>
                  </a:lnTo>
                  <a:lnTo>
                    <a:pt x="111991" y="112568"/>
                  </a:lnTo>
                  <a:lnTo>
                    <a:pt x="114300" y="110803"/>
                  </a:lnTo>
                  <a:close/>
                </a:path>
                <a:path w="1917700" h="946785">
                  <a:moveTo>
                    <a:pt x="135636" y="94488"/>
                  </a:moveTo>
                  <a:lnTo>
                    <a:pt x="129540" y="97536"/>
                  </a:lnTo>
                  <a:lnTo>
                    <a:pt x="129540" y="99149"/>
                  </a:lnTo>
                  <a:lnTo>
                    <a:pt x="135636" y="94488"/>
                  </a:lnTo>
                  <a:close/>
                </a:path>
                <a:path w="1917700" h="946785">
                  <a:moveTo>
                    <a:pt x="158496" y="82296"/>
                  </a:moveTo>
                  <a:lnTo>
                    <a:pt x="150876" y="85344"/>
                  </a:lnTo>
                  <a:lnTo>
                    <a:pt x="155863" y="83681"/>
                  </a:lnTo>
                  <a:lnTo>
                    <a:pt x="158496" y="82296"/>
                  </a:lnTo>
                  <a:close/>
                </a:path>
                <a:path w="1917700" h="946785">
                  <a:moveTo>
                    <a:pt x="155863" y="83681"/>
                  </a:moveTo>
                  <a:lnTo>
                    <a:pt x="150876" y="85344"/>
                  </a:lnTo>
                  <a:lnTo>
                    <a:pt x="150876" y="86306"/>
                  </a:lnTo>
                  <a:lnTo>
                    <a:pt x="155863" y="83681"/>
                  </a:lnTo>
                  <a:close/>
                </a:path>
                <a:path w="1917700" h="946785">
                  <a:moveTo>
                    <a:pt x="158496" y="82804"/>
                  </a:moveTo>
                  <a:lnTo>
                    <a:pt x="158496" y="82296"/>
                  </a:lnTo>
                  <a:lnTo>
                    <a:pt x="155863" y="83681"/>
                  </a:lnTo>
                  <a:lnTo>
                    <a:pt x="158496" y="82804"/>
                  </a:lnTo>
                  <a:close/>
                </a:path>
                <a:path w="1917700" h="946785">
                  <a:moveTo>
                    <a:pt x="182880" y="74676"/>
                  </a:moveTo>
                  <a:lnTo>
                    <a:pt x="176784" y="76200"/>
                  </a:lnTo>
                  <a:lnTo>
                    <a:pt x="178917" y="75996"/>
                  </a:lnTo>
                  <a:lnTo>
                    <a:pt x="182880" y="74676"/>
                  </a:lnTo>
                  <a:close/>
                </a:path>
                <a:path w="1917700" h="946785">
                  <a:moveTo>
                    <a:pt x="178917" y="75996"/>
                  </a:moveTo>
                  <a:lnTo>
                    <a:pt x="176784" y="76200"/>
                  </a:lnTo>
                  <a:lnTo>
                    <a:pt x="176784" y="76708"/>
                  </a:lnTo>
                  <a:lnTo>
                    <a:pt x="178917" y="75996"/>
                  </a:lnTo>
                  <a:close/>
                </a:path>
                <a:path w="1917700" h="946785">
                  <a:moveTo>
                    <a:pt x="182880" y="75619"/>
                  </a:moveTo>
                  <a:lnTo>
                    <a:pt x="182880" y="74676"/>
                  </a:lnTo>
                  <a:lnTo>
                    <a:pt x="178917" y="75996"/>
                  </a:lnTo>
                  <a:lnTo>
                    <a:pt x="182880" y="75619"/>
                  </a:lnTo>
                  <a:close/>
                </a:path>
                <a:path w="1917700" h="946785">
                  <a:moveTo>
                    <a:pt x="208788" y="73152"/>
                  </a:moveTo>
                  <a:lnTo>
                    <a:pt x="205740" y="73152"/>
                  </a:lnTo>
                  <a:lnTo>
                    <a:pt x="205740" y="73442"/>
                  </a:lnTo>
                  <a:lnTo>
                    <a:pt x="208788" y="73152"/>
                  </a:lnTo>
                  <a:close/>
                </a:path>
                <a:path w="1917700" h="946785">
                  <a:moveTo>
                    <a:pt x="1738503" y="870530"/>
                  </a:moveTo>
                  <a:lnTo>
                    <a:pt x="1709928" y="873252"/>
                  </a:lnTo>
                  <a:lnTo>
                    <a:pt x="1712976" y="873252"/>
                  </a:lnTo>
                  <a:lnTo>
                    <a:pt x="1712976" y="946404"/>
                  </a:lnTo>
                  <a:lnTo>
                    <a:pt x="1714500" y="946404"/>
                  </a:lnTo>
                  <a:lnTo>
                    <a:pt x="1734312" y="944819"/>
                  </a:lnTo>
                  <a:lnTo>
                    <a:pt x="1734312" y="871728"/>
                  </a:lnTo>
                  <a:lnTo>
                    <a:pt x="1738503" y="870530"/>
                  </a:lnTo>
                  <a:close/>
                </a:path>
                <a:path w="1917700" h="946785">
                  <a:moveTo>
                    <a:pt x="1741932" y="870204"/>
                  </a:moveTo>
                  <a:lnTo>
                    <a:pt x="1738503" y="870530"/>
                  </a:lnTo>
                  <a:lnTo>
                    <a:pt x="1734312" y="871728"/>
                  </a:lnTo>
                  <a:lnTo>
                    <a:pt x="1741932" y="870204"/>
                  </a:lnTo>
                  <a:close/>
                </a:path>
                <a:path w="1917700" h="946785">
                  <a:moveTo>
                    <a:pt x="1741932" y="944209"/>
                  </a:moveTo>
                  <a:lnTo>
                    <a:pt x="1741932" y="870204"/>
                  </a:lnTo>
                  <a:lnTo>
                    <a:pt x="1734312" y="871728"/>
                  </a:lnTo>
                  <a:lnTo>
                    <a:pt x="1734312" y="944819"/>
                  </a:lnTo>
                  <a:lnTo>
                    <a:pt x="1741932" y="944209"/>
                  </a:lnTo>
                  <a:close/>
                </a:path>
                <a:path w="1917700" h="946785">
                  <a:moveTo>
                    <a:pt x="1764674" y="863052"/>
                  </a:moveTo>
                  <a:lnTo>
                    <a:pt x="1738503" y="870530"/>
                  </a:lnTo>
                  <a:lnTo>
                    <a:pt x="1741932" y="870204"/>
                  </a:lnTo>
                  <a:lnTo>
                    <a:pt x="1741932" y="944209"/>
                  </a:lnTo>
                  <a:lnTo>
                    <a:pt x="1752600" y="943356"/>
                  </a:lnTo>
                  <a:lnTo>
                    <a:pt x="1760220" y="941011"/>
                  </a:lnTo>
                  <a:lnTo>
                    <a:pt x="1760220" y="865632"/>
                  </a:lnTo>
                  <a:lnTo>
                    <a:pt x="1764674" y="863052"/>
                  </a:lnTo>
                  <a:close/>
                </a:path>
                <a:path w="1917700" h="946785">
                  <a:moveTo>
                    <a:pt x="1766316" y="862584"/>
                  </a:moveTo>
                  <a:lnTo>
                    <a:pt x="1764674" y="863052"/>
                  </a:lnTo>
                  <a:lnTo>
                    <a:pt x="1760220" y="865632"/>
                  </a:lnTo>
                  <a:lnTo>
                    <a:pt x="1766316" y="862584"/>
                  </a:lnTo>
                  <a:close/>
                </a:path>
                <a:path w="1917700" h="946785">
                  <a:moveTo>
                    <a:pt x="1766316" y="939135"/>
                  </a:moveTo>
                  <a:lnTo>
                    <a:pt x="1766316" y="862584"/>
                  </a:lnTo>
                  <a:lnTo>
                    <a:pt x="1760220" y="865632"/>
                  </a:lnTo>
                  <a:lnTo>
                    <a:pt x="1760220" y="941011"/>
                  </a:lnTo>
                  <a:lnTo>
                    <a:pt x="1766316" y="939135"/>
                  </a:lnTo>
                  <a:close/>
                </a:path>
                <a:path w="1917700" h="946785">
                  <a:moveTo>
                    <a:pt x="1786602" y="850358"/>
                  </a:moveTo>
                  <a:lnTo>
                    <a:pt x="1764674" y="863052"/>
                  </a:lnTo>
                  <a:lnTo>
                    <a:pt x="1766316" y="862584"/>
                  </a:lnTo>
                  <a:lnTo>
                    <a:pt x="1766316" y="939135"/>
                  </a:lnTo>
                  <a:lnTo>
                    <a:pt x="1783080" y="933977"/>
                  </a:lnTo>
                  <a:lnTo>
                    <a:pt x="1783080" y="853440"/>
                  </a:lnTo>
                  <a:lnTo>
                    <a:pt x="1786602" y="850358"/>
                  </a:lnTo>
                  <a:close/>
                </a:path>
                <a:path w="1917700" h="946785">
                  <a:moveTo>
                    <a:pt x="1789176" y="848868"/>
                  </a:moveTo>
                  <a:lnTo>
                    <a:pt x="1786602" y="850358"/>
                  </a:lnTo>
                  <a:lnTo>
                    <a:pt x="1783080" y="853440"/>
                  </a:lnTo>
                  <a:lnTo>
                    <a:pt x="1789176" y="848868"/>
                  </a:lnTo>
                  <a:close/>
                </a:path>
                <a:path w="1917700" h="946785">
                  <a:moveTo>
                    <a:pt x="1789176" y="932101"/>
                  </a:moveTo>
                  <a:lnTo>
                    <a:pt x="1789176" y="848868"/>
                  </a:lnTo>
                  <a:lnTo>
                    <a:pt x="1783080" y="853440"/>
                  </a:lnTo>
                  <a:lnTo>
                    <a:pt x="1783080" y="933977"/>
                  </a:lnTo>
                  <a:lnTo>
                    <a:pt x="1789176" y="932101"/>
                  </a:lnTo>
                  <a:close/>
                </a:path>
                <a:path w="1917700" h="946785">
                  <a:moveTo>
                    <a:pt x="1805025" y="834237"/>
                  </a:moveTo>
                  <a:lnTo>
                    <a:pt x="1786602" y="850358"/>
                  </a:lnTo>
                  <a:lnTo>
                    <a:pt x="1789176" y="848868"/>
                  </a:lnTo>
                  <a:lnTo>
                    <a:pt x="1789176" y="932101"/>
                  </a:lnTo>
                  <a:lnTo>
                    <a:pt x="1792224" y="931164"/>
                  </a:lnTo>
                  <a:lnTo>
                    <a:pt x="1802892" y="925598"/>
                  </a:lnTo>
                  <a:lnTo>
                    <a:pt x="1802892" y="836676"/>
                  </a:lnTo>
                  <a:lnTo>
                    <a:pt x="1805025" y="834237"/>
                  </a:lnTo>
                  <a:close/>
                </a:path>
                <a:path w="1917700" h="946785">
                  <a:moveTo>
                    <a:pt x="1807464" y="832104"/>
                  </a:moveTo>
                  <a:lnTo>
                    <a:pt x="1805025" y="834237"/>
                  </a:lnTo>
                  <a:lnTo>
                    <a:pt x="1802892" y="836676"/>
                  </a:lnTo>
                  <a:lnTo>
                    <a:pt x="1807464" y="832104"/>
                  </a:lnTo>
                  <a:close/>
                </a:path>
                <a:path w="1917700" h="946785">
                  <a:moveTo>
                    <a:pt x="1807464" y="923212"/>
                  </a:moveTo>
                  <a:lnTo>
                    <a:pt x="1807464" y="832104"/>
                  </a:lnTo>
                  <a:lnTo>
                    <a:pt x="1802892" y="836676"/>
                  </a:lnTo>
                  <a:lnTo>
                    <a:pt x="1802892" y="925598"/>
                  </a:lnTo>
                  <a:lnTo>
                    <a:pt x="1807464" y="923212"/>
                  </a:lnTo>
                  <a:close/>
                </a:path>
                <a:path w="1917700" h="946785">
                  <a:moveTo>
                    <a:pt x="1820806" y="816202"/>
                  </a:moveTo>
                  <a:lnTo>
                    <a:pt x="1805025" y="834237"/>
                  </a:lnTo>
                  <a:lnTo>
                    <a:pt x="1807464" y="832104"/>
                  </a:lnTo>
                  <a:lnTo>
                    <a:pt x="1807464" y="923212"/>
                  </a:lnTo>
                  <a:lnTo>
                    <a:pt x="1819656" y="916851"/>
                  </a:lnTo>
                  <a:lnTo>
                    <a:pt x="1819656" y="818388"/>
                  </a:lnTo>
                  <a:lnTo>
                    <a:pt x="1820806" y="816202"/>
                  </a:lnTo>
                  <a:close/>
                </a:path>
                <a:path w="1917700" h="946785">
                  <a:moveTo>
                    <a:pt x="1824228" y="812292"/>
                  </a:moveTo>
                  <a:lnTo>
                    <a:pt x="1820806" y="816202"/>
                  </a:lnTo>
                  <a:lnTo>
                    <a:pt x="1819656" y="818388"/>
                  </a:lnTo>
                  <a:lnTo>
                    <a:pt x="1824228" y="812292"/>
                  </a:lnTo>
                  <a:close/>
                </a:path>
                <a:path w="1917700" h="946785">
                  <a:moveTo>
                    <a:pt x="1824228" y="914466"/>
                  </a:moveTo>
                  <a:lnTo>
                    <a:pt x="1824228" y="812292"/>
                  </a:lnTo>
                  <a:lnTo>
                    <a:pt x="1819656" y="818388"/>
                  </a:lnTo>
                  <a:lnTo>
                    <a:pt x="1819656" y="916851"/>
                  </a:lnTo>
                  <a:lnTo>
                    <a:pt x="1824228" y="914466"/>
                  </a:lnTo>
                  <a:close/>
                </a:path>
                <a:path w="1917700" h="946785">
                  <a:moveTo>
                    <a:pt x="1834896" y="789432"/>
                  </a:moveTo>
                  <a:lnTo>
                    <a:pt x="1820806" y="816202"/>
                  </a:lnTo>
                  <a:lnTo>
                    <a:pt x="1824228" y="812292"/>
                  </a:lnTo>
                  <a:lnTo>
                    <a:pt x="1824228" y="914466"/>
                  </a:lnTo>
                  <a:lnTo>
                    <a:pt x="1827276" y="912876"/>
                  </a:lnTo>
                  <a:lnTo>
                    <a:pt x="1833372" y="907694"/>
                  </a:lnTo>
                  <a:lnTo>
                    <a:pt x="1833372" y="795528"/>
                  </a:lnTo>
                  <a:lnTo>
                    <a:pt x="1834896" y="789432"/>
                  </a:lnTo>
                  <a:close/>
                </a:path>
                <a:path w="1917700" h="946785">
                  <a:moveTo>
                    <a:pt x="1841318" y="767715"/>
                  </a:moveTo>
                  <a:lnTo>
                    <a:pt x="1833372" y="795528"/>
                  </a:lnTo>
                  <a:lnTo>
                    <a:pt x="1833372" y="907694"/>
                  </a:lnTo>
                  <a:lnTo>
                    <a:pt x="1840992" y="901217"/>
                  </a:lnTo>
                  <a:lnTo>
                    <a:pt x="1840992" y="771144"/>
                  </a:lnTo>
                  <a:lnTo>
                    <a:pt x="1841318" y="767715"/>
                  </a:lnTo>
                  <a:close/>
                </a:path>
                <a:path w="1917700" h="946785">
                  <a:moveTo>
                    <a:pt x="1842516" y="763524"/>
                  </a:moveTo>
                  <a:lnTo>
                    <a:pt x="1841318" y="767715"/>
                  </a:lnTo>
                  <a:lnTo>
                    <a:pt x="1840992" y="771144"/>
                  </a:lnTo>
                  <a:lnTo>
                    <a:pt x="1842516" y="763524"/>
                  </a:lnTo>
                  <a:close/>
                </a:path>
                <a:path w="1917700" h="946785">
                  <a:moveTo>
                    <a:pt x="1842516" y="899922"/>
                  </a:moveTo>
                  <a:lnTo>
                    <a:pt x="1842516" y="763524"/>
                  </a:lnTo>
                  <a:lnTo>
                    <a:pt x="1840992" y="771144"/>
                  </a:lnTo>
                  <a:lnTo>
                    <a:pt x="1840992" y="901217"/>
                  </a:lnTo>
                  <a:lnTo>
                    <a:pt x="1842516" y="899922"/>
                  </a:lnTo>
                  <a:close/>
                </a:path>
                <a:path w="1917700" h="946785">
                  <a:moveTo>
                    <a:pt x="1880616" y="858393"/>
                  </a:moveTo>
                  <a:lnTo>
                    <a:pt x="1880616" y="73152"/>
                  </a:lnTo>
                  <a:lnTo>
                    <a:pt x="1844040" y="73152"/>
                  </a:lnTo>
                  <a:lnTo>
                    <a:pt x="1844040" y="739140"/>
                  </a:lnTo>
                  <a:lnTo>
                    <a:pt x="1841318" y="767715"/>
                  </a:lnTo>
                  <a:lnTo>
                    <a:pt x="1842516" y="763524"/>
                  </a:lnTo>
                  <a:lnTo>
                    <a:pt x="1842516" y="899922"/>
                  </a:lnTo>
                  <a:lnTo>
                    <a:pt x="1857756" y="886968"/>
                  </a:lnTo>
                  <a:lnTo>
                    <a:pt x="1880616" y="858393"/>
                  </a:lnTo>
                  <a:close/>
                </a:path>
                <a:path w="1917700" h="946785">
                  <a:moveTo>
                    <a:pt x="1880616" y="73152"/>
                  </a:moveTo>
                  <a:lnTo>
                    <a:pt x="1844040" y="36576"/>
                  </a:lnTo>
                  <a:lnTo>
                    <a:pt x="1844040" y="73152"/>
                  </a:lnTo>
                  <a:lnTo>
                    <a:pt x="1880616" y="73152"/>
                  </a:lnTo>
                  <a:close/>
                </a:path>
              </a:pathLst>
            </a:custGeom>
            <a:solidFill>
              <a:srgbClr val="4371C4"/>
            </a:solidFill>
          </p:spPr>
          <p:txBody>
            <a:bodyPr wrap="square" lIns="0" tIns="0" rIns="0" bIns="0" rtlCol="0"/>
            <a:lstStyle/>
            <a:p>
              <a:endParaRPr sz="1588">
                <a:solidFill>
                  <a:prstClr val="black"/>
                </a:solidFill>
              </a:endParaRPr>
            </a:p>
          </p:txBody>
        </p:sp>
        <p:pic>
          <p:nvPicPr>
            <p:cNvPr id="71" name="object 31">
              <a:extLst>
                <a:ext uri="{FF2B5EF4-FFF2-40B4-BE49-F238E27FC236}">
                  <a16:creationId xmlns:a16="http://schemas.microsoft.com/office/drawing/2014/main" id="{6607DE66-B1AD-ADF2-8970-B10D820E7EA0}"/>
                </a:ext>
              </a:extLst>
            </p:cNvPr>
            <p:cNvPicPr/>
            <p:nvPr/>
          </p:nvPicPr>
          <p:blipFill>
            <a:blip r:embed="rId11" cstate="print"/>
            <a:stretch>
              <a:fillRect/>
            </a:stretch>
          </p:blipFill>
          <p:spPr>
            <a:xfrm>
              <a:off x="5178551" y="4160520"/>
              <a:ext cx="1761743" cy="726947"/>
            </a:xfrm>
            <a:prstGeom prst="rect">
              <a:avLst/>
            </a:prstGeom>
          </p:spPr>
        </p:pic>
        <p:sp>
          <p:nvSpPr>
            <p:cNvPr id="72" name="object 32">
              <a:extLst>
                <a:ext uri="{FF2B5EF4-FFF2-40B4-BE49-F238E27FC236}">
                  <a16:creationId xmlns:a16="http://schemas.microsoft.com/office/drawing/2014/main" id="{3941BCFE-70DF-9D1A-E3DB-45B0ABA34B9C}"/>
                </a:ext>
              </a:extLst>
            </p:cNvPr>
            <p:cNvSpPr/>
            <p:nvPr/>
          </p:nvSpPr>
          <p:spPr>
            <a:xfrm>
              <a:off x="5105400" y="4085844"/>
              <a:ext cx="1908175" cy="875030"/>
            </a:xfrm>
            <a:custGeom>
              <a:avLst/>
              <a:gdLst/>
              <a:ahLst/>
              <a:cxnLst/>
              <a:rect l="l" t="t" r="r" b="b"/>
              <a:pathLst>
                <a:path w="1908175" h="875029">
                  <a:moveTo>
                    <a:pt x="1908048" y="684276"/>
                  </a:moveTo>
                  <a:lnTo>
                    <a:pt x="1908048" y="0"/>
                  </a:lnTo>
                  <a:lnTo>
                    <a:pt x="190500" y="0"/>
                  </a:lnTo>
                  <a:lnTo>
                    <a:pt x="118872" y="15240"/>
                  </a:lnTo>
                  <a:lnTo>
                    <a:pt x="85344" y="33528"/>
                  </a:lnTo>
                  <a:lnTo>
                    <a:pt x="33528" y="86868"/>
                  </a:lnTo>
                  <a:lnTo>
                    <a:pt x="15240" y="120396"/>
                  </a:lnTo>
                  <a:lnTo>
                    <a:pt x="3048" y="156972"/>
                  </a:lnTo>
                  <a:lnTo>
                    <a:pt x="0" y="192024"/>
                  </a:lnTo>
                  <a:lnTo>
                    <a:pt x="0" y="874776"/>
                  </a:lnTo>
                  <a:lnTo>
                    <a:pt x="36576" y="874776"/>
                  </a:lnTo>
                  <a:lnTo>
                    <a:pt x="36576" y="801624"/>
                  </a:lnTo>
                  <a:lnTo>
                    <a:pt x="73152" y="801624"/>
                  </a:lnTo>
                  <a:lnTo>
                    <a:pt x="73152" y="198120"/>
                  </a:lnTo>
                  <a:lnTo>
                    <a:pt x="74676" y="182880"/>
                  </a:lnTo>
                  <a:lnTo>
                    <a:pt x="74676" y="173736"/>
                  </a:lnTo>
                  <a:lnTo>
                    <a:pt x="76200" y="167640"/>
                  </a:lnTo>
                  <a:lnTo>
                    <a:pt x="76200" y="168910"/>
                  </a:lnTo>
                  <a:lnTo>
                    <a:pt x="80772" y="154432"/>
                  </a:lnTo>
                  <a:lnTo>
                    <a:pt x="80772" y="152400"/>
                  </a:lnTo>
                  <a:lnTo>
                    <a:pt x="83820" y="144780"/>
                  </a:lnTo>
                  <a:lnTo>
                    <a:pt x="83820" y="146913"/>
                  </a:lnTo>
                  <a:lnTo>
                    <a:pt x="91440" y="133197"/>
                  </a:lnTo>
                  <a:lnTo>
                    <a:pt x="91440" y="131064"/>
                  </a:lnTo>
                  <a:lnTo>
                    <a:pt x="96012" y="124968"/>
                  </a:lnTo>
                  <a:lnTo>
                    <a:pt x="96012" y="125436"/>
                  </a:lnTo>
                  <a:lnTo>
                    <a:pt x="106680" y="112307"/>
                  </a:lnTo>
                  <a:lnTo>
                    <a:pt x="106680" y="111252"/>
                  </a:lnTo>
                  <a:lnTo>
                    <a:pt x="111252" y="106680"/>
                  </a:lnTo>
                  <a:lnTo>
                    <a:pt x="111252" y="107594"/>
                  </a:lnTo>
                  <a:lnTo>
                    <a:pt x="123444" y="97840"/>
                  </a:lnTo>
                  <a:lnTo>
                    <a:pt x="123444" y="96012"/>
                  </a:lnTo>
                  <a:lnTo>
                    <a:pt x="150876" y="82296"/>
                  </a:lnTo>
                  <a:lnTo>
                    <a:pt x="150876" y="83418"/>
                  </a:lnTo>
                  <a:lnTo>
                    <a:pt x="166116" y="78606"/>
                  </a:lnTo>
                  <a:lnTo>
                    <a:pt x="166116" y="77724"/>
                  </a:lnTo>
                  <a:lnTo>
                    <a:pt x="173736" y="76200"/>
                  </a:lnTo>
                  <a:lnTo>
                    <a:pt x="173736" y="76581"/>
                  </a:lnTo>
                  <a:lnTo>
                    <a:pt x="196596" y="73152"/>
                  </a:lnTo>
                  <a:lnTo>
                    <a:pt x="196596" y="74676"/>
                  </a:lnTo>
                  <a:lnTo>
                    <a:pt x="1834896" y="74676"/>
                  </a:lnTo>
                  <a:lnTo>
                    <a:pt x="1834896" y="38100"/>
                  </a:lnTo>
                  <a:lnTo>
                    <a:pt x="1871472" y="74676"/>
                  </a:lnTo>
                  <a:lnTo>
                    <a:pt x="1871472" y="793292"/>
                  </a:lnTo>
                  <a:lnTo>
                    <a:pt x="1874520" y="789432"/>
                  </a:lnTo>
                  <a:lnTo>
                    <a:pt x="1892808" y="755904"/>
                  </a:lnTo>
                  <a:lnTo>
                    <a:pt x="1905000" y="719328"/>
                  </a:lnTo>
                  <a:lnTo>
                    <a:pt x="1908048" y="684276"/>
                  </a:lnTo>
                  <a:close/>
                </a:path>
                <a:path w="1908175" h="875029">
                  <a:moveTo>
                    <a:pt x="1714500" y="874776"/>
                  </a:moveTo>
                  <a:lnTo>
                    <a:pt x="1714500" y="801624"/>
                  </a:lnTo>
                  <a:lnTo>
                    <a:pt x="36576" y="801624"/>
                  </a:lnTo>
                  <a:lnTo>
                    <a:pt x="73152" y="838200"/>
                  </a:lnTo>
                  <a:lnTo>
                    <a:pt x="73152" y="874776"/>
                  </a:lnTo>
                  <a:lnTo>
                    <a:pt x="1714500" y="874776"/>
                  </a:lnTo>
                  <a:close/>
                </a:path>
                <a:path w="1908175" h="875029">
                  <a:moveTo>
                    <a:pt x="73152" y="874776"/>
                  </a:moveTo>
                  <a:lnTo>
                    <a:pt x="73152" y="838200"/>
                  </a:lnTo>
                  <a:lnTo>
                    <a:pt x="36576" y="801624"/>
                  </a:lnTo>
                  <a:lnTo>
                    <a:pt x="36576" y="874776"/>
                  </a:lnTo>
                  <a:lnTo>
                    <a:pt x="73152" y="874776"/>
                  </a:lnTo>
                  <a:close/>
                </a:path>
                <a:path w="1908175" h="875029">
                  <a:moveTo>
                    <a:pt x="76200" y="167640"/>
                  </a:moveTo>
                  <a:lnTo>
                    <a:pt x="74676" y="173736"/>
                  </a:lnTo>
                  <a:lnTo>
                    <a:pt x="76014" y="169498"/>
                  </a:lnTo>
                  <a:lnTo>
                    <a:pt x="76200" y="167640"/>
                  </a:lnTo>
                  <a:close/>
                </a:path>
                <a:path w="1908175" h="875029">
                  <a:moveTo>
                    <a:pt x="76014" y="169498"/>
                  </a:moveTo>
                  <a:lnTo>
                    <a:pt x="74676" y="173736"/>
                  </a:lnTo>
                  <a:lnTo>
                    <a:pt x="74676" y="182880"/>
                  </a:lnTo>
                  <a:lnTo>
                    <a:pt x="76014" y="169498"/>
                  </a:lnTo>
                  <a:close/>
                </a:path>
                <a:path w="1908175" h="875029">
                  <a:moveTo>
                    <a:pt x="76200" y="168910"/>
                  </a:moveTo>
                  <a:lnTo>
                    <a:pt x="76200" y="167640"/>
                  </a:lnTo>
                  <a:lnTo>
                    <a:pt x="76014" y="169498"/>
                  </a:lnTo>
                  <a:lnTo>
                    <a:pt x="76200" y="168910"/>
                  </a:lnTo>
                  <a:close/>
                </a:path>
                <a:path w="1908175" h="875029">
                  <a:moveTo>
                    <a:pt x="83820" y="144780"/>
                  </a:moveTo>
                  <a:lnTo>
                    <a:pt x="80772" y="152400"/>
                  </a:lnTo>
                  <a:lnTo>
                    <a:pt x="82258" y="149723"/>
                  </a:lnTo>
                  <a:lnTo>
                    <a:pt x="83820" y="144780"/>
                  </a:lnTo>
                  <a:close/>
                </a:path>
                <a:path w="1908175" h="875029">
                  <a:moveTo>
                    <a:pt x="82258" y="149723"/>
                  </a:moveTo>
                  <a:lnTo>
                    <a:pt x="80772" y="152400"/>
                  </a:lnTo>
                  <a:lnTo>
                    <a:pt x="80772" y="154432"/>
                  </a:lnTo>
                  <a:lnTo>
                    <a:pt x="82258" y="149723"/>
                  </a:lnTo>
                  <a:close/>
                </a:path>
                <a:path w="1908175" h="875029">
                  <a:moveTo>
                    <a:pt x="83820" y="146913"/>
                  </a:moveTo>
                  <a:lnTo>
                    <a:pt x="83820" y="144780"/>
                  </a:lnTo>
                  <a:lnTo>
                    <a:pt x="82258" y="149723"/>
                  </a:lnTo>
                  <a:lnTo>
                    <a:pt x="83820" y="146913"/>
                  </a:lnTo>
                  <a:close/>
                </a:path>
                <a:path w="1908175" h="875029">
                  <a:moveTo>
                    <a:pt x="96012" y="124968"/>
                  </a:moveTo>
                  <a:lnTo>
                    <a:pt x="91440" y="131064"/>
                  </a:lnTo>
                  <a:lnTo>
                    <a:pt x="95188" y="126450"/>
                  </a:lnTo>
                  <a:lnTo>
                    <a:pt x="96012" y="124968"/>
                  </a:lnTo>
                  <a:close/>
                </a:path>
                <a:path w="1908175" h="875029">
                  <a:moveTo>
                    <a:pt x="95188" y="126450"/>
                  </a:moveTo>
                  <a:lnTo>
                    <a:pt x="91440" y="131064"/>
                  </a:lnTo>
                  <a:lnTo>
                    <a:pt x="91440" y="133197"/>
                  </a:lnTo>
                  <a:lnTo>
                    <a:pt x="95188" y="126450"/>
                  </a:lnTo>
                  <a:close/>
                </a:path>
                <a:path w="1908175" h="875029">
                  <a:moveTo>
                    <a:pt x="96012" y="125436"/>
                  </a:moveTo>
                  <a:lnTo>
                    <a:pt x="96012" y="124968"/>
                  </a:lnTo>
                  <a:lnTo>
                    <a:pt x="95188" y="126450"/>
                  </a:lnTo>
                  <a:lnTo>
                    <a:pt x="96012" y="125436"/>
                  </a:lnTo>
                  <a:close/>
                </a:path>
                <a:path w="1908175" h="875029">
                  <a:moveTo>
                    <a:pt x="111252" y="106680"/>
                  </a:moveTo>
                  <a:lnTo>
                    <a:pt x="106680" y="111252"/>
                  </a:lnTo>
                  <a:lnTo>
                    <a:pt x="109129" y="109292"/>
                  </a:lnTo>
                  <a:lnTo>
                    <a:pt x="111252" y="106680"/>
                  </a:lnTo>
                  <a:close/>
                </a:path>
                <a:path w="1908175" h="875029">
                  <a:moveTo>
                    <a:pt x="109129" y="109292"/>
                  </a:moveTo>
                  <a:lnTo>
                    <a:pt x="106680" y="111252"/>
                  </a:lnTo>
                  <a:lnTo>
                    <a:pt x="106680" y="112307"/>
                  </a:lnTo>
                  <a:lnTo>
                    <a:pt x="109129" y="109292"/>
                  </a:lnTo>
                  <a:close/>
                </a:path>
                <a:path w="1908175" h="875029">
                  <a:moveTo>
                    <a:pt x="111252" y="107594"/>
                  </a:moveTo>
                  <a:lnTo>
                    <a:pt x="111252" y="106680"/>
                  </a:lnTo>
                  <a:lnTo>
                    <a:pt x="109129" y="109292"/>
                  </a:lnTo>
                  <a:lnTo>
                    <a:pt x="111252" y="107594"/>
                  </a:lnTo>
                  <a:close/>
                </a:path>
                <a:path w="1908175" h="875029">
                  <a:moveTo>
                    <a:pt x="129540" y="92964"/>
                  </a:moveTo>
                  <a:lnTo>
                    <a:pt x="123444" y="96012"/>
                  </a:lnTo>
                  <a:lnTo>
                    <a:pt x="123444" y="97840"/>
                  </a:lnTo>
                  <a:lnTo>
                    <a:pt x="129540" y="92964"/>
                  </a:lnTo>
                  <a:close/>
                </a:path>
                <a:path w="1908175" h="875029">
                  <a:moveTo>
                    <a:pt x="150876" y="83418"/>
                  </a:moveTo>
                  <a:lnTo>
                    <a:pt x="150876" y="82296"/>
                  </a:lnTo>
                  <a:lnTo>
                    <a:pt x="144780" y="85344"/>
                  </a:lnTo>
                  <a:lnTo>
                    <a:pt x="150876" y="83418"/>
                  </a:lnTo>
                  <a:close/>
                </a:path>
                <a:path w="1908175" h="875029">
                  <a:moveTo>
                    <a:pt x="173736" y="76200"/>
                  </a:moveTo>
                  <a:lnTo>
                    <a:pt x="166116" y="77724"/>
                  </a:lnTo>
                  <a:lnTo>
                    <a:pt x="171437" y="76925"/>
                  </a:lnTo>
                  <a:lnTo>
                    <a:pt x="173736" y="76200"/>
                  </a:lnTo>
                  <a:close/>
                </a:path>
                <a:path w="1908175" h="875029">
                  <a:moveTo>
                    <a:pt x="171437" y="76925"/>
                  </a:moveTo>
                  <a:lnTo>
                    <a:pt x="166116" y="77724"/>
                  </a:lnTo>
                  <a:lnTo>
                    <a:pt x="166116" y="78606"/>
                  </a:lnTo>
                  <a:lnTo>
                    <a:pt x="171437" y="76925"/>
                  </a:lnTo>
                  <a:close/>
                </a:path>
                <a:path w="1908175" h="875029">
                  <a:moveTo>
                    <a:pt x="173736" y="76581"/>
                  </a:moveTo>
                  <a:lnTo>
                    <a:pt x="173736" y="76200"/>
                  </a:lnTo>
                  <a:lnTo>
                    <a:pt x="171437" y="76925"/>
                  </a:lnTo>
                  <a:lnTo>
                    <a:pt x="173736" y="76581"/>
                  </a:lnTo>
                  <a:close/>
                </a:path>
                <a:path w="1908175" h="875029">
                  <a:moveTo>
                    <a:pt x="196596" y="74676"/>
                  </a:moveTo>
                  <a:lnTo>
                    <a:pt x="196596" y="73152"/>
                  </a:lnTo>
                  <a:lnTo>
                    <a:pt x="192024" y="74676"/>
                  </a:lnTo>
                  <a:lnTo>
                    <a:pt x="196596" y="74676"/>
                  </a:lnTo>
                  <a:close/>
                </a:path>
                <a:path w="1908175" h="875029">
                  <a:moveTo>
                    <a:pt x="1737843" y="798984"/>
                  </a:moveTo>
                  <a:lnTo>
                    <a:pt x="1711452" y="801624"/>
                  </a:lnTo>
                  <a:lnTo>
                    <a:pt x="1714500" y="801624"/>
                  </a:lnTo>
                  <a:lnTo>
                    <a:pt x="1714500" y="874776"/>
                  </a:lnTo>
                  <a:lnTo>
                    <a:pt x="1716024" y="874776"/>
                  </a:lnTo>
                  <a:lnTo>
                    <a:pt x="1734312" y="873252"/>
                  </a:lnTo>
                  <a:lnTo>
                    <a:pt x="1734312" y="800100"/>
                  </a:lnTo>
                  <a:lnTo>
                    <a:pt x="1737843" y="798984"/>
                  </a:lnTo>
                  <a:close/>
                </a:path>
                <a:path w="1908175" h="875029">
                  <a:moveTo>
                    <a:pt x="1741932" y="798576"/>
                  </a:moveTo>
                  <a:lnTo>
                    <a:pt x="1737843" y="798984"/>
                  </a:lnTo>
                  <a:lnTo>
                    <a:pt x="1734312" y="800100"/>
                  </a:lnTo>
                  <a:lnTo>
                    <a:pt x="1741932" y="798576"/>
                  </a:lnTo>
                  <a:close/>
                </a:path>
                <a:path w="1908175" h="875029">
                  <a:moveTo>
                    <a:pt x="1741932" y="872617"/>
                  </a:moveTo>
                  <a:lnTo>
                    <a:pt x="1741932" y="798576"/>
                  </a:lnTo>
                  <a:lnTo>
                    <a:pt x="1734312" y="800100"/>
                  </a:lnTo>
                  <a:lnTo>
                    <a:pt x="1734312" y="873252"/>
                  </a:lnTo>
                  <a:lnTo>
                    <a:pt x="1741932" y="872617"/>
                  </a:lnTo>
                  <a:close/>
                </a:path>
                <a:path w="1908175" h="875029">
                  <a:moveTo>
                    <a:pt x="1761855" y="791402"/>
                  </a:moveTo>
                  <a:lnTo>
                    <a:pt x="1737843" y="798984"/>
                  </a:lnTo>
                  <a:lnTo>
                    <a:pt x="1741932" y="798576"/>
                  </a:lnTo>
                  <a:lnTo>
                    <a:pt x="1741932" y="872617"/>
                  </a:lnTo>
                  <a:lnTo>
                    <a:pt x="1752600" y="871728"/>
                  </a:lnTo>
                  <a:lnTo>
                    <a:pt x="1757172" y="870204"/>
                  </a:lnTo>
                  <a:lnTo>
                    <a:pt x="1757172" y="794004"/>
                  </a:lnTo>
                  <a:lnTo>
                    <a:pt x="1761855" y="791402"/>
                  </a:lnTo>
                  <a:close/>
                </a:path>
                <a:path w="1908175" h="875029">
                  <a:moveTo>
                    <a:pt x="1763268" y="790956"/>
                  </a:moveTo>
                  <a:lnTo>
                    <a:pt x="1761855" y="791402"/>
                  </a:lnTo>
                  <a:lnTo>
                    <a:pt x="1757172" y="794004"/>
                  </a:lnTo>
                  <a:lnTo>
                    <a:pt x="1763268" y="790956"/>
                  </a:lnTo>
                  <a:close/>
                </a:path>
                <a:path w="1908175" h="875029">
                  <a:moveTo>
                    <a:pt x="1763268" y="868172"/>
                  </a:moveTo>
                  <a:lnTo>
                    <a:pt x="1763268" y="790956"/>
                  </a:lnTo>
                  <a:lnTo>
                    <a:pt x="1757172" y="794004"/>
                  </a:lnTo>
                  <a:lnTo>
                    <a:pt x="1757172" y="870204"/>
                  </a:lnTo>
                  <a:lnTo>
                    <a:pt x="1763268" y="868172"/>
                  </a:lnTo>
                  <a:close/>
                </a:path>
                <a:path w="1908175" h="875029">
                  <a:moveTo>
                    <a:pt x="1782318" y="780034"/>
                  </a:moveTo>
                  <a:lnTo>
                    <a:pt x="1761855" y="791402"/>
                  </a:lnTo>
                  <a:lnTo>
                    <a:pt x="1763268" y="790956"/>
                  </a:lnTo>
                  <a:lnTo>
                    <a:pt x="1763268" y="868172"/>
                  </a:lnTo>
                  <a:lnTo>
                    <a:pt x="1778508" y="863092"/>
                  </a:lnTo>
                  <a:lnTo>
                    <a:pt x="1778508" y="783336"/>
                  </a:lnTo>
                  <a:lnTo>
                    <a:pt x="1782318" y="780034"/>
                  </a:lnTo>
                  <a:close/>
                </a:path>
                <a:path w="1908175" h="875029">
                  <a:moveTo>
                    <a:pt x="1784604" y="778764"/>
                  </a:moveTo>
                  <a:lnTo>
                    <a:pt x="1782318" y="780034"/>
                  </a:lnTo>
                  <a:lnTo>
                    <a:pt x="1778508" y="783336"/>
                  </a:lnTo>
                  <a:lnTo>
                    <a:pt x="1784604" y="778764"/>
                  </a:lnTo>
                  <a:close/>
                </a:path>
                <a:path w="1908175" h="875029">
                  <a:moveTo>
                    <a:pt x="1784604" y="861060"/>
                  </a:moveTo>
                  <a:lnTo>
                    <a:pt x="1784604" y="778764"/>
                  </a:lnTo>
                  <a:lnTo>
                    <a:pt x="1778508" y="783336"/>
                  </a:lnTo>
                  <a:lnTo>
                    <a:pt x="1778508" y="863092"/>
                  </a:lnTo>
                  <a:lnTo>
                    <a:pt x="1784604" y="861060"/>
                  </a:lnTo>
                  <a:close/>
                </a:path>
                <a:path w="1908175" h="875029">
                  <a:moveTo>
                    <a:pt x="1798918" y="765646"/>
                  </a:moveTo>
                  <a:lnTo>
                    <a:pt x="1782318" y="780034"/>
                  </a:lnTo>
                  <a:lnTo>
                    <a:pt x="1784604" y="778764"/>
                  </a:lnTo>
                  <a:lnTo>
                    <a:pt x="1784604" y="861060"/>
                  </a:lnTo>
                  <a:lnTo>
                    <a:pt x="1789176" y="859536"/>
                  </a:lnTo>
                  <a:lnTo>
                    <a:pt x="1796796" y="855379"/>
                  </a:lnTo>
                  <a:lnTo>
                    <a:pt x="1796796" y="768096"/>
                  </a:lnTo>
                  <a:lnTo>
                    <a:pt x="1798918" y="765646"/>
                  </a:lnTo>
                  <a:close/>
                </a:path>
                <a:path w="1908175" h="875029">
                  <a:moveTo>
                    <a:pt x="1801368" y="763524"/>
                  </a:moveTo>
                  <a:lnTo>
                    <a:pt x="1798918" y="765646"/>
                  </a:lnTo>
                  <a:lnTo>
                    <a:pt x="1796796" y="768096"/>
                  </a:lnTo>
                  <a:lnTo>
                    <a:pt x="1801368" y="763524"/>
                  </a:lnTo>
                  <a:close/>
                </a:path>
                <a:path w="1908175" h="875029">
                  <a:moveTo>
                    <a:pt x="1801368" y="852885"/>
                  </a:moveTo>
                  <a:lnTo>
                    <a:pt x="1801368" y="763524"/>
                  </a:lnTo>
                  <a:lnTo>
                    <a:pt x="1796796" y="768096"/>
                  </a:lnTo>
                  <a:lnTo>
                    <a:pt x="1796796" y="855379"/>
                  </a:lnTo>
                  <a:lnTo>
                    <a:pt x="1801368" y="852885"/>
                  </a:lnTo>
                  <a:close/>
                </a:path>
                <a:path w="1908175" h="875029">
                  <a:moveTo>
                    <a:pt x="1813306" y="749046"/>
                  </a:moveTo>
                  <a:lnTo>
                    <a:pt x="1798918" y="765646"/>
                  </a:lnTo>
                  <a:lnTo>
                    <a:pt x="1801368" y="763524"/>
                  </a:lnTo>
                  <a:lnTo>
                    <a:pt x="1801368" y="852885"/>
                  </a:lnTo>
                  <a:lnTo>
                    <a:pt x="1812036" y="847066"/>
                  </a:lnTo>
                  <a:lnTo>
                    <a:pt x="1812036" y="751332"/>
                  </a:lnTo>
                  <a:lnTo>
                    <a:pt x="1813306" y="749046"/>
                  </a:lnTo>
                  <a:close/>
                </a:path>
                <a:path w="1908175" h="875029">
                  <a:moveTo>
                    <a:pt x="1816608" y="745236"/>
                  </a:moveTo>
                  <a:lnTo>
                    <a:pt x="1813306" y="749046"/>
                  </a:lnTo>
                  <a:lnTo>
                    <a:pt x="1812036" y="751332"/>
                  </a:lnTo>
                  <a:lnTo>
                    <a:pt x="1816608" y="745236"/>
                  </a:lnTo>
                  <a:close/>
                </a:path>
                <a:path w="1908175" h="875029">
                  <a:moveTo>
                    <a:pt x="1816608" y="844573"/>
                  </a:moveTo>
                  <a:lnTo>
                    <a:pt x="1816608" y="745236"/>
                  </a:lnTo>
                  <a:lnTo>
                    <a:pt x="1812036" y="751332"/>
                  </a:lnTo>
                  <a:lnTo>
                    <a:pt x="1812036" y="847066"/>
                  </a:lnTo>
                  <a:lnTo>
                    <a:pt x="1816608" y="844573"/>
                  </a:lnTo>
                  <a:close/>
                </a:path>
                <a:path w="1908175" h="875029">
                  <a:moveTo>
                    <a:pt x="1824674" y="728583"/>
                  </a:moveTo>
                  <a:lnTo>
                    <a:pt x="1813306" y="749046"/>
                  </a:lnTo>
                  <a:lnTo>
                    <a:pt x="1816608" y="745236"/>
                  </a:lnTo>
                  <a:lnTo>
                    <a:pt x="1816608" y="844573"/>
                  </a:lnTo>
                  <a:lnTo>
                    <a:pt x="1822704" y="841248"/>
                  </a:lnTo>
                  <a:lnTo>
                    <a:pt x="1824228" y="840044"/>
                  </a:lnTo>
                  <a:lnTo>
                    <a:pt x="1824228" y="729996"/>
                  </a:lnTo>
                  <a:lnTo>
                    <a:pt x="1824674" y="728583"/>
                  </a:lnTo>
                  <a:close/>
                </a:path>
                <a:path w="1908175" h="875029">
                  <a:moveTo>
                    <a:pt x="1827276" y="723900"/>
                  </a:moveTo>
                  <a:lnTo>
                    <a:pt x="1824674" y="728583"/>
                  </a:lnTo>
                  <a:lnTo>
                    <a:pt x="1824228" y="729996"/>
                  </a:lnTo>
                  <a:lnTo>
                    <a:pt x="1827276" y="723900"/>
                  </a:lnTo>
                  <a:close/>
                </a:path>
                <a:path w="1908175" h="875029">
                  <a:moveTo>
                    <a:pt x="1827276" y="837638"/>
                  </a:moveTo>
                  <a:lnTo>
                    <a:pt x="1827276" y="723900"/>
                  </a:lnTo>
                  <a:lnTo>
                    <a:pt x="1824228" y="729996"/>
                  </a:lnTo>
                  <a:lnTo>
                    <a:pt x="1824228" y="840044"/>
                  </a:lnTo>
                  <a:lnTo>
                    <a:pt x="1827276" y="837638"/>
                  </a:lnTo>
                  <a:close/>
                </a:path>
                <a:path w="1908175" h="875029">
                  <a:moveTo>
                    <a:pt x="1832256" y="704571"/>
                  </a:moveTo>
                  <a:lnTo>
                    <a:pt x="1824674" y="728583"/>
                  </a:lnTo>
                  <a:lnTo>
                    <a:pt x="1827276" y="723900"/>
                  </a:lnTo>
                  <a:lnTo>
                    <a:pt x="1827276" y="837638"/>
                  </a:lnTo>
                  <a:lnTo>
                    <a:pt x="1831848" y="834029"/>
                  </a:lnTo>
                  <a:lnTo>
                    <a:pt x="1831848" y="708660"/>
                  </a:lnTo>
                  <a:lnTo>
                    <a:pt x="1832256" y="704571"/>
                  </a:lnTo>
                  <a:close/>
                </a:path>
                <a:path w="1908175" h="875029">
                  <a:moveTo>
                    <a:pt x="1833372" y="701040"/>
                  </a:moveTo>
                  <a:lnTo>
                    <a:pt x="1832256" y="704571"/>
                  </a:lnTo>
                  <a:lnTo>
                    <a:pt x="1831848" y="708660"/>
                  </a:lnTo>
                  <a:lnTo>
                    <a:pt x="1833372" y="701040"/>
                  </a:lnTo>
                  <a:close/>
                </a:path>
                <a:path w="1908175" h="875029">
                  <a:moveTo>
                    <a:pt x="1833372" y="832825"/>
                  </a:moveTo>
                  <a:lnTo>
                    <a:pt x="1833372" y="701040"/>
                  </a:lnTo>
                  <a:lnTo>
                    <a:pt x="1831848" y="708660"/>
                  </a:lnTo>
                  <a:lnTo>
                    <a:pt x="1831848" y="834029"/>
                  </a:lnTo>
                  <a:lnTo>
                    <a:pt x="1833372" y="832825"/>
                  </a:lnTo>
                  <a:close/>
                </a:path>
                <a:path w="1908175" h="875029">
                  <a:moveTo>
                    <a:pt x="1871472" y="793292"/>
                  </a:moveTo>
                  <a:lnTo>
                    <a:pt x="1871472" y="74676"/>
                  </a:lnTo>
                  <a:lnTo>
                    <a:pt x="1834896" y="74676"/>
                  </a:lnTo>
                  <a:lnTo>
                    <a:pt x="1834896" y="678180"/>
                  </a:lnTo>
                  <a:lnTo>
                    <a:pt x="1832256" y="704571"/>
                  </a:lnTo>
                  <a:lnTo>
                    <a:pt x="1833372" y="701040"/>
                  </a:lnTo>
                  <a:lnTo>
                    <a:pt x="1833372" y="832825"/>
                  </a:lnTo>
                  <a:lnTo>
                    <a:pt x="1851660" y="818388"/>
                  </a:lnTo>
                  <a:lnTo>
                    <a:pt x="1871472" y="793292"/>
                  </a:lnTo>
                  <a:close/>
                </a:path>
                <a:path w="1908175" h="875029">
                  <a:moveTo>
                    <a:pt x="1871472" y="74676"/>
                  </a:moveTo>
                  <a:lnTo>
                    <a:pt x="1834896" y="38100"/>
                  </a:lnTo>
                  <a:lnTo>
                    <a:pt x="1834896" y="74676"/>
                  </a:lnTo>
                  <a:lnTo>
                    <a:pt x="1871472" y="74676"/>
                  </a:lnTo>
                  <a:close/>
                </a:path>
              </a:pathLst>
            </a:custGeom>
            <a:solidFill>
              <a:srgbClr val="4371C4"/>
            </a:solidFill>
          </p:spPr>
          <p:txBody>
            <a:bodyPr wrap="square" lIns="0" tIns="0" rIns="0" bIns="0" rtlCol="0"/>
            <a:lstStyle/>
            <a:p>
              <a:endParaRPr sz="1588">
                <a:solidFill>
                  <a:prstClr val="black"/>
                </a:solidFill>
              </a:endParaRPr>
            </a:p>
          </p:txBody>
        </p:sp>
        <p:pic>
          <p:nvPicPr>
            <p:cNvPr id="73" name="object 33">
              <a:extLst>
                <a:ext uri="{FF2B5EF4-FFF2-40B4-BE49-F238E27FC236}">
                  <a16:creationId xmlns:a16="http://schemas.microsoft.com/office/drawing/2014/main" id="{AFE90444-4C17-4F95-DCCD-B306C479AD45}"/>
                </a:ext>
              </a:extLst>
            </p:cNvPr>
            <p:cNvPicPr/>
            <p:nvPr/>
          </p:nvPicPr>
          <p:blipFill>
            <a:blip r:embed="rId12" cstate="print"/>
            <a:stretch>
              <a:fillRect/>
            </a:stretch>
          </p:blipFill>
          <p:spPr>
            <a:xfrm>
              <a:off x="5178551" y="4160520"/>
              <a:ext cx="1761743" cy="726947"/>
            </a:xfrm>
            <a:prstGeom prst="rect">
              <a:avLst/>
            </a:prstGeom>
          </p:spPr>
        </p:pic>
        <p:sp>
          <p:nvSpPr>
            <p:cNvPr id="74" name="object 34">
              <a:extLst>
                <a:ext uri="{FF2B5EF4-FFF2-40B4-BE49-F238E27FC236}">
                  <a16:creationId xmlns:a16="http://schemas.microsoft.com/office/drawing/2014/main" id="{0F427B37-BCB6-A4CE-168A-3C15CCCB3F19}"/>
                </a:ext>
              </a:extLst>
            </p:cNvPr>
            <p:cNvSpPr/>
            <p:nvPr/>
          </p:nvSpPr>
          <p:spPr>
            <a:xfrm>
              <a:off x="5105400" y="4085844"/>
              <a:ext cx="1908175" cy="875030"/>
            </a:xfrm>
            <a:custGeom>
              <a:avLst/>
              <a:gdLst/>
              <a:ahLst/>
              <a:cxnLst/>
              <a:rect l="l" t="t" r="r" b="b"/>
              <a:pathLst>
                <a:path w="1908175" h="875029">
                  <a:moveTo>
                    <a:pt x="1908048" y="684276"/>
                  </a:moveTo>
                  <a:lnTo>
                    <a:pt x="1908048" y="0"/>
                  </a:lnTo>
                  <a:lnTo>
                    <a:pt x="190500" y="0"/>
                  </a:lnTo>
                  <a:lnTo>
                    <a:pt x="118872" y="15240"/>
                  </a:lnTo>
                  <a:lnTo>
                    <a:pt x="85344" y="33528"/>
                  </a:lnTo>
                  <a:lnTo>
                    <a:pt x="33528" y="86868"/>
                  </a:lnTo>
                  <a:lnTo>
                    <a:pt x="15240" y="120396"/>
                  </a:lnTo>
                  <a:lnTo>
                    <a:pt x="3048" y="156972"/>
                  </a:lnTo>
                  <a:lnTo>
                    <a:pt x="0" y="192024"/>
                  </a:lnTo>
                  <a:lnTo>
                    <a:pt x="0" y="874776"/>
                  </a:lnTo>
                  <a:lnTo>
                    <a:pt x="36576" y="874776"/>
                  </a:lnTo>
                  <a:lnTo>
                    <a:pt x="36576" y="801624"/>
                  </a:lnTo>
                  <a:lnTo>
                    <a:pt x="73152" y="801624"/>
                  </a:lnTo>
                  <a:lnTo>
                    <a:pt x="73152" y="198120"/>
                  </a:lnTo>
                  <a:lnTo>
                    <a:pt x="74676" y="182880"/>
                  </a:lnTo>
                  <a:lnTo>
                    <a:pt x="74676" y="173736"/>
                  </a:lnTo>
                  <a:lnTo>
                    <a:pt x="76200" y="167640"/>
                  </a:lnTo>
                  <a:lnTo>
                    <a:pt x="76200" y="168910"/>
                  </a:lnTo>
                  <a:lnTo>
                    <a:pt x="80772" y="154432"/>
                  </a:lnTo>
                  <a:lnTo>
                    <a:pt x="80772" y="152400"/>
                  </a:lnTo>
                  <a:lnTo>
                    <a:pt x="83820" y="144780"/>
                  </a:lnTo>
                  <a:lnTo>
                    <a:pt x="83820" y="146913"/>
                  </a:lnTo>
                  <a:lnTo>
                    <a:pt x="91440" y="133197"/>
                  </a:lnTo>
                  <a:lnTo>
                    <a:pt x="91440" y="131064"/>
                  </a:lnTo>
                  <a:lnTo>
                    <a:pt x="96012" y="124968"/>
                  </a:lnTo>
                  <a:lnTo>
                    <a:pt x="96012" y="125436"/>
                  </a:lnTo>
                  <a:lnTo>
                    <a:pt x="106680" y="112307"/>
                  </a:lnTo>
                  <a:lnTo>
                    <a:pt x="106680" y="111252"/>
                  </a:lnTo>
                  <a:lnTo>
                    <a:pt x="111252" y="106680"/>
                  </a:lnTo>
                  <a:lnTo>
                    <a:pt x="111252" y="107594"/>
                  </a:lnTo>
                  <a:lnTo>
                    <a:pt x="123444" y="97840"/>
                  </a:lnTo>
                  <a:lnTo>
                    <a:pt x="123444" y="96012"/>
                  </a:lnTo>
                  <a:lnTo>
                    <a:pt x="150876" y="82296"/>
                  </a:lnTo>
                  <a:lnTo>
                    <a:pt x="150876" y="83418"/>
                  </a:lnTo>
                  <a:lnTo>
                    <a:pt x="166116" y="78606"/>
                  </a:lnTo>
                  <a:lnTo>
                    <a:pt x="166116" y="77724"/>
                  </a:lnTo>
                  <a:lnTo>
                    <a:pt x="173736" y="76200"/>
                  </a:lnTo>
                  <a:lnTo>
                    <a:pt x="173736" y="76581"/>
                  </a:lnTo>
                  <a:lnTo>
                    <a:pt x="196596" y="73152"/>
                  </a:lnTo>
                  <a:lnTo>
                    <a:pt x="196596" y="74676"/>
                  </a:lnTo>
                  <a:lnTo>
                    <a:pt x="1834896" y="74676"/>
                  </a:lnTo>
                  <a:lnTo>
                    <a:pt x="1834896" y="38100"/>
                  </a:lnTo>
                  <a:lnTo>
                    <a:pt x="1871472" y="74676"/>
                  </a:lnTo>
                  <a:lnTo>
                    <a:pt x="1871472" y="793292"/>
                  </a:lnTo>
                  <a:lnTo>
                    <a:pt x="1874520" y="789432"/>
                  </a:lnTo>
                  <a:lnTo>
                    <a:pt x="1892808" y="755904"/>
                  </a:lnTo>
                  <a:lnTo>
                    <a:pt x="1905000" y="719328"/>
                  </a:lnTo>
                  <a:lnTo>
                    <a:pt x="1908048" y="684276"/>
                  </a:lnTo>
                  <a:close/>
                </a:path>
                <a:path w="1908175" h="875029">
                  <a:moveTo>
                    <a:pt x="1714500" y="874776"/>
                  </a:moveTo>
                  <a:lnTo>
                    <a:pt x="1714500" y="801624"/>
                  </a:lnTo>
                  <a:lnTo>
                    <a:pt x="36576" y="801624"/>
                  </a:lnTo>
                  <a:lnTo>
                    <a:pt x="73152" y="838200"/>
                  </a:lnTo>
                  <a:lnTo>
                    <a:pt x="73152" y="874776"/>
                  </a:lnTo>
                  <a:lnTo>
                    <a:pt x="1714500" y="874776"/>
                  </a:lnTo>
                  <a:close/>
                </a:path>
                <a:path w="1908175" h="875029">
                  <a:moveTo>
                    <a:pt x="73152" y="874776"/>
                  </a:moveTo>
                  <a:lnTo>
                    <a:pt x="73152" y="838200"/>
                  </a:lnTo>
                  <a:lnTo>
                    <a:pt x="36576" y="801624"/>
                  </a:lnTo>
                  <a:lnTo>
                    <a:pt x="36576" y="874776"/>
                  </a:lnTo>
                  <a:lnTo>
                    <a:pt x="73152" y="874776"/>
                  </a:lnTo>
                  <a:close/>
                </a:path>
                <a:path w="1908175" h="875029">
                  <a:moveTo>
                    <a:pt x="76200" y="167640"/>
                  </a:moveTo>
                  <a:lnTo>
                    <a:pt x="74676" y="173736"/>
                  </a:lnTo>
                  <a:lnTo>
                    <a:pt x="76014" y="169498"/>
                  </a:lnTo>
                  <a:lnTo>
                    <a:pt x="76200" y="167640"/>
                  </a:lnTo>
                  <a:close/>
                </a:path>
                <a:path w="1908175" h="875029">
                  <a:moveTo>
                    <a:pt x="76014" y="169498"/>
                  </a:moveTo>
                  <a:lnTo>
                    <a:pt x="74676" y="173736"/>
                  </a:lnTo>
                  <a:lnTo>
                    <a:pt x="74676" y="182880"/>
                  </a:lnTo>
                  <a:lnTo>
                    <a:pt x="76014" y="169498"/>
                  </a:lnTo>
                  <a:close/>
                </a:path>
                <a:path w="1908175" h="875029">
                  <a:moveTo>
                    <a:pt x="76200" y="168910"/>
                  </a:moveTo>
                  <a:lnTo>
                    <a:pt x="76200" y="167640"/>
                  </a:lnTo>
                  <a:lnTo>
                    <a:pt x="76014" y="169498"/>
                  </a:lnTo>
                  <a:lnTo>
                    <a:pt x="76200" y="168910"/>
                  </a:lnTo>
                  <a:close/>
                </a:path>
                <a:path w="1908175" h="875029">
                  <a:moveTo>
                    <a:pt x="83820" y="144780"/>
                  </a:moveTo>
                  <a:lnTo>
                    <a:pt x="80772" y="152400"/>
                  </a:lnTo>
                  <a:lnTo>
                    <a:pt x="82258" y="149723"/>
                  </a:lnTo>
                  <a:lnTo>
                    <a:pt x="83820" y="144780"/>
                  </a:lnTo>
                  <a:close/>
                </a:path>
                <a:path w="1908175" h="875029">
                  <a:moveTo>
                    <a:pt x="82258" y="149723"/>
                  </a:moveTo>
                  <a:lnTo>
                    <a:pt x="80772" y="152400"/>
                  </a:lnTo>
                  <a:lnTo>
                    <a:pt x="80772" y="154432"/>
                  </a:lnTo>
                  <a:lnTo>
                    <a:pt x="82258" y="149723"/>
                  </a:lnTo>
                  <a:close/>
                </a:path>
                <a:path w="1908175" h="875029">
                  <a:moveTo>
                    <a:pt x="83820" y="146913"/>
                  </a:moveTo>
                  <a:lnTo>
                    <a:pt x="83820" y="144780"/>
                  </a:lnTo>
                  <a:lnTo>
                    <a:pt x="82258" y="149723"/>
                  </a:lnTo>
                  <a:lnTo>
                    <a:pt x="83820" y="146913"/>
                  </a:lnTo>
                  <a:close/>
                </a:path>
                <a:path w="1908175" h="875029">
                  <a:moveTo>
                    <a:pt x="96012" y="124968"/>
                  </a:moveTo>
                  <a:lnTo>
                    <a:pt x="91440" y="131064"/>
                  </a:lnTo>
                  <a:lnTo>
                    <a:pt x="95188" y="126450"/>
                  </a:lnTo>
                  <a:lnTo>
                    <a:pt x="96012" y="124968"/>
                  </a:lnTo>
                  <a:close/>
                </a:path>
                <a:path w="1908175" h="875029">
                  <a:moveTo>
                    <a:pt x="95188" y="126450"/>
                  </a:moveTo>
                  <a:lnTo>
                    <a:pt x="91440" y="131064"/>
                  </a:lnTo>
                  <a:lnTo>
                    <a:pt x="91440" y="133197"/>
                  </a:lnTo>
                  <a:lnTo>
                    <a:pt x="95188" y="126450"/>
                  </a:lnTo>
                  <a:close/>
                </a:path>
                <a:path w="1908175" h="875029">
                  <a:moveTo>
                    <a:pt x="96012" y="125436"/>
                  </a:moveTo>
                  <a:lnTo>
                    <a:pt x="96012" y="124968"/>
                  </a:lnTo>
                  <a:lnTo>
                    <a:pt x="95188" y="126450"/>
                  </a:lnTo>
                  <a:lnTo>
                    <a:pt x="96012" y="125436"/>
                  </a:lnTo>
                  <a:close/>
                </a:path>
                <a:path w="1908175" h="875029">
                  <a:moveTo>
                    <a:pt x="111252" y="106680"/>
                  </a:moveTo>
                  <a:lnTo>
                    <a:pt x="106680" y="111252"/>
                  </a:lnTo>
                  <a:lnTo>
                    <a:pt x="109129" y="109292"/>
                  </a:lnTo>
                  <a:lnTo>
                    <a:pt x="111252" y="106680"/>
                  </a:lnTo>
                  <a:close/>
                </a:path>
                <a:path w="1908175" h="875029">
                  <a:moveTo>
                    <a:pt x="109129" y="109292"/>
                  </a:moveTo>
                  <a:lnTo>
                    <a:pt x="106680" y="111252"/>
                  </a:lnTo>
                  <a:lnTo>
                    <a:pt x="106680" y="112307"/>
                  </a:lnTo>
                  <a:lnTo>
                    <a:pt x="109129" y="109292"/>
                  </a:lnTo>
                  <a:close/>
                </a:path>
                <a:path w="1908175" h="875029">
                  <a:moveTo>
                    <a:pt x="111252" y="107594"/>
                  </a:moveTo>
                  <a:lnTo>
                    <a:pt x="111252" y="106680"/>
                  </a:lnTo>
                  <a:lnTo>
                    <a:pt x="109129" y="109292"/>
                  </a:lnTo>
                  <a:lnTo>
                    <a:pt x="111252" y="107594"/>
                  </a:lnTo>
                  <a:close/>
                </a:path>
                <a:path w="1908175" h="875029">
                  <a:moveTo>
                    <a:pt x="129540" y="92964"/>
                  </a:moveTo>
                  <a:lnTo>
                    <a:pt x="123444" y="96012"/>
                  </a:lnTo>
                  <a:lnTo>
                    <a:pt x="123444" y="97840"/>
                  </a:lnTo>
                  <a:lnTo>
                    <a:pt x="129540" y="92964"/>
                  </a:lnTo>
                  <a:close/>
                </a:path>
                <a:path w="1908175" h="875029">
                  <a:moveTo>
                    <a:pt x="150876" y="83418"/>
                  </a:moveTo>
                  <a:lnTo>
                    <a:pt x="150876" y="82296"/>
                  </a:lnTo>
                  <a:lnTo>
                    <a:pt x="144780" y="85344"/>
                  </a:lnTo>
                  <a:lnTo>
                    <a:pt x="150876" y="83418"/>
                  </a:lnTo>
                  <a:close/>
                </a:path>
                <a:path w="1908175" h="875029">
                  <a:moveTo>
                    <a:pt x="173736" y="76200"/>
                  </a:moveTo>
                  <a:lnTo>
                    <a:pt x="166116" y="77724"/>
                  </a:lnTo>
                  <a:lnTo>
                    <a:pt x="171437" y="76925"/>
                  </a:lnTo>
                  <a:lnTo>
                    <a:pt x="173736" y="76200"/>
                  </a:lnTo>
                  <a:close/>
                </a:path>
                <a:path w="1908175" h="875029">
                  <a:moveTo>
                    <a:pt x="171437" y="76925"/>
                  </a:moveTo>
                  <a:lnTo>
                    <a:pt x="166116" y="77724"/>
                  </a:lnTo>
                  <a:lnTo>
                    <a:pt x="166116" y="78606"/>
                  </a:lnTo>
                  <a:lnTo>
                    <a:pt x="171437" y="76925"/>
                  </a:lnTo>
                  <a:close/>
                </a:path>
                <a:path w="1908175" h="875029">
                  <a:moveTo>
                    <a:pt x="173736" y="76581"/>
                  </a:moveTo>
                  <a:lnTo>
                    <a:pt x="173736" y="76200"/>
                  </a:lnTo>
                  <a:lnTo>
                    <a:pt x="171437" y="76925"/>
                  </a:lnTo>
                  <a:lnTo>
                    <a:pt x="173736" y="76581"/>
                  </a:lnTo>
                  <a:close/>
                </a:path>
                <a:path w="1908175" h="875029">
                  <a:moveTo>
                    <a:pt x="196596" y="74676"/>
                  </a:moveTo>
                  <a:lnTo>
                    <a:pt x="196596" y="73152"/>
                  </a:lnTo>
                  <a:lnTo>
                    <a:pt x="192024" y="74676"/>
                  </a:lnTo>
                  <a:lnTo>
                    <a:pt x="196596" y="74676"/>
                  </a:lnTo>
                  <a:close/>
                </a:path>
                <a:path w="1908175" h="875029">
                  <a:moveTo>
                    <a:pt x="1737843" y="798984"/>
                  </a:moveTo>
                  <a:lnTo>
                    <a:pt x="1711452" y="801624"/>
                  </a:lnTo>
                  <a:lnTo>
                    <a:pt x="1714500" y="801624"/>
                  </a:lnTo>
                  <a:lnTo>
                    <a:pt x="1714500" y="874776"/>
                  </a:lnTo>
                  <a:lnTo>
                    <a:pt x="1716024" y="874776"/>
                  </a:lnTo>
                  <a:lnTo>
                    <a:pt x="1734312" y="873252"/>
                  </a:lnTo>
                  <a:lnTo>
                    <a:pt x="1734312" y="800100"/>
                  </a:lnTo>
                  <a:lnTo>
                    <a:pt x="1737843" y="798984"/>
                  </a:lnTo>
                  <a:close/>
                </a:path>
                <a:path w="1908175" h="875029">
                  <a:moveTo>
                    <a:pt x="1741932" y="798576"/>
                  </a:moveTo>
                  <a:lnTo>
                    <a:pt x="1737843" y="798984"/>
                  </a:lnTo>
                  <a:lnTo>
                    <a:pt x="1734312" y="800100"/>
                  </a:lnTo>
                  <a:lnTo>
                    <a:pt x="1741932" y="798576"/>
                  </a:lnTo>
                  <a:close/>
                </a:path>
                <a:path w="1908175" h="875029">
                  <a:moveTo>
                    <a:pt x="1741932" y="872617"/>
                  </a:moveTo>
                  <a:lnTo>
                    <a:pt x="1741932" y="798576"/>
                  </a:lnTo>
                  <a:lnTo>
                    <a:pt x="1734312" y="800100"/>
                  </a:lnTo>
                  <a:lnTo>
                    <a:pt x="1734312" y="873252"/>
                  </a:lnTo>
                  <a:lnTo>
                    <a:pt x="1741932" y="872617"/>
                  </a:lnTo>
                  <a:close/>
                </a:path>
                <a:path w="1908175" h="875029">
                  <a:moveTo>
                    <a:pt x="1761855" y="791402"/>
                  </a:moveTo>
                  <a:lnTo>
                    <a:pt x="1737843" y="798984"/>
                  </a:lnTo>
                  <a:lnTo>
                    <a:pt x="1741932" y="798576"/>
                  </a:lnTo>
                  <a:lnTo>
                    <a:pt x="1741932" y="872617"/>
                  </a:lnTo>
                  <a:lnTo>
                    <a:pt x="1752600" y="871728"/>
                  </a:lnTo>
                  <a:lnTo>
                    <a:pt x="1757172" y="870204"/>
                  </a:lnTo>
                  <a:lnTo>
                    <a:pt x="1757172" y="794004"/>
                  </a:lnTo>
                  <a:lnTo>
                    <a:pt x="1761855" y="791402"/>
                  </a:lnTo>
                  <a:close/>
                </a:path>
                <a:path w="1908175" h="875029">
                  <a:moveTo>
                    <a:pt x="1763268" y="790956"/>
                  </a:moveTo>
                  <a:lnTo>
                    <a:pt x="1761855" y="791402"/>
                  </a:lnTo>
                  <a:lnTo>
                    <a:pt x="1757172" y="794004"/>
                  </a:lnTo>
                  <a:lnTo>
                    <a:pt x="1763268" y="790956"/>
                  </a:lnTo>
                  <a:close/>
                </a:path>
                <a:path w="1908175" h="875029">
                  <a:moveTo>
                    <a:pt x="1763268" y="868172"/>
                  </a:moveTo>
                  <a:lnTo>
                    <a:pt x="1763268" y="790956"/>
                  </a:lnTo>
                  <a:lnTo>
                    <a:pt x="1757172" y="794004"/>
                  </a:lnTo>
                  <a:lnTo>
                    <a:pt x="1757172" y="870204"/>
                  </a:lnTo>
                  <a:lnTo>
                    <a:pt x="1763268" y="868172"/>
                  </a:lnTo>
                  <a:close/>
                </a:path>
                <a:path w="1908175" h="875029">
                  <a:moveTo>
                    <a:pt x="1782318" y="780034"/>
                  </a:moveTo>
                  <a:lnTo>
                    <a:pt x="1761855" y="791402"/>
                  </a:lnTo>
                  <a:lnTo>
                    <a:pt x="1763268" y="790956"/>
                  </a:lnTo>
                  <a:lnTo>
                    <a:pt x="1763268" y="868172"/>
                  </a:lnTo>
                  <a:lnTo>
                    <a:pt x="1778508" y="863092"/>
                  </a:lnTo>
                  <a:lnTo>
                    <a:pt x="1778508" y="783336"/>
                  </a:lnTo>
                  <a:lnTo>
                    <a:pt x="1782318" y="780034"/>
                  </a:lnTo>
                  <a:close/>
                </a:path>
                <a:path w="1908175" h="875029">
                  <a:moveTo>
                    <a:pt x="1784604" y="778764"/>
                  </a:moveTo>
                  <a:lnTo>
                    <a:pt x="1782318" y="780034"/>
                  </a:lnTo>
                  <a:lnTo>
                    <a:pt x="1778508" y="783336"/>
                  </a:lnTo>
                  <a:lnTo>
                    <a:pt x="1784604" y="778764"/>
                  </a:lnTo>
                  <a:close/>
                </a:path>
                <a:path w="1908175" h="875029">
                  <a:moveTo>
                    <a:pt x="1784604" y="861060"/>
                  </a:moveTo>
                  <a:lnTo>
                    <a:pt x="1784604" y="778764"/>
                  </a:lnTo>
                  <a:lnTo>
                    <a:pt x="1778508" y="783336"/>
                  </a:lnTo>
                  <a:lnTo>
                    <a:pt x="1778508" y="863092"/>
                  </a:lnTo>
                  <a:lnTo>
                    <a:pt x="1784604" y="861060"/>
                  </a:lnTo>
                  <a:close/>
                </a:path>
                <a:path w="1908175" h="875029">
                  <a:moveTo>
                    <a:pt x="1798918" y="765646"/>
                  </a:moveTo>
                  <a:lnTo>
                    <a:pt x="1782318" y="780034"/>
                  </a:lnTo>
                  <a:lnTo>
                    <a:pt x="1784604" y="778764"/>
                  </a:lnTo>
                  <a:lnTo>
                    <a:pt x="1784604" y="861060"/>
                  </a:lnTo>
                  <a:lnTo>
                    <a:pt x="1789176" y="859536"/>
                  </a:lnTo>
                  <a:lnTo>
                    <a:pt x="1796796" y="855379"/>
                  </a:lnTo>
                  <a:lnTo>
                    <a:pt x="1796796" y="768096"/>
                  </a:lnTo>
                  <a:lnTo>
                    <a:pt x="1798918" y="765646"/>
                  </a:lnTo>
                  <a:close/>
                </a:path>
                <a:path w="1908175" h="875029">
                  <a:moveTo>
                    <a:pt x="1801368" y="763524"/>
                  </a:moveTo>
                  <a:lnTo>
                    <a:pt x="1798918" y="765646"/>
                  </a:lnTo>
                  <a:lnTo>
                    <a:pt x="1796796" y="768096"/>
                  </a:lnTo>
                  <a:lnTo>
                    <a:pt x="1801368" y="763524"/>
                  </a:lnTo>
                  <a:close/>
                </a:path>
                <a:path w="1908175" h="875029">
                  <a:moveTo>
                    <a:pt x="1801368" y="852885"/>
                  </a:moveTo>
                  <a:lnTo>
                    <a:pt x="1801368" y="763524"/>
                  </a:lnTo>
                  <a:lnTo>
                    <a:pt x="1796796" y="768096"/>
                  </a:lnTo>
                  <a:lnTo>
                    <a:pt x="1796796" y="855379"/>
                  </a:lnTo>
                  <a:lnTo>
                    <a:pt x="1801368" y="852885"/>
                  </a:lnTo>
                  <a:close/>
                </a:path>
                <a:path w="1908175" h="875029">
                  <a:moveTo>
                    <a:pt x="1813306" y="749046"/>
                  </a:moveTo>
                  <a:lnTo>
                    <a:pt x="1798918" y="765646"/>
                  </a:lnTo>
                  <a:lnTo>
                    <a:pt x="1801368" y="763524"/>
                  </a:lnTo>
                  <a:lnTo>
                    <a:pt x="1801368" y="852885"/>
                  </a:lnTo>
                  <a:lnTo>
                    <a:pt x="1812036" y="847066"/>
                  </a:lnTo>
                  <a:lnTo>
                    <a:pt x="1812036" y="751332"/>
                  </a:lnTo>
                  <a:lnTo>
                    <a:pt x="1813306" y="749046"/>
                  </a:lnTo>
                  <a:close/>
                </a:path>
                <a:path w="1908175" h="875029">
                  <a:moveTo>
                    <a:pt x="1816608" y="745236"/>
                  </a:moveTo>
                  <a:lnTo>
                    <a:pt x="1813306" y="749046"/>
                  </a:lnTo>
                  <a:lnTo>
                    <a:pt x="1812036" y="751332"/>
                  </a:lnTo>
                  <a:lnTo>
                    <a:pt x="1816608" y="745236"/>
                  </a:lnTo>
                  <a:close/>
                </a:path>
                <a:path w="1908175" h="875029">
                  <a:moveTo>
                    <a:pt x="1816608" y="844573"/>
                  </a:moveTo>
                  <a:lnTo>
                    <a:pt x="1816608" y="745236"/>
                  </a:lnTo>
                  <a:lnTo>
                    <a:pt x="1812036" y="751332"/>
                  </a:lnTo>
                  <a:lnTo>
                    <a:pt x="1812036" y="847066"/>
                  </a:lnTo>
                  <a:lnTo>
                    <a:pt x="1816608" y="844573"/>
                  </a:lnTo>
                  <a:close/>
                </a:path>
                <a:path w="1908175" h="875029">
                  <a:moveTo>
                    <a:pt x="1824674" y="728583"/>
                  </a:moveTo>
                  <a:lnTo>
                    <a:pt x="1813306" y="749046"/>
                  </a:lnTo>
                  <a:lnTo>
                    <a:pt x="1816608" y="745236"/>
                  </a:lnTo>
                  <a:lnTo>
                    <a:pt x="1816608" y="844573"/>
                  </a:lnTo>
                  <a:lnTo>
                    <a:pt x="1822704" y="841248"/>
                  </a:lnTo>
                  <a:lnTo>
                    <a:pt x="1824228" y="840044"/>
                  </a:lnTo>
                  <a:lnTo>
                    <a:pt x="1824228" y="729996"/>
                  </a:lnTo>
                  <a:lnTo>
                    <a:pt x="1824674" y="728583"/>
                  </a:lnTo>
                  <a:close/>
                </a:path>
                <a:path w="1908175" h="875029">
                  <a:moveTo>
                    <a:pt x="1827276" y="723900"/>
                  </a:moveTo>
                  <a:lnTo>
                    <a:pt x="1824674" y="728583"/>
                  </a:lnTo>
                  <a:lnTo>
                    <a:pt x="1824228" y="729996"/>
                  </a:lnTo>
                  <a:lnTo>
                    <a:pt x="1827276" y="723900"/>
                  </a:lnTo>
                  <a:close/>
                </a:path>
                <a:path w="1908175" h="875029">
                  <a:moveTo>
                    <a:pt x="1827276" y="837638"/>
                  </a:moveTo>
                  <a:lnTo>
                    <a:pt x="1827276" y="723900"/>
                  </a:lnTo>
                  <a:lnTo>
                    <a:pt x="1824228" y="729996"/>
                  </a:lnTo>
                  <a:lnTo>
                    <a:pt x="1824228" y="840044"/>
                  </a:lnTo>
                  <a:lnTo>
                    <a:pt x="1827276" y="837638"/>
                  </a:lnTo>
                  <a:close/>
                </a:path>
                <a:path w="1908175" h="875029">
                  <a:moveTo>
                    <a:pt x="1832256" y="704571"/>
                  </a:moveTo>
                  <a:lnTo>
                    <a:pt x="1824674" y="728583"/>
                  </a:lnTo>
                  <a:lnTo>
                    <a:pt x="1827276" y="723900"/>
                  </a:lnTo>
                  <a:lnTo>
                    <a:pt x="1827276" y="837638"/>
                  </a:lnTo>
                  <a:lnTo>
                    <a:pt x="1831848" y="834029"/>
                  </a:lnTo>
                  <a:lnTo>
                    <a:pt x="1831848" y="708660"/>
                  </a:lnTo>
                  <a:lnTo>
                    <a:pt x="1832256" y="704571"/>
                  </a:lnTo>
                  <a:close/>
                </a:path>
                <a:path w="1908175" h="875029">
                  <a:moveTo>
                    <a:pt x="1833372" y="701040"/>
                  </a:moveTo>
                  <a:lnTo>
                    <a:pt x="1832256" y="704571"/>
                  </a:lnTo>
                  <a:lnTo>
                    <a:pt x="1831848" y="708660"/>
                  </a:lnTo>
                  <a:lnTo>
                    <a:pt x="1833372" y="701040"/>
                  </a:lnTo>
                  <a:close/>
                </a:path>
                <a:path w="1908175" h="875029">
                  <a:moveTo>
                    <a:pt x="1833372" y="832825"/>
                  </a:moveTo>
                  <a:lnTo>
                    <a:pt x="1833372" y="701040"/>
                  </a:lnTo>
                  <a:lnTo>
                    <a:pt x="1831848" y="708660"/>
                  </a:lnTo>
                  <a:lnTo>
                    <a:pt x="1831848" y="834029"/>
                  </a:lnTo>
                  <a:lnTo>
                    <a:pt x="1833372" y="832825"/>
                  </a:lnTo>
                  <a:close/>
                </a:path>
                <a:path w="1908175" h="875029">
                  <a:moveTo>
                    <a:pt x="1871472" y="793292"/>
                  </a:moveTo>
                  <a:lnTo>
                    <a:pt x="1871472" y="74676"/>
                  </a:lnTo>
                  <a:lnTo>
                    <a:pt x="1834896" y="74676"/>
                  </a:lnTo>
                  <a:lnTo>
                    <a:pt x="1834896" y="678180"/>
                  </a:lnTo>
                  <a:lnTo>
                    <a:pt x="1832256" y="704571"/>
                  </a:lnTo>
                  <a:lnTo>
                    <a:pt x="1833372" y="701040"/>
                  </a:lnTo>
                  <a:lnTo>
                    <a:pt x="1833372" y="832825"/>
                  </a:lnTo>
                  <a:lnTo>
                    <a:pt x="1851660" y="818388"/>
                  </a:lnTo>
                  <a:lnTo>
                    <a:pt x="1871472" y="793292"/>
                  </a:lnTo>
                  <a:close/>
                </a:path>
                <a:path w="1908175" h="875029">
                  <a:moveTo>
                    <a:pt x="1871472" y="74676"/>
                  </a:moveTo>
                  <a:lnTo>
                    <a:pt x="1834896" y="38100"/>
                  </a:lnTo>
                  <a:lnTo>
                    <a:pt x="1834896" y="74676"/>
                  </a:lnTo>
                  <a:lnTo>
                    <a:pt x="1871472" y="74676"/>
                  </a:lnTo>
                  <a:close/>
                </a:path>
              </a:pathLst>
            </a:custGeom>
            <a:solidFill>
              <a:srgbClr val="4371C4"/>
            </a:solidFill>
          </p:spPr>
          <p:txBody>
            <a:bodyPr wrap="square" lIns="0" tIns="0" rIns="0" bIns="0" rtlCol="0"/>
            <a:lstStyle/>
            <a:p>
              <a:endParaRPr sz="1588">
                <a:solidFill>
                  <a:prstClr val="black"/>
                </a:solidFill>
              </a:endParaRPr>
            </a:p>
          </p:txBody>
        </p:sp>
        <p:pic>
          <p:nvPicPr>
            <p:cNvPr id="75" name="object 35">
              <a:extLst>
                <a:ext uri="{FF2B5EF4-FFF2-40B4-BE49-F238E27FC236}">
                  <a16:creationId xmlns:a16="http://schemas.microsoft.com/office/drawing/2014/main" id="{66A34261-735B-F54A-BF1C-149494AD5422}"/>
                </a:ext>
              </a:extLst>
            </p:cNvPr>
            <p:cNvPicPr/>
            <p:nvPr/>
          </p:nvPicPr>
          <p:blipFill>
            <a:blip r:embed="rId13" cstate="print"/>
            <a:stretch>
              <a:fillRect/>
            </a:stretch>
          </p:blipFill>
          <p:spPr>
            <a:xfrm>
              <a:off x="5178551" y="3197352"/>
              <a:ext cx="1770887" cy="775715"/>
            </a:xfrm>
            <a:prstGeom prst="rect">
              <a:avLst/>
            </a:prstGeom>
          </p:spPr>
        </p:pic>
        <p:sp>
          <p:nvSpPr>
            <p:cNvPr id="76" name="object 36">
              <a:extLst>
                <a:ext uri="{FF2B5EF4-FFF2-40B4-BE49-F238E27FC236}">
                  <a16:creationId xmlns:a16="http://schemas.microsoft.com/office/drawing/2014/main" id="{96CF868B-F28E-6E38-1998-FE841E782FD6}"/>
                </a:ext>
              </a:extLst>
            </p:cNvPr>
            <p:cNvSpPr/>
            <p:nvPr/>
          </p:nvSpPr>
          <p:spPr>
            <a:xfrm>
              <a:off x="5105400" y="3124200"/>
              <a:ext cx="1917700" cy="922019"/>
            </a:xfrm>
            <a:custGeom>
              <a:avLst/>
              <a:gdLst/>
              <a:ahLst/>
              <a:cxnLst/>
              <a:rect l="l" t="t" r="r" b="b"/>
              <a:pathLst>
                <a:path w="1917700" h="922020">
                  <a:moveTo>
                    <a:pt x="1917192" y="922020"/>
                  </a:moveTo>
                  <a:lnTo>
                    <a:pt x="1917192" y="198120"/>
                  </a:lnTo>
                  <a:lnTo>
                    <a:pt x="1914144" y="161544"/>
                  </a:lnTo>
                  <a:lnTo>
                    <a:pt x="1901952" y="123444"/>
                  </a:lnTo>
                  <a:lnTo>
                    <a:pt x="1883664" y="88392"/>
                  </a:lnTo>
                  <a:lnTo>
                    <a:pt x="1857756" y="59436"/>
                  </a:lnTo>
                  <a:lnTo>
                    <a:pt x="1828800" y="33528"/>
                  </a:lnTo>
                  <a:lnTo>
                    <a:pt x="1793748" y="15240"/>
                  </a:lnTo>
                  <a:lnTo>
                    <a:pt x="1755648" y="3048"/>
                  </a:lnTo>
                  <a:lnTo>
                    <a:pt x="1719072" y="0"/>
                  </a:lnTo>
                  <a:lnTo>
                    <a:pt x="0" y="0"/>
                  </a:lnTo>
                  <a:lnTo>
                    <a:pt x="0" y="722376"/>
                  </a:lnTo>
                  <a:lnTo>
                    <a:pt x="3048" y="760476"/>
                  </a:lnTo>
                  <a:lnTo>
                    <a:pt x="15240" y="798576"/>
                  </a:lnTo>
                  <a:lnTo>
                    <a:pt x="35052" y="833628"/>
                  </a:lnTo>
                  <a:lnTo>
                    <a:pt x="36576" y="835437"/>
                  </a:lnTo>
                  <a:lnTo>
                    <a:pt x="36576" y="73152"/>
                  </a:lnTo>
                  <a:lnTo>
                    <a:pt x="73152" y="36576"/>
                  </a:lnTo>
                  <a:lnTo>
                    <a:pt x="73152" y="73152"/>
                  </a:lnTo>
                  <a:lnTo>
                    <a:pt x="1716024" y="73152"/>
                  </a:lnTo>
                  <a:lnTo>
                    <a:pt x="1716024" y="73442"/>
                  </a:lnTo>
                  <a:lnTo>
                    <a:pt x="1737360" y="75474"/>
                  </a:lnTo>
                  <a:lnTo>
                    <a:pt x="1737360" y="74676"/>
                  </a:lnTo>
                  <a:lnTo>
                    <a:pt x="1744980" y="76200"/>
                  </a:lnTo>
                  <a:lnTo>
                    <a:pt x="1744980" y="76853"/>
                  </a:lnTo>
                  <a:lnTo>
                    <a:pt x="1761744" y="81642"/>
                  </a:lnTo>
                  <a:lnTo>
                    <a:pt x="1761744" y="80772"/>
                  </a:lnTo>
                  <a:lnTo>
                    <a:pt x="1769364" y="83820"/>
                  </a:lnTo>
                  <a:lnTo>
                    <a:pt x="1769364" y="84782"/>
                  </a:lnTo>
                  <a:lnTo>
                    <a:pt x="1790700" y="96012"/>
                  </a:lnTo>
                  <a:lnTo>
                    <a:pt x="1790700" y="97917"/>
                  </a:lnTo>
                  <a:lnTo>
                    <a:pt x="1804416" y="109061"/>
                  </a:lnTo>
                  <a:lnTo>
                    <a:pt x="1804416" y="108204"/>
                  </a:lnTo>
                  <a:lnTo>
                    <a:pt x="1808988" y="112776"/>
                  </a:lnTo>
                  <a:lnTo>
                    <a:pt x="1808988" y="113831"/>
                  </a:lnTo>
                  <a:lnTo>
                    <a:pt x="1821180" y="128836"/>
                  </a:lnTo>
                  <a:lnTo>
                    <a:pt x="1821180" y="126492"/>
                  </a:lnTo>
                  <a:lnTo>
                    <a:pt x="1833372" y="149656"/>
                  </a:lnTo>
                  <a:lnTo>
                    <a:pt x="1833372" y="147828"/>
                  </a:lnTo>
                  <a:lnTo>
                    <a:pt x="1836420" y="155448"/>
                  </a:lnTo>
                  <a:lnTo>
                    <a:pt x="1836420" y="158496"/>
                  </a:lnTo>
                  <a:lnTo>
                    <a:pt x="1840992" y="174498"/>
                  </a:lnTo>
                  <a:lnTo>
                    <a:pt x="1840992" y="172212"/>
                  </a:lnTo>
                  <a:lnTo>
                    <a:pt x="1842516" y="179832"/>
                  </a:lnTo>
                  <a:lnTo>
                    <a:pt x="1842516" y="188214"/>
                  </a:lnTo>
                  <a:lnTo>
                    <a:pt x="1844040" y="204216"/>
                  </a:lnTo>
                  <a:lnTo>
                    <a:pt x="1844040" y="848868"/>
                  </a:lnTo>
                  <a:lnTo>
                    <a:pt x="1880616" y="848868"/>
                  </a:lnTo>
                  <a:lnTo>
                    <a:pt x="1880616" y="922020"/>
                  </a:lnTo>
                  <a:lnTo>
                    <a:pt x="1917192" y="922020"/>
                  </a:lnTo>
                  <a:close/>
                </a:path>
                <a:path w="1917700" h="922020">
                  <a:moveTo>
                    <a:pt x="73152" y="73152"/>
                  </a:moveTo>
                  <a:lnTo>
                    <a:pt x="73152" y="36576"/>
                  </a:lnTo>
                  <a:lnTo>
                    <a:pt x="36576" y="73152"/>
                  </a:lnTo>
                  <a:lnTo>
                    <a:pt x="73152" y="73152"/>
                  </a:lnTo>
                  <a:close/>
                </a:path>
                <a:path w="1917700" h="922020">
                  <a:moveTo>
                    <a:pt x="75845" y="746086"/>
                  </a:moveTo>
                  <a:lnTo>
                    <a:pt x="73152" y="717804"/>
                  </a:lnTo>
                  <a:lnTo>
                    <a:pt x="73152" y="73152"/>
                  </a:lnTo>
                  <a:lnTo>
                    <a:pt x="36576" y="73152"/>
                  </a:lnTo>
                  <a:lnTo>
                    <a:pt x="36576" y="835437"/>
                  </a:lnTo>
                  <a:lnTo>
                    <a:pt x="59436" y="862584"/>
                  </a:lnTo>
                  <a:lnTo>
                    <a:pt x="74676" y="875417"/>
                  </a:lnTo>
                  <a:lnTo>
                    <a:pt x="74676" y="742188"/>
                  </a:lnTo>
                  <a:lnTo>
                    <a:pt x="75845" y="746086"/>
                  </a:lnTo>
                  <a:close/>
                </a:path>
                <a:path w="1917700" h="922020">
                  <a:moveTo>
                    <a:pt x="76200" y="749808"/>
                  </a:moveTo>
                  <a:lnTo>
                    <a:pt x="75845" y="746086"/>
                  </a:lnTo>
                  <a:lnTo>
                    <a:pt x="74676" y="742188"/>
                  </a:lnTo>
                  <a:lnTo>
                    <a:pt x="76200" y="749808"/>
                  </a:lnTo>
                  <a:close/>
                </a:path>
                <a:path w="1917700" h="922020">
                  <a:moveTo>
                    <a:pt x="76200" y="876701"/>
                  </a:moveTo>
                  <a:lnTo>
                    <a:pt x="76200" y="749808"/>
                  </a:lnTo>
                  <a:lnTo>
                    <a:pt x="74676" y="742188"/>
                  </a:lnTo>
                  <a:lnTo>
                    <a:pt x="74676" y="875417"/>
                  </a:lnTo>
                  <a:lnTo>
                    <a:pt x="76200" y="876701"/>
                  </a:lnTo>
                  <a:close/>
                </a:path>
                <a:path w="1917700" h="922020">
                  <a:moveTo>
                    <a:pt x="83820" y="883117"/>
                  </a:moveTo>
                  <a:lnTo>
                    <a:pt x="83820" y="772668"/>
                  </a:lnTo>
                  <a:lnTo>
                    <a:pt x="75845" y="746086"/>
                  </a:lnTo>
                  <a:lnTo>
                    <a:pt x="76200" y="749808"/>
                  </a:lnTo>
                  <a:lnTo>
                    <a:pt x="76200" y="876701"/>
                  </a:lnTo>
                  <a:lnTo>
                    <a:pt x="83820" y="883117"/>
                  </a:lnTo>
                  <a:close/>
                </a:path>
                <a:path w="1917700" h="922020">
                  <a:moveTo>
                    <a:pt x="97536" y="794004"/>
                  </a:moveTo>
                  <a:lnTo>
                    <a:pt x="82296" y="766572"/>
                  </a:lnTo>
                  <a:lnTo>
                    <a:pt x="83820" y="772668"/>
                  </a:lnTo>
                  <a:lnTo>
                    <a:pt x="83820" y="883117"/>
                  </a:lnTo>
                  <a:lnTo>
                    <a:pt x="88392" y="886968"/>
                  </a:lnTo>
                  <a:lnTo>
                    <a:pt x="92964" y="889552"/>
                  </a:lnTo>
                  <a:lnTo>
                    <a:pt x="92964" y="789432"/>
                  </a:lnTo>
                  <a:lnTo>
                    <a:pt x="97536" y="794004"/>
                  </a:lnTo>
                  <a:close/>
                </a:path>
                <a:path w="1917700" h="922020">
                  <a:moveTo>
                    <a:pt x="112776" y="900750"/>
                  </a:moveTo>
                  <a:lnTo>
                    <a:pt x="112776" y="813816"/>
                  </a:lnTo>
                  <a:lnTo>
                    <a:pt x="92964" y="789432"/>
                  </a:lnTo>
                  <a:lnTo>
                    <a:pt x="92964" y="889552"/>
                  </a:lnTo>
                  <a:lnTo>
                    <a:pt x="112776" y="900750"/>
                  </a:lnTo>
                  <a:close/>
                </a:path>
                <a:path w="1917700" h="922020">
                  <a:moveTo>
                    <a:pt x="128677" y="825634"/>
                  </a:moveTo>
                  <a:lnTo>
                    <a:pt x="108204" y="807720"/>
                  </a:lnTo>
                  <a:lnTo>
                    <a:pt x="112776" y="813816"/>
                  </a:lnTo>
                  <a:lnTo>
                    <a:pt x="112776" y="900750"/>
                  </a:lnTo>
                  <a:lnTo>
                    <a:pt x="123444" y="906780"/>
                  </a:lnTo>
                  <a:lnTo>
                    <a:pt x="126492" y="907755"/>
                  </a:lnTo>
                  <a:lnTo>
                    <a:pt x="126492" y="824484"/>
                  </a:lnTo>
                  <a:lnTo>
                    <a:pt x="128677" y="825634"/>
                  </a:lnTo>
                  <a:close/>
                </a:path>
                <a:path w="1917700" h="922020">
                  <a:moveTo>
                    <a:pt x="132588" y="829056"/>
                  </a:moveTo>
                  <a:lnTo>
                    <a:pt x="128677" y="825634"/>
                  </a:lnTo>
                  <a:lnTo>
                    <a:pt x="126492" y="824484"/>
                  </a:lnTo>
                  <a:lnTo>
                    <a:pt x="132588" y="829056"/>
                  </a:lnTo>
                  <a:close/>
                </a:path>
                <a:path w="1917700" h="922020">
                  <a:moveTo>
                    <a:pt x="132588" y="909706"/>
                  </a:moveTo>
                  <a:lnTo>
                    <a:pt x="132588" y="829056"/>
                  </a:lnTo>
                  <a:lnTo>
                    <a:pt x="126492" y="824484"/>
                  </a:lnTo>
                  <a:lnTo>
                    <a:pt x="126492" y="907755"/>
                  </a:lnTo>
                  <a:lnTo>
                    <a:pt x="132588" y="909706"/>
                  </a:lnTo>
                  <a:close/>
                </a:path>
                <a:path w="1917700" h="922020">
                  <a:moveTo>
                    <a:pt x="152815" y="838338"/>
                  </a:moveTo>
                  <a:lnTo>
                    <a:pt x="128677" y="825634"/>
                  </a:lnTo>
                  <a:lnTo>
                    <a:pt x="132588" y="829056"/>
                  </a:lnTo>
                  <a:lnTo>
                    <a:pt x="132588" y="909706"/>
                  </a:lnTo>
                  <a:lnTo>
                    <a:pt x="147828" y="914582"/>
                  </a:lnTo>
                  <a:lnTo>
                    <a:pt x="147828" y="836676"/>
                  </a:lnTo>
                  <a:lnTo>
                    <a:pt x="152815" y="838338"/>
                  </a:lnTo>
                  <a:close/>
                </a:path>
                <a:path w="1917700" h="922020">
                  <a:moveTo>
                    <a:pt x="155448" y="839724"/>
                  </a:moveTo>
                  <a:lnTo>
                    <a:pt x="152815" y="838338"/>
                  </a:lnTo>
                  <a:lnTo>
                    <a:pt x="147828" y="836676"/>
                  </a:lnTo>
                  <a:lnTo>
                    <a:pt x="155448" y="839724"/>
                  </a:lnTo>
                  <a:close/>
                </a:path>
                <a:path w="1917700" h="922020">
                  <a:moveTo>
                    <a:pt x="155448" y="917021"/>
                  </a:moveTo>
                  <a:lnTo>
                    <a:pt x="155448" y="839724"/>
                  </a:lnTo>
                  <a:lnTo>
                    <a:pt x="147828" y="836676"/>
                  </a:lnTo>
                  <a:lnTo>
                    <a:pt x="147828" y="914582"/>
                  </a:lnTo>
                  <a:lnTo>
                    <a:pt x="155448" y="917021"/>
                  </a:lnTo>
                  <a:close/>
                </a:path>
                <a:path w="1917700" h="922020">
                  <a:moveTo>
                    <a:pt x="176479" y="846226"/>
                  </a:moveTo>
                  <a:lnTo>
                    <a:pt x="152815" y="838338"/>
                  </a:lnTo>
                  <a:lnTo>
                    <a:pt x="155448" y="839724"/>
                  </a:lnTo>
                  <a:lnTo>
                    <a:pt x="155448" y="917021"/>
                  </a:lnTo>
                  <a:lnTo>
                    <a:pt x="161544" y="918972"/>
                  </a:lnTo>
                  <a:lnTo>
                    <a:pt x="172212" y="919825"/>
                  </a:lnTo>
                  <a:lnTo>
                    <a:pt x="172212" y="845820"/>
                  </a:lnTo>
                  <a:lnTo>
                    <a:pt x="176479" y="846226"/>
                  </a:lnTo>
                  <a:close/>
                </a:path>
                <a:path w="1917700" h="922020">
                  <a:moveTo>
                    <a:pt x="179832" y="847344"/>
                  </a:moveTo>
                  <a:lnTo>
                    <a:pt x="176479" y="846226"/>
                  </a:lnTo>
                  <a:lnTo>
                    <a:pt x="172212" y="845820"/>
                  </a:lnTo>
                  <a:lnTo>
                    <a:pt x="179832" y="847344"/>
                  </a:lnTo>
                  <a:close/>
                </a:path>
                <a:path w="1917700" h="922020">
                  <a:moveTo>
                    <a:pt x="179832" y="920435"/>
                  </a:moveTo>
                  <a:lnTo>
                    <a:pt x="179832" y="847344"/>
                  </a:lnTo>
                  <a:lnTo>
                    <a:pt x="172212" y="845820"/>
                  </a:lnTo>
                  <a:lnTo>
                    <a:pt x="172212" y="919825"/>
                  </a:lnTo>
                  <a:lnTo>
                    <a:pt x="179832" y="920435"/>
                  </a:lnTo>
                  <a:close/>
                </a:path>
                <a:path w="1917700" h="922020">
                  <a:moveTo>
                    <a:pt x="204216" y="848868"/>
                  </a:moveTo>
                  <a:lnTo>
                    <a:pt x="176479" y="846226"/>
                  </a:lnTo>
                  <a:lnTo>
                    <a:pt x="179832" y="847344"/>
                  </a:lnTo>
                  <a:lnTo>
                    <a:pt x="179832" y="920435"/>
                  </a:lnTo>
                  <a:lnTo>
                    <a:pt x="199644" y="922020"/>
                  </a:lnTo>
                  <a:lnTo>
                    <a:pt x="201168" y="922020"/>
                  </a:lnTo>
                  <a:lnTo>
                    <a:pt x="201168" y="848868"/>
                  </a:lnTo>
                  <a:lnTo>
                    <a:pt x="204216" y="848868"/>
                  </a:lnTo>
                  <a:close/>
                </a:path>
                <a:path w="1917700" h="922020">
                  <a:moveTo>
                    <a:pt x="1880616" y="848868"/>
                  </a:moveTo>
                  <a:lnTo>
                    <a:pt x="201168" y="848868"/>
                  </a:lnTo>
                  <a:lnTo>
                    <a:pt x="201168" y="922020"/>
                  </a:lnTo>
                  <a:lnTo>
                    <a:pt x="1844040" y="922020"/>
                  </a:lnTo>
                  <a:lnTo>
                    <a:pt x="1844040" y="885444"/>
                  </a:lnTo>
                  <a:lnTo>
                    <a:pt x="1880616" y="848868"/>
                  </a:lnTo>
                  <a:close/>
                </a:path>
                <a:path w="1917700" h="922020">
                  <a:moveTo>
                    <a:pt x="1716024" y="73442"/>
                  </a:moveTo>
                  <a:lnTo>
                    <a:pt x="1716024" y="73152"/>
                  </a:lnTo>
                  <a:lnTo>
                    <a:pt x="1712976" y="73152"/>
                  </a:lnTo>
                  <a:lnTo>
                    <a:pt x="1716024" y="73442"/>
                  </a:lnTo>
                  <a:close/>
                </a:path>
                <a:path w="1917700" h="922020">
                  <a:moveTo>
                    <a:pt x="1744980" y="76200"/>
                  </a:moveTo>
                  <a:lnTo>
                    <a:pt x="1737360" y="74676"/>
                  </a:lnTo>
                  <a:lnTo>
                    <a:pt x="1741551" y="75873"/>
                  </a:lnTo>
                  <a:lnTo>
                    <a:pt x="1744980" y="76200"/>
                  </a:lnTo>
                  <a:close/>
                </a:path>
                <a:path w="1917700" h="922020">
                  <a:moveTo>
                    <a:pt x="1741551" y="75873"/>
                  </a:moveTo>
                  <a:lnTo>
                    <a:pt x="1737360" y="74676"/>
                  </a:lnTo>
                  <a:lnTo>
                    <a:pt x="1737360" y="75474"/>
                  </a:lnTo>
                  <a:lnTo>
                    <a:pt x="1741551" y="75873"/>
                  </a:lnTo>
                  <a:close/>
                </a:path>
                <a:path w="1917700" h="922020">
                  <a:moveTo>
                    <a:pt x="1744980" y="76853"/>
                  </a:moveTo>
                  <a:lnTo>
                    <a:pt x="1744980" y="76200"/>
                  </a:lnTo>
                  <a:lnTo>
                    <a:pt x="1741551" y="75873"/>
                  </a:lnTo>
                  <a:lnTo>
                    <a:pt x="1744980" y="76853"/>
                  </a:lnTo>
                  <a:close/>
                </a:path>
                <a:path w="1917700" h="922020">
                  <a:moveTo>
                    <a:pt x="1769364" y="83820"/>
                  </a:moveTo>
                  <a:lnTo>
                    <a:pt x="1761744" y="80772"/>
                  </a:lnTo>
                  <a:lnTo>
                    <a:pt x="1765363" y="82677"/>
                  </a:lnTo>
                  <a:lnTo>
                    <a:pt x="1769364" y="83820"/>
                  </a:lnTo>
                  <a:close/>
                </a:path>
                <a:path w="1917700" h="922020">
                  <a:moveTo>
                    <a:pt x="1765363" y="82677"/>
                  </a:moveTo>
                  <a:lnTo>
                    <a:pt x="1761744" y="80772"/>
                  </a:lnTo>
                  <a:lnTo>
                    <a:pt x="1761744" y="81642"/>
                  </a:lnTo>
                  <a:lnTo>
                    <a:pt x="1765363" y="82677"/>
                  </a:lnTo>
                  <a:close/>
                </a:path>
                <a:path w="1917700" h="922020">
                  <a:moveTo>
                    <a:pt x="1769364" y="84782"/>
                  </a:moveTo>
                  <a:lnTo>
                    <a:pt x="1769364" y="83820"/>
                  </a:lnTo>
                  <a:lnTo>
                    <a:pt x="1765363" y="82677"/>
                  </a:lnTo>
                  <a:lnTo>
                    <a:pt x="1769364" y="84782"/>
                  </a:lnTo>
                  <a:close/>
                </a:path>
                <a:path w="1917700" h="922020">
                  <a:moveTo>
                    <a:pt x="1790700" y="97917"/>
                  </a:moveTo>
                  <a:lnTo>
                    <a:pt x="1790700" y="96012"/>
                  </a:lnTo>
                  <a:lnTo>
                    <a:pt x="1784604" y="92964"/>
                  </a:lnTo>
                  <a:lnTo>
                    <a:pt x="1790700" y="97917"/>
                  </a:lnTo>
                  <a:close/>
                </a:path>
                <a:path w="1917700" h="922020">
                  <a:moveTo>
                    <a:pt x="1808988" y="112776"/>
                  </a:moveTo>
                  <a:lnTo>
                    <a:pt x="1804416" y="108204"/>
                  </a:lnTo>
                  <a:lnTo>
                    <a:pt x="1806465" y="110726"/>
                  </a:lnTo>
                  <a:lnTo>
                    <a:pt x="1808988" y="112776"/>
                  </a:lnTo>
                  <a:close/>
                </a:path>
                <a:path w="1917700" h="922020">
                  <a:moveTo>
                    <a:pt x="1806465" y="110726"/>
                  </a:moveTo>
                  <a:lnTo>
                    <a:pt x="1804416" y="108204"/>
                  </a:lnTo>
                  <a:lnTo>
                    <a:pt x="1804416" y="109061"/>
                  </a:lnTo>
                  <a:lnTo>
                    <a:pt x="1806465" y="110726"/>
                  </a:lnTo>
                  <a:close/>
                </a:path>
                <a:path w="1917700" h="922020">
                  <a:moveTo>
                    <a:pt x="1808988" y="113831"/>
                  </a:moveTo>
                  <a:lnTo>
                    <a:pt x="1808988" y="112776"/>
                  </a:lnTo>
                  <a:lnTo>
                    <a:pt x="1806465" y="110726"/>
                  </a:lnTo>
                  <a:lnTo>
                    <a:pt x="1808988" y="113831"/>
                  </a:lnTo>
                  <a:close/>
                </a:path>
                <a:path w="1917700" h="922020">
                  <a:moveTo>
                    <a:pt x="1824228" y="132588"/>
                  </a:moveTo>
                  <a:lnTo>
                    <a:pt x="1821180" y="126492"/>
                  </a:lnTo>
                  <a:lnTo>
                    <a:pt x="1821180" y="128836"/>
                  </a:lnTo>
                  <a:lnTo>
                    <a:pt x="1824228" y="132588"/>
                  </a:lnTo>
                  <a:close/>
                </a:path>
                <a:path w="1917700" h="922020">
                  <a:moveTo>
                    <a:pt x="1836420" y="155448"/>
                  </a:moveTo>
                  <a:lnTo>
                    <a:pt x="1833372" y="147828"/>
                  </a:lnTo>
                  <a:lnTo>
                    <a:pt x="1834515" y="151828"/>
                  </a:lnTo>
                  <a:lnTo>
                    <a:pt x="1836420" y="155448"/>
                  </a:lnTo>
                  <a:close/>
                </a:path>
                <a:path w="1917700" h="922020">
                  <a:moveTo>
                    <a:pt x="1834515" y="151828"/>
                  </a:moveTo>
                  <a:lnTo>
                    <a:pt x="1833372" y="147828"/>
                  </a:lnTo>
                  <a:lnTo>
                    <a:pt x="1833372" y="149656"/>
                  </a:lnTo>
                  <a:lnTo>
                    <a:pt x="1834515" y="151828"/>
                  </a:lnTo>
                  <a:close/>
                </a:path>
                <a:path w="1917700" h="922020">
                  <a:moveTo>
                    <a:pt x="1836420" y="158496"/>
                  </a:moveTo>
                  <a:lnTo>
                    <a:pt x="1836420" y="155448"/>
                  </a:lnTo>
                  <a:lnTo>
                    <a:pt x="1834515" y="151828"/>
                  </a:lnTo>
                  <a:lnTo>
                    <a:pt x="1836420" y="158496"/>
                  </a:lnTo>
                  <a:close/>
                </a:path>
                <a:path w="1917700" h="922020">
                  <a:moveTo>
                    <a:pt x="1842516" y="179832"/>
                  </a:moveTo>
                  <a:lnTo>
                    <a:pt x="1840992" y="172212"/>
                  </a:lnTo>
                  <a:lnTo>
                    <a:pt x="1841318" y="175641"/>
                  </a:lnTo>
                  <a:lnTo>
                    <a:pt x="1842516" y="179832"/>
                  </a:lnTo>
                  <a:close/>
                </a:path>
                <a:path w="1917700" h="922020">
                  <a:moveTo>
                    <a:pt x="1841318" y="175641"/>
                  </a:moveTo>
                  <a:lnTo>
                    <a:pt x="1840992" y="172212"/>
                  </a:lnTo>
                  <a:lnTo>
                    <a:pt x="1840992" y="174498"/>
                  </a:lnTo>
                  <a:lnTo>
                    <a:pt x="1841318" y="175641"/>
                  </a:lnTo>
                  <a:close/>
                </a:path>
                <a:path w="1917700" h="922020">
                  <a:moveTo>
                    <a:pt x="1842516" y="188214"/>
                  </a:moveTo>
                  <a:lnTo>
                    <a:pt x="1842516" y="179832"/>
                  </a:lnTo>
                  <a:lnTo>
                    <a:pt x="1841318" y="175641"/>
                  </a:lnTo>
                  <a:lnTo>
                    <a:pt x="1842516" y="188214"/>
                  </a:lnTo>
                  <a:close/>
                </a:path>
                <a:path w="1917700" h="922020">
                  <a:moveTo>
                    <a:pt x="1880616" y="922020"/>
                  </a:moveTo>
                  <a:lnTo>
                    <a:pt x="1880616" y="848868"/>
                  </a:lnTo>
                  <a:lnTo>
                    <a:pt x="1844040" y="885444"/>
                  </a:lnTo>
                  <a:lnTo>
                    <a:pt x="1844040" y="922020"/>
                  </a:lnTo>
                  <a:lnTo>
                    <a:pt x="1880616" y="922020"/>
                  </a:lnTo>
                  <a:close/>
                </a:path>
              </a:pathLst>
            </a:custGeom>
            <a:solidFill>
              <a:srgbClr val="4371C4"/>
            </a:solidFill>
          </p:spPr>
          <p:txBody>
            <a:bodyPr wrap="square" lIns="0" tIns="0" rIns="0" bIns="0" rtlCol="0"/>
            <a:lstStyle/>
            <a:p>
              <a:endParaRPr sz="1588">
                <a:solidFill>
                  <a:prstClr val="black"/>
                </a:solidFill>
              </a:endParaRPr>
            </a:p>
          </p:txBody>
        </p:sp>
        <p:pic>
          <p:nvPicPr>
            <p:cNvPr id="77" name="object 37">
              <a:extLst>
                <a:ext uri="{FF2B5EF4-FFF2-40B4-BE49-F238E27FC236}">
                  <a16:creationId xmlns:a16="http://schemas.microsoft.com/office/drawing/2014/main" id="{7C539D64-D649-D87A-6957-4D455A4E9E50}"/>
                </a:ext>
              </a:extLst>
            </p:cNvPr>
            <p:cNvPicPr/>
            <p:nvPr/>
          </p:nvPicPr>
          <p:blipFill>
            <a:blip r:embed="rId13" cstate="print"/>
            <a:stretch>
              <a:fillRect/>
            </a:stretch>
          </p:blipFill>
          <p:spPr>
            <a:xfrm>
              <a:off x="5178551" y="3197352"/>
              <a:ext cx="1770887" cy="775715"/>
            </a:xfrm>
            <a:prstGeom prst="rect">
              <a:avLst/>
            </a:prstGeom>
          </p:spPr>
        </p:pic>
        <p:sp>
          <p:nvSpPr>
            <p:cNvPr id="78" name="object 38">
              <a:extLst>
                <a:ext uri="{FF2B5EF4-FFF2-40B4-BE49-F238E27FC236}">
                  <a16:creationId xmlns:a16="http://schemas.microsoft.com/office/drawing/2014/main" id="{D337BEEE-776A-C266-9231-3B740F154B2C}"/>
                </a:ext>
              </a:extLst>
            </p:cNvPr>
            <p:cNvSpPr/>
            <p:nvPr/>
          </p:nvSpPr>
          <p:spPr>
            <a:xfrm>
              <a:off x="5105400" y="3124200"/>
              <a:ext cx="1917700" cy="922019"/>
            </a:xfrm>
            <a:custGeom>
              <a:avLst/>
              <a:gdLst/>
              <a:ahLst/>
              <a:cxnLst/>
              <a:rect l="l" t="t" r="r" b="b"/>
              <a:pathLst>
                <a:path w="1917700" h="922020">
                  <a:moveTo>
                    <a:pt x="1917192" y="922020"/>
                  </a:moveTo>
                  <a:lnTo>
                    <a:pt x="1917192" y="198120"/>
                  </a:lnTo>
                  <a:lnTo>
                    <a:pt x="1914144" y="161544"/>
                  </a:lnTo>
                  <a:lnTo>
                    <a:pt x="1901952" y="123444"/>
                  </a:lnTo>
                  <a:lnTo>
                    <a:pt x="1883664" y="88392"/>
                  </a:lnTo>
                  <a:lnTo>
                    <a:pt x="1857756" y="59436"/>
                  </a:lnTo>
                  <a:lnTo>
                    <a:pt x="1828800" y="33528"/>
                  </a:lnTo>
                  <a:lnTo>
                    <a:pt x="1793748" y="15240"/>
                  </a:lnTo>
                  <a:lnTo>
                    <a:pt x="1755648" y="3048"/>
                  </a:lnTo>
                  <a:lnTo>
                    <a:pt x="1719072" y="0"/>
                  </a:lnTo>
                  <a:lnTo>
                    <a:pt x="0" y="0"/>
                  </a:lnTo>
                  <a:lnTo>
                    <a:pt x="0" y="722376"/>
                  </a:lnTo>
                  <a:lnTo>
                    <a:pt x="3048" y="760476"/>
                  </a:lnTo>
                  <a:lnTo>
                    <a:pt x="15240" y="798576"/>
                  </a:lnTo>
                  <a:lnTo>
                    <a:pt x="35052" y="833628"/>
                  </a:lnTo>
                  <a:lnTo>
                    <a:pt x="36576" y="835437"/>
                  </a:lnTo>
                  <a:lnTo>
                    <a:pt x="36576" y="73152"/>
                  </a:lnTo>
                  <a:lnTo>
                    <a:pt x="73152" y="36576"/>
                  </a:lnTo>
                  <a:lnTo>
                    <a:pt x="73152" y="73152"/>
                  </a:lnTo>
                  <a:lnTo>
                    <a:pt x="1716024" y="73152"/>
                  </a:lnTo>
                  <a:lnTo>
                    <a:pt x="1716024" y="73442"/>
                  </a:lnTo>
                  <a:lnTo>
                    <a:pt x="1737360" y="75474"/>
                  </a:lnTo>
                  <a:lnTo>
                    <a:pt x="1737360" y="74676"/>
                  </a:lnTo>
                  <a:lnTo>
                    <a:pt x="1744980" y="76200"/>
                  </a:lnTo>
                  <a:lnTo>
                    <a:pt x="1744980" y="76853"/>
                  </a:lnTo>
                  <a:lnTo>
                    <a:pt x="1761744" y="81642"/>
                  </a:lnTo>
                  <a:lnTo>
                    <a:pt x="1761744" y="80772"/>
                  </a:lnTo>
                  <a:lnTo>
                    <a:pt x="1769364" y="83820"/>
                  </a:lnTo>
                  <a:lnTo>
                    <a:pt x="1769364" y="84782"/>
                  </a:lnTo>
                  <a:lnTo>
                    <a:pt x="1790700" y="96012"/>
                  </a:lnTo>
                  <a:lnTo>
                    <a:pt x="1790700" y="97917"/>
                  </a:lnTo>
                  <a:lnTo>
                    <a:pt x="1804416" y="109061"/>
                  </a:lnTo>
                  <a:lnTo>
                    <a:pt x="1804416" y="108204"/>
                  </a:lnTo>
                  <a:lnTo>
                    <a:pt x="1808988" y="112776"/>
                  </a:lnTo>
                  <a:lnTo>
                    <a:pt x="1808988" y="113831"/>
                  </a:lnTo>
                  <a:lnTo>
                    <a:pt x="1821180" y="128836"/>
                  </a:lnTo>
                  <a:lnTo>
                    <a:pt x="1821180" y="126492"/>
                  </a:lnTo>
                  <a:lnTo>
                    <a:pt x="1833372" y="149656"/>
                  </a:lnTo>
                  <a:lnTo>
                    <a:pt x="1833372" y="147828"/>
                  </a:lnTo>
                  <a:lnTo>
                    <a:pt x="1836420" y="155448"/>
                  </a:lnTo>
                  <a:lnTo>
                    <a:pt x="1836420" y="158496"/>
                  </a:lnTo>
                  <a:lnTo>
                    <a:pt x="1840992" y="174498"/>
                  </a:lnTo>
                  <a:lnTo>
                    <a:pt x="1840992" y="172212"/>
                  </a:lnTo>
                  <a:lnTo>
                    <a:pt x="1842516" y="179832"/>
                  </a:lnTo>
                  <a:lnTo>
                    <a:pt x="1842516" y="188214"/>
                  </a:lnTo>
                  <a:lnTo>
                    <a:pt x="1844040" y="204216"/>
                  </a:lnTo>
                  <a:lnTo>
                    <a:pt x="1844040" y="848868"/>
                  </a:lnTo>
                  <a:lnTo>
                    <a:pt x="1880616" y="848868"/>
                  </a:lnTo>
                  <a:lnTo>
                    <a:pt x="1880616" y="922020"/>
                  </a:lnTo>
                  <a:lnTo>
                    <a:pt x="1917192" y="922020"/>
                  </a:lnTo>
                  <a:close/>
                </a:path>
                <a:path w="1917700" h="922020">
                  <a:moveTo>
                    <a:pt x="73152" y="73152"/>
                  </a:moveTo>
                  <a:lnTo>
                    <a:pt x="73152" y="36576"/>
                  </a:lnTo>
                  <a:lnTo>
                    <a:pt x="36576" y="73152"/>
                  </a:lnTo>
                  <a:lnTo>
                    <a:pt x="73152" y="73152"/>
                  </a:lnTo>
                  <a:close/>
                </a:path>
                <a:path w="1917700" h="922020">
                  <a:moveTo>
                    <a:pt x="75845" y="746086"/>
                  </a:moveTo>
                  <a:lnTo>
                    <a:pt x="73152" y="717804"/>
                  </a:lnTo>
                  <a:lnTo>
                    <a:pt x="73152" y="73152"/>
                  </a:lnTo>
                  <a:lnTo>
                    <a:pt x="36576" y="73152"/>
                  </a:lnTo>
                  <a:lnTo>
                    <a:pt x="36576" y="835437"/>
                  </a:lnTo>
                  <a:lnTo>
                    <a:pt x="59436" y="862584"/>
                  </a:lnTo>
                  <a:lnTo>
                    <a:pt x="74676" y="875417"/>
                  </a:lnTo>
                  <a:lnTo>
                    <a:pt x="74676" y="742188"/>
                  </a:lnTo>
                  <a:lnTo>
                    <a:pt x="75845" y="746086"/>
                  </a:lnTo>
                  <a:close/>
                </a:path>
                <a:path w="1917700" h="922020">
                  <a:moveTo>
                    <a:pt x="76200" y="749808"/>
                  </a:moveTo>
                  <a:lnTo>
                    <a:pt x="75845" y="746086"/>
                  </a:lnTo>
                  <a:lnTo>
                    <a:pt x="74676" y="742188"/>
                  </a:lnTo>
                  <a:lnTo>
                    <a:pt x="76200" y="749808"/>
                  </a:lnTo>
                  <a:close/>
                </a:path>
                <a:path w="1917700" h="922020">
                  <a:moveTo>
                    <a:pt x="76200" y="876701"/>
                  </a:moveTo>
                  <a:lnTo>
                    <a:pt x="76200" y="749808"/>
                  </a:lnTo>
                  <a:lnTo>
                    <a:pt x="74676" y="742188"/>
                  </a:lnTo>
                  <a:lnTo>
                    <a:pt x="74676" y="875417"/>
                  </a:lnTo>
                  <a:lnTo>
                    <a:pt x="76200" y="876701"/>
                  </a:lnTo>
                  <a:close/>
                </a:path>
                <a:path w="1917700" h="922020">
                  <a:moveTo>
                    <a:pt x="83820" y="883117"/>
                  </a:moveTo>
                  <a:lnTo>
                    <a:pt x="83820" y="772668"/>
                  </a:lnTo>
                  <a:lnTo>
                    <a:pt x="75845" y="746086"/>
                  </a:lnTo>
                  <a:lnTo>
                    <a:pt x="76200" y="749808"/>
                  </a:lnTo>
                  <a:lnTo>
                    <a:pt x="76200" y="876701"/>
                  </a:lnTo>
                  <a:lnTo>
                    <a:pt x="83820" y="883117"/>
                  </a:lnTo>
                  <a:close/>
                </a:path>
                <a:path w="1917700" h="922020">
                  <a:moveTo>
                    <a:pt x="97536" y="794004"/>
                  </a:moveTo>
                  <a:lnTo>
                    <a:pt x="82296" y="766572"/>
                  </a:lnTo>
                  <a:lnTo>
                    <a:pt x="83820" y="772668"/>
                  </a:lnTo>
                  <a:lnTo>
                    <a:pt x="83820" y="883117"/>
                  </a:lnTo>
                  <a:lnTo>
                    <a:pt x="88392" y="886968"/>
                  </a:lnTo>
                  <a:lnTo>
                    <a:pt x="92964" y="889552"/>
                  </a:lnTo>
                  <a:lnTo>
                    <a:pt x="92964" y="789432"/>
                  </a:lnTo>
                  <a:lnTo>
                    <a:pt x="97536" y="794004"/>
                  </a:lnTo>
                  <a:close/>
                </a:path>
                <a:path w="1917700" h="922020">
                  <a:moveTo>
                    <a:pt x="112776" y="900750"/>
                  </a:moveTo>
                  <a:lnTo>
                    <a:pt x="112776" y="813816"/>
                  </a:lnTo>
                  <a:lnTo>
                    <a:pt x="92964" y="789432"/>
                  </a:lnTo>
                  <a:lnTo>
                    <a:pt x="92964" y="889552"/>
                  </a:lnTo>
                  <a:lnTo>
                    <a:pt x="112776" y="900750"/>
                  </a:lnTo>
                  <a:close/>
                </a:path>
                <a:path w="1917700" h="922020">
                  <a:moveTo>
                    <a:pt x="128677" y="825634"/>
                  </a:moveTo>
                  <a:lnTo>
                    <a:pt x="108204" y="807720"/>
                  </a:lnTo>
                  <a:lnTo>
                    <a:pt x="112776" y="813816"/>
                  </a:lnTo>
                  <a:lnTo>
                    <a:pt x="112776" y="900750"/>
                  </a:lnTo>
                  <a:lnTo>
                    <a:pt x="123444" y="906780"/>
                  </a:lnTo>
                  <a:lnTo>
                    <a:pt x="126492" y="907755"/>
                  </a:lnTo>
                  <a:lnTo>
                    <a:pt x="126492" y="824484"/>
                  </a:lnTo>
                  <a:lnTo>
                    <a:pt x="128677" y="825634"/>
                  </a:lnTo>
                  <a:close/>
                </a:path>
                <a:path w="1917700" h="922020">
                  <a:moveTo>
                    <a:pt x="132588" y="829056"/>
                  </a:moveTo>
                  <a:lnTo>
                    <a:pt x="128677" y="825634"/>
                  </a:lnTo>
                  <a:lnTo>
                    <a:pt x="126492" y="824484"/>
                  </a:lnTo>
                  <a:lnTo>
                    <a:pt x="132588" y="829056"/>
                  </a:lnTo>
                  <a:close/>
                </a:path>
                <a:path w="1917700" h="922020">
                  <a:moveTo>
                    <a:pt x="132588" y="909706"/>
                  </a:moveTo>
                  <a:lnTo>
                    <a:pt x="132588" y="829056"/>
                  </a:lnTo>
                  <a:lnTo>
                    <a:pt x="126492" y="824484"/>
                  </a:lnTo>
                  <a:lnTo>
                    <a:pt x="126492" y="907755"/>
                  </a:lnTo>
                  <a:lnTo>
                    <a:pt x="132588" y="909706"/>
                  </a:lnTo>
                  <a:close/>
                </a:path>
                <a:path w="1917700" h="922020">
                  <a:moveTo>
                    <a:pt x="152815" y="838338"/>
                  </a:moveTo>
                  <a:lnTo>
                    <a:pt x="128677" y="825634"/>
                  </a:lnTo>
                  <a:lnTo>
                    <a:pt x="132588" y="829056"/>
                  </a:lnTo>
                  <a:lnTo>
                    <a:pt x="132588" y="909706"/>
                  </a:lnTo>
                  <a:lnTo>
                    <a:pt x="147828" y="914582"/>
                  </a:lnTo>
                  <a:lnTo>
                    <a:pt x="147828" y="836676"/>
                  </a:lnTo>
                  <a:lnTo>
                    <a:pt x="152815" y="838338"/>
                  </a:lnTo>
                  <a:close/>
                </a:path>
                <a:path w="1917700" h="922020">
                  <a:moveTo>
                    <a:pt x="155448" y="839724"/>
                  </a:moveTo>
                  <a:lnTo>
                    <a:pt x="152815" y="838338"/>
                  </a:lnTo>
                  <a:lnTo>
                    <a:pt x="147828" y="836676"/>
                  </a:lnTo>
                  <a:lnTo>
                    <a:pt x="155448" y="839724"/>
                  </a:lnTo>
                  <a:close/>
                </a:path>
                <a:path w="1917700" h="922020">
                  <a:moveTo>
                    <a:pt x="155448" y="917021"/>
                  </a:moveTo>
                  <a:lnTo>
                    <a:pt x="155448" y="839724"/>
                  </a:lnTo>
                  <a:lnTo>
                    <a:pt x="147828" y="836676"/>
                  </a:lnTo>
                  <a:lnTo>
                    <a:pt x="147828" y="914582"/>
                  </a:lnTo>
                  <a:lnTo>
                    <a:pt x="155448" y="917021"/>
                  </a:lnTo>
                  <a:close/>
                </a:path>
                <a:path w="1917700" h="922020">
                  <a:moveTo>
                    <a:pt x="176479" y="846226"/>
                  </a:moveTo>
                  <a:lnTo>
                    <a:pt x="152815" y="838338"/>
                  </a:lnTo>
                  <a:lnTo>
                    <a:pt x="155448" y="839724"/>
                  </a:lnTo>
                  <a:lnTo>
                    <a:pt x="155448" y="917021"/>
                  </a:lnTo>
                  <a:lnTo>
                    <a:pt x="161544" y="918972"/>
                  </a:lnTo>
                  <a:lnTo>
                    <a:pt x="172212" y="919825"/>
                  </a:lnTo>
                  <a:lnTo>
                    <a:pt x="172212" y="845820"/>
                  </a:lnTo>
                  <a:lnTo>
                    <a:pt x="176479" y="846226"/>
                  </a:lnTo>
                  <a:close/>
                </a:path>
                <a:path w="1917700" h="922020">
                  <a:moveTo>
                    <a:pt x="179832" y="847344"/>
                  </a:moveTo>
                  <a:lnTo>
                    <a:pt x="176479" y="846226"/>
                  </a:lnTo>
                  <a:lnTo>
                    <a:pt x="172212" y="845820"/>
                  </a:lnTo>
                  <a:lnTo>
                    <a:pt x="179832" y="847344"/>
                  </a:lnTo>
                  <a:close/>
                </a:path>
                <a:path w="1917700" h="922020">
                  <a:moveTo>
                    <a:pt x="179832" y="920435"/>
                  </a:moveTo>
                  <a:lnTo>
                    <a:pt x="179832" y="847344"/>
                  </a:lnTo>
                  <a:lnTo>
                    <a:pt x="172212" y="845820"/>
                  </a:lnTo>
                  <a:lnTo>
                    <a:pt x="172212" y="919825"/>
                  </a:lnTo>
                  <a:lnTo>
                    <a:pt x="179832" y="920435"/>
                  </a:lnTo>
                  <a:close/>
                </a:path>
                <a:path w="1917700" h="922020">
                  <a:moveTo>
                    <a:pt x="204216" y="848868"/>
                  </a:moveTo>
                  <a:lnTo>
                    <a:pt x="176479" y="846226"/>
                  </a:lnTo>
                  <a:lnTo>
                    <a:pt x="179832" y="847344"/>
                  </a:lnTo>
                  <a:lnTo>
                    <a:pt x="179832" y="920435"/>
                  </a:lnTo>
                  <a:lnTo>
                    <a:pt x="199644" y="922020"/>
                  </a:lnTo>
                  <a:lnTo>
                    <a:pt x="201168" y="922020"/>
                  </a:lnTo>
                  <a:lnTo>
                    <a:pt x="201168" y="848868"/>
                  </a:lnTo>
                  <a:lnTo>
                    <a:pt x="204216" y="848868"/>
                  </a:lnTo>
                  <a:close/>
                </a:path>
                <a:path w="1917700" h="922020">
                  <a:moveTo>
                    <a:pt x="1880616" y="848868"/>
                  </a:moveTo>
                  <a:lnTo>
                    <a:pt x="201168" y="848868"/>
                  </a:lnTo>
                  <a:lnTo>
                    <a:pt x="201168" y="922020"/>
                  </a:lnTo>
                  <a:lnTo>
                    <a:pt x="1844040" y="922020"/>
                  </a:lnTo>
                  <a:lnTo>
                    <a:pt x="1844040" y="885444"/>
                  </a:lnTo>
                  <a:lnTo>
                    <a:pt x="1880616" y="848868"/>
                  </a:lnTo>
                  <a:close/>
                </a:path>
                <a:path w="1917700" h="922020">
                  <a:moveTo>
                    <a:pt x="1716024" y="73442"/>
                  </a:moveTo>
                  <a:lnTo>
                    <a:pt x="1716024" y="73152"/>
                  </a:lnTo>
                  <a:lnTo>
                    <a:pt x="1712976" y="73152"/>
                  </a:lnTo>
                  <a:lnTo>
                    <a:pt x="1716024" y="73442"/>
                  </a:lnTo>
                  <a:close/>
                </a:path>
                <a:path w="1917700" h="922020">
                  <a:moveTo>
                    <a:pt x="1744980" y="76200"/>
                  </a:moveTo>
                  <a:lnTo>
                    <a:pt x="1737360" y="74676"/>
                  </a:lnTo>
                  <a:lnTo>
                    <a:pt x="1741551" y="75873"/>
                  </a:lnTo>
                  <a:lnTo>
                    <a:pt x="1744980" y="76200"/>
                  </a:lnTo>
                  <a:close/>
                </a:path>
                <a:path w="1917700" h="922020">
                  <a:moveTo>
                    <a:pt x="1741551" y="75873"/>
                  </a:moveTo>
                  <a:lnTo>
                    <a:pt x="1737360" y="74676"/>
                  </a:lnTo>
                  <a:lnTo>
                    <a:pt x="1737360" y="75474"/>
                  </a:lnTo>
                  <a:lnTo>
                    <a:pt x="1741551" y="75873"/>
                  </a:lnTo>
                  <a:close/>
                </a:path>
                <a:path w="1917700" h="922020">
                  <a:moveTo>
                    <a:pt x="1744980" y="76853"/>
                  </a:moveTo>
                  <a:lnTo>
                    <a:pt x="1744980" y="76200"/>
                  </a:lnTo>
                  <a:lnTo>
                    <a:pt x="1741551" y="75873"/>
                  </a:lnTo>
                  <a:lnTo>
                    <a:pt x="1744980" y="76853"/>
                  </a:lnTo>
                  <a:close/>
                </a:path>
                <a:path w="1917700" h="922020">
                  <a:moveTo>
                    <a:pt x="1769364" y="83820"/>
                  </a:moveTo>
                  <a:lnTo>
                    <a:pt x="1761744" y="80772"/>
                  </a:lnTo>
                  <a:lnTo>
                    <a:pt x="1765363" y="82677"/>
                  </a:lnTo>
                  <a:lnTo>
                    <a:pt x="1769364" y="83820"/>
                  </a:lnTo>
                  <a:close/>
                </a:path>
                <a:path w="1917700" h="922020">
                  <a:moveTo>
                    <a:pt x="1765363" y="82677"/>
                  </a:moveTo>
                  <a:lnTo>
                    <a:pt x="1761744" y="80772"/>
                  </a:lnTo>
                  <a:lnTo>
                    <a:pt x="1761744" y="81642"/>
                  </a:lnTo>
                  <a:lnTo>
                    <a:pt x="1765363" y="82677"/>
                  </a:lnTo>
                  <a:close/>
                </a:path>
                <a:path w="1917700" h="922020">
                  <a:moveTo>
                    <a:pt x="1769364" y="84782"/>
                  </a:moveTo>
                  <a:lnTo>
                    <a:pt x="1769364" y="83820"/>
                  </a:lnTo>
                  <a:lnTo>
                    <a:pt x="1765363" y="82677"/>
                  </a:lnTo>
                  <a:lnTo>
                    <a:pt x="1769364" y="84782"/>
                  </a:lnTo>
                  <a:close/>
                </a:path>
                <a:path w="1917700" h="922020">
                  <a:moveTo>
                    <a:pt x="1790700" y="97917"/>
                  </a:moveTo>
                  <a:lnTo>
                    <a:pt x="1790700" y="96012"/>
                  </a:lnTo>
                  <a:lnTo>
                    <a:pt x="1784604" y="92964"/>
                  </a:lnTo>
                  <a:lnTo>
                    <a:pt x="1790700" y="97917"/>
                  </a:lnTo>
                  <a:close/>
                </a:path>
                <a:path w="1917700" h="922020">
                  <a:moveTo>
                    <a:pt x="1808988" y="112776"/>
                  </a:moveTo>
                  <a:lnTo>
                    <a:pt x="1804416" y="108204"/>
                  </a:lnTo>
                  <a:lnTo>
                    <a:pt x="1806465" y="110726"/>
                  </a:lnTo>
                  <a:lnTo>
                    <a:pt x="1808988" y="112776"/>
                  </a:lnTo>
                  <a:close/>
                </a:path>
                <a:path w="1917700" h="922020">
                  <a:moveTo>
                    <a:pt x="1806465" y="110726"/>
                  </a:moveTo>
                  <a:lnTo>
                    <a:pt x="1804416" y="108204"/>
                  </a:lnTo>
                  <a:lnTo>
                    <a:pt x="1804416" y="109061"/>
                  </a:lnTo>
                  <a:lnTo>
                    <a:pt x="1806465" y="110726"/>
                  </a:lnTo>
                  <a:close/>
                </a:path>
                <a:path w="1917700" h="922020">
                  <a:moveTo>
                    <a:pt x="1808988" y="113831"/>
                  </a:moveTo>
                  <a:lnTo>
                    <a:pt x="1808988" y="112776"/>
                  </a:lnTo>
                  <a:lnTo>
                    <a:pt x="1806465" y="110726"/>
                  </a:lnTo>
                  <a:lnTo>
                    <a:pt x="1808988" y="113831"/>
                  </a:lnTo>
                  <a:close/>
                </a:path>
                <a:path w="1917700" h="922020">
                  <a:moveTo>
                    <a:pt x="1824228" y="132588"/>
                  </a:moveTo>
                  <a:lnTo>
                    <a:pt x="1821180" y="126492"/>
                  </a:lnTo>
                  <a:lnTo>
                    <a:pt x="1821180" y="128836"/>
                  </a:lnTo>
                  <a:lnTo>
                    <a:pt x="1824228" y="132588"/>
                  </a:lnTo>
                  <a:close/>
                </a:path>
                <a:path w="1917700" h="922020">
                  <a:moveTo>
                    <a:pt x="1836420" y="155448"/>
                  </a:moveTo>
                  <a:lnTo>
                    <a:pt x="1833372" y="147828"/>
                  </a:lnTo>
                  <a:lnTo>
                    <a:pt x="1834515" y="151828"/>
                  </a:lnTo>
                  <a:lnTo>
                    <a:pt x="1836420" y="155448"/>
                  </a:lnTo>
                  <a:close/>
                </a:path>
                <a:path w="1917700" h="922020">
                  <a:moveTo>
                    <a:pt x="1834515" y="151828"/>
                  </a:moveTo>
                  <a:lnTo>
                    <a:pt x="1833372" y="147828"/>
                  </a:lnTo>
                  <a:lnTo>
                    <a:pt x="1833372" y="149656"/>
                  </a:lnTo>
                  <a:lnTo>
                    <a:pt x="1834515" y="151828"/>
                  </a:lnTo>
                  <a:close/>
                </a:path>
                <a:path w="1917700" h="922020">
                  <a:moveTo>
                    <a:pt x="1836420" y="158496"/>
                  </a:moveTo>
                  <a:lnTo>
                    <a:pt x="1836420" y="155448"/>
                  </a:lnTo>
                  <a:lnTo>
                    <a:pt x="1834515" y="151828"/>
                  </a:lnTo>
                  <a:lnTo>
                    <a:pt x="1836420" y="158496"/>
                  </a:lnTo>
                  <a:close/>
                </a:path>
                <a:path w="1917700" h="922020">
                  <a:moveTo>
                    <a:pt x="1842516" y="179832"/>
                  </a:moveTo>
                  <a:lnTo>
                    <a:pt x="1840992" y="172212"/>
                  </a:lnTo>
                  <a:lnTo>
                    <a:pt x="1841318" y="175641"/>
                  </a:lnTo>
                  <a:lnTo>
                    <a:pt x="1842516" y="179832"/>
                  </a:lnTo>
                  <a:close/>
                </a:path>
                <a:path w="1917700" h="922020">
                  <a:moveTo>
                    <a:pt x="1841318" y="175641"/>
                  </a:moveTo>
                  <a:lnTo>
                    <a:pt x="1840992" y="172212"/>
                  </a:lnTo>
                  <a:lnTo>
                    <a:pt x="1840992" y="174498"/>
                  </a:lnTo>
                  <a:lnTo>
                    <a:pt x="1841318" y="175641"/>
                  </a:lnTo>
                  <a:close/>
                </a:path>
                <a:path w="1917700" h="922020">
                  <a:moveTo>
                    <a:pt x="1842516" y="188214"/>
                  </a:moveTo>
                  <a:lnTo>
                    <a:pt x="1842516" y="179832"/>
                  </a:lnTo>
                  <a:lnTo>
                    <a:pt x="1841318" y="175641"/>
                  </a:lnTo>
                  <a:lnTo>
                    <a:pt x="1842516" y="188214"/>
                  </a:lnTo>
                  <a:close/>
                </a:path>
                <a:path w="1917700" h="922020">
                  <a:moveTo>
                    <a:pt x="1880616" y="922020"/>
                  </a:moveTo>
                  <a:lnTo>
                    <a:pt x="1880616" y="848868"/>
                  </a:lnTo>
                  <a:lnTo>
                    <a:pt x="1844040" y="885444"/>
                  </a:lnTo>
                  <a:lnTo>
                    <a:pt x="1844040" y="922020"/>
                  </a:lnTo>
                  <a:lnTo>
                    <a:pt x="1880616" y="922020"/>
                  </a:lnTo>
                  <a:close/>
                </a:path>
              </a:pathLst>
            </a:custGeom>
            <a:solidFill>
              <a:srgbClr val="4371C4"/>
            </a:solidFill>
          </p:spPr>
          <p:txBody>
            <a:bodyPr wrap="square" lIns="0" tIns="0" rIns="0" bIns="0" rtlCol="0"/>
            <a:lstStyle/>
            <a:p>
              <a:endParaRPr sz="1588">
                <a:solidFill>
                  <a:prstClr val="black"/>
                </a:solidFill>
              </a:endParaRPr>
            </a:p>
          </p:txBody>
        </p:sp>
      </p:grpSp>
      <p:sp>
        <p:nvSpPr>
          <p:cNvPr id="79" name="object 39">
            <a:extLst>
              <a:ext uri="{FF2B5EF4-FFF2-40B4-BE49-F238E27FC236}">
                <a16:creationId xmlns:a16="http://schemas.microsoft.com/office/drawing/2014/main" id="{BF7C39F6-5102-647B-0A6E-E4500B19E0A3}"/>
              </a:ext>
            </a:extLst>
          </p:cNvPr>
          <p:cNvSpPr txBox="1"/>
          <p:nvPr/>
        </p:nvSpPr>
        <p:spPr>
          <a:xfrm>
            <a:off x="3277877" y="2504462"/>
            <a:ext cx="1595157" cy="805364"/>
          </a:xfrm>
          <a:prstGeom prst="rect">
            <a:avLst/>
          </a:prstGeom>
        </p:spPr>
        <p:txBody>
          <a:bodyPr vert="horz" wrap="square" lIns="0" tIns="15128" rIns="0" bIns="0" rtlCol="0">
            <a:spAutoFit/>
          </a:bodyPr>
          <a:lstStyle/>
          <a:p>
            <a:pPr marL="11206">
              <a:spcBef>
                <a:spcPts val="119"/>
              </a:spcBef>
            </a:pPr>
            <a:r>
              <a:rPr sz="1279" b="1" spc="4" dirty="0">
                <a:solidFill>
                  <a:srgbClr val="002060"/>
                </a:solidFill>
                <a:latin typeface="Arial" panose="020B0604020202020204" pitchFamily="34" charset="0"/>
                <a:cs typeface="Arial" panose="020B0604020202020204" pitchFamily="34" charset="0"/>
              </a:rPr>
              <a:t>‘’PLOT</a:t>
            </a:r>
            <a:r>
              <a:rPr sz="1279" b="1" spc="-9" dirty="0">
                <a:solidFill>
                  <a:srgbClr val="002060"/>
                </a:solidFill>
                <a:latin typeface="Arial" panose="020B0604020202020204" pitchFamily="34" charset="0"/>
                <a:cs typeface="Arial" panose="020B0604020202020204" pitchFamily="34" charset="0"/>
              </a:rPr>
              <a:t> </a:t>
            </a:r>
            <a:r>
              <a:rPr sz="1279" b="1" spc="18" dirty="0">
                <a:solidFill>
                  <a:srgbClr val="002060"/>
                </a:solidFill>
                <a:latin typeface="Arial" panose="020B0604020202020204" pitchFamily="34" charset="0"/>
                <a:cs typeface="Arial" panose="020B0604020202020204" pitchFamily="34" charset="0"/>
              </a:rPr>
              <a:t>de</a:t>
            </a:r>
            <a:r>
              <a:rPr sz="1279" b="1" spc="-18" dirty="0">
                <a:solidFill>
                  <a:srgbClr val="002060"/>
                </a:solidFill>
                <a:latin typeface="Arial" panose="020B0604020202020204" pitchFamily="34" charset="0"/>
                <a:cs typeface="Arial" panose="020B0604020202020204" pitchFamily="34" charset="0"/>
              </a:rPr>
              <a:t> </a:t>
            </a:r>
            <a:r>
              <a:rPr sz="1279" b="1" spc="-9" dirty="0">
                <a:solidFill>
                  <a:srgbClr val="002060"/>
                </a:solidFill>
                <a:latin typeface="Arial" panose="020B0604020202020204" pitchFamily="34" charset="0"/>
                <a:cs typeface="Arial" panose="020B0604020202020204" pitchFamily="34" charset="0"/>
              </a:rPr>
              <a:t>CALAGE’’,</a:t>
            </a:r>
            <a:r>
              <a:rPr sz="1279" b="1" spc="-4" dirty="0">
                <a:solidFill>
                  <a:srgbClr val="002060"/>
                </a:solidFill>
                <a:latin typeface="Arial" panose="020B0604020202020204" pitchFamily="34" charset="0"/>
                <a:cs typeface="Arial" panose="020B0604020202020204" pitchFamily="34" charset="0"/>
              </a:rPr>
              <a:t> </a:t>
            </a:r>
            <a:r>
              <a:rPr sz="1279" dirty="0">
                <a:solidFill>
                  <a:srgbClr val="002060"/>
                </a:solidFill>
                <a:latin typeface="Arial" panose="020B0604020202020204" pitchFamily="34" charset="0"/>
                <a:cs typeface="Arial" panose="020B0604020202020204" pitchFamily="34" charset="0"/>
              </a:rPr>
              <a:t>ils</a:t>
            </a:r>
          </a:p>
          <a:p>
            <a:pPr marL="11206" marR="4483">
              <a:lnSpc>
                <a:spcPts val="1579"/>
              </a:lnSpc>
              <a:spcBef>
                <a:spcPts val="49"/>
              </a:spcBef>
            </a:pPr>
            <a:r>
              <a:rPr sz="1279" spc="9" dirty="0">
                <a:solidFill>
                  <a:srgbClr val="002060"/>
                </a:solidFill>
                <a:latin typeface="Arial" panose="020B0604020202020204" pitchFamily="34" charset="0"/>
                <a:cs typeface="Arial" panose="020B0604020202020204" pitchFamily="34" charset="0"/>
              </a:rPr>
              <a:t>permettent</a:t>
            </a:r>
            <a:r>
              <a:rPr sz="1279" spc="-31"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un</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calage</a:t>
            </a:r>
            <a:r>
              <a:rPr sz="1279" spc="9" dirty="0">
                <a:solidFill>
                  <a:srgbClr val="002060"/>
                </a:solidFill>
                <a:latin typeface="Arial" panose="020B0604020202020204" pitchFamily="34" charset="0"/>
                <a:cs typeface="Arial" panose="020B0604020202020204" pitchFamily="34" charset="0"/>
              </a:rPr>
              <a:t> </a:t>
            </a:r>
            <a:r>
              <a:rPr sz="1279" spc="13" dirty="0">
                <a:solidFill>
                  <a:srgbClr val="002060"/>
                </a:solidFill>
                <a:latin typeface="Arial" panose="020B0604020202020204" pitchFamily="34" charset="0"/>
                <a:cs typeface="Arial" panose="020B0604020202020204" pitchFamily="34" charset="0"/>
              </a:rPr>
              <a:t>à </a:t>
            </a:r>
            <a:r>
              <a:rPr sz="1279" spc="-278" dirty="0">
                <a:solidFill>
                  <a:srgbClr val="002060"/>
                </a:solidFill>
                <a:latin typeface="Arial" panose="020B0604020202020204" pitchFamily="34" charset="0"/>
                <a:cs typeface="Arial" panose="020B0604020202020204" pitchFamily="34" charset="0"/>
              </a:rPr>
              <a:t> </a:t>
            </a:r>
            <a:r>
              <a:rPr sz="1279" spc="9" dirty="0">
                <a:solidFill>
                  <a:srgbClr val="002060"/>
                </a:solidFill>
                <a:latin typeface="Arial" panose="020B0604020202020204" pitchFamily="34" charset="0"/>
                <a:cs typeface="Arial" panose="020B0604020202020204" pitchFamily="34" charset="0"/>
              </a:rPr>
              <a:t>hauteur</a:t>
            </a:r>
            <a:r>
              <a:rPr sz="1279" dirty="0">
                <a:solidFill>
                  <a:srgbClr val="002060"/>
                </a:solidFill>
                <a:latin typeface="Arial" panose="020B0604020202020204" pitchFamily="34" charset="0"/>
                <a:cs typeface="Arial" panose="020B0604020202020204" pitchFamily="34" charset="0"/>
              </a:rPr>
              <a:t> fixe.</a:t>
            </a:r>
          </a:p>
        </p:txBody>
      </p:sp>
      <p:sp>
        <p:nvSpPr>
          <p:cNvPr id="80" name="object 40">
            <a:extLst>
              <a:ext uri="{FF2B5EF4-FFF2-40B4-BE49-F238E27FC236}">
                <a16:creationId xmlns:a16="http://schemas.microsoft.com/office/drawing/2014/main" id="{1C150824-C128-AE9E-EED3-F9528E51B69B}"/>
              </a:ext>
            </a:extLst>
          </p:cNvPr>
          <p:cNvSpPr txBox="1"/>
          <p:nvPr/>
        </p:nvSpPr>
        <p:spPr>
          <a:xfrm>
            <a:off x="3277877" y="4330906"/>
            <a:ext cx="1272428" cy="408973"/>
          </a:xfrm>
          <a:prstGeom prst="rect">
            <a:avLst/>
          </a:prstGeom>
        </p:spPr>
        <p:txBody>
          <a:bodyPr vert="horz" wrap="square" lIns="0" tIns="15128" rIns="0" bIns="0" rtlCol="0">
            <a:spAutoFit/>
          </a:bodyPr>
          <a:lstStyle/>
          <a:p>
            <a:pPr marL="11206">
              <a:spcBef>
                <a:spcPts val="119"/>
              </a:spcBef>
            </a:pPr>
            <a:r>
              <a:rPr sz="1279" b="1" spc="13" dirty="0">
                <a:solidFill>
                  <a:srgbClr val="002060"/>
                </a:solidFill>
                <a:latin typeface="Arial" panose="020B0604020202020204" pitchFamily="34" charset="0"/>
                <a:cs typeface="Arial" panose="020B0604020202020204" pitchFamily="34" charset="0"/>
              </a:rPr>
              <a:t>Pompe</a:t>
            </a:r>
            <a:r>
              <a:rPr sz="1279" b="1" spc="-49" dirty="0">
                <a:solidFill>
                  <a:srgbClr val="002060"/>
                </a:solidFill>
                <a:latin typeface="Arial" panose="020B0604020202020204" pitchFamily="34" charset="0"/>
                <a:cs typeface="Arial" panose="020B0604020202020204" pitchFamily="34" charset="0"/>
              </a:rPr>
              <a:t> </a:t>
            </a:r>
            <a:r>
              <a:rPr sz="1279" b="1" spc="18" dirty="0">
                <a:solidFill>
                  <a:srgbClr val="002060"/>
                </a:solidFill>
                <a:latin typeface="Arial" panose="020B0604020202020204" pitchFamily="34" charset="0"/>
                <a:cs typeface="Arial" panose="020B0604020202020204" pitchFamily="34" charset="0"/>
              </a:rPr>
              <a:t>de</a:t>
            </a:r>
            <a:r>
              <a:rPr sz="1279" b="1" spc="-22" dirty="0">
                <a:solidFill>
                  <a:srgbClr val="002060"/>
                </a:solidFill>
                <a:latin typeface="Arial" panose="020B0604020202020204" pitchFamily="34" charset="0"/>
                <a:cs typeface="Arial" panose="020B0604020202020204" pitchFamily="34" charset="0"/>
              </a:rPr>
              <a:t> </a:t>
            </a:r>
            <a:r>
              <a:rPr sz="1279" b="1" spc="4" dirty="0">
                <a:solidFill>
                  <a:srgbClr val="002060"/>
                </a:solidFill>
                <a:latin typeface="Arial" panose="020B0604020202020204" pitchFamily="34" charset="0"/>
                <a:cs typeface="Arial" panose="020B0604020202020204" pitchFamily="34" charset="0"/>
              </a:rPr>
              <a:t>Lestage</a:t>
            </a:r>
            <a:endParaRPr sz="1279">
              <a:solidFill>
                <a:srgbClr val="002060"/>
              </a:solidFill>
              <a:latin typeface="Arial" panose="020B0604020202020204" pitchFamily="34" charset="0"/>
              <a:cs typeface="Arial" panose="020B0604020202020204" pitchFamily="34" charset="0"/>
            </a:endParaRPr>
          </a:p>
        </p:txBody>
      </p:sp>
      <p:sp>
        <p:nvSpPr>
          <p:cNvPr id="81" name="object 41">
            <a:extLst>
              <a:ext uri="{FF2B5EF4-FFF2-40B4-BE49-F238E27FC236}">
                <a16:creationId xmlns:a16="http://schemas.microsoft.com/office/drawing/2014/main" id="{99470072-0219-4ECF-755A-3EA2A737F5CF}"/>
              </a:ext>
            </a:extLst>
          </p:cNvPr>
          <p:cNvSpPr txBox="1"/>
          <p:nvPr/>
        </p:nvSpPr>
        <p:spPr>
          <a:xfrm>
            <a:off x="8003559" y="1765336"/>
            <a:ext cx="1892674" cy="800966"/>
          </a:xfrm>
          <a:prstGeom prst="rect">
            <a:avLst/>
          </a:prstGeom>
        </p:spPr>
        <p:txBody>
          <a:bodyPr vert="horz" wrap="square" lIns="0" tIns="10646" rIns="0" bIns="0" rtlCol="0">
            <a:spAutoFit/>
          </a:bodyPr>
          <a:lstStyle/>
          <a:p>
            <a:pPr marL="11206" marR="4483" algn="just">
              <a:lnSpc>
                <a:spcPct val="102400"/>
              </a:lnSpc>
              <a:spcBef>
                <a:spcPts val="84"/>
              </a:spcBef>
            </a:pPr>
            <a:r>
              <a:rPr sz="1279" b="1" spc="9" dirty="0">
                <a:solidFill>
                  <a:srgbClr val="002060"/>
                </a:solidFill>
                <a:latin typeface="Arial" panose="020B0604020202020204" pitchFamily="34" charset="0"/>
                <a:cs typeface="Arial" panose="020B0604020202020204" pitchFamily="34" charset="0"/>
              </a:rPr>
              <a:t>Clé Dynamométrique</a:t>
            </a:r>
            <a:r>
              <a:rPr sz="1279" spc="9" dirty="0">
                <a:solidFill>
                  <a:srgbClr val="002060"/>
                </a:solidFill>
                <a:latin typeface="Arial" panose="020B0604020202020204" pitchFamily="34" charset="0"/>
                <a:cs typeface="Arial" panose="020B0604020202020204" pitchFamily="34" charset="0"/>
              </a:rPr>
              <a:t>, pour </a:t>
            </a:r>
            <a:r>
              <a:rPr sz="1279" spc="-27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le contrôle </a:t>
            </a:r>
            <a:r>
              <a:rPr sz="1279" spc="9" dirty="0">
                <a:solidFill>
                  <a:srgbClr val="002060"/>
                </a:solidFill>
                <a:latin typeface="Arial" panose="020B0604020202020204" pitchFamily="34" charset="0"/>
                <a:cs typeface="Arial" panose="020B0604020202020204" pitchFamily="34" charset="0"/>
              </a:rPr>
              <a:t>et </a:t>
            </a:r>
            <a:r>
              <a:rPr sz="1279" spc="4" dirty="0">
                <a:solidFill>
                  <a:srgbClr val="002060"/>
                </a:solidFill>
                <a:latin typeface="Arial" panose="020B0604020202020204" pitchFamily="34" charset="0"/>
                <a:cs typeface="Arial" panose="020B0604020202020204" pitchFamily="34" charset="0"/>
              </a:rPr>
              <a:t>le serrage </a:t>
            </a:r>
            <a:r>
              <a:rPr sz="1279" spc="13" dirty="0">
                <a:solidFill>
                  <a:srgbClr val="002060"/>
                </a:solidFill>
                <a:latin typeface="Arial" panose="020B0604020202020204" pitchFamily="34" charset="0"/>
                <a:cs typeface="Arial" panose="020B0604020202020204" pitchFamily="34" charset="0"/>
              </a:rPr>
              <a:t>des </a:t>
            </a:r>
            <a:r>
              <a:rPr sz="1279" spc="-278"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écrous </a:t>
            </a:r>
            <a:r>
              <a:rPr sz="1279" spc="13" dirty="0">
                <a:solidFill>
                  <a:srgbClr val="002060"/>
                </a:solidFill>
                <a:latin typeface="Arial" panose="020B0604020202020204" pitchFamily="34" charset="0"/>
                <a:cs typeface="Arial" panose="020B0604020202020204" pitchFamily="34" charset="0"/>
              </a:rPr>
              <a:t>des</a:t>
            </a:r>
            <a:r>
              <a:rPr sz="1279" spc="9" dirty="0">
                <a:solidFill>
                  <a:srgbClr val="002060"/>
                </a:solidFill>
                <a:latin typeface="Arial" panose="020B0604020202020204" pitchFamily="34" charset="0"/>
                <a:cs typeface="Arial" panose="020B0604020202020204" pitchFamily="34" charset="0"/>
              </a:rPr>
              <a:t> </a:t>
            </a:r>
            <a:r>
              <a:rPr sz="1279" spc="4" dirty="0">
                <a:solidFill>
                  <a:srgbClr val="002060"/>
                </a:solidFill>
                <a:latin typeface="Arial" panose="020B0604020202020204" pitchFamily="34" charset="0"/>
                <a:cs typeface="Arial" panose="020B0604020202020204" pitchFamily="34" charset="0"/>
              </a:rPr>
              <a:t>roues </a:t>
            </a:r>
            <a:r>
              <a:rPr sz="1279" spc="9" dirty="0">
                <a:solidFill>
                  <a:srgbClr val="002060"/>
                </a:solidFill>
                <a:latin typeface="Arial" panose="020B0604020202020204" pitchFamily="34" charset="0"/>
                <a:cs typeface="Arial" panose="020B0604020202020204" pitchFamily="34" charset="0"/>
              </a:rPr>
              <a:t>jumelées.</a:t>
            </a:r>
            <a:endParaRPr sz="1279">
              <a:solidFill>
                <a:srgbClr val="002060"/>
              </a:solidFill>
              <a:latin typeface="Arial" panose="020B0604020202020204" pitchFamily="34" charset="0"/>
              <a:cs typeface="Arial" panose="020B0604020202020204" pitchFamily="34" charset="0"/>
            </a:endParaRPr>
          </a:p>
        </p:txBody>
      </p:sp>
      <p:sp>
        <p:nvSpPr>
          <p:cNvPr id="82" name="object 42">
            <a:extLst>
              <a:ext uri="{FF2B5EF4-FFF2-40B4-BE49-F238E27FC236}">
                <a16:creationId xmlns:a16="http://schemas.microsoft.com/office/drawing/2014/main" id="{E88A4EDD-478B-CA7A-6D1B-F814F922C57A}"/>
              </a:ext>
            </a:extLst>
          </p:cNvPr>
          <p:cNvSpPr txBox="1">
            <a:spLocks/>
          </p:cNvSpPr>
          <p:nvPr/>
        </p:nvSpPr>
        <p:spPr>
          <a:xfrm>
            <a:off x="8020785" y="2642388"/>
            <a:ext cx="2579389" cy="3510491"/>
          </a:xfrm>
          <a:prstGeom prst="rect">
            <a:avLst/>
          </a:prstGeom>
        </p:spPr>
        <p:txBody>
          <a:bodyPr vert="horz" wrap="square" lIns="0" tIns="10646"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rgbClr val="00206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rgbClr val="00206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rgbClr val="00206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175381" indent="0">
              <a:lnSpc>
                <a:spcPct val="102299"/>
              </a:lnSpc>
              <a:spcBef>
                <a:spcPts val="84"/>
              </a:spcBef>
              <a:buNone/>
            </a:pPr>
            <a:r>
              <a:rPr lang="fr-FR" sz="1200" b="1" spc="4" dirty="0" err="1"/>
              <a:t>Dérouilleur</a:t>
            </a:r>
            <a:r>
              <a:rPr lang="fr-FR" sz="1200" b="1" spc="4" dirty="0"/>
              <a:t> </a:t>
            </a:r>
            <a:r>
              <a:rPr lang="fr-FR" sz="1200" b="1" spc="13" dirty="0"/>
              <a:t>à </a:t>
            </a:r>
            <a:r>
              <a:rPr lang="fr-FR" sz="1200" b="1" spc="4" dirty="0"/>
              <a:t>Aiguilles</a:t>
            </a:r>
            <a:r>
              <a:rPr lang="fr-FR" sz="1200" spc="4" dirty="0"/>
              <a:t>, </a:t>
            </a:r>
            <a:r>
              <a:rPr lang="fr-FR" sz="1200" dirty="0"/>
              <a:t>il </a:t>
            </a:r>
            <a:r>
              <a:rPr lang="fr-FR" sz="1200" spc="4" dirty="0"/>
              <a:t> </a:t>
            </a:r>
            <a:r>
              <a:rPr lang="fr-FR" sz="1200" spc="9" dirty="0"/>
              <a:t>permet</a:t>
            </a:r>
            <a:r>
              <a:rPr lang="fr-FR" sz="1200" dirty="0"/>
              <a:t> d’éliminer</a:t>
            </a:r>
            <a:r>
              <a:rPr lang="fr-FR" sz="1200" spc="18" dirty="0"/>
              <a:t> </a:t>
            </a:r>
            <a:r>
              <a:rPr lang="fr-FR" sz="1200" spc="4" dirty="0"/>
              <a:t>la </a:t>
            </a:r>
            <a:r>
              <a:rPr lang="fr-FR" sz="1200" dirty="0"/>
              <a:t>rouille </a:t>
            </a:r>
            <a:r>
              <a:rPr lang="fr-FR" sz="1200" spc="4" dirty="0"/>
              <a:t> </a:t>
            </a:r>
            <a:r>
              <a:rPr lang="fr-FR" sz="1200" spc="13" dirty="0"/>
              <a:t>en </a:t>
            </a:r>
            <a:r>
              <a:rPr lang="fr-FR" sz="1200" spc="4" dirty="0"/>
              <a:t>profondeur </a:t>
            </a:r>
            <a:r>
              <a:rPr lang="fr-FR" sz="1200" spc="13" dirty="0"/>
              <a:t>sur </a:t>
            </a:r>
            <a:r>
              <a:rPr lang="fr-FR" sz="1200" spc="9" dirty="0"/>
              <a:t>les jantes </a:t>
            </a:r>
            <a:r>
              <a:rPr lang="fr-FR" sz="1200" spc="-278" dirty="0"/>
              <a:t> </a:t>
            </a:r>
            <a:r>
              <a:rPr lang="fr-FR" sz="1200" spc="9" dirty="0"/>
              <a:t>et</a:t>
            </a:r>
            <a:r>
              <a:rPr lang="fr-FR" sz="1200" spc="4" dirty="0"/>
              <a:t> </a:t>
            </a:r>
            <a:r>
              <a:rPr lang="fr-FR" sz="1200" spc="9" dirty="0"/>
              <a:t>les</a:t>
            </a:r>
            <a:r>
              <a:rPr lang="fr-FR" sz="1200" spc="4" dirty="0"/>
              <a:t> </a:t>
            </a:r>
            <a:r>
              <a:rPr lang="fr-FR" sz="1200" spc="9" dirty="0"/>
              <a:t>anneaux.</a:t>
            </a:r>
          </a:p>
          <a:p>
            <a:pPr marL="0" marR="175381" indent="0">
              <a:lnSpc>
                <a:spcPct val="102299"/>
              </a:lnSpc>
              <a:spcBef>
                <a:spcPts val="84"/>
              </a:spcBef>
              <a:buNone/>
            </a:pPr>
            <a:endParaRPr lang="fr-FR" sz="1200" spc="9" dirty="0"/>
          </a:p>
          <a:p>
            <a:pPr marL="0" marR="58274" indent="0">
              <a:lnSpc>
                <a:spcPct val="101899"/>
              </a:lnSpc>
              <a:spcBef>
                <a:spcPts val="1178"/>
              </a:spcBef>
              <a:buNone/>
            </a:pPr>
            <a:r>
              <a:rPr lang="fr-FR" sz="1200" b="1" spc="18" dirty="0"/>
              <a:t>Bombe</a:t>
            </a:r>
            <a:r>
              <a:rPr lang="fr-FR" sz="1200" b="1" spc="-35" dirty="0"/>
              <a:t> </a:t>
            </a:r>
            <a:r>
              <a:rPr lang="fr-FR" sz="1200" b="1" spc="18" dirty="0"/>
              <a:t>de</a:t>
            </a:r>
            <a:r>
              <a:rPr lang="fr-FR" sz="1200" b="1" spc="-18" dirty="0"/>
              <a:t> </a:t>
            </a:r>
            <a:r>
              <a:rPr lang="fr-FR" sz="1200" b="1" spc="9" dirty="0"/>
              <a:t>peinture</a:t>
            </a:r>
            <a:r>
              <a:rPr lang="fr-FR" sz="1200" b="1" spc="-40" dirty="0"/>
              <a:t> </a:t>
            </a:r>
            <a:r>
              <a:rPr lang="fr-FR" sz="1200" b="1" spc="13" dirty="0"/>
              <a:t>à</a:t>
            </a:r>
            <a:r>
              <a:rPr lang="fr-FR" sz="1200" b="1" spc="4" dirty="0"/>
              <a:t> </a:t>
            </a:r>
            <a:r>
              <a:rPr lang="fr-FR" sz="1200" b="1" spc="13" dirty="0"/>
              <a:t>Séchage </a:t>
            </a:r>
            <a:r>
              <a:rPr lang="fr-FR" sz="1200" b="1" spc="-278" dirty="0"/>
              <a:t> </a:t>
            </a:r>
            <a:r>
              <a:rPr lang="fr-FR" sz="1200" b="1" spc="13" dirty="0"/>
              <a:t>Rapide </a:t>
            </a:r>
            <a:r>
              <a:rPr lang="fr-FR" sz="300" i="1" spc="-4" dirty="0"/>
              <a:t>(couleurs </a:t>
            </a:r>
            <a:r>
              <a:rPr lang="fr-FR" sz="300" i="1" spc="-9" dirty="0"/>
              <a:t>adaptées </a:t>
            </a:r>
            <a:r>
              <a:rPr lang="fr-FR" sz="300" i="1" spc="-4" dirty="0"/>
              <a:t>aux marques </a:t>
            </a:r>
            <a:r>
              <a:rPr lang="fr-FR" sz="300" i="1" dirty="0"/>
              <a:t> </a:t>
            </a:r>
            <a:r>
              <a:rPr lang="fr-FR" sz="300" i="1" spc="-13" dirty="0"/>
              <a:t>d’engins)</a:t>
            </a:r>
            <a:endParaRPr lang="fr-FR" sz="300" dirty="0"/>
          </a:p>
          <a:p>
            <a:pPr marL="0" indent="0">
              <a:lnSpc>
                <a:spcPct val="100000"/>
              </a:lnSpc>
              <a:buNone/>
            </a:pPr>
            <a:endParaRPr lang="fr-FR" sz="300" dirty="0"/>
          </a:p>
          <a:p>
            <a:pPr marL="0" indent="0">
              <a:lnSpc>
                <a:spcPct val="100000"/>
              </a:lnSpc>
              <a:buNone/>
            </a:pPr>
            <a:endParaRPr lang="fr-FR" sz="300" dirty="0"/>
          </a:p>
          <a:p>
            <a:pPr marL="0" indent="0">
              <a:lnSpc>
                <a:spcPct val="100000"/>
              </a:lnSpc>
              <a:buNone/>
            </a:pPr>
            <a:endParaRPr lang="fr-FR" sz="300" dirty="0"/>
          </a:p>
          <a:p>
            <a:pPr marL="0" indent="0">
              <a:spcBef>
                <a:spcPts val="22"/>
              </a:spcBef>
              <a:buNone/>
            </a:pPr>
            <a:endParaRPr lang="fr-FR" sz="100" dirty="0"/>
          </a:p>
          <a:p>
            <a:pPr marL="0" marR="183785" indent="0">
              <a:lnSpc>
                <a:spcPct val="102400"/>
              </a:lnSpc>
              <a:buNone/>
            </a:pPr>
            <a:r>
              <a:rPr lang="fr-FR" sz="1200" b="1" spc="9" dirty="0"/>
              <a:t>Outil </a:t>
            </a:r>
            <a:r>
              <a:rPr lang="fr-FR" sz="1200" spc="9" dirty="0"/>
              <a:t>pour visser et dévisser </a:t>
            </a:r>
            <a:r>
              <a:rPr lang="fr-FR" sz="1200" spc="-278" dirty="0"/>
              <a:t> </a:t>
            </a:r>
            <a:r>
              <a:rPr lang="fr-FR" sz="1200" spc="9" dirty="0"/>
              <a:t>les mécanismes et les </a:t>
            </a:r>
            <a:r>
              <a:rPr lang="fr-FR" sz="1200" spc="13" dirty="0"/>
              <a:t> </a:t>
            </a:r>
            <a:r>
              <a:rPr lang="fr-FR" sz="1200" spc="9" dirty="0"/>
              <a:t>bouchons</a:t>
            </a:r>
            <a:r>
              <a:rPr lang="fr-FR" sz="1200" spc="26" dirty="0"/>
              <a:t> </a:t>
            </a:r>
            <a:r>
              <a:rPr lang="fr-FR" sz="1200" spc="9" dirty="0"/>
              <a:t>GC.</a:t>
            </a:r>
          </a:p>
          <a:p>
            <a:pPr marL="0" indent="0">
              <a:spcBef>
                <a:spcPts val="40"/>
              </a:spcBef>
              <a:buNone/>
            </a:pPr>
            <a:endParaRPr lang="fr-FR" sz="1050" dirty="0"/>
          </a:p>
          <a:p>
            <a:pPr marL="0" indent="0">
              <a:spcBef>
                <a:spcPts val="40"/>
              </a:spcBef>
              <a:buNone/>
            </a:pPr>
            <a:endParaRPr lang="fr-FR" sz="1050" dirty="0"/>
          </a:p>
          <a:p>
            <a:pPr marL="0" marR="4483" indent="0">
              <a:lnSpc>
                <a:spcPct val="102299"/>
              </a:lnSpc>
              <a:buNone/>
            </a:pPr>
            <a:r>
              <a:rPr lang="fr-FR" sz="1200" b="1" spc="13" dirty="0"/>
              <a:t>Cadenas </a:t>
            </a:r>
            <a:r>
              <a:rPr lang="fr-FR" sz="1200" b="1" spc="18" dirty="0"/>
              <a:t>de </a:t>
            </a:r>
            <a:r>
              <a:rPr lang="fr-FR" sz="1200" b="1" spc="9" dirty="0"/>
              <a:t>Consignation</a:t>
            </a:r>
            <a:r>
              <a:rPr lang="fr-FR" sz="1200" spc="9" dirty="0"/>
              <a:t>, </a:t>
            </a:r>
            <a:r>
              <a:rPr lang="fr-FR" sz="1200" dirty="0"/>
              <a:t>il </a:t>
            </a:r>
            <a:r>
              <a:rPr lang="fr-FR" sz="1200" spc="4" dirty="0"/>
              <a:t> </a:t>
            </a:r>
            <a:r>
              <a:rPr lang="fr-FR" sz="1200" spc="9" dirty="0"/>
              <a:t>permet </a:t>
            </a:r>
            <a:r>
              <a:rPr lang="fr-FR" sz="1200" spc="13" dirty="0"/>
              <a:t>de </a:t>
            </a:r>
            <a:r>
              <a:rPr lang="fr-FR" sz="1200" spc="9" dirty="0"/>
              <a:t>bloquer </a:t>
            </a:r>
            <a:r>
              <a:rPr lang="fr-FR" sz="1200" spc="4" dirty="0"/>
              <a:t>la </a:t>
            </a:r>
            <a:r>
              <a:rPr lang="fr-FR" sz="1200" spc="13" dirty="0"/>
              <a:t>mise en </a:t>
            </a:r>
            <a:r>
              <a:rPr lang="fr-FR" sz="1200" spc="18" dirty="0"/>
              <a:t> </a:t>
            </a:r>
            <a:r>
              <a:rPr lang="fr-FR" sz="1200" spc="9" dirty="0"/>
              <a:t>service</a:t>
            </a:r>
            <a:r>
              <a:rPr lang="fr-FR" sz="1200" spc="4" dirty="0"/>
              <a:t> </a:t>
            </a:r>
            <a:r>
              <a:rPr lang="fr-FR" sz="1200" spc="13" dirty="0"/>
              <a:t>du </a:t>
            </a:r>
            <a:r>
              <a:rPr lang="fr-FR" sz="1200" spc="4" dirty="0"/>
              <a:t>véhicule</a:t>
            </a:r>
            <a:r>
              <a:rPr lang="fr-FR" sz="1200" spc="13" dirty="0"/>
              <a:t> en </a:t>
            </a:r>
            <a:r>
              <a:rPr lang="fr-FR" sz="1200" spc="18" dirty="0"/>
              <a:t> </a:t>
            </a:r>
            <a:r>
              <a:rPr lang="fr-FR" sz="1200" spc="9" dirty="0"/>
              <a:t>condamnant</a:t>
            </a:r>
            <a:r>
              <a:rPr lang="fr-FR" sz="1200" spc="18" dirty="0"/>
              <a:t> </a:t>
            </a:r>
            <a:r>
              <a:rPr lang="fr-FR" sz="1200" spc="4" dirty="0"/>
              <a:t>le</a:t>
            </a:r>
            <a:r>
              <a:rPr lang="fr-FR" sz="1200" spc="-4" dirty="0"/>
              <a:t> </a:t>
            </a:r>
            <a:r>
              <a:rPr lang="fr-FR" sz="1200" spc="9" dirty="0"/>
              <a:t>coupe</a:t>
            </a:r>
            <a:r>
              <a:rPr lang="fr-FR" sz="1200" spc="18" dirty="0"/>
              <a:t> </a:t>
            </a:r>
            <a:r>
              <a:rPr lang="fr-FR" sz="1200" spc="4" dirty="0"/>
              <a:t>batterie</a:t>
            </a:r>
          </a:p>
        </p:txBody>
      </p:sp>
      <p:grpSp>
        <p:nvGrpSpPr>
          <p:cNvPr id="83" name="object 43">
            <a:extLst>
              <a:ext uri="{FF2B5EF4-FFF2-40B4-BE49-F238E27FC236}">
                <a16:creationId xmlns:a16="http://schemas.microsoft.com/office/drawing/2014/main" id="{D441E8E5-6B37-8A5C-2C67-13B7302CBB71}"/>
              </a:ext>
            </a:extLst>
          </p:cNvPr>
          <p:cNvGrpSpPr/>
          <p:nvPr/>
        </p:nvGrpSpPr>
        <p:grpSpPr>
          <a:xfrm>
            <a:off x="6177899" y="5145031"/>
            <a:ext cx="1692088" cy="1429871"/>
            <a:chOff x="5105400" y="5032248"/>
            <a:chExt cx="1917700" cy="1620520"/>
          </a:xfrm>
        </p:grpSpPr>
        <p:pic>
          <p:nvPicPr>
            <p:cNvPr id="84" name="object 44">
              <a:extLst>
                <a:ext uri="{FF2B5EF4-FFF2-40B4-BE49-F238E27FC236}">
                  <a16:creationId xmlns:a16="http://schemas.microsoft.com/office/drawing/2014/main" id="{AD0FB408-6796-311F-C3A0-68CEB8C81533}"/>
                </a:ext>
              </a:extLst>
            </p:cNvPr>
            <p:cNvPicPr/>
            <p:nvPr/>
          </p:nvPicPr>
          <p:blipFill>
            <a:blip r:embed="rId14" cstate="print"/>
            <a:stretch>
              <a:fillRect/>
            </a:stretch>
          </p:blipFill>
          <p:spPr>
            <a:xfrm>
              <a:off x="5178551" y="5105400"/>
              <a:ext cx="1770887" cy="1473707"/>
            </a:xfrm>
            <a:prstGeom prst="rect">
              <a:avLst/>
            </a:prstGeom>
          </p:spPr>
        </p:pic>
        <p:sp>
          <p:nvSpPr>
            <p:cNvPr id="85" name="object 45">
              <a:extLst>
                <a:ext uri="{FF2B5EF4-FFF2-40B4-BE49-F238E27FC236}">
                  <a16:creationId xmlns:a16="http://schemas.microsoft.com/office/drawing/2014/main" id="{5E58520F-A563-8067-390F-DE1CC5EEB0B4}"/>
                </a:ext>
              </a:extLst>
            </p:cNvPr>
            <p:cNvSpPr/>
            <p:nvPr/>
          </p:nvSpPr>
          <p:spPr>
            <a:xfrm>
              <a:off x="5105400" y="5032248"/>
              <a:ext cx="1917700" cy="1620520"/>
            </a:xfrm>
            <a:custGeom>
              <a:avLst/>
              <a:gdLst/>
              <a:ahLst/>
              <a:cxnLst/>
              <a:rect l="l" t="t" r="r" b="b"/>
              <a:pathLst>
                <a:path w="1917700" h="1620520">
                  <a:moveTo>
                    <a:pt x="1917192" y="1620012"/>
                  </a:moveTo>
                  <a:lnTo>
                    <a:pt x="1917192" y="0"/>
                  </a:lnTo>
                  <a:lnTo>
                    <a:pt x="0" y="0"/>
                  </a:lnTo>
                  <a:lnTo>
                    <a:pt x="0" y="1620012"/>
                  </a:lnTo>
                  <a:lnTo>
                    <a:pt x="36576" y="1620012"/>
                  </a:lnTo>
                  <a:lnTo>
                    <a:pt x="36576" y="73152"/>
                  </a:lnTo>
                  <a:lnTo>
                    <a:pt x="73152" y="36576"/>
                  </a:lnTo>
                  <a:lnTo>
                    <a:pt x="73152" y="73152"/>
                  </a:lnTo>
                  <a:lnTo>
                    <a:pt x="1844040" y="73152"/>
                  </a:lnTo>
                  <a:lnTo>
                    <a:pt x="1844040" y="36576"/>
                  </a:lnTo>
                  <a:lnTo>
                    <a:pt x="1880616" y="73152"/>
                  </a:lnTo>
                  <a:lnTo>
                    <a:pt x="1880616" y="1620012"/>
                  </a:lnTo>
                  <a:lnTo>
                    <a:pt x="1917192" y="1620012"/>
                  </a:lnTo>
                  <a:close/>
                </a:path>
                <a:path w="1917700" h="1620520">
                  <a:moveTo>
                    <a:pt x="73152" y="73152"/>
                  </a:moveTo>
                  <a:lnTo>
                    <a:pt x="73152" y="36576"/>
                  </a:lnTo>
                  <a:lnTo>
                    <a:pt x="36576" y="73152"/>
                  </a:lnTo>
                  <a:lnTo>
                    <a:pt x="73152" y="73152"/>
                  </a:lnTo>
                  <a:close/>
                </a:path>
                <a:path w="1917700" h="1620520">
                  <a:moveTo>
                    <a:pt x="73152" y="1546860"/>
                  </a:moveTo>
                  <a:lnTo>
                    <a:pt x="73152" y="73152"/>
                  </a:lnTo>
                  <a:lnTo>
                    <a:pt x="36576" y="73152"/>
                  </a:lnTo>
                  <a:lnTo>
                    <a:pt x="36576" y="1546860"/>
                  </a:lnTo>
                  <a:lnTo>
                    <a:pt x="73152" y="1546860"/>
                  </a:lnTo>
                  <a:close/>
                </a:path>
                <a:path w="1917700" h="1620520">
                  <a:moveTo>
                    <a:pt x="1880616" y="1546860"/>
                  </a:moveTo>
                  <a:lnTo>
                    <a:pt x="36576" y="1546860"/>
                  </a:lnTo>
                  <a:lnTo>
                    <a:pt x="73152" y="1583436"/>
                  </a:lnTo>
                  <a:lnTo>
                    <a:pt x="73152" y="1620012"/>
                  </a:lnTo>
                  <a:lnTo>
                    <a:pt x="1844040" y="1620012"/>
                  </a:lnTo>
                  <a:lnTo>
                    <a:pt x="1844040" y="1583436"/>
                  </a:lnTo>
                  <a:lnTo>
                    <a:pt x="1880616" y="1546860"/>
                  </a:lnTo>
                  <a:close/>
                </a:path>
                <a:path w="1917700" h="1620520">
                  <a:moveTo>
                    <a:pt x="73152" y="1620012"/>
                  </a:moveTo>
                  <a:lnTo>
                    <a:pt x="73152" y="1583436"/>
                  </a:lnTo>
                  <a:lnTo>
                    <a:pt x="36576" y="1546860"/>
                  </a:lnTo>
                  <a:lnTo>
                    <a:pt x="36576" y="1620012"/>
                  </a:lnTo>
                  <a:lnTo>
                    <a:pt x="73152" y="1620012"/>
                  </a:lnTo>
                  <a:close/>
                </a:path>
                <a:path w="1917700" h="1620520">
                  <a:moveTo>
                    <a:pt x="1880616" y="73152"/>
                  </a:moveTo>
                  <a:lnTo>
                    <a:pt x="1844040" y="36576"/>
                  </a:lnTo>
                  <a:lnTo>
                    <a:pt x="1844040" y="73152"/>
                  </a:lnTo>
                  <a:lnTo>
                    <a:pt x="1880616" y="73152"/>
                  </a:lnTo>
                  <a:close/>
                </a:path>
                <a:path w="1917700" h="1620520">
                  <a:moveTo>
                    <a:pt x="1880616" y="1546860"/>
                  </a:moveTo>
                  <a:lnTo>
                    <a:pt x="1880616" y="73152"/>
                  </a:lnTo>
                  <a:lnTo>
                    <a:pt x="1844040" y="73152"/>
                  </a:lnTo>
                  <a:lnTo>
                    <a:pt x="1844040" y="1546860"/>
                  </a:lnTo>
                  <a:lnTo>
                    <a:pt x="1880616" y="1546860"/>
                  </a:lnTo>
                  <a:close/>
                </a:path>
                <a:path w="1917700" h="1620520">
                  <a:moveTo>
                    <a:pt x="1880616" y="1620012"/>
                  </a:moveTo>
                  <a:lnTo>
                    <a:pt x="1880616" y="1546860"/>
                  </a:lnTo>
                  <a:lnTo>
                    <a:pt x="1844040" y="1583436"/>
                  </a:lnTo>
                  <a:lnTo>
                    <a:pt x="1844040" y="1620012"/>
                  </a:lnTo>
                  <a:lnTo>
                    <a:pt x="1880616" y="1620012"/>
                  </a:lnTo>
                  <a:close/>
                </a:path>
              </a:pathLst>
            </a:custGeom>
            <a:solidFill>
              <a:srgbClr val="4371C4"/>
            </a:solidFill>
          </p:spPr>
          <p:txBody>
            <a:bodyPr wrap="square" lIns="0" tIns="0" rIns="0" bIns="0" rtlCol="0"/>
            <a:lstStyle/>
            <a:p>
              <a:endParaRPr sz="1588">
                <a:solidFill>
                  <a:prstClr val="black"/>
                </a:solidFill>
              </a:endParaRPr>
            </a:p>
          </p:txBody>
        </p:sp>
        <p:pic>
          <p:nvPicPr>
            <p:cNvPr id="86" name="object 46">
              <a:extLst>
                <a:ext uri="{FF2B5EF4-FFF2-40B4-BE49-F238E27FC236}">
                  <a16:creationId xmlns:a16="http://schemas.microsoft.com/office/drawing/2014/main" id="{8B0927DC-5DCA-0CD5-7FC9-0ED996F4D079}"/>
                </a:ext>
              </a:extLst>
            </p:cNvPr>
            <p:cNvPicPr/>
            <p:nvPr/>
          </p:nvPicPr>
          <p:blipFill>
            <a:blip r:embed="rId14" cstate="print"/>
            <a:stretch>
              <a:fillRect/>
            </a:stretch>
          </p:blipFill>
          <p:spPr>
            <a:xfrm>
              <a:off x="5178551" y="5105400"/>
              <a:ext cx="1770887" cy="1473707"/>
            </a:xfrm>
            <a:prstGeom prst="rect">
              <a:avLst/>
            </a:prstGeom>
          </p:spPr>
        </p:pic>
        <p:sp>
          <p:nvSpPr>
            <p:cNvPr id="87" name="object 47">
              <a:extLst>
                <a:ext uri="{FF2B5EF4-FFF2-40B4-BE49-F238E27FC236}">
                  <a16:creationId xmlns:a16="http://schemas.microsoft.com/office/drawing/2014/main" id="{040AAFEC-1EEA-7FCD-00EF-E81F2C4293FF}"/>
                </a:ext>
              </a:extLst>
            </p:cNvPr>
            <p:cNvSpPr/>
            <p:nvPr/>
          </p:nvSpPr>
          <p:spPr>
            <a:xfrm>
              <a:off x="5105400" y="5032248"/>
              <a:ext cx="1917700" cy="1620520"/>
            </a:xfrm>
            <a:custGeom>
              <a:avLst/>
              <a:gdLst/>
              <a:ahLst/>
              <a:cxnLst/>
              <a:rect l="l" t="t" r="r" b="b"/>
              <a:pathLst>
                <a:path w="1917700" h="1620520">
                  <a:moveTo>
                    <a:pt x="1917192" y="1620012"/>
                  </a:moveTo>
                  <a:lnTo>
                    <a:pt x="1917192" y="0"/>
                  </a:lnTo>
                  <a:lnTo>
                    <a:pt x="0" y="0"/>
                  </a:lnTo>
                  <a:lnTo>
                    <a:pt x="0" y="1620012"/>
                  </a:lnTo>
                  <a:lnTo>
                    <a:pt x="36576" y="1620012"/>
                  </a:lnTo>
                  <a:lnTo>
                    <a:pt x="36576" y="73152"/>
                  </a:lnTo>
                  <a:lnTo>
                    <a:pt x="73152" y="36576"/>
                  </a:lnTo>
                  <a:lnTo>
                    <a:pt x="73152" y="73152"/>
                  </a:lnTo>
                  <a:lnTo>
                    <a:pt x="1844040" y="73152"/>
                  </a:lnTo>
                  <a:lnTo>
                    <a:pt x="1844040" y="36576"/>
                  </a:lnTo>
                  <a:lnTo>
                    <a:pt x="1880616" y="73152"/>
                  </a:lnTo>
                  <a:lnTo>
                    <a:pt x="1880616" y="1620012"/>
                  </a:lnTo>
                  <a:lnTo>
                    <a:pt x="1917192" y="1620012"/>
                  </a:lnTo>
                  <a:close/>
                </a:path>
                <a:path w="1917700" h="1620520">
                  <a:moveTo>
                    <a:pt x="73152" y="73152"/>
                  </a:moveTo>
                  <a:lnTo>
                    <a:pt x="73152" y="36576"/>
                  </a:lnTo>
                  <a:lnTo>
                    <a:pt x="36576" y="73152"/>
                  </a:lnTo>
                  <a:lnTo>
                    <a:pt x="73152" y="73152"/>
                  </a:lnTo>
                  <a:close/>
                </a:path>
                <a:path w="1917700" h="1620520">
                  <a:moveTo>
                    <a:pt x="73152" y="1546860"/>
                  </a:moveTo>
                  <a:lnTo>
                    <a:pt x="73152" y="73152"/>
                  </a:lnTo>
                  <a:lnTo>
                    <a:pt x="36576" y="73152"/>
                  </a:lnTo>
                  <a:lnTo>
                    <a:pt x="36576" y="1546860"/>
                  </a:lnTo>
                  <a:lnTo>
                    <a:pt x="73152" y="1546860"/>
                  </a:lnTo>
                  <a:close/>
                </a:path>
                <a:path w="1917700" h="1620520">
                  <a:moveTo>
                    <a:pt x="1880616" y="1546860"/>
                  </a:moveTo>
                  <a:lnTo>
                    <a:pt x="36576" y="1546860"/>
                  </a:lnTo>
                  <a:lnTo>
                    <a:pt x="73152" y="1583436"/>
                  </a:lnTo>
                  <a:lnTo>
                    <a:pt x="73152" y="1620012"/>
                  </a:lnTo>
                  <a:lnTo>
                    <a:pt x="1844040" y="1620012"/>
                  </a:lnTo>
                  <a:lnTo>
                    <a:pt x="1844040" y="1583436"/>
                  </a:lnTo>
                  <a:lnTo>
                    <a:pt x="1880616" y="1546860"/>
                  </a:lnTo>
                  <a:close/>
                </a:path>
                <a:path w="1917700" h="1620520">
                  <a:moveTo>
                    <a:pt x="73152" y="1620012"/>
                  </a:moveTo>
                  <a:lnTo>
                    <a:pt x="73152" y="1583436"/>
                  </a:lnTo>
                  <a:lnTo>
                    <a:pt x="36576" y="1546860"/>
                  </a:lnTo>
                  <a:lnTo>
                    <a:pt x="36576" y="1620012"/>
                  </a:lnTo>
                  <a:lnTo>
                    <a:pt x="73152" y="1620012"/>
                  </a:lnTo>
                  <a:close/>
                </a:path>
                <a:path w="1917700" h="1620520">
                  <a:moveTo>
                    <a:pt x="1880616" y="73152"/>
                  </a:moveTo>
                  <a:lnTo>
                    <a:pt x="1844040" y="36576"/>
                  </a:lnTo>
                  <a:lnTo>
                    <a:pt x="1844040" y="73152"/>
                  </a:lnTo>
                  <a:lnTo>
                    <a:pt x="1880616" y="73152"/>
                  </a:lnTo>
                  <a:close/>
                </a:path>
                <a:path w="1917700" h="1620520">
                  <a:moveTo>
                    <a:pt x="1880616" y="1546860"/>
                  </a:moveTo>
                  <a:lnTo>
                    <a:pt x="1880616" y="73152"/>
                  </a:lnTo>
                  <a:lnTo>
                    <a:pt x="1844040" y="73152"/>
                  </a:lnTo>
                  <a:lnTo>
                    <a:pt x="1844040" y="1546860"/>
                  </a:lnTo>
                  <a:lnTo>
                    <a:pt x="1880616" y="1546860"/>
                  </a:lnTo>
                  <a:close/>
                </a:path>
                <a:path w="1917700" h="1620520">
                  <a:moveTo>
                    <a:pt x="1880616" y="1620012"/>
                  </a:moveTo>
                  <a:lnTo>
                    <a:pt x="1880616" y="1546860"/>
                  </a:lnTo>
                  <a:lnTo>
                    <a:pt x="1844040" y="1583436"/>
                  </a:lnTo>
                  <a:lnTo>
                    <a:pt x="1844040" y="1620012"/>
                  </a:lnTo>
                  <a:lnTo>
                    <a:pt x="1880616" y="1620012"/>
                  </a:lnTo>
                  <a:close/>
                </a:path>
              </a:pathLst>
            </a:custGeom>
            <a:solidFill>
              <a:srgbClr val="4371C4"/>
            </a:solidFill>
          </p:spPr>
          <p:txBody>
            <a:bodyPr wrap="square" lIns="0" tIns="0" rIns="0" bIns="0" rtlCol="0"/>
            <a:lstStyle/>
            <a:p>
              <a:endParaRPr sz="1588">
                <a:solidFill>
                  <a:prstClr val="black"/>
                </a:solidFill>
              </a:endParaRPr>
            </a:p>
          </p:txBody>
        </p:sp>
      </p:grpSp>
      <p:sp>
        <p:nvSpPr>
          <p:cNvPr id="88" name="object 48">
            <a:extLst>
              <a:ext uri="{FF2B5EF4-FFF2-40B4-BE49-F238E27FC236}">
                <a16:creationId xmlns:a16="http://schemas.microsoft.com/office/drawing/2014/main" id="{3718F1A4-740D-9B12-DA14-F3CE7C95824C}"/>
              </a:ext>
            </a:extLst>
          </p:cNvPr>
          <p:cNvSpPr txBox="1"/>
          <p:nvPr/>
        </p:nvSpPr>
        <p:spPr>
          <a:xfrm>
            <a:off x="3261501" y="5794073"/>
            <a:ext cx="1374962" cy="408973"/>
          </a:xfrm>
          <a:prstGeom prst="rect">
            <a:avLst/>
          </a:prstGeom>
        </p:spPr>
        <p:txBody>
          <a:bodyPr vert="horz" wrap="square" lIns="0" tIns="15128" rIns="0" bIns="0" rtlCol="0">
            <a:spAutoFit/>
          </a:bodyPr>
          <a:lstStyle/>
          <a:p>
            <a:pPr marL="11206">
              <a:spcBef>
                <a:spcPts val="119"/>
              </a:spcBef>
            </a:pPr>
            <a:r>
              <a:rPr sz="1279" b="1" spc="13" dirty="0">
                <a:solidFill>
                  <a:srgbClr val="002060"/>
                </a:solidFill>
                <a:latin typeface="Arial" panose="020B0604020202020204" pitchFamily="34" charset="0"/>
                <a:cs typeface="Arial" panose="020B0604020202020204" pitchFamily="34" charset="0"/>
              </a:rPr>
              <a:t>Disque</a:t>
            </a:r>
            <a:r>
              <a:rPr sz="1279" b="1" spc="-62" dirty="0">
                <a:solidFill>
                  <a:srgbClr val="002060"/>
                </a:solidFill>
                <a:latin typeface="Arial" panose="020B0604020202020204" pitchFamily="34" charset="0"/>
                <a:cs typeface="Arial" panose="020B0604020202020204" pitchFamily="34" charset="0"/>
              </a:rPr>
              <a:t> </a:t>
            </a:r>
            <a:r>
              <a:rPr sz="1279" b="1" spc="13" dirty="0">
                <a:solidFill>
                  <a:srgbClr val="002060"/>
                </a:solidFill>
                <a:latin typeface="Arial" panose="020B0604020202020204" pitchFamily="34" charset="0"/>
                <a:cs typeface="Arial" panose="020B0604020202020204" pitchFamily="34" charset="0"/>
              </a:rPr>
              <a:t>Magnétique</a:t>
            </a:r>
            <a:endParaRPr sz="1279">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9342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Notre solution</a:t>
            </a:r>
          </a:p>
        </p:txBody>
      </p:sp>
      <p:sp>
        <p:nvSpPr>
          <p:cNvPr id="4" name="Espace réservé du numéro de diapositive 3"/>
          <p:cNvSpPr>
            <a:spLocks noGrp="1"/>
          </p:cNvSpPr>
          <p:nvPr>
            <p:ph type="sldNum" sz="quarter" idx="12"/>
          </p:nvPr>
        </p:nvSpPr>
        <p:spPr/>
        <p:txBody>
          <a:bodyPr/>
          <a:lstStyle/>
          <a:p>
            <a:fld id="{CCCA6185-D971-4A90-914E-0B7B670ED64A}" type="slidenum">
              <a:rPr lang="fr-FR" smtClean="0">
                <a:solidFill>
                  <a:prstClr val="black">
                    <a:tint val="75000"/>
                  </a:prstClr>
                </a:solidFill>
              </a:rPr>
              <a:pPr/>
              <a:t>5</a:t>
            </a:fld>
            <a:endParaRPr lang="fr-FR">
              <a:solidFill>
                <a:prstClr val="black">
                  <a:tint val="75000"/>
                </a:prstClr>
              </a:solidFill>
            </a:endParaRPr>
          </a:p>
        </p:txBody>
      </p:sp>
      <p:sp>
        <p:nvSpPr>
          <p:cNvPr id="8" name="Rectangle : coins arrondis 7"/>
          <p:cNvSpPr/>
          <p:nvPr/>
        </p:nvSpPr>
        <p:spPr>
          <a:xfrm>
            <a:off x="318911" y="1291612"/>
            <a:ext cx="8297055" cy="1720319"/>
          </a:xfrm>
          <a:prstGeom prst="roundRect">
            <a:avLst/>
          </a:prstGeom>
          <a:solidFill>
            <a:srgbClr val="0C4CA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400" b="1" cap="all" dirty="0">
                <a:solidFill>
                  <a:srgbClr val="F6DA0A"/>
                </a:solidFill>
                <a:latin typeface="Arial" panose="020B0604020202020204" pitchFamily="34" charset="0"/>
                <a:cs typeface="Arial" panose="020B0604020202020204" pitchFamily="34" charset="0"/>
              </a:rPr>
              <a:t>	1/ UN SUVI PREVENTIF POUR LIMITER LES 	RISQUES D’INCIDENTS et optimiser la 	durée de vie des pneumatiques </a:t>
            </a:r>
          </a:p>
        </p:txBody>
      </p:sp>
      <p:sp>
        <p:nvSpPr>
          <p:cNvPr id="24" name="Rectangle : coins arrondis 23"/>
          <p:cNvSpPr/>
          <p:nvPr/>
        </p:nvSpPr>
        <p:spPr>
          <a:xfrm>
            <a:off x="323648" y="4347949"/>
            <a:ext cx="8292318" cy="1569053"/>
          </a:xfrm>
          <a:prstGeom prst="roundRect">
            <a:avLst/>
          </a:prstGeom>
          <a:solidFill>
            <a:srgbClr val="0C4CA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400" b="1" cap="all" dirty="0">
                <a:solidFill>
                  <a:srgbClr val="F6DA0A"/>
                </a:solidFill>
                <a:latin typeface="Arial" panose="020B0604020202020204" pitchFamily="34" charset="0"/>
                <a:cs typeface="Arial" panose="020B0604020202020204" pitchFamily="34" charset="0"/>
              </a:rPr>
              <a:t>	2/ UNE FACTURATION par Mensualités </a:t>
            </a:r>
            <a:br>
              <a:rPr lang="fr-FR" sz="2400" b="1" cap="all" dirty="0">
                <a:solidFill>
                  <a:srgbClr val="F6DA0A"/>
                </a:solidFill>
                <a:latin typeface="Arial" panose="020B0604020202020204" pitchFamily="34" charset="0"/>
                <a:cs typeface="Arial" panose="020B0604020202020204" pitchFamily="34" charset="0"/>
              </a:rPr>
            </a:br>
            <a:r>
              <a:rPr lang="fr-FR" sz="2400" b="1" cap="all" dirty="0">
                <a:solidFill>
                  <a:srgbClr val="F6DA0A"/>
                </a:solidFill>
                <a:latin typeface="Arial" panose="020B0604020202020204" pitchFamily="34" charset="0"/>
                <a:cs typeface="Arial" panose="020B0604020202020204" pitchFamily="34" charset="0"/>
              </a:rPr>
              <a:t>	ADAPTEE A L’UTILISATION DE VOS ENGINS</a:t>
            </a:r>
          </a:p>
        </p:txBody>
      </p:sp>
      <p:pic>
        <p:nvPicPr>
          <p:cNvPr id="25" name="Image 2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737461" y="1257150"/>
            <a:ext cx="2796798" cy="4692714"/>
          </a:xfrm>
          <a:prstGeom prst="rect">
            <a:avLst/>
          </a:prstGeom>
        </p:spPr>
      </p:pic>
      <p:sp>
        <p:nvSpPr>
          <p:cNvPr id="5" name="ZoneTexte 4"/>
          <p:cNvSpPr txBox="1"/>
          <p:nvPr/>
        </p:nvSpPr>
        <p:spPr>
          <a:xfrm>
            <a:off x="3309870" y="3245474"/>
            <a:ext cx="2498502" cy="1200329"/>
          </a:xfrm>
          <a:prstGeom prst="rect">
            <a:avLst/>
          </a:prstGeom>
          <a:noFill/>
        </p:spPr>
        <p:txBody>
          <a:bodyPr wrap="square" rtlCol="0">
            <a:spAutoFit/>
          </a:bodyPr>
          <a:lstStyle/>
          <a:p>
            <a:pPr algn="ctr"/>
            <a:r>
              <a:rPr lang="fr-FR" sz="7200" b="1" dirty="0">
                <a:solidFill>
                  <a:srgbClr val="F6DA0A"/>
                </a:solidFill>
                <a:effectLst>
                  <a:outerShdw blurRad="38100" dist="38100" dir="2700000" algn="tl">
                    <a:srgbClr val="000000">
                      <a:alpha val="43137"/>
                    </a:srgbClr>
                  </a:outerShdw>
                </a:effectLst>
              </a:rPr>
              <a:t>+</a:t>
            </a:r>
          </a:p>
        </p:txBody>
      </p:sp>
      <p:pic>
        <p:nvPicPr>
          <p:cNvPr id="6" name="Image 5" descr="Une image contenant cercle, Graphique, symbole, clipart&#10;&#10;Description générée automatiquement">
            <a:extLst>
              <a:ext uri="{FF2B5EF4-FFF2-40B4-BE49-F238E27FC236}">
                <a16:creationId xmlns:a16="http://schemas.microsoft.com/office/drawing/2014/main" id="{2A33351F-0EF8-E74D-65DC-9FB9FCEB210B}"/>
              </a:ext>
            </a:extLst>
          </p:cNvPr>
          <p:cNvPicPr>
            <a:picLocks noChangeAspect="1"/>
          </p:cNvPicPr>
          <p:nvPr/>
        </p:nvPicPr>
        <p:blipFill>
          <a:blip r:embed="rId3">
            <a:alphaModFix amt="2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041546" y="4303498"/>
            <a:ext cx="1569054" cy="1569054"/>
          </a:xfrm>
          <a:prstGeom prst="rect">
            <a:avLst/>
          </a:prstGeom>
        </p:spPr>
      </p:pic>
      <p:pic>
        <p:nvPicPr>
          <p:cNvPr id="7" name="Image 6" descr="Une image contenant cercle, Graphique, symbole, clipart&#10;&#10;Description générée automatiquement">
            <a:extLst>
              <a:ext uri="{FF2B5EF4-FFF2-40B4-BE49-F238E27FC236}">
                <a16:creationId xmlns:a16="http://schemas.microsoft.com/office/drawing/2014/main" id="{4EB3B891-F107-FCE7-3A10-AE752DFB00A0}"/>
              </a:ext>
            </a:extLst>
          </p:cNvPr>
          <p:cNvPicPr>
            <a:picLocks noChangeAspect="1"/>
          </p:cNvPicPr>
          <p:nvPr/>
        </p:nvPicPr>
        <p:blipFill>
          <a:blip r:embed="rId3">
            <a:alphaModFix amt="2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041546" y="1376018"/>
            <a:ext cx="1569054" cy="1569054"/>
          </a:xfrm>
          <a:prstGeom prst="rect">
            <a:avLst/>
          </a:prstGeom>
        </p:spPr>
      </p:pic>
    </p:spTree>
    <p:extLst>
      <p:ext uri="{BB962C8B-B14F-4D97-AF65-F5344CB8AC3E}">
        <p14:creationId xmlns:p14="http://schemas.microsoft.com/office/powerpoint/2010/main" val="8129434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Utilisation Chariots élévateurs</a:t>
            </a:r>
          </a:p>
        </p:txBody>
      </p:sp>
      <p:pic>
        <p:nvPicPr>
          <p:cNvPr id="3" name="Image 2">
            <a:extLst>
              <a:ext uri="{FF2B5EF4-FFF2-40B4-BE49-F238E27FC236}">
                <a16:creationId xmlns:a16="http://schemas.microsoft.com/office/drawing/2014/main" id="{CA582A96-74D7-8EE3-C5BD-20E9F6834D1D}"/>
              </a:ext>
            </a:extLst>
          </p:cNvPr>
          <p:cNvPicPr>
            <a:picLocks noChangeAspect="1"/>
          </p:cNvPicPr>
          <p:nvPr/>
        </p:nvPicPr>
        <p:blipFill>
          <a:blip r:embed="rId2"/>
          <a:stretch>
            <a:fillRect/>
          </a:stretch>
        </p:blipFill>
        <p:spPr>
          <a:xfrm>
            <a:off x="65903" y="1655806"/>
            <a:ext cx="6208977" cy="3558746"/>
          </a:xfrm>
          <a:prstGeom prst="rect">
            <a:avLst/>
          </a:prstGeom>
        </p:spPr>
      </p:pic>
      <p:pic>
        <p:nvPicPr>
          <p:cNvPr id="4" name="Image 3">
            <a:extLst>
              <a:ext uri="{FF2B5EF4-FFF2-40B4-BE49-F238E27FC236}">
                <a16:creationId xmlns:a16="http://schemas.microsoft.com/office/drawing/2014/main" id="{ADEC9AD7-5AD9-7E70-E784-63C1E8397940}"/>
              </a:ext>
            </a:extLst>
          </p:cNvPr>
          <p:cNvPicPr>
            <a:picLocks noChangeAspect="1"/>
          </p:cNvPicPr>
          <p:nvPr/>
        </p:nvPicPr>
        <p:blipFill>
          <a:blip r:embed="rId3"/>
          <a:stretch>
            <a:fillRect/>
          </a:stretch>
        </p:blipFill>
        <p:spPr>
          <a:xfrm>
            <a:off x="5873578" y="1655806"/>
            <a:ext cx="6058372" cy="4311398"/>
          </a:xfrm>
          <a:prstGeom prst="rect">
            <a:avLst/>
          </a:prstGeom>
        </p:spPr>
      </p:pic>
    </p:spTree>
    <p:extLst>
      <p:ext uri="{BB962C8B-B14F-4D97-AF65-F5344CB8AC3E}">
        <p14:creationId xmlns:p14="http://schemas.microsoft.com/office/powerpoint/2010/main" val="4124850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9F6204B-5EDA-9370-8D59-B00566391810}"/>
              </a:ext>
            </a:extLst>
          </p:cNvPr>
          <p:cNvSpPr>
            <a:spLocks noGrp="1"/>
          </p:cNvSpPr>
          <p:nvPr>
            <p:ph type="ctrTitle"/>
          </p:nvPr>
        </p:nvSpPr>
        <p:spPr>
          <a:xfrm>
            <a:off x="-161447" y="1329105"/>
            <a:ext cx="6257447" cy="2387600"/>
          </a:xfrm>
        </p:spPr>
        <p:txBody>
          <a:bodyPr/>
          <a:lstStyle/>
          <a:p>
            <a:r>
              <a:rPr lang="fr-FR" sz="5400" dirty="0"/>
              <a:t>Manufacturiers </a:t>
            </a:r>
            <a:br>
              <a:rPr lang="fr-FR" sz="5400" dirty="0"/>
            </a:br>
            <a:r>
              <a:rPr lang="fr-FR" sz="5400" dirty="0"/>
              <a:t>et fiches produits</a:t>
            </a:r>
          </a:p>
        </p:txBody>
      </p:sp>
      <p:sp>
        <p:nvSpPr>
          <p:cNvPr id="2" name="Rectangle : coins arrondis 1">
            <a:extLst>
              <a:ext uri="{FF2B5EF4-FFF2-40B4-BE49-F238E27FC236}">
                <a16:creationId xmlns:a16="http://schemas.microsoft.com/office/drawing/2014/main" id="{19BB08EB-4A66-35F5-2124-C92DC5E7D19D}"/>
              </a:ext>
            </a:extLst>
          </p:cNvPr>
          <p:cNvSpPr/>
          <p:nvPr/>
        </p:nvSpPr>
        <p:spPr>
          <a:xfrm rot="1330092">
            <a:off x="7732698" y="3528212"/>
            <a:ext cx="5102551" cy="3826339"/>
          </a:xfrm>
          <a:prstGeom prst="roundRect">
            <a:avLst>
              <a:gd name="adj" fmla="val 50000"/>
            </a:avLst>
          </a:prstGeom>
          <a:blipFill dpi="0" rotWithShape="0">
            <a:blip r:embed="rId2"/>
            <a:srcRect/>
            <a:stretch>
              <a:fillRect l="-18000" t="-1000" r="-15000" b="-7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310063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GOODYEAR : Expert Génie Civil</a:t>
            </a:r>
          </a:p>
        </p:txBody>
      </p:sp>
      <p:pic>
        <p:nvPicPr>
          <p:cNvPr id="6" name="Image 5">
            <a:extLst>
              <a:ext uri="{FF2B5EF4-FFF2-40B4-BE49-F238E27FC236}">
                <a16:creationId xmlns:a16="http://schemas.microsoft.com/office/drawing/2014/main" id="{5C5F81F8-03A7-458C-75BA-6AEBC1DFBA7B}"/>
              </a:ext>
            </a:extLst>
          </p:cNvPr>
          <p:cNvPicPr>
            <a:picLocks noChangeAspect="1"/>
          </p:cNvPicPr>
          <p:nvPr/>
        </p:nvPicPr>
        <p:blipFill>
          <a:blip r:embed="rId2"/>
          <a:stretch>
            <a:fillRect/>
          </a:stretch>
        </p:blipFill>
        <p:spPr>
          <a:xfrm>
            <a:off x="410182" y="1120621"/>
            <a:ext cx="3181514" cy="971600"/>
          </a:xfrm>
          <a:prstGeom prst="rect">
            <a:avLst/>
          </a:prstGeom>
        </p:spPr>
      </p:pic>
      <p:sp>
        <p:nvSpPr>
          <p:cNvPr id="7" name="ZoneTexte 6">
            <a:extLst>
              <a:ext uri="{FF2B5EF4-FFF2-40B4-BE49-F238E27FC236}">
                <a16:creationId xmlns:a16="http://schemas.microsoft.com/office/drawing/2014/main" id="{81AF6EDE-9B71-1455-2BFF-77338AD2420C}"/>
              </a:ext>
            </a:extLst>
          </p:cNvPr>
          <p:cNvSpPr txBox="1"/>
          <p:nvPr/>
        </p:nvSpPr>
        <p:spPr>
          <a:xfrm>
            <a:off x="410182" y="2071642"/>
            <a:ext cx="3632887" cy="1200329"/>
          </a:xfrm>
          <a:prstGeom prst="rect">
            <a:avLst/>
          </a:prstGeom>
          <a:noFill/>
        </p:spPr>
        <p:txBody>
          <a:bodyPr wrap="square" rtlCol="0">
            <a:spAutoFit/>
          </a:bodyPr>
          <a:lstStyle/>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Expert en Génie Civil</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RSE</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Fiche de rendement</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TPMS</a:t>
            </a:r>
          </a:p>
        </p:txBody>
      </p:sp>
      <p:sp>
        <p:nvSpPr>
          <p:cNvPr id="8" name="ZoneTexte 7">
            <a:extLst>
              <a:ext uri="{FF2B5EF4-FFF2-40B4-BE49-F238E27FC236}">
                <a16:creationId xmlns:a16="http://schemas.microsoft.com/office/drawing/2014/main" id="{C616288F-3C89-E645-085B-5C6F1D2F02D4}"/>
              </a:ext>
            </a:extLst>
          </p:cNvPr>
          <p:cNvSpPr txBox="1"/>
          <p:nvPr/>
        </p:nvSpPr>
        <p:spPr>
          <a:xfrm>
            <a:off x="4926667" y="1331262"/>
            <a:ext cx="7205819" cy="2031325"/>
          </a:xfrm>
          <a:prstGeom prst="rect">
            <a:avLst/>
          </a:prstGeom>
          <a:noFill/>
        </p:spPr>
        <p:txBody>
          <a:bodyPr wrap="none" rtlCol="0">
            <a:spAutoFit/>
          </a:bodyPr>
          <a:lstStyle/>
          <a:p>
            <a:r>
              <a:rPr lang="fr-FR" dirty="0">
                <a:solidFill>
                  <a:srgbClr val="002060"/>
                </a:solidFill>
                <a:latin typeface="Arial" panose="020B0604020202020204" pitchFamily="34" charset="0"/>
                <a:cs typeface="Arial" panose="020B0604020202020204" pitchFamily="34" charset="0"/>
              </a:rPr>
              <a:t>Les véhicules concernés : </a:t>
            </a:r>
          </a:p>
          <a:p>
            <a:endParaRPr lang="fr-FR"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Pneumatiques pour tombereaux rigides</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Pneumatiques pour tombereaux articulés</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Pneumatiques radiaux pour applications portuaires et industrielles</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Chargeuses / Niveleuses / Applications souterraines</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Manutention portuaire et industrielle</a:t>
            </a:r>
          </a:p>
        </p:txBody>
      </p:sp>
      <p:pic>
        <p:nvPicPr>
          <p:cNvPr id="9" name="Image 8">
            <a:extLst>
              <a:ext uri="{FF2B5EF4-FFF2-40B4-BE49-F238E27FC236}">
                <a16:creationId xmlns:a16="http://schemas.microsoft.com/office/drawing/2014/main" id="{EC67779B-6A78-2DF0-03B4-D5BC5BFB8609}"/>
              </a:ext>
            </a:extLst>
          </p:cNvPr>
          <p:cNvPicPr>
            <a:picLocks noChangeAspect="1"/>
          </p:cNvPicPr>
          <p:nvPr/>
        </p:nvPicPr>
        <p:blipFill>
          <a:blip r:embed="rId3"/>
          <a:stretch>
            <a:fillRect/>
          </a:stretch>
        </p:blipFill>
        <p:spPr>
          <a:xfrm>
            <a:off x="5530405" y="3316888"/>
            <a:ext cx="5296172" cy="2692538"/>
          </a:xfrm>
          <a:prstGeom prst="rect">
            <a:avLst/>
          </a:prstGeom>
        </p:spPr>
      </p:pic>
      <p:pic>
        <p:nvPicPr>
          <p:cNvPr id="10" name="Image 9">
            <a:extLst>
              <a:ext uri="{FF2B5EF4-FFF2-40B4-BE49-F238E27FC236}">
                <a16:creationId xmlns:a16="http://schemas.microsoft.com/office/drawing/2014/main" id="{86B784C9-0A3B-0F20-79BF-C11E510773E0}"/>
              </a:ext>
            </a:extLst>
          </p:cNvPr>
          <p:cNvPicPr>
            <a:picLocks noChangeAspect="1"/>
          </p:cNvPicPr>
          <p:nvPr/>
        </p:nvPicPr>
        <p:blipFill>
          <a:blip r:embed="rId4"/>
          <a:stretch>
            <a:fillRect/>
          </a:stretch>
        </p:blipFill>
        <p:spPr>
          <a:xfrm>
            <a:off x="487426" y="3341288"/>
            <a:ext cx="3027026" cy="3443590"/>
          </a:xfrm>
          <a:prstGeom prst="rect">
            <a:avLst/>
          </a:prstGeom>
        </p:spPr>
      </p:pic>
      <p:sp>
        <p:nvSpPr>
          <p:cNvPr id="11" name="ZoneTexte 10">
            <a:extLst>
              <a:ext uri="{FF2B5EF4-FFF2-40B4-BE49-F238E27FC236}">
                <a16:creationId xmlns:a16="http://schemas.microsoft.com/office/drawing/2014/main" id="{31A680B3-2C84-3B4D-D6AD-497EAFA7A61C}"/>
              </a:ext>
            </a:extLst>
          </p:cNvPr>
          <p:cNvSpPr txBox="1"/>
          <p:nvPr/>
        </p:nvSpPr>
        <p:spPr>
          <a:xfrm>
            <a:off x="4659966" y="6262510"/>
            <a:ext cx="3185487" cy="369332"/>
          </a:xfrm>
          <a:prstGeom prst="rect">
            <a:avLst/>
          </a:prstGeom>
          <a:noFill/>
        </p:spPr>
        <p:txBody>
          <a:bodyPr wrap="none" rtlCol="0">
            <a:spAutoFit/>
          </a:bodyPr>
          <a:lstStyle/>
          <a:p>
            <a:r>
              <a:rPr lang="fr-FR" dirty="0">
                <a:solidFill>
                  <a:srgbClr val="002060"/>
                </a:solidFill>
                <a:latin typeface="Arial" panose="020B0604020202020204" pitchFamily="34" charset="0"/>
                <a:cs typeface="Arial" panose="020B0604020202020204" pitchFamily="34" charset="0"/>
              </a:rPr>
              <a:t>Fiches techniques en annexe</a:t>
            </a:r>
          </a:p>
        </p:txBody>
      </p:sp>
    </p:spTree>
    <p:extLst>
      <p:ext uri="{BB962C8B-B14F-4D97-AF65-F5344CB8AC3E}">
        <p14:creationId xmlns:p14="http://schemas.microsoft.com/office/powerpoint/2010/main" val="35474018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GOODYEAR : TPMS</a:t>
            </a:r>
          </a:p>
        </p:txBody>
      </p:sp>
      <p:grpSp>
        <p:nvGrpSpPr>
          <p:cNvPr id="3" name="Group 24">
            <a:extLst>
              <a:ext uri="{FF2B5EF4-FFF2-40B4-BE49-F238E27FC236}">
                <a16:creationId xmlns:a16="http://schemas.microsoft.com/office/drawing/2014/main" id="{85D24DD9-46B5-F0A3-C478-578EB579D142}"/>
              </a:ext>
            </a:extLst>
          </p:cNvPr>
          <p:cNvGrpSpPr>
            <a:grpSpLocks noChangeAspect="1"/>
          </p:cNvGrpSpPr>
          <p:nvPr/>
        </p:nvGrpSpPr>
        <p:grpSpPr>
          <a:xfrm>
            <a:off x="0" y="1252602"/>
            <a:ext cx="12229269" cy="5614923"/>
            <a:chOff x="0" y="1022347"/>
            <a:chExt cx="9157955" cy="4400553"/>
          </a:xfrm>
        </p:grpSpPr>
        <p:pic>
          <p:nvPicPr>
            <p:cNvPr id="4" name="Picture 25">
              <a:extLst>
                <a:ext uri="{FF2B5EF4-FFF2-40B4-BE49-F238E27FC236}">
                  <a16:creationId xmlns:a16="http://schemas.microsoft.com/office/drawing/2014/main" id="{FEE575FA-7B6D-D4F5-8590-7BEC3BFDB29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541" t="63013" r="3368" b="11000"/>
            <a:stretch/>
          </p:blipFill>
          <p:spPr>
            <a:xfrm>
              <a:off x="0" y="1026864"/>
              <a:ext cx="9144000" cy="4396035"/>
            </a:xfrm>
            <a:prstGeom prst="rect">
              <a:avLst/>
            </a:prstGeom>
          </p:spPr>
        </p:pic>
        <p:sp>
          <p:nvSpPr>
            <p:cNvPr id="5" name="Rectangle 4">
              <a:extLst>
                <a:ext uri="{FF2B5EF4-FFF2-40B4-BE49-F238E27FC236}">
                  <a16:creationId xmlns:a16="http://schemas.microsoft.com/office/drawing/2014/main" id="{6EDA2B64-551F-263F-2087-0363F3C775DF}"/>
                </a:ext>
              </a:extLst>
            </p:cNvPr>
            <p:cNvSpPr/>
            <p:nvPr/>
          </p:nvSpPr>
          <p:spPr>
            <a:xfrm>
              <a:off x="13955" y="1022347"/>
              <a:ext cx="9144000" cy="4400553"/>
            </a:xfrm>
            <a:prstGeom prst="rect">
              <a:avLst/>
            </a:prstGeom>
            <a:solidFill>
              <a:schemeClr val="tx1">
                <a:lumMod val="65000"/>
                <a:lumOff val="3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de-DE" sz="1867" kern="0" dirty="0">
                <a:solidFill>
                  <a:srgbClr val="FFFFFF"/>
                </a:solidFill>
                <a:latin typeface="Arial"/>
                <a:sym typeface="Arial"/>
              </a:endParaRPr>
            </a:p>
          </p:txBody>
        </p:sp>
      </p:grpSp>
      <p:sp>
        <p:nvSpPr>
          <p:cNvPr id="12" name="Rectangle 11">
            <a:extLst>
              <a:ext uri="{FF2B5EF4-FFF2-40B4-BE49-F238E27FC236}">
                <a16:creationId xmlns:a16="http://schemas.microsoft.com/office/drawing/2014/main" id="{CAB8555D-353A-3FF8-4506-EEF06BCCDB64}"/>
              </a:ext>
            </a:extLst>
          </p:cNvPr>
          <p:cNvSpPr/>
          <p:nvPr/>
        </p:nvSpPr>
        <p:spPr>
          <a:xfrm>
            <a:off x="39047" y="2980552"/>
            <a:ext cx="12192000" cy="896896"/>
          </a:xfrm>
          <a:prstGeom prst="rect">
            <a:avLst/>
          </a:prstGeom>
          <a:solidFill>
            <a:srgbClr val="004EA8">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de-DE" sz="1867" kern="0" dirty="0">
              <a:solidFill>
                <a:srgbClr val="FFFFFF"/>
              </a:solidFill>
              <a:latin typeface="Barlow"/>
              <a:sym typeface="Arial"/>
            </a:endParaRPr>
          </a:p>
        </p:txBody>
      </p:sp>
      <p:sp>
        <p:nvSpPr>
          <p:cNvPr id="13" name="Rectangle 12">
            <a:extLst>
              <a:ext uri="{FF2B5EF4-FFF2-40B4-BE49-F238E27FC236}">
                <a16:creationId xmlns:a16="http://schemas.microsoft.com/office/drawing/2014/main" id="{D78025E1-9C83-6CA1-6FB0-61B0CB94A06E}"/>
              </a:ext>
            </a:extLst>
          </p:cNvPr>
          <p:cNvSpPr/>
          <p:nvPr/>
        </p:nvSpPr>
        <p:spPr>
          <a:xfrm>
            <a:off x="6003325" y="3748750"/>
            <a:ext cx="3003595" cy="389209"/>
          </a:xfrm>
          <a:prstGeom prst="rect">
            <a:avLst/>
          </a:prstGeom>
        </p:spPr>
        <p:txBody>
          <a:bodyPr wrap="square">
            <a:spAutoFit/>
          </a:bodyPr>
          <a:lstStyle/>
          <a:p>
            <a:pPr marL="95998" algn="ctr" defTabSz="1219170">
              <a:lnSpc>
                <a:spcPct val="150000"/>
              </a:lnSpc>
              <a:defRPr/>
            </a:pPr>
            <a:r>
              <a:rPr lang="fr-FR" sz="1467" kern="0">
                <a:solidFill>
                  <a:srgbClr val="FFFFFF"/>
                </a:solidFill>
                <a:latin typeface="Barlow"/>
                <a:cs typeface="Arial"/>
                <a:sym typeface="Arial"/>
              </a:rPr>
              <a:t> </a:t>
            </a:r>
          </a:p>
        </p:txBody>
      </p:sp>
      <p:sp>
        <p:nvSpPr>
          <p:cNvPr id="14" name="TextBox 2">
            <a:extLst>
              <a:ext uri="{FF2B5EF4-FFF2-40B4-BE49-F238E27FC236}">
                <a16:creationId xmlns:a16="http://schemas.microsoft.com/office/drawing/2014/main" id="{875E9D60-A9DA-1A09-ADC6-7885A7EA130E}"/>
              </a:ext>
            </a:extLst>
          </p:cNvPr>
          <p:cNvSpPr txBox="1"/>
          <p:nvPr/>
        </p:nvSpPr>
        <p:spPr>
          <a:xfrm>
            <a:off x="209446" y="3094947"/>
            <a:ext cx="2839836" cy="612800"/>
          </a:xfrm>
          <a:prstGeom prst="rect">
            <a:avLst/>
          </a:prstGeom>
          <a:noFill/>
          <a:ln>
            <a:noFill/>
          </a:ln>
        </p:spPr>
        <p:txBody>
          <a:bodyPr wrap="square" lIns="121900" tIns="121900" rIns="121900" bIns="121900" rtlCol="0" anchor="ctr" anchorCtr="0">
            <a:noAutofit/>
          </a:bodyPr>
          <a:lstStyle/>
          <a:p>
            <a:pPr algn="ctr" defTabSz="1219170">
              <a:defRPr/>
            </a:pPr>
            <a:r>
              <a:rPr lang="fr-FR" sz="2133" b="1" kern="0" dirty="0">
                <a:solidFill>
                  <a:srgbClr val="F6DA0A"/>
                </a:solidFill>
                <a:latin typeface="Arial" panose="020B0604020202020204" pitchFamily="34" charset="0"/>
                <a:ea typeface="Helvetica Neue" charset="0"/>
                <a:cs typeface="Arial" panose="020B0604020202020204" pitchFamily="34" charset="0"/>
                <a:sym typeface="Helvetica Neue"/>
              </a:rPr>
              <a:t>Tableau de bord intuitif </a:t>
            </a:r>
          </a:p>
        </p:txBody>
      </p:sp>
      <p:sp>
        <p:nvSpPr>
          <p:cNvPr id="15" name="TextBox 10">
            <a:extLst>
              <a:ext uri="{FF2B5EF4-FFF2-40B4-BE49-F238E27FC236}">
                <a16:creationId xmlns:a16="http://schemas.microsoft.com/office/drawing/2014/main" id="{29EF0EA4-76BA-8FCF-5C82-EF771F92C69B}"/>
              </a:ext>
            </a:extLst>
          </p:cNvPr>
          <p:cNvSpPr txBox="1"/>
          <p:nvPr/>
        </p:nvSpPr>
        <p:spPr>
          <a:xfrm>
            <a:off x="6135046" y="3094947"/>
            <a:ext cx="2770828" cy="612800"/>
          </a:xfrm>
          <a:prstGeom prst="rect">
            <a:avLst/>
          </a:prstGeom>
          <a:noFill/>
          <a:ln>
            <a:noFill/>
          </a:ln>
        </p:spPr>
        <p:txBody>
          <a:bodyPr wrap="square" lIns="121900" tIns="121900" rIns="121900" bIns="121900" rtlCol="0" anchor="ctr" anchorCtr="0">
            <a:noAutofit/>
          </a:bodyPr>
          <a:lstStyle/>
          <a:p>
            <a:pPr algn="ctr" defTabSz="1219170">
              <a:defRPr/>
            </a:pPr>
            <a:r>
              <a:rPr lang="fr-FR" sz="1867" b="1" kern="0" dirty="0">
                <a:solidFill>
                  <a:srgbClr val="F6DA0A"/>
                </a:solidFill>
                <a:latin typeface="Arial" panose="020B0604020202020204" pitchFamily="34" charset="0"/>
                <a:cs typeface="Arial" panose="020B0604020202020204" pitchFamily="34" charset="0"/>
                <a:sym typeface="Helvetica Neue"/>
              </a:rPr>
              <a:t>Vue en temps réel des engins de votre parc</a:t>
            </a:r>
          </a:p>
        </p:txBody>
      </p:sp>
      <p:sp>
        <p:nvSpPr>
          <p:cNvPr id="16" name="Espace réservé du pied de page 3">
            <a:extLst>
              <a:ext uri="{FF2B5EF4-FFF2-40B4-BE49-F238E27FC236}">
                <a16:creationId xmlns:a16="http://schemas.microsoft.com/office/drawing/2014/main" id="{FC5F0312-4DC0-4422-7223-E59E2C602E6A}"/>
              </a:ext>
            </a:extLst>
          </p:cNvPr>
          <p:cNvSpPr txBox="1">
            <a:spLocks/>
          </p:cNvSpPr>
          <p:nvPr/>
        </p:nvSpPr>
        <p:spPr>
          <a:xfrm>
            <a:off x="5287494" y="6473547"/>
            <a:ext cx="1975221" cy="246221"/>
          </a:xfrm>
          <a:prstGeom prst="rect">
            <a:avLst/>
          </a:prstGeom>
        </p:spPr>
        <p:txBody>
          <a:bodyPr vert="horz" wrap="none" lIns="91440" tIns="45720" rIns="91440" bIns="45720" rtlCol="0" anchor="ctr">
            <a:spAutoFit/>
          </a:bodyPr>
          <a:lstStyle>
            <a:defPPr>
              <a:defRPr lang="fr-FR"/>
            </a:defPPr>
            <a:lvl1pPr marL="0" algn="ctr" defTabSz="914400" rtl="0" eaLnBrk="1" latinLnBrk="0" hangingPunct="1">
              <a:defRPr lang="fr-FR" sz="1000" kern="1200" spc="40" baseline="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dirty="0" err="1">
                <a:solidFill>
                  <a:srgbClr val="FFFFFF"/>
                </a:solidFill>
                <a:latin typeface="Barlow"/>
              </a:rPr>
              <a:t>Confidentiel</a:t>
            </a:r>
            <a:r>
              <a:rPr lang="en-GB" dirty="0">
                <a:solidFill>
                  <a:srgbClr val="FFFFFF"/>
                </a:solidFill>
                <a:latin typeface="Barlow"/>
              </a:rPr>
              <a:t>. Ne pas diffuser.</a:t>
            </a:r>
          </a:p>
        </p:txBody>
      </p:sp>
      <p:pic>
        <p:nvPicPr>
          <p:cNvPr id="17" name="Picture 8">
            <a:extLst>
              <a:ext uri="{FF2B5EF4-FFF2-40B4-BE49-F238E27FC236}">
                <a16:creationId xmlns:a16="http://schemas.microsoft.com/office/drawing/2014/main" id="{E218DE11-56E4-9182-E394-8E647A9783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24163" y="198560"/>
            <a:ext cx="3168764" cy="6858000"/>
          </a:xfrm>
          <a:prstGeom prst="rect">
            <a:avLst/>
          </a:prstGeom>
        </p:spPr>
      </p:pic>
      <p:pic>
        <p:nvPicPr>
          <p:cNvPr id="18" name="Picture 15">
            <a:extLst>
              <a:ext uri="{FF2B5EF4-FFF2-40B4-BE49-F238E27FC236}">
                <a16:creationId xmlns:a16="http://schemas.microsoft.com/office/drawing/2014/main" id="{63D86BA6-A7E7-5DEB-D475-2837135835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57495" y="198560"/>
            <a:ext cx="3168764" cy="6856474"/>
          </a:xfrm>
          <a:prstGeom prst="rect">
            <a:avLst/>
          </a:prstGeom>
        </p:spPr>
      </p:pic>
    </p:spTree>
    <p:extLst>
      <p:ext uri="{BB962C8B-B14F-4D97-AF65-F5344CB8AC3E}">
        <p14:creationId xmlns:p14="http://schemas.microsoft.com/office/powerpoint/2010/main" val="17085828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TRELLEBORG : Expert pneus </a:t>
            </a:r>
            <a:r>
              <a:rPr lang="fr-FR" b="1" dirty="0" err="1"/>
              <a:t>alveolés</a:t>
            </a:r>
            <a:r>
              <a:rPr lang="fr-FR" b="1" dirty="0"/>
              <a:t> et pneus pleins souples</a:t>
            </a:r>
          </a:p>
        </p:txBody>
      </p:sp>
      <p:pic>
        <p:nvPicPr>
          <p:cNvPr id="7" name="Image 6">
            <a:extLst>
              <a:ext uri="{FF2B5EF4-FFF2-40B4-BE49-F238E27FC236}">
                <a16:creationId xmlns:a16="http://schemas.microsoft.com/office/drawing/2014/main" id="{562E6A7D-9BD9-5295-88AF-38B4C34052D1}"/>
              </a:ext>
            </a:extLst>
          </p:cNvPr>
          <p:cNvPicPr>
            <a:picLocks noChangeAspect="1"/>
          </p:cNvPicPr>
          <p:nvPr/>
        </p:nvPicPr>
        <p:blipFill>
          <a:blip r:embed="rId2"/>
          <a:stretch>
            <a:fillRect/>
          </a:stretch>
        </p:blipFill>
        <p:spPr>
          <a:xfrm>
            <a:off x="612732" y="1334809"/>
            <a:ext cx="2184411" cy="1047074"/>
          </a:xfrm>
          <a:prstGeom prst="rect">
            <a:avLst/>
          </a:prstGeom>
        </p:spPr>
      </p:pic>
      <p:sp>
        <p:nvSpPr>
          <p:cNvPr id="8" name="ZoneTexte 7">
            <a:extLst>
              <a:ext uri="{FF2B5EF4-FFF2-40B4-BE49-F238E27FC236}">
                <a16:creationId xmlns:a16="http://schemas.microsoft.com/office/drawing/2014/main" id="{81ACADE2-248E-E3D3-5792-EA0B6925B2D2}"/>
              </a:ext>
            </a:extLst>
          </p:cNvPr>
          <p:cNvSpPr txBox="1"/>
          <p:nvPr/>
        </p:nvSpPr>
        <p:spPr>
          <a:xfrm>
            <a:off x="466929" y="2955077"/>
            <a:ext cx="2587055" cy="1200329"/>
          </a:xfrm>
          <a:prstGeom prst="rect">
            <a:avLst/>
          </a:prstGeom>
          <a:noFill/>
        </p:spPr>
        <p:txBody>
          <a:bodyPr wrap="none" rtlCol="0">
            <a:spAutoFit/>
          </a:bodyPr>
          <a:lstStyle/>
          <a:p>
            <a:r>
              <a:rPr lang="fr-FR" dirty="0">
                <a:solidFill>
                  <a:srgbClr val="002060"/>
                </a:solidFill>
                <a:latin typeface="Arial" panose="020B0604020202020204" pitchFamily="34" charset="0"/>
                <a:cs typeface="Arial" panose="020B0604020202020204" pitchFamily="34" charset="0"/>
              </a:rPr>
              <a:t>PPS ALTERNATIVES : </a:t>
            </a:r>
          </a:p>
          <a:p>
            <a:endParaRPr lang="fr-FR" dirty="0">
              <a:solidFill>
                <a:srgbClr val="002060"/>
              </a:solidFill>
              <a:latin typeface="Arial" panose="020B0604020202020204" pitchFamily="34" charset="0"/>
              <a:cs typeface="Arial" panose="020B0604020202020204" pitchFamily="34" charset="0"/>
            </a:endParaRPr>
          </a:p>
          <a:p>
            <a:endParaRPr lang="fr-FR" dirty="0">
              <a:solidFill>
                <a:srgbClr val="002060"/>
              </a:solidFill>
              <a:latin typeface="Arial" panose="020B0604020202020204" pitchFamily="34" charset="0"/>
              <a:cs typeface="Arial" panose="020B0604020202020204" pitchFamily="34" charset="0"/>
            </a:endParaRPr>
          </a:p>
          <a:p>
            <a:endParaRPr lang="fr-FR" dirty="0">
              <a:solidFill>
                <a:srgbClr val="002060"/>
              </a:solidFill>
              <a:latin typeface="Arial" panose="020B0604020202020204" pitchFamily="34" charset="0"/>
              <a:cs typeface="Arial" panose="020B0604020202020204" pitchFamily="34" charset="0"/>
            </a:endParaRPr>
          </a:p>
        </p:txBody>
      </p:sp>
      <p:sp>
        <p:nvSpPr>
          <p:cNvPr id="9" name="ZoneTexte 8">
            <a:extLst>
              <a:ext uri="{FF2B5EF4-FFF2-40B4-BE49-F238E27FC236}">
                <a16:creationId xmlns:a16="http://schemas.microsoft.com/office/drawing/2014/main" id="{729748B9-7AC4-00FD-E062-80FF76917833}"/>
              </a:ext>
            </a:extLst>
          </p:cNvPr>
          <p:cNvSpPr txBox="1"/>
          <p:nvPr/>
        </p:nvSpPr>
        <p:spPr>
          <a:xfrm>
            <a:off x="3833064" y="6055270"/>
            <a:ext cx="3185487" cy="369332"/>
          </a:xfrm>
          <a:prstGeom prst="rect">
            <a:avLst/>
          </a:prstGeom>
          <a:noFill/>
        </p:spPr>
        <p:txBody>
          <a:bodyPr wrap="none" rtlCol="0">
            <a:spAutoFit/>
          </a:bodyPr>
          <a:lstStyle/>
          <a:p>
            <a:r>
              <a:rPr lang="fr-FR" dirty="0">
                <a:solidFill>
                  <a:srgbClr val="002060"/>
                </a:solidFill>
                <a:latin typeface="Arial" panose="020B0604020202020204" pitchFamily="34" charset="0"/>
                <a:cs typeface="Arial" panose="020B0604020202020204" pitchFamily="34" charset="0"/>
              </a:rPr>
              <a:t>Fiches techniques en annexe</a:t>
            </a:r>
          </a:p>
        </p:txBody>
      </p:sp>
      <p:sp>
        <p:nvSpPr>
          <p:cNvPr id="10" name="ZoneTexte 9">
            <a:extLst>
              <a:ext uri="{FF2B5EF4-FFF2-40B4-BE49-F238E27FC236}">
                <a16:creationId xmlns:a16="http://schemas.microsoft.com/office/drawing/2014/main" id="{1385EDC7-D27A-BBAC-F9D5-982A32013C03}"/>
              </a:ext>
            </a:extLst>
          </p:cNvPr>
          <p:cNvSpPr txBox="1"/>
          <p:nvPr/>
        </p:nvSpPr>
        <p:spPr>
          <a:xfrm>
            <a:off x="5064037" y="1523917"/>
            <a:ext cx="4525598" cy="2031325"/>
          </a:xfrm>
          <a:prstGeom prst="rect">
            <a:avLst/>
          </a:prstGeom>
          <a:noFill/>
        </p:spPr>
        <p:txBody>
          <a:bodyPr wrap="none" rtlCol="0">
            <a:spAutoFit/>
          </a:bodyPr>
          <a:lstStyle/>
          <a:p>
            <a:r>
              <a:rPr lang="fr-FR" dirty="0">
                <a:solidFill>
                  <a:srgbClr val="002060"/>
                </a:solidFill>
                <a:latin typeface="Arial" panose="020B0604020202020204" pitchFamily="34" charset="0"/>
                <a:cs typeface="Arial" panose="020B0604020202020204" pitchFamily="34" charset="0"/>
              </a:rPr>
              <a:t>Les véhicules concernés : </a:t>
            </a:r>
          </a:p>
          <a:p>
            <a:endParaRPr lang="fr-FR" dirty="0">
              <a:solidFill>
                <a:srgbClr val="00206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Chariots élévateurs thermiques</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Gerbeurs électriques</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Chariots Frontaux électriques</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Chariots électriques pour allées étroites</a:t>
            </a:r>
          </a:p>
          <a:p>
            <a:pPr marL="285750" indent="-285750">
              <a:buFont typeface="Arial" panose="020B0604020202020204" pitchFamily="34" charset="0"/>
              <a:buChar char="•"/>
            </a:pPr>
            <a:r>
              <a:rPr lang="fr-FR" dirty="0">
                <a:solidFill>
                  <a:srgbClr val="002060"/>
                </a:solidFill>
                <a:latin typeface="Arial" panose="020B0604020202020204" pitchFamily="34" charset="0"/>
                <a:cs typeface="Arial" panose="020B0604020202020204" pitchFamily="34" charset="0"/>
              </a:rPr>
              <a:t>Manutention portuaire et industrielle</a:t>
            </a:r>
          </a:p>
        </p:txBody>
      </p:sp>
      <p:pic>
        <p:nvPicPr>
          <p:cNvPr id="11" name="Image 10">
            <a:extLst>
              <a:ext uri="{FF2B5EF4-FFF2-40B4-BE49-F238E27FC236}">
                <a16:creationId xmlns:a16="http://schemas.microsoft.com/office/drawing/2014/main" id="{C6BC6567-5813-C571-EC11-8E6DF7BFD96B}"/>
              </a:ext>
            </a:extLst>
          </p:cNvPr>
          <p:cNvPicPr>
            <a:picLocks noChangeAspect="1"/>
          </p:cNvPicPr>
          <p:nvPr/>
        </p:nvPicPr>
        <p:blipFill>
          <a:blip r:embed="rId3"/>
          <a:stretch>
            <a:fillRect/>
          </a:stretch>
        </p:blipFill>
        <p:spPr>
          <a:xfrm>
            <a:off x="5266286" y="4092217"/>
            <a:ext cx="3245017" cy="1168460"/>
          </a:xfrm>
          <a:prstGeom prst="rect">
            <a:avLst/>
          </a:prstGeom>
        </p:spPr>
      </p:pic>
    </p:spTree>
    <p:extLst>
      <p:ext uri="{BB962C8B-B14F-4D97-AF65-F5344CB8AC3E}">
        <p14:creationId xmlns:p14="http://schemas.microsoft.com/office/powerpoint/2010/main" val="23675502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9948603" cy="921545"/>
          </a:xfrm>
          <a:noFill/>
          <a:ln>
            <a:noFill/>
          </a:ln>
        </p:spPr>
        <p:txBody>
          <a:bodyPr vert="horz" lIns="91440" tIns="45720" rIns="91440" bIns="45720" rtlCol="0" anchor="ctr">
            <a:noAutofit/>
          </a:bodyPr>
          <a:lstStyle/>
          <a:p>
            <a:r>
              <a:rPr lang="fr-FR" b="1" dirty="0"/>
              <a:t>KLEBER : Expert Agricole</a:t>
            </a:r>
          </a:p>
        </p:txBody>
      </p:sp>
      <p:pic>
        <p:nvPicPr>
          <p:cNvPr id="4" name="Image 3">
            <a:extLst>
              <a:ext uri="{FF2B5EF4-FFF2-40B4-BE49-F238E27FC236}">
                <a16:creationId xmlns:a16="http://schemas.microsoft.com/office/drawing/2014/main" id="{B5837D73-839B-5A37-64E9-02BAC5B05ED5}"/>
              </a:ext>
            </a:extLst>
          </p:cNvPr>
          <p:cNvPicPr>
            <a:picLocks noChangeAspect="1"/>
          </p:cNvPicPr>
          <p:nvPr/>
        </p:nvPicPr>
        <p:blipFill>
          <a:blip r:embed="rId2"/>
          <a:stretch>
            <a:fillRect/>
          </a:stretch>
        </p:blipFill>
        <p:spPr>
          <a:xfrm>
            <a:off x="981703" y="1308421"/>
            <a:ext cx="2254366" cy="863644"/>
          </a:xfrm>
          <a:prstGeom prst="rect">
            <a:avLst/>
          </a:prstGeom>
        </p:spPr>
      </p:pic>
      <p:sp>
        <p:nvSpPr>
          <p:cNvPr id="5" name="ZoneTexte 4">
            <a:extLst>
              <a:ext uri="{FF2B5EF4-FFF2-40B4-BE49-F238E27FC236}">
                <a16:creationId xmlns:a16="http://schemas.microsoft.com/office/drawing/2014/main" id="{B6F663BF-DCDC-F825-30E1-2DBC35880592}"/>
              </a:ext>
            </a:extLst>
          </p:cNvPr>
          <p:cNvSpPr txBox="1"/>
          <p:nvPr/>
        </p:nvSpPr>
        <p:spPr>
          <a:xfrm>
            <a:off x="5981109" y="1316154"/>
            <a:ext cx="2791085" cy="923330"/>
          </a:xfrm>
          <a:prstGeom prst="rect">
            <a:avLst/>
          </a:prstGeom>
          <a:noFill/>
        </p:spPr>
        <p:txBody>
          <a:bodyPr wrap="none" rtlCol="0">
            <a:spAutoFit/>
          </a:bodyPr>
          <a:lstStyle/>
          <a:p>
            <a:r>
              <a:rPr lang="fr-FR" dirty="0">
                <a:solidFill>
                  <a:srgbClr val="002060"/>
                </a:solidFill>
              </a:rPr>
              <a:t>Les véhicules concernés : </a:t>
            </a:r>
          </a:p>
          <a:p>
            <a:pPr marL="285750" indent="-285750">
              <a:buFont typeface="Arial" panose="020B0604020202020204" pitchFamily="34" charset="0"/>
              <a:buChar char="•"/>
            </a:pPr>
            <a:r>
              <a:rPr lang="fr-FR" dirty="0">
                <a:solidFill>
                  <a:srgbClr val="002060"/>
                </a:solidFill>
              </a:rPr>
              <a:t>Agricoles</a:t>
            </a:r>
          </a:p>
          <a:p>
            <a:endParaRPr lang="fr-FR" dirty="0">
              <a:solidFill>
                <a:srgbClr val="002060"/>
              </a:solidFill>
            </a:endParaRPr>
          </a:p>
        </p:txBody>
      </p:sp>
      <p:pic>
        <p:nvPicPr>
          <p:cNvPr id="6" name="Image 5">
            <a:extLst>
              <a:ext uri="{FF2B5EF4-FFF2-40B4-BE49-F238E27FC236}">
                <a16:creationId xmlns:a16="http://schemas.microsoft.com/office/drawing/2014/main" id="{16FB2A35-E5C5-E3D3-62D1-B9C013C474C2}"/>
              </a:ext>
            </a:extLst>
          </p:cNvPr>
          <p:cNvPicPr>
            <a:picLocks noChangeAspect="1"/>
          </p:cNvPicPr>
          <p:nvPr/>
        </p:nvPicPr>
        <p:blipFill>
          <a:blip r:embed="rId3"/>
          <a:stretch>
            <a:fillRect/>
          </a:stretch>
        </p:blipFill>
        <p:spPr>
          <a:xfrm>
            <a:off x="601004" y="2232795"/>
            <a:ext cx="3905451" cy="3397425"/>
          </a:xfrm>
          <a:prstGeom prst="rect">
            <a:avLst/>
          </a:prstGeom>
        </p:spPr>
      </p:pic>
      <p:pic>
        <p:nvPicPr>
          <p:cNvPr id="12" name="Image 11">
            <a:extLst>
              <a:ext uri="{FF2B5EF4-FFF2-40B4-BE49-F238E27FC236}">
                <a16:creationId xmlns:a16="http://schemas.microsoft.com/office/drawing/2014/main" id="{F0500097-1026-5B53-E3B2-A17BD5D70A57}"/>
              </a:ext>
            </a:extLst>
          </p:cNvPr>
          <p:cNvPicPr>
            <a:picLocks noChangeAspect="1"/>
          </p:cNvPicPr>
          <p:nvPr/>
        </p:nvPicPr>
        <p:blipFill>
          <a:blip r:embed="rId4"/>
          <a:stretch>
            <a:fillRect/>
          </a:stretch>
        </p:blipFill>
        <p:spPr>
          <a:xfrm>
            <a:off x="5981109" y="1930752"/>
            <a:ext cx="1663786" cy="482625"/>
          </a:xfrm>
          <a:prstGeom prst="rect">
            <a:avLst/>
          </a:prstGeom>
        </p:spPr>
      </p:pic>
      <p:pic>
        <p:nvPicPr>
          <p:cNvPr id="13" name="Image 12">
            <a:extLst>
              <a:ext uri="{FF2B5EF4-FFF2-40B4-BE49-F238E27FC236}">
                <a16:creationId xmlns:a16="http://schemas.microsoft.com/office/drawing/2014/main" id="{49C42642-1CDE-AB73-4763-5B2D455B24E3}"/>
              </a:ext>
            </a:extLst>
          </p:cNvPr>
          <p:cNvPicPr>
            <a:picLocks noChangeAspect="1"/>
          </p:cNvPicPr>
          <p:nvPr/>
        </p:nvPicPr>
        <p:blipFill>
          <a:blip r:embed="rId5"/>
          <a:stretch>
            <a:fillRect/>
          </a:stretch>
        </p:blipFill>
        <p:spPr>
          <a:xfrm>
            <a:off x="6096000" y="2413377"/>
            <a:ext cx="1689187" cy="241312"/>
          </a:xfrm>
          <a:prstGeom prst="rect">
            <a:avLst/>
          </a:prstGeom>
        </p:spPr>
      </p:pic>
      <p:sp>
        <p:nvSpPr>
          <p:cNvPr id="14" name="ZoneTexte 13">
            <a:extLst>
              <a:ext uri="{FF2B5EF4-FFF2-40B4-BE49-F238E27FC236}">
                <a16:creationId xmlns:a16="http://schemas.microsoft.com/office/drawing/2014/main" id="{5C1CD57E-9721-EC37-6900-607E4CDA1AA2}"/>
              </a:ext>
            </a:extLst>
          </p:cNvPr>
          <p:cNvSpPr txBox="1"/>
          <p:nvPr/>
        </p:nvSpPr>
        <p:spPr>
          <a:xfrm>
            <a:off x="4384209" y="6056493"/>
            <a:ext cx="3061479" cy="369332"/>
          </a:xfrm>
          <a:prstGeom prst="rect">
            <a:avLst/>
          </a:prstGeom>
          <a:noFill/>
        </p:spPr>
        <p:txBody>
          <a:bodyPr wrap="none" rtlCol="0">
            <a:spAutoFit/>
          </a:bodyPr>
          <a:lstStyle/>
          <a:p>
            <a:r>
              <a:rPr lang="fr-FR" dirty="0">
                <a:solidFill>
                  <a:srgbClr val="002060"/>
                </a:solidFill>
              </a:rPr>
              <a:t>Fiches techniques en annexe</a:t>
            </a:r>
          </a:p>
        </p:txBody>
      </p:sp>
    </p:spTree>
    <p:extLst>
      <p:ext uri="{BB962C8B-B14F-4D97-AF65-F5344CB8AC3E}">
        <p14:creationId xmlns:p14="http://schemas.microsoft.com/office/powerpoint/2010/main" val="22416689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144C9-29E2-698D-926E-71CC154FF32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B4277EF-10B9-926D-E99C-3CF7197295A8}"/>
              </a:ext>
            </a:extLst>
          </p:cNvPr>
          <p:cNvSpPr>
            <a:spLocks noGrp="1"/>
          </p:cNvSpPr>
          <p:nvPr>
            <p:ph type="ctrTitle"/>
          </p:nvPr>
        </p:nvSpPr>
        <p:spPr>
          <a:xfrm>
            <a:off x="147760" y="1041400"/>
            <a:ext cx="4313129" cy="2387600"/>
          </a:xfrm>
        </p:spPr>
        <p:txBody>
          <a:bodyPr/>
          <a:lstStyle/>
          <a:p>
            <a:r>
              <a:rPr lang="fr-FR" dirty="0">
                <a:solidFill>
                  <a:schemeClr val="bg1"/>
                </a:solidFill>
              </a:rPr>
              <a:t>Qualité</a:t>
            </a:r>
          </a:p>
        </p:txBody>
      </p:sp>
      <p:sp>
        <p:nvSpPr>
          <p:cNvPr id="3" name="ZoneTexte 2">
            <a:extLst>
              <a:ext uri="{FF2B5EF4-FFF2-40B4-BE49-F238E27FC236}">
                <a16:creationId xmlns:a16="http://schemas.microsoft.com/office/drawing/2014/main" id="{F5DFA292-E96B-1497-3008-2DE05E274B34}"/>
              </a:ext>
            </a:extLst>
          </p:cNvPr>
          <p:cNvSpPr txBox="1"/>
          <p:nvPr/>
        </p:nvSpPr>
        <p:spPr>
          <a:xfrm>
            <a:off x="147760" y="-96984"/>
            <a:ext cx="6093912" cy="1862048"/>
          </a:xfrm>
          <a:prstGeom prst="rect">
            <a:avLst/>
          </a:prstGeom>
          <a:noFill/>
        </p:spPr>
        <p:txBody>
          <a:bodyPr wrap="square">
            <a:spAutoFit/>
          </a:bodyPr>
          <a:lstStyle/>
          <a:p>
            <a:r>
              <a:rPr lang="fr-FR" sz="11500" b="1" dirty="0">
                <a:solidFill>
                  <a:schemeClr val="bg1"/>
                </a:solidFill>
                <a:latin typeface="Arial" panose="020B0604020202020204" pitchFamily="34" charset="0"/>
                <a:cs typeface="Arial" panose="020B0604020202020204" pitchFamily="34" charset="0"/>
              </a:rPr>
              <a:t>#4 </a:t>
            </a:r>
          </a:p>
        </p:txBody>
      </p:sp>
      <p:pic>
        <p:nvPicPr>
          <p:cNvPr id="2" name="Image 1" descr="Une image contenant logo, Police, Graphique, symbole&#10;&#10;Description générée automatiquement">
            <a:extLst>
              <a:ext uri="{FF2B5EF4-FFF2-40B4-BE49-F238E27FC236}">
                <a16:creationId xmlns:a16="http://schemas.microsoft.com/office/drawing/2014/main" id="{E9AEBA95-D0CE-DB8F-057C-A4803D057C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4875" y="430647"/>
            <a:ext cx="2920433" cy="674945"/>
          </a:xfrm>
          <a:prstGeom prst="rect">
            <a:avLst/>
          </a:prstGeom>
        </p:spPr>
      </p:pic>
    </p:spTree>
    <p:extLst>
      <p:ext uri="{BB962C8B-B14F-4D97-AF65-F5344CB8AC3E}">
        <p14:creationId xmlns:p14="http://schemas.microsoft.com/office/powerpoint/2010/main" val="21546664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8">
            <a:extLst>
              <a:ext uri="{FF2B5EF4-FFF2-40B4-BE49-F238E27FC236}">
                <a16:creationId xmlns:a16="http://schemas.microsoft.com/office/drawing/2014/main" id="{AE564EB7-E20A-C356-18BE-E7155F0E4DCC}"/>
              </a:ext>
            </a:extLst>
          </p:cNvPr>
          <p:cNvSpPr txBox="1">
            <a:spLocks/>
          </p:cNvSpPr>
          <p:nvPr/>
        </p:nvSpPr>
        <p:spPr>
          <a:xfrm>
            <a:off x="6482125" y="4593782"/>
            <a:ext cx="4691092" cy="913968"/>
          </a:xfrm>
          <a:prstGeom prst="rect">
            <a:avLst/>
          </a:prstGeom>
        </p:spPr>
        <p:txBody>
          <a:bodyPr vert="horz" wrap="square" lIns="0" tIns="12700" rIns="0" bIns="0" rtlCol="0" anchor="b">
            <a:spAutoFit/>
          </a:bodyPr>
          <a:lstStyle>
            <a:lvl1pPr algn="l" defTabSz="914400" rtl="0" eaLnBrk="1" latinLnBrk="0" hangingPunct="1">
              <a:lnSpc>
                <a:spcPct val="90000"/>
              </a:lnSpc>
              <a:spcBef>
                <a:spcPct val="0"/>
              </a:spcBef>
              <a:buNone/>
              <a:defRPr sz="6000" b="0" kern="1200">
                <a:solidFill>
                  <a:srgbClr val="002060"/>
                </a:solidFill>
                <a:latin typeface="Arial" panose="020B0604020202020204" pitchFamily="34" charset="0"/>
                <a:ea typeface="+mj-ea"/>
                <a:cs typeface="Arial" panose="020B0604020202020204" pitchFamily="34" charset="0"/>
              </a:defRPr>
            </a:lvl1pPr>
          </a:lstStyle>
          <a:p>
            <a:pPr marL="73660" marR="5080" indent="-60960" algn="ctr">
              <a:lnSpc>
                <a:spcPct val="123200"/>
              </a:lnSpc>
              <a:spcBef>
                <a:spcPts val="100"/>
              </a:spcBef>
            </a:pPr>
            <a:r>
              <a:rPr lang="fr-FR" sz="2500" b="1" spc="-5" dirty="0">
                <a:solidFill>
                  <a:srgbClr val="0C4CA3"/>
                </a:solidFill>
              </a:rPr>
              <a:t>Une</a:t>
            </a:r>
            <a:r>
              <a:rPr lang="fr-FR" sz="2500" b="1" spc="-10" dirty="0">
                <a:solidFill>
                  <a:srgbClr val="0C4CA3"/>
                </a:solidFill>
              </a:rPr>
              <a:t> </a:t>
            </a:r>
            <a:r>
              <a:rPr lang="fr-FR" sz="2500" b="1" spc="-5" dirty="0">
                <a:solidFill>
                  <a:srgbClr val="0C4CA3"/>
                </a:solidFill>
              </a:rPr>
              <a:t>démarche</a:t>
            </a:r>
            <a:r>
              <a:rPr lang="fr-FR" sz="2500" b="1" spc="-10" dirty="0">
                <a:solidFill>
                  <a:srgbClr val="0C4CA3"/>
                </a:solidFill>
              </a:rPr>
              <a:t> </a:t>
            </a:r>
            <a:r>
              <a:rPr lang="fr-FR" sz="2500" b="1" spc="-5" dirty="0">
                <a:solidFill>
                  <a:srgbClr val="0C4CA3"/>
                </a:solidFill>
              </a:rPr>
              <a:t>au</a:t>
            </a:r>
            <a:r>
              <a:rPr lang="fr-FR" sz="2500" b="1" spc="-10" dirty="0">
                <a:solidFill>
                  <a:srgbClr val="0C4CA3"/>
                </a:solidFill>
              </a:rPr>
              <a:t> </a:t>
            </a:r>
            <a:r>
              <a:rPr lang="fr-FR" sz="2500" b="1" spc="-5" dirty="0">
                <a:solidFill>
                  <a:srgbClr val="0C4CA3"/>
                </a:solidFill>
              </a:rPr>
              <a:t>service</a:t>
            </a:r>
            <a:r>
              <a:rPr lang="fr-FR" sz="2500" b="1" spc="-15" dirty="0">
                <a:solidFill>
                  <a:srgbClr val="0C4CA3"/>
                </a:solidFill>
              </a:rPr>
              <a:t> </a:t>
            </a:r>
            <a:r>
              <a:rPr lang="fr-FR" sz="2500" b="1" dirty="0">
                <a:solidFill>
                  <a:srgbClr val="0C4CA3"/>
                </a:solidFill>
              </a:rPr>
              <a:t>de </a:t>
            </a:r>
            <a:r>
              <a:rPr lang="fr-FR" sz="2500" b="1" spc="-680" dirty="0">
                <a:solidFill>
                  <a:srgbClr val="0C4CA3"/>
                </a:solidFill>
              </a:rPr>
              <a:t> </a:t>
            </a:r>
            <a:r>
              <a:rPr lang="fr-FR" sz="2500" b="1" spc="-5" dirty="0">
                <a:solidFill>
                  <a:srgbClr val="0C4CA3"/>
                </a:solidFill>
              </a:rPr>
              <a:t>notre ambition</a:t>
            </a:r>
            <a:r>
              <a:rPr lang="fr-FR" sz="2500" b="1" spc="5" dirty="0">
                <a:solidFill>
                  <a:srgbClr val="0C4CA3"/>
                </a:solidFill>
              </a:rPr>
              <a:t> </a:t>
            </a:r>
            <a:r>
              <a:rPr lang="fr-FR" sz="2500" b="1" spc="-5" dirty="0">
                <a:solidFill>
                  <a:srgbClr val="0C4CA3"/>
                </a:solidFill>
              </a:rPr>
              <a:t>collaborateur</a:t>
            </a:r>
            <a:endParaRPr lang="fr-FR" sz="2500" b="1" dirty="0">
              <a:solidFill>
                <a:srgbClr val="0C4CA3"/>
              </a:solidFill>
            </a:endParaRPr>
          </a:p>
        </p:txBody>
      </p:sp>
      <p:pic>
        <p:nvPicPr>
          <p:cNvPr id="6" name="object 9">
            <a:extLst>
              <a:ext uri="{FF2B5EF4-FFF2-40B4-BE49-F238E27FC236}">
                <a16:creationId xmlns:a16="http://schemas.microsoft.com/office/drawing/2014/main" id="{F4977CB2-1E9C-F03C-36AF-3BF0F35FAB91}"/>
              </a:ext>
            </a:extLst>
          </p:cNvPr>
          <p:cNvPicPr/>
          <p:nvPr/>
        </p:nvPicPr>
        <p:blipFill>
          <a:blip r:embed="rId2" cstate="print"/>
          <a:stretch>
            <a:fillRect/>
          </a:stretch>
        </p:blipFill>
        <p:spPr>
          <a:xfrm>
            <a:off x="7192842" y="1437932"/>
            <a:ext cx="2988564" cy="2846832"/>
          </a:xfrm>
          <a:prstGeom prst="rect">
            <a:avLst/>
          </a:prstGeom>
        </p:spPr>
      </p:pic>
      <p:pic>
        <p:nvPicPr>
          <p:cNvPr id="7" name="object 9">
            <a:extLst>
              <a:ext uri="{FF2B5EF4-FFF2-40B4-BE49-F238E27FC236}">
                <a16:creationId xmlns:a16="http://schemas.microsoft.com/office/drawing/2014/main" id="{1C18B426-9153-5653-25D5-F0F55DCD3166}"/>
              </a:ext>
            </a:extLst>
          </p:cNvPr>
          <p:cNvPicPr/>
          <p:nvPr/>
        </p:nvPicPr>
        <p:blipFill rotWithShape="1">
          <a:blip r:embed="rId2" cstate="print">
            <a:clrChange>
              <a:clrFrom>
                <a:srgbClr val="174197"/>
              </a:clrFrom>
              <a:clrTo>
                <a:srgbClr val="174197">
                  <a:alpha val="0"/>
                </a:srgbClr>
              </a:clrTo>
            </a:clrChange>
          </a:blip>
          <a:srcRect l="15760" t="896" r="5100" b="58623"/>
          <a:stretch/>
        </p:blipFill>
        <p:spPr>
          <a:xfrm>
            <a:off x="3056349" y="5636712"/>
            <a:ext cx="2329843" cy="1108553"/>
          </a:xfrm>
          <a:prstGeom prst="rect">
            <a:avLst/>
          </a:prstGeom>
        </p:spPr>
      </p:pic>
    </p:spTree>
    <p:extLst>
      <p:ext uri="{BB962C8B-B14F-4D97-AF65-F5344CB8AC3E}">
        <p14:creationId xmlns:p14="http://schemas.microsoft.com/office/powerpoint/2010/main" val="22618979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a:ln>
            <a:noFill/>
          </a:ln>
        </p:spPr>
        <p:txBody>
          <a:bodyPr vert="horz" lIns="91440" tIns="45720" rIns="91440" bIns="45720" rtlCol="0" anchor="ctr">
            <a:noAutofit/>
          </a:bodyPr>
          <a:lstStyle/>
          <a:p>
            <a:r>
              <a:rPr lang="fr-FR" b="1" dirty="0"/>
              <a:t>Nos ambitions</a:t>
            </a:r>
          </a:p>
        </p:txBody>
      </p:sp>
      <p:sp>
        <p:nvSpPr>
          <p:cNvPr id="8" name="object 3">
            <a:extLst>
              <a:ext uri="{FF2B5EF4-FFF2-40B4-BE49-F238E27FC236}">
                <a16:creationId xmlns:a16="http://schemas.microsoft.com/office/drawing/2014/main" id="{082CD563-03A6-6138-968B-67ABF27AD247}"/>
              </a:ext>
            </a:extLst>
          </p:cNvPr>
          <p:cNvSpPr txBox="1"/>
          <p:nvPr/>
        </p:nvSpPr>
        <p:spPr>
          <a:xfrm>
            <a:off x="172765" y="1387869"/>
            <a:ext cx="11510010" cy="4564711"/>
          </a:xfrm>
          <a:prstGeom prst="rect">
            <a:avLst/>
          </a:prstGeom>
        </p:spPr>
        <p:txBody>
          <a:bodyPr vert="horz" wrap="square" lIns="0" tIns="47625" rIns="0" bIns="0" rtlCol="0">
            <a:spAutoFit/>
          </a:bodyPr>
          <a:lstStyle/>
          <a:p>
            <a:pPr marL="355600" marR="5715" indent="-342900" algn="just">
              <a:lnSpc>
                <a:spcPts val="2160"/>
              </a:lnSpc>
              <a:spcBef>
                <a:spcPts val="375"/>
              </a:spcBef>
              <a:buFontTx/>
              <a:buChar char="•"/>
              <a:tabLst>
                <a:tab pos="355600" algn="l"/>
              </a:tabLst>
            </a:pPr>
            <a:r>
              <a:rPr sz="2000" b="1" spc="-5" dirty="0">
                <a:solidFill>
                  <a:srgbClr val="002060"/>
                </a:solidFill>
                <a:highlight>
                  <a:srgbClr val="F6DA0A"/>
                </a:highlight>
                <a:latin typeface="Arial" panose="020B0604020202020204" pitchFamily="34" charset="0"/>
                <a:cs typeface="Arial" panose="020B0604020202020204" pitchFamily="34" charset="0"/>
              </a:rPr>
              <a:t>Apporter</a:t>
            </a:r>
            <a:r>
              <a:rPr sz="2000" b="1" dirty="0">
                <a:solidFill>
                  <a:srgbClr val="002060"/>
                </a:solidFill>
                <a:highlight>
                  <a:srgbClr val="F6DA0A"/>
                </a:highlight>
                <a:latin typeface="Arial" panose="020B0604020202020204" pitchFamily="34" charset="0"/>
                <a:cs typeface="Arial" panose="020B0604020202020204" pitchFamily="34" charset="0"/>
              </a:rPr>
              <a:t> </a:t>
            </a:r>
            <a:r>
              <a:rPr sz="2000" b="1" spc="-5" dirty="0">
                <a:solidFill>
                  <a:srgbClr val="002060"/>
                </a:solidFill>
                <a:highlight>
                  <a:srgbClr val="F6DA0A"/>
                </a:highlight>
                <a:latin typeface="Arial" panose="020B0604020202020204" pitchFamily="34" charset="0"/>
                <a:cs typeface="Arial" panose="020B0604020202020204" pitchFamily="34" charset="0"/>
              </a:rPr>
              <a:t>des</a:t>
            </a:r>
            <a:r>
              <a:rPr sz="2000" b="1" dirty="0">
                <a:solidFill>
                  <a:srgbClr val="002060"/>
                </a:solidFill>
                <a:highlight>
                  <a:srgbClr val="F6DA0A"/>
                </a:highlight>
                <a:latin typeface="Arial" panose="020B0604020202020204" pitchFamily="34" charset="0"/>
                <a:cs typeface="Arial" panose="020B0604020202020204" pitchFamily="34" charset="0"/>
              </a:rPr>
              <a:t> solutions</a:t>
            </a:r>
            <a:r>
              <a:rPr sz="2000" b="1" spc="5" dirty="0">
                <a:solidFill>
                  <a:srgbClr val="002060"/>
                </a:solidFill>
                <a:highlight>
                  <a:srgbClr val="F6DA0A"/>
                </a:highlight>
                <a:latin typeface="Arial" panose="020B0604020202020204" pitchFamily="34" charset="0"/>
                <a:cs typeface="Arial" panose="020B0604020202020204" pitchFamily="34" charset="0"/>
              </a:rPr>
              <a:t> </a:t>
            </a:r>
            <a:r>
              <a:rPr sz="2000" b="1" dirty="0">
                <a:solidFill>
                  <a:srgbClr val="002060"/>
                </a:solidFill>
                <a:highlight>
                  <a:srgbClr val="F6DA0A"/>
                </a:highlight>
                <a:latin typeface="Arial" panose="020B0604020202020204" pitchFamily="34" charset="0"/>
                <a:cs typeface="Arial" panose="020B0604020202020204" pitchFamily="34" charset="0"/>
              </a:rPr>
              <a:t>à</a:t>
            </a:r>
            <a:r>
              <a:rPr sz="2000" b="1" spc="5" dirty="0">
                <a:solidFill>
                  <a:srgbClr val="002060"/>
                </a:solidFill>
                <a:highlight>
                  <a:srgbClr val="F6DA0A"/>
                </a:highlight>
                <a:latin typeface="Arial" panose="020B0604020202020204" pitchFamily="34" charset="0"/>
                <a:cs typeface="Arial" panose="020B0604020202020204" pitchFamily="34" charset="0"/>
              </a:rPr>
              <a:t> </a:t>
            </a:r>
            <a:r>
              <a:rPr sz="2000" b="1" dirty="0">
                <a:solidFill>
                  <a:srgbClr val="002060"/>
                </a:solidFill>
                <a:highlight>
                  <a:srgbClr val="F6DA0A"/>
                </a:highlight>
                <a:latin typeface="Arial" panose="020B0604020202020204" pitchFamily="34" charset="0"/>
                <a:cs typeface="Arial" panose="020B0604020202020204" pitchFamily="34" charset="0"/>
              </a:rPr>
              <a:t>un</a:t>
            </a:r>
            <a:r>
              <a:rPr sz="2000" b="1" spc="5" dirty="0">
                <a:solidFill>
                  <a:srgbClr val="002060"/>
                </a:solidFill>
                <a:highlight>
                  <a:srgbClr val="F6DA0A"/>
                </a:highlight>
                <a:latin typeface="Arial" panose="020B0604020202020204" pitchFamily="34" charset="0"/>
                <a:cs typeface="Arial" panose="020B0604020202020204" pitchFamily="34" charset="0"/>
              </a:rPr>
              <a:t> </a:t>
            </a:r>
            <a:r>
              <a:rPr sz="2000" b="1" spc="-5" dirty="0">
                <a:solidFill>
                  <a:srgbClr val="002060"/>
                </a:solidFill>
                <a:highlight>
                  <a:srgbClr val="F6DA0A"/>
                </a:highlight>
                <a:latin typeface="Arial" panose="020B0604020202020204" pitchFamily="34" charset="0"/>
                <a:cs typeface="Arial" panose="020B0604020202020204" pitchFamily="34" charset="0"/>
              </a:rPr>
              <a:t>turn</a:t>
            </a:r>
            <a:r>
              <a:rPr sz="2000" b="1" dirty="0">
                <a:solidFill>
                  <a:srgbClr val="002060"/>
                </a:solidFill>
                <a:highlight>
                  <a:srgbClr val="F6DA0A"/>
                </a:highlight>
                <a:latin typeface="Arial" panose="020B0604020202020204" pitchFamily="34" charset="0"/>
                <a:cs typeface="Arial" panose="020B0604020202020204" pitchFamily="34" charset="0"/>
              </a:rPr>
              <a:t> </a:t>
            </a:r>
            <a:r>
              <a:rPr sz="2000" b="1" spc="-5" dirty="0">
                <a:solidFill>
                  <a:srgbClr val="002060"/>
                </a:solidFill>
                <a:highlight>
                  <a:srgbClr val="F6DA0A"/>
                </a:highlight>
                <a:latin typeface="Arial" panose="020B0604020202020204" pitchFamily="34" charset="0"/>
                <a:cs typeface="Arial" panose="020B0604020202020204" pitchFamily="34" charset="0"/>
              </a:rPr>
              <a:t>over</a:t>
            </a:r>
            <a:r>
              <a:rPr sz="2000" b="1" dirty="0">
                <a:solidFill>
                  <a:srgbClr val="002060"/>
                </a:solidFill>
                <a:highlight>
                  <a:srgbClr val="F6DA0A"/>
                </a:highlight>
                <a:latin typeface="Arial" panose="020B0604020202020204" pitchFamily="34" charset="0"/>
                <a:cs typeface="Arial" panose="020B0604020202020204" pitchFamily="34" charset="0"/>
              </a:rPr>
              <a:t> </a:t>
            </a:r>
            <a:r>
              <a:rPr sz="2000" b="1" spc="-5" dirty="0">
                <a:solidFill>
                  <a:srgbClr val="002060"/>
                </a:solidFill>
                <a:highlight>
                  <a:srgbClr val="F6DA0A"/>
                </a:highlight>
                <a:latin typeface="Arial" panose="020B0604020202020204" pitchFamily="34" charset="0"/>
                <a:cs typeface="Arial" panose="020B0604020202020204" pitchFamily="34" charset="0"/>
              </a:rPr>
              <a:t>important</a:t>
            </a:r>
            <a:r>
              <a:rPr sz="2000" b="1" dirty="0">
                <a:solidFill>
                  <a:srgbClr val="002060"/>
                </a:solidFill>
                <a:highlight>
                  <a:srgbClr val="F6DA0A"/>
                </a:highlight>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sur</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des</a:t>
            </a:r>
            <a:r>
              <a:rPr sz="2000" dirty="0">
                <a:solidFill>
                  <a:srgbClr val="002060"/>
                </a:solidFill>
                <a:latin typeface="Arial" panose="020B0604020202020204" pitchFamily="34" charset="0"/>
                <a:cs typeface="Arial" panose="020B0604020202020204" pitchFamily="34" charset="0"/>
              </a:rPr>
              <a:t> ressources</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rares</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notamment</a:t>
            </a:r>
            <a:r>
              <a:rPr sz="2000" spc="54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les </a:t>
            </a:r>
            <a:r>
              <a:rPr sz="2000" dirty="0">
                <a:solidFill>
                  <a:srgbClr val="002060"/>
                </a:solidFill>
                <a:latin typeface="Arial" panose="020B0604020202020204" pitchFamily="34" charset="0"/>
                <a:cs typeface="Arial" panose="020B0604020202020204" pitchFamily="34" charset="0"/>
              </a:rPr>
              <a:t> techniciens</a:t>
            </a:r>
            <a:r>
              <a:rPr sz="2000" spc="-35"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monteurs</a:t>
            </a:r>
            <a:r>
              <a:rPr sz="2000" spc="-3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VI</a:t>
            </a:r>
            <a:r>
              <a:rPr sz="2000" spc="-1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et</a:t>
            </a:r>
            <a:r>
              <a:rPr sz="2000" spc="-2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VL</a:t>
            </a:r>
            <a:endParaRPr sz="2000" dirty="0">
              <a:solidFill>
                <a:srgbClr val="002060"/>
              </a:solidFill>
              <a:latin typeface="Arial" panose="020B0604020202020204" pitchFamily="34" charset="0"/>
              <a:cs typeface="Arial" panose="020B0604020202020204" pitchFamily="34" charset="0"/>
            </a:endParaRPr>
          </a:p>
          <a:p>
            <a:pPr marL="355600" marR="5080" indent="-342900" algn="just">
              <a:lnSpc>
                <a:spcPts val="2160"/>
              </a:lnSpc>
              <a:spcBef>
                <a:spcPts val="994"/>
              </a:spcBef>
              <a:buFontTx/>
              <a:buChar char="•"/>
              <a:tabLst>
                <a:tab pos="355600" algn="l"/>
              </a:tabLst>
            </a:pPr>
            <a:r>
              <a:rPr sz="2000" spc="-5" dirty="0">
                <a:solidFill>
                  <a:srgbClr val="002060"/>
                </a:solidFill>
                <a:latin typeface="Arial" panose="020B0604020202020204" pitchFamily="34" charset="0"/>
                <a:cs typeface="Arial" panose="020B0604020202020204" pitchFamily="34" charset="0"/>
              </a:rPr>
              <a:t>Incarner notre marque </a:t>
            </a:r>
            <a:r>
              <a:rPr sz="2000" dirty="0">
                <a:solidFill>
                  <a:srgbClr val="002060"/>
                </a:solidFill>
                <a:latin typeface="Arial" panose="020B0604020202020204" pitchFamily="34" charset="0"/>
                <a:cs typeface="Arial" panose="020B0604020202020204" pitchFamily="34" charset="0"/>
              </a:rPr>
              <a:t>employeur « </a:t>
            </a:r>
            <a:r>
              <a:rPr sz="2000" spc="-5" dirty="0">
                <a:solidFill>
                  <a:srgbClr val="002060"/>
                </a:solidFill>
                <a:latin typeface="Arial" panose="020B0604020202020204" pitchFamily="34" charset="0"/>
                <a:cs typeface="Arial" panose="020B0604020202020204" pitchFamily="34" charset="0"/>
              </a:rPr>
              <a:t>ensemble, </a:t>
            </a:r>
            <a:r>
              <a:rPr sz="2000" dirty="0">
                <a:solidFill>
                  <a:srgbClr val="002060"/>
                </a:solidFill>
                <a:latin typeface="Arial" panose="020B0604020202020204" pitchFamily="34" charset="0"/>
                <a:cs typeface="Arial" panose="020B0604020202020204" pitchFamily="34" charset="0"/>
              </a:rPr>
              <a:t>faisons </a:t>
            </a:r>
            <a:r>
              <a:rPr sz="2000" spc="-5" dirty="0">
                <a:solidFill>
                  <a:srgbClr val="002060"/>
                </a:solidFill>
                <a:latin typeface="Arial" panose="020B0604020202020204" pitchFamily="34" charset="0"/>
                <a:cs typeface="Arial" panose="020B0604020202020204" pitchFamily="34" charset="0"/>
              </a:rPr>
              <a:t>grandir ce </a:t>
            </a:r>
            <a:r>
              <a:rPr sz="2000" dirty="0">
                <a:solidFill>
                  <a:srgbClr val="002060"/>
                </a:solidFill>
                <a:latin typeface="Arial" panose="020B0604020202020204" pitchFamily="34" charset="0"/>
                <a:cs typeface="Arial" panose="020B0604020202020204" pitchFamily="34" charset="0"/>
              </a:rPr>
              <a:t>que vous </a:t>
            </a:r>
            <a:r>
              <a:rPr sz="2000" spc="-10" dirty="0">
                <a:solidFill>
                  <a:srgbClr val="002060"/>
                </a:solidFill>
                <a:latin typeface="Arial" panose="020B0604020202020204" pitchFamily="34" charset="0"/>
                <a:cs typeface="Arial" panose="020B0604020202020204" pitchFamily="34" charset="0"/>
              </a:rPr>
              <a:t>êtes </a:t>
            </a:r>
            <a:r>
              <a:rPr sz="2000" dirty="0">
                <a:solidFill>
                  <a:srgbClr val="002060"/>
                </a:solidFill>
                <a:latin typeface="Arial" panose="020B0604020202020204" pitchFamily="34" charset="0"/>
                <a:cs typeface="Arial" panose="020B0604020202020204" pitchFamily="34" charset="0"/>
              </a:rPr>
              <a:t>» et </a:t>
            </a:r>
            <a:r>
              <a:rPr sz="2000" b="1" dirty="0">
                <a:solidFill>
                  <a:srgbClr val="002060"/>
                </a:solidFill>
                <a:highlight>
                  <a:srgbClr val="F6DA0A"/>
                </a:highlight>
                <a:latin typeface="Arial" panose="020B0604020202020204" pitchFamily="34" charset="0"/>
                <a:cs typeface="Arial" panose="020B0604020202020204" pitchFamily="34" charset="0"/>
              </a:rPr>
              <a:t>fidéliser </a:t>
            </a:r>
            <a:r>
              <a:rPr sz="2000" b="1" spc="-5" dirty="0">
                <a:solidFill>
                  <a:srgbClr val="002060"/>
                </a:solidFill>
                <a:highlight>
                  <a:srgbClr val="F6DA0A"/>
                </a:highlight>
                <a:latin typeface="Arial" panose="020B0604020202020204" pitchFamily="34" charset="0"/>
                <a:cs typeface="Arial" panose="020B0604020202020204" pitchFamily="34" charset="0"/>
              </a:rPr>
              <a:t>nos </a:t>
            </a:r>
            <a:r>
              <a:rPr sz="2000" b="1" dirty="0">
                <a:solidFill>
                  <a:srgbClr val="002060"/>
                </a:solidFill>
                <a:highlight>
                  <a:srgbClr val="F6DA0A"/>
                </a:highlight>
                <a:latin typeface="Arial" panose="020B0604020202020204" pitchFamily="34" charset="0"/>
                <a:cs typeface="Arial" panose="020B0604020202020204" pitchFamily="34" charset="0"/>
              </a:rPr>
              <a:t> </a:t>
            </a:r>
            <a:r>
              <a:rPr sz="2000" b="1" spc="-5" dirty="0">
                <a:solidFill>
                  <a:srgbClr val="002060"/>
                </a:solidFill>
                <a:highlight>
                  <a:srgbClr val="F6DA0A"/>
                </a:highlight>
                <a:latin typeface="Arial" panose="020B0604020202020204" pitchFamily="34" charset="0"/>
                <a:cs typeface="Arial" panose="020B0604020202020204" pitchFamily="34" charset="0"/>
              </a:rPr>
              <a:t>collaborateurs </a:t>
            </a:r>
            <a:r>
              <a:rPr sz="2000" dirty="0">
                <a:solidFill>
                  <a:srgbClr val="002060"/>
                </a:solidFill>
                <a:latin typeface="Arial" panose="020B0604020202020204" pitchFamily="34" charset="0"/>
                <a:cs typeface="Arial" panose="020B0604020202020204" pitchFamily="34" charset="0"/>
              </a:rPr>
              <a:t>en déployant et </a:t>
            </a:r>
            <a:r>
              <a:rPr sz="2000" spc="-5" dirty="0">
                <a:solidFill>
                  <a:srgbClr val="002060"/>
                </a:solidFill>
                <a:latin typeface="Arial" panose="020B0604020202020204" pitchFamily="34" charset="0"/>
                <a:cs typeface="Arial" panose="020B0604020202020204" pitchFamily="34" charset="0"/>
              </a:rPr>
              <a:t>valorisant </a:t>
            </a:r>
            <a:r>
              <a:rPr sz="2000" dirty="0">
                <a:solidFill>
                  <a:srgbClr val="002060"/>
                </a:solidFill>
                <a:latin typeface="Arial" panose="020B0604020202020204" pitchFamily="34" charset="0"/>
                <a:cs typeface="Arial" panose="020B0604020202020204" pitchFamily="34" charset="0"/>
              </a:rPr>
              <a:t>un modèle de développement </a:t>
            </a:r>
            <a:r>
              <a:rPr sz="2000" spc="-5" dirty="0">
                <a:solidFill>
                  <a:srgbClr val="002060"/>
                </a:solidFill>
                <a:latin typeface="Arial" panose="020B0604020202020204" pitchFamily="34" charset="0"/>
                <a:cs typeface="Arial" panose="020B0604020202020204" pitchFamily="34" charset="0"/>
              </a:rPr>
              <a:t>continue </a:t>
            </a:r>
            <a:r>
              <a:rPr sz="2000" dirty="0">
                <a:solidFill>
                  <a:srgbClr val="002060"/>
                </a:solidFill>
                <a:latin typeface="Arial" panose="020B0604020202020204" pitchFamily="34" charset="0"/>
                <a:cs typeface="Arial" panose="020B0604020202020204" pitchFamily="34" charset="0"/>
              </a:rPr>
              <a:t>de </a:t>
            </a:r>
            <a:r>
              <a:rPr sz="2000" spc="-5" dirty="0">
                <a:solidFill>
                  <a:srgbClr val="002060"/>
                </a:solidFill>
                <a:latin typeface="Arial" panose="020B0604020202020204" pitchFamily="34" charset="0"/>
                <a:cs typeface="Arial" panose="020B0604020202020204" pitchFamily="34" charset="0"/>
              </a:rPr>
              <a:t>notre expertise </a:t>
            </a:r>
            <a:r>
              <a:rPr sz="2000" spc="-545"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technique</a:t>
            </a:r>
          </a:p>
          <a:p>
            <a:pPr marL="355600" indent="-342900" algn="just">
              <a:spcBef>
                <a:spcPts val="740"/>
              </a:spcBef>
              <a:buFontTx/>
              <a:buChar char="•"/>
              <a:tabLst>
                <a:tab pos="355600" algn="l"/>
              </a:tabLst>
            </a:pPr>
            <a:r>
              <a:rPr sz="2000" dirty="0">
                <a:solidFill>
                  <a:srgbClr val="002060"/>
                </a:solidFill>
                <a:latin typeface="Arial" panose="020B0604020202020204" pitchFamily="34" charset="0"/>
                <a:cs typeface="Arial" panose="020B0604020202020204" pitchFamily="34" charset="0"/>
              </a:rPr>
              <a:t>Mettre</a:t>
            </a:r>
            <a:r>
              <a:rPr sz="2000" spc="-15"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en</a:t>
            </a:r>
            <a:r>
              <a:rPr sz="2000" spc="-1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œuvre</a:t>
            </a:r>
            <a:r>
              <a:rPr sz="2000" spc="-2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nos</a:t>
            </a:r>
            <a:r>
              <a:rPr sz="2000" spc="-5"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principes</a:t>
            </a:r>
            <a:r>
              <a:rPr sz="2000" spc="-2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d’employeur</a:t>
            </a:r>
            <a:r>
              <a:rPr sz="2000" spc="-2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responsable</a:t>
            </a:r>
            <a:r>
              <a:rPr sz="2000" spc="-3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qui promeut</a:t>
            </a:r>
            <a:r>
              <a:rPr sz="2000" spc="-35" dirty="0">
                <a:solidFill>
                  <a:srgbClr val="002060"/>
                </a:solidFill>
                <a:latin typeface="Arial" panose="020B0604020202020204" pitchFamily="34" charset="0"/>
                <a:cs typeface="Arial" panose="020B0604020202020204" pitchFamily="34" charset="0"/>
              </a:rPr>
              <a:t> </a:t>
            </a:r>
            <a:r>
              <a:rPr sz="2000" b="1" spc="-5" dirty="0">
                <a:solidFill>
                  <a:srgbClr val="002060"/>
                </a:solidFill>
                <a:highlight>
                  <a:srgbClr val="F6DA0A"/>
                </a:highlight>
                <a:latin typeface="Arial" panose="020B0604020202020204" pitchFamily="34" charset="0"/>
                <a:cs typeface="Arial" panose="020B0604020202020204" pitchFamily="34" charset="0"/>
              </a:rPr>
              <a:t>l’ascenseur</a:t>
            </a:r>
            <a:r>
              <a:rPr sz="2000" b="1" spc="-20" dirty="0">
                <a:solidFill>
                  <a:srgbClr val="002060"/>
                </a:solidFill>
                <a:highlight>
                  <a:srgbClr val="F6DA0A"/>
                </a:highlight>
                <a:latin typeface="Arial" panose="020B0604020202020204" pitchFamily="34" charset="0"/>
                <a:cs typeface="Arial" panose="020B0604020202020204" pitchFamily="34" charset="0"/>
              </a:rPr>
              <a:t> </a:t>
            </a:r>
            <a:r>
              <a:rPr sz="2000" b="1" dirty="0">
                <a:solidFill>
                  <a:srgbClr val="002060"/>
                </a:solidFill>
                <a:highlight>
                  <a:srgbClr val="F6DA0A"/>
                </a:highlight>
                <a:latin typeface="Arial" panose="020B0604020202020204" pitchFamily="34" charset="0"/>
                <a:cs typeface="Arial" panose="020B0604020202020204" pitchFamily="34" charset="0"/>
              </a:rPr>
              <a:t>social</a:t>
            </a:r>
          </a:p>
          <a:p>
            <a:pPr marL="355600" marR="5080" indent="-342900" algn="just">
              <a:lnSpc>
                <a:spcPts val="2160"/>
              </a:lnSpc>
              <a:spcBef>
                <a:spcPts val="1025"/>
              </a:spcBef>
              <a:buFontTx/>
              <a:buChar char="•"/>
              <a:tabLst>
                <a:tab pos="355600" algn="l"/>
              </a:tabLst>
            </a:pPr>
            <a:r>
              <a:rPr sz="2000" dirty="0">
                <a:solidFill>
                  <a:srgbClr val="002060"/>
                </a:solidFill>
                <a:latin typeface="Arial" panose="020B0604020202020204" pitchFamily="34" charset="0"/>
                <a:cs typeface="Arial" panose="020B0604020202020204" pitchFamily="34" charset="0"/>
              </a:rPr>
              <a:t>Une volonté de </a:t>
            </a:r>
            <a:r>
              <a:rPr sz="2000" spc="-5" dirty="0">
                <a:solidFill>
                  <a:srgbClr val="002060"/>
                </a:solidFill>
                <a:latin typeface="Arial" panose="020B0604020202020204" pitchFamily="34" charset="0"/>
                <a:cs typeface="Arial" panose="020B0604020202020204" pitchFamily="34" charset="0"/>
              </a:rPr>
              <a:t>donner une </a:t>
            </a:r>
            <a:r>
              <a:rPr sz="2000" dirty="0">
                <a:solidFill>
                  <a:srgbClr val="002060"/>
                </a:solidFill>
                <a:latin typeface="Arial" panose="020B0604020202020204" pitchFamily="34" charset="0"/>
                <a:cs typeface="Arial" panose="020B0604020202020204" pitchFamily="34" charset="0"/>
              </a:rPr>
              <a:t>meilleure </a:t>
            </a:r>
            <a:r>
              <a:rPr sz="2000" spc="-5" dirty="0">
                <a:solidFill>
                  <a:srgbClr val="002060"/>
                </a:solidFill>
                <a:latin typeface="Arial" panose="020B0604020202020204" pitchFamily="34" charset="0"/>
                <a:cs typeface="Arial" panose="020B0604020202020204" pitchFamily="34" charset="0"/>
              </a:rPr>
              <a:t>visibilité </a:t>
            </a:r>
            <a:r>
              <a:rPr sz="2000" dirty="0">
                <a:solidFill>
                  <a:srgbClr val="002060"/>
                </a:solidFill>
                <a:latin typeface="Arial" panose="020B0604020202020204" pitchFamily="34" charset="0"/>
                <a:cs typeface="Arial" panose="020B0604020202020204" pitchFamily="34" charset="0"/>
              </a:rPr>
              <a:t>sur les leviers qui </a:t>
            </a:r>
            <a:r>
              <a:rPr sz="2000" spc="-5" dirty="0">
                <a:solidFill>
                  <a:srgbClr val="002060"/>
                </a:solidFill>
                <a:latin typeface="Arial" panose="020B0604020202020204" pitchFamily="34" charset="0"/>
                <a:cs typeface="Arial" panose="020B0604020202020204" pitchFamily="34" charset="0"/>
              </a:rPr>
              <a:t>permettent </a:t>
            </a:r>
            <a:r>
              <a:rPr sz="2000" dirty="0">
                <a:solidFill>
                  <a:srgbClr val="002060"/>
                </a:solidFill>
                <a:latin typeface="Arial" panose="020B0604020202020204" pitchFamily="34" charset="0"/>
                <a:cs typeface="Arial" panose="020B0604020202020204" pitchFamily="34" charset="0"/>
              </a:rPr>
              <a:t>à chaque </a:t>
            </a:r>
            <a:r>
              <a:rPr sz="2000" spc="-5" dirty="0">
                <a:solidFill>
                  <a:srgbClr val="002060"/>
                </a:solidFill>
                <a:latin typeface="Arial" panose="020B0604020202020204" pitchFamily="34" charset="0"/>
                <a:cs typeface="Arial" panose="020B0604020202020204" pitchFamily="34" charset="0"/>
              </a:rPr>
              <a:t>collaborateur </a:t>
            </a:r>
            <a:r>
              <a:rPr sz="2000" spc="-545"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de </a:t>
            </a:r>
            <a:r>
              <a:rPr sz="2000" b="1" spc="-5" dirty="0">
                <a:solidFill>
                  <a:srgbClr val="002060"/>
                </a:solidFill>
                <a:highlight>
                  <a:srgbClr val="F6DA0A"/>
                </a:highlight>
                <a:latin typeface="Arial" panose="020B0604020202020204" pitchFamily="34" charset="0"/>
                <a:cs typeface="Arial" panose="020B0604020202020204" pitchFamily="34" charset="0"/>
              </a:rPr>
              <a:t>progresser </a:t>
            </a:r>
            <a:r>
              <a:rPr sz="2000" b="1" spc="-10" dirty="0">
                <a:solidFill>
                  <a:srgbClr val="002060"/>
                </a:solidFill>
                <a:highlight>
                  <a:srgbClr val="F6DA0A"/>
                </a:highlight>
                <a:latin typeface="Arial" panose="020B0604020202020204" pitchFamily="34" charset="0"/>
                <a:cs typeface="Arial" panose="020B0604020202020204" pitchFamily="34" charset="0"/>
              </a:rPr>
              <a:t>au </a:t>
            </a:r>
            <a:r>
              <a:rPr sz="2000" b="1" dirty="0">
                <a:solidFill>
                  <a:srgbClr val="002060"/>
                </a:solidFill>
                <a:highlight>
                  <a:srgbClr val="F6DA0A"/>
                </a:highlight>
                <a:latin typeface="Arial" panose="020B0604020202020204" pitchFamily="34" charset="0"/>
                <a:cs typeface="Arial" panose="020B0604020202020204" pitchFamily="34" charset="0"/>
              </a:rPr>
              <a:t>sein </a:t>
            </a:r>
            <a:r>
              <a:rPr sz="2000" b="1" spc="-10" dirty="0">
                <a:solidFill>
                  <a:srgbClr val="002060"/>
                </a:solidFill>
                <a:highlight>
                  <a:srgbClr val="F6DA0A"/>
                </a:highlight>
                <a:latin typeface="Arial" panose="020B0604020202020204" pitchFamily="34" charset="0"/>
                <a:cs typeface="Arial" panose="020B0604020202020204" pitchFamily="34" charset="0"/>
              </a:rPr>
              <a:t>de </a:t>
            </a:r>
            <a:r>
              <a:rPr sz="2000" b="1" dirty="0">
                <a:solidFill>
                  <a:srgbClr val="002060"/>
                </a:solidFill>
                <a:highlight>
                  <a:srgbClr val="F6DA0A"/>
                </a:highlight>
                <a:latin typeface="Arial" panose="020B0604020202020204" pitchFamily="34" charset="0"/>
                <a:cs typeface="Arial" panose="020B0604020202020204" pitchFamily="34" charset="0"/>
              </a:rPr>
              <a:t>son </a:t>
            </a:r>
            <a:r>
              <a:rPr sz="2000" b="1" spc="-5" dirty="0">
                <a:solidFill>
                  <a:srgbClr val="002060"/>
                </a:solidFill>
                <a:highlight>
                  <a:srgbClr val="F6DA0A"/>
                </a:highlight>
                <a:latin typeface="Arial" panose="020B0604020202020204" pitchFamily="34" charset="0"/>
                <a:cs typeface="Arial" panose="020B0604020202020204" pitchFamily="34" charset="0"/>
              </a:rPr>
              <a:t>métier </a:t>
            </a:r>
            <a:r>
              <a:rPr sz="2000" spc="-10" dirty="0">
                <a:solidFill>
                  <a:srgbClr val="002060"/>
                </a:solidFill>
                <a:latin typeface="Arial" panose="020B0604020202020204" pitchFamily="34" charset="0"/>
                <a:cs typeface="Arial" panose="020B0604020202020204" pitchFamily="34" charset="0"/>
              </a:rPr>
              <a:t>en </a:t>
            </a:r>
            <a:r>
              <a:rPr sz="2000" spc="-5" dirty="0">
                <a:solidFill>
                  <a:srgbClr val="002060"/>
                </a:solidFill>
                <a:latin typeface="Arial" panose="020B0604020202020204" pitchFamily="34" charset="0"/>
                <a:cs typeface="Arial" panose="020B0604020202020204" pitchFamily="34" charset="0"/>
              </a:rPr>
              <a:t>termes </a:t>
            </a:r>
            <a:r>
              <a:rPr sz="2000" dirty="0">
                <a:solidFill>
                  <a:srgbClr val="002060"/>
                </a:solidFill>
                <a:latin typeface="Arial" panose="020B0604020202020204" pitchFamily="34" charset="0"/>
                <a:cs typeface="Arial" panose="020B0604020202020204" pitchFamily="34" charset="0"/>
              </a:rPr>
              <a:t>de connaissances et de </a:t>
            </a:r>
            <a:r>
              <a:rPr sz="2000" spc="-5" dirty="0">
                <a:solidFill>
                  <a:srgbClr val="002060"/>
                </a:solidFill>
                <a:latin typeface="Arial" panose="020B0604020202020204" pitchFamily="34" charset="0"/>
                <a:cs typeface="Arial" panose="020B0604020202020204" pitchFamily="34" charset="0"/>
              </a:rPr>
              <a:t>compétences </a:t>
            </a:r>
            <a:r>
              <a:rPr sz="2000" dirty="0">
                <a:solidFill>
                  <a:srgbClr val="002060"/>
                </a:solidFill>
                <a:latin typeface="Arial" panose="020B0604020202020204" pitchFamily="34" charset="0"/>
                <a:cs typeface="Arial" panose="020B0604020202020204" pitchFamily="34" charset="0"/>
              </a:rPr>
              <a:t>et </a:t>
            </a:r>
            <a:r>
              <a:rPr sz="2000" spc="-5" dirty="0">
                <a:solidFill>
                  <a:srgbClr val="002060"/>
                </a:solidFill>
                <a:latin typeface="Arial" panose="020B0604020202020204" pitchFamily="34" charset="0"/>
                <a:cs typeface="Arial" panose="020B0604020202020204" pitchFamily="34" charset="0"/>
              </a:rPr>
              <a:t>donc sur </a:t>
            </a:r>
            <a:r>
              <a:rPr sz="2000" dirty="0">
                <a:solidFill>
                  <a:srgbClr val="002060"/>
                </a:solidFill>
                <a:latin typeface="Arial" panose="020B0604020202020204" pitchFamily="34" charset="0"/>
                <a:cs typeface="Arial" panose="020B0604020202020204" pitchFamily="34" charset="0"/>
              </a:rPr>
              <a:t> les</a:t>
            </a:r>
            <a:r>
              <a:rPr sz="2000" spc="-15"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préalables</a:t>
            </a:r>
            <a:r>
              <a:rPr sz="2000" spc="-3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indispensables</a:t>
            </a:r>
            <a:r>
              <a:rPr sz="2000" spc="-3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à</a:t>
            </a:r>
            <a:r>
              <a:rPr sz="2000" spc="-5"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sa</a:t>
            </a:r>
            <a:r>
              <a:rPr sz="2000" spc="-3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future</a:t>
            </a:r>
            <a:r>
              <a:rPr sz="2000" spc="-25"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évolution</a:t>
            </a:r>
            <a:r>
              <a:rPr sz="2000" spc="-1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professionnelle</a:t>
            </a:r>
          </a:p>
          <a:p>
            <a:pPr marL="355600" marR="5080" indent="-342900" algn="just">
              <a:lnSpc>
                <a:spcPts val="2160"/>
              </a:lnSpc>
              <a:spcBef>
                <a:spcPts val="1000"/>
              </a:spcBef>
              <a:buFontTx/>
              <a:buChar char="•"/>
              <a:tabLst>
                <a:tab pos="355600" algn="l"/>
              </a:tabLst>
            </a:pPr>
            <a:r>
              <a:rPr sz="2000" dirty="0">
                <a:solidFill>
                  <a:srgbClr val="002060"/>
                </a:solidFill>
                <a:latin typeface="Arial" panose="020B0604020202020204" pitchFamily="34" charset="0"/>
                <a:cs typeface="Arial" panose="020B0604020202020204" pitchFamily="34" charset="0"/>
              </a:rPr>
              <a:t>Pour </a:t>
            </a:r>
            <a:r>
              <a:rPr sz="2000" spc="-5" dirty="0">
                <a:solidFill>
                  <a:srgbClr val="002060"/>
                </a:solidFill>
                <a:latin typeface="Arial" panose="020B0604020202020204" pitchFamily="34" charset="0"/>
                <a:cs typeface="Arial" panose="020B0604020202020204" pitchFamily="34" charset="0"/>
              </a:rPr>
              <a:t>les managers, donner tous </a:t>
            </a:r>
            <a:r>
              <a:rPr sz="2000" dirty="0">
                <a:solidFill>
                  <a:srgbClr val="002060"/>
                </a:solidFill>
                <a:latin typeface="Arial" panose="020B0604020202020204" pitchFamily="34" charset="0"/>
                <a:cs typeface="Arial" panose="020B0604020202020204" pitchFamily="34" charset="0"/>
              </a:rPr>
              <a:t>les </a:t>
            </a:r>
            <a:r>
              <a:rPr sz="2000" spc="-5" dirty="0">
                <a:solidFill>
                  <a:srgbClr val="002060"/>
                </a:solidFill>
                <a:latin typeface="Arial" panose="020B0604020202020204" pitchFamily="34" charset="0"/>
                <a:cs typeface="Arial" panose="020B0604020202020204" pitchFamily="34" charset="0"/>
              </a:rPr>
              <a:t>moyens permettant </a:t>
            </a:r>
            <a:r>
              <a:rPr sz="2000" b="1" spc="-5" dirty="0">
                <a:solidFill>
                  <a:srgbClr val="002060"/>
                </a:solidFill>
                <a:highlight>
                  <a:srgbClr val="F6DA0A"/>
                </a:highlight>
                <a:latin typeface="Arial" panose="020B0604020202020204" pitchFamily="34" charset="0"/>
                <a:cs typeface="Arial" panose="020B0604020202020204" pitchFamily="34" charset="0"/>
              </a:rPr>
              <a:t>une </a:t>
            </a:r>
            <a:r>
              <a:rPr sz="2000" b="1" dirty="0">
                <a:solidFill>
                  <a:srgbClr val="002060"/>
                </a:solidFill>
                <a:highlight>
                  <a:srgbClr val="F6DA0A"/>
                </a:highlight>
                <a:latin typeface="Arial" panose="020B0604020202020204" pitchFamily="34" charset="0"/>
                <a:cs typeface="Arial" panose="020B0604020202020204" pitchFamily="34" charset="0"/>
              </a:rPr>
              <a:t>meilleure gestion des </a:t>
            </a:r>
            <a:r>
              <a:rPr sz="2000" b="1" spc="-5" dirty="0">
                <a:solidFill>
                  <a:srgbClr val="002060"/>
                </a:solidFill>
                <a:highlight>
                  <a:srgbClr val="F6DA0A"/>
                </a:highlight>
                <a:latin typeface="Arial" panose="020B0604020202020204" pitchFamily="34" charset="0"/>
                <a:cs typeface="Arial" panose="020B0604020202020204" pitchFamily="34" charset="0"/>
              </a:rPr>
              <a:t>carrières </a:t>
            </a:r>
            <a:r>
              <a:rPr sz="2000" spc="-5" dirty="0">
                <a:solidFill>
                  <a:srgbClr val="002060"/>
                </a:solidFill>
                <a:latin typeface="Arial" panose="020B0604020202020204" pitchFamily="34" charset="0"/>
                <a:cs typeface="Arial" panose="020B0604020202020204" pitchFamily="34" charset="0"/>
              </a:rPr>
              <a:t>des </a:t>
            </a:r>
            <a:r>
              <a:rPr sz="2000" dirty="0">
                <a:solidFill>
                  <a:srgbClr val="002060"/>
                </a:solidFill>
                <a:latin typeface="Arial" panose="020B0604020202020204" pitchFamily="34" charset="0"/>
                <a:cs typeface="Arial" panose="020B0604020202020204" pitchFamily="34" charset="0"/>
              </a:rPr>
              <a:t> collaborateurs</a:t>
            </a:r>
            <a:r>
              <a:rPr sz="2000" spc="-4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de</a:t>
            </a:r>
            <a:r>
              <a:rPr sz="2000" spc="-15"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leur</a:t>
            </a:r>
            <a:r>
              <a:rPr sz="2000" spc="-10" dirty="0">
                <a:solidFill>
                  <a:srgbClr val="002060"/>
                </a:solidFill>
                <a:latin typeface="Arial" panose="020B0604020202020204" pitchFamily="34" charset="0"/>
                <a:cs typeface="Arial" panose="020B0604020202020204" pitchFamily="34" charset="0"/>
              </a:rPr>
              <a:t> </a:t>
            </a:r>
            <a:r>
              <a:rPr sz="2000" dirty="0">
                <a:solidFill>
                  <a:srgbClr val="002060"/>
                </a:solidFill>
                <a:latin typeface="Arial" panose="020B0604020202020204" pitchFamily="34" charset="0"/>
                <a:cs typeface="Arial" panose="020B0604020202020204" pitchFamily="34" charset="0"/>
              </a:rPr>
              <a:t>équipe</a:t>
            </a:r>
          </a:p>
          <a:p>
            <a:pPr marL="812800" lvl="1" indent="-342900" algn="just">
              <a:spcBef>
                <a:spcPts val="790"/>
              </a:spcBef>
              <a:buSzPct val="125000"/>
              <a:buFontTx/>
              <a:buChar char="•"/>
              <a:tabLst>
                <a:tab pos="812800" algn="l"/>
              </a:tabLst>
            </a:pPr>
            <a:r>
              <a:rPr sz="1600" spc="-5" dirty="0">
                <a:solidFill>
                  <a:srgbClr val="002060"/>
                </a:solidFill>
                <a:latin typeface="Arial" panose="020B0604020202020204" pitchFamily="34" charset="0"/>
                <a:cs typeface="Arial" panose="020B0604020202020204" pitchFamily="34" charset="0"/>
              </a:rPr>
              <a:t>En</a:t>
            </a:r>
            <a:r>
              <a:rPr sz="1600" spc="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garantissant</a:t>
            </a:r>
            <a:r>
              <a:rPr sz="1600" spc="3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l’équité</a:t>
            </a:r>
            <a:r>
              <a:rPr sz="1600" spc="-1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de</a:t>
            </a:r>
            <a:r>
              <a:rPr sz="1600" spc="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traitement</a:t>
            </a:r>
            <a:r>
              <a:rPr sz="1600" spc="5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par</a:t>
            </a:r>
            <a:r>
              <a:rPr sz="1600" spc="2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une</a:t>
            </a:r>
            <a:r>
              <a:rPr sz="1600" spc="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évaluation</a:t>
            </a:r>
            <a:r>
              <a:rPr sz="1600" spc="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factuelle</a:t>
            </a:r>
            <a:r>
              <a:rPr sz="160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des</a:t>
            </a:r>
            <a:r>
              <a:rPr sz="1600" spc="2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compétences</a:t>
            </a:r>
            <a:r>
              <a:rPr sz="1600" spc="3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techniques</a:t>
            </a:r>
            <a:endParaRPr sz="1600" dirty="0">
              <a:solidFill>
                <a:srgbClr val="002060"/>
              </a:solidFill>
              <a:latin typeface="Arial" panose="020B0604020202020204" pitchFamily="34" charset="0"/>
              <a:cs typeface="Arial" panose="020B0604020202020204" pitchFamily="34" charset="0"/>
            </a:endParaRPr>
          </a:p>
          <a:p>
            <a:pPr marL="812800" marR="5080" lvl="1" indent="-342900">
              <a:lnSpc>
                <a:spcPts val="1730"/>
              </a:lnSpc>
              <a:spcBef>
                <a:spcPts val="1030"/>
              </a:spcBef>
              <a:buSzPct val="125000"/>
              <a:buFontTx/>
              <a:buChar char="•"/>
              <a:tabLst>
                <a:tab pos="812165" algn="l"/>
                <a:tab pos="812800" algn="l"/>
              </a:tabLst>
            </a:pPr>
            <a:r>
              <a:rPr sz="1600" spc="-5" dirty="0">
                <a:solidFill>
                  <a:srgbClr val="002060"/>
                </a:solidFill>
                <a:latin typeface="Arial" panose="020B0604020202020204" pitchFamily="34" charset="0"/>
                <a:cs typeface="Arial" panose="020B0604020202020204" pitchFamily="34" charset="0"/>
              </a:rPr>
              <a:t>En</a:t>
            </a:r>
            <a:r>
              <a:rPr sz="1600" spc="10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intégrant</a:t>
            </a:r>
            <a:r>
              <a:rPr sz="1600" spc="105" dirty="0">
                <a:solidFill>
                  <a:srgbClr val="002060"/>
                </a:solidFill>
                <a:latin typeface="Arial" panose="020B0604020202020204" pitchFamily="34" charset="0"/>
                <a:cs typeface="Arial" panose="020B0604020202020204" pitchFamily="34" charset="0"/>
              </a:rPr>
              <a:t> </a:t>
            </a:r>
            <a:r>
              <a:rPr sz="1600" dirty="0">
                <a:solidFill>
                  <a:srgbClr val="002060"/>
                </a:solidFill>
                <a:latin typeface="Arial" panose="020B0604020202020204" pitchFamily="34" charset="0"/>
                <a:cs typeface="Arial" panose="020B0604020202020204" pitchFamily="34" charset="0"/>
              </a:rPr>
              <a:t>la</a:t>
            </a:r>
            <a:r>
              <a:rPr sz="1600" spc="10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valorisation</a:t>
            </a:r>
            <a:r>
              <a:rPr sz="1600" spc="1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salariale</a:t>
            </a:r>
            <a:r>
              <a:rPr sz="1600" spc="1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de</a:t>
            </a:r>
            <a:r>
              <a:rPr sz="1600" spc="105" dirty="0">
                <a:solidFill>
                  <a:srgbClr val="002060"/>
                </a:solidFill>
                <a:latin typeface="Arial" panose="020B0604020202020204" pitchFamily="34" charset="0"/>
                <a:cs typeface="Arial" panose="020B0604020202020204" pitchFamily="34" charset="0"/>
              </a:rPr>
              <a:t> </a:t>
            </a:r>
            <a:r>
              <a:rPr sz="1600" dirty="0">
                <a:solidFill>
                  <a:srgbClr val="002060"/>
                </a:solidFill>
                <a:latin typeface="Arial" panose="020B0604020202020204" pitchFamily="34" charset="0"/>
                <a:cs typeface="Arial" panose="020B0604020202020204" pitchFamily="34" charset="0"/>
              </a:rPr>
              <a:t>la</a:t>
            </a:r>
            <a:r>
              <a:rPr sz="1600" spc="10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compétence</a:t>
            </a:r>
            <a:r>
              <a:rPr sz="1600" spc="1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technique</a:t>
            </a:r>
            <a:r>
              <a:rPr sz="1600" spc="1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en</a:t>
            </a:r>
            <a:r>
              <a:rPr sz="1600" spc="10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plus</a:t>
            </a:r>
            <a:r>
              <a:rPr sz="1600" spc="1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de</a:t>
            </a:r>
            <a:r>
              <a:rPr sz="1600" spc="105" dirty="0">
                <a:solidFill>
                  <a:srgbClr val="002060"/>
                </a:solidFill>
                <a:latin typeface="Arial" panose="020B0604020202020204" pitchFamily="34" charset="0"/>
                <a:cs typeface="Arial" panose="020B0604020202020204" pitchFamily="34" charset="0"/>
              </a:rPr>
              <a:t> </a:t>
            </a:r>
            <a:r>
              <a:rPr sz="1600" dirty="0">
                <a:solidFill>
                  <a:srgbClr val="002060"/>
                </a:solidFill>
                <a:latin typeface="Arial" panose="020B0604020202020204" pitchFamily="34" charset="0"/>
                <a:cs typeface="Arial" panose="020B0604020202020204" pitchFamily="34" charset="0"/>
              </a:rPr>
              <a:t>notre</a:t>
            </a:r>
            <a:r>
              <a:rPr sz="1600" spc="10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politique</a:t>
            </a:r>
            <a:r>
              <a:rPr sz="1600" spc="1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de</a:t>
            </a:r>
            <a:r>
              <a:rPr sz="1600" spc="10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rémunération</a:t>
            </a:r>
            <a:r>
              <a:rPr sz="1600" spc="1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annuelle </a:t>
            </a:r>
            <a:r>
              <a:rPr sz="1600" spc="-43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et</a:t>
            </a:r>
            <a:r>
              <a:rPr sz="1600" spc="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de</a:t>
            </a:r>
            <a:r>
              <a:rPr sz="1600" dirty="0">
                <a:solidFill>
                  <a:srgbClr val="002060"/>
                </a:solidFill>
                <a:latin typeface="Arial" panose="020B0604020202020204" pitchFamily="34" charset="0"/>
                <a:cs typeface="Arial" panose="020B0604020202020204" pitchFamily="34" charset="0"/>
              </a:rPr>
              <a:t> la </a:t>
            </a:r>
            <a:r>
              <a:rPr sz="1600" spc="-5" dirty="0">
                <a:solidFill>
                  <a:srgbClr val="002060"/>
                </a:solidFill>
                <a:latin typeface="Arial" panose="020B0604020202020204" pitchFamily="34" charset="0"/>
                <a:cs typeface="Arial" panose="020B0604020202020204" pitchFamily="34" charset="0"/>
              </a:rPr>
              <a:t>démarche</a:t>
            </a:r>
            <a:r>
              <a:rPr sz="1600" spc="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du</a:t>
            </a:r>
            <a:r>
              <a:rPr sz="1600" spc="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salaire</a:t>
            </a:r>
            <a:r>
              <a:rPr sz="1600" spc="-1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décent</a:t>
            </a:r>
            <a:endParaRPr sz="1600" dirty="0">
              <a:solidFill>
                <a:srgbClr val="002060"/>
              </a:solidFill>
              <a:latin typeface="Arial" panose="020B0604020202020204" pitchFamily="34" charset="0"/>
              <a:cs typeface="Arial" panose="020B0604020202020204" pitchFamily="34" charset="0"/>
            </a:endParaRPr>
          </a:p>
        </p:txBody>
      </p:sp>
      <p:pic>
        <p:nvPicPr>
          <p:cNvPr id="9" name="bg object 18">
            <a:extLst>
              <a:ext uri="{FF2B5EF4-FFF2-40B4-BE49-F238E27FC236}">
                <a16:creationId xmlns:a16="http://schemas.microsoft.com/office/drawing/2014/main" id="{519E7D9C-35E8-361A-37AB-BB724ABFBEC4}"/>
              </a:ext>
            </a:extLst>
          </p:cNvPr>
          <p:cNvPicPr/>
          <p:nvPr/>
        </p:nvPicPr>
        <p:blipFill>
          <a:blip r:embed="rId2" cstate="print"/>
          <a:stretch>
            <a:fillRect/>
          </a:stretch>
        </p:blipFill>
        <p:spPr>
          <a:xfrm>
            <a:off x="80280" y="5948548"/>
            <a:ext cx="1122219" cy="886426"/>
          </a:xfrm>
          <a:prstGeom prst="rect">
            <a:avLst/>
          </a:prstGeom>
        </p:spPr>
      </p:pic>
    </p:spTree>
    <p:extLst>
      <p:ext uri="{BB962C8B-B14F-4D97-AF65-F5344CB8AC3E}">
        <p14:creationId xmlns:p14="http://schemas.microsoft.com/office/powerpoint/2010/main" val="29683123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3371" y="169166"/>
            <a:ext cx="11376232" cy="921545"/>
          </a:xfrm>
          <a:noFill/>
          <a:ln>
            <a:noFill/>
          </a:ln>
        </p:spPr>
        <p:txBody>
          <a:bodyPr vert="horz" lIns="91440" tIns="45720" rIns="91440" bIns="45720" rtlCol="0" anchor="ctr">
            <a:noAutofit/>
          </a:bodyPr>
          <a:lstStyle/>
          <a:p>
            <a:pPr>
              <a:lnSpc>
                <a:spcPts val="2400"/>
              </a:lnSpc>
            </a:pPr>
            <a:r>
              <a:rPr lang="fr-FR" b="1" dirty="0"/>
              <a:t>Une démarche globale : </a:t>
            </a:r>
            <a:br>
              <a:rPr lang="fr-FR" b="1" dirty="0"/>
            </a:br>
            <a:r>
              <a:rPr lang="fr-FR" sz="2800" b="1" dirty="0"/>
              <a:t>Impact Compétences, un cercle vertueux qui  garantit la bonne compétence au bon endroit, reconnue à son juste niveau</a:t>
            </a:r>
            <a:endParaRPr lang="fr-FR" b="1" dirty="0"/>
          </a:p>
        </p:txBody>
      </p:sp>
      <p:grpSp>
        <p:nvGrpSpPr>
          <p:cNvPr id="4" name="object 2">
            <a:extLst>
              <a:ext uri="{FF2B5EF4-FFF2-40B4-BE49-F238E27FC236}">
                <a16:creationId xmlns:a16="http://schemas.microsoft.com/office/drawing/2014/main" id="{260C407F-62EC-AC75-4EA7-053845E8AAD1}"/>
              </a:ext>
            </a:extLst>
          </p:cNvPr>
          <p:cNvGrpSpPr/>
          <p:nvPr/>
        </p:nvGrpSpPr>
        <p:grpSpPr>
          <a:xfrm>
            <a:off x="2261616" y="1021080"/>
            <a:ext cx="8056245" cy="5758180"/>
            <a:chOff x="2261616" y="1021080"/>
            <a:chExt cx="8056245" cy="5758180"/>
          </a:xfrm>
        </p:grpSpPr>
        <p:pic>
          <p:nvPicPr>
            <p:cNvPr id="5" name="object 3">
              <a:extLst>
                <a:ext uri="{FF2B5EF4-FFF2-40B4-BE49-F238E27FC236}">
                  <a16:creationId xmlns:a16="http://schemas.microsoft.com/office/drawing/2014/main" id="{E6EB83E7-C807-976C-39ED-4ECAA6E4A459}"/>
                </a:ext>
              </a:extLst>
            </p:cNvPr>
            <p:cNvPicPr/>
            <p:nvPr/>
          </p:nvPicPr>
          <p:blipFill>
            <a:blip r:embed="rId2" cstate="print"/>
            <a:stretch>
              <a:fillRect/>
            </a:stretch>
          </p:blipFill>
          <p:spPr>
            <a:xfrm>
              <a:off x="5515356" y="2597658"/>
              <a:ext cx="1609725" cy="1752600"/>
            </a:xfrm>
            <a:prstGeom prst="rect">
              <a:avLst/>
            </a:prstGeom>
          </p:spPr>
        </p:pic>
        <p:pic>
          <p:nvPicPr>
            <p:cNvPr id="6" name="object 4">
              <a:extLst>
                <a:ext uri="{FF2B5EF4-FFF2-40B4-BE49-F238E27FC236}">
                  <a16:creationId xmlns:a16="http://schemas.microsoft.com/office/drawing/2014/main" id="{E9DE0883-8D04-75C6-F247-393019A3E0A2}"/>
                </a:ext>
              </a:extLst>
            </p:cNvPr>
            <p:cNvPicPr/>
            <p:nvPr/>
          </p:nvPicPr>
          <p:blipFill>
            <a:blip r:embed="rId3" cstate="print"/>
            <a:stretch>
              <a:fillRect/>
            </a:stretch>
          </p:blipFill>
          <p:spPr>
            <a:xfrm>
              <a:off x="2261616" y="1021080"/>
              <a:ext cx="8055863" cy="5757670"/>
            </a:xfrm>
            <a:prstGeom prst="rect">
              <a:avLst/>
            </a:prstGeom>
          </p:spPr>
        </p:pic>
      </p:grpSp>
      <p:sp>
        <p:nvSpPr>
          <p:cNvPr id="7" name="object 5">
            <a:extLst>
              <a:ext uri="{FF2B5EF4-FFF2-40B4-BE49-F238E27FC236}">
                <a16:creationId xmlns:a16="http://schemas.microsoft.com/office/drawing/2014/main" id="{C6B915CE-3BA4-B61D-BBF7-24E4F82ACC90}"/>
              </a:ext>
            </a:extLst>
          </p:cNvPr>
          <p:cNvSpPr txBox="1"/>
          <p:nvPr/>
        </p:nvSpPr>
        <p:spPr>
          <a:xfrm>
            <a:off x="4368801" y="5234813"/>
            <a:ext cx="1727199" cy="843821"/>
          </a:xfrm>
          <a:prstGeom prst="rect">
            <a:avLst/>
          </a:prstGeom>
        </p:spPr>
        <p:txBody>
          <a:bodyPr vert="horz" wrap="square" lIns="0" tIns="12700" rIns="0" bIns="0" rtlCol="0">
            <a:spAutoFit/>
          </a:bodyPr>
          <a:lstStyle/>
          <a:p>
            <a:pPr algn="ctr">
              <a:spcBef>
                <a:spcPts val="100"/>
              </a:spcBef>
            </a:pPr>
            <a:r>
              <a:rPr b="1" spc="-5" dirty="0">
                <a:solidFill>
                  <a:srgbClr val="095257"/>
                </a:solidFill>
                <a:latin typeface="Arial" panose="020B0604020202020204" pitchFamily="34" charset="0"/>
                <a:cs typeface="Arial" panose="020B0604020202020204" pitchFamily="34" charset="0"/>
              </a:rPr>
              <a:t>#Rémunération</a:t>
            </a:r>
            <a:endParaRPr dirty="0">
              <a:solidFill>
                <a:prstClr val="black"/>
              </a:solidFill>
              <a:latin typeface="Arial" panose="020B0604020202020204" pitchFamily="34" charset="0"/>
              <a:cs typeface="Arial" panose="020B0604020202020204" pitchFamily="34" charset="0"/>
            </a:endParaRPr>
          </a:p>
          <a:p>
            <a:pPr marL="24765" marR="15875" indent="-1905" algn="ctr">
              <a:spcBef>
                <a:spcPts val="45"/>
              </a:spcBef>
            </a:pPr>
            <a:r>
              <a:rPr sz="1200" dirty="0">
                <a:solidFill>
                  <a:srgbClr val="095257"/>
                </a:solidFill>
                <a:latin typeface="Arial" panose="020B0604020202020204" pitchFamily="34" charset="0"/>
                <a:cs typeface="Arial" panose="020B0604020202020204" pitchFamily="34" charset="0"/>
              </a:rPr>
              <a:t>Garantir un niveau de </a:t>
            </a:r>
            <a:r>
              <a:rPr sz="1200" spc="5" dirty="0">
                <a:solidFill>
                  <a:srgbClr val="095257"/>
                </a:solidFill>
                <a:latin typeface="Arial" panose="020B0604020202020204" pitchFamily="34" charset="0"/>
                <a:cs typeface="Arial" panose="020B0604020202020204" pitchFamily="34" charset="0"/>
              </a:rPr>
              <a:t> </a:t>
            </a:r>
            <a:r>
              <a:rPr sz="1200" dirty="0">
                <a:solidFill>
                  <a:srgbClr val="095257"/>
                </a:solidFill>
                <a:latin typeface="Arial" panose="020B0604020202020204" pitchFamily="34" charset="0"/>
                <a:cs typeface="Arial" panose="020B0604020202020204" pitchFamily="34" charset="0"/>
              </a:rPr>
              <a:t>rém</a:t>
            </a:r>
            <a:r>
              <a:rPr sz="1200" spc="5" dirty="0">
                <a:solidFill>
                  <a:srgbClr val="095257"/>
                </a:solidFill>
                <a:latin typeface="Arial" panose="020B0604020202020204" pitchFamily="34" charset="0"/>
                <a:cs typeface="Arial" panose="020B0604020202020204" pitchFamily="34" charset="0"/>
              </a:rPr>
              <a:t>u</a:t>
            </a:r>
            <a:r>
              <a:rPr sz="1200" dirty="0">
                <a:solidFill>
                  <a:srgbClr val="095257"/>
                </a:solidFill>
                <a:latin typeface="Arial" panose="020B0604020202020204" pitchFamily="34" charset="0"/>
                <a:cs typeface="Arial" panose="020B0604020202020204" pitchFamily="34" charset="0"/>
              </a:rPr>
              <a:t>néra</a:t>
            </a:r>
            <a:r>
              <a:rPr sz="1200" spc="-5" dirty="0">
                <a:solidFill>
                  <a:srgbClr val="095257"/>
                </a:solidFill>
                <a:latin typeface="Arial" panose="020B0604020202020204" pitchFamily="34" charset="0"/>
                <a:cs typeface="Arial" panose="020B0604020202020204" pitchFamily="34" charset="0"/>
              </a:rPr>
              <a:t>t</a:t>
            </a:r>
            <a:r>
              <a:rPr sz="1200" dirty="0">
                <a:solidFill>
                  <a:srgbClr val="095257"/>
                </a:solidFill>
                <a:latin typeface="Arial" panose="020B0604020202020204" pitchFamily="34" charset="0"/>
                <a:cs typeface="Arial" panose="020B0604020202020204" pitchFamily="34" charset="0"/>
              </a:rPr>
              <a:t>ion</a:t>
            </a:r>
            <a:r>
              <a:rPr sz="1200" spc="-35" dirty="0">
                <a:solidFill>
                  <a:srgbClr val="095257"/>
                </a:solidFill>
                <a:latin typeface="Arial" panose="020B0604020202020204" pitchFamily="34" charset="0"/>
                <a:cs typeface="Arial" panose="020B0604020202020204" pitchFamily="34" charset="0"/>
              </a:rPr>
              <a:t> </a:t>
            </a:r>
            <a:r>
              <a:rPr sz="1200" spc="-5" dirty="0">
                <a:solidFill>
                  <a:srgbClr val="095257"/>
                </a:solidFill>
                <a:latin typeface="Arial" panose="020B0604020202020204" pitchFamily="34" charset="0"/>
                <a:cs typeface="Arial" panose="020B0604020202020204" pitchFamily="34" charset="0"/>
              </a:rPr>
              <a:t>co</a:t>
            </a:r>
            <a:r>
              <a:rPr sz="1200" spc="5" dirty="0">
                <a:solidFill>
                  <a:srgbClr val="095257"/>
                </a:solidFill>
                <a:latin typeface="Arial" panose="020B0604020202020204" pitchFamily="34" charset="0"/>
                <a:cs typeface="Arial" panose="020B0604020202020204" pitchFamily="34" charset="0"/>
              </a:rPr>
              <a:t>h</a:t>
            </a:r>
            <a:r>
              <a:rPr sz="1200" dirty="0">
                <a:solidFill>
                  <a:srgbClr val="095257"/>
                </a:solidFill>
                <a:latin typeface="Arial" panose="020B0604020202020204" pitchFamily="34" charset="0"/>
                <a:cs typeface="Arial" panose="020B0604020202020204" pitchFamily="34" charset="0"/>
              </a:rPr>
              <a:t>ére</a:t>
            </a:r>
            <a:r>
              <a:rPr sz="1200" spc="5" dirty="0">
                <a:solidFill>
                  <a:srgbClr val="095257"/>
                </a:solidFill>
                <a:latin typeface="Arial" panose="020B0604020202020204" pitchFamily="34" charset="0"/>
                <a:cs typeface="Arial" panose="020B0604020202020204" pitchFamily="34" charset="0"/>
              </a:rPr>
              <a:t>n</a:t>
            </a:r>
            <a:r>
              <a:rPr sz="1200" dirty="0">
                <a:solidFill>
                  <a:srgbClr val="095257"/>
                </a:solidFill>
                <a:latin typeface="Arial" panose="020B0604020202020204" pitchFamily="34" charset="0"/>
                <a:cs typeface="Arial" panose="020B0604020202020204" pitchFamily="34" charset="0"/>
              </a:rPr>
              <a:t>t  et</a:t>
            </a:r>
            <a:r>
              <a:rPr sz="1200" spc="-5" dirty="0">
                <a:solidFill>
                  <a:srgbClr val="095257"/>
                </a:solidFill>
                <a:latin typeface="Arial" panose="020B0604020202020204" pitchFamily="34" charset="0"/>
                <a:cs typeface="Arial" panose="020B0604020202020204" pitchFamily="34" charset="0"/>
              </a:rPr>
              <a:t> </a:t>
            </a:r>
            <a:r>
              <a:rPr sz="1200" dirty="0">
                <a:solidFill>
                  <a:srgbClr val="095257"/>
                </a:solidFill>
                <a:latin typeface="Arial" panose="020B0604020202020204" pitchFamily="34" charset="0"/>
                <a:cs typeface="Arial" panose="020B0604020202020204" pitchFamily="34" charset="0"/>
              </a:rPr>
              <a:t>équitable</a:t>
            </a:r>
            <a:endParaRPr sz="1200" dirty="0">
              <a:solidFill>
                <a:prstClr val="black"/>
              </a:solidFill>
              <a:latin typeface="Arial" panose="020B0604020202020204" pitchFamily="34" charset="0"/>
              <a:cs typeface="Arial" panose="020B0604020202020204" pitchFamily="34" charset="0"/>
            </a:endParaRPr>
          </a:p>
        </p:txBody>
      </p:sp>
      <p:sp>
        <p:nvSpPr>
          <p:cNvPr id="9" name="object 12">
            <a:extLst>
              <a:ext uri="{FF2B5EF4-FFF2-40B4-BE49-F238E27FC236}">
                <a16:creationId xmlns:a16="http://schemas.microsoft.com/office/drawing/2014/main" id="{E4009258-291A-EC42-9DEE-6F943C2080B2}"/>
              </a:ext>
            </a:extLst>
          </p:cNvPr>
          <p:cNvSpPr txBox="1">
            <a:spLocks/>
          </p:cNvSpPr>
          <p:nvPr/>
        </p:nvSpPr>
        <p:spPr>
          <a:xfrm>
            <a:off x="9792589" y="6427190"/>
            <a:ext cx="231775" cy="178434"/>
          </a:xfrm>
          <a:prstGeom prst="rect">
            <a:avLst/>
          </a:prstGeom>
        </p:spPr>
        <p:txBody>
          <a:bodyPr vert="horz" wrap="square" lIns="0" tIns="0" rIns="0" bIns="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ts val="1240"/>
              </a:lnSpc>
            </a:pPr>
            <a:fld id="{81D60167-4931-47E6-BA6A-407CBD079E47}" type="slidenum">
              <a:rPr lang="fr-FR" smtClean="0"/>
              <a:pPr marL="38100">
                <a:lnSpc>
                  <a:spcPts val="1240"/>
                </a:lnSpc>
              </a:pPr>
              <a:t>59</a:t>
            </a:fld>
            <a:endParaRPr lang="fr-FR" dirty="0"/>
          </a:p>
        </p:txBody>
      </p:sp>
      <p:sp>
        <p:nvSpPr>
          <p:cNvPr id="10" name="object 6">
            <a:extLst>
              <a:ext uri="{FF2B5EF4-FFF2-40B4-BE49-F238E27FC236}">
                <a16:creationId xmlns:a16="http://schemas.microsoft.com/office/drawing/2014/main" id="{747E79AE-E8FB-1A7D-4BBE-DB47ADF922CC}"/>
              </a:ext>
            </a:extLst>
          </p:cNvPr>
          <p:cNvSpPr txBox="1"/>
          <p:nvPr/>
        </p:nvSpPr>
        <p:spPr>
          <a:xfrm>
            <a:off x="2535021" y="3650995"/>
            <a:ext cx="1727200" cy="1492460"/>
          </a:xfrm>
          <a:prstGeom prst="rect">
            <a:avLst/>
          </a:prstGeom>
        </p:spPr>
        <p:txBody>
          <a:bodyPr vert="horz" wrap="square" lIns="0" tIns="9525" rIns="0" bIns="0" rtlCol="0">
            <a:spAutoFit/>
          </a:bodyPr>
          <a:lstStyle/>
          <a:p>
            <a:pPr marL="12065" marR="5080" indent="-1270" algn="ctr">
              <a:lnSpc>
                <a:spcPct val="101099"/>
              </a:lnSpc>
              <a:spcBef>
                <a:spcPts val="75"/>
              </a:spcBef>
            </a:pPr>
            <a:r>
              <a:rPr b="1" spc="-5" dirty="0">
                <a:solidFill>
                  <a:srgbClr val="F8C212"/>
                </a:solidFill>
                <a:latin typeface="Arial" panose="020B0604020202020204" pitchFamily="34" charset="0"/>
                <a:cs typeface="Arial" panose="020B0604020202020204" pitchFamily="34" charset="0"/>
              </a:rPr>
              <a:t>#Evolution </a:t>
            </a:r>
            <a:r>
              <a:rPr b="1" dirty="0">
                <a:solidFill>
                  <a:srgbClr val="F8C212"/>
                </a:solidFill>
                <a:latin typeface="Arial" panose="020B0604020202020204" pitchFamily="34" charset="0"/>
                <a:cs typeface="Arial" panose="020B0604020202020204" pitchFamily="34" charset="0"/>
              </a:rPr>
              <a:t> p</a:t>
            </a:r>
            <a:r>
              <a:rPr b="1" spc="-5" dirty="0">
                <a:solidFill>
                  <a:srgbClr val="F8C212"/>
                </a:solidFill>
                <a:latin typeface="Arial" panose="020B0604020202020204" pitchFamily="34" charset="0"/>
                <a:cs typeface="Arial" panose="020B0604020202020204" pitchFamily="34" charset="0"/>
              </a:rPr>
              <a:t>rofes</a:t>
            </a:r>
            <a:r>
              <a:rPr b="1" dirty="0">
                <a:solidFill>
                  <a:srgbClr val="F8C212"/>
                </a:solidFill>
                <a:latin typeface="Arial" panose="020B0604020202020204" pitchFamily="34" charset="0"/>
                <a:cs typeface="Arial" panose="020B0604020202020204" pitchFamily="34" charset="0"/>
              </a:rPr>
              <a:t>si</a:t>
            </a:r>
            <a:r>
              <a:rPr b="1" spc="-10" dirty="0">
                <a:solidFill>
                  <a:srgbClr val="F8C212"/>
                </a:solidFill>
                <a:latin typeface="Arial" panose="020B0604020202020204" pitchFamily="34" charset="0"/>
                <a:cs typeface="Arial" panose="020B0604020202020204" pitchFamily="34" charset="0"/>
              </a:rPr>
              <a:t>onne</a:t>
            </a:r>
            <a:r>
              <a:rPr b="1" dirty="0">
                <a:solidFill>
                  <a:srgbClr val="F8C212"/>
                </a:solidFill>
                <a:latin typeface="Arial" panose="020B0604020202020204" pitchFamily="34" charset="0"/>
                <a:cs typeface="Arial" panose="020B0604020202020204" pitchFamily="34" charset="0"/>
              </a:rPr>
              <a:t>l</a:t>
            </a:r>
            <a:r>
              <a:rPr b="1" spc="-10" dirty="0">
                <a:solidFill>
                  <a:srgbClr val="F8C212"/>
                </a:solidFill>
                <a:latin typeface="Arial" panose="020B0604020202020204" pitchFamily="34" charset="0"/>
                <a:cs typeface="Arial" panose="020B0604020202020204" pitchFamily="34" charset="0"/>
              </a:rPr>
              <a:t>l</a:t>
            </a:r>
            <a:r>
              <a:rPr b="1" dirty="0">
                <a:solidFill>
                  <a:srgbClr val="F8C212"/>
                </a:solidFill>
                <a:latin typeface="Arial" panose="020B0604020202020204" pitchFamily="34" charset="0"/>
                <a:cs typeface="Arial" panose="020B0604020202020204" pitchFamily="34" charset="0"/>
              </a:rPr>
              <a:t>e</a:t>
            </a:r>
            <a:endParaRPr dirty="0">
              <a:solidFill>
                <a:prstClr val="black"/>
              </a:solidFill>
              <a:latin typeface="Arial" panose="020B0604020202020204" pitchFamily="34" charset="0"/>
              <a:cs typeface="Arial" panose="020B0604020202020204" pitchFamily="34" charset="0"/>
            </a:endParaRPr>
          </a:p>
          <a:p>
            <a:pPr marL="70485" marR="64769" algn="ctr">
              <a:spcBef>
                <a:spcPts val="25"/>
              </a:spcBef>
            </a:pPr>
            <a:r>
              <a:rPr sz="1200" dirty="0">
                <a:solidFill>
                  <a:srgbClr val="FFFFFF"/>
                </a:solidFill>
                <a:latin typeface="Arial" panose="020B0604020202020204" pitchFamily="34" charset="0"/>
                <a:cs typeface="Arial" panose="020B0604020202020204" pitchFamily="34" charset="0"/>
              </a:rPr>
              <a:t>Donner</a:t>
            </a:r>
            <a:r>
              <a:rPr sz="1200" spc="-60"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de</a:t>
            </a:r>
            <a:r>
              <a:rPr sz="1200" spc="-35"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la</a:t>
            </a:r>
            <a:r>
              <a:rPr sz="1200" spc="-25"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visibilité </a:t>
            </a:r>
            <a:r>
              <a:rPr sz="1200" spc="-260" dirty="0">
                <a:solidFill>
                  <a:srgbClr val="FFFFFF"/>
                </a:solidFill>
                <a:latin typeface="Arial" panose="020B0604020202020204" pitchFamily="34" charset="0"/>
                <a:cs typeface="Arial" panose="020B0604020202020204" pitchFamily="34" charset="0"/>
              </a:rPr>
              <a:t> </a:t>
            </a:r>
            <a:r>
              <a:rPr sz="1200" spc="-5" dirty="0">
                <a:solidFill>
                  <a:srgbClr val="FFFFFF"/>
                </a:solidFill>
                <a:latin typeface="Arial" panose="020B0604020202020204" pitchFamily="34" charset="0"/>
                <a:cs typeface="Arial" panose="020B0604020202020204" pitchFamily="34" charset="0"/>
              </a:rPr>
              <a:t>sur </a:t>
            </a:r>
            <a:r>
              <a:rPr sz="1200" dirty="0">
                <a:solidFill>
                  <a:srgbClr val="FFFFFF"/>
                </a:solidFill>
                <a:latin typeface="Arial" panose="020B0604020202020204" pitchFamily="34" charset="0"/>
                <a:cs typeface="Arial" panose="020B0604020202020204" pitchFamily="34" charset="0"/>
              </a:rPr>
              <a:t>les parcours de </a:t>
            </a:r>
            <a:r>
              <a:rPr sz="1200" spc="5"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progression</a:t>
            </a:r>
            <a:endParaRPr sz="1200" dirty="0">
              <a:solidFill>
                <a:prstClr val="black"/>
              </a:solidFill>
              <a:latin typeface="Arial" panose="020B0604020202020204" pitchFamily="34" charset="0"/>
              <a:cs typeface="Arial" panose="020B0604020202020204" pitchFamily="34" charset="0"/>
            </a:endParaRPr>
          </a:p>
          <a:p>
            <a:pPr marL="113030" marR="107950" algn="ctr"/>
            <a:r>
              <a:rPr sz="1200" dirty="0">
                <a:solidFill>
                  <a:srgbClr val="FFFFFF"/>
                </a:solidFill>
                <a:latin typeface="Arial" panose="020B0604020202020204" pitchFamily="34" charset="0"/>
                <a:cs typeface="Arial" panose="020B0604020202020204" pitchFamily="34" charset="0"/>
              </a:rPr>
              <a:t>au</a:t>
            </a:r>
            <a:r>
              <a:rPr sz="1200" spc="-35" dirty="0">
                <a:solidFill>
                  <a:srgbClr val="FFFFFF"/>
                </a:solidFill>
                <a:latin typeface="Arial" panose="020B0604020202020204" pitchFamily="34" charset="0"/>
                <a:cs typeface="Arial" panose="020B0604020202020204" pitchFamily="34" charset="0"/>
              </a:rPr>
              <a:t> </a:t>
            </a:r>
            <a:r>
              <a:rPr sz="1200" spc="-5" dirty="0">
                <a:solidFill>
                  <a:srgbClr val="FFFFFF"/>
                </a:solidFill>
                <a:latin typeface="Arial" panose="020B0604020202020204" pitchFamily="34" charset="0"/>
                <a:cs typeface="Arial" panose="020B0604020202020204" pitchFamily="34" charset="0"/>
              </a:rPr>
              <a:t>sein</a:t>
            </a:r>
            <a:r>
              <a:rPr sz="1200" spc="-35"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d’une</a:t>
            </a:r>
            <a:r>
              <a:rPr sz="1200" spc="-45"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même </a:t>
            </a:r>
            <a:r>
              <a:rPr sz="1200" spc="-260"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filière</a:t>
            </a:r>
            <a:endParaRPr sz="1200" dirty="0">
              <a:solidFill>
                <a:prstClr val="black"/>
              </a:solidFill>
              <a:latin typeface="Arial" panose="020B0604020202020204" pitchFamily="34" charset="0"/>
              <a:cs typeface="Arial" panose="020B0604020202020204" pitchFamily="34" charset="0"/>
            </a:endParaRPr>
          </a:p>
        </p:txBody>
      </p:sp>
      <p:sp>
        <p:nvSpPr>
          <p:cNvPr id="11" name="object 8">
            <a:extLst>
              <a:ext uri="{FF2B5EF4-FFF2-40B4-BE49-F238E27FC236}">
                <a16:creationId xmlns:a16="http://schemas.microsoft.com/office/drawing/2014/main" id="{8BDF7CC6-AB5E-1910-B22F-DDDE7722E0D7}"/>
              </a:ext>
            </a:extLst>
          </p:cNvPr>
          <p:cNvSpPr txBox="1"/>
          <p:nvPr/>
        </p:nvSpPr>
        <p:spPr>
          <a:xfrm>
            <a:off x="2951755" y="1755186"/>
            <a:ext cx="1727199" cy="1123128"/>
          </a:xfrm>
          <a:prstGeom prst="rect">
            <a:avLst/>
          </a:prstGeom>
        </p:spPr>
        <p:txBody>
          <a:bodyPr vert="horz" wrap="square" lIns="0" tIns="9525" rIns="0" bIns="0" rtlCol="0">
            <a:spAutoFit/>
          </a:bodyPr>
          <a:lstStyle/>
          <a:p>
            <a:pPr marL="12700" marR="5080" algn="ctr">
              <a:lnSpc>
                <a:spcPct val="101099"/>
              </a:lnSpc>
              <a:spcBef>
                <a:spcPts val="75"/>
              </a:spcBef>
            </a:pPr>
            <a:r>
              <a:rPr b="1" spc="-5" dirty="0">
                <a:solidFill>
                  <a:srgbClr val="095257"/>
                </a:solidFill>
                <a:latin typeface="Arial" panose="020B0604020202020204" pitchFamily="34" charset="0"/>
                <a:cs typeface="Arial" panose="020B0604020202020204" pitchFamily="34" charset="0"/>
              </a:rPr>
              <a:t>#Re</a:t>
            </a:r>
            <a:r>
              <a:rPr b="1" spc="5" dirty="0">
                <a:solidFill>
                  <a:srgbClr val="095257"/>
                </a:solidFill>
                <a:latin typeface="Arial" panose="020B0604020202020204" pitchFamily="34" charset="0"/>
                <a:cs typeface="Arial" panose="020B0604020202020204" pitchFamily="34" charset="0"/>
              </a:rPr>
              <a:t>c</a:t>
            </a:r>
            <a:r>
              <a:rPr b="1" spc="-5" dirty="0">
                <a:solidFill>
                  <a:srgbClr val="095257"/>
                </a:solidFill>
                <a:latin typeface="Arial" panose="020B0604020202020204" pitchFamily="34" charset="0"/>
                <a:cs typeface="Arial" panose="020B0604020202020204" pitchFamily="34" charset="0"/>
              </a:rPr>
              <a:t>rut</a:t>
            </a:r>
            <a:r>
              <a:rPr b="1" spc="5" dirty="0">
                <a:solidFill>
                  <a:srgbClr val="095257"/>
                </a:solidFill>
                <a:latin typeface="Arial" panose="020B0604020202020204" pitchFamily="34" charset="0"/>
                <a:cs typeface="Arial" panose="020B0604020202020204" pitchFamily="34" charset="0"/>
              </a:rPr>
              <a:t>e</a:t>
            </a:r>
            <a:r>
              <a:rPr b="1" spc="-5" dirty="0">
                <a:solidFill>
                  <a:srgbClr val="095257"/>
                </a:solidFill>
                <a:latin typeface="Arial" panose="020B0604020202020204" pitchFamily="34" charset="0"/>
                <a:cs typeface="Arial" panose="020B0604020202020204" pitchFamily="34" charset="0"/>
              </a:rPr>
              <a:t>me</a:t>
            </a:r>
            <a:r>
              <a:rPr b="1" spc="-15" dirty="0">
                <a:solidFill>
                  <a:srgbClr val="095257"/>
                </a:solidFill>
                <a:latin typeface="Arial" panose="020B0604020202020204" pitchFamily="34" charset="0"/>
                <a:cs typeface="Arial" panose="020B0604020202020204" pitchFamily="34" charset="0"/>
              </a:rPr>
              <a:t>n</a:t>
            </a:r>
            <a:r>
              <a:rPr b="1" dirty="0">
                <a:solidFill>
                  <a:srgbClr val="095257"/>
                </a:solidFill>
                <a:latin typeface="Arial" panose="020B0604020202020204" pitchFamily="34" charset="0"/>
                <a:cs typeface="Arial" panose="020B0604020202020204" pitchFamily="34" charset="0"/>
              </a:rPr>
              <a:t>t  &amp;</a:t>
            </a:r>
            <a:r>
              <a:rPr b="1" spc="-30" dirty="0">
                <a:solidFill>
                  <a:srgbClr val="095257"/>
                </a:solidFill>
                <a:latin typeface="Arial" panose="020B0604020202020204" pitchFamily="34" charset="0"/>
                <a:cs typeface="Arial" panose="020B0604020202020204" pitchFamily="34" charset="0"/>
              </a:rPr>
              <a:t> </a:t>
            </a:r>
            <a:r>
              <a:rPr b="1" spc="-5" dirty="0">
                <a:solidFill>
                  <a:srgbClr val="095257"/>
                </a:solidFill>
                <a:latin typeface="Arial" panose="020B0604020202020204" pitchFamily="34" charset="0"/>
                <a:cs typeface="Arial" panose="020B0604020202020204" pitchFamily="34" charset="0"/>
              </a:rPr>
              <a:t>intégration</a:t>
            </a:r>
            <a:endParaRPr dirty="0">
              <a:solidFill>
                <a:prstClr val="black"/>
              </a:solidFill>
              <a:latin typeface="Arial" panose="020B0604020202020204" pitchFamily="34" charset="0"/>
              <a:cs typeface="Arial" panose="020B0604020202020204" pitchFamily="34" charset="0"/>
            </a:endParaRPr>
          </a:p>
          <a:p>
            <a:pPr marL="109855" marR="101600" indent="1270" algn="ctr">
              <a:spcBef>
                <a:spcPts val="25"/>
              </a:spcBef>
            </a:pPr>
            <a:r>
              <a:rPr sz="1200" dirty="0">
                <a:solidFill>
                  <a:srgbClr val="095257"/>
                </a:solidFill>
                <a:latin typeface="Arial" panose="020B0604020202020204" pitchFamily="34" charset="0"/>
                <a:cs typeface="Arial" panose="020B0604020202020204" pitchFamily="34" charset="0"/>
              </a:rPr>
              <a:t>Attirer les </a:t>
            </a:r>
            <a:r>
              <a:rPr sz="1200" spc="5" dirty="0">
                <a:solidFill>
                  <a:srgbClr val="095257"/>
                </a:solidFill>
                <a:latin typeface="Arial" panose="020B0604020202020204" pitchFamily="34" charset="0"/>
                <a:cs typeface="Arial" panose="020B0604020202020204" pitchFamily="34" charset="0"/>
              </a:rPr>
              <a:t> </a:t>
            </a:r>
            <a:r>
              <a:rPr sz="1200" spc="-5" dirty="0">
                <a:solidFill>
                  <a:srgbClr val="095257"/>
                </a:solidFill>
                <a:latin typeface="Arial" panose="020B0604020202020204" pitchFamily="34" charset="0"/>
                <a:cs typeface="Arial" panose="020B0604020202020204" pitchFamily="34" charset="0"/>
              </a:rPr>
              <a:t>compétences </a:t>
            </a:r>
            <a:r>
              <a:rPr sz="1200" dirty="0">
                <a:solidFill>
                  <a:srgbClr val="095257"/>
                </a:solidFill>
                <a:latin typeface="Arial" panose="020B0604020202020204" pitchFamily="34" charset="0"/>
                <a:cs typeface="Arial" panose="020B0604020202020204" pitchFamily="34" charset="0"/>
              </a:rPr>
              <a:t>dont </a:t>
            </a:r>
            <a:r>
              <a:rPr sz="1200" spc="-265" dirty="0">
                <a:solidFill>
                  <a:srgbClr val="095257"/>
                </a:solidFill>
                <a:latin typeface="Arial" panose="020B0604020202020204" pitchFamily="34" charset="0"/>
                <a:cs typeface="Arial" panose="020B0604020202020204" pitchFamily="34" charset="0"/>
              </a:rPr>
              <a:t> </a:t>
            </a:r>
            <a:r>
              <a:rPr sz="1200" dirty="0">
                <a:solidFill>
                  <a:srgbClr val="095257"/>
                </a:solidFill>
                <a:latin typeface="Arial" panose="020B0604020202020204" pitchFamily="34" charset="0"/>
                <a:cs typeface="Arial" panose="020B0604020202020204" pitchFamily="34" charset="0"/>
              </a:rPr>
              <a:t>nous</a:t>
            </a:r>
            <a:r>
              <a:rPr sz="1200" spc="-50" dirty="0">
                <a:solidFill>
                  <a:srgbClr val="095257"/>
                </a:solidFill>
                <a:latin typeface="Arial" panose="020B0604020202020204" pitchFamily="34" charset="0"/>
                <a:cs typeface="Arial" panose="020B0604020202020204" pitchFamily="34" charset="0"/>
              </a:rPr>
              <a:t> </a:t>
            </a:r>
            <a:r>
              <a:rPr sz="1200" dirty="0">
                <a:solidFill>
                  <a:srgbClr val="095257"/>
                </a:solidFill>
                <a:latin typeface="Arial" panose="020B0604020202020204" pitchFamily="34" charset="0"/>
                <a:cs typeface="Arial" panose="020B0604020202020204" pitchFamily="34" charset="0"/>
              </a:rPr>
              <a:t>avons</a:t>
            </a:r>
            <a:r>
              <a:rPr sz="1200" spc="-45" dirty="0">
                <a:solidFill>
                  <a:srgbClr val="095257"/>
                </a:solidFill>
                <a:latin typeface="Arial" panose="020B0604020202020204" pitchFamily="34" charset="0"/>
                <a:cs typeface="Arial" panose="020B0604020202020204" pitchFamily="34" charset="0"/>
              </a:rPr>
              <a:t> </a:t>
            </a:r>
            <a:r>
              <a:rPr sz="1200" dirty="0">
                <a:solidFill>
                  <a:srgbClr val="095257"/>
                </a:solidFill>
                <a:latin typeface="Arial" panose="020B0604020202020204" pitchFamily="34" charset="0"/>
                <a:cs typeface="Arial" panose="020B0604020202020204" pitchFamily="34" charset="0"/>
              </a:rPr>
              <a:t>besoin</a:t>
            </a:r>
            <a:endParaRPr sz="1200" dirty="0">
              <a:solidFill>
                <a:prstClr val="black"/>
              </a:solidFill>
              <a:latin typeface="Arial" panose="020B0604020202020204" pitchFamily="34" charset="0"/>
              <a:cs typeface="Arial" panose="020B0604020202020204" pitchFamily="34" charset="0"/>
            </a:endParaRPr>
          </a:p>
        </p:txBody>
      </p:sp>
      <p:sp>
        <p:nvSpPr>
          <p:cNvPr id="12" name="object 9">
            <a:extLst>
              <a:ext uri="{FF2B5EF4-FFF2-40B4-BE49-F238E27FC236}">
                <a16:creationId xmlns:a16="http://schemas.microsoft.com/office/drawing/2014/main" id="{AD44916F-17D0-D4A0-D791-FBB17AF2C546}"/>
              </a:ext>
            </a:extLst>
          </p:cNvPr>
          <p:cNvSpPr txBox="1"/>
          <p:nvPr/>
        </p:nvSpPr>
        <p:spPr>
          <a:xfrm>
            <a:off x="7881365" y="1660093"/>
            <a:ext cx="1494155" cy="1041311"/>
          </a:xfrm>
          <a:prstGeom prst="rect">
            <a:avLst/>
          </a:prstGeom>
        </p:spPr>
        <p:txBody>
          <a:bodyPr vert="horz" wrap="square" lIns="0" tIns="12700" rIns="0" bIns="0" rtlCol="0">
            <a:spAutoFit/>
          </a:bodyPr>
          <a:lstStyle/>
          <a:p>
            <a:pPr algn="ctr">
              <a:spcBef>
                <a:spcPts val="100"/>
              </a:spcBef>
            </a:pPr>
            <a:r>
              <a:rPr b="1" spc="-5" dirty="0">
                <a:solidFill>
                  <a:srgbClr val="F8C212"/>
                </a:solidFill>
                <a:latin typeface="Arial" panose="020B0604020202020204" pitchFamily="34" charset="0"/>
                <a:cs typeface="Arial" panose="020B0604020202020204" pitchFamily="34" charset="0"/>
              </a:rPr>
              <a:t>#Évaluation</a:t>
            </a:r>
            <a:endParaRPr dirty="0">
              <a:solidFill>
                <a:prstClr val="black"/>
              </a:solidFill>
              <a:latin typeface="Arial" panose="020B0604020202020204" pitchFamily="34" charset="0"/>
              <a:cs typeface="Arial" panose="020B0604020202020204" pitchFamily="34" charset="0"/>
            </a:endParaRPr>
          </a:p>
          <a:p>
            <a:pPr marL="12700" marR="5080" indent="635" algn="ctr">
              <a:spcBef>
                <a:spcPts val="50"/>
              </a:spcBef>
            </a:pPr>
            <a:r>
              <a:rPr sz="1200" dirty="0">
                <a:solidFill>
                  <a:srgbClr val="FFFFFF"/>
                </a:solidFill>
                <a:latin typeface="Arial" panose="020B0604020202020204" pitchFamily="34" charset="0"/>
                <a:cs typeface="Arial" panose="020B0604020202020204" pitchFamily="34" charset="0"/>
              </a:rPr>
              <a:t>Donner les moyens à </a:t>
            </a:r>
            <a:r>
              <a:rPr sz="1200" spc="-260"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chaque</a:t>
            </a:r>
            <a:r>
              <a:rPr sz="1200" spc="-60" dirty="0">
                <a:solidFill>
                  <a:srgbClr val="FFFFFF"/>
                </a:solidFill>
                <a:latin typeface="Arial" panose="020B0604020202020204" pitchFamily="34" charset="0"/>
                <a:cs typeface="Arial" panose="020B0604020202020204" pitchFamily="34" charset="0"/>
              </a:rPr>
              <a:t> </a:t>
            </a:r>
            <a:r>
              <a:rPr sz="1200" spc="-5" dirty="0">
                <a:solidFill>
                  <a:srgbClr val="FFFFFF"/>
                </a:solidFill>
                <a:latin typeface="Arial" panose="020B0604020202020204" pitchFamily="34" charset="0"/>
                <a:cs typeface="Arial" panose="020B0604020202020204" pitchFamily="34" charset="0"/>
              </a:rPr>
              <a:t>collaborateur </a:t>
            </a:r>
            <a:r>
              <a:rPr sz="1200" spc="-260"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de</a:t>
            </a:r>
            <a:r>
              <a:rPr sz="1200" spc="-10" dirty="0">
                <a:solidFill>
                  <a:srgbClr val="FFFFFF"/>
                </a:solidFill>
                <a:latin typeface="Arial" panose="020B0604020202020204" pitchFamily="34" charset="0"/>
                <a:cs typeface="Arial" panose="020B0604020202020204" pitchFamily="34" charset="0"/>
              </a:rPr>
              <a:t> </a:t>
            </a:r>
            <a:r>
              <a:rPr sz="1200" spc="-5" dirty="0">
                <a:solidFill>
                  <a:srgbClr val="FFFFFF"/>
                </a:solidFill>
                <a:latin typeface="Arial" panose="020B0604020202020204" pitchFamily="34" charset="0"/>
                <a:cs typeface="Arial" panose="020B0604020202020204" pitchFamily="34" charset="0"/>
              </a:rPr>
              <a:t>diagnostiquer</a:t>
            </a:r>
            <a:endParaRPr sz="1200" dirty="0">
              <a:solidFill>
                <a:prstClr val="black"/>
              </a:solidFill>
              <a:latin typeface="Arial" panose="020B0604020202020204" pitchFamily="34" charset="0"/>
              <a:cs typeface="Arial" panose="020B0604020202020204" pitchFamily="34" charset="0"/>
            </a:endParaRPr>
          </a:p>
          <a:p>
            <a:pPr marL="635" algn="ctr"/>
            <a:r>
              <a:rPr sz="1200" spc="-5" dirty="0">
                <a:solidFill>
                  <a:srgbClr val="FFFFFF"/>
                </a:solidFill>
                <a:latin typeface="Arial" panose="020B0604020202020204" pitchFamily="34" charset="0"/>
                <a:cs typeface="Arial" panose="020B0604020202020204" pitchFamily="34" charset="0"/>
              </a:rPr>
              <a:t>ses</a:t>
            </a:r>
            <a:r>
              <a:rPr sz="1200" spc="-30" dirty="0">
                <a:solidFill>
                  <a:srgbClr val="FFFFFF"/>
                </a:solidFill>
                <a:latin typeface="Arial" panose="020B0604020202020204" pitchFamily="34" charset="0"/>
                <a:cs typeface="Arial" panose="020B0604020202020204" pitchFamily="34" charset="0"/>
              </a:rPr>
              <a:t> </a:t>
            </a:r>
            <a:r>
              <a:rPr sz="1200" spc="-5" dirty="0">
                <a:solidFill>
                  <a:srgbClr val="FFFFFF"/>
                </a:solidFill>
                <a:latin typeface="Arial" panose="020B0604020202020204" pitchFamily="34" charset="0"/>
                <a:cs typeface="Arial" panose="020B0604020202020204" pitchFamily="34" charset="0"/>
              </a:rPr>
              <a:t>compétences</a:t>
            </a:r>
            <a:endParaRPr sz="1200" dirty="0">
              <a:solidFill>
                <a:prstClr val="black"/>
              </a:solidFill>
              <a:latin typeface="Arial" panose="020B0604020202020204" pitchFamily="34" charset="0"/>
              <a:cs typeface="Arial" panose="020B0604020202020204" pitchFamily="34" charset="0"/>
            </a:endParaRPr>
          </a:p>
        </p:txBody>
      </p:sp>
      <p:sp>
        <p:nvSpPr>
          <p:cNvPr id="13" name="object 10">
            <a:extLst>
              <a:ext uri="{FF2B5EF4-FFF2-40B4-BE49-F238E27FC236}">
                <a16:creationId xmlns:a16="http://schemas.microsoft.com/office/drawing/2014/main" id="{03C55AA8-9289-E63E-2857-64E639863DBE}"/>
              </a:ext>
            </a:extLst>
          </p:cNvPr>
          <p:cNvSpPr txBox="1"/>
          <p:nvPr/>
        </p:nvSpPr>
        <p:spPr>
          <a:xfrm>
            <a:off x="8353854" y="3650995"/>
            <a:ext cx="1621410" cy="1028487"/>
          </a:xfrm>
          <a:prstGeom prst="rect">
            <a:avLst/>
          </a:prstGeom>
        </p:spPr>
        <p:txBody>
          <a:bodyPr vert="horz" wrap="square" lIns="0" tIns="12700" rIns="0" bIns="0" rtlCol="0">
            <a:spAutoFit/>
          </a:bodyPr>
          <a:lstStyle/>
          <a:p>
            <a:pPr algn="ctr">
              <a:spcBef>
                <a:spcPts val="100"/>
              </a:spcBef>
            </a:pPr>
            <a:r>
              <a:rPr b="1" spc="-5" dirty="0">
                <a:solidFill>
                  <a:srgbClr val="095257"/>
                </a:solidFill>
                <a:latin typeface="Arial" panose="020B0604020202020204" pitchFamily="34" charset="0"/>
                <a:cs typeface="Arial" panose="020B0604020202020204" pitchFamily="34" charset="0"/>
              </a:rPr>
              <a:t>#Formation</a:t>
            </a:r>
            <a:endParaRPr dirty="0">
              <a:solidFill>
                <a:prstClr val="black"/>
              </a:solidFill>
              <a:latin typeface="Arial" panose="020B0604020202020204" pitchFamily="34" charset="0"/>
              <a:cs typeface="Arial" panose="020B0604020202020204" pitchFamily="34" charset="0"/>
            </a:endParaRPr>
          </a:p>
          <a:p>
            <a:pPr marL="12700" marR="5080" indent="-2540" algn="ctr">
              <a:spcBef>
                <a:spcPts val="45"/>
              </a:spcBef>
            </a:pPr>
            <a:r>
              <a:rPr sz="1200" spc="-5" dirty="0">
                <a:solidFill>
                  <a:srgbClr val="095257"/>
                </a:solidFill>
                <a:latin typeface="Arial" panose="020B0604020202020204" pitchFamily="34" charset="0"/>
                <a:cs typeface="Arial" panose="020B0604020202020204" pitchFamily="34" charset="0"/>
              </a:rPr>
              <a:t>Proposer </a:t>
            </a:r>
            <a:r>
              <a:rPr sz="1200" dirty="0">
                <a:solidFill>
                  <a:srgbClr val="095257"/>
                </a:solidFill>
                <a:latin typeface="Arial" panose="020B0604020202020204" pitchFamily="34" charset="0"/>
                <a:cs typeface="Arial" panose="020B0604020202020204" pitchFamily="34" charset="0"/>
              </a:rPr>
              <a:t>une offre de </a:t>
            </a:r>
            <a:r>
              <a:rPr sz="1200" spc="5" dirty="0">
                <a:solidFill>
                  <a:srgbClr val="095257"/>
                </a:solidFill>
                <a:latin typeface="Arial" panose="020B0604020202020204" pitchFamily="34" charset="0"/>
                <a:cs typeface="Arial" panose="020B0604020202020204" pitchFamily="34" charset="0"/>
              </a:rPr>
              <a:t> </a:t>
            </a:r>
            <a:r>
              <a:rPr sz="1200" dirty="0">
                <a:solidFill>
                  <a:srgbClr val="095257"/>
                </a:solidFill>
                <a:latin typeface="Arial" panose="020B0604020202020204" pitchFamily="34" charset="0"/>
                <a:cs typeface="Arial" panose="020B0604020202020204" pitchFamily="34" charset="0"/>
              </a:rPr>
              <a:t>formation ciblée et </a:t>
            </a:r>
            <a:r>
              <a:rPr sz="1200" spc="5" dirty="0">
                <a:solidFill>
                  <a:srgbClr val="095257"/>
                </a:solidFill>
                <a:latin typeface="Arial" panose="020B0604020202020204" pitchFamily="34" charset="0"/>
                <a:cs typeface="Arial" panose="020B0604020202020204" pitchFamily="34" charset="0"/>
              </a:rPr>
              <a:t> </a:t>
            </a:r>
            <a:r>
              <a:rPr sz="1200" dirty="0">
                <a:solidFill>
                  <a:srgbClr val="095257"/>
                </a:solidFill>
                <a:latin typeface="Arial" panose="020B0604020202020204" pitchFamily="34" charset="0"/>
                <a:cs typeface="Arial" panose="020B0604020202020204" pitchFamily="34" charset="0"/>
              </a:rPr>
              <a:t>adaptée aux besoins </a:t>
            </a:r>
            <a:r>
              <a:rPr sz="1200" spc="5" dirty="0">
                <a:solidFill>
                  <a:srgbClr val="095257"/>
                </a:solidFill>
                <a:latin typeface="Arial" panose="020B0604020202020204" pitchFamily="34" charset="0"/>
                <a:cs typeface="Arial" panose="020B0604020202020204" pitchFamily="34" charset="0"/>
              </a:rPr>
              <a:t> </a:t>
            </a:r>
            <a:r>
              <a:rPr sz="1200" spc="-5" dirty="0">
                <a:solidFill>
                  <a:srgbClr val="095257"/>
                </a:solidFill>
                <a:latin typeface="Arial" panose="020B0604020202020204" pitchFamily="34" charset="0"/>
                <a:cs typeface="Arial" panose="020B0604020202020204" pitchFamily="34" charset="0"/>
              </a:rPr>
              <a:t>collectifs</a:t>
            </a:r>
            <a:r>
              <a:rPr sz="1200" spc="-15" dirty="0">
                <a:solidFill>
                  <a:srgbClr val="095257"/>
                </a:solidFill>
                <a:latin typeface="Arial" panose="020B0604020202020204" pitchFamily="34" charset="0"/>
                <a:cs typeface="Arial" panose="020B0604020202020204" pitchFamily="34" charset="0"/>
              </a:rPr>
              <a:t> </a:t>
            </a:r>
            <a:r>
              <a:rPr sz="1200" dirty="0">
                <a:solidFill>
                  <a:srgbClr val="095257"/>
                </a:solidFill>
                <a:latin typeface="Arial" panose="020B0604020202020204" pitchFamily="34" charset="0"/>
                <a:cs typeface="Arial" panose="020B0604020202020204" pitchFamily="34" charset="0"/>
              </a:rPr>
              <a:t>et</a:t>
            </a:r>
            <a:r>
              <a:rPr sz="1200" spc="-10" dirty="0">
                <a:solidFill>
                  <a:srgbClr val="095257"/>
                </a:solidFill>
                <a:latin typeface="Arial" panose="020B0604020202020204" pitchFamily="34" charset="0"/>
                <a:cs typeface="Arial" panose="020B0604020202020204" pitchFamily="34" charset="0"/>
              </a:rPr>
              <a:t> </a:t>
            </a:r>
            <a:r>
              <a:rPr sz="1200" spc="-5" dirty="0">
                <a:solidFill>
                  <a:srgbClr val="095257"/>
                </a:solidFill>
                <a:latin typeface="Arial" panose="020B0604020202020204" pitchFamily="34" charset="0"/>
                <a:cs typeface="Arial" panose="020B0604020202020204" pitchFamily="34" charset="0"/>
              </a:rPr>
              <a:t>individuels</a:t>
            </a:r>
            <a:endParaRPr sz="1200" dirty="0">
              <a:solidFill>
                <a:prstClr val="black"/>
              </a:solidFill>
              <a:latin typeface="Arial" panose="020B0604020202020204" pitchFamily="34" charset="0"/>
              <a:cs typeface="Arial" panose="020B0604020202020204" pitchFamily="34" charset="0"/>
            </a:endParaRPr>
          </a:p>
        </p:txBody>
      </p:sp>
      <p:sp>
        <p:nvSpPr>
          <p:cNvPr id="14" name="object 11">
            <a:extLst>
              <a:ext uri="{FF2B5EF4-FFF2-40B4-BE49-F238E27FC236}">
                <a16:creationId xmlns:a16="http://schemas.microsoft.com/office/drawing/2014/main" id="{5F9AA2FF-F896-E2D3-2C1C-DADF5C5F015B}"/>
              </a:ext>
            </a:extLst>
          </p:cNvPr>
          <p:cNvSpPr txBox="1"/>
          <p:nvPr/>
        </p:nvSpPr>
        <p:spPr>
          <a:xfrm>
            <a:off x="6626654" y="5112835"/>
            <a:ext cx="1727200" cy="1028487"/>
          </a:xfrm>
          <a:prstGeom prst="rect">
            <a:avLst/>
          </a:prstGeom>
        </p:spPr>
        <p:txBody>
          <a:bodyPr vert="horz" wrap="square" lIns="0" tIns="12700" rIns="0" bIns="0" rtlCol="0">
            <a:spAutoFit/>
          </a:bodyPr>
          <a:lstStyle/>
          <a:p>
            <a:pPr algn="ctr">
              <a:spcBef>
                <a:spcPts val="100"/>
              </a:spcBef>
            </a:pPr>
            <a:r>
              <a:rPr b="1" spc="-5" dirty="0">
                <a:solidFill>
                  <a:srgbClr val="F8C212"/>
                </a:solidFill>
                <a:latin typeface="Arial" panose="020B0604020202020204" pitchFamily="34" charset="0"/>
                <a:cs typeface="Arial" panose="020B0604020202020204" pitchFamily="34" charset="0"/>
              </a:rPr>
              <a:t>#Classification</a:t>
            </a:r>
            <a:endParaRPr dirty="0">
              <a:solidFill>
                <a:prstClr val="black"/>
              </a:solidFill>
              <a:latin typeface="Arial" panose="020B0604020202020204" pitchFamily="34" charset="0"/>
              <a:cs typeface="Arial" panose="020B0604020202020204" pitchFamily="34" charset="0"/>
            </a:endParaRPr>
          </a:p>
          <a:p>
            <a:pPr marL="12065" marR="5080" indent="-1270" algn="ctr">
              <a:spcBef>
                <a:spcPts val="45"/>
              </a:spcBef>
            </a:pPr>
            <a:r>
              <a:rPr sz="1200" dirty="0">
                <a:solidFill>
                  <a:srgbClr val="FFFFFF"/>
                </a:solidFill>
                <a:latin typeface="Arial" panose="020B0604020202020204" pitchFamily="34" charset="0"/>
                <a:cs typeface="Arial" panose="020B0604020202020204" pitchFamily="34" charset="0"/>
              </a:rPr>
              <a:t>Garantir une </a:t>
            </a:r>
            <a:r>
              <a:rPr sz="1200" spc="5" dirty="0">
                <a:solidFill>
                  <a:srgbClr val="FFFFFF"/>
                </a:solidFill>
                <a:latin typeface="Arial" panose="020B0604020202020204" pitchFamily="34" charset="0"/>
                <a:cs typeface="Arial" panose="020B0604020202020204" pitchFamily="34" charset="0"/>
              </a:rPr>
              <a:t> </a:t>
            </a:r>
            <a:r>
              <a:rPr sz="1200" spc="-5" dirty="0">
                <a:solidFill>
                  <a:srgbClr val="FFFFFF"/>
                </a:solidFill>
                <a:latin typeface="Arial" panose="020B0604020202020204" pitchFamily="34" charset="0"/>
                <a:cs typeface="Arial" panose="020B0604020202020204" pitchFamily="34" charset="0"/>
              </a:rPr>
              <a:t>classification </a:t>
            </a:r>
            <a:r>
              <a:rPr sz="1200" dirty="0">
                <a:solidFill>
                  <a:srgbClr val="FFFFFF"/>
                </a:solidFill>
                <a:latin typeface="Arial" panose="020B0604020202020204" pitchFamily="34" charset="0"/>
                <a:cs typeface="Arial" panose="020B0604020202020204" pitchFamily="34" charset="0"/>
              </a:rPr>
              <a:t>cohérente </a:t>
            </a:r>
            <a:r>
              <a:rPr sz="1200" spc="-260"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avec le niveau de </a:t>
            </a:r>
            <a:r>
              <a:rPr sz="1200" spc="5"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compétence</a:t>
            </a:r>
            <a:r>
              <a:rPr sz="1200" spc="-20" dirty="0">
                <a:solidFill>
                  <a:srgbClr val="FFFFFF"/>
                </a:solidFill>
                <a:latin typeface="Arial" panose="020B0604020202020204" pitchFamily="34" charset="0"/>
                <a:cs typeface="Arial" panose="020B0604020202020204" pitchFamily="34" charset="0"/>
              </a:rPr>
              <a:t> </a:t>
            </a:r>
            <a:r>
              <a:rPr sz="1200" dirty="0">
                <a:solidFill>
                  <a:srgbClr val="FFFFFF"/>
                </a:solidFill>
                <a:latin typeface="Arial" panose="020B0604020202020204" pitchFamily="34" charset="0"/>
                <a:cs typeface="Arial" panose="020B0604020202020204" pitchFamily="34" charset="0"/>
              </a:rPr>
              <a:t>attendu</a:t>
            </a:r>
            <a:endParaRPr sz="1200" dirty="0">
              <a:solidFill>
                <a:prstClr val="black"/>
              </a:solidFill>
              <a:latin typeface="Arial" panose="020B0604020202020204" pitchFamily="34" charset="0"/>
              <a:cs typeface="Arial" panose="020B0604020202020204" pitchFamily="34" charset="0"/>
            </a:endParaRPr>
          </a:p>
        </p:txBody>
      </p:sp>
      <p:pic>
        <p:nvPicPr>
          <p:cNvPr id="15" name="bg object 18">
            <a:extLst>
              <a:ext uri="{FF2B5EF4-FFF2-40B4-BE49-F238E27FC236}">
                <a16:creationId xmlns:a16="http://schemas.microsoft.com/office/drawing/2014/main" id="{19D932C2-5AA5-A48F-F242-A8AF3D7B53AB}"/>
              </a:ext>
            </a:extLst>
          </p:cNvPr>
          <p:cNvPicPr/>
          <p:nvPr/>
        </p:nvPicPr>
        <p:blipFill>
          <a:blip r:embed="rId4" cstate="print"/>
          <a:stretch>
            <a:fillRect/>
          </a:stretch>
        </p:blipFill>
        <p:spPr>
          <a:xfrm>
            <a:off x="80280" y="5948548"/>
            <a:ext cx="1122219" cy="886426"/>
          </a:xfrm>
          <a:prstGeom prst="rect">
            <a:avLst/>
          </a:prstGeom>
        </p:spPr>
      </p:pic>
    </p:spTree>
    <p:extLst>
      <p:ext uri="{BB962C8B-B14F-4D97-AF65-F5344CB8AC3E}">
        <p14:creationId xmlns:p14="http://schemas.microsoft.com/office/powerpoint/2010/main" val="4198290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9F6204B-5EDA-9370-8D59-B00566391810}"/>
              </a:ext>
            </a:extLst>
          </p:cNvPr>
          <p:cNvSpPr>
            <a:spLocks noGrp="1"/>
          </p:cNvSpPr>
          <p:nvPr>
            <p:ph type="ctrTitle"/>
          </p:nvPr>
        </p:nvSpPr>
        <p:spPr>
          <a:xfrm>
            <a:off x="281140" y="2106004"/>
            <a:ext cx="5430729" cy="2387600"/>
          </a:xfrm>
        </p:spPr>
        <p:txBody>
          <a:bodyPr/>
          <a:lstStyle/>
          <a:p>
            <a:r>
              <a:rPr lang="fr-FR" dirty="0" err="1"/>
              <a:t>MasterCARE</a:t>
            </a:r>
            <a:r>
              <a:rPr lang="fr-FR" dirty="0"/>
              <a:t> : le suivi préventif de vos engins</a:t>
            </a:r>
          </a:p>
        </p:txBody>
      </p:sp>
      <p:sp>
        <p:nvSpPr>
          <p:cNvPr id="5" name="Rectangle : coins arrondis 4">
            <a:extLst>
              <a:ext uri="{FF2B5EF4-FFF2-40B4-BE49-F238E27FC236}">
                <a16:creationId xmlns:a16="http://schemas.microsoft.com/office/drawing/2014/main" id="{C4EFE5A6-460A-A208-450C-3CCA3DD151BC}"/>
              </a:ext>
            </a:extLst>
          </p:cNvPr>
          <p:cNvSpPr/>
          <p:nvPr/>
        </p:nvSpPr>
        <p:spPr>
          <a:xfrm rot="1330092">
            <a:off x="7732698" y="3528212"/>
            <a:ext cx="5102551" cy="3826339"/>
          </a:xfrm>
          <a:prstGeom prst="roundRect">
            <a:avLst>
              <a:gd name="adj" fmla="val 50000"/>
            </a:avLst>
          </a:prstGeom>
          <a:blipFill dpi="0" rotWithShape="0">
            <a:blip r:embed="rId2"/>
            <a:srcRect/>
            <a:stretch>
              <a:fillRect l="-3000" t="-1000" r="-12000" b="-2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213049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2019235" cy="921545"/>
          </a:xfrm>
          <a:noFill/>
          <a:ln>
            <a:noFill/>
          </a:ln>
        </p:spPr>
        <p:txBody>
          <a:bodyPr vert="horz" lIns="91440" tIns="45720" rIns="91440" bIns="45720" rtlCol="0" anchor="ctr">
            <a:noAutofit/>
          </a:bodyPr>
          <a:lstStyle/>
          <a:p>
            <a:r>
              <a:rPr lang="fr-FR" sz="3400" b="1" dirty="0"/>
              <a:t>Déployée en plusieurs temps, une priorité : </a:t>
            </a:r>
            <a:br>
              <a:rPr lang="fr-FR" sz="3400" b="1" dirty="0"/>
            </a:br>
            <a:r>
              <a:rPr lang="fr-FR" sz="3200" b="1" dirty="0">
                <a:solidFill>
                  <a:srgbClr val="002060"/>
                </a:solidFill>
                <a:highlight>
                  <a:srgbClr val="F6DA0A"/>
                </a:highlight>
              </a:rPr>
              <a:t>#évaluation </a:t>
            </a:r>
            <a:r>
              <a:rPr lang="fr-FR" sz="3200" b="1" dirty="0"/>
              <a:t>et reconnaissance de l’expertise technique</a:t>
            </a:r>
            <a:endParaRPr lang="fr-FR" sz="3400" b="1" dirty="0"/>
          </a:p>
        </p:txBody>
      </p:sp>
      <p:pic>
        <p:nvPicPr>
          <p:cNvPr id="15" name="bg object 18">
            <a:extLst>
              <a:ext uri="{FF2B5EF4-FFF2-40B4-BE49-F238E27FC236}">
                <a16:creationId xmlns:a16="http://schemas.microsoft.com/office/drawing/2014/main" id="{19D932C2-5AA5-A48F-F242-A8AF3D7B53AB}"/>
              </a:ext>
            </a:extLst>
          </p:cNvPr>
          <p:cNvPicPr/>
          <p:nvPr/>
        </p:nvPicPr>
        <p:blipFill>
          <a:blip r:embed="rId2" cstate="print"/>
          <a:stretch>
            <a:fillRect/>
          </a:stretch>
        </p:blipFill>
        <p:spPr>
          <a:xfrm>
            <a:off x="80280" y="5948548"/>
            <a:ext cx="1122219" cy="886426"/>
          </a:xfrm>
          <a:prstGeom prst="rect">
            <a:avLst/>
          </a:prstGeom>
        </p:spPr>
      </p:pic>
      <p:sp>
        <p:nvSpPr>
          <p:cNvPr id="3" name="object 3">
            <a:extLst>
              <a:ext uri="{FF2B5EF4-FFF2-40B4-BE49-F238E27FC236}">
                <a16:creationId xmlns:a16="http://schemas.microsoft.com/office/drawing/2014/main" id="{47968B4A-DC67-0656-DC8C-8D58B3ECF3FE}"/>
              </a:ext>
            </a:extLst>
          </p:cNvPr>
          <p:cNvSpPr/>
          <p:nvPr/>
        </p:nvSpPr>
        <p:spPr>
          <a:xfrm>
            <a:off x="6100919" y="3539478"/>
            <a:ext cx="4996180" cy="1080770"/>
          </a:xfrm>
          <a:custGeom>
            <a:avLst/>
            <a:gdLst/>
            <a:ahLst/>
            <a:cxnLst/>
            <a:rect l="l" t="t" r="r" b="b"/>
            <a:pathLst>
              <a:path w="4996180" h="1080770">
                <a:moveTo>
                  <a:pt x="4995672" y="0"/>
                </a:moveTo>
                <a:lnTo>
                  <a:pt x="0" y="0"/>
                </a:lnTo>
                <a:lnTo>
                  <a:pt x="0" y="702056"/>
                </a:lnTo>
                <a:lnTo>
                  <a:pt x="2362707" y="702056"/>
                </a:lnTo>
                <a:lnTo>
                  <a:pt x="2362707" y="810387"/>
                </a:lnTo>
                <a:lnTo>
                  <a:pt x="2227706" y="810387"/>
                </a:lnTo>
                <a:lnTo>
                  <a:pt x="2497836" y="1080516"/>
                </a:lnTo>
                <a:lnTo>
                  <a:pt x="2767965" y="810387"/>
                </a:lnTo>
                <a:lnTo>
                  <a:pt x="2632837" y="810387"/>
                </a:lnTo>
                <a:lnTo>
                  <a:pt x="2632837" y="702056"/>
                </a:lnTo>
                <a:lnTo>
                  <a:pt x="4995672" y="702056"/>
                </a:lnTo>
                <a:lnTo>
                  <a:pt x="4995672" y="0"/>
                </a:lnTo>
                <a:close/>
              </a:path>
            </a:pathLst>
          </a:custGeom>
          <a:solidFill>
            <a:srgbClr val="164193"/>
          </a:solidFill>
        </p:spPr>
        <p:txBody>
          <a:bodyPr wrap="square" lIns="0" tIns="0" rIns="0" bIns="0" rtlCol="0"/>
          <a:lstStyle/>
          <a:p>
            <a:endParaRPr>
              <a:solidFill>
                <a:prstClr val="black"/>
              </a:solidFill>
            </a:endParaRPr>
          </a:p>
        </p:txBody>
      </p:sp>
      <p:sp>
        <p:nvSpPr>
          <p:cNvPr id="8" name="object 4">
            <a:extLst>
              <a:ext uri="{FF2B5EF4-FFF2-40B4-BE49-F238E27FC236}">
                <a16:creationId xmlns:a16="http://schemas.microsoft.com/office/drawing/2014/main" id="{E96DF390-A3B6-FA03-48B2-FBF26B7ECC45}"/>
              </a:ext>
            </a:extLst>
          </p:cNvPr>
          <p:cNvSpPr txBox="1"/>
          <p:nvPr/>
        </p:nvSpPr>
        <p:spPr>
          <a:xfrm>
            <a:off x="6302962" y="3735311"/>
            <a:ext cx="4591840" cy="382156"/>
          </a:xfrm>
          <a:prstGeom prst="rect">
            <a:avLst/>
          </a:prstGeom>
        </p:spPr>
        <p:txBody>
          <a:bodyPr vert="horz" wrap="square" lIns="0" tIns="12700" rIns="0" bIns="0" rtlCol="0">
            <a:spAutoFit/>
          </a:bodyPr>
          <a:lstStyle/>
          <a:p>
            <a:pPr marL="12700" algn="ctr">
              <a:spcBef>
                <a:spcPts val="100"/>
              </a:spcBef>
            </a:pPr>
            <a:r>
              <a:rPr sz="2400" b="1" spc="-5" dirty="0">
                <a:solidFill>
                  <a:srgbClr val="FFFFFF"/>
                </a:solidFill>
                <a:latin typeface="Arial" panose="020B0604020202020204" pitchFamily="34" charset="0"/>
                <a:cs typeface="Arial" panose="020B0604020202020204" pitchFamily="34" charset="0"/>
              </a:rPr>
              <a:t>Parcours</a:t>
            </a:r>
            <a:r>
              <a:rPr sz="2400" b="1" spc="-15" dirty="0">
                <a:solidFill>
                  <a:srgbClr val="FFFFFF"/>
                </a:solidFill>
                <a:latin typeface="Arial" panose="020B0604020202020204" pitchFamily="34" charset="0"/>
                <a:cs typeface="Arial" panose="020B0604020202020204" pitchFamily="34" charset="0"/>
              </a:rPr>
              <a:t> </a:t>
            </a:r>
            <a:r>
              <a:rPr sz="2400" b="1" spc="-5" dirty="0">
                <a:solidFill>
                  <a:srgbClr val="FFFFFF"/>
                </a:solidFill>
                <a:latin typeface="Arial" panose="020B0604020202020204" pitchFamily="34" charset="0"/>
                <a:cs typeface="Arial" panose="020B0604020202020204" pitchFamily="34" charset="0"/>
              </a:rPr>
              <a:t>et</a:t>
            </a:r>
            <a:r>
              <a:rPr sz="2400" b="1" spc="-15" dirty="0">
                <a:solidFill>
                  <a:srgbClr val="FFFFFF"/>
                </a:solidFill>
                <a:latin typeface="Arial" panose="020B0604020202020204" pitchFamily="34" charset="0"/>
                <a:cs typeface="Arial" panose="020B0604020202020204" pitchFamily="34" charset="0"/>
              </a:rPr>
              <a:t> </a:t>
            </a:r>
            <a:r>
              <a:rPr sz="2400" b="1" spc="-5" dirty="0">
                <a:solidFill>
                  <a:srgbClr val="FFFFFF"/>
                </a:solidFill>
                <a:latin typeface="Arial" panose="020B0604020202020204" pitchFamily="34" charset="0"/>
                <a:cs typeface="Arial" panose="020B0604020202020204" pitchFamily="34" charset="0"/>
              </a:rPr>
              <a:t>compétences</a:t>
            </a:r>
            <a:endParaRPr sz="2400" dirty="0">
              <a:solidFill>
                <a:prstClr val="black"/>
              </a:solidFill>
              <a:latin typeface="Arial" panose="020B0604020202020204" pitchFamily="34" charset="0"/>
              <a:cs typeface="Arial" panose="020B0604020202020204" pitchFamily="34" charset="0"/>
            </a:endParaRPr>
          </a:p>
        </p:txBody>
      </p:sp>
      <p:sp>
        <p:nvSpPr>
          <p:cNvPr id="16" name="object 5">
            <a:extLst>
              <a:ext uri="{FF2B5EF4-FFF2-40B4-BE49-F238E27FC236}">
                <a16:creationId xmlns:a16="http://schemas.microsoft.com/office/drawing/2014/main" id="{F29C1B20-6798-655B-B8B1-512BCA02107A}"/>
              </a:ext>
            </a:extLst>
          </p:cNvPr>
          <p:cNvSpPr/>
          <p:nvPr/>
        </p:nvSpPr>
        <p:spPr>
          <a:xfrm>
            <a:off x="580991" y="3539478"/>
            <a:ext cx="4592320" cy="1080770"/>
          </a:xfrm>
          <a:custGeom>
            <a:avLst/>
            <a:gdLst/>
            <a:ahLst/>
            <a:cxnLst/>
            <a:rect l="l" t="t" r="r" b="b"/>
            <a:pathLst>
              <a:path w="4592320" h="1080770">
                <a:moveTo>
                  <a:pt x="4591812" y="0"/>
                </a:moveTo>
                <a:lnTo>
                  <a:pt x="0" y="0"/>
                </a:lnTo>
                <a:lnTo>
                  <a:pt x="0" y="702056"/>
                </a:lnTo>
                <a:lnTo>
                  <a:pt x="2160905" y="702056"/>
                </a:lnTo>
                <a:lnTo>
                  <a:pt x="2160905" y="810387"/>
                </a:lnTo>
                <a:lnTo>
                  <a:pt x="2025777" y="810387"/>
                </a:lnTo>
                <a:lnTo>
                  <a:pt x="2295906" y="1080516"/>
                </a:lnTo>
                <a:lnTo>
                  <a:pt x="2566035" y="810387"/>
                </a:lnTo>
                <a:lnTo>
                  <a:pt x="2430907" y="810387"/>
                </a:lnTo>
                <a:lnTo>
                  <a:pt x="2430907" y="702056"/>
                </a:lnTo>
                <a:lnTo>
                  <a:pt x="4591812" y="702056"/>
                </a:lnTo>
                <a:lnTo>
                  <a:pt x="4591812" y="0"/>
                </a:lnTo>
                <a:close/>
              </a:path>
            </a:pathLst>
          </a:custGeom>
          <a:solidFill>
            <a:srgbClr val="164193"/>
          </a:solidFill>
        </p:spPr>
        <p:txBody>
          <a:bodyPr wrap="square" lIns="0" tIns="0" rIns="0" bIns="0" rtlCol="0"/>
          <a:lstStyle/>
          <a:p>
            <a:endParaRPr>
              <a:solidFill>
                <a:prstClr val="black"/>
              </a:solidFill>
            </a:endParaRPr>
          </a:p>
        </p:txBody>
      </p:sp>
      <p:sp>
        <p:nvSpPr>
          <p:cNvPr id="17" name="object 6">
            <a:extLst>
              <a:ext uri="{FF2B5EF4-FFF2-40B4-BE49-F238E27FC236}">
                <a16:creationId xmlns:a16="http://schemas.microsoft.com/office/drawing/2014/main" id="{238484BA-6862-BA70-FA1B-4325A86026BA}"/>
              </a:ext>
            </a:extLst>
          </p:cNvPr>
          <p:cNvSpPr txBox="1"/>
          <p:nvPr/>
        </p:nvSpPr>
        <p:spPr>
          <a:xfrm>
            <a:off x="1640911" y="3735311"/>
            <a:ext cx="2472608" cy="382156"/>
          </a:xfrm>
          <a:prstGeom prst="rect">
            <a:avLst/>
          </a:prstGeom>
        </p:spPr>
        <p:txBody>
          <a:bodyPr vert="horz" wrap="square" lIns="0" tIns="12700" rIns="0" bIns="0" rtlCol="0">
            <a:spAutoFit/>
          </a:bodyPr>
          <a:lstStyle/>
          <a:p>
            <a:pPr marL="12700" algn="ctr">
              <a:spcBef>
                <a:spcPts val="100"/>
              </a:spcBef>
            </a:pPr>
            <a:r>
              <a:rPr sz="2400" b="1" spc="-5" dirty="0">
                <a:solidFill>
                  <a:srgbClr val="FFFFFF"/>
                </a:solidFill>
                <a:latin typeface="Arial" panose="020B0604020202020204" pitchFamily="34" charset="0"/>
                <a:cs typeface="Arial" panose="020B0604020202020204" pitchFamily="34" charset="0"/>
              </a:rPr>
              <a:t>Classification</a:t>
            </a:r>
            <a:endParaRPr sz="2400" dirty="0">
              <a:solidFill>
                <a:prstClr val="black"/>
              </a:solidFill>
              <a:latin typeface="Arial" panose="020B0604020202020204" pitchFamily="34" charset="0"/>
              <a:cs typeface="Arial" panose="020B0604020202020204" pitchFamily="34" charset="0"/>
            </a:endParaRPr>
          </a:p>
        </p:txBody>
      </p:sp>
      <p:sp>
        <p:nvSpPr>
          <p:cNvPr id="18" name="object 7">
            <a:extLst>
              <a:ext uri="{FF2B5EF4-FFF2-40B4-BE49-F238E27FC236}">
                <a16:creationId xmlns:a16="http://schemas.microsoft.com/office/drawing/2014/main" id="{30454D51-AF53-4FDD-9430-2228704657DA}"/>
              </a:ext>
            </a:extLst>
          </p:cNvPr>
          <p:cNvSpPr txBox="1"/>
          <p:nvPr/>
        </p:nvSpPr>
        <p:spPr>
          <a:xfrm>
            <a:off x="1732880" y="4902306"/>
            <a:ext cx="2487930" cy="1123315"/>
          </a:xfrm>
          <a:prstGeom prst="rect">
            <a:avLst/>
          </a:prstGeom>
        </p:spPr>
        <p:txBody>
          <a:bodyPr vert="horz" wrap="square" lIns="0" tIns="12700" rIns="0" bIns="0" rtlCol="0">
            <a:spAutoFit/>
          </a:bodyPr>
          <a:lstStyle/>
          <a:p>
            <a:pPr marL="12700" marR="5080" indent="5715" algn="ctr">
              <a:spcBef>
                <a:spcPts val="100"/>
              </a:spcBef>
            </a:pPr>
            <a:r>
              <a:rPr spc="-5" dirty="0">
                <a:solidFill>
                  <a:srgbClr val="002060"/>
                </a:solidFill>
                <a:latin typeface="Arial" panose="020B0604020202020204" pitchFamily="34" charset="0"/>
                <a:cs typeface="Arial" panose="020B0604020202020204" pitchFamily="34" charset="0"/>
              </a:rPr>
              <a:t>Un parcours</a:t>
            </a:r>
            <a:r>
              <a:rPr spc="10"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dans</a:t>
            </a:r>
            <a:r>
              <a:rPr spc="10"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la </a:t>
            </a:r>
            <a:r>
              <a:rPr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filière</a:t>
            </a:r>
            <a:r>
              <a:rPr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formalisé</a:t>
            </a:r>
            <a:r>
              <a:rPr dirty="0">
                <a:solidFill>
                  <a:srgbClr val="002060"/>
                </a:solidFill>
                <a:latin typeface="Arial" panose="020B0604020202020204" pitchFamily="34" charset="0"/>
                <a:cs typeface="Arial" panose="020B0604020202020204" pitchFamily="34" charset="0"/>
              </a:rPr>
              <a:t> et </a:t>
            </a:r>
            <a:r>
              <a:rPr spc="-5" dirty="0">
                <a:solidFill>
                  <a:srgbClr val="002060"/>
                </a:solidFill>
                <a:latin typeface="Arial" panose="020B0604020202020204" pitchFamily="34" charset="0"/>
                <a:cs typeface="Arial" panose="020B0604020202020204" pitchFamily="34" charset="0"/>
              </a:rPr>
              <a:t>des </a:t>
            </a:r>
            <a:r>
              <a:rPr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niveaux</a:t>
            </a:r>
            <a:r>
              <a:rPr spc="-20"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attendus</a:t>
            </a:r>
            <a:r>
              <a:rPr spc="-10"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décrits </a:t>
            </a:r>
            <a:r>
              <a:rPr spc="-484"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et</a:t>
            </a:r>
            <a:r>
              <a:rPr spc="-10"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communiqués</a:t>
            </a:r>
            <a:endParaRPr dirty="0">
              <a:solidFill>
                <a:srgbClr val="002060"/>
              </a:solidFill>
              <a:latin typeface="Arial" panose="020B0604020202020204" pitchFamily="34" charset="0"/>
              <a:cs typeface="Arial" panose="020B0604020202020204" pitchFamily="34" charset="0"/>
            </a:endParaRPr>
          </a:p>
        </p:txBody>
      </p:sp>
      <p:sp>
        <p:nvSpPr>
          <p:cNvPr id="19" name="object 8">
            <a:extLst>
              <a:ext uri="{FF2B5EF4-FFF2-40B4-BE49-F238E27FC236}">
                <a16:creationId xmlns:a16="http://schemas.microsoft.com/office/drawing/2014/main" id="{D42A7196-B79A-1B04-A1C5-CDF4A886A81A}"/>
              </a:ext>
            </a:extLst>
          </p:cNvPr>
          <p:cNvSpPr txBox="1"/>
          <p:nvPr/>
        </p:nvSpPr>
        <p:spPr>
          <a:xfrm>
            <a:off x="7389460" y="4763621"/>
            <a:ext cx="2512695" cy="1397635"/>
          </a:xfrm>
          <a:prstGeom prst="rect">
            <a:avLst/>
          </a:prstGeom>
        </p:spPr>
        <p:txBody>
          <a:bodyPr vert="horz" wrap="square" lIns="0" tIns="12700" rIns="0" bIns="0" rtlCol="0">
            <a:spAutoFit/>
          </a:bodyPr>
          <a:lstStyle/>
          <a:p>
            <a:pPr marL="12065" marR="5080" indent="1270" algn="ctr">
              <a:spcBef>
                <a:spcPts val="100"/>
              </a:spcBef>
            </a:pPr>
            <a:r>
              <a:rPr spc="-5" dirty="0">
                <a:solidFill>
                  <a:srgbClr val="002060"/>
                </a:solidFill>
                <a:latin typeface="Arial" panose="020B0604020202020204" pitchFamily="34" charset="0"/>
                <a:cs typeface="Arial" panose="020B0604020202020204" pitchFamily="34" charset="0"/>
              </a:rPr>
              <a:t>Une classification</a:t>
            </a:r>
            <a:r>
              <a:rPr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qui </a:t>
            </a:r>
            <a:r>
              <a:rPr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prend en</a:t>
            </a:r>
            <a:r>
              <a:rPr spc="-15"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compte</a:t>
            </a:r>
            <a:r>
              <a:rPr spc="5" dirty="0">
                <a:solidFill>
                  <a:srgbClr val="002060"/>
                </a:solidFill>
                <a:latin typeface="Arial" panose="020B0604020202020204" pitchFamily="34" charset="0"/>
                <a:cs typeface="Arial" panose="020B0604020202020204" pitchFamily="34" charset="0"/>
              </a:rPr>
              <a:t> </a:t>
            </a:r>
            <a:r>
              <a:rPr spc="-10" dirty="0">
                <a:solidFill>
                  <a:srgbClr val="002060"/>
                </a:solidFill>
                <a:latin typeface="Arial" panose="020B0604020202020204" pitchFamily="34" charset="0"/>
                <a:cs typeface="Arial" panose="020B0604020202020204" pitchFamily="34" charset="0"/>
              </a:rPr>
              <a:t>des </a:t>
            </a:r>
            <a:r>
              <a:rPr spc="-5" dirty="0">
                <a:solidFill>
                  <a:srgbClr val="002060"/>
                </a:solidFill>
                <a:latin typeface="Arial" panose="020B0604020202020204" pitchFamily="34" charset="0"/>
                <a:cs typeface="Arial" panose="020B0604020202020204" pitchFamily="34" charset="0"/>
              </a:rPr>
              <a:t> critères</a:t>
            </a:r>
            <a:r>
              <a:rPr spc="-20"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de</a:t>
            </a:r>
            <a:r>
              <a:rPr spc="-15"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compétences </a:t>
            </a:r>
            <a:r>
              <a:rPr spc="-484" dirty="0">
                <a:solidFill>
                  <a:srgbClr val="002060"/>
                </a:solidFill>
                <a:latin typeface="Arial" panose="020B0604020202020204" pitchFamily="34" charset="0"/>
                <a:cs typeface="Arial" panose="020B0604020202020204" pitchFamily="34" charset="0"/>
              </a:rPr>
              <a:t> </a:t>
            </a:r>
            <a:r>
              <a:rPr dirty="0">
                <a:solidFill>
                  <a:srgbClr val="002060"/>
                </a:solidFill>
                <a:latin typeface="Arial" panose="020B0604020202020204" pitchFamily="34" charset="0"/>
                <a:cs typeface="Arial" panose="020B0604020202020204" pitchFamily="34" charset="0"/>
              </a:rPr>
              <a:t>et </a:t>
            </a:r>
            <a:r>
              <a:rPr spc="-5" dirty="0">
                <a:solidFill>
                  <a:srgbClr val="002060"/>
                </a:solidFill>
                <a:latin typeface="Arial" panose="020B0604020202020204" pitchFamily="34" charset="0"/>
                <a:cs typeface="Arial" panose="020B0604020202020204" pitchFamily="34" charset="0"/>
              </a:rPr>
              <a:t>de niveau de maitrise </a:t>
            </a:r>
            <a:r>
              <a:rPr spc="-490"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de</a:t>
            </a:r>
            <a:r>
              <a:rPr spc="-20" dirty="0">
                <a:solidFill>
                  <a:srgbClr val="002060"/>
                </a:solidFill>
                <a:latin typeface="Arial" panose="020B0604020202020204" pitchFamily="34" charset="0"/>
                <a:cs typeface="Arial" panose="020B0604020202020204" pitchFamily="34" charset="0"/>
              </a:rPr>
              <a:t> </a:t>
            </a:r>
            <a:r>
              <a:rPr dirty="0">
                <a:solidFill>
                  <a:srgbClr val="002060"/>
                </a:solidFill>
                <a:latin typeface="Arial" panose="020B0604020202020204" pitchFamily="34" charset="0"/>
                <a:cs typeface="Arial" panose="020B0604020202020204" pitchFamily="34" charset="0"/>
              </a:rPr>
              <a:t>ses</a:t>
            </a:r>
            <a:r>
              <a:rPr spc="-10" dirty="0">
                <a:solidFill>
                  <a:srgbClr val="002060"/>
                </a:solidFill>
                <a:latin typeface="Arial" panose="020B0604020202020204" pitchFamily="34" charset="0"/>
                <a:cs typeface="Arial" panose="020B0604020202020204" pitchFamily="34" charset="0"/>
              </a:rPr>
              <a:t> </a:t>
            </a:r>
            <a:r>
              <a:rPr spc="-5" dirty="0">
                <a:solidFill>
                  <a:srgbClr val="002060"/>
                </a:solidFill>
                <a:latin typeface="Arial" panose="020B0604020202020204" pitchFamily="34" charset="0"/>
                <a:cs typeface="Arial" panose="020B0604020202020204" pitchFamily="34" charset="0"/>
              </a:rPr>
              <a:t>compétences</a:t>
            </a:r>
            <a:endParaRPr dirty="0">
              <a:solidFill>
                <a:srgbClr val="002060"/>
              </a:solidFill>
              <a:latin typeface="Arial" panose="020B0604020202020204" pitchFamily="34" charset="0"/>
              <a:cs typeface="Arial" panose="020B0604020202020204" pitchFamily="34" charset="0"/>
            </a:endParaRPr>
          </a:p>
        </p:txBody>
      </p:sp>
      <p:sp>
        <p:nvSpPr>
          <p:cNvPr id="20" name="object 9">
            <a:extLst>
              <a:ext uri="{FF2B5EF4-FFF2-40B4-BE49-F238E27FC236}">
                <a16:creationId xmlns:a16="http://schemas.microsoft.com/office/drawing/2014/main" id="{E1648903-AEB7-00C6-A402-EBAC40E669E0}"/>
              </a:ext>
            </a:extLst>
          </p:cNvPr>
          <p:cNvSpPr txBox="1"/>
          <p:nvPr/>
        </p:nvSpPr>
        <p:spPr>
          <a:xfrm>
            <a:off x="641389" y="1549360"/>
            <a:ext cx="10782348" cy="1388201"/>
          </a:xfrm>
          <a:prstGeom prst="rect">
            <a:avLst/>
          </a:prstGeom>
        </p:spPr>
        <p:txBody>
          <a:bodyPr vert="horz" wrap="square" lIns="0" tIns="53975" rIns="0" bIns="0" rtlCol="0">
            <a:spAutoFit/>
          </a:bodyPr>
          <a:lstStyle/>
          <a:p>
            <a:pPr marL="12700" marR="5080">
              <a:lnSpc>
                <a:spcPts val="2590"/>
              </a:lnSpc>
              <a:spcBef>
                <a:spcPts val="425"/>
              </a:spcBef>
              <a:tabLst>
                <a:tab pos="1892935" algn="l"/>
              </a:tabLst>
            </a:pPr>
            <a:r>
              <a:rPr sz="2400" b="1" spc="-5" dirty="0">
                <a:solidFill>
                  <a:srgbClr val="002060"/>
                </a:solidFill>
                <a:highlight>
                  <a:srgbClr val="F6DA0A"/>
                </a:highlight>
                <a:latin typeface="Arial" panose="020B0604020202020204" pitchFamily="34" charset="0"/>
                <a:cs typeface="Arial" panose="020B0604020202020204" pitchFamily="34" charset="0"/>
              </a:rPr>
              <a:t>Une</a:t>
            </a:r>
            <a:r>
              <a:rPr sz="2400" b="1" spc="15" dirty="0">
                <a:solidFill>
                  <a:srgbClr val="002060"/>
                </a:solidFill>
                <a:highlight>
                  <a:srgbClr val="F6DA0A"/>
                </a:highlight>
                <a:latin typeface="Arial" panose="020B0604020202020204" pitchFamily="34" charset="0"/>
                <a:cs typeface="Arial" panose="020B0604020202020204" pitchFamily="34" charset="0"/>
              </a:rPr>
              <a:t> </a:t>
            </a:r>
            <a:r>
              <a:rPr sz="2400" b="1" spc="-5" dirty="0" err="1">
                <a:solidFill>
                  <a:srgbClr val="002060"/>
                </a:solidFill>
                <a:highlight>
                  <a:srgbClr val="F6DA0A"/>
                </a:highlight>
                <a:latin typeface="Arial" panose="020B0604020202020204" pitchFamily="34" charset="0"/>
                <a:cs typeface="Arial" panose="020B0604020202020204" pitchFamily="34" charset="0"/>
              </a:rPr>
              <a:t>volonté</a:t>
            </a:r>
            <a:r>
              <a:rPr lang="fr-FR" sz="2400" b="1" spc="-5" dirty="0">
                <a:solidFill>
                  <a:srgbClr val="002060"/>
                </a:solidFill>
                <a:highlight>
                  <a:srgbClr val="F6DA0A"/>
                </a:highlight>
                <a:latin typeface="Arial" panose="020B0604020202020204" pitchFamily="34" charset="0"/>
                <a:cs typeface="Arial" panose="020B0604020202020204" pitchFamily="34" charset="0"/>
              </a:rPr>
              <a:t> </a:t>
            </a:r>
            <a:br>
              <a:rPr lang="fr-FR" sz="2400" spc="-5" dirty="0">
                <a:solidFill>
                  <a:srgbClr val="002060"/>
                </a:solidFill>
                <a:latin typeface="Arial" panose="020B0604020202020204" pitchFamily="34" charset="0"/>
                <a:cs typeface="Arial" panose="020B0604020202020204" pitchFamily="34" charset="0"/>
              </a:rPr>
            </a:br>
            <a:r>
              <a:rPr sz="2400" spc="-10" dirty="0" err="1">
                <a:solidFill>
                  <a:srgbClr val="002060"/>
                </a:solidFill>
                <a:latin typeface="Arial" panose="020B0604020202020204" pitchFamily="34" charset="0"/>
                <a:cs typeface="Arial" panose="020B0604020202020204" pitchFamily="34" charset="0"/>
              </a:rPr>
              <a:t>l’entreprise</a:t>
            </a:r>
            <a:r>
              <a:rPr sz="2400" spc="2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a</a:t>
            </a:r>
            <a:r>
              <a:rPr sz="2400" spc="-1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le</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devoir</a:t>
            </a:r>
            <a:r>
              <a:rPr sz="2400" spc="1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de donner</a:t>
            </a:r>
            <a:r>
              <a:rPr sz="2400" spc="1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tous</a:t>
            </a:r>
            <a:r>
              <a:rPr sz="2400" spc="-5" dirty="0">
                <a:solidFill>
                  <a:srgbClr val="002060"/>
                </a:solidFill>
                <a:latin typeface="Arial" panose="020B0604020202020204" pitchFamily="34" charset="0"/>
                <a:cs typeface="Arial" panose="020B0604020202020204" pitchFamily="34" charset="0"/>
              </a:rPr>
              <a:t> les moyens </a:t>
            </a:r>
            <a:r>
              <a:rPr sz="2400" dirty="0">
                <a:solidFill>
                  <a:srgbClr val="002060"/>
                </a:solidFill>
                <a:latin typeface="Arial" panose="020B0604020202020204" pitchFamily="34" charset="0"/>
                <a:cs typeface="Arial" panose="020B0604020202020204" pitchFamily="34" charset="0"/>
              </a:rPr>
              <a:t>à</a:t>
            </a:r>
            <a:r>
              <a:rPr sz="2400" spc="-5" dirty="0">
                <a:solidFill>
                  <a:srgbClr val="002060"/>
                </a:solidFill>
                <a:latin typeface="Arial" panose="020B0604020202020204" pitchFamily="34" charset="0"/>
                <a:cs typeface="Arial" panose="020B0604020202020204" pitchFamily="34" charset="0"/>
              </a:rPr>
              <a:t> chaque </a:t>
            </a:r>
            <a:r>
              <a:rPr sz="240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collaborateur</a:t>
            </a:r>
            <a:r>
              <a:rPr sz="2400" spc="4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de</a:t>
            </a:r>
            <a:r>
              <a:rPr sz="2400" spc="1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se positionner</a:t>
            </a:r>
            <a:r>
              <a:rPr sz="2400" spc="5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dans</a:t>
            </a:r>
            <a:r>
              <a:rPr sz="2400" spc="1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sa</a:t>
            </a:r>
            <a:r>
              <a:rPr sz="2400" spc="1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filière,</a:t>
            </a:r>
            <a:r>
              <a:rPr sz="2400" spc="2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de</a:t>
            </a:r>
            <a:r>
              <a:rPr sz="2400" spc="1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connaitre</a:t>
            </a:r>
            <a:r>
              <a:rPr sz="2400" spc="1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ses</a:t>
            </a:r>
            <a:r>
              <a:rPr sz="2400" spc="1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points</a:t>
            </a:r>
            <a:r>
              <a:rPr sz="2400" spc="1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forts </a:t>
            </a:r>
            <a:r>
              <a:rPr sz="2400" spc="-65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et </a:t>
            </a:r>
            <a:r>
              <a:rPr sz="2400" spc="-5" dirty="0">
                <a:solidFill>
                  <a:srgbClr val="002060"/>
                </a:solidFill>
                <a:latin typeface="Arial" panose="020B0604020202020204" pitchFamily="34" charset="0"/>
                <a:cs typeface="Arial" panose="020B0604020202020204" pitchFamily="34" charset="0"/>
              </a:rPr>
              <a:t>ses</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zones</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de</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développement</a:t>
            </a:r>
            <a:r>
              <a:rPr sz="2400" spc="4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pour</a:t>
            </a:r>
            <a:r>
              <a:rPr sz="2400" spc="20"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construire,</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avec</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son</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manager,</a:t>
            </a:r>
            <a:r>
              <a:rPr sz="2400" spc="1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son </a:t>
            </a:r>
            <a:r>
              <a:rPr sz="240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avenir</a:t>
            </a:r>
            <a:r>
              <a:rPr sz="2400" spc="1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professionnel</a:t>
            </a:r>
            <a:endParaRPr sz="2400" dirty="0">
              <a:solidFill>
                <a:srgbClr val="002060"/>
              </a:solidFill>
              <a:latin typeface="Arial" panose="020B0604020202020204" pitchFamily="34" charset="0"/>
              <a:cs typeface="Arial" panose="020B0604020202020204" pitchFamily="34" charset="0"/>
            </a:endParaRPr>
          </a:p>
        </p:txBody>
      </p:sp>
      <p:sp>
        <p:nvSpPr>
          <p:cNvPr id="21" name="object 10">
            <a:extLst>
              <a:ext uri="{FF2B5EF4-FFF2-40B4-BE49-F238E27FC236}">
                <a16:creationId xmlns:a16="http://schemas.microsoft.com/office/drawing/2014/main" id="{CF3BCBAF-60FE-351F-C361-6E8F62157BE8}"/>
              </a:ext>
            </a:extLst>
          </p:cNvPr>
          <p:cNvSpPr/>
          <p:nvPr/>
        </p:nvSpPr>
        <p:spPr>
          <a:xfrm>
            <a:off x="4790279" y="3063989"/>
            <a:ext cx="1693545" cy="1668780"/>
          </a:xfrm>
          <a:custGeom>
            <a:avLst/>
            <a:gdLst/>
            <a:ahLst/>
            <a:cxnLst/>
            <a:rect l="l" t="t" r="r" b="b"/>
            <a:pathLst>
              <a:path w="1693545" h="1668779">
                <a:moveTo>
                  <a:pt x="846582" y="0"/>
                </a:moveTo>
                <a:lnTo>
                  <a:pt x="798536" y="1320"/>
                </a:lnTo>
                <a:lnTo>
                  <a:pt x="751194" y="5235"/>
                </a:lnTo>
                <a:lnTo>
                  <a:pt x="704627" y="11674"/>
                </a:lnTo>
                <a:lnTo>
                  <a:pt x="658907" y="20567"/>
                </a:lnTo>
                <a:lnTo>
                  <a:pt x="614106" y="31842"/>
                </a:lnTo>
                <a:lnTo>
                  <a:pt x="570293" y="45431"/>
                </a:lnTo>
                <a:lnTo>
                  <a:pt x="527542" y="61261"/>
                </a:lnTo>
                <a:lnTo>
                  <a:pt x="485923" y="79264"/>
                </a:lnTo>
                <a:lnTo>
                  <a:pt x="445508" y="99369"/>
                </a:lnTo>
                <a:lnTo>
                  <a:pt x="406368" y="121504"/>
                </a:lnTo>
                <a:lnTo>
                  <a:pt x="368575" y="145601"/>
                </a:lnTo>
                <a:lnTo>
                  <a:pt x="332200" y="171588"/>
                </a:lnTo>
                <a:lnTo>
                  <a:pt x="297315" y="199394"/>
                </a:lnTo>
                <a:lnTo>
                  <a:pt x="263990" y="228951"/>
                </a:lnTo>
                <a:lnTo>
                  <a:pt x="232298" y="260187"/>
                </a:lnTo>
                <a:lnTo>
                  <a:pt x="202309" y="293031"/>
                </a:lnTo>
                <a:lnTo>
                  <a:pt x="174096" y="327415"/>
                </a:lnTo>
                <a:lnTo>
                  <a:pt x="147729" y="363266"/>
                </a:lnTo>
                <a:lnTo>
                  <a:pt x="123280" y="400515"/>
                </a:lnTo>
                <a:lnTo>
                  <a:pt x="100821" y="439091"/>
                </a:lnTo>
                <a:lnTo>
                  <a:pt x="80423" y="478924"/>
                </a:lnTo>
                <a:lnTo>
                  <a:pt x="62157" y="519943"/>
                </a:lnTo>
                <a:lnTo>
                  <a:pt x="46095" y="562079"/>
                </a:lnTo>
                <a:lnTo>
                  <a:pt x="32308" y="605260"/>
                </a:lnTo>
                <a:lnTo>
                  <a:pt x="20867" y="649417"/>
                </a:lnTo>
                <a:lnTo>
                  <a:pt x="11845" y="694479"/>
                </a:lnTo>
                <a:lnTo>
                  <a:pt x="5312" y="740375"/>
                </a:lnTo>
                <a:lnTo>
                  <a:pt x="1339" y="787035"/>
                </a:lnTo>
                <a:lnTo>
                  <a:pt x="0" y="834390"/>
                </a:lnTo>
                <a:lnTo>
                  <a:pt x="1339" y="881744"/>
                </a:lnTo>
                <a:lnTo>
                  <a:pt x="5312" y="928404"/>
                </a:lnTo>
                <a:lnTo>
                  <a:pt x="11845" y="974300"/>
                </a:lnTo>
                <a:lnTo>
                  <a:pt x="20867" y="1019362"/>
                </a:lnTo>
                <a:lnTo>
                  <a:pt x="32308" y="1063519"/>
                </a:lnTo>
                <a:lnTo>
                  <a:pt x="46095" y="1106700"/>
                </a:lnTo>
                <a:lnTo>
                  <a:pt x="62157" y="1148836"/>
                </a:lnTo>
                <a:lnTo>
                  <a:pt x="80423" y="1189855"/>
                </a:lnTo>
                <a:lnTo>
                  <a:pt x="100821" y="1229688"/>
                </a:lnTo>
                <a:lnTo>
                  <a:pt x="123280" y="1268264"/>
                </a:lnTo>
                <a:lnTo>
                  <a:pt x="147729" y="1305513"/>
                </a:lnTo>
                <a:lnTo>
                  <a:pt x="174096" y="1341364"/>
                </a:lnTo>
                <a:lnTo>
                  <a:pt x="202309" y="1375748"/>
                </a:lnTo>
                <a:lnTo>
                  <a:pt x="232298" y="1408592"/>
                </a:lnTo>
                <a:lnTo>
                  <a:pt x="263990" y="1439828"/>
                </a:lnTo>
                <a:lnTo>
                  <a:pt x="297315" y="1469385"/>
                </a:lnTo>
                <a:lnTo>
                  <a:pt x="332200" y="1497191"/>
                </a:lnTo>
                <a:lnTo>
                  <a:pt x="368575" y="1523178"/>
                </a:lnTo>
                <a:lnTo>
                  <a:pt x="406368" y="1547275"/>
                </a:lnTo>
                <a:lnTo>
                  <a:pt x="445508" y="1569410"/>
                </a:lnTo>
                <a:lnTo>
                  <a:pt x="485923" y="1589515"/>
                </a:lnTo>
                <a:lnTo>
                  <a:pt x="527542" y="1607518"/>
                </a:lnTo>
                <a:lnTo>
                  <a:pt x="570293" y="1623348"/>
                </a:lnTo>
                <a:lnTo>
                  <a:pt x="614106" y="1636937"/>
                </a:lnTo>
                <a:lnTo>
                  <a:pt x="658907" y="1648212"/>
                </a:lnTo>
                <a:lnTo>
                  <a:pt x="704627" y="1657105"/>
                </a:lnTo>
                <a:lnTo>
                  <a:pt x="751194" y="1663544"/>
                </a:lnTo>
                <a:lnTo>
                  <a:pt x="798536" y="1667459"/>
                </a:lnTo>
                <a:lnTo>
                  <a:pt x="846582" y="1668780"/>
                </a:lnTo>
                <a:lnTo>
                  <a:pt x="894627" y="1667459"/>
                </a:lnTo>
                <a:lnTo>
                  <a:pt x="941969" y="1663544"/>
                </a:lnTo>
                <a:lnTo>
                  <a:pt x="988536" y="1657105"/>
                </a:lnTo>
                <a:lnTo>
                  <a:pt x="1034256" y="1648212"/>
                </a:lnTo>
                <a:lnTo>
                  <a:pt x="1079057" y="1636937"/>
                </a:lnTo>
                <a:lnTo>
                  <a:pt x="1122870" y="1623348"/>
                </a:lnTo>
                <a:lnTo>
                  <a:pt x="1165621" y="1607518"/>
                </a:lnTo>
                <a:lnTo>
                  <a:pt x="1207240" y="1589515"/>
                </a:lnTo>
                <a:lnTo>
                  <a:pt x="1247655" y="1569410"/>
                </a:lnTo>
                <a:lnTo>
                  <a:pt x="1286795" y="1547275"/>
                </a:lnTo>
                <a:lnTo>
                  <a:pt x="1324588" y="1523178"/>
                </a:lnTo>
                <a:lnTo>
                  <a:pt x="1360963" y="1497191"/>
                </a:lnTo>
                <a:lnTo>
                  <a:pt x="1395848" y="1469385"/>
                </a:lnTo>
                <a:lnTo>
                  <a:pt x="1429173" y="1439828"/>
                </a:lnTo>
                <a:lnTo>
                  <a:pt x="1460865" y="1408592"/>
                </a:lnTo>
                <a:lnTo>
                  <a:pt x="1490854" y="1375748"/>
                </a:lnTo>
                <a:lnTo>
                  <a:pt x="1519067" y="1341364"/>
                </a:lnTo>
                <a:lnTo>
                  <a:pt x="1545434" y="1305513"/>
                </a:lnTo>
                <a:lnTo>
                  <a:pt x="1569883" y="1268264"/>
                </a:lnTo>
                <a:lnTo>
                  <a:pt x="1592342" y="1229688"/>
                </a:lnTo>
                <a:lnTo>
                  <a:pt x="1612740" y="1189855"/>
                </a:lnTo>
                <a:lnTo>
                  <a:pt x="1631006" y="1148836"/>
                </a:lnTo>
                <a:lnTo>
                  <a:pt x="1647068" y="1106700"/>
                </a:lnTo>
                <a:lnTo>
                  <a:pt x="1660855" y="1063519"/>
                </a:lnTo>
                <a:lnTo>
                  <a:pt x="1672296" y="1019362"/>
                </a:lnTo>
                <a:lnTo>
                  <a:pt x="1681318" y="974300"/>
                </a:lnTo>
                <a:lnTo>
                  <a:pt x="1687851" y="928404"/>
                </a:lnTo>
                <a:lnTo>
                  <a:pt x="1691824" y="881744"/>
                </a:lnTo>
                <a:lnTo>
                  <a:pt x="1693164" y="834390"/>
                </a:lnTo>
                <a:lnTo>
                  <a:pt x="1691824" y="787035"/>
                </a:lnTo>
                <a:lnTo>
                  <a:pt x="1687851" y="740375"/>
                </a:lnTo>
                <a:lnTo>
                  <a:pt x="1681318" y="694479"/>
                </a:lnTo>
                <a:lnTo>
                  <a:pt x="1672296" y="649417"/>
                </a:lnTo>
                <a:lnTo>
                  <a:pt x="1660855" y="605260"/>
                </a:lnTo>
                <a:lnTo>
                  <a:pt x="1647068" y="562079"/>
                </a:lnTo>
                <a:lnTo>
                  <a:pt x="1631006" y="519943"/>
                </a:lnTo>
                <a:lnTo>
                  <a:pt x="1612740" y="478924"/>
                </a:lnTo>
                <a:lnTo>
                  <a:pt x="1592342" y="439091"/>
                </a:lnTo>
                <a:lnTo>
                  <a:pt x="1569883" y="400515"/>
                </a:lnTo>
                <a:lnTo>
                  <a:pt x="1545434" y="363266"/>
                </a:lnTo>
                <a:lnTo>
                  <a:pt x="1519067" y="327415"/>
                </a:lnTo>
                <a:lnTo>
                  <a:pt x="1490854" y="293031"/>
                </a:lnTo>
                <a:lnTo>
                  <a:pt x="1460865" y="260187"/>
                </a:lnTo>
                <a:lnTo>
                  <a:pt x="1429173" y="228951"/>
                </a:lnTo>
                <a:lnTo>
                  <a:pt x="1395848" y="199394"/>
                </a:lnTo>
                <a:lnTo>
                  <a:pt x="1360963" y="171588"/>
                </a:lnTo>
                <a:lnTo>
                  <a:pt x="1324588" y="145601"/>
                </a:lnTo>
                <a:lnTo>
                  <a:pt x="1286795" y="121504"/>
                </a:lnTo>
                <a:lnTo>
                  <a:pt x="1247655" y="99369"/>
                </a:lnTo>
                <a:lnTo>
                  <a:pt x="1207240" y="79264"/>
                </a:lnTo>
                <a:lnTo>
                  <a:pt x="1165621" y="61261"/>
                </a:lnTo>
                <a:lnTo>
                  <a:pt x="1122870" y="45431"/>
                </a:lnTo>
                <a:lnTo>
                  <a:pt x="1079057" y="31842"/>
                </a:lnTo>
                <a:lnTo>
                  <a:pt x="1034256" y="20567"/>
                </a:lnTo>
                <a:lnTo>
                  <a:pt x="988536" y="11674"/>
                </a:lnTo>
                <a:lnTo>
                  <a:pt x="941969" y="5235"/>
                </a:lnTo>
                <a:lnTo>
                  <a:pt x="894627" y="1320"/>
                </a:lnTo>
                <a:lnTo>
                  <a:pt x="846582" y="0"/>
                </a:lnTo>
                <a:close/>
              </a:path>
            </a:pathLst>
          </a:custGeom>
          <a:solidFill>
            <a:srgbClr val="F8C212"/>
          </a:solidFill>
        </p:spPr>
        <p:txBody>
          <a:bodyPr wrap="square" lIns="0" tIns="0" rIns="0" bIns="0" rtlCol="0"/>
          <a:lstStyle/>
          <a:p>
            <a:endParaRPr dirty="0">
              <a:solidFill>
                <a:prstClr val="black"/>
              </a:solidFill>
            </a:endParaRPr>
          </a:p>
        </p:txBody>
      </p:sp>
      <p:sp>
        <p:nvSpPr>
          <p:cNvPr id="22" name="object 11">
            <a:extLst>
              <a:ext uri="{FF2B5EF4-FFF2-40B4-BE49-F238E27FC236}">
                <a16:creationId xmlns:a16="http://schemas.microsoft.com/office/drawing/2014/main" id="{9291483F-9B2E-9792-F8D5-38D885E3FF14}"/>
              </a:ext>
            </a:extLst>
          </p:cNvPr>
          <p:cNvSpPr txBox="1"/>
          <p:nvPr/>
        </p:nvSpPr>
        <p:spPr>
          <a:xfrm>
            <a:off x="4876382" y="3735311"/>
            <a:ext cx="1540763" cy="289823"/>
          </a:xfrm>
          <a:prstGeom prst="rect">
            <a:avLst/>
          </a:prstGeom>
        </p:spPr>
        <p:txBody>
          <a:bodyPr vert="horz" wrap="square" lIns="0" tIns="12700" rIns="0" bIns="0" rtlCol="0">
            <a:spAutoFit/>
          </a:bodyPr>
          <a:lstStyle/>
          <a:p>
            <a:pPr marL="24765" algn="ctr">
              <a:spcBef>
                <a:spcPts val="100"/>
              </a:spcBef>
            </a:pPr>
            <a:r>
              <a:rPr b="1" dirty="0">
                <a:solidFill>
                  <a:srgbClr val="2E5395"/>
                </a:solidFill>
                <a:latin typeface="Arial MT"/>
                <a:cs typeface="Arial MT"/>
              </a:rPr>
              <a:t>2</a:t>
            </a:r>
            <a:r>
              <a:rPr b="1" spc="-100" dirty="0">
                <a:solidFill>
                  <a:srgbClr val="2E5395"/>
                </a:solidFill>
                <a:latin typeface="Arial MT"/>
                <a:cs typeface="Arial MT"/>
              </a:rPr>
              <a:t> </a:t>
            </a:r>
            <a:r>
              <a:rPr b="1" spc="-5" dirty="0" err="1">
                <a:solidFill>
                  <a:srgbClr val="2E5395"/>
                </a:solidFill>
                <a:latin typeface="Arial MT"/>
                <a:cs typeface="Arial MT"/>
              </a:rPr>
              <a:t>pré</a:t>
            </a:r>
            <a:r>
              <a:rPr lang="fr-FR" b="1" spc="-5" dirty="0">
                <a:solidFill>
                  <a:srgbClr val="2E5395"/>
                </a:solidFill>
                <a:latin typeface="Arial MT"/>
                <a:cs typeface="Arial MT"/>
              </a:rPr>
              <a:t>-</a:t>
            </a:r>
            <a:r>
              <a:rPr b="1" spc="-5" dirty="0" err="1">
                <a:solidFill>
                  <a:srgbClr val="2E5395"/>
                </a:solidFill>
                <a:latin typeface="Arial MT"/>
                <a:cs typeface="Arial MT"/>
              </a:rPr>
              <a:t>re</a:t>
            </a:r>
            <a:r>
              <a:rPr b="1" spc="-15" dirty="0" err="1">
                <a:solidFill>
                  <a:srgbClr val="2E5395"/>
                </a:solidFill>
                <a:latin typeface="Arial MT"/>
                <a:cs typeface="Arial MT"/>
              </a:rPr>
              <a:t>q</a:t>
            </a:r>
            <a:r>
              <a:rPr b="1" spc="-5" dirty="0" err="1">
                <a:solidFill>
                  <a:srgbClr val="2E5395"/>
                </a:solidFill>
                <a:latin typeface="Arial MT"/>
                <a:cs typeface="Arial MT"/>
              </a:rPr>
              <a:t>u</a:t>
            </a:r>
            <a:r>
              <a:rPr b="1" spc="-15" dirty="0" err="1">
                <a:solidFill>
                  <a:srgbClr val="2E5395"/>
                </a:solidFill>
                <a:latin typeface="Arial MT"/>
                <a:cs typeface="Arial MT"/>
              </a:rPr>
              <a:t>i</a:t>
            </a:r>
            <a:r>
              <a:rPr b="1" dirty="0" err="1">
                <a:solidFill>
                  <a:srgbClr val="2E5395"/>
                </a:solidFill>
                <a:latin typeface="Arial MT"/>
                <a:cs typeface="Arial MT"/>
              </a:rPr>
              <a:t>s</a:t>
            </a:r>
            <a:endParaRPr b="1" dirty="0">
              <a:solidFill>
                <a:prstClr val="black"/>
              </a:solidFill>
              <a:latin typeface="Arial MT"/>
              <a:cs typeface="Arial MT"/>
            </a:endParaRPr>
          </a:p>
        </p:txBody>
      </p:sp>
    </p:spTree>
    <p:extLst>
      <p:ext uri="{BB962C8B-B14F-4D97-AF65-F5344CB8AC3E}">
        <p14:creationId xmlns:p14="http://schemas.microsoft.com/office/powerpoint/2010/main" val="5136969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r>
              <a:rPr lang="fr-FR" sz="3200" b="1" dirty="0"/>
              <a:t>Une évaluation des savoirs techniques comme premier outil d’aide à  la décision, alignée sur la classification</a:t>
            </a:r>
          </a:p>
        </p:txBody>
      </p:sp>
      <p:pic>
        <p:nvPicPr>
          <p:cNvPr id="15" name="bg object 18">
            <a:extLst>
              <a:ext uri="{FF2B5EF4-FFF2-40B4-BE49-F238E27FC236}">
                <a16:creationId xmlns:a16="http://schemas.microsoft.com/office/drawing/2014/main" id="{19D932C2-5AA5-A48F-F242-A8AF3D7B53AB}"/>
              </a:ext>
            </a:extLst>
          </p:cNvPr>
          <p:cNvPicPr/>
          <p:nvPr/>
        </p:nvPicPr>
        <p:blipFill>
          <a:blip r:embed="rId2" cstate="print"/>
          <a:stretch>
            <a:fillRect/>
          </a:stretch>
        </p:blipFill>
        <p:spPr>
          <a:xfrm>
            <a:off x="80280" y="5948548"/>
            <a:ext cx="1122219" cy="886426"/>
          </a:xfrm>
          <a:prstGeom prst="rect">
            <a:avLst/>
          </a:prstGeom>
        </p:spPr>
      </p:pic>
      <p:sp>
        <p:nvSpPr>
          <p:cNvPr id="4" name="object 3">
            <a:extLst>
              <a:ext uri="{FF2B5EF4-FFF2-40B4-BE49-F238E27FC236}">
                <a16:creationId xmlns:a16="http://schemas.microsoft.com/office/drawing/2014/main" id="{66F6248C-DF97-8B6B-400A-BC4BB1DB007E}"/>
              </a:ext>
            </a:extLst>
          </p:cNvPr>
          <p:cNvSpPr txBox="1"/>
          <p:nvPr/>
        </p:nvSpPr>
        <p:spPr>
          <a:xfrm>
            <a:off x="916940" y="5465801"/>
            <a:ext cx="10419715" cy="720725"/>
          </a:xfrm>
          <a:prstGeom prst="rect">
            <a:avLst/>
          </a:prstGeom>
        </p:spPr>
        <p:txBody>
          <a:bodyPr vert="horz" wrap="square" lIns="0" tIns="53975" rIns="0" bIns="0" rtlCol="0">
            <a:spAutoFit/>
          </a:bodyPr>
          <a:lstStyle/>
          <a:p>
            <a:pPr marL="12700" marR="5080">
              <a:lnSpc>
                <a:spcPts val="2590"/>
              </a:lnSpc>
              <a:spcBef>
                <a:spcPts val="425"/>
              </a:spcBef>
            </a:pPr>
            <a:r>
              <a:rPr sz="2400" spc="-5" dirty="0">
                <a:solidFill>
                  <a:srgbClr val="2E5395"/>
                </a:solidFill>
                <a:latin typeface="Arial MT"/>
                <a:cs typeface="Arial MT"/>
              </a:rPr>
              <a:t>Un</a:t>
            </a:r>
            <a:r>
              <a:rPr sz="2400" spc="-10" dirty="0">
                <a:solidFill>
                  <a:srgbClr val="2E5395"/>
                </a:solidFill>
                <a:latin typeface="Arial MT"/>
                <a:cs typeface="Arial MT"/>
              </a:rPr>
              <a:t> </a:t>
            </a:r>
            <a:r>
              <a:rPr sz="2400" spc="-5" dirty="0">
                <a:solidFill>
                  <a:srgbClr val="2E5395"/>
                </a:solidFill>
                <a:latin typeface="Arial MT"/>
                <a:cs typeface="Arial MT"/>
              </a:rPr>
              <a:t>outil</a:t>
            </a:r>
            <a:r>
              <a:rPr sz="2400" spc="5" dirty="0">
                <a:solidFill>
                  <a:srgbClr val="2E5395"/>
                </a:solidFill>
                <a:latin typeface="Arial MT"/>
                <a:cs typeface="Arial MT"/>
              </a:rPr>
              <a:t> </a:t>
            </a:r>
            <a:r>
              <a:rPr sz="2400" spc="-10" dirty="0">
                <a:solidFill>
                  <a:srgbClr val="2E5395"/>
                </a:solidFill>
                <a:latin typeface="Arial MT"/>
                <a:cs typeface="Arial MT"/>
              </a:rPr>
              <a:t>d’évaluation</a:t>
            </a:r>
            <a:r>
              <a:rPr sz="2400" spc="50" dirty="0">
                <a:solidFill>
                  <a:srgbClr val="2E5395"/>
                </a:solidFill>
                <a:latin typeface="Arial MT"/>
                <a:cs typeface="Arial MT"/>
              </a:rPr>
              <a:t> </a:t>
            </a:r>
            <a:r>
              <a:rPr sz="2400" spc="-5" dirty="0">
                <a:solidFill>
                  <a:srgbClr val="2E5395"/>
                </a:solidFill>
                <a:latin typeface="Arial MT"/>
                <a:cs typeface="Arial MT"/>
              </a:rPr>
              <a:t>électronique</a:t>
            </a:r>
            <a:r>
              <a:rPr sz="2400" spc="30" dirty="0">
                <a:solidFill>
                  <a:srgbClr val="2E5395"/>
                </a:solidFill>
                <a:latin typeface="Arial MT"/>
                <a:cs typeface="Arial MT"/>
              </a:rPr>
              <a:t> </a:t>
            </a:r>
            <a:r>
              <a:rPr sz="2400" spc="-5" dirty="0">
                <a:solidFill>
                  <a:srgbClr val="2E5395"/>
                </a:solidFill>
                <a:latin typeface="Arial MT"/>
                <a:cs typeface="Arial MT"/>
              </a:rPr>
              <a:t>des connaissances</a:t>
            </a:r>
            <a:r>
              <a:rPr sz="2400" spc="50" dirty="0">
                <a:solidFill>
                  <a:srgbClr val="2E5395"/>
                </a:solidFill>
                <a:latin typeface="Arial MT"/>
                <a:cs typeface="Arial MT"/>
              </a:rPr>
              <a:t> </a:t>
            </a:r>
            <a:r>
              <a:rPr sz="2400" spc="-5" dirty="0">
                <a:solidFill>
                  <a:srgbClr val="2E5395"/>
                </a:solidFill>
                <a:latin typeface="Arial MT"/>
                <a:cs typeface="Arial MT"/>
              </a:rPr>
              <a:t>techniques</a:t>
            </a:r>
            <a:r>
              <a:rPr sz="2400" spc="25" dirty="0">
                <a:solidFill>
                  <a:srgbClr val="2E5395"/>
                </a:solidFill>
                <a:latin typeface="Arial MT"/>
                <a:cs typeface="Arial MT"/>
              </a:rPr>
              <a:t> </a:t>
            </a:r>
            <a:r>
              <a:rPr sz="2400" spc="-5" dirty="0">
                <a:solidFill>
                  <a:srgbClr val="2E5395"/>
                </a:solidFill>
                <a:latin typeface="Arial MT"/>
                <a:cs typeface="Arial MT"/>
              </a:rPr>
              <a:t>qui</a:t>
            </a:r>
            <a:r>
              <a:rPr sz="2400" spc="-10" dirty="0">
                <a:solidFill>
                  <a:srgbClr val="2E5395"/>
                </a:solidFill>
                <a:latin typeface="Arial MT"/>
                <a:cs typeface="Arial MT"/>
              </a:rPr>
              <a:t> </a:t>
            </a:r>
            <a:r>
              <a:rPr sz="2400" spc="-5" dirty="0">
                <a:solidFill>
                  <a:srgbClr val="2E5395"/>
                </a:solidFill>
                <a:latin typeface="Arial MT"/>
                <a:cs typeface="Arial MT"/>
              </a:rPr>
              <a:t>adresse </a:t>
            </a:r>
            <a:r>
              <a:rPr sz="2400" spc="-650" dirty="0">
                <a:solidFill>
                  <a:srgbClr val="2E5395"/>
                </a:solidFill>
                <a:latin typeface="Arial MT"/>
                <a:cs typeface="Arial MT"/>
              </a:rPr>
              <a:t> </a:t>
            </a:r>
            <a:r>
              <a:rPr sz="2400" spc="-5" dirty="0">
                <a:solidFill>
                  <a:srgbClr val="2E5395"/>
                </a:solidFill>
                <a:latin typeface="Arial MT"/>
                <a:cs typeface="Arial MT"/>
              </a:rPr>
              <a:t>l’ensemble</a:t>
            </a:r>
            <a:r>
              <a:rPr sz="2400" spc="40" dirty="0">
                <a:solidFill>
                  <a:srgbClr val="2E5395"/>
                </a:solidFill>
                <a:latin typeface="Arial MT"/>
                <a:cs typeface="Arial MT"/>
              </a:rPr>
              <a:t> </a:t>
            </a:r>
            <a:r>
              <a:rPr sz="2400" spc="-5" dirty="0">
                <a:solidFill>
                  <a:srgbClr val="2E5395"/>
                </a:solidFill>
                <a:latin typeface="Arial MT"/>
                <a:cs typeface="Arial MT"/>
              </a:rPr>
              <a:t>des </a:t>
            </a:r>
            <a:r>
              <a:rPr sz="2400" dirty="0">
                <a:solidFill>
                  <a:srgbClr val="2E5395"/>
                </a:solidFill>
                <a:latin typeface="Arial MT"/>
                <a:cs typeface="Arial MT"/>
              </a:rPr>
              <a:t>segments </a:t>
            </a:r>
            <a:r>
              <a:rPr sz="2400" spc="-5" dirty="0">
                <a:solidFill>
                  <a:srgbClr val="2E5395"/>
                </a:solidFill>
                <a:latin typeface="Arial MT"/>
                <a:cs typeface="Arial MT"/>
              </a:rPr>
              <a:t>et</a:t>
            </a:r>
            <a:r>
              <a:rPr sz="2400" spc="-20" dirty="0">
                <a:solidFill>
                  <a:srgbClr val="2E5395"/>
                </a:solidFill>
                <a:latin typeface="Arial MT"/>
                <a:cs typeface="Arial MT"/>
              </a:rPr>
              <a:t> </a:t>
            </a:r>
            <a:r>
              <a:rPr sz="2400" spc="-5" dirty="0">
                <a:solidFill>
                  <a:srgbClr val="2E5395"/>
                </a:solidFill>
                <a:latin typeface="Arial MT"/>
                <a:cs typeface="Arial MT"/>
              </a:rPr>
              <a:t>des</a:t>
            </a:r>
            <a:r>
              <a:rPr sz="2400" spc="5" dirty="0">
                <a:solidFill>
                  <a:srgbClr val="2E5395"/>
                </a:solidFill>
                <a:latin typeface="Arial MT"/>
                <a:cs typeface="Arial MT"/>
              </a:rPr>
              <a:t> </a:t>
            </a:r>
            <a:r>
              <a:rPr sz="2400" dirty="0">
                <a:solidFill>
                  <a:srgbClr val="2E5395"/>
                </a:solidFill>
                <a:latin typeface="Arial MT"/>
                <a:cs typeface="Arial MT"/>
              </a:rPr>
              <a:t>modes </a:t>
            </a:r>
            <a:r>
              <a:rPr sz="2400" spc="-5" dirty="0">
                <a:solidFill>
                  <a:srgbClr val="2E5395"/>
                </a:solidFill>
                <a:latin typeface="Arial MT"/>
                <a:cs typeface="Arial MT"/>
              </a:rPr>
              <a:t>opératoires,</a:t>
            </a:r>
            <a:r>
              <a:rPr sz="2400" dirty="0">
                <a:solidFill>
                  <a:srgbClr val="2E5395"/>
                </a:solidFill>
                <a:latin typeface="Arial MT"/>
                <a:cs typeface="Arial MT"/>
              </a:rPr>
              <a:t> </a:t>
            </a:r>
            <a:r>
              <a:rPr sz="2400" spc="-10" dirty="0">
                <a:solidFill>
                  <a:srgbClr val="2E5395"/>
                </a:solidFill>
                <a:latin typeface="Arial MT"/>
                <a:cs typeface="Arial MT"/>
              </a:rPr>
              <a:t>accessible</a:t>
            </a:r>
            <a:r>
              <a:rPr sz="2400" spc="30" dirty="0">
                <a:solidFill>
                  <a:srgbClr val="2E5395"/>
                </a:solidFill>
                <a:latin typeface="Arial MT"/>
                <a:cs typeface="Arial MT"/>
              </a:rPr>
              <a:t> </a:t>
            </a:r>
            <a:r>
              <a:rPr sz="2400" spc="-5" dirty="0">
                <a:solidFill>
                  <a:srgbClr val="2E5395"/>
                </a:solidFill>
                <a:latin typeface="Arial MT"/>
                <a:cs typeface="Arial MT"/>
              </a:rPr>
              <a:t>en </a:t>
            </a:r>
            <a:r>
              <a:rPr sz="2400" dirty="0">
                <a:solidFill>
                  <a:srgbClr val="2E5395"/>
                </a:solidFill>
                <a:latin typeface="Arial MT"/>
                <a:cs typeface="Arial MT"/>
              </a:rPr>
              <a:t>centre</a:t>
            </a:r>
            <a:endParaRPr sz="2400">
              <a:solidFill>
                <a:prstClr val="black"/>
              </a:solidFill>
              <a:latin typeface="Arial MT"/>
              <a:cs typeface="Arial MT"/>
            </a:endParaRPr>
          </a:p>
        </p:txBody>
      </p:sp>
      <p:pic>
        <p:nvPicPr>
          <p:cNvPr id="5" name="object 4">
            <a:extLst>
              <a:ext uri="{FF2B5EF4-FFF2-40B4-BE49-F238E27FC236}">
                <a16:creationId xmlns:a16="http://schemas.microsoft.com/office/drawing/2014/main" id="{F24C5DA2-0042-1654-A9F2-F1F4BAC7B262}"/>
              </a:ext>
            </a:extLst>
          </p:cNvPr>
          <p:cNvPicPr/>
          <p:nvPr/>
        </p:nvPicPr>
        <p:blipFill>
          <a:blip r:embed="rId3" cstate="print"/>
          <a:stretch>
            <a:fillRect/>
          </a:stretch>
        </p:blipFill>
        <p:spPr>
          <a:xfrm>
            <a:off x="2738628" y="1223536"/>
            <a:ext cx="6714744" cy="4009906"/>
          </a:xfrm>
          <a:prstGeom prst="rect">
            <a:avLst/>
          </a:prstGeom>
        </p:spPr>
      </p:pic>
    </p:spTree>
    <p:extLst>
      <p:ext uri="{BB962C8B-B14F-4D97-AF65-F5344CB8AC3E}">
        <p14:creationId xmlns:p14="http://schemas.microsoft.com/office/powerpoint/2010/main" val="16071260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r>
              <a:rPr lang="fr-FR" sz="3200" b="1" dirty="0"/>
              <a:t>29 modules d’évaluation qui adressent 100% du périmètre technique  d’Euromaster</a:t>
            </a:r>
          </a:p>
        </p:txBody>
      </p:sp>
      <p:sp>
        <p:nvSpPr>
          <p:cNvPr id="3" name="object 6">
            <a:extLst>
              <a:ext uri="{FF2B5EF4-FFF2-40B4-BE49-F238E27FC236}">
                <a16:creationId xmlns:a16="http://schemas.microsoft.com/office/drawing/2014/main" id="{9954E6CD-9220-39F9-B959-F0424DF8E186}"/>
              </a:ext>
            </a:extLst>
          </p:cNvPr>
          <p:cNvSpPr txBox="1">
            <a:spLocks/>
          </p:cNvSpPr>
          <p:nvPr/>
        </p:nvSpPr>
        <p:spPr>
          <a:xfrm>
            <a:off x="9792589" y="6679566"/>
            <a:ext cx="231775" cy="178434"/>
          </a:xfrm>
          <a:prstGeom prst="rect">
            <a:avLst/>
          </a:prstGeom>
        </p:spPr>
        <p:txBody>
          <a:bodyPr vert="horz" wrap="square" lIns="0" tIns="0" rIns="0" bIns="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ts val="1240"/>
              </a:lnSpc>
            </a:pPr>
            <a:fld id="{81D60167-4931-47E6-BA6A-407CBD079E47}" type="slidenum">
              <a:rPr lang="fr-FR" smtClean="0"/>
              <a:pPr marL="38100">
                <a:lnSpc>
                  <a:spcPts val="1240"/>
                </a:lnSpc>
              </a:pPr>
              <a:t>62</a:t>
            </a:fld>
            <a:endParaRPr lang="fr-FR" dirty="0"/>
          </a:p>
        </p:txBody>
      </p:sp>
      <p:sp>
        <p:nvSpPr>
          <p:cNvPr id="6" name="object 3">
            <a:extLst>
              <a:ext uri="{FF2B5EF4-FFF2-40B4-BE49-F238E27FC236}">
                <a16:creationId xmlns:a16="http://schemas.microsoft.com/office/drawing/2014/main" id="{A25E5128-30F1-2A2F-255A-0B3EED27963D}"/>
              </a:ext>
            </a:extLst>
          </p:cNvPr>
          <p:cNvSpPr txBox="1"/>
          <p:nvPr/>
        </p:nvSpPr>
        <p:spPr>
          <a:xfrm>
            <a:off x="6902957" y="1558824"/>
            <a:ext cx="4684395" cy="3862704"/>
          </a:xfrm>
          <a:prstGeom prst="rect">
            <a:avLst/>
          </a:prstGeom>
        </p:spPr>
        <p:txBody>
          <a:bodyPr vert="horz" wrap="square" lIns="0" tIns="53975" rIns="0" bIns="0" rtlCol="0">
            <a:spAutoFit/>
          </a:bodyPr>
          <a:lstStyle/>
          <a:p>
            <a:pPr marL="355600" marR="429259" indent="-342900">
              <a:lnSpc>
                <a:spcPts val="2590"/>
              </a:lnSpc>
              <a:spcBef>
                <a:spcPts val="425"/>
              </a:spcBef>
              <a:buFont typeface="Wingdings" panose="05000000000000000000" pitchFamily="2" charset="2"/>
              <a:buChar char="§"/>
              <a:tabLst>
                <a:tab pos="367665" algn="l"/>
                <a:tab pos="368300" algn="l"/>
              </a:tabLst>
            </a:pPr>
            <a:r>
              <a:rPr sz="2400" spc="-5" dirty="0">
                <a:solidFill>
                  <a:srgbClr val="002060"/>
                </a:solidFill>
                <a:latin typeface="Arial" panose="020B0604020202020204" pitchFamily="34" charset="0"/>
                <a:cs typeface="Arial" panose="020B0604020202020204" pitchFamily="34" charset="0"/>
              </a:rPr>
              <a:t>16 modules </a:t>
            </a:r>
            <a:r>
              <a:rPr sz="2400" dirty="0">
                <a:solidFill>
                  <a:srgbClr val="002060"/>
                </a:solidFill>
                <a:latin typeface="Arial" panose="020B0604020202020204" pitchFamily="34" charset="0"/>
                <a:cs typeface="Arial" panose="020B0604020202020204" pitchFamily="34" charset="0"/>
              </a:rPr>
              <a:t>et </a:t>
            </a:r>
            <a:r>
              <a:rPr sz="2400" spc="-5" dirty="0">
                <a:solidFill>
                  <a:srgbClr val="002060"/>
                </a:solidFill>
                <a:latin typeface="Arial" panose="020B0604020202020204" pitchFamily="34" charset="0"/>
                <a:cs typeface="Arial" panose="020B0604020202020204" pitchFamily="34" charset="0"/>
              </a:rPr>
              <a:t>sous modules </a:t>
            </a:r>
            <a:r>
              <a:rPr sz="2400" spc="-65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pour </a:t>
            </a:r>
            <a:r>
              <a:rPr sz="2400" dirty="0">
                <a:solidFill>
                  <a:srgbClr val="002060"/>
                </a:solidFill>
                <a:latin typeface="Arial" panose="020B0604020202020204" pitchFamily="34" charset="0"/>
                <a:cs typeface="Arial" panose="020B0604020202020204" pitchFamily="34" charset="0"/>
              </a:rPr>
              <a:t>les </a:t>
            </a:r>
            <a:r>
              <a:rPr sz="2400" spc="-5" dirty="0">
                <a:solidFill>
                  <a:srgbClr val="002060"/>
                </a:solidFill>
                <a:latin typeface="Arial" panose="020B0604020202020204" pitchFamily="34" charset="0"/>
                <a:cs typeface="Arial" panose="020B0604020202020204" pitchFamily="34" charset="0"/>
              </a:rPr>
              <a:t>techniciens</a:t>
            </a:r>
            <a:r>
              <a:rPr sz="2400" spc="20"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VI</a:t>
            </a:r>
          </a:p>
          <a:p>
            <a:pPr marL="355600" marR="429259" indent="-342900">
              <a:lnSpc>
                <a:spcPts val="2590"/>
              </a:lnSpc>
              <a:spcBef>
                <a:spcPts val="1005"/>
              </a:spcBef>
              <a:buFont typeface="Wingdings" panose="05000000000000000000" pitchFamily="2" charset="2"/>
              <a:buChar char="§"/>
              <a:tabLst>
                <a:tab pos="367665" algn="l"/>
                <a:tab pos="368300" algn="l"/>
              </a:tabLst>
            </a:pPr>
            <a:r>
              <a:rPr sz="2400" spc="-5" dirty="0">
                <a:solidFill>
                  <a:srgbClr val="002060"/>
                </a:solidFill>
                <a:latin typeface="Arial" panose="020B0604020202020204" pitchFamily="34" charset="0"/>
                <a:cs typeface="Arial" panose="020B0604020202020204" pitchFamily="34" charset="0"/>
              </a:rPr>
              <a:t>13 modules </a:t>
            </a:r>
            <a:r>
              <a:rPr sz="2400" dirty="0">
                <a:solidFill>
                  <a:srgbClr val="002060"/>
                </a:solidFill>
                <a:latin typeface="Arial" panose="020B0604020202020204" pitchFamily="34" charset="0"/>
                <a:cs typeface="Arial" panose="020B0604020202020204" pitchFamily="34" charset="0"/>
              </a:rPr>
              <a:t>et </a:t>
            </a:r>
            <a:r>
              <a:rPr sz="2400" spc="-5" dirty="0">
                <a:solidFill>
                  <a:srgbClr val="002060"/>
                </a:solidFill>
                <a:latin typeface="Arial" panose="020B0604020202020204" pitchFamily="34" charset="0"/>
                <a:cs typeface="Arial" panose="020B0604020202020204" pitchFamily="34" charset="0"/>
              </a:rPr>
              <a:t>sous modules </a:t>
            </a:r>
            <a:r>
              <a:rPr sz="2400" spc="-65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pour</a:t>
            </a:r>
            <a:r>
              <a:rPr sz="240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les</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techniciens</a:t>
            </a:r>
            <a:r>
              <a:rPr sz="2400" spc="1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VL</a:t>
            </a:r>
            <a:endParaRPr sz="2400" dirty="0">
              <a:solidFill>
                <a:srgbClr val="002060"/>
              </a:solidFill>
              <a:latin typeface="Arial" panose="020B0604020202020204" pitchFamily="34" charset="0"/>
              <a:cs typeface="Arial" panose="020B0604020202020204" pitchFamily="34" charset="0"/>
            </a:endParaRPr>
          </a:p>
          <a:p>
            <a:pPr marL="355600" marR="5080" indent="-342900">
              <a:lnSpc>
                <a:spcPts val="2590"/>
              </a:lnSpc>
              <a:spcBef>
                <a:spcPts val="1000"/>
              </a:spcBef>
              <a:buFont typeface="Wingdings" panose="05000000000000000000" pitchFamily="2" charset="2"/>
              <a:buChar char="§"/>
              <a:tabLst>
                <a:tab pos="367665" algn="l"/>
                <a:tab pos="368300" algn="l"/>
              </a:tabLst>
            </a:pPr>
            <a:r>
              <a:rPr sz="2400" dirty="0">
                <a:solidFill>
                  <a:srgbClr val="002060"/>
                </a:solidFill>
                <a:latin typeface="Arial" panose="020B0604020202020204" pitchFamily="34" charset="0"/>
                <a:cs typeface="Arial" panose="020B0604020202020204" pitchFamily="34" charset="0"/>
              </a:rPr>
              <a:t>Qui</a:t>
            </a:r>
            <a:r>
              <a:rPr sz="2400" spc="-3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intègrent</a:t>
            </a:r>
            <a:r>
              <a:rPr sz="2400" spc="-2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systématiquement </a:t>
            </a:r>
            <a:r>
              <a:rPr sz="2400" spc="-65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les </a:t>
            </a:r>
            <a:r>
              <a:rPr sz="2400" dirty="0">
                <a:solidFill>
                  <a:srgbClr val="002060"/>
                </a:solidFill>
                <a:latin typeface="Arial" panose="020B0604020202020204" pitchFamily="34" charset="0"/>
                <a:cs typeface="Arial" panose="020B0604020202020204" pitchFamily="34" charset="0"/>
              </a:rPr>
              <a:t>modes </a:t>
            </a:r>
            <a:r>
              <a:rPr sz="2400" spc="-5" dirty="0">
                <a:solidFill>
                  <a:srgbClr val="002060"/>
                </a:solidFill>
                <a:latin typeface="Arial" panose="020B0604020202020204" pitchFamily="34" charset="0"/>
                <a:cs typeface="Arial" panose="020B0604020202020204" pitchFamily="34" charset="0"/>
              </a:rPr>
              <a:t>opératoires</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liés</a:t>
            </a:r>
            <a:r>
              <a:rPr sz="2400" spc="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à la </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sécurité</a:t>
            </a:r>
            <a:endParaRPr sz="2400" dirty="0">
              <a:solidFill>
                <a:srgbClr val="002060"/>
              </a:solidFill>
              <a:latin typeface="Arial" panose="020B0604020202020204" pitchFamily="34" charset="0"/>
              <a:cs typeface="Arial" panose="020B0604020202020204" pitchFamily="34" charset="0"/>
            </a:endParaRPr>
          </a:p>
          <a:p>
            <a:pPr marL="367665" indent="-355600">
              <a:spcBef>
                <a:spcPts val="690"/>
              </a:spcBef>
              <a:buFont typeface="Wingdings" panose="05000000000000000000" pitchFamily="2" charset="2"/>
              <a:buChar char="§"/>
              <a:tabLst>
                <a:tab pos="367665" algn="l"/>
                <a:tab pos="368300" algn="l"/>
              </a:tabLst>
            </a:pPr>
            <a:r>
              <a:rPr sz="2400" spc="-5" dirty="0">
                <a:solidFill>
                  <a:srgbClr val="002060"/>
                </a:solidFill>
                <a:latin typeface="Arial" panose="020B0604020202020204" pitchFamily="34" charset="0"/>
                <a:cs typeface="Arial" panose="020B0604020202020204" pitchFamily="34" charset="0"/>
              </a:rPr>
              <a:t>1900</a:t>
            </a:r>
            <a:r>
              <a:rPr sz="240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questions</a:t>
            </a:r>
            <a:r>
              <a:rPr sz="2400" spc="10"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aléatoires</a:t>
            </a:r>
            <a:endParaRPr sz="2400" dirty="0">
              <a:solidFill>
                <a:srgbClr val="002060"/>
              </a:solidFill>
              <a:latin typeface="Arial" panose="020B0604020202020204" pitchFamily="34" charset="0"/>
              <a:cs typeface="Arial" panose="020B0604020202020204" pitchFamily="34" charset="0"/>
            </a:endParaRPr>
          </a:p>
          <a:p>
            <a:pPr marL="367665" indent="-355600">
              <a:lnSpc>
                <a:spcPts val="2735"/>
              </a:lnSpc>
              <a:spcBef>
                <a:spcPts val="705"/>
              </a:spcBef>
              <a:buFont typeface="Wingdings" panose="05000000000000000000" pitchFamily="2" charset="2"/>
              <a:buChar char="§"/>
              <a:tabLst>
                <a:tab pos="367665" algn="l"/>
                <a:tab pos="368300" algn="l"/>
              </a:tabLst>
            </a:pPr>
            <a:r>
              <a:rPr sz="2400" dirty="0">
                <a:solidFill>
                  <a:srgbClr val="002060"/>
                </a:solidFill>
                <a:latin typeface="Arial" panose="020B0604020202020204" pitchFamily="34" charset="0"/>
                <a:cs typeface="Arial" panose="020B0604020202020204" pitchFamily="34" charset="0"/>
              </a:rPr>
              <a:t>De</a:t>
            </a:r>
            <a:r>
              <a:rPr sz="2400" spc="-2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30 à</a:t>
            </a:r>
            <a:r>
              <a:rPr sz="2400" spc="-2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60</a:t>
            </a:r>
            <a:r>
              <a:rPr sz="2400" spc="-25" dirty="0">
                <a:solidFill>
                  <a:srgbClr val="002060"/>
                </a:solidFill>
                <a:latin typeface="Arial" panose="020B0604020202020204" pitchFamily="34" charset="0"/>
                <a:cs typeface="Arial" panose="020B0604020202020204" pitchFamily="34" charset="0"/>
              </a:rPr>
              <a:t> </a:t>
            </a:r>
            <a:r>
              <a:rPr sz="2400" dirty="0">
                <a:solidFill>
                  <a:srgbClr val="002060"/>
                </a:solidFill>
                <a:latin typeface="Arial" panose="020B0604020202020204" pitchFamily="34" charset="0"/>
                <a:cs typeface="Arial" panose="020B0604020202020204" pitchFamily="34" charset="0"/>
              </a:rPr>
              <a:t>minutes</a:t>
            </a:r>
            <a:r>
              <a:rPr sz="2400" spc="-5" dirty="0">
                <a:solidFill>
                  <a:srgbClr val="002060"/>
                </a:solidFill>
                <a:latin typeface="Arial" panose="020B0604020202020204" pitchFamily="34" charset="0"/>
                <a:cs typeface="Arial" panose="020B0604020202020204" pitchFamily="34" charset="0"/>
              </a:rPr>
              <a:t> pour</a:t>
            </a:r>
            <a:endParaRPr sz="2400" dirty="0">
              <a:solidFill>
                <a:srgbClr val="002060"/>
              </a:solidFill>
              <a:latin typeface="Arial" panose="020B0604020202020204" pitchFamily="34" charset="0"/>
              <a:cs typeface="Arial" panose="020B0604020202020204" pitchFamily="34" charset="0"/>
            </a:endParaRPr>
          </a:p>
          <a:p>
            <a:pPr marL="355600">
              <a:lnSpc>
                <a:spcPts val="2735"/>
              </a:lnSpc>
            </a:pPr>
            <a:r>
              <a:rPr sz="2400" spc="-5" dirty="0">
                <a:solidFill>
                  <a:srgbClr val="002060"/>
                </a:solidFill>
                <a:latin typeface="Arial" panose="020B0604020202020204" pitchFamily="34" charset="0"/>
                <a:cs typeface="Arial" panose="020B0604020202020204" pitchFamily="34" charset="0"/>
              </a:rPr>
              <a:t>réaliser</a:t>
            </a:r>
            <a:r>
              <a:rPr sz="2400" spc="5" dirty="0">
                <a:solidFill>
                  <a:srgbClr val="002060"/>
                </a:solidFill>
                <a:latin typeface="Arial" panose="020B0604020202020204" pitchFamily="34" charset="0"/>
                <a:cs typeface="Arial" panose="020B0604020202020204" pitchFamily="34" charset="0"/>
              </a:rPr>
              <a:t> </a:t>
            </a:r>
            <a:r>
              <a:rPr sz="2400" spc="-5" dirty="0">
                <a:solidFill>
                  <a:srgbClr val="002060"/>
                </a:solidFill>
                <a:latin typeface="Arial" panose="020B0604020202020204" pitchFamily="34" charset="0"/>
                <a:cs typeface="Arial" panose="020B0604020202020204" pitchFamily="34" charset="0"/>
              </a:rPr>
              <a:t>une évaluation</a:t>
            </a:r>
            <a:endParaRPr sz="2400" dirty="0">
              <a:solidFill>
                <a:srgbClr val="002060"/>
              </a:solidFill>
              <a:latin typeface="Arial" panose="020B0604020202020204" pitchFamily="34" charset="0"/>
              <a:cs typeface="Arial" panose="020B0604020202020204" pitchFamily="34" charset="0"/>
            </a:endParaRPr>
          </a:p>
        </p:txBody>
      </p:sp>
      <p:graphicFrame>
        <p:nvGraphicFramePr>
          <p:cNvPr id="7" name="object 4">
            <a:extLst>
              <a:ext uri="{FF2B5EF4-FFF2-40B4-BE49-F238E27FC236}">
                <a16:creationId xmlns:a16="http://schemas.microsoft.com/office/drawing/2014/main" id="{8CF172DF-0FD6-127E-42EC-3037DFD085B5}"/>
              </a:ext>
            </a:extLst>
          </p:cNvPr>
          <p:cNvGraphicFramePr>
            <a:graphicFrameLocks noGrp="1"/>
          </p:cNvGraphicFramePr>
          <p:nvPr>
            <p:extLst>
              <p:ext uri="{D42A27DB-BD31-4B8C-83A1-F6EECF244321}">
                <p14:modId xmlns:p14="http://schemas.microsoft.com/office/powerpoint/2010/main" val="3277401204"/>
              </p:ext>
            </p:extLst>
          </p:nvPr>
        </p:nvGraphicFramePr>
        <p:xfrm>
          <a:off x="311453" y="1327759"/>
          <a:ext cx="2597785" cy="5141619"/>
        </p:xfrm>
        <a:graphic>
          <a:graphicData uri="http://schemas.openxmlformats.org/drawingml/2006/table">
            <a:tbl>
              <a:tblPr bandRow="1">
                <a:tableStyleId>{2D5ABB26-0587-4C30-8999-92F81FD0307C}</a:tableStyleId>
              </a:tblPr>
              <a:tblGrid>
                <a:gridCol w="2597785">
                  <a:extLst>
                    <a:ext uri="{9D8B030D-6E8A-4147-A177-3AD203B41FA5}">
                      <a16:colId xmlns:a16="http://schemas.microsoft.com/office/drawing/2014/main" val="20000"/>
                    </a:ext>
                  </a:extLst>
                </a:gridCol>
              </a:tblGrid>
              <a:tr h="302164">
                <a:tc>
                  <a:txBody>
                    <a:bodyPr/>
                    <a:lstStyle/>
                    <a:p>
                      <a:pPr marL="9525">
                        <a:lnSpc>
                          <a:spcPts val="1855"/>
                        </a:lnSpc>
                        <a:spcBef>
                          <a:spcPts val="135"/>
                        </a:spcBef>
                      </a:pPr>
                      <a:r>
                        <a:rPr lang="fr-FR" sz="1600" b="1" spc="-5" dirty="0">
                          <a:solidFill>
                            <a:srgbClr val="002060"/>
                          </a:solidFill>
                          <a:latin typeface="Arial" panose="020B0604020202020204" pitchFamily="34" charset="0"/>
                          <a:cs typeface="Arial" panose="020B0604020202020204" pitchFamily="34" charset="0"/>
                        </a:rPr>
                        <a:t>151</a:t>
                      </a:r>
                      <a:r>
                        <a:rPr lang="fr-FR" sz="1600" b="1" spc="-15"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PNEUS</a:t>
                      </a:r>
                      <a:r>
                        <a:rPr lang="fr-FR" sz="1600" b="1" spc="5"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VI</a:t>
                      </a:r>
                      <a:r>
                        <a:rPr lang="fr-FR" sz="1600" b="1" spc="-15"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ET</a:t>
                      </a:r>
                      <a:r>
                        <a:rPr lang="fr-FR" sz="1600" b="1"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SÉCURITÉ</a:t>
                      </a:r>
                      <a:endParaRPr lang="fr-FR" sz="1600" dirty="0">
                        <a:solidFill>
                          <a:srgbClr val="002060"/>
                        </a:solidFill>
                        <a:latin typeface="Arial" panose="020B0604020202020204" pitchFamily="34" charset="0"/>
                        <a:cs typeface="Arial" panose="020B0604020202020204" pitchFamily="34" charset="0"/>
                      </a:endParaRPr>
                    </a:p>
                  </a:txBody>
                  <a:tcPr marL="0" marR="0" marT="1714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0"/>
                  </a:ext>
                </a:extLst>
              </a:tr>
              <a:tr h="309478">
                <a:tc>
                  <a:txBody>
                    <a:bodyPr/>
                    <a:lstStyle/>
                    <a:p>
                      <a:pPr marL="9525">
                        <a:lnSpc>
                          <a:spcPts val="1860"/>
                        </a:lnSpc>
                        <a:spcBef>
                          <a:spcPts val="135"/>
                        </a:spcBef>
                      </a:pPr>
                      <a:r>
                        <a:rPr sz="1600" spc="-5" dirty="0">
                          <a:solidFill>
                            <a:srgbClr val="002060"/>
                          </a:solidFill>
                          <a:latin typeface="Arial" panose="020B0604020202020204" pitchFamily="34" charset="0"/>
                          <a:cs typeface="Arial" panose="020B0604020202020204" pitchFamily="34" charset="0"/>
                        </a:rPr>
                        <a:t>Pneus</a:t>
                      </a:r>
                      <a:endParaRPr sz="1600" dirty="0">
                        <a:solidFill>
                          <a:srgbClr val="002060"/>
                        </a:solidFill>
                        <a:latin typeface="Arial" panose="020B0604020202020204" pitchFamily="34" charset="0"/>
                        <a:cs typeface="Arial" panose="020B0604020202020204" pitchFamily="34" charset="0"/>
                      </a:endParaRPr>
                    </a:p>
                  </a:txBody>
                  <a:tcPr marL="0" marR="0" marT="1714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1"/>
                  </a:ext>
                </a:extLst>
              </a:tr>
              <a:tr h="309478">
                <a:tc>
                  <a:txBody>
                    <a:bodyPr/>
                    <a:lstStyle/>
                    <a:p>
                      <a:pPr marL="9525">
                        <a:lnSpc>
                          <a:spcPts val="1855"/>
                        </a:lnSpc>
                        <a:spcBef>
                          <a:spcPts val="135"/>
                        </a:spcBef>
                      </a:pPr>
                      <a:r>
                        <a:rPr sz="1600" spc="-5" dirty="0">
                          <a:solidFill>
                            <a:srgbClr val="002060"/>
                          </a:solidFill>
                          <a:latin typeface="Arial" panose="020B0604020202020204" pitchFamily="34" charset="0"/>
                          <a:cs typeface="Arial" panose="020B0604020202020204" pitchFamily="34" charset="0"/>
                        </a:rPr>
                        <a:t>Sécurité</a:t>
                      </a:r>
                      <a:endParaRPr sz="1600" dirty="0">
                        <a:solidFill>
                          <a:srgbClr val="002060"/>
                        </a:solidFill>
                        <a:latin typeface="Arial" panose="020B0604020202020204" pitchFamily="34" charset="0"/>
                        <a:cs typeface="Arial" panose="020B0604020202020204" pitchFamily="34" charset="0"/>
                      </a:endParaRPr>
                    </a:p>
                  </a:txBody>
                  <a:tcPr marL="0" marR="0" marT="1714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2"/>
                  </a:ext>
                </a:extLst>
              </a:tr>
              <a:tr h="309330">
                <a:tc>
                  <a:txBody>
                    <a:bodyPr/>
                    <a:lstStyle/>
                    <a:p>
                      <a:pPr marL="9525">
                        <a:lnSpc>
                          <a:spcPts val="1855"/>
                        </a:lnSpc>
                        <a:spcBef>
                          <a:spcPts val="140"/>
                        </a:spcBef>
                      </a:pPr>
                      <a:r>
                        <a:rPr lang="fr-FR" sz="1600" b="1" spc="-5" dirty="0">
                          <a:solidFill>
                            <a:srgbClr val="002060"/>
                          </a:solidFill>
                          <a:latin typeface="Arial" panose="020B0604020202020204" pitchFamily="34" charset="0"/>
                          <a:cs typeface="Arial" panose="020B0604020202020204" pitchFamily="34" charset="0"/>
                        </a:rPr>
                        <a:t>155-ROUES</a:t>
                      </a:r>
                      <a:r>
                        <a:rPr lang="fr-FR" sz="1600" b="1" spc="-15"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À</a:t>
                      </a:r>
                      <a:r>
                        <a:rPr lang="fr-FR" sz="1600" b="1" spc="-15"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CERCLE</a:t>
                      </a:r>
                      <a:endParaRPr lang="fr-F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3"/>
                  </a:ext>
                </a:extLst>
              </a:tr>
              <a:tr h="309478">
                <a:tc>
                  <a:txBody>
                    <a:bodyPr/>
                    <a:lstStyle/>
                    <a:p>
                      <a:pPr marL="9525">
                        <a:lnSpc>
                          <a:spcPts val="1855"/>
                        </a:lnSpc>
                        <a:spcBef>
                          <a:spcPts val="135"/>
                        </a:spcBef>
                      </a:pPr>
                      <a:r>
                        <a:rPr lang="fr-FR" sz="1600" b="1" spc="-5" dirty="0">
                          <a:solidFill>
                            <a:srgbClr val="002060"/>
                          </a:solidFill>
                          <a:latin typeface="Arial" panose="020B0604020202020204" pitchFamily="34" charset="0"/>
                          <a:cs typeface="Arial" panose="020B0604020202020204" pitchFamily="34" charset="0"/>
                        </a:rPr>
                        <a:t>154-</a:t>
                      </a:r>
                      <a:r>
                        <a:rPr lang="fr-FR" sz="1600" b="1" spc="-15"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PNEUS</a:t>
                      </a:r>
                      <a:r>
                        <a:rPr lang="fr-FR" sz="1600" b="1" spc="-10"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SPÉCIAUX</a:t>
                      </a:r>
                      <a:endParaRPr lang="fr-FR" sz="1600" dirty="0">
                        <a:solidFill>
                          <a:srgbClr val="002060"/>
                        </a:solidFill>
                        <a:latin typeface="Arial" panose="020B0604020202020204" pitchFamily="34" charset="0"/>
                        <a:cs typeface="Arial" panose="020B0604020202020204" pitchFamily="34" charset="0"/>
                      </a:endParaRPr>
                    </a:p>
                  </a:txBody>
                  <a:tcPr marL="0" marR="0" marT="1714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4"/>
                  </a:ext>
                </a:extLst>
              </a:tr>
              <a:tr h="309478">
                <a:tc>
                  <a:txBody>
                    <a:bodyPr/>
                    <a:lstStyle/>
                    <a:p>
                      <a:pPr marL="9525">
                        <a:lnSpc>
                          <a:spcPts val="1855"/>
                        </a:lnSpc>
                        <a:spcBef>
                          <a:spcPts val="140"/>
                        </a:spcBef>
                      </a:pPr>
                      <a:r>
                        <a:rPr sz="1600" spc="-5" dirty="0">
                          <a:solidFill>
                            <a:srgbClr val="002060"/>
                          </a:solidFill>
                          <a:latin typeface="Arial" panose="020B0604020202020204" pitchFamily="34" charset="0"/>
                          <a:cs typeface="Arial" panose="020B0604020202020204" pitchFamily="34" charset="0"/>
                        </a:rPr>
                        <a:t>Pneumatique</a:t>
                      </a:r>
                      <a:r>
                        <a:rPr sz="1600" spc="-3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Agro</a:t>
                      </a:r>
                      <a:endParaRP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5"/>
                  </a:ext>
                </a:extLst>
              </a:tr>
              <a:tr h="309478">
                <a:tc>
                  <a:txBody>
                    <a:bodyPr/>
                    <a:lstStyle/>
                    <a:p>
                      <a:pPr marL="9525">
                        <a:lnSpc>
                          <a:spcPts val="1855"/>
                        </a:lnSpc>
                        <a:spcBef>
                          <a:spcPts val="135"/>
                        </a:spcBef>
                      </a:pPr>
                      <a:r>
                        <a:rPr sz="1600" spc="-5" dirty="0">
                          <a:solidFill>
                            <a:srgbClr val="002060"/>
                          </a:solidFill>
                          <a:latin typeface="Arial" panose="020B0604020202020204" pitchFamily="34" charset="0"/>
                          <a:cs typeface="Arial" panose="020B0604020202020204" pitchFamily="34" charset="0"/>
                        </a:rPr>
                        <a:t>Sécurité</a:t>
                      </a:r>
                      <a:r>
                        <a:rPr sz="1600" spc="-3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Agro</a:t>
                      </a:r>
                      <a:endParaRPr sz="1600">
                        <a:solidFill>
                          <a:srgbClr val="002060"/>
                        </a:solidFill>
                        <a:latin typeface="Arial" panose="020B0604020202020204" pitchFamily="34" charset="0"/>
                        <a:cs typeface="Arial" panose="020B0604020202020204" pitchFamily="34" charset="0"/>
                      </a:endParaRPr>
                    </a:p>
                  </a:txBody>
                  <a:tcPr marL="0" marR="0" marT="1714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6"/>
                  </a:ext>
                </a:extLst>
              </a:tr>
              <a:tr h="309478">
                <a:tc>
                  <a:txBody>
                    <a:bodyPr/>
                    <a:lstStyle/>
                    <a:p>
                      <a:pPr marL="9525">
                        <a:lnSpc>
                          <a:spcPts val="1855"/>
                        </a:lnSpc>
                        <a:spcBef>
                          <a:spcPts val="140"/>
                        </a:spcBef>
                      </a:pPr>
                      <a:r>
                        <a:rPr sz="1600" spc="-5" dirty="0">
                          <a:solidFill>
                            <a:srgbClr val="002060"/>
                          </a:solidFill>
                          <a:latin typeface="Arial" panose="020B0604020202020204" pitchFamily="34" charset="0"/>
                          <a:cs typeface="Arial" panose="020B0604020202020204" pitchFamily="34" charset="0"/>
                        </a:rPr>
                        <a:t>Pneus</a:t>
                      </a:r>
                      <a:r>
                        <a:rPr sz="1600" spc="-3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spéciaux</a:t>
                      </a:r>
                      <a:endParaRP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7"/>
                  </a:ext>
                </a:extLst>
              </a:tr>
              <a:tr h="309478">
                <a:tc>
                  <a:txBody>
                    <a:bodyPr/>
                    <a:lstStyle/>
                    <a:p>
                      <a:pPr marL="9525">
                        <a:lnSpc>
                          <a:spcPts val="1855"/>
                        </a:lnSpc>
                        <a:spcBef>
                          <a:spcPts val="140"/>
                        </a:spcBef>
                      </a:pPr>
                      <a:r>
                        <a:rPr lang="fr-FR" sz="1600" b="1" spc="-5" dirty="0">
                          <a:solidFill>
                            <a:srgbClr val="002060"/>
                          </a:solidFill>
                          <a:latin typeface="Arial" panose="020B0604020202020204" pitchFamily="34" charset="0"/>
                          <a:cs typeface="Arial" panose="020B0604020202020204" pitchFamily="34" charset="0"/>
                        </a:rPr>
                        <a:t>153-</a:t>
                      </a:r>
                      <a:r>
                        <a:rPr lang="fr-FR" sz="1600" b="1" spc="-35"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GÉOMÉTRIE</a:t>
                      </a:r>
                      <a:endParaRPr lang="fr-F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8"/>
                  </a:ext>
                </a:extLst>
              </a:tr>
              <a:tr h="309478">
                <a:tc>
                  <a:txBody>
                    <a:bodyPr/>
                    <a:lstStyle/>
                    <a:p>
                      <a:pPr marL="9525">
                        <a:lnSpc>
                          <a:spcPts val="1855"/>
                        </a:lnSpc>
                        <a:spcBef>
                          <a:spcPts val="140"/>
                        </a:spcBef>
                      </a:pPr>
                      <a:r>
                        <a:rPr sz="1600" spc="-5" dirty="0">
                          <a:solidFill>
                            <a:srgbClr val="002060"/>
                          </a:solidFill>
                          <a:latin typeface="Arial" panose="020B0604020202020204" pitchFamily="34" charset="0"/>
                          <a:cs typeface="Arial" panose="020B0604020202020204" pitchFamily="34" charset="0"/>
                        </a:rPr>
                        <a:t>Geo</a:t>
                      </a:r>
                      <a:r>
                        <a:rPr sz="1600" spc="-2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VI</a:t>
                      </a:r>
                      <a:endParaRP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9"/>
                  </a:ext>
                </a:extLst>
              </a:tr>
              <a:tr h="309478">
                <a:tc>
                  <a:txBody>
                    <a:bodyPr/>
                    <a:lstStyle/>
                    <a:p>
                      <a:pPr marL="9525">
                        <a:lnSpc>
                          <a:spcPts val="1855"/>
                        </a:lnSpc>
                        <a:spcBef>
                          <a:spcPts val="140"/>
                        </a:spcBef>
                      </a:pPr>
                      <a:r>
                        <a:rPr sz="1600" spc="-10" dirty="0">
                          <a:solidFill>
                            <a:srgbClr val="002060"/>
                          </a:solidFill>
                          <a:latin typeface="Arial" panose="020B0604020202020204" pitchFamily="34" charset="0"/>
                          <a:cs typeface="Arial" panose="020B0604020202020204" pitchFamily="34" charset="0"/>
                        </a:rPr>
                        <a:t>Geo</a:t>
                      </a:r>
                      <a:r>
                        <a:rPr sz="1600" spc="-2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Agro</a:t>
                      </a:r>
                      <a:endParaRP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10"/>
                  </a:ext>
                </a:extLst>
              </a:tr>
              <a:tr h="309478">
                <a:tc>
                  <a:txBody>
                    <a:bodyPr/>
                    <a:lstStyle/>
                    <a:p>
                      <a:pPr marL="9525">
                        <a:lnSpc>
                          <a:spcPts val="1850"/>
                        </a:lnSpc>
                        <a:spcBef>
                          <a:spcPts val="140"/>
                        </a:spcBef>
                      </a:pPr>
                      <a:r>
                        <a:rPr sz="1600" b="1" spc="-5" dirty="0">
                          <a:solidFill>
                            <a:srgbClr val="002060"/>
                          </a:solidFill>
                          <a:latin typeface="Arial" panose="020B0604020202020204" pitchFamily="34" charset="0"/>
                          <a:cs typeface="Arial" panose="020B0604020202020204" pitchFamily="34" charset="0"/>
                        </a:rPr>
                        <a:t>159-</a:t>
                      </a:r>
                      <a:r>
                        <a:rPr sz="1600" b="1" spc="-20" dirty="0">
                          <a:solidFill>
                            <a:srgbClr val="002060"/>
                          </a:solidFill>
                          <a:latin typeface="Arial" panose="020B0604020202020204" pitchFamily="34" charset="0"/>
                          <a:cs typeface="Arial" panose="020B0604020202020204" pitchFamily="34" charset="0"/>
                        </a:rPr>
                        <a:t> </a:t>
                      </a:r>
                      <a:r>
                        <a:rPr sz="1600" b="1" spc="-5" dirty="0">
                          <a:solidFill>
                            <a:srgbClr val="002060"/>
                          </a:solidFill>
                          <a:latin typeface="Arial" panose="020B0604020202020204" pitchFamily="34" charset="0"/>
                          <a:cs typeface="Arial" panose="020B0604020202020204" pitchFamily="34" charset="0"/>
                        </a:rPr>
                        <a:t>EC</a:t>
                      </a:r>
                      <a:r>
                        <a:rPr sz="1600" b="1" spc="-30" dirty="0">
                          <a:solidFill>
                            <a:srgbClr val="002060"/>
                          </a:solidFill>
                          <a:latin typeface="Arial" panose="020B0604020202020204" pitchFamily="34" charset="0"/>
                          <a:cs typeface="Arial" panose="020B0604020202020204" pitchFamily="34" charset="0"/>
                        </a:rPr>
                        <a:t> </a:t>
                      </a:r>
                      <a:r>
                        <a:rPr sz="1600" b="1" spc="-5" dirty="0">
                          <a:solidFill>
                            <a:srgbClr val="002060"/>
                          </a:solidFill>
                          <a:latin typeface="Arial" panose="020B0604020202020204" pitchFamily="34" charset="0"/>
                          <a:cs typeface="Arial" panose="020B0604020202020204" pitchFamily="34" charset="0"/>
                        </a:rPr>
                        <a:t>VI</a:t>
                      </a:r>
                      <a:endParaRP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11"/>
                  </a:ext>
                </a:extLst>
              </a:tr>
              <a:tr h="309478">
                <a:tc>
                  <a:txBody>
                    <a:bodyPr/>
                    <a:lstStyle/>
                    <a:p>
                      <a:pPr marL="9525">
                        <a:lnSpc>
                          <a:spcPts val="1855"/>
                        </a:lnSpc>
                        <a:spcBef>
                          <a:spcPts val="140"/>
                        </a:spcBef>
                      </a:pPr>
                      <a:r>
                        <a:rPr sz="1600" spc="-5" dirty="0">
                          <a:solidFill>
                            <a:srgbClr val="002060"/>
                          </a:solidFill>
                          <a:latin typeface="Arial" panose="020B0604020202020204" pitchFamily="34" charset="0"/>
                          <a:cs typeface="Arial" panose="020B0604020202020204" pitchFamily="34" charset="0"/>
                        </a:rPr>
                        <a:t>Freinage</a:t>
                      </a:r>
                      <a:endParaRP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12"/>
                  </a:ext>
                </a:extLst>
              </a:tr>
              <a:tr h="309330">
                <a:tc>
                  <a:txBody>
                    <a:bodyPr/>
                    <a:lstStyle/>
                    <a:p>
                      <a:pPr marL="9525">
                        <a:lnSpc>
                          <a:spcPts val="1850"/>
                        </a:lnSpc>
                        <a:spcBef>
                          <a:spcPts val="140"/>
                        </a:spcBef>
                      </a:pPr>
                      <a:r>
                        <a:rPr sz="1600" spc="-5" dirty="0">
                          <a:solidFill>
                            <a:srgbClr val="002060"/>
                          </a:solidFill>
                          <a:latin typeface="Arial" panose="020B0604020202020204" pitchFamily="34" charset="0"/>
                          <a:cs typeface="Arial" panose="020B0604020202020204" pitchFamily="34" charset="0"/>
                        </a:rPr>
                        <a:t>Suspension</a:t>
                      </a:r>
                      <a:endParaRP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13"/>
                  </a:ext>
                </a:extLst>
              </a:tr>
              <a:tr h="309478">
                <a:tc>
                  <a:txBody>
                    <a:bodyPr/>
                    <a:lstStyle/>
                    <a:p>
                      <a:pPr marL="9525">
                        <a:lnSpc>
                          <a:spcPts val="1850"/>
                        </a:lnSpc>
                        <a:spcBef>
                          <a:spcPts val="140"/>
                        </a:spcBef>
                      </a:pPr>
                      <a:r>
                        <a:rPr sz="1600" spc="-5" dirty="0">
                          <a:solidFill>
                            <a:srgbClr val="002060"/>
                          </a:solidFill>
                          <a:latin typeface="Arial" panose="020B0604020202020204" pitchFamily="34" charset="0"/>
                          <a:cs typeface="Arial" panose="020B0604020202020204" pitchFamily="34" charset="0"/>
                        </a:rPr>
                        <a:t>Climatisation</a:t>
                      </a:r>
                      <a:endParaRP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14"/>
                  </a:ext>
                </a:extLst>
              </a:tr>
              <a:tr h="309478">
                <a:tc>
                  <a:txBody>
                    <a:bodyPr/>
                    <a:lstStyle/>
                    <a:p>
                      <a:pPr marL="9525">
                        <a:lnSpc>
                          <a:spcPts val="1850"/>
                        </a:lnSpc>
                        <a:spcBef>
                          <a:spcPts val="140"/>
                        </a:spcBef>
                      </a:pPr>
                      <a:r>
                        <a:rPr lang="fr-FR" sz="1600" b="1" spc="-5" dirty="0">
                          <a:solidFill>
                            <a:srgbClr val="002060"/>
                          </a:solidFill>
                          <a:latin typeface="Arial" panose="020B0604020202020204" pitchFamily="34" charset="0"/>
                          <a:cs typeface="Arial" panose="020B0604020202020204" pitchFamily="34" charset="0"/>
                        </a:rPr>
                        <a:t>160-</a:t>
                      </a:r>
                      <a:r>
                        <a:rPr lang="fr-FR" sz="1600" b="1" spc="-35" dirty="0">
                          <a:solidFill>
                            <a:srgbClr val="002060"/>
                          </a:solidFill>
                          <a:latin typeface="Arial" panose="020B0604020202020204" pitchFamily="34" charset="0"/>
                          <a:cs typeface="Arial" panose="020B0604020202020204" pitchFamily="34" charset="0"/>
                        </a:rPr>
                        <a:t> </a:t>
                      </a:r>
                      <a:r>
                        <a:rPr lang="fr-FR" sz="1600" b="1" spc="-5" dirty="0">
                          <a:solidFill>
                            <a:srgbClr val="002060"/>
                          </a:solidFill>
                          <a:latin typeface="Arial" panose="020B0604020202020204" pitchFamily="34" charset="0"/>
                          <a:cs typeface="Arial" panose="020B0604020202020204" pitchFamily="34" charset="0"/>
                        </a:rPr>
                        <a:t>TACHY</a:t>
                      </a:r>
                      <a:endParaRPr lang="fr-FR" sz="1600" dirty="0">
                        <a:solidFill>
                          <a:srgbClr val="002060"/>
                        </a:solidFill>
                        <a:latin typeface="Arial" panose="020B0604020202020204" pitchFamily="34" charset="0"/>
                        <a:cs typeface="Arial" panose="020B0604020202020204" pitchFamily="34" charset="0"/>
                      </a:endParaRPr>
                    </a:p>
                  </a:txBody>
                  <a:tcPr marL="0" marR="0" marT="177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15"/>
                  </a:ext>
                </a:extLst>
              </a:tr>
            </a:tbl>
          </a:graphicData>
        </a:graphic>
      </p:graphicFrame>
      <p:graphicFrame>
        <p:nvGraphicFramePr>
          <p:cNvPr id="8" name="object 5">
            <a:extLst>
              <a:ext uri="{FF2B5EF4-FFF2-40B4-BE49-F238E27FC236}">
                <a16:creationId xmlns:a16="http://schemas.microsoft.com/office/drawing/2014/main" id="{41C14C33-704D-8D60-8480-9E7D7C3675D6}"/>
              </a:ext>
            </a:extLst>
          </p:cNvPr>
          <p:cNvGraphicFramePr>
            <a:graphicFrameLocks noGrp="1"/>
          </p:cNvGraphicFramePr>
          <p:nvPr>
            <p:extLst>
              <p:ext uri="{D42A27DB-BD31-4B8C-83A1-F6EECF244321}">
                <p14:modId xmlns:p14="http://schemas.microsoft.com/office/powerpoint/2010/main" val="2146871938"/>
              </p:ext>
            </p:extLst>
          </p:nvPr>
        </p:nvGraphicFramePr>
        <p:xfrm>
          <a:off x="3501135" y="1320445"/>
          <a:ext cx="3090545" cy="4951354"/>
        </p:xfrm>
        <a:graphic>
          <a:graphicData uri="http://schemas.openxmlformats.org/drawingml/2006/table">
            <a:tbl>
              <a:tblPr firstRow="1" bandRow="1">
                <a:tableStyleId>{2D5ABB26-0587-4C30-8999-92F81FD0307C}</a:tableStyleId>
              </a:tblPr>
              <a:tblGrid>
                <a:gridCol w="3090545">
                  <a:extLst>
                    <a:ext uri="{9D8B030D-6E8A-4147-A177-3AD203B41FA5}">
                      <a16:colId xmlns:a16="http://schemas.microsoft.com/office/drawing/2014/main" val="20000"/>
                    </a:ext>
                  </a:extLst>
                </a:gridCol>
              </a:tblGrid>
              <a:tr h="365759">
                <a:tc>
                  <a:txBody>
                    <a:bodyPr/>
                    <a:lstStyle/>
                    <a:p>
                      <a:pPr marL="91440">
                        <a:lnSpc>
                          <a:spcPct val="100000"/>
                        </a:lnSpc>
                        <a:spcBef>
                          <a:spcPts val="310"/>
                        </a:spcBef>
                      </a:pPr>
                      <a:r>
                        <a:rPr sz="1600" b="1" spc="-5" dirty="0">
                          <a:solidFill>
                            <a:srgbClr val="002060"/>
                          </a:solidFill>
                          <a:latin typeface="Arial" panose="020B0604020202020204" pitchFamily="34" charset="0"/>
                          <a:cs typeface="Arial" panose="020B0604020202020204" pitchFamily="34" charset="0"/>
                        </a:rPr>
                        <a:t>111</a:t>
                      </a:r>
                      <a:r>
                        <a:rPr sz="1600" b="1" spc="-10" dirty="0">
                          <a:solidFill>
                            <a:srgbClr val="002060"/>
                          </a:solidFill>
                          <a:latin typeface="Arial" panose="020B0604020202020204" pitchFamily="34" charset="0"/>
                          <a:cs typeface="Arial" panose="020B0604020202020204" pitchFamily="34" charset="0"/>
                        </a:rPr>
                        <a:t> </a:t>
                      </a:r>
                      <a:r>
                        <a:rPr sz="1600" b="1" dirty="0">
                          <a:solidFill>
                            <a:srgbClr val="002060"/>
                          </a:solidFill>
                          <a:latin typeface="Arial" panose="020B0604020202020204" pitchFamily="34" charset="0"/>
                          <a:cs typeface="Arial" panose="020B0604020202020204" pitchFamily="34" charset="0"/>
                        </a:rPr>
                        <a:t>.</a:t>
                      </a:r>
                      <a:r>
                        <a:rPr sz="1600" b="1" spc="-10" dirty="0">
                          <a:solidFill>
                            <a:srgbClr val="002060"/>
                          </a:solidFill>
                          <a:latin typeface="Arial" panose="020B0604020202020204" pitchFamily="34" charset="0"/>
                          <a:cs typeface="Arial" panose="020B0604020202020204" pitchFamily="34" charset="0"/>
                        </a:rPr>
                        <a:t> </a:t>
                      </a:r>
                      <a:r>
                        <a:rPr sz="1600" b="1" spc="-5" dirty="0">
                          <a:solidFill>
                            <a:srgbClr val="002060"/>
                          </a:solidFill>
                          <a:latin typeface="Arial" panose="020B0604020202020204" pitchFamily="34" charset="0"/>
                          <a:cs typeface="Arial" panose="020B0604020202020204" pitchFamily="34" charset="0"/>
                        </a:rPr>
                        <a:t>PNEU</a:t>
                      </a:r>
                      <a:r>
                        <a:rPr sz="1600" b="1" spc="-25" dirty="0">
                          <a:solidFill>
                            <a:srgbClr val="002060"/>
                          </a:solidFill>
                          <a:latin typeface="Arial" panose="020B0604020202020204" pitchFamily="34" charset="0"/>
                          <a:cs typeface="Arial" panose="020B0604020202020204" pitchFamily="34" charset="0"/>
                        </a:rPr>
                        <a:t> </a:t>
                      </a:r>
                      <a:r>
                        <a:rPr sz="1600" b="1" dirty="0">
                          <a:solidFill>
                            <a:srgbClr val="002060"/>
                          </a:solidFill>
                          <a:latin typeface="Arial" panose="020B0604020202020204" pitchFamily="34" charset="0"/>
                          <a:cs typeface="Arial" panose="020B0604020202020204" pitchFamily="34" charset="0"/>
                        </a:rPr>
                        <a:t>ET</a:t>
                      </a:r>
                      <a:r>
                        <a:rPr sz="1600" b="1" spc="-5" dirty="0">
                          <a:solidFill>
                            <a:srgbClr val="002060"/>
                          </a:solidFill>
                          <a:latin typeface="Arial" panose="020B0604020202020204" pitchFamily="34" charset="0"/>
                          <a:cs typeface="Arial" panose="020B0604020202020204" pitchFamily="34" charset="0"/>
                        </a:rPr>
                        <a:t> </a:t>
                      </a:r>
                      <a:r>
                        <a:rPr sz="1600" b="1" dirty="0">
                          <a:solidFill>
                            <a:srgbClr val="002060"/>
                          </a:solidFill>
                          <a:latin typeface="Arial" panose="020B0604020202020204" pitchFamily="34" charset="0"/>
                          <a:cs typeface="Arial" panose="020B0604020202020204" pitchFamily="34" charset="0"/>
                        </a:rPr>
                        <a:t>E.C</a:t>
                      </a:r>
                      <a:r>
                        <a:rPr sz="1600" b="1" spc="-25" dirty="0">
                          <a:solidFill>
                            <a:srgbClr val="002060"/>
                          </a:solidFill>
                          <a:latin typeface="Arial" panose="020B0604020202020204" pitchFamily="34" charset="0"/>
                          <a:cs typeface="Arial" panose="020B0604020202020204" pitchFamily="34" charset="0"/>
                        </a:rPr>
                        <a:t> </a:t>
                      </a:r>
                      <a:r>
                        <a:rPr sz="1600" b="1" spc="-5" dirty="0">
                          <a:solidFill>
                            <a:srgbClr val="002060"/>
                          </a:solidFill>
                          <a:latin typeface="Arial" panose="020B0604020202020204" pitchFamily="34" charset="0"/>
                          <a:cs typeface="Arial" panose="020B0604020202020204" pitchFamily="34" charset="0"/>
                        </a:rPr>
                        <a:t>VL</a:t>
                      </a:r>
                      <a:endParaRPr sz="1600" b="1" dirty="0">
                        <a:solidFill>
                          <a:srgbClr val="002060"/>
                        </a:solidFill>
                        <a:latin typeface="Arial" panose="020B0604020202020204" pitchFamily="34" charset="0"/>
                        <a:cs typeface="Arial" panose="020B0604020202020204" pitchFamily="34" charset="0"/>
                      </a:endParaRPr>
                    </a:p>
                  </a:txBody>
                  <a:tcPr marL="0" marR="0" marT="3937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5280">
                <a:tc>
                  <a:txBody>
                    <a:bodyPr/>
                    <a:lstStyle/>
                    <a:p>
                      <a:pPr marL="91440">
                        <a:lnSpc>
                          <a:spcPct val="100000"/>
                        </a:lnSpc>
                        <a:spcBef>
                          <a:spcPts val="320"/>
                        </a:spcBef>
                      </a:pPr>
                      <a:r>
                        <a:rPr sz="1600" spc="-5" dirty="0">
                          <a:solidFill>
                            <a:srgbClr val="002060"/>
                          </a:solidFill>
                          <a:latin typeface="Arial" panose="020B0604020202020204" pitchFamily="34" charset="0"/>
                          <a:cs typeface="Arial" panose="020B0604020202020204" pitchFamily="34" charset="0"/>
                        </a:rPr>
                        <a:t>Pneu</a:t>
                      </a:r>
                      <a:endParaRPr sz="1600">
                        <a:solidFill>
                          <a:srgbClr val="002060"/>
                        </a:solidFill>
                        <a:latin typeface="Arial" panose="020B0604020202020204" pitchFamily="34" charset="0"/>
                        <a:cs typeface="Arial" panose="020B0604020202020204" pitchFamily="34" charset="0"/>
                      </a:endParaRPr>
                    </a:p>
                  </a:txBody>
                  <a:tcPr marL="0" marR="0" marT="4064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35279">
                <a:tc>
                  <a:txBody>
                    <a:bodyPr/>
                    <a:lstStyle/>
                    <a:p>
                      <a:pPr marL="91440">
                        <a:lnSpc>
                          <a:spcPct val="100000"/>
                        </a:lnSpc>
                        <a:spcBef>
                          <a:spcPts val="320"/>
                        </a:spcBef>
                      </a:pPr>
                      <a:r>
                        <a:rPr sz="1600" spc="-5" dirty="0">
                          <a:solidFill>
                            <a:srgbClr val="002060"/>
                          </a:solidFill>
                          <a:latin typeface="Arial" panose="020B0604020202020204" pitchFamily="34" charset="0"/>
                          <a:cs typeface="Arial" panose="020B0604020202020204" pitchFamily="34" charset="0"/>
                        </a:rPr>
                        <a:t>Freinage</a:t>
                      </a:r>
                      <a:endParaRPr sz="1600">
                        <a:solidFill>
                          <a:srgbClr val="002060"/>
                        </a:solidFill>
                        <a:latin typeface="Arial" panose="020B0604020202020204" pitchFamily="34" charset="0"/>
                        <a:cs typeface="Arial" panose="020B0604020202020204" pitchFamily="34" charset="0"/>
                      </a:endParaRPr>
                    </a:p>
                  </a:txBody>
                  <a:tcPr marL="0" marR="0" marT="4064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35280">
                <a:tc>
                  <a:txBody>
                    <a:bodyPr/>
                    <a:lstStyle/>
                    <a:p>
                      <a:pPr marL="91440">
                        <a:lnSpc>
                          <a:spcPct val="100000"/>
                        </a:lnSpc>
                        <a:spcBef>
                          <a:spcPts val="325"/>
                        </a:spcBef>
                      </a:pPr>
                      <a:r>
                        <a:rPr sz="1600" spc="-5" dirty="0">
                          <a:solidFill>
                            <a:srgbClr val="002060"/>
                          </a:solidFill>
                          <a:latin typeface="Arial" panose="020B0604020202020204" pitchFamily="34" charset="0"/>
                          <a:cs typeface="Arial" panose="020B0604020202020204" pitchFamily="34" charset="0"/>
                        </a:rPr>
                        <a:t>Révision</a:t>
                      </a:r>
                      <a:r>
                        <a:rPr sz="1600" spc="-4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Constructeur</a:t>
                      </a:r>
                      <a:endParaRPr sz="1600" dirty="0">
                        <a:solidFill>
                          <a:srgbClr val="002060"/>
                        </a:solidFill>
                        <a:latin typeface="Arial" panose="020B0604020202020204" pitchFamily="34" charset="0"/>
                        <a:cs typeface="Arial" panose="020B0604020202020204" pitchFamily="34" charset="0"/>
                      </a:endParaRPr>
                    </a:p>
                  </a:txBody>
                  <a:tcPr marL="0" marR="0" marT="4127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35279">
                <a:tc>
                  <a:txBody>
                    <a:bodyPr/>
                    <a:lstStyle/>
                    <a:p>
                      <a:pPr marL="91440">
                        <a:lnSpc>
                          <a:spcPct val="100000"/>
                        </a:lnSpc>
                        <a:spcBef>
                          <a:spcPts val="325"/>
                        </a:spcBef>
                      </a:pPr>
                      <a:r>
                        <a:rPr sz="1600" spc="-5" dirty="0">
                          <a:solidFill>
                            <a:srgbClr val="002060"/>
                          </a:solidFill>
                          <a:latin typeface="Arial" panose="020B0604020202020204" pitchFamily="34" charset="0"/>
                          <a:cs typeface="Arial" panose="020B0604020202020204" pitchFamily="34" charset="0"/>
                        </a:rPr>
                        <a:t>Les</a:t>
                      </a:r>
                      <a:r>
                        <a:rPr sz="160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lubrifiants</a:t>
                      </a:r>
                      <a:r>
                        <a:rPr sz="1600" spc="-10"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et</a:t>
                      </a:r>
                      <a:r>
                        <a:rPr sz="1600" spc="5" dirty="0">
                          <a:solidFill>
                            <a:srgbClr val="002060"/>
                          </a:solidFill>
                          <a:latin typeface="Arial" panose="020B0604020202020204" pitchFamily="34" charset="0"/>
                          <a:cs typeface="Arial" panose="020B0604020202020204" pitchFamily="34" charset="0"/>
                        </a:rPr>
                        <a:t> </a:t>
                      </a:r>
                      <a:r>
                        <a:rPr sz="1600" spc="-5" dirty="0">
                          <a:solidFill>
                            <a:srgbClr val="002060"/>
                          </a:solidFill>
                          <a:latin typeface="Arial" panose="020B0604020202020204" pitchFamily="34" charset="0"/>
                          <a:cs typeface="Arial" panose="020B0604020202020204" pitchFamily="34" charset="0"/>
                        </a:rPr>
                        <a:t>filtration</a:t>
                      </a:r>
                      <a:endParaRPr sz="1600">
                        <a:solidFill>
                          <a:srgbClr val="002060"/>
                        </a:solidFill>
                        <a:latin typeface="Arial" panose="020B0604020202020204" pitchFamily="34" charset="0"/>
                        <a:cs typeface="Arial" panose="020B0604020202020204" pitchFamily="34" charset="0"/>
                      </a:endParaRPr>
                    </a:p>
                  </a:txBody>
                  <a:tcPr marL="0" marR="0" marT="4127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35279">
                <a:tc>
                  <a:txBody>
                    <a:bodyPr/>
                    <a:lstStyle/>
                    <a:p>
                      <a:pPr marL="91440">
                        <a:lnSpc>
                          <a:spcPct val="100000"/>
                        </a:lnSpc>
                        <a:spcBef>
                          <a:spcPts val="325"/>
                        </a:spcBef>
                      </a:pPr>
                      <a:r>
                        <a:rPr sz="1600" spc="-5" dirty="0">
                          <a:solidFill>
                            <a:srgbClr val="002060"/>
                          </a:solidFill>
                          <a:latin typeface="Arial" panose="020B0604020202020204" pitchFamily="34" charset="0"/>
                          <a:cs typeface="Arial" panose="020B0604020202020204" pitchFamily="34" charset="0"/>
                        </a:rPr>
                        <a:t>Dépollution</a:t>
                      </a:r>
                      <a:endParaRPr sz="1600">
                        <a:solidFill>
                          <a:srgbClr val="002060"/>
                        </a:solidFill>
                        <a:latin typeface="Arial" panose="020B0604020202020204" pitchFamily="34" charset="0"/>
                        <a:cs typeface="Arial" panose="020B0604020202020204" pitchFamily="34" charset="0"/>
                      </a:endParaRPr>
                    </a:p>
                  </a:txBody>
                  <a:tcPr marL="0" marR="0" marT="4127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09829">
                <a:tc>
                  <a:txBody>
                    <a:bodyPr/>
                    <a:lstStyle/>
                    <a:p>
                      <a:pPr marL="91440">
                        <a:lnSpc>
                          <a:spcPct val="100000"/>
                        </a:lnSpc>
                        <a:spcBef>
                          <a:spcPts val="325"/>
                        </a:spcBef>
                      </a:pPr>
                      <a:r>
                        <a:rPr sz="1600" spc="-5" dirty="0">
                          <a:solidFill>
                            <a:srgbClr val="002060"/>
                          </a:solidFill>
                          <a:latin typeface="Arial" panose="020B0604020202020204" pitchFamily="34" charset="0"/>
                          <a:cs typeface="Arial" panose="020B0604020202020204" pitchFamily="34" charset="0"/>
                        </a:rPr>
                        <a:t>Electricité</a:t>
                      </a:r>
                      <a:endParaRPr sz="1600">
                        <a:solidFill>
                          <a:srgbClr val="002060"/>
                        </a:solidFill>
                        <a:latin typeface="Arial" panose="020B0604020202020204" pitchFamily="34" charset="0"/>
                        <a:cs typeface="Arial" panose="020B0604020202020204" pitchFamily="34" charset="0"/>
                      </a:endParaRPr>
                    </a:p>
                  </a:txBody>
                  <a:tcPr marL="0" marR="0" marT="4127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579119">
                <a:tc>
                  <a:txBody>
                    <a:bodyPr/>
                    <a:lstStyle/>
                    <a:p>
                      <a:pPr marL="91440" marR="946150">
                        <a:lnSpc>
                          <a:spcPct val="100000"/>
                        </a:lnSpc>
                        <a:spcBef>
                          <a:spcPts val="325"/>
                        </a:spcBef>
                      </a:pPr>
                      <a:r>
                        <a:rPr sz="1600" b="1" spc="-5" dirty="0">
                          <a:solidFill>
                            <a:srgbClr val="002060"/>
                          </a:solidFill>
                          <a:latin typeface="Arial" panose="020B0604020202020204" pitchFamily="34" charset="0"/>
                          <a:cs typeface="Arial" panose="020B0604020202020204" pitchFamily="34" charset="0"/>
                        </a:rPr>
                        <a:t>112 . GEOMETRIE ET </a:t>
                      </a:r>
                      <a:r>
                        <a:rPr sz="1600" b="1" spc="-434" dirty="0">
                          <a:solidFill>
                            <a:srgbClr val="002060"/>
                          </a:solidFill>
                          <a:latin typeface="Arial" panose="020B0604020202020204" pitchFamily="34" charset="0"/>
                          <a:cs typeface="Arial" panose="020B0604020202020204" pitchFamily="34" charset="0"/>
                        </a:rPr>
                        <a:t> </a:t>
                      </a:r>
                      <a:r>
                        <a:rPr sz="1600" b="1" spc="-5" dirty="0">
                          <a:solidFill>
                            <a:srgbClr val="002060"/>
                          </a:solidFill>
                          <a:latin typeface="Arial" panose="020B0604020202020204" pitchFamily="34" charset="0"/>
                          <a:cs typeface="Arial" panose="020B0604020202020204" pitchFamily="34" charset="0"/>
                        </a:rPr>
                        <a:t>CLIMATISATION</a:t>
                      </a:r>
                      <a:r>
                        <a:rPr sz="1600" b="1" dirty="0">
                          <a:solidFill>
                            <a:srgbClr val="002060"/>
                          </a:solidFill>
                          <a:latin typeface="Arial" panose="020B0604020202020204" pitchFamily="34" charset="0"/>
                          <a:cs typeface="Arial" panose="020B0604020202020204" pitchFamily="34" charset="0"/>
                        </a:rPr>
                        <a:t> </a:t>
                      </a:r>
                      <a:r>
                        <a:rPr sz="1600" b="1" spc="-5" dirty="0">
                          <a:solidFill>
                            <a:srgbClr val="002060"/>
                          </a:solidFill>
                          <a:latin typeface="Arial" panose="020B0604020202020204" pitchFamily="34" charset="0"/>
                          <a:cs typeface="Arial" panose="020B0604020202020204" pitchFamily="34" charset="0"/>
                        </a:rPr>
                        <a:t>VL</a:t>
                      </a:r>
                      <a:endParaRPr sz="1600" b="1" dirty="0">
                        <a:solidFill>
                          <a:srgbClr val="002060"/>
                        </a:solidFill>
                        <a:latin typeface="Arial" panose="020B0604020202020204" pitchFamily="34" charset="0"/>
                        <a:cs typeface="Arial" panose="020B0604020202020204" pitchFamily="34" charset="0"/>
                      </a:endParaRPr>
                    </a:p>
                  </a:txBody>
                  <a:tcPr marL="0" marR="0" marT="4127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35279">
                <a:tc>
                  <a:txBody>
                    <a:bodyPr/>
                    <a:lstStyle/>
                    <a:p>
                      <a:pPr marL="91440">
                        <a:lnSpc>
                          <a:spcPct val="100000"/>
                        </a:lnSpc>
                        <a:spcBef>
                          <a:spcPts val="325"/>
                        </a:spcBef>
                      </a:pPr>
                      <a:r>
                        <a:rPr sz="1600" spc="-5" dirty="0">
                          <a:solidFill>
                            <a:srgbClr val="002060"/>
                          </a:solidFill>
                          <a:latin typeface="Arial" panose="020B0604020202020204" pitchFamily="34" charset="0"/>
                          <a:cs typeface="Arial" panose="020B0604020202020204" pitchFamily="34" charset="0"/>
                        </a:rPr>
                        <a:t>Géométrie</a:t>
                      </a:r>
                      <a:endParaRPr sz="1600">
                        <a:solidFill>
                          <a:srgbClr val="002060"/>
                        </a:solidFill>
                        <a:latin typeface="Arial" panose="020B0604020202020204" pitchFamily="34" charset="0"/>
                        <a:cs typeface="Arial" panose="020B0604020202020204" pitchFamily="34" charset="0"/>
                      </a:endParaRPr>
                    </a:p>
                  </a:txBody>
                  <a:tcPr marL="0" marR="0" marT="4127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35280">
                <a:tc>
                  <a:txBody>
                    <a:bodyPr/>
                    <a:lstStyle/>
                    <a:p>
                      <a:pPr marL="91440">
                        <a:lnSpc>
                          <a:spcPct val="100000"/>
                        </a:lnSpc>
                        <a:spcBef>
                          <a:spcPts val="325"/>
                        </a:spcBef>
                      </a:pPr>
                      <a:r>
                        <a:rPr sz="1600" spc="-5" dirty="0">
                          <a:solidFill>
                            <a:srgbClr val="002060"/>
                          </a:solidFill>
                          <a:latin typeface="Arial" panose="020B0604020202020204" pitchFamily="34" charset="0"/>
                          <a:cs typeface="Arial" panose="020B0604020202020204" pitchFamily="34" charset="0"/>
                        </a:rPr>
                        <a:t>Climatisation</a:t>
                      </a:r>
                      <a:endParaRPr sz="1600">
                        <a:solidFill>
                          <a:srgbClr val="002060"/>
                        </a:solidFill>
                        <a:latin typeface="Arial" panose="020B0604020202020204" pitchFamily="34" charset="0"/>
                        <a:cs typeface="Arial" panose="020B0604020202020204" pitchFamily="34" charset="0"/>
                      </a:endParaRPr>
                    </a:p>
                  </a:txBody>
                  <a:tcPr marL="0" marR="0" marT="4127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579120">
                <a:tc>
                  <a:txBody>
                    <a:bodyPr/>
                    <a:lstStyle/>
                    <a:p>
                      <a:pPr marL="91440" marR="727710">
                        <a:lnSpc>
                          <a:spcPct val="100000"/>
                        </a:lnSpc>
                        <a:spcBef>
                          <a:spcPts val="325"/>
                        </a:spcBef>
                      </a:pPr>
                      <a:r>
                        <a:rPr sz="1600" b="1" spc="-5" dirty="0">
                          <a:solidFill>
                            <a:srgbClr val="002060"/>
                          </a:solidFill>
                          <a:latin typeface="Arial" panose="020B0604020202020204" pitchFamily="34" charset="0"/>
                          <a:cs typeface="Arial" panose="020B0604020202020204" pitchFamily="34" charset="0"/>
                        </a:rPr>
                        <a:t>113</a:t>
                      </a:r>
                      <a:r>
                        <a:rPr sz="1600" b="1" spc="-15" dirty="0">
                          <a:solidFill>
                            <a:srgbClr val="002060"/>
                          </a:solidFill>
                          <a:latin typeface="Arial" panose="020B0604020202020204" pitchFamily="34" charset="0"/>
                          <a:cs typeface="Arial" panose="020B0604020202020204" pitchFamily="34" charset="0"/>
                        </a:rPr>
                        <a:t> </a:t>
                      </a:r>
                      <a:r>
                        <a:rPr sz="1600" b="1" spc="-5" dirty="0">
                          <a:solidFill>
                            <a:srgbClr val="002060"/>
                          </a:solidFill>
                          <a:latin typeface="Arial" panose="020B0604020202020204" pitchFamily="34" charset="0"/>
                          <a:cs typeface="Arial" panose="020B0604020202020204" pitchFamily="34" charset="0"/>
                        </a:rPr>
                        <a:t>.</a:t>
                      </a:r>
                      <a:r>
                        <a:rPr sz="1600" b="1" spc="5" dirty="0">
                          <a:solidFill>
                            <a:srgbClr val="002060"/>
                          </a:solidFill>
                          <a:latin typeface="Arial" panose="020B0604020202020204" pitchFamily="34" charset="0"/>
                          <a:cs typeface="Arial" panose="020B0604020202020204" pitchFamily="34" charset="0"/>
                        </a:rPr>
                        <a:t> </a:t>
                      </a:r>
                      <a:r>
                        <a:rPr sz="1600" b="1" spc="-5" dirty="0">
                          <a:solidFill>
                            <a:srgbClr val="002060"/>
                          </a:solidFill>
                          <a:latin typeface="Arial" panose="020B0604020202020204" pitchFamily="34" charset="0"/>
                          <a:cs typeface="Arial" panose="020B0604020202020204" pitchFamily="34" charset="0"/>
                        </a:rPr>
                        <a:t>MECANIQUE </a:t>
                      </a:r>
                      <a:r>
                        <a:rPr sz="1600" b="1" dirty="0">
                          <a:solidFill>
                            <a:srgbClr val="002060"/>
                          </a:solidFill>
                          <a:latin typeface="Arial" panose="020B0604020202020204" pitchFamily="34" charset="0"/>
                          <a:cs typeface="Arial" panose="020B0604020202020204" pitchFamily="34" charset="0"/>
                        </a:rPr>
                        <a:t> ET</a:t>
                      </a:r>
                      <a:r>
                        <a:rPr lang="fr-FR" sz="1600" b="1" dirty="0">
                          <a:solidFill>
                            <a:srgbClr val="002060"/>
                          </a:solidFill>
                          <a:latin typeface="Arial" panose="020B0604020202020204" pitchFamily="34" charset="0"/>
                          <a:cs typeface="Arial" panose="020B0604020202020204" pitchFamily="34" charset="0"/>
                        </a:rPr>
                        <a:t> </a:t>
                      </a:r>
                      <a:r>
                        <a:rPr sz="1600" b="1" dirty="0">
                          <a:solidFill>
                            <a:srgbClr val="002060"/>
                          </a:solidFill>
                          <a:latin typeface="Arial" panose="020B0604020202020204" pitchFamily="34" charset="0"/>
                          <a:cs typeface="Arial" panose="020B0604020202020204" pitchFamily="34" charset="0"/>
                        </a:rPr>
                        <a:t>MO</a:t>
                      </a:r>
                      <a:r>
                        <a:rPr sz="1600" b="1" spc="-10" dirty="0">
                          <a:solidFill>
                            <a:srgbClr val="002060"/>
                          </a:solidFill>
                          <a:latin typeface="Arial" panose="020B0604020202020204" pitchFamily="34" charset="0"/>
                          <a:cs typeface="Arial" panose="020B0604020202020204" pitchFamily="34" charset="0"/>
                        </a:rPr>
                        <a:t>TO</a:t>
                      </a:r>
                      <a:r>
                        <a:rPr sz="1600" b="1" dirty="0">
                          <a:solidFill>
                            <a:srgbClr val="002060"/>
                          </a:solidFill>
                          <a:latin typeface="Arial" panose="020B0604020202020204" pitchFamily="34" charset="0"/>
                          <a:cs typeface="Arial" panose="020B0604020202020204" pitchFamily="34" charset="0"/>
                        </a:rPr>
                        <a:t>PROPULS</a:t>
                      </a:r>
                      <a:r>
                        <a:rPr sz="1600" b="1" spc="5" dirty="0">
                          <a:solidFill>
                            <a:srgbClr val="002060"/>
                          </a:solidFill>
                          <a:latin typeface="Arial" panose="020B0604020202020204" pitchFamily="34" charset="0"/>
                          <a:cs typeface="Arial" panose="020B0604020202020204" pitchFamily="34" charset="0"/>
                        </a:rPr>
                        <a:t>E</a:t>
                      </a:r>
                      <a:r>
                        <a:rPr sz="1600" b="1" dirty="0">
                          <a:solidFill>
                            <a:srgbClr val="002060"/>
                          </a:solidFill>
                          <a:latin typeface="Arial" panose="020B0604020202020204" pitchFamily="34" charset="0"/>
                          <a:cs typeface="Arial" panose="020B0604020202020204" pitchFamily="34" charset="0"/>
                        </a:rPr>
                        <a:t>UR</a:t>
                      </a:r>
                    </a:p>
                  </a:txBody>
                  <a:tcPr marL="0" marR="0" marT="4127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335279">
                <a:tc>
                  <a:txBody>
                    <a:bodyPr/>
                    <a:lstStyle/>
                    <a:p>
                      <a:pPr marL="91440">
                        <a:lnSpc>
                          <a:spcPct val="100000"/>
                        </a:lnSpc>
                        <a:spcBef>
                          <a:spcPts val="330"/>
                        </a:spcBef>
                      </a:pPr>
                      <a:r>
                        <a:rPr sz="1600" spc="-5" dirty="0">
                          <a:solidFill>
                            <a:srgbClr val="002060"/>
                          </a:solidFill>
                          <a:latin typeface="Arial" panose="020B0604020202020204" pitchFamily="34" charset="0"/>
                          <a:cs typeface="Arial" panose="020B0604020202020204" pitchFamily="34" charset="0"/>
                        </a:rPr>
                        <a:t>Distribution</a:t>
                      </a:r>
                      <a:endParaRPr sz="1600">
                        <a:solidFill>
                          <a:srgbClr val="002060"/>
                        </a:solidFill>
                        <a:latin typeface="Arial" panose="020B0604020202020204" pitchFamily="34" charset="0"/>
                        <a:cs typeface="Arial" panose="020B0604020202020204" pitchFamily="34" charset="0"/>
                      </a:endParaRPr>
                    </a:p>
                  </a:txBody>
                  <a:tcPr marL="0" marR="0" marT="41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335292">
                <a:tc>
                  <a:txBody>
                    <a:bodyPr/>
                    <a:lstStyle/>
                    <a:p>
                      <a:pPr marL="91440">
                        <a:lnSpc>
                          <a:spcPct val="100000"/>
                        </a:lnSpc>
                        <a:spcBef>
                          <a:spcPts val="330"/>
                        </a:spcBef>
                      </a:pPr>
                      <a:r>
                        <a:rPr sz="1600" spc="-5" dirty="0">
                          <a:solidFill>
                            <a:srgbClr val="002060"/>
                          </a:solidFill>
                          <a:latin typeface="Arial" panose="020B0604020202020204" pitchFamily="34" charset="0"/>
                          <a:cs typeface="Arial" panose="020B0604020202020204" pitchFamily="34" charset="0"/>
                        </a:rPr>
                        <a:t>Propulsion</a:t>
                      </a:r>
                      <a:endParaRPr sz="1600" dirty="0">
                        <a:solidFill>
                          <a:srgbClr val="002060"/>
                        </a:solidFill>
                        <a:latin typeface="Arial" panose="020B0604020202020204" pitchFamily="34" charset="0"/>
                        <a:cs typeface="Arial" panose="020B0604020202020204" pitchFamily="34" charset="0"/>
                      </a:endParaRPr>
                    </a:p>
                  </a:txBody>
                  <a:tcPr marL="0" marR="0" marT="41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3098675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r>
              <a:rPr lang="fr-FR" sz="3200" b="1" dirty="0"/>
              <a:t>Qui passe quel parcours ?</a:t>
            </a:r>
          </a:p>
        </p:txBody>
      </p:sp>
      <p:graphicFrame>
        <p:nvGraphicFramePr>
          <p:cNvPr id="4" name="object 3">
            <a:extLst>
              <a:ext uri="{FF2B5EF4-FFF2-40B4-BE49-F238E27FC236}">
                <a16:creationId xmlns:a16="http://schemas.microsoft.com/office/drawing/2014/main" id="{A9609C1B-AE1C-4754-A9A7-3F07D62493FE}"/>
              </a:ext>
            </a:extLst>
          </p:cNvPr>
          <p:cNvGraphicFramePr>
            <a:graphicFrameLocks noGrp="1"/>
          </p:cNvGraphicFramePr>
          <p:nvPr/>
        </p:nvGraphicFramePr>
        <p:xfrm>
          <a:off x="6972871" y="1250886"/>
          <a:ext cx="4878704" cy="4632424"/>
        </p:xfrm>
        <a:graphic>
          <a:graphicData uri="http://schemas.openxmlformats.org/drawingml/2006/table">
            <a:tbl>
              <a:tblPr firstRow="1" bandRow="1">
                <a:tableStyleId>{2D5ABB26-0587-4C30-8999-92F81FD0307C}</a:tableStyleId>
              </a:tblPr>
              <a:tblGrid>
                <a:gridCol w="1466215">
                  <a:extLst>
                    <a:ext uri="{9D8B030D-6E8A-4147-A177-3AD203B41FA5}">
                      <a16:colId xmlns:a16="http://schemas.microsoft.com/office/drawing/2014/main" val="20000"/>
                    </a:ext>
                  </a:extLst>
                </a:gridCol>
                <a:gridCol w="778510">
                  <a:extLst>
                    <a:ext uri="{9D8B030D-6E8A-4147-A177-3AD203B41FA5}">
                      <a16:colId xmlns:a16="http://schemas.microsoft.com/office/drawing/2014/main" val="20001"/>
                    </a:ext>
                  </a:extLst>
                </a:gridCol>
                <a:gridCol w="1349375">
                  <a:extLst>
                    <a:ext uri="{9D8B030D-6E8A-4147-A177-3AD203B41FA5}">
                      <a16:colId xmlns:a16="http://schemas.microsoft.com/office/drawing/2014/main" val="20002"/>
                    </a:ext>
                  </a:extLst>
                </a:gridCol>
                <a:gridCol w="1284604">
                  <a:extLst>
                    <a:ext uri="{9D8B030D-6E8A-4147-A177-3AD203B41FA5}">
                      <a16:colId xmlns:a16="http://schemas.microsoft.com/office/drawing/2014/main" val="20003"/>
                    </a:ext>
                  </a:extLst>
                </a:gridCol>
              </a:tblGrid>
              <a:tr h="450341">
                <a:tc>
                  <a:txBody>
                    <a:bodyPr/>
                    <a:lstStyle/>
                    <a:p>
                      <a:pPr marL="155575">
                        <a:lnSpc>
                          <a:spcPct val="100000"/>
                        </a:lnSpc>
                        <a:spcBef>
                          <a:spcPts val="1055"/>
                        </a:spcBef>
                      </a:pPr>
                      <a:r>
                        <a:rPr sz="1200" b="1" dirty="0">
                          <a:solidFill>
                            <a:srgbClr val="FFFFFF"/>
                          </a:solidFill>
                          <a:latin typeface="Arial"/>
                          <a:cs typeface="Arial"/>
                        </a:rPr>
                        <a:t>Libellé</a:t>
                      </a:r>
                      <a:r>
                        <a:rPr sz="1200" b="1" spc="-35" dirty="0">
                          <a:solidFill>
                            <a:srgbClr val="FFFFFF"/>
                          </a:solidFill>
                          <a:latin typeface="Arial"/>
                          <a:cs typeface="Arial"/>
                        </a:rPr>
                        <a:t> </a:t>
                      </a:r>
                      <a:r>
                        <a:rPr sz="1200" b="1" dirty="0">
                          <a:solidFill>
                            <a:srgbClr val="FFFFFF"/>
                          </a:solidFill>
                          <a:latin typeface="Arial"/>
                          <a:cs typeface="Arial"/>
                        </a:rPr>
                        <a:t>de</a:t>
                      </a:r>
                      <a:r>
                        <a:rPr sz="1200" b="1" spc="-25" dirty="0">
                          <a:solidFill>
                            <a:srgbClr val="FFFFFF"/>
                          </a:solidFill>
                          <a:latin typeface="Arial"/>
                          <a:cs typeface="Arial"/>
                        </a:rPr>
                        <a:t> </a:t>
                      </a:r>
                      <a:r>
                        <a:rPr sz="1200" b="1" dirty="0">
                          <a:solidFill>
                            <a:srgbClr val="FFFFFF"/>
                          </a:solidFill>
                          <a:latin typeface="Arial"/>
                          <a:cs typeface="Arial"/>
                        </a:rPr>
                        <a:t>poste</a:t>
                      </a:r>
                      <a:endParaRPr sz="1200">
                        <a:latin typeface="Arial"/>
                        <a:cs typeface="Arial"/>
                      </a:endParaRPr>
                    </a:p>
                  </a:txBody>
                  <a:tcPr marL="0" marR="0" marT="13398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164193"/>
                    </a:solidFill>
                  </a:tcPr>
                </a:tc>
                <a:tc>
                  <a:txBody>
                    <a:bodyPr/>
                    <a:lstStyle/>
                    <a:p>
                      <a:pPr marL="1905" algn="ctr">
                        <a:lnSpc>
                          <a:spcPct val="100000"/>
                        </a:lnSpc>
                        <a:spcBef>
                          <a:spcPts val="1055"/>
                        </a:spcBef>
                      </a:pPr>
                      <a:r>
                        <a:rPr sz="1200" b="1" spc="-5" dirty="0">
                          <a:solidFill>
                            <a:srgbClr val="FFFFFF"/>
                          </a:solidFill>
                          <a:latin typeface="Arial"/>
                          <a:cs typeface="Arial"/>
                        </a:rPr>
                        <a:t>niveau</a:t>
                      </a:r>
                      <a:endParaRPr sz="1200">
                        <a:latin typeface="Arial"/>
                        <a:cs typeface="Arial"/>
                      </a:endParaRPr>
                    </a:p>
                  </a:txBody>
                  <a:tcPr marL="0" marR="0" marT="13398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164193"/>
                    </a:solidFill>
                  </a:tcPr>
                </a:tc>
                <a:tc>
                  <a:txBody>
                    <a:bodyPr/>
                    <a:lstStyle/>
                    <a:p>
                      <a:pPr marL="560705" marR="46355" indent="-463550">
                        <a:lnSpc>
                          <a:spcPct val="100000"/>
                        </a:lnSpc>
                        <a:spcBef>
                          <a:spcPts val="335"/>
                        </a:spcBef>
                      </a:pPr>
                      <a:r>
                        <a:rPr sz="1200" b="1" spc="-5" dirty="0">
                          <a:solidFill>
                            <a:srgbClr val="FFFFFF"/>
                          </a:solidFill>
                          <a:latin typeface="Arial"/>
                          <a:cs typeface="Arial"/>
                        </a:rPr>
                        <a:t>N°</a:t>
                      </a:r>
                      <a:r>
                        <a:rPr sz="1200" b="1" spc="-35" dirty="0">
                          <a:solidFill>
                            <a:srgbClr val="FFFFFF"/>
                          </a:solidFill>
                          <a:latin typeface="Arial"/>
                          <a:cs typeface="Arial"/>
                        </a:rPr>
                        <a:t> </a:t>
                      </a:r>
                      <a:r>
                        <a:rPr sz="1200" b="1" dirty="0">
                          <a:solidFill>
                            <a:srgbClr val="FFFFFF"/>
                          </a:solidFill>
                          <a:latin typeface="Arial"/>
                          <a:cs typeface="Arial"/>
                        </a:rPr>
                        <a:t>de</a:t>
                      </a:r>
                      <a:r>
                        <a:rPr sz="1200" b="1" spc="-40" dirty="0">
                          <a:solidFill>
                            <a:srgbClr val="FFFFFF"/>
                          </a:solidFill>
                          <a:latin typeface="Arial"/>
                          <a:cs typeface="Arial"/>
                        </a:rPr>
                        <a:t> </a:t>
                      </a:r>
                      <a:r>
                        <a:rPr sz="1200" b="1" dirty="0">
                          <a:solidFill>
                            <a:srgbClr val="FFFFFF"/>
                          </a:solidFill>
                          <a:latin typeface="Arial"/>
                          <a:cs typeface="Arial"/>
                        </a:rPr>
                        <a:t>module</a:t>
                      </a:r>
                      <a:r>
                        <a:rPr sz="1200" b="1" spc="-15" dirty="0">
                          <a:solidFill>
                            <a:srgbClr val="FFFFFF"/>
                          </a:solidFill>
                          <a:latin typeface="Arial"/>
                          <a:cs typeface="Arial"/>
                        </a:rPr>
                        <a:t> </a:t>
                      </a:r>
                      <a:r>
                        <a:rPr sz="1200" b="1" dirty="0">
                          <a:solidFill>
                            <a:srgbClr val="FFFFFF"/>
                          </a:solidFill>
                          <a:latin typeface="Arial"/>
                          <a:cs typeface="Arial"/>
                        </a:rPr>
                        <a:t>au </a:t>
                      </a:r>
                      <a:r>
                        <a:rPr sz="1200" b="1" spc="-320" dirty="0">
                          <a:solidFill>
                            <a:srgbClr val="FFFFFF"/>
                          </a:solidFill>
                          <a:latin typeface="Arial"/>
                          <a:cs typeface="Arial"/>
                        </a:rPr>
                        <a:t> </a:t>
                      </a:r>
                      <a:r>
                        <a:rPr sz="1200" b="1" spc="-5" dirty="0">
                          <a:solidFill>
                            <a:srgbClr val="FFFFFF"/>
                          </a:solidFill>
                          <a:latin typeface="Arial"/>
                          <a:cs typeface="Arial"/>
                        </a:rPr>
                        <a:t>MV</a:t>
                      </a:r>
                      <a:endParaRPr sz="1200">
                        <a:latin typeface="Arial"/>
                        <a:cs typeface="Arial"/>
                      </a:endParaRPr>
                    </a:p>
                  </a:txBody>
                  <a:tcPr marL="0" marR="0" marT="4254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164193"/>
                    </a:solidFill>
                  </a:tcPr>
                </a:tc>
                <a:tc>
                  <a:txBody>
                    <a:bodyPr/>
                    <a:lstStyle/>
                    <a:p>
                      <a:pPr marL="545465" marR="13335" indent="-480059">
                        <a:lnSpc>
                          <a:spcPct val="100000"/>
                        </a:lnSpc>
                        <a:spcBef>
                          <a:spcPts val="335"/>
                        </a:spcBef>
                      </a:pPr>
                      <a:r>
                        <a:rPr sz="1200" b="1" spc="-5" dirty="0">
                          <a:solidFill>
                            <a:srgbClr val="FFFFFF"/>
                          </a:solidFill>
                          <a:latin typeface="Arial"/>
                          <a:cs typeface="Arial"/>
                        </a:rPr>
                        <a:t>N°</a:t>
                      </a:r>
                      <a:r>
                        <a:rPr sz="1200" b="1" spc="-35" dirty="0">
                          <a:solidFill>
                            <a:srgbClr val="FFFFFF"/>
                          </a:solidFill>
                          <a:latin typeface="Arial"/>
                          <a:cs typeface="Arial"/>
                        </a:rPr>
                        <a:t> </a:t>
                      </a:r>
                      <a:r>
                        <a:rPr sz="1200" b="1" dirty="0">
                          <a:solidFill>
                            <a:srgbClr val="FFFFFF"/>
                          </a:solidFill>
                          <a:latin typeface="Arial"/>
                          <a:cs typeface="Arial"/>
                        </a:rPr>
                        <a:t>de</a:t>
                      </a:r>
                      <a:r>
                        <a:rPr sz="1200" b="1" spc="-40" dirty="0">
                          <a:solidFill>
                            <a:srgbClr val="FFFFFF"/>
                          </a:solidFill>
                          <a:latin typeface="Arial"/>
                          <a:cs typeface="Arial"/>
                        </a:rPr>
                        <a:t> </a:t>
                      </a:r>
                      <a:r>
                        <a:rPr sz="1200" b="1" dirty="0">
                          <a:solidFill>
                            <a:srgbClr val="FFFFFF"/>
                          </a:solidFill>
                          <a:latin typeface="Arial"/>
                          <a:cs typeface="Arial"/>
                        </a:rPr>
                        <a:t>module</a:t>
                      </a:r>
                      <a:r>
                        <a:rPr sz="1200" b="1" spc="-15" dirty="0">
                          <a:solidFill>
                            <a:srgbClr val="FFFFFF"/>
                          </a:solidFill>
                          <a:latin typeface="Arial"/>
                          <a:cs typeface="Arial"/>
                        </a:rPr>
                        <a:t> </a:t>
                      </a:r>
                      <a:r>
                        <a:rPr sz="1200" b="1" dirty="0">
                          <a:solidFill>
                            <a:srgbClr val="FFFFFF"/>
                          </a:solidFill>
                          <a:latin typeface="Arial"/>
                          <a:cs typeface="Arial"/>
                        </a:rPr>
                        <a:t>au </a:t>
                      </a:r>
                      <a:r>
                        <a:rPr sz="1200" b="1" spc="-320" dirty="0">
                          <a:solidFill>
                            <a:srgbClr val="FFFFFF"/>
                          </a:solidFill>
                          <a:latin typeface="Arial"/>
                          <a:cs typeface="Arial"/>
                        </a:rPr>
                        <a:t> </a:t>
                      </a:r>
                      <a:r>
                        <a:rPr sz="1200" b="1" dirty="0">
                          <a:solidFill>
                            <a:srgbClr val="FFFFFF"/>
                          </a:solidFill>
                          <a:latin typeface="Arial"/>
                          <a:cs typeface="Arial"/>
                        </a:rPr>
                        <a:t>VL</a:t>
                      </a:r>
                      <a:endParaRPr sz="1200">
                        <a:latin typeface="Arial"/>
                        <a:cs typeface="Arial"/>
                      </a:endParaRPr>
                    </a:p>
                  </a:txBody>
                  <a:tcPr marL="0" marR="0" marT="4254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164193"/>
                    </a:solidFill>
                  </a:tcPr>
                </a:tc>
                <a:extLst>
                  <a:ext uri="{0D108BD9-81ED-4DB2-BD59-A6C34878D82A}">
                    <a16:rowId xmlns:a16="http://schemas.microsoft.com/office/drawing/2014/main" val="10000"/>
                  </a:ext>
                </a:extLst>
              </a:tr>
              <a:tr h="372491">
                <a:tc>
                  <a:txBody>
                    <a:bodyPr/>
                    <a:lstStyle/>
                    <a:p>
                      <a:pPr marL="333375">
                        <a:lnSpc>
                          <a:spcPct val="100000"/>
                        </a:lnSpc>
                        <a:spcBef>
                          <a:spcPts val="750"/>
                        </a:spcBef>
                      </a:pPr>
                      <a:r>
                        <a:rPr sz="1200" b="1" dirty="0">
                          <a:solidFill>
                            <a:srgbClr val="FFFFFF"/>
                          </a:solidFill>
                          <a:latin typeface="Arial"/>
                          <a:cs typeface="Arial"/>
                        </a:rPr>
                        <a:t>Technicien</a:t>
                      </a:r>
                      <a:endParaRPr sz="1200" dirty="0">
                        <a:latin typeface="Arial"/>
                        <a:cs typeface="Arial"/>
                      </a:endParaRPr>
                    </a:p>
                  </a:txBody>
                  <a:tcPr marL="0" marR="0" marT="9525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164193"/>
                    </a:solidFill>
                  </a:tcPr>
                </a:tc>
                <a:tc>
                  <a:txBody>
                    <a:bodyPr/>
                    <a:lstStyle/>
                    <a:p>
                      <a:pPr marL="1270" algn="ctr">
                        <a:lnSpc>
                          <a:spcPct val="100000"/>
                        </a:lnSpc>
                        <a:spcBef>
                          <a:spcPts val="750"/>
                        </a:spcBef>
                      </a:pPr>
                      <a:r>
                        <a:rPr sz="1200" dirty="0">
                          <a:latin typeface="Arial MT"/>
                          <a:cs typeface="Arial MT"/>
                        </a:rPr>
                        <a:t>3</a:t>
                      </a:r>
                      <a:endParaRPr sz="1200">
                        <a:latin typeface="Arial MT"/>
                        <a:cs typeface="Arial MT"/>
                      </a:endParaRPr>
                    </a:p>
                  </a:txBody>
                  <a:tcPr marL="0" marR="0" marT="9525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rowSpan="2">
                  <a:txBody>
                    <a:bodyPr/>
                    <a:lstStyle/>
                    <a:p>
                      <a:pPr>
                        <a:lnSpc>
                          <a:spcPct val="100000"/>
                        </a:lnSpc>
                        <a:spcBef>
                          <a:spcPts val="40"/>
                        </a:spcBef>
                      </a:pPr>
                      <a:endParaRPr sz="1900">
                        <a:latin typeface="Times New Roman"/>
                        <a:cs typeface="Times New Roman"/>
                      </a:endParaRPr>
                    </a:p>
                    <a:p>
                      <a:pPr marL="315595">
                        <a:lnSpc>
                          <a:spcPct val="100000"/>
                        </a:lnSpc>
                        <a:spcBef>
                          <a:spcPts val="5"/>
                        </a:spcBef>
                      </a:pPr>
                      <a:r>
                        <a:rPr sz="1200" spc="-5" dirty="0">
                          <a:latin typeface="Arial MT"/>
                          <a:cs typeface="Arial MT"/>
                        </a:rPr>
                        <a:t>151</a:t>
                      </a:r>
                      <a:r>
                        <a:rPr sz="1200" spc="-45" dirty="0">
                          <a:latin typeface="Arial MT"/>
                          <a:cs typeface="Arial MT"/>
                        </a:rPr>
                        <a:t> </a:t>
                      </a:r>
                      <a:r>
                        <a:rPr sz="1200" dirty="0">
                          <a:latin typeface="Arial MT"/>
                          <a:cs typeface="Arial MT"/>
                        </a:rPr>
                        <a:t>et</a:t>
                      </a:r>
                      <a:r>
                        <a:rPr sz="1200" spc="-30" dirty="0">
                          <a:latin typeface="Arial MT"/>
                          <a:cs typeface="Arial MT"/>
                        </a:rPr>
                        <a:t> </a:t>
                      </a:r>
                      <a:r>
                        <a:rPr sz="1200" spc="-5" dirty="0">
                          <a:latin typeface="Arial MT"/>
                          <a:cs typeface="Arial MT"/>
                        </a:rPr>
                        <a:t>152</a:t>
                      </a:r>
                      <a:endParaRPr sz="1200">
                        <a:latin typeface="Arial MT"/>
                        <a:cs typeface="Arial MT"/>
                      </a:endParaRPr>
                    </a:p>
                  </a:txBody>
                  <a:tcPr marL="0" marR="0" marT="50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rowSpan="2">
                  <a:txBody>
                    <a:bodyPr/>
                    <a:lstStyle/>
                    <a:p>
                      <a:pPr>
                        <a:lnSpc>
                          <a:spcPct val="100000"/>
                        </a:lnSpc>
                        <a:spcBef>
                          <a:spcPts val="40"/>
                        </a:spcBef>
                      </a:pPr>
                      <a:endParaRPr sz="1900">
                        <a:latin typeface="Times New Roman"/>
                        <a:cs typeface="Times New Roman"/>
                      </a:endParaRPr>
                    </a:p>
                    <a:p>
                      <a:pPr marL="1905" algn="ctr">
                        <a:lnSpc>
                          <a:spcPct val="100000"/>
                        </a:lnSpc>
                        <a:spcBef>
                          <a:spcPts val="5"/>
                        </a:spcBef>
                      </a:pPr>
                      <a:r>
                        <a:rPr sz="1200" spc="-5" dirty="0">
                          <a:latin typeface="Arial MT"/>
                          <a:cs typeface="Arial MT"/>
                        </a:rPr>
                        <a:t>111</a:t>
                      </a:r>
                      <a:endParaRPr sz="1200">
                        <a:latin typeface="Arial MT"/>
                        <a:cs typeface="Arial MT"/>
                      </a:endParaRPr>
                    </a:p>
                  </a:txBody>
                  <a:tcPr marL="0" marR="0" marT="50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1"/>
                  </a:ext>
                </a:extLst>
              </a:tr>
              <a:tr h="375284">
                <a:tc>
                  <a:txBody>
                    <a:bodyPr/>
                    <a:lstStyle/>
                    <a:p>
                      <a:pPr marL="411480" marR="326390" indent="-78105">
                        <a:lnSpc>
                          <a:spcPct val="100000"/>
                        </a:lnSpc>
                      </a:pPr>
                      <a:r>
                        <a:rPr sz="1200" b="1" dirty="0">
                          <a:solidFill>
                            <a:srgbClr val="FFFFFF"/>
                          </a:solidFill>
                          <a:latin typeface="Arial"/>
                          <a:cs typeface="Arial"/>
                        </a:rPr>
                        <a:t>Technici</a:t>
                      </a:r>
                      <a:r>
                        <a:rPr sz="1200" b="1" spc="5" dirty="0">
                          <a:solidFill>
                            <a:srgbClr val="FFFFFF"/>
                          </a:solidFill>
                          <a:latin typeface="Arial"/>
                          <a:cs typeface="Arial"/>
                        </a:rPr>
                        <a:t>e</a:t>
                      </a:r>
                      <a:r>
                        <a:rPr sz="1200" b="1" dirty="0">
                          <a:solidFill>
                            <a:srgbClr val="FFFFFF"/>
                          </a:solidFill>
                          <a:latin typeface="Arial"/>
                          <a:cs typeface="Arial"/>
                        </a:rPr>
                        <a:t>n  </a:t>
                      </a:r>
                      <a:r>
                        <a:rPr sz="1200" b="1" spc="-5" dirty="0">
                          <a:solidFill>
                            <a:srgbClr val="FFFFFF"/>
                          </a:solidFill>
                          <a:latin typeface="Arial"/>
                          <a:cs typeface="Arial"/>
                        </a:rPr>
                        <a:t>confirmé</a:t>
                      </a:r>
                      <a:endParaRPr sz="1200">
                        <a:latin typeface="Arial"/>
                        <a:cs typeface="Arial"/>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164193"/>
                    </a:solidFill>
                  </a:tcPr>
                </a:tc>
                <a:tc>
                  <a:txBody>
                    <a:bodyPr/>
                    <a:lstStyle/>
                    <a:p>
                      <a:pPr marL="1270" algn="ctr">
                        <a:lnSpc>
                          <a:spcPct val="100000"/>
                        </a:lnSpc>
                        <a:spcBef>
                          <a:spcPts val="760"/>
                        </a:spcBef>
                      </a:pPr>
                      <a:r>
                        <a:rPr sz="1200" dirty="0">
                          <a:latin typeface="Arial MT"/>
                          <a:cs typeface="Arial MT"/>
                        </a:rPr>
                        <a:t>6</a:t>
                      </a:r>
                      <a:endParaRPr sz="1200">
                        <a:latin typeface="Arial MT"/>
                        <a:cs typeface="Arial MT"/>
                      </a:endParaRPr>
                    </a:p>
                  </a:txBody>
                  <a:tcPr marL="0" marR="0" marT="9652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50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508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2"/>
                  </a:ext>
                </a:extLst>
              </a:tr>
              <a:tr h="1571371">
                <a:tc>
                  <a:txBody>
                    <a:bodyPr/>
                    <a:lstStyle/>
                    <a:p>
                      <a:pPr>
                        <a:lnSpc>
                          <a:spcPct val="100000"/>
                        </a:lnSpc>
                      </a:pPr>
                      <a:endParaRPr sz="1300">
                        <a:latin typeface="Times New Roman"/>
                        <a:cs typeface="Times New Roman"/>
                      </a:endParaRPr>
                    </a:p>
                    <a:p>
                      <a:pPr>
                        <a:lnSpc>
                          <a:spcPct val="100000"/>
                        </a:lnSpc>
                      </a:pPr>
                      <a:endParaRPr sz="1300">
                        <a:latin typeface="Times New Roman"/>
                        <a:cs typeface="Times New Roman"/>
                      </a:endParaRPr>
                    </a:p>
                    <a:p>
                      <a:pPr>
                        <a:lnSpc>
                          <a:spcPct val="100000"/>
                        </a:lnSpc>
                        <a:spcBef>
                          <a:spcPts val="35"/>
                        </a:spcBef>
                      </a:pPr>
                      <a:endParaRPr sz="1500">
                        <a:latin typeface="Times New Roman"/>
                        <a:cs typeface="Times New Roman"/>
                      </a:endParaRPr>
                    </a:p>
                    <a:p>
                      <a:pPr marL="333375" marR="325755">
                        <a:lnSpc>
                          <a:spcPct val="100000"/>
                        </a:lnSpc>
                      </a:pPr>
                      <a:r>
                        <a:rPr sz="1200" b="1" dirty="0">
                          <a:solidFill>
                            <a:srgbClr val="FFFFFF"/>
                          </a:solidFill>
                          <a:latin typeface="Arial"/>
                          <a:cs typeface="Arial"/>
                        </a:rPr>
                        <a:t>Technici</a:t>
                      </a:r>
                      <a:r>
                        <a:rPr sz="1200" b="1" spc="5" dirty="0">
                          <a:solidFill>
                            <a:srgbClr val="FFFFFF"/>
                          </a:solidFill>
                          <a:latin typeface="Arial"/>
                          <a:cs typeface="Arial"/>
                        </a:rPr>
                        <a:t>e</a:t>
                      </a:r>
                      <a:r>
                        <a:rPr sz="1200" b="1" dirty="0">
                          <a:solidFill>
                            <a:srgbClr val="FFFFFF"/>
                          </a:solidFill>
                          <a:latin typeface="Arial"/>
                          <a:cs typeface="Arial"/>
                        </a:rPr>
                        <a:t>n  Spéci</a:t>
                      </a:r>
                      <a:r>
                        <a:rPr sz="1200" b="1" spc="5" dirty="0">
                          <a:solidFill>
                            <a:srgbClr val="FFFFFF"/>
                          </a:solidFill>
                          <a:latin typeface="Arial"/>
                          <a:cs typeface="Arial"/>
                        </a:rPr>
                        <a:t>a</a:t>
                      </a:r>
                      <a:r>
                        <a:rPr sz="1200" b="1" dirty="0">
                          <a:solidFill>
                            <a:srgbClr val="FFFFFF"/>
                          </a:solidFill>
                          <a:latin typeface="Arial"/>
                          <a:cs typeface="Arial"/>
                        </a:rPr>
                        <a:t>liste</a:t>
                      </a:r>
                      <a:endParaRPr sz="1200">
                        <a:latin typeface="Arial"/>
                        <a:cs typeface="Arial"/>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164193"/>
                    </a:solidFill>
                  </a:tcPr>
                </a:tc>
                <a:tc>
                  <a:txBody>
                    <a:bodyPr/>
                    <a:lstStyle/>
                    <a:p>
                      <a:pPr>
                        <a:lnSpc>
                          <a:spcPct val="100000"/>
                        </a:lnSpc>
                      </a:pPr>
                      <a:endParaRPr sz="1300">
                        <a:latin typeface="Times New Roman"/>
                        <a:cs typeface="Times New Roman"/>
                      </a:endParaRPr>
                    </a:p>
                    <a:p>
                      <a:pPr>
                        <a:lnSpc>
                          <a:spcPct val="100000"/>
                        </a:lnSpc>
                      </a:pPr>
                      <a:endParaRPr sz="1300">
                        <a:latin typeface="Times New Roman"/>
                        <a:cs typeface="Times New Roman"/>
                      </a:endParaRPr>
                    </a:p>
                    <a:p>
                      <a:pPr>
                        <a:lnSpc>
                          <a:spcPct val="100000"/>
                        </a:lnSpc>
                      </a:pPr>
                      <a:endParaRPr sz="1300">
                        <a:latin typeface="Times New Roman"/>
                        <a:cs typeface="Times New Roman"/>
                      </a:endParaRPr>
                    </a:p>
                    <a:p>
                      <a:pPr marL="1270" algn="ctr">
                        <a:lnSpc>
                          <a:spcPct val="100000"/>
                        </a:lnSpc>
                        <a:spcBef>
                          <a:spcPts val="985"/>
                        </a:spcBef>
                      </a:pPr>
                      <a:r>
                        <a:rPr sz="1200" dirty="0">
                          <a:latin typeface="Arial MT"/>
                          <a:cs typeface="Arial MT"/>
                        </a:rPr>
                        <a:t>9</a:t>
                      </a:r>
                      <a:endParaRPr sz="1200">
                        <a:latin typeface="Arial MT"/>
                        <a:cs typeface="Arial MT"/>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1300" dirty="0">
                        <a:latin typeface="Times New Roman"/>
                        <a:cs typeface="Times New Roman"/>
                      </a:endParaRPr>
                    </a:p>
                    <a:p>
                      <a:pPr marL="43815" algn="ctr">
                        <a:lnSpc>
                          <a:spcPct val="100000"/>
                        </a:lnSpc>
                        <a:spcBef>
                          <a:spcPts val="1095"/>
                        </a:spcBef>
                      </a:pPr>
                      <a:r>
                        <a:rPr sz="1200" dirty="0">
                          <a:latin typeface="Arial MT"/>
                          <a:cs typeface="Arial MT"/>
                        </a:rPr>
                        <a:t>+</a:t>
                      </a:r>
                    </a:p>
                    <a:p>
                      <a:pPr marL="84455" algn="ctr">
                        <a:lnSpc>
                          <a:spcPct val="100000"/>
                        </a:lnSpc>
                      </a:pPr>
                      <a:r>
                        <a:rPr sz="1200" spc="-5" dirty="0">
                          <a:latin typeface="Arial MT"/>
                          <a:cs typeface="Arial MT"/>
                        </a:rPr>
                        <a:t>153</a:t>
                      </a:r>
                      <a:r>
                        <a:rPr sz="1200" spc="-45" dirty="0">
                          <a:latin typeface="Arial MT"/>
                          <a:cs typeface="Arial MT"/>
                        </a:rPr>
                        <a:t> </a:t>
                      </a:r>
                      <a:r>
                        <a:rPr sz="1200" dirty="0">
                          <a:latin typeface="Arial MT"/>
                          <a:cs typeface="Arial MT"/>
                        </a:rPr>
                        <a:t>ou/et</a:t>
                      </a:r>
                      <a:r>
                        <a:rPr sz="1200" spc="-40" dirty="0">
                          <a:latin typeface="Arial MT"/>
                          <a:cs typeface="Arial MT"/>
                        </a:rPr>
                        <a:t> </a:t>
                      </a:r>
                      <a:r>
                        <a:rPr sz="1200" spc="-5" dirty="0">
                          <a:latin typeface="Arial MT"/>
                          <a:cs typeface="Arial MT"/>
                        </a:rPr>
                        <a:t>154</a:t>
                      </a:r>
                      <a:endParaRPr sz="1200" dirty="0">
                        <a:latin typeface="Arial MT"/>
                        <a:cs typeface="Arial MT"/>
                      </a:endParaRPr>
                    </a:p>
                    <a:p>
                      <a:pPr algn="ctr">
                        <a:lnSpc>
                          <a:spcPct val="100000"/>
                        </a:lnSpc>
                      </a:pPr>
                      <a:r>
                        <a:rPr sz="1200" dirty="0">
                          <a:latin typeface="Arial MT"/>
                          <a:cs typeface="Arial MT"/>
                        </a:rPr>
                        <a:t>ou/et</a:t>
                      </a:r>
                      <a:r>
                        <a:rPr sz="1200" spc="-40" dirty="0">
                          <a:latin typeface="Arial MT"/>
                          <a:cs typeface="Arial MT"/>
                        </a:rPr>
                        <a:t> </a:t>
                      </a:r>
                      <a:r>
                        <a:rPr sz="1200" spc="-5" dirty="0">
                          <a:latin typeface="Arial MT"/>
                          <a:cs typeface="Arial MT"/>
                        </a:rPr>
                        <a:t>155</a:t>
                      </a:r>
                      <a:r>
                        <a:rPr sz="1200" spc="-35" dirty="0">
                          <a:latin typeface="Arial MT"/>
                          <a:cs typeface="Arial MT"/>
                        </a:rPr>
                        <a:t> </a:t>
                      </a:r>
                      <a:r>
                        <a:rPr sz="1200" dirty="0">
                          <a:latin typeface="Arial MT"/>
                          <a:cs typeface="Arial MT"/>
                        </a:rPr>
                        <a:t>ou/et</a:t>
                      </a:r>
                      <a:r>
                        <a:rPr sz="1200" spc="-35" dirty="0">
                          <a:latin typeface="Arial MT"/>
                          <a:cs typeface="Arial MT"/>
                        </a:rPr>
                        <a:t> </a:t>
                      </a:r>
                      <a:r>
                        <a:rPr sz="1200" spc="-5" dirty="0">
                          <a:latin typeface="Arial MT"/>
                          <a:cs typeface="Arial MT"/>
                        </a:rPr>
                        <a:t>111</a:t>
                      </a:r>
                      <a:endParaRPr sz="1200" dirty="0">
                        <a:latin typeface="Arial MT"/>
                        <a:cs typeface="Arial MT"/>
                      </a:endParaRPr>
                    </a:p>
                    <a:p>
                      <a:pPr marL="1270" algn="ctr">
                        <a:lnSpc>
                          <a:spcPct val="100000"/>
                        </a:lnSpc>
                      </a:pPr>
                      <a:r>
                        <a:rPr sz="1200" spc="-5" dirty="0">
                          <a:latin typeface="Arial MT"/>
                          <a:cs typeface="Arial MT"/>
                        </a:rPr>
                        <a:t>(EC</a:t>
                      </a:r>
                      <a:r>
                        <a:rPr sz="1200" spc="-40" dirty="0">
                          <a:latin typeface="Arial MT"/>
                          <a:cs typeface="Arial MT"/>
                        </a:rPr>
                        <a:t> </a:t>
                      </a:r>
                      <a:r>
                        <a:rPr sz="1200" dirty="0">
                          <a:latin typeface="Arial MT"/>
                          <a:cs typeface="Arial MT"/>
                        </a:rPr>
                        <a:t>VL)</a:t>
                      </a: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1300">
                        <a:latin typeface="Times New Roman"/>
                        <a:cs typeface="Times New Roman"/>
                      </a:endParaRPr>
                    </a:p>
                    <a:p>
                      <a:pPr>
                        <a:lnSpc>
                          <a:spcPct val="100000"/>
                        </a:lnSpc>
                      </a:pPr>
                      <a:endParaRPr sz="1300">
                        <a:latin typeface="Times New Roman"/>
                        <a:cs typeface="Times New Roman"/>
                      </a:endParaRPr>
                    </a:p>
                    <a:p>
                      <a:pPr marL="45085" algn="ctr">
                        <a:lnSpc>
                          <a:spcPct val="100000"/>
                        </a:lnSpc>
                        <a:spcBef>
                          <a:spcPts val="1040"/>
                        </a:spcBef>
                      </a:pPr>
                      <a:r>
                        <a:rPr sz="1200" dirty="0">
                          <a:latin typeface="Arial MT"/>
                          <a:cs typeface="Arial MT"/>
                        </a:rPr>
                        <a:t>+</a:t>
                      </a:r>
                      <a:endParaRPr sz="1200">
                        <a:latin typeface="Arial MT"/>
                        <a:cs typeface="Arial MT"/>
                      </a:endParaRPr>
                    </a:p>
                    <a:p>
                      <a:pPr algn="ctr">
                        <a:lnSpc>
                          <a:spcPct val="100000"/>
                        </a:lnSpc>
                      </a:pPr>
                      <a:r>
                        <a:rPr sz="1200" spc="-5" dirty="0">
                          <a:latin typeface="Arial MT"/>
                          <a:cs typeface="Arial MT"/>
                        </a:rPr>
                        <a:t>112</a:t>
                      </a:r>
                      <a:r>
                        <a:rPr sz="1200" spc="-50" dirty="0">
                          <a:latin typeface="Arial MT"/>
                          <a:cs typeface="Arial MT"/>
                        </a:rPr>
                        <a:t> </a:t>
                      </a:r>
                      <a:r>
                        <a:rPr sz="1200" dirty="0">
                          <a:latin typeface="Arial MT"/>
                          <a:cs typeface="Arial MT"/>
                        </a:rPr>
                        <a:t>(Géo</a:t>
                      </a:r>
                      <a:r>
                        <a:rPr sz="1200" spc="-35" dirty="0">
                          <a:latin typeface="Arial MT"/>
                          <a:cs typeface="Arial MT"/>
                        </a:rPr>
                        <a:t> </a:t>
                      </a:r>
                      <a:r>
                        <a:rPr sz="1200" dirty="0">
                          <a:latin typeface="Arial MT"/>
                          <a:cs typeface="Arial MT"/>
                        </a:rPr>
                        <a:t>et/ou</a:t>
                      </a:r>
                      <a:endParaRPr sz="1200">
                        <a:latin typeface="Arial MT"/>
                        <a:cs typeface="Arial MT"/>
                      </a:endParaRPr>
                    </a:p>
                    <a:p>
                      <a:pPr marL="635" algn="ctr">
                        <a:lnSpc>
                          <a:spcPct val="100000"/>
                        </a:lnSpc>
                      </a:pPr>
                      <a:r>
                        <a:rPr sz="1200" spc="-5" dirty="0">
                          <a:latin typeface="Arial MT"/>
                          <a:cs typeface="Arial MT"/>
                        </a:rPr>
                        <a:t>Clim)</a:t>
                      </a:r>
                      <a:endParaRPr sz="1200">
                        <a:latin typeface="Arial MT"/>
                        <a:cs typeface="Arial MT"/>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3"/>
                  </a:ext>
                </a:extLst>
              </a:tr>
              <a:tr h="1215009">
                <a:tc>
                  <a:txBody>
                    <a:bodyPr/>
                    <a:lstStyle/>
                    <a:p>
                      <a:pPr>
                        <a:lnSpc>
                          <a:spcPct val="100000"/>
                        </a:lnSpc>
                      </a:pPr>
                      <a:endParaRPr sz="1300">
                        <a:latin typeface="Times New Roman"/>
                        <a:cs typeface="Times New Roman"/>
                      </a:endParaRPr>
                    </a:p>
                    <a:p>
                      <a:pPr>
                        <a:lnSpc>
                          <a:spcPct val="100000"/>
                        </a:lnSpc>
                        <a:spcBef>
                          <a:spcPts val="15"/>
                        </a:spcBef>
                      </a:pPr>
                      <a:endParaRPr sz="1600">
                        <a:latin typeface="Times New Roman"/>
                        <a:cs typeface="Times New Roman"/>
                      </a:endParaRPr>
                    </a:p>
                    <a:p>
                      <a:pPr marL="321310" marR="313055" indent="12065">
                        <a:lnSpc>
                          <a:spcPct val="100000"/>
                        </a:lnSpc>
                      </a:pPr>
                      <a:r>
                        <a:rPr sz="1200" b="1" dirty="0">
                          <a:solidFill>
                            <a:srgbClr val="FFFFFF"/>
                          </a:solidFill>
                          <a:latin typeface="Arial"/>
                          <a:cs typeface="Arial"/>
                        </a:rPr>
                        <a:t>Technici</a:t>
                      </a:r>
                      <a:r>
                        <a:rPr sz="1200" b="1" spc="5" dirty="0">
                          <a:solidFill>
                            <a:srgbClr val="FFFFFF"/>
                          </a:solidFill>
                          <a:latin typeface="Arial"/>
                          <a:cs typeface="Arial"/>
                        </a:rPr>
                        <a:t>e</a:t>
                      </a:r>
                      <a:r>
                        <a:rPr sz="1200" b="1" dirty="0">
                          <a:solidFill>
                            <a:srgbClr val="FFFFFF"/>
                          </a:solidFill>
                          <a:latin typeface="Arial"/>
                          <a:cs typeface="Arial"/>
                        </a:rPr>
                        <a:t>n  </a:t>
                      </a:r>
                      <a:r>
                        <a:rPr sz="1200" b="1" spc="-5" dirty="0">
                          <a:solidFill>
                            <a:srgbClr val="FFFFFF"/>
                          </a:solidFill>
                          <a:latin typeface="Arial"/>
                          <a:cs typeface="Arial"/>
                        </a:rPr>
                        <a:t>M</a:t>
                      </a:r>
                      <a:r>
                        <a:rPr sz="1200" b="1" dirty="0">
                          <a:solidFill>
                            <a:srgbClr val="FFFFFF"/>
                          </a:solidFill>
                          <a:latin typeface="Arial"/>
                          <a:cs typeface="Arial"/>
                        </a:rPr>
                        <a:t>écanici</a:t>
                      </a:r>
                      <a:r>
                        <a:rPr sz="1200" b="1" spc="5" dirty="0">
                          <a:solidFill>
                            <a:srgbClr val="FFFFFF"/>
                          </a:solidFill>
                          <a:latin typeface="Arial"/>
                          <a:cs typeface="Arial"/>
                        </a:rPr>
                        <a:t>e</a:t>
                      </a:r>
                      <a:r>
                        <a:rPr sz="1200" b="1" dirty="0">
                          <a:solidFill>
                            <a:srgbClr val="FFFFFF"/>
                          </a:solidFill>
                          <a:latin typeface="Arial"/>
                          <a:cs typeface="Arial"/>
                        </a:rPr>
                        <a:t>n</a:t>
                      </a:r>
                      <a:endParaRPr sz="1200">
                        <a:latin typeface="Arial"/>
                        <a:cs typeface="Arial"/>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164193"/>
                    </a:solidFill>
                  </a:tcPr>
                </a:tc>
                <a:tc>
                  <a:txBody>
                    <a:bodyPr/>
                    <a:lstStyle/>
                    <a:p>
                      <a:pPr>
                        <a:lnSpc>
                          <a:spcPct val="100000"/>
                        </a:lnSpc>
                      </a:pPr>
                      <a:endParaRPr sz="1300">
                        <a:latin typeface="Times New Roman"/>
                        <a:cs typeface="Times New Roman"/>
                      </a:endParaRPr>
                    </a:p>
                    <a:p>
                      <a:pPr>
                        <a:lnSpc>
                          <a:spcPct val="100000"/>
                        </a:lnSpc>
                      </a:pPr>
                      <a:endParaRPr sz="1300">
                        <a:latin typeface="Times New Roman"/>
                        <a:cs typeface="Times New Roman"/>
                      </a:endParaRPr>
                    </a:p>
                    <a:p>
                      <a:pPr marL="1905" algn="ctr">
                        <a:lnSpc>
                          <a:spcPct val="100000"/>
                        </a:lnSpc>
                        <a:spcBef>
                          <a:spcPts val="1080"/>
                        </a:spcBef>
                      </a:pPr>
                      <a:r>
                        <a:rPr sz="1200" spc="-5" dirty="0">
                          <a:latin typeface="Arial MT"/>
                          <a:cs typeface="Arial MT"/>
                        </a:rPr>
                        <a:t>12</a:t>
                      </a:r>
                      <a:endParaRPr sz="1200">
                        <a:latin typeface="Arial MT"/>
                        <a:cs typeface="Arial MT"/>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1300">
                        <a:latin typeface="Times New Roman"/>
                        <a:cs typeface="Times New Roman"/>
                      </a:endParaRPr>
                    </a:p>
                    <a:p>
                      <a:pPr marL="43815" algn="ctr">
                        <a:lnSpc>
                          <a:spcPct val="100000"/>
                        </a:lnSpc>
                        <a:spcBef>
                          <a:spcPts val="1135"/>
                        </a:spcBef>
                      </a:pPr>
                      <a:r>
                        <a:rPr sz="1200" dirty="0">
                          <a:latin typeface="Arial MT"/>
                          <a:cs typeface="Arial MT"/>
                        </a:rPr>
                        <a:t>+</a:t>
                      </a:r>
                      <a:endParaRPr sz="1200">
                        <a:latin typeface="Arial MT"/>
                        <a:cs typeface="Arial MT"/>
                      </a:endParaRPr>
                    </a:p>
                    <a:p>
                      <a:pPr algn="ctr">
                        <a:lnSpc>
                          <a:spcPct val="100000"/>
                        </a:lnSpc>
                      </a:pPr>
                      <a:r>
                        <a:rPr sz="1200" spc="-5" dirty="0">
                          <a:latin typeface="Arial MT"/>
                          <a:cs typeface="Arial MT"/>
                        </a:rPr>
                        <a:t>158</a:t>
                      </a:r>
                      <a:r>
                        <a:rPr sz="1200" spc="-40" dirty="0">
                          <a:latin typeface="Arial MT"/>
                          <a:cs typeface="Arial MT"/>
                        </a:rPr>
                        <a:t> </a:t>
                      </a:r>
                      <a:r>
                        <a:rPr sz="1200" dirty="0">
                          <a:latin typeface="Arial MT"/>
                          <a:cs typeface="Arial MT"/>
                        </a:rPr>
                        <a:t>et/ou</a:t>
                      </a:r>
                      <a:r>
                        <a:rPr sz="1200" spc="-35" dirty="0">
                          <a:latin typeface="Arial MT"/>
                          <a:cs typeface="Arial MT"/>
                        </a:rPr>
                        <a:t> </a:t>
                      </a:r>
                      <a:r>
                        <a:rPr sz="1200" spc="-5" dirty="0">
                          <a:latin typeface="Arial MT"/>
                          <a:cs typeface="Arial MT"/>
                        </a:rPr>
                        <a:t>159</a:t>
                      </a:r>
                      <a:r>
                        <a:rPr sz="1200" spc="-50" dirty="0">
                          <a:latin typeface="Arial MT"/>
                          <a:cs typeface="Arial MT"/>
                        </a:rPr>
                        <a:t> </a:t>
                      </a:r>
                      <a:r>
                        <a:rPr sz="1200" dirty="0">
                          <a:latin typeface="Arial MT"/>
                          <a:cs typeface="Arial MT"/>
                        </a:rPr>
                        <a:t>et/ou</a:t>
                      </a:r>
                      <a:endParaRPr sz="1200">
                        <a:latin typeface="Arial MT"/>
                        <a:cs typeface="Arial MT"/>
                      </a:endParaRPr>
                    </a:p>
                    <a:p>
                      <a:pPr marL="1905" algn="ctr">
                        <a:lnSpc>
                          <a:spcPct val="100000"/>
                        </a:lnSpc>
                      </a:pPr>
                      <a:r>
                        <a:rPr sz="1200" spc="-5" dirty="0">
                          <a:latin typeface="Arial MT"/>
                          <a:cs typeface="Arial MT"/>
                        </a:rPr>
                        <a:t>113</a:t>
                      </a:r>
                      <a:r>
                        <a:rPr sz="1200" spc="-40" dirty="0">
                          <a:latin typeface="Arial MT"/>
                          <a:cs typeface="Arial MT"/>
                        </a:rPr>
                        <a:t> </a:t>
                      </a:r>
                      <a:r>
                        <a:rPr sz="1200" spc="-5" dirty="0">
                          <a:latin typeface="Arial MT"/>
                          <a:cs typeface="Arial MT"/>
                        </a:rPr>
                        <a:t>(Méca</a:t>
                      </a:r>
                      <a:r>
                        <a:rPr sz="1200" spc="-25" dirty="0">
                          <a:latin typeface="Arial MT"/>
                          <a:cs typeface="Arial MT"/>
                        </a:rPr>
                        <a:t> </a:t>
                      </a:r>
                      <a:r>
                        <a:rPr sz="1200" spc="-5" dirty="0">
                          <a:latin typeface="Arial MT"/>
                          <a:cs typeface="Arial MT"/>
                        </a:rPr>
                        <a:t>VL)</a:t>
                      </a:r>
                      <a:endParaRPr sz="1200">
                        <a:latin typeface="Arial MT"/>
                        <a:cs typeface="Arial MT"/>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1300">
                        <a:latin typeface="Times New Roman"/>
                        <a:cs typeface="Times New Roman"/>
                      </a:endParaRPr>
                    </a:p>
                    <a:p>
                      <a:pPr>
                        <a:lnSpc>
                          <a:spcPct val="100000"/>
                        </a:lnSpc>
                        <a:spcBef>
                          <a:spcPts val="15"/>
                        </a:spcBef>
                      </a:pPr>
                      <a:endParaRPr sz="1600">
                        <a:latin typeface="Times New Roman"/>
                        <a:cs typeface="Times New Roman"/>
                      </a:endParaRPr>
                    </a:p>
                    <a:p>
                      <a:pPr marL="514984" marR="505459" indent="43180" algn="ctr">
                        <a:lnSpc>
                          <a:spcPct val="100000"/>
                        </a:lnSpc>
                      </a:pPr>
                      <a:r>
                        <a:rPr sz="1200" dirty="0">
                          <a:latin typeface="Arial MT"/>
                          <a:cs typeface="Arial MT"/>
                        </a:rPr>
                        <a:t>+ </a:t>
                      </a:r>
                      <a:r>
                        <a:rPr sz="1200" spc="5" dirty="0">
                          <a:latin typeface="Arial MT"/>
                          <a:cs typeface="Arial MT"/>
                        </a:rPr>
                        <a:t> </a:t>
                      </a:r>
                      <a:r>
                        <a:rPr sz="1200" dirty="0">
                          <a:latin typeface="Arial MT"/>
                          <a:cs typeface="Arial MT"/>
                        </a:rPr>
                        <a:t>113</a:t>
                      </a:r>
                      <a:endParaRPr sz="1200">
                        <a:latin typeface="Arial MT"/>
                        <a:cs typeface="Arial MT"/>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4"/>
                  </a:ext>
                </a:extLst>
              </a:tr>
              <a:tr h="647928">
                <a:tc>
                  <a:txBody>
                    <a:bodyPr/>
                    <a:lstStyle/>
                    <a:p>
                      <a:pPr>
                        <a:lnSpc>
                          <a:spcPct val="100000"/>
                        </a:lnSpc>
                      </a:pPr>
                      <a:endParaRPr sz="1600">
                        <a:latin typeface="Times New Roman"/>
                        <a:cs typeface="Times New Roman"/>
                      </a:endParaRPr>
                    </a:p>
                    <a:p>
                      <a:pPr marL="109855">
                        <a:lnSpc>
                          <a:spcPct val="100000"/>
                        </a:lnSpc>
                      </a:pPr>
                      <a:r>
                        <a:rPr sz="1200" b="1" spc="-5" dirty="0">
                          <a:solidFill>
                            <a:srgbClr val="FFFFFF"/>
                          </a:solidFill>
                          <a:latin typeface="Arial"/>
                          <a:cs typeface="Arial"/>
                        </a:rPr>
                        <a:t>Mastertechnicien</a:t>
                      </a:r>
                      <a:endParaRPr sz="1200">
                        <a:latin typeface="Arial"/>
                        <a:cs typeface="Arial"/>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164193"/>
                    </a:solidFill>
                  </a:tcPr>
                </a:tc>
                <a:tc>
                  <a:txBody>
                    <a:bodyPr/>
                    <a:lstStyle/>
                    <a:p>
                      <a:pPr>
                        <a:lnSpc>
                          <a:spcPct val="100000"/>
                        </a:lnSpc>
                      </a:pPr>
                      <a:endParaRPr sz="1600">
                        <a:latin typeface="Times New Roman"/>
                        <a:cs typeface="Times New Roman"/>
                      </a:endParaRPr>
                    </a:p>
                    <a:p>
                      <a:pPr marL="1905" algn="ctr">
                        <a:lnSpc>
                          <a:spcPct val="100000"/>
                        </a:lnSpc>
                      </a:pPr>
                      <a:r>
                        <a:rPr sz="1200" spc="-5" dirty="0">
                          <a:latin typeface="Arial MT"/>
                          <a:cs typeface="Arial MT"/>
                        </a:rPr>
                        <a:t>12</a:t>
                      </a:r>
                      <a:endParaRPr sz="1200">
                        <a:latin typeface="Arial MT"/>
                        <a:cs typeface="Arial MT"/>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635" algn="ctr">
                        <a:lnSpc>
                          <a:spcPct val="100000"/>
                        </a:lnSpc>
                        <a:spcBef>
                          <a:spcPts val="1120"/>
                        </a:spcBef>
                      </a:pPr>
                      <a:r>
                        <a:rPr sz="1200" dirty="0">
                          <a:latin typeface="Arial MT"/>
                          <a:cs typeface="Arial MT"/>
                        </a:rPr>
                        <a:t>151</a:t>
                      </a:r>
                      <a:endParaRPr sz="1200">
                        <a:latin typeface="Arial MT"/>
                        <a:cs typeface="Arial MT"/>
                      </a:endParaRPr>
                    </a:p>
                    <a:p>
                      <a:pPr marL="635" algn="ctr">
                        <a:lnSpc>
                          <a:spcPct val="100000"/>
                        </a:lnSpc>
                      </a:pPr>
                      <a:r>
                        <a:rPr sz="1200" spc="-5" dirty="0">
                          <a:latin typeface="Arial MT"/>
                          <a:cs typeface="Arial MT"/>
                        </a:rPr>
                        <a:t>152</a:t>
                      </a:r>
                      <a:endParaRPr sz="1200">
                        <a:latin typeface="Arial MT"/>
                        <a:cs typeface="Arial MT"/>
                      </a:endParaRPr>
                    </a:p>
                  </a:txBody>
                  <a:tcPr marL="0" marR="0" marT="14224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1600" dirty="0">
                        <a:latin typeface="Times New Roman"/>
                        <a:cs typeface="Times New Roman"/>
                      </a:endParaRPr>
                    </a:p>
                    <a:p>
                      <a:pPr marL="1905" algn="ctr">
                        <a:lnSpc>
                          <a:spcPct val="100000"/>
                        </a:lnSpc>
                      </a:pPr>
                      <a:r>
                        <a:rPr sz="1200" spc="-5" dirty="0">
                          <a:latin typeface="Arial MT"/>
                          <a:cs typeface="Arial MT"/>
                        </a:rPr>
                        <a:t>111</a:t>
                      </a:r>
                      <a:endParaRPr sz="1200" dirty="0">
                        <a:latin typeface="Arial MT"/>
                        <a:cs typeface="Arial MT"/>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5"/>
                  </a:ext>
                </a:extLst>
              </a:tr>
            </a:tbl>
          </a:graphicData>
        </a:graphic>
      </p:graphicFrame>
      <p:grpSp>
        <p:nvGrpSpPr>
          <p:cNvPr id="5" name="object 4">
            <a:extLst>
              <a:ext uri="{FF2B5EF4-FFF2-40B4-BE49-F238E27FC236}">
                <a16:creationId xmlns:a16="http://schemas.microsoft.com/office/drawing/2014/main" id="{D8C1F50B-9062-E808-0E10-B551D9F1289A}"/>
              </a:ext>
            </a:extLst>
          </p:cNvPr>
          <p:cNvGrpSpPr/>
          <p:nvPr/>
        </p:nvGrpSpPr>
        <p:grpSpPr>
          <a:xfrm>
            <a:off x="411480" y="1165860"/>
            <a:ext cx="6213475" cy="585470"/>
            <a:chOff x="411480" y="1165860"/>
            <a:chExt cx="6213475" cy="585470"/>
          </a:xfrm>
        </p:grpSpPr>
        <p:sp>
          <p:nvSpPr>
            <p:cNvPr id="9" name="object 5">
              <a:extLst>
                <a:ext uri="{FF2B5EF4-FFF2-40B4-BE49-F238E27FC236}">
                  <a16:creationId xmlns:a16="http://schemas.microsoft.com/office/drawing/2014/main" id="{CB376DE8-3040-0764-4A0B-F64BBD272210}"/>
                </a:ext>
              </a:extLst>
            </p:cNvPr>
            <p:cNvSpPr/>
            <p:nvPr/>
          </p:nvSpPr>
          <p:spPr>
            <a:xfrm>
              <a:off x="579120" y="1261872"/>
              <a:ext cx="6040120" cy="393700"/>
            </a:xfrm>
            <a:custGeom>
              <a:avLst/>
              <a:gdLst/>
              <a:ahLst/>
              <a:cxnLst/>
              <a:rect l="l" t="t" r="r" b="b"/>
              <a:pathLst>
                <a:path w="6040120" h="393700">
                  <a:moveTo>
                    <a:pt x="6039611" y="0"/>
                  </a:moveTo>
                  <a:lnTo>
                    <a:pt x="0" y="0"/>
                  </a:lnTo>
                  <a:lnTo>
                    <a:pt x="0" y="393191"/>
                  </a:lnTo>
                  <a:lnTo>
                    <a:pt x="6039611" y="393191"/>
                  </a:lnTo>
                  <a:lnTo>
                    <a:pt x="6039611" y="0"/>
                  </a:lnTo>
                  <a:close/>
                </a:path>
              </a:pathLst>
            </a:custGeom>
            <a:solidFill>
              <a:srgbClr val="164193"/>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0" name="object 6">
              <a:extLst>
                <a:ext uri="{FF2B5EF4-FFF2-40B4-BE49-F238E27FC236}">
                  <a16:creationId xmlns:a16="http://schemas.microsoft.com/office/drawing/2014/main" id="{34B0F420-4EB5-4BC8-8F70-FA03BC870843}"/>
                </a:ext>
              </a:extLst>
            </p:cNvPr>
            <p:cNvSpPr/>
            <p:nvPr/>
          </p:nvSpPr>
          <p:spPr>
            <a:xfrm>
              <a:off x="579120" y="1261872"/>
              <a:ext cx="6040120" cy="393700"/>
            </a:xfrm>
            <a:custGeom>
              <a:avLst/>
              <a:gdLst/>
              <a:ahLst/>
              <a:cxnLst/>
              <a:rect l="l" t="t" r="r" b="b"/>
              <a:pathLst>
                <a:path w="6040120" h="393700">
                  <a:moveTo>
                    <a:pt x="0" y="393191"/>
                  </a:moveTo>
                  <a:lnTo>
                    <a:pt x="6039611" y="393191"/>
                  </a:lnTo>
                  <a:lnTo>
                    <a:pt x="6039611" y="0"/>
                  </a:lnTo>
                  <a:lnTo>
                    <a:pt x="0" y="0"/>
                  </a:lnTo>
                  <a:lnTo>
                    <a:pt x="0" y="393191"/>
                  </a:lnTo>
                  <a:close/>
                </a:path>
              </a:pathLst>
            </a:custGeom>
            <a:ln w="12192">
              <a:solidFill>
                <a:srgbClr val="2E5395"/>
              </a:solidFill>
            </a:ln>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1" name="object 7">
              <a:extLst>
                <a:ext uri="{FF2B5EF4-FFF2-40B4-BE49-F238E27FC236}">
                  <a16:creationId xmlns:a16="http://schemas.microsoft.com/office/drawing/2014/main" id="{C2337FAF-9867-064C-3955-D500AA632FBD}"/>
                </a:ext>
              </a:extLst>
            </p:cNvPr>
            <p:cNvSpPr/>
            <p:nvPr/>
          </p:nvSpPr>
          <p:spPr>
            <a:xfrm>
              <a:off x="411480" y="1165860"/>
              <a:ext cx="585470" cy="585470"/>
            </a:xfrm>
            <a:custGeom>
              <a:avLst/>
              <a:gdLst/>
              <a:ahLst/>
              <a:cxnLst/>
              <a:rect l="l" t="t" r="r" b="b"/>
              <a:pathLst>
                <a:path w="585469" h="585469">
                  <a:moveTo>
                    <a:pt x="292608" y="0"/>
                  </a:moveTo>
                  <a:lnTo>
                    <a:pt x="245144" y="3831"/>
                  </a:lnTo>
                  <a:lnTo>
                    <a:pt x="200119" y="14923"/>
                  </a:lnTo>
                  <a:lnTo>
                    <a:pt x="158135" y="32671"/>
                  </a:lnTo>
                  <a:lnTo>
                    <a:pt x="119795" y="56473"/>
                  </a:lnTo>
                  <a:lnTo>
                    <a:pt x="85701" y="85724"/>
                  </a:lnTo>
                  <a:lnTo>
                    <a:pt x="56455" y="119822"/>
                  </a:lnTo>
                  <a:lnTo>
                    <a:pt x="32659" y="158163"/>
                  </a:lnTo>
                  <a:lnTo>
                    <a:pt x="14916" y="200143"/>
                  </a:lnTo>
                  <a:lnTo>
                    <a:pt x="3829" y="245159"/>
                  </a:lnTo>
                  <a:lnTo>
                    <a:pt x="0" y="292607"/>
                  </a:lnTo>
                  <a:lnTo>
                    <a:pt x="3829" y="340056"/>
                  </a:lnTo>
                  <a:lnTo>
                    <a:pt x="14916" y="385072"/>
                  </a:lnTo>
                  <a:lnTo>
                    <a:pt x="32659" y="427052"/>
                  </a:lnTo>
                  <a:lnTo>
                    <a:pt x="56455" y="465393"/>
                  </a:lnTo>
                  <a:lnTo>
                    <a:pt x="85701" y="499490"/>
                  </a:lnTo>
                  <a:lnTo>
                    <a:pt x="119795" y="528742"/>
                  </a:lnTo>
                  <a:lnTo>
                    <a:pt x="158135" y="552544"/>
                  </a:lnTo>
                  <a:lnTo>
                    <a:pt x="200119" y="570292"/>
                  </a:lnTo>
                  <a:lnTo>
                    <a:pt x="245144" y="581384"/>
                  </a:lnTo>
                  <a:lnTo>
                    <a:pt x="292608" y="585215"/>
                  </a:lnTo>
                  <a:lnTo>
                    <a:pt x="340071" y="581384"/>
                  </a:lnTo>
                  <a:lnTo>
                    <a:pt x="385096" y="570292"/>
                  </a:lnTo>
                  <a:lnTo>
                    <a:pt x="427080" y="552544"/>
                  </a:lnTo>
                  <a:lnTo>
                    <a:pt x="465420" y="528742"/>
                  </a:lnTo>
                  <a:lnTo>
                    <a:pt x="499514" y="499490"/>
                  </a:lnTo>
                  <a:lnTo>
                    <a:pt x="528760" y="465393"/>
                  </a:lnTo>
                  <a:lnTo>
                    <a:pt x="552556" y="427052"/>
                  </a:lnTo>
                  <a:lnTo>
                    <a:pt x="570299" y="385072"/>
                  </a:lnTo>
                  <a:lnTo>
                    <a:pt x="581386" y="340056"/>
                  </a:lnTo>
                  <a:lnTo>
                    <a:pt x="585216" y="292607"/>
                  </a:lnTo>
                  <a:lnTo>
                    <a:pt x="581386" y="245159"/>
                  </a:lnTo>
                  <a:lnTo>
                    <a:pt x="570299" y="200143"/>
                  </a:lnTo>
                  <a:lnTo>
                    <a:pt x="552556" y="158163"/>
                  </a:lnTo>
                  <a:lnTo>
                    <a:pt x="528760" y="119822"/>
                  </a:lnTo>
                  <a:lnTo>
                    <a:pt x="499514" y="85724"/>
                  </a:lnTo>
                  <a:lnTo>
                    <a:pt x="465420" y="56473"/>
                  </a:lnTo>
                  <a:lnTo>
                    <a:pt x="427080" y="32671"/>
                  </a:lnTo>
                  <a:lnTo>
                    <a:pt x="385096" y="14923"/>
                  </a:lnTo>
                  <a:lnTo>
                    <a:pt x="340071" y="3831"/>
                  </a:lnTo>
                  <a:lnTo>
                    <a:pt x="292608" y="0"/>
                  </a:lnTo>
                  <a:close/>
                </a:path>
              </a:pathLst>
            </a:custGeom>
            <a:solidFill>
              <a:srgbClr val="F8C212"/>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grpSp>
      <p:grpSp>
        <p:nvGrpSpPr>
          <p:cNvPr id="12" name="object 8">
            <a:extLst>
              <a:ext uri="{FF2B5EF4-FFF2-40B4-BE49-F238E27FC236}">
                <a16:creationId xmlns:a16="http://schemas.microsoft.com/office/drawing/2014/main" id="{1C07E5AB-367C-4294-EE71-F14184CFE834}"/>
              </a:ext>
            </a:extLst>
          </p:cNvPr>
          <p:cNvGrpSpPr/>
          <p:nvPr/>
        </p:nvGrpSpPr>
        <p:grpSpPr>
          <a:xfrm>
            <a:off x="411480" y="2843783"/>
            <a:ext cx="6213475" cy="585470"/>
            <a:chOff x="411480" y="2843783"/>
            <a:chExt cx="6213475" cy="585470"/>
          </a:xfrm>
        </p:grpSpPr>
        <p:sp>
          <p:nvSpPr>
            <p:cNvPr id="13" name="object 9">
              <a:extLst>
                <a:ext uri="{FF2B5EF4-FFF2-40B4-BE49-F238E27FC236}">
                  <a16:creationId xmlns:a16="http://schemas.microsoft.com/office/drawing/2014/main" id="{BCEA9CFF-331E-E811-C3FF-A60AD53DF0FA}"/>
                </a:ext>
              </a:extLst>
            </p:cNvPr>
            <p:cNvSpPr/>
            <p:nvPr/>
          </p:nvSpPr>
          <p:spPr>
            <a:xfrm>
              <a:off x="838200" y="2938271"/>
              <a:ext cx="5781040" cy="394970"/>
            </a:xfrm>
            <a:custGeom>
              <a:avLst/>
              <a:gdLst/>
              <a:ahLst/>
              <a:cxnLst/>
              <a:rect l="l" t="t" r="r" b="b"/>
              <a:pathLst>
                <a:path w="5781040" h="394970">
                  <a:moveTo>
                    <a:pt x="5780532" y="0"/>
                  </a:moveTo>
                  <a:lnTo>
                    <a:pt x="0" y="0"/>
                  </a:lnTo>
                  <a:lnTo>
                    <a:pt x="0" y="394715"/>
                  </a:lnTo>
                  <a:lnTo>
                    <a:pt x="5780532" y="394715"/>
                  </a:lnTo>
                  <a:lnTo>
                    <a:pt x="5780532" y="0"/>
                  </a:lnTo>
                  <a:close/>
                </a:path>
              </a:pathLst>
            </a:custGeom>
            <a:solidFill>
              <a:srgbClr val="164193"/>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4" name="object 10">
              <a:extLst>
                <a:ext uri="{FF2B5EF4-FFF2-40B4-BE49-F238E27FC236}">
                  <a16:creationId xmlns:a16="http://schemas.microsoft.com/office/drawing/2014/main" id="{E43980FE-5689-9069-9F2A-C435E8D78B6C}"/>
                </a:ext>
              </a:extLst>
            </p:cNvPr>
            <p:cNvSpPr/>
            <p:nvPr/>
          </p:nvSpPr>
          <p:spPr>
            <a:xfrm>
              <a:off x="838200" y="2938271"/>
              <a:ext cx="5781040" cy="394970"/>
            </a:xfrm>
            <a:custGeom>
              <a:avLst/>
              <a:gdLst/>
              <a:ahLst/>
              <a:cxnLst/>
              <a:rect l="l" t="t" r="r" b="b"/>
              <a:pathLst>
                <a:path w="5781040" h="394970">
                  <a:moveTo>
                    <a:pt x="0" y="394715"/>
                  </a:moveTo>
                  <a:lnTo>
                    <a:pt x="5780532" y="394715"/>
                  </a:lnTo>
                  <a:lnTo>
                    <a:pt x="5780532" y="0"/>
                  </a:lnTo>
                  <a:lnTo>
                    <a:pt x="0" y="0"/>
                  </a:lnTo>
                  <a:lnTo>
                    <a:pt x="0" y="394715"/>
                  </a:lnTo>
                  <a:close/>
                </a:path>
              </a:pathLst>
            </a:custGeom>
            <a:ln w="12192">
              <a:solidFill>
                <a:srgbClr val="2E5395"/>
              </a:solidFill>
            </a:ln>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5" name="object 11">
              <a:extLst>
                <a:ext uri="{FF2B5EF4-FFF2-40B4-BE49-F238E27FC236}">
                  <a16:creationId xmlns:a16="http://schemas.microsoft.com/office/drawing/2014/main" id="{CB8C90F8-EB93-65DD-7F30-5FB20A965DA9}"/>
                </a:ext>
              </a:extLst>
            </p:cNvPr>
            <p:cNvSpPr/>
            <p:nvPr/>
          </p:nvSpPr>
          <p:spPr>
            <a:xfrm>
              <a:off x="411480" y="2843783"/>
              <a:ext cx="585470" cy="585470"/>
            </a:xfrm>
            <a:custGeom>
              <a:avLst/>
              <a:gdLst/>
              <a:ahLst/>
              <a:cxnLst/>
              <a:rect l="l" t="t" r="r" b="b"/>
              <a:pathLst>
                <a:path w="585469" h="585470">
                  <a:moveTo>
                    <a:pt x="292608" y="0"/>
                  </a:moveTo>
                  <a:lnTo>
                    <a:pt x="245144" y="3831"/>
                  </a:lnTo>
                  <a:lnTo>
                    <a:pt x="200119" y="14923"/>
                  </a:lnTo>
                  <a:lnTo>
                    <a:pt x="158135" y="32671"/>
                  </a:lnTo>
                  <a:lnTo>
                    <a:pt x="119795" y="56473"/>
                  </a:lnTo>
                  <a:lnTo>
                    <a:pt x="85701" y="85724"/>
                  </a:lnTo>
                  <a:lnTo>
                    <a:pt x="56455" y="119822"/>
                  </a:lnTo>
                  <a:lnTo>
                    <a:pt x="32659" y="158163"/>
                  </a:lnTo>
                  <a:lnTo>
                    <a:pt x="14916" y="200143"/>
                  </a:lnTo>
                  <a:lnTo>
                    <a:pt x="3829" y="245159"/>
                  </a:lnTo>
                  <a:lnTo>
                    <a:pt x="0" y="292607"/>
                  </a:lnTo>
                  <a:lnTo>
                    <a:pt x="3829" y="340056"/>
                  </a:lnTo>
                  <a:lnTo>
                    <a:pt x="14916" y="385072"/>
                  </a:lnTo>
                  <a:lnTo>
                    <a:pt x="32659" y="427052"/>
                  </a:lnTo>
                  <a:lnTo>
                    <a:pt x="56455" y="465393"/>
                  </a:lnTo>
                  <a:lnTo>
                    <a:pt x="85701" y="499490"/>
                  </a:lnTo>
                  <a:lnTo>
                    <a:pt x="119795" y="528742"/>
                  </a:lnTo>
                  <a:lnTo>
                    <a:pt x="158135" y="552544"/>
                  </a:lnTo>
                  <a:lnTo>
                    <a:pt x="200119" y="570292"/>
                  </a:lnTo>
                  <a:lnTo>
                    <a:pt x="245144" y="581384"/>
                  </a:lnTo>
                  <a:lnTo>
                    <a:pt x="292608" y="585215"/>
                  </a:lnTo>
                  <a:lnTo>
                    <a:pt x="340071" y="581384"/>
                  </a:lnTo>
                  <a:lnTo>
                    <a:pt x="385096" y="570292"/>
                  </a:lnTo>
                  <a:lnTo>
                    <a:pt x="427080" y="552544"/>
                  </a:lnTo>
                  <a:lnTo>
                    <a:pt x="465420" y="528742"/>
                  </a:lnTo>
                  <a:lnTo>
                    <a:pt x="499514" y="499490"/>
                  </a:lnTo>
                  <a:lnTo>
                    <a:pt x="528760" y="465393"/>
                  </a:lnTo>
                  <a:lnTo>
                    <a:pt x="552556" y="427052"/>
                  </a:lnTo>
                  <a:lnTo>
                    <a:pt x="570299" y="385072"/>
                  </a:lnTo>
                  <a:lnTo>
                    <a:pt x="581386" y="340056"/>
                  </a:lnTo>
                  <a:lnTo>
                    <a:pt x="585216" y="292607"/>
                  </a:lnTo>
                  <a:lnTo>
                    <a:pt x="581386" y="245159"/>
                  </a:lnTo>
                  <a:lnTo>
                    <a:pt x="570299" y="200143"/>
                  </a:lnTo>
                  <a:lnTo>
                    <a:pt x="552556" y="158163"/>
                  </a:lnTo>
                  <a:lnTo>
                    <a:pt x="528760" y="119822"/>
                  </a:lnTo>
                  <a:lnTo>
                    <a:pt x="499514" y="85724"/>
                  </a:lnTo>
                  <a:lnTo>
                    <a:pt x="465420" y="56473"/>
                  </a:lnTo>
                  <a:lnTo>
                    <a:pt x="427080" y="32671"/>
                  </a:lnTo>
                  <a:lnTo>
                    <a:pt x="385096" y="14923"/>
                  </a:lnTo>
                  <a:lnTo>
                    <a:pt x="340071" y="3831"/>
                  </a:lnTo>
                  <a:lnTo>
                    <a:pt x="292608" y="0"/>
                  </a:lnTo>
                  <a:close/>
                </a:path>
              </a:pathLst>
            </a:custGeom>
            <a:solidFill>
              <a:srgbClr val="F8C212"/>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grpSp>
      <p:grpSp>
        <p:nvGrpSpPr>
          <p:cNvPr id="16" name="object 12">
            <a:extLst>
              <a:ext uri="{FF2B5EF4-FFF2-40B4-BE49-F238E27FC236}">
                <a16:creationId xmlns:a16="http://schemas.microsoft.com/office/drawing/2014/main" id="{6149DBE4-0004-E146-3214-4C4B426325A1}"/>
              </a:ext>
            </a:extLst>
          </p:cNvPr>
          <p:cNvGrpSpPr/>
          <p:nvPr/>
        </p:nvGrpSpPr>
        <p:grpSpPr>
          <a:xfrm>
            <a:off x="411480" y="3893820"/>
            <a:ext cx="6213475" cy="585470"/>
            <a:chOff x="411480" y="3893820"/>
            <a:chExt cx="6213475" cy="585470"/>
          </a:xfrm>
        </p:grpSpPr>
        <p:sp>
          <p:nvSpPr>
            <p:cNvPr id="17" name="object 13">
              <a:extLst>
                <a:ext uri="{FF2B5EF4-FFF2-40B4-BE49-F238E27FC236}">
                  <a16:creationId xmlns:a16="http://schemas.microsoft.com/office/drawing/2014/main" id="{F7918FA6-0B73-B0A2-1CF7-FD3D49157F5B}"/>
                </a:ext>
              </a:extLst>
            </p:cNvPr>
            <p:cNvSpPr/>
            <p:nvPr/>
          </p:nvSpPr>
          <p:spPr>
            <a:xfrm>
              <a:off x="838200" y="3989832"/>
              <a:ext cx="5781040" cy="393700"/>
            </a:xfrm>
            <a:custGeom>
              <a:avLst/>
              <a:gdLst/>
              <a:ahLst/>
              <a:cxnLst/>
              <a:rect l="l" t="t" r="r" b="b"/>
              <a:pathLst>
                <a:path w="5781040" h="393700">
                  <a:moveTo>
                    <a:pt x="5780532" y="0"/>
                  </a:moveTo>
                  <a:lnTo>
                    <a:pt x="0" y="0"/>
                  </a:lnTo>
                  <a:lnTo>
                    <a:pt x="0" y="393192"/>
                  </a:lnTo>
                  <a:lnTo>
                    <a:pt x="5780532" y="393192"/>
                  </a:lnTo>
                  <a:lnTo>
                    <a:pt x="5780532" y="0"/>
                  </a:lnTo>
                  <a:close/>
                </a:path>
              </a:pathLst>
            </a:custGeom>
            <a:solidFill>
              <a:srgbClr val="164193"/>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8" name="object 14">
              <a:extLst>
                <a:ext uri="{FF2B5EF4-FFF2-40B4-BE49-F238E27FC236}">
                  <a16:creationId xmlns:a16="http://schemas.microsoft.com/office/drawing/2014/main" id="{3A373C15-1E24-7084-FB2A-C4DB6D093253}"/>
                </a:ext>
              </a:extLst>
            </p:cNvPr>
            <p:cNvSpPr/>
            <p:nvPr/>
          </p:nvSpPr>
          <p:spPr>
            <a:xfrm>
              <a:off x="838200" y="3989832"/>
              <a:ext cx="5781040" cy="393700"/>
            </a:xfrm>
            <a:custGeom>
              <a:avLst/>
              <a:gdLst/>
              <a:ahLst/>
              <a:cxnLst/>
              <a:rect l="l" t="t" r="r" b="b"/>
              <a:pathLst>
                <a:path w="5781040" h="393700">
                  <a:moveTo>
                    <a:pt x="0" y="393192"/>
                  </a:moveTo>
                  <a:lnTo>
                    <a:pt x="5780532" y="393192"/>
                  </a:lnTo>
                  <a:lnTo>
                    <a:pt x="5780532" y="0"/>
                  </a:lnTo>
                  <a:lnTo>
                    <a:pt x="0" y="0"/>
                  </a:lnTo>
                  <a:lnTo>
                    <a:pt x="0" y="393192"/>
                  </a:lnTo>
                  <a:close/>
                </a:path>
              </a:pathLst>
            </a:custGeom>
            <a:ln w="12192">
              <a:solidFill>
                <a:srgbClr val="2E5395"/>
              </a:solidFill>
            </a:ln>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9" name="object 15">
              <a:extLst>
                <a:ext uri="{FF2B5EF4-FFF2-40B4-BE49-F238E27FC236}">
                  <a16:creationId xmlns:a16="http://schemas.microsoft.com/office/drawing/2014/main" id="{529F1131-BEDE-AF3B-AD49-2BC394881DA8}"/>
                </a:ext>
              </a:extLst>
            </p:cNvPr>
            <p:cNvSpPr/>
            <p:nvPr/>
          </p:nvSpPr>
          <p:spPr>
            <a:xfrm>
              <a:off x="411480" y="3893820"/>
              <a:ext cx="585470" cy="585470"/>
            </a:xfrm>
            <a:custGeom>
              <a:avLst/>
              <a:gdLst/>
              <a:ahLst/>
              <a:cxnLst/>
              <a:rect l="l" t="t" r="r" b="b"/>
              <a:pathLst>
                <a:path w="585469" h="585470">
                  <a:moveTo>
                    <a:pt x="292608" y="0"/>
                  </a:moveTo>
                  <a:lnTo>
                    <a:pt x="245144" y="3831"/>
                  </a:lnTo>
                  <a:lnTo>
                    <a:pt x="200119" y="14923"/>
                  </a:lnTo>
                  <a:lnTo>
                    <a:pt x="158135" y="32671"/>
                  </a:lnTo>
                  <a:lnTo>
                    <a:pt x="119795" y="56473"/>
                  </a:lnTo>
                  <a:lnTo>
                    <a:pt x="85701" y="85725"/>
                  </a:lnTo>
                  <a:lnTo>
                    <a:pt x="56455" y="119822"/>
                  </a:lnTo>
                  <a:lnTo>
                    <a:pt x="32659" y="158163"/>
                  </a:lnTo>
                  <a:lnTo>
                    <a:pt x="14916" y="200143"/>
                  </a:lnTo>
                  <a:lnTo>
                    <a:pt x="3829" y="245159"/>
                  </a:lnTo>
                  <a:lnTo>
                    <a:pt x="0" y="292607"/>
                  </a:lnTo>
                  <a:lnTo>
                    <a:pt x="3829" y="340056"/>
                  </a:lnTo>
                  <a:lnTo>
                    <a:pt x="14916" y="385072"/>
                  </a:lnTo>
                  <a:lnTo>
                    <a:pt x="32659" y="427052"/>
                  </a:lnTo>
                  <a:lnTo>
                    <a:pt x="56455" y="465393"/>
                  </a:lnTo>
                  <a:lnTo>
                    <a:pt x="85701" y="499490"/>
                  </a:lnTo>
                  <a:lnTo>
                    <a:pt x="119795" y="528742"/>
                  </a:lnTo>
                  <a:lnTo>
                    <a:pt x="158135" y="552544"/>
                  </a:lnTo>
                  <a:lnTo>
                    <a:pt x="200119" y="570292"/>
                  </a:lnTo>
                  <a:lnTo>
                    <a:pt x="245144" y="581384"/>
                  </a:lnTo>
                  <a:lnTo>
                    <a:pt x="292608" y="585215"/>
                  </a:lnTo>
                  <a:lnTo>
                    <a:pt x="340071" y="581384"/>
                  </a:lnTo>
                  <a:lnTo>
                    <a:pt x="385096" y="570292"/>
                  </a:lnTo>
                  <a:lnTo>
                    <a:pt x="427080" y="552544"/>
                  </a:lnTo>
                  <a:lnTo>
                    <a:pt x="465420" y="528742"/>
                  </a:lnTo>
                  <a:lnTo>
                    <a:pt x="499514" y="499490"/>
                  </a:lnTo>
                  <a:lnTo>
                    <a:pt x="528760" y="465393"/>
                  </a:lnTo>
                  <a:lnTo>
                    <a:pt x="552556" y="427052"/>
                  </a:lnTo>
                  <a:lnTo>
                    <a:pt x="570299" y="385072"/>
                  </a:lnTo>
                  <a:lnTo>
                    <a:pt x="581386" y="340056"/>
                  </a:lnTo>
                  <a:lnTo>
                    <a:pt x="585216" y="292607"/>
                  </a:lnTo>
                  <a:lnTo>
                    <a:pt x="581386" y="245159"/>
                  </a:lnTo>
                  <a:lnTo>
                    <a:pt x="570299" y="200143"/>
                  </a:lnTo>
                  <a:lnTo>
                    <a:pt x="552556" y="158163"/>
                  </a:lnTo>
                  <a:lnTo>
                    <a:pt x="528760" y="119822"/>
                  </a:lnTo>
                  <a:lnTo>
                    <a:pt x="499514" y="85724"/>
                  </a:lnTo>
                  <a:lnTo>
                    <a:pt x="465420" y="56473"/>
                  </a:lnTo>
                  <a:lnTo>
                    <a:pt x="427080" y="32671"/>
                  </a:lnTo>
                  <a:lnTo>
                    <a:pt x="385096" y="14923"/>
                  </a:lnTo>
                  <a:lnTo>
                    <a:pt x="340071" y="3831"/>
                  </a:lnTo>
                  <a:lnTo>
                    <a:pt x="292608" y="0"/>
                  </a:lnTo>
                  <a:close/>
                </a:path>
              </a:pathLst>
            </a:custGeom>
            <a:solidFill>
              <a:srgbClr val="F8C212"/>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grpSp>
      <p:grpSp>
        <p:nvGrpSpPr>
          <p:cNvPr id="20" name="object 16">
            <a:extLst>
              <a:ext uri="{FF2B5EF4-FFF2-40B4-BE49-F238E27FC236}">
                <a16:creationId xmlns:a16="http://schemas.microsoft.com/office/drawing/2014/main" id="{54D105A9-B710-89A2-9E6E-31AE4010FA65}"/>
              </a:ext>
            </a:extLst>
          </p:cNvPr>
          <p:cNvGrpSpPr/>
          <p:nvPr/>
        </p:nvGrpSpPr>
        <p:grpSpPr>
          <a:xfrm>
            <a:off x="411480" y="5340096"/>
            <a:ext cx="6213475" cy="585470"/>
            <a:chOff x="411480" y="5340096"/>
            <a:chExt cx="6213475" cy="585470"/>
          </a:xfrm>
        </p:grpSpPr>
        <p:sp>
          <p:nvSpPr>
            <p:cNvPr id="21" name="object 17">
              <a:extLst>
                <a:ext uri="{FF2B5EF4-FFF2-40B4-BE49-F238E27FC236}">
                  <a16:creationId xmlns:a16="http://schemas.microsoft.com/office/drawing/2014/main" id="{8EC38B65-06DC-1514-DCC6-338553A27977}"/>
                </a:ext>
              </a:extLst>
            </p:cNvPr>
            <p:cNvSpPr/>
            <p:nvPr/>
          </p:nvSpPr>
          <p:spPr>
            <a:xfrm>
              <a:off x="838200" y="5434584"/>
              <a:ext cx="5781040" cy="393700"/>
            </a:xfrm>
            <a:custGeom>
              <a:avLst/>
              <a:gdLst/>
              <a:ahLst/>
              <a:cxnLst/>
              <a:rect l="l" t="t" r="r" b="b"/>
              <a:pathLst>
                <a:path w="5781040" h="393700">
                  <a:moveTo>
                    <a:pt x="5780532" y="0"/>
                  </a:moveTo>
                  <a:lnTo>
                    <a:pt x="0" y="0"/>
                  </a:lnTo>
                  <a:lnTo>
                    <a:pt x="0" y="393192"/>
                  </a:lnTo>
                  <a:lnTo>
                    <a:pt x="5780532" y="393192"/>
                  </a:lnTo>
                  <a:lnTo>
                    <a:pt x="5780532" y="0"/>
                  </a:lnTo>
                  <a:close/>
                </a:path>
              </a:pathLst>
            </a:custGeom>
            <a:solidFill>
              <a:srgbClr val="164193"/>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22" name="object 18">
              <a:extLst>
                <a:ext uri="{FF2B5EF4-FFF2-40B4-BE49-F238E27FC236}">
                  <a16:creationId xmlns:a16="http://schemas.microsoft.com/office/drawing/2014/main" id="{32C24E2A-B501-C2BC-A5EE-1D09E07DFE30}"/>
                </a:ext>
              </a:extLst>
            </p:cNvPr>
            <p:cNvSpPr/>
            <p:nvPr/>
          </p:nvSpPr>
          <p:spPr>
            <a:xfrm>
              <a:off x="838200" y="5434584"/>
              <a:ext cx="5781040" cy="393700"/>
            </a:xfrm>
            <a:custGeom>
              <a:avLst/>
              <a:gdLst/>
              <a:ahLst/>
              <a:cxnLst/>
              <a:rect l="l" t="t" r="r" b="b"/>
              <a:pathLst>
                <a:path w="5781040" h="393700">
                  <a:moveTo>
                    <a:pt x="0" y="393192"/>
                  </a:moveTo>
                  <a:lnTo>
                    <a:pt x="5780532" y="393192"/>
                  </a:lnTo>
                  <a:lnTo>
                    <a:pt x="5780532" y="0"/>
                  </a:lnTo>
                  <a:lnTo>
                    <a:pt x="0" y="0"/>
                  </a:lnTo>
                  <a:lnTo>
                    <a:pt x="0" y="393192"/>
                  </a:lnTo>
                  <a:close/>
                </a:path>
              </a:pathLst>
            </a:custGeom>
            <a:ln w="12192">
              <a:solidFill>
                <a:srgbClr val="2E5395"/>
              </a:solidFill>
            </a:ln>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23" name="object 19">
              <a:extLst>
                <a:ext uri="{FF2B5EF4-FFF2-40B4-BE49-F238E27FC236}">
                  <a16:creationId xmlns:a16="http://schemas.microsoft.com/office/drawing/2014/main" id="{BCEA481E-E018-5B1B-6D29-DE01BEA7C2A6}"/>
                </a:ext>
              </a:extLst>
            </p:cNvPr>
            <p:cNvSpPr/>
            <p:nvPr/>
          </p:nvSpPr>
          <p:spPr>
            <a:xfrm>
              <a:off x="411480" y="5340096"/>
              <a:ext cx="585470" cy="585470"/>
            </a:xfrm>
            <a:custGeom>
              <a:avLst/>
              <a:gdLst/>
              <a:ahLst/>
              <a:cxnLst/>
              <a:rect l="l" t="t" r="r" b="b"/>
              <a:pathLst>
                <a:path w="585469" h="585470">
                  <a:moveTo>
                    <a:pt x="292608" y="0"/>
                  </a:moveTo>
                  <a:lnTo>
                    <a:pt x="245144" y="3831"/>
                  </a:lnTo>
                  <a:lnTo>
                    <a:pt x="200119" y="14923"/>
                  </a:lnTo>
                  <a:lnTo>
                    <a:pt x="158135" y="32671"/>
                  </a:lnTo>
                  <a:lnTo>
                    <a:pt x="119795" y="56473"/>
                  </a:lnTo>
                  <a:lnTo>
                    <a:pt x="85701" y="85724"/>
                  </a:lnTo>
                  <a:lnTo>
                    <a:pt x="56455" y="119822"/>
                  </a:lnTo>
                  <a:lnTo>
                    <a:pt x="32659" y="158163"/>
                  </a:lnTo>
                  <a:lnTo>
                    <a:pt x="14916" y="200143"/>
                  </a:lnTo>
                  <a:lnTo>
                    <a:pt x="3829" y="245159"/>
                  </a:lnTo>
                  <a:lnTo>
                    <a:pt x="0" y="292607"/>
                  </a:lnTo>
                  <a:lnTo>
                    <a:pt x="3829" y="340071"/>
                  </a:lnTo>
                  <a:lnTo>
                    <a:pt x="14916" y="385096"/>
                  </a:lnTo>
                  <a:lnTo>
                    <a:pt x="32659" y="427080"/>
                  </a:lnTo>
                  <a:lnTo>
                    <a:pt x="56455" y="465420"/>
                  </a:lnTo>
                  <a:lnTo>
                    <a:pt x="85701" y="499514"/>
                  </a:lnTo>
                  <a:lnTo>
                    <a:pt x="119795" y="528760"/>
                  </a:lnTo>
                  <a:lnTo>
                    <a:pt x="158135" y="552556"/>
                  </a:lnTo>
                  <a:lnTo>
                    <a:pt x="200119" y="570299"/>
                  </a:lnTo>
                  <a:lnTo>
                    <a:pt x="245144" y="581386"/>
                  </a:lnTo>
                  <a:lnTo>
                    <a:pt x="292608" y="585215"/>
                  </a:lnTo>
                  <a:lnTo>
                    <a:pt x="340071" y="581386"/>
                  </a:lnTo>
                  <a:lnTo>
                    <a:pt x="385096" y="570299"/>
                  </a:lnTo>
                  <a:lnTo>
                    <a:pt x="427080" y="552556"/>
                  </a:lnTo>
                  <a:lnTo>
                    <a:pt x="465420" y="528760"/>
                  </a:lnTo>
                  <a:lnTo>
                    <a:pt x="499514" y="499514"/>
                  </a:lnTo>
                  <a:lnTo>
                    <a:pt x="528760" y="465420"/>
                  </a:lnTo>
                  <a:lnTo>
                    <a:pt x="552556" y="427080"/>
                  </a:lnTo>
                  <a:lnTo>
                    <a:pt x="570299" y="385096"/>
                  </a:lnTo>
                  <a:lnTo>
                    <a:pt x="581386" y="340071"/>
                  </a:lnTo>
                  <a:lnTo>
                    <a:pt x="585216" y="292607"/>
                  </a:lnTo>
                  <a:lnTo>
                    <a:pt x="581386" y="245159"/>
                  </a:lnTo>
                  <a:lnTo>
                    <a:pt x="570299" y="200143"/>
                  </a:lnTo>
                  <a:lnTo>
                    <a:pt x="552556" y="158163"/>
                  </a:lnTo>
                  <a:lnTo>
                    <a:pt x="528760" y="119822"/>
                  </a:lnTo>
                  <a:lnTo>
                    <a:pt x="499514" y="85725"/>
                  </a:lnTo>
                  <a:lnTo>
                    <a:pt x="465420" y="56473"/>
                  </a:lnTo>
                  <a:lnTo>
                    <a:pt x="427080" y="32671"/>
                  </a:lnTo>
                  <a:lnTo>
                    <a:pt x="385096" y="14923"/>
                  </a:lnTo>
                  <a:lnTo>
                    <a:pt x="340071" y="3831"/>
                  </a:lnTo>
                  <a:lnTo>
                    <a:pt x="292608" y="0"/>
                  </a:lnTo>
                  <a:close/>
                </a:path>
              </a:pathLst>
            </a:custGeom>
            <a:solidFill>
              <a:srgbClr val="F8C212"/>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grpSp>
      <p:sp>
        <p:nvSpPr>
          <p:cNvPr id="24" name="object 20">
            <a:extLst>
              <a:ext uri="{FF2B5EF4-FFF2-40B4-BE49-F238E27FC236}">
                <a16:creationId xmlns:a16="http://schemas.microsoft.com/office/drawing/2014/main" id="{A1CAFD63-0385-50D4-C06D-2B80001C410C}"/>
              </a:ext>
            </a:extLst>
          </p:cNvPr>
          <p:cNvSpPr txBox="1"/>
          <p:nvPr/>
        </p:nvSpPr>
        <p:spPr>
          <a:xfrm>
            <a:off x="489915" y="1293063"/>
            <a:ext cx="6123305" cy="5017143"/>
          </a:xfrm>
          <a:prstGeom prst="rect">
            <a:avLst/>
          </a:prstGeom>
        </p:spPr>
        <p:txBody>
          <a:bodyPr vert="horz" wrap="square" lIns="0" tIns="12700" rIns="0" bIns="0" rtlCol="0">
            <a:spAutoFit/>
          </a:bodyPr>
          <a:lstStyle/>
          <a:p>
            <a:pPr marL="1520190">
              <a:spcBef>
                <a:spcPts val="100"/>
              </a:spcBef>
            </a:pPr>
            <a:r>
              <a:rPr b="1" spc="-5" dirty="0">
                <a:solidFill>
                  <a:srgbClr val="FFFFFF"/>
                </a:solidFill>
                <a:latin typeface="Arial" panose="020B0604020202020204" pitchFamily="34" charset="0"/>
                <a:cs typeface="Arial" panose="020B0604020202020204" pitchFamily="34" charset="0"/>
              </a:rPr>
              <a:t>Techniciens</a:t>
            </a:r>
            <a:r>
              <a:rPr b="1" spc="-40" dirty="0">
                <a:solidFill>
                  <a:srgbClr val="FFFFFF"/>
                </a:solidFill>
                <a:latin typeface="Arial" panose="020B0604020202020204" pitchFamily="34" charset="0"/>
                <a:cs typeface="Arial" panose="020B0604020202020204" pitchFamily="34" charset="0"/>
              </a:rPr>
              <a:t> </a:t>
            </a:r>
            <a:r>
              <a:rPr b="1" spc="-5" dirty="0">
                <a:solidFill>
                  <a:srgbClr val="FFFFFF"/>
                </a:solidFill>
                <a:latin typeface="Arial" panose="020B0604020202020204" pitchFamily="34" charset="0"/>
                <a:cs typeface="Arial" panose="020B0604020202020204" pitchFamily="34" charset="0"/>
              </a:rPr>
              <a:t>et</a:t>
            </a:r>
            <a:r>
              <a:rPr b="1" spc="-10" dirty="0">
                <a:solidFill>
                  <a:srgbClr val="FFFFFF"/>
                </a:solidFill>
                <a:latin typeface="Arial" panose="020B0604020202020204" pitchFamily="34" charset="0"/>
                <a:cs typeface="Arial" panose="020B0604020202020204" pitchFamily="34" charset="0"/>
              </a:rPr>
              <a:t> </a:t>
            </a:r>
            <a:r>
              <a:rPr b="1" spc="-5" dirty="0">
                <a:solidFill>
                  <a:srgbClr val="FFFFFF"/>
                </a:solidFill>
                <a:latin typeface="Arial" panose="020B0604020202020204" pitchFamily="34" charset="0"/>
                <a:cs typeface="Arial" panose="020B0604020202020204" pitchFamily="34" charset="0"/>
              </a:rPr>
              <a:t>TM confirmé</a:t>
            </a:r>
            <a:r>
              <a:rPr b="1" spc="-20" dirty="0">
                <a:solidFill>
                  <a:srgbClr val="FFFFFF"/>
                </a:solidFill>
                <a:latin typeface="Arial" panose="020B0604020202020204" pitchFamily="34" charset="0"/>
                <a:cs typeface="Arial" panose="020B0604020202020204" pitchFamily="34" charset="0"/>
              </a:rPr>
              <a:t> </a:t>
            </a:r>
            <a:r>
              <a:rPr b="1" dirty="0">
                <a:solidFill>
                  <a:srgbClr val="FFFFFF"/>
                </a:solidFill>
                <a:latin typeface="Arial" panose="020B0604020202020204" pitchFamily="34" charset="0"/>
                <a:cs typeface="Arial" panose="020B0604020202020204" pitchFamily="34" charset="0"/>
              </a:rPr>
              <a:t>–</a:t>
            </a:r>
            <a:r>
              <a:rPr b="1" spc="-5" dirty="0">
                <a:solidFill>
                  <a:srgbClr val="FFFFFF"/>
                </a:solidFill>
                <a:latin typeface="Arial" panose="020B0604020202020204" pitchFamily="34" charset="0"/>
                <a:cs typeface="Arial" panose="020B0604020202020204" pitchFamily="34" charset="0"/>
              </a:rPr>
              <a:t> </a:t>
            </a:r>
            <a:r>
              <a:rPr b="1" dirty="0">
                <a:solidFill>
                  <a:srgbClr val="FFFFFF"/>
                </a:solidFill>
                <a:latin typeface="Arial" panose="020B0604020202020204" pitchFamily="34" charset="0"/>
                <a:cs typeface="Arial" panose="020B0604020202020204" pitchFamily="34" charset="0"/>
              </a:rPr>
              <a:t>niveau</a:t>
            </a:r>
            <a:r>
              <a:rPr b="1" spc="-35" dirty="0">
                <a:solidFill>
                  <a:srgbClr val="FFFFFF"/>
                </a:solidFill>
                <a:latin typeface="Arial" panose="020B0604020202020204" pitchFamily="34" charset="0"/>
                <a:cs typeface="Arial" panose="020B0604020202020204" pitchFamily="34" charset="0"/>
              </a:rPr>
              <a:t> </a:t>
            </a:r>
            <a:r>
              <a:rPr b="1" dirty="0">
                <a:solidFill>
                  <a:srgbClr val="FFFFFF"/>
                </a:solidFill>
                <a:latin typeface="Arial" panose="020B0604020202020204" pitchFamily="34" charset="0"/>
                <a:cs typeface="Arial" panose="020B0604020202020204" pitchFamily="34" charset="0"/>
              </a:rPr>
              <a:t>6</a:t>
            </a:r>
            <a:endParaRPr dirty="0">
              <a:solidFill>
                <a:prstClr val="black"/>
              </a:solidFill>
              <a:latin typeface="Arial" panose="020B0604020202020204" pitchFamily="34" charset="0"/>
              <a:cs typeface="Arial" panose="020B0604020202020204" pitchFamily="34" charset="0"/>
            </a:endParaRPr>
          </a:p>
          <a:p>
            <a:pPr marL="12700">
              <a:spcBef>
                <a:spcPts val="1340"/>
              </a:spcBef>
            </a:pPr>
            <a:r>
              <a:rPr spc="-5" dirty="0">
                <a:solidFill>
                  <a:srgbClr val="2E5395"/>
                </a:solidFill>
                <a:latin typeface="Arial" panose="020B0604020202020204" pitchFamily="34" charset="0"/>
                <a:cs typeface="Arial" panose="020B0604020202020204" pitchFamily="34" charset="0"/>
              </a:rPr>
              <a:t>Mêmes</a:t>
            </a:r>
            <a:r>
              <a:rPr spc="-4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modules.</a:t>
            </a:r>
            <a:endParaRPr dirty="0">
              <a:solidFill>
                <a:prstClr val="black"/>
              </a:solidFill>
              <a:latin typeface="Arial" panose="020B0604020202020204" pitchFamily="34" charset="0"/>
              <a:cs typeface="Arial" panose="020B0604020202020204" pitchFamily="34" charset="0"/>
            </a:endParaRPr>
          </a:p>
          <a:p>
            <a:pPr marL="12700" marR="182245" algn="just">
              <a:lnSpc>
                <a:spcPct val="98700"/>
              </a:lnSpc>
              <a:spcBef>
                <a:spcPts val="35"/>
              </a:spcBef>
            </a:pPr>
            <a:r>
              <a:rPr sz="1600" i="1" spc="-5" dirty="0">
                <a:solidFill>
                  <a:srgbClr val="2E5395"/>
                </a:solidFill>
                <a:latin typeface="Arial" panose="020B0604020202020204" pitchFamily="34" charset="0"/>
                <a:cs typeface="Arial" panose="020B0604020202020204" pitchFamily="34" charset="0"/>
              </a:rPr>
              <a:t>Si le RCS estime que son collaborateur mobilise les compétences </a:t>
            </a:r>
            <a:r>
              <a:rPr sz="1600" i="1" spc="-430"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du Technicien spécialiste ou Technicien Mécanicien, </a:t>
            </a:r>
            <a:r>
              <a:rPr sz="1600" i="1" dirty="0">
                <a:solidFill>
                  <a:srgbClr val="2E5395"/>
                </a:solidFill>
                <a:latin typeface="Arial" panose="020B0604020202020204" pitchFamily="34" charset="0"/>
                <a:cs typeface="Arial" panose="020B0604020202020204" pitchFamily="34" charset="0"/>
              </a:rPr>
              <a:t>il </a:t>
            </a:r>
            <a:r>
              <a:rPr sz="1600" i="1" spc="-5" dirty="0">
                <a:solidFill>
                  <a:srgbClr val="2E5395"/>
                </a:solidFill>
                <a:latin typeface="Arial" panose="020B0604020202020204" pitchFamily="34" charset="0"/>
                <a:cs typeface="Arial" panose="020B0604020202020204" pitchFamily="34" charset="0"/>
              </a:rPr>
              <a:t>fait passer </a:t>
            </a:r>
            <a:r>
              <a:rPr sz="1600" i="1"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les</a:t>
            </a:r>
            <a:r>
              <a:rPr sz="1600" i="1" spc="-15"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modules</a:t>
            </a:r>
            <a:r>
              <a:rPr sz="1600" i="1" spc="15"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correspondants.</a:t>
            </a:r>
            <a:endParaRPr sz="1600" dirty="0">
              <a:solidFill>
                <a:prstClr val="black"/>
              </a:solidFill>
              <a:latin typeface="Arial" panose="020B0604020202020204" pitchFamily="34" charset="0"/>
              <a:cs typeface="Arial" panose="020B0604020202020204" pitchFamily="34" charset="0"/>
            </a:endParaRPr>
          </a:p>
          <a:p>
            <a:pPr>
              <a:spcBef>
                <a:spcPts val="50"/>
              </a:spcBef>
            </a:pPr>
            <a:endParaRPr sz="1550" dirty="0">
              <a:solidFill>
                <a:prstClr val="black"/>
              </a:solidFill>
              <a:latin typeface="Arial" panose="020B0604020202020204" pitchFamily="34" charset="0"/>
              <a:cs typeface="Arial" panose="020B0604020202020204" pitchFamily="34" charset="0"/>
            </a:endParaRPr>
          </a:p>
          <a:p>
            <a:pPr marL="352425" algn="ctr"/>
            <a:r>
              <a:rPr b="1" spc="-5" dirty="0">
                <a:solidFill>
                  <a:srgbClr val="FFFFFF"/>
                </a:solidFill>
                <a:latin typeface="Arial" panose="020B0604020202020204" pitchFamily="34" charset="0"/>
                <a:cs typeface="Arial" panose="020B0604020202020204" pitchFamily="34" charset="0"/>
              </a:rPr>
              <a:t>Techniciens</a:t>
            </a:r>
            <a:r>
              <a:rPr b="1" spc="-65" dirty="0">
                <a:solidFill>
                  <a:srgbClr val="FFFFFF"/>
                </a:solidFill>
                <a:latin typeface="Arial" panose="020B0604020202020204" pitchFamily="34" charset="0"/>
                <a:cs typeface="Arial" panose="020B0604020202020204" pitchFamily="34" charset="0"/>
              </a:rPr>
              <a:t> </a:t>
            </a:r>
            <a:r>
              <a:rPr b="1" spc="-5" dirty="0">
                <a:solidFill>
                  <a:srgbClr val="FFFFFF"/>
                </a:solidFill>
                <a:latin typeface="Arial" panose="020B0604020202020204" pitchFamily="34" charset="0"/>
                <a:cs typeface="Arial" panose="020B0604020202020204" pitchFamily="34" charset="0"/>
              </a:rPr>
              <a:t>spécialistes</a:t>
            </a:r>
            <a:endParaRPr dirty="0">
              <a:solidFill>
                <a:prstClr val="black"/>
              </a:solidFill>
              <a:latin typeface="Arial" panose="020B0604020202020204" pitchFamily="34" charset="0"/>
              <a:cs typeface="Arial" panose="020B0604020202020204" pitchFamily="34" charset="0"/>
            </a:endParaRPr>
          </a:p>
          <a:p>
            <a:pPr marL="12700">
              <a:spcBef>
                <a:spcPts val="1535"/>
              </a:spcBef>
            </a:pPr>
            <a:r>
              <a:rPr spc="-5" dirty="0">
                <a:solidFill>
                  <a:srgbClr val="2E5395"/>
                </a:solidFill>
                <a:latin typeface="Arial" panose="020B0604020202020204" pitchFamily="34" charset="0"/>
                <a:cs typeface="Arial" panose="020B0604020202020204" pitchFamily="34" charset="0"/>
              </a:rPr>
              <a:t>Modules</a:t>
            </a:r>
            <a:r>
              <a:rPr spc="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correspondants</a:t>
            </a:r>
            <a:r>
              <a:rPr spc="2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à</a:t>
            </a:r>
            <a:r>
              <a:rPr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leur</a:t>
            </a:r>
            <a:r>
              <a:rPr spc="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niveau</a:t>
            </a:r>
            <a:r>
              <a:rPr spc="5" dirty="0">
                <a:solidFill>
                  <a:srgbClr val="2E5395"/>
                </a:solidFill>
                <a:latin typeface="Arial" panose="020B0604020202020204" pitchFamily="34" charset="0"/>
                <a:cs typeface="Arial" panose="020B0604020202020204" pitchFamily="34" charset="0"/>
              </a:rPr>
              <a:t> </a:t>
            </a:r>
            <a:r>
              <a:rPr dirty="0">
                <a:solidFill>
                  <a:srgbClr val="2E5395"/>
                </a:solidFill>
                <a:latin typeface="Arial" panose="020B0604020202020204" pitchFamily="34" charset="0"/>
                <a:cs typeface="Arial" panose="020B0604020202020204" pitchFamily="34" charset="0"/>
              </a:rPr>
              <a:t>et </a:t>
            </a:r>
            <a:r>
              <a:rPr spc="-5" dirty="0">
                <a:solidFill>
                  <a:srgbClr val="2E5395"/>
                </a:solidFill>
                <a:latin typeface="Arial" panose="020B0604020202020204" pitchFamily="34" charset="0"/>
                <a:cs typeface="Arial" panose="020B0604020202020204" pitchFamily="34" charset="0"/>
              </a:rPr>
              <a:t>à</a:t>
            </a:r>
            <a:r>
              <a:rPr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leur</a:t>
            </a:r>
            <a:r>
              <a:rPr spc="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spécialité.</a:t>
            </a:r>
            <a:endParaRPr dirty="0">
              <a:solidFill>
                <a:prstClr val="black"/>
              </a:solidFill>
              <a:latin typeface="Arial" panose="020B0604020202020204" pitchFamily="34" charset="0"/>
              <a:cs typeface="Arial" panose="020B0604020202020204" pitchFamily="34" charset="0"/>
            </a:endParaRPr>
          </a:p>
          <a:p>
            <a:pPr>
              <a:spcBef>
                <a:spcPts val="5"/>
              </a:spcBef>
            </a:pPr>
            <a:endParaRPr sz="2100" dirty="0">
              <a:solidFill>
                <a:prstClr val="black"/>
              </a:solidFill>
              <a:latin typeface="Arial" panose="020B0604020202020204" pitchFamily="34" charset="0"/>
              <a:cs typeface="Arial" panose="020B0604020202020204" pitchFamily="34" charset="0"/>
            </a:endParaRPr>
          </a:p>
          <a:p>
            <a:pPr marL="352425" algn="ctr"/>
            <a:r>
              <a:rPr b="1" spc="-5" dirty="0">
                <a:solidFill>
                  <a:srgbClr val="FFFFFF"/>
                </a:solidFill>
                <a:latin typeface="Arial" panose="020B0604020202020204" pitchFamily="34" charset="0"/>
                <a:cs typeface="Arial" panose="020B0604020202020204" pitchFamily="34" charset="0"/>
              </a:rPr>
              <a:t>Mastertechniciens</a:t>
            </a:r>
            <a:endParaRPr dirty="0">
              <a:solidFill>
                <a:prstClr val="black"/>
              </a:solidFill>
              <a:latin typeface="Arial" panose="020B0604020202020204" pitchFamily="34" charset="0"/>
              <a:cs typeface="Arial" panose="020B0604020202020204" pitchFamily="34" charset="0"/>
            </a:endParaRPr>
          </a:p>
          <a:p>
            <a:pPr marL="12700">
              <a:spcBef>
                <a:spcPts val="1135"/>
              </a:spcBef>
            </a:pPr>
            <a:r>
              <a:rPr spc="-5" dirty="0">
                <a:solidFill>
                  <a:srgbClr val="2E5395"/>
                </a:solidFill>
                <a:latin typeface="Arial" panose="020B0604020202020204" pitchFamily="34" charset="0"/>
                <a:cs typeface="Arial" panose="020B0604020202020204" pitchFamily="34" charset="0"/>
              </a:rPr>
              <a:t>Modules</a:t>
            </a:r>
            <a:r>
              <a:rPr spc="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techniques</a:t>
            </a:r>
            <a:r>
              <a:rPr spc="2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du Technicien</a:t>
            </a:r>
            <a:r>
              <a:rPr spc="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confirmé.</a:t>
            </a:r>
            <a:endParaRPr dirty="0">
              <a:solidFill>
                <a:prstClr val="black"/>
              </a:solidFill>
              <a:latin typeface="Arial" panose="020B0604020202020204" pitchFamily="34" charset="0"/>
              <a:cs typeface="Arial" panose="020B0604020202020204" pitchFamily="34" charset="0"/>
            </a:endParaRPr>
          </a:p>
          <a:p>
            <a:pPr marL="12700" marR="66040">
              <a:spcBef>
                <a:spcPts val="10"/>
              </a:spcBef>
            </a:pPr>
            <a:r>
              <a:rPr sz="1600" i="1" spc="-5" dirty="0">
                <a:solidFill>
                  <a:srgbClr val="2E5395"/>
                </a:solidFill>
                <a:latin typeface="Arial" panose="020B0604020202020204" pitchFamily="34" charset="0"/>
                <a:cs typeface="Arial" panose="020B0604020202020204" pitchFamily="34" charset="0"/>
              </a:rPr>
              <a:t>Si le RCS estime</a:t>
            </a:r>
            <a:r>
              <a:rPr sz="1600" i="1" spc="10"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que </a:t>
            </a:r>
            <a:r>
              <a:rPr sz="1600" i="1" dirty="0">
                <a:solidFill>
                  <a:srgbClr val="2E5395"/>
                </a:solidFill>
                <a:latin typeface="Arial" panose="020B0604020202020204" pitchFamily="34" charset="0"/>
                <a:cs typeface="Arial" panose="020B0604020202020204" pitchFamily="34" charset="0"/>
              </a:rPr>
              <a:t>le</a:t>
            </a:r>
            <a:r>
              <a:rPr sz="1600" i="1" spc="-5" dirty="0">
                <a:solidFill>
                  <a:srgbClr val="2E5395"/>
                </a:solidFill>
                <a:latin typeface="Arial" panose="020B0604020202020204" pitchFamily="34" charset="0"/>
                <a:cs typeface="Arial" panose="020B0604020202020204" pitchFamily="34" charset="0"/>
              </a:rPr>
              <a:t> Mastertechnicien</a:t>
            </a:r>
            <a:r>
              <a:rPr sz="1600" i="1" spc="10"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mobilise</a:t>
            </a:r>
            <a:r>
              <a:rPr sz="1600" i="1" spc="-15"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d'autres </a:t>
            </a:r>
            <a:r>
              <a:rPr sz="1600" i="1"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compétences</a:t>
            </a:r>
            <a:r>
              <a:rPr sz="1600" i="1" spc="20"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techniques,</a:t>
            </a:r>
            <a:r>
              <a:rPr sz="1600" i="1" spc="5"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il</a:t>
            </a:r>
            <a:r>
              <a:rPr sz="1600" i="1"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fait</a:t>
            </a:r>
            <a:r>
              <a:rPr sz="1600" i="1"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passer</a:t>
            </a:r>
            <a:r>
              <a:rPr sz="1600" i="1" spc="15"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les</a:t>
            </a:r>
            <a:r>
              <a:rPr sz="1600" i="1"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modules</a:t>
            </a:r>
            <a:r>
              <a:rPr sz="1600" i="1" spc="25" dirty="0">
                <a:solidFill>
                  <a:srgbClr val="2E5395"/>
                </a:solidFill>
                <a:latin typeface="Arial" panose="020B0604020202020204" pitchFamily="34" charset="0"/>
                <a:cs typeface="Arial" panose="020B0604020202020204" pitchFamily="34" charset="0"/>
              </a:rPr>
              <a:t> </a:t>
            </a:r>
            <a:r>
              <a:rPr sz="1600" i="1" spc="-5" dirty="0">
                <a:solidFill>
                  <a:srgbClr val="2E5395"/>
                </a:solidFill>
                <a:latin typeface="Arial" panose="020B0604020202020204" pitchFamily="34" charset="0"/>
                <a:cs typeface="Arial" panose="020B0604020202020204" pitchFamily="34" charset="0"/>
              </a:rPr>
              <a:t>correspondants</a:t>
            </a:r>
            <a:endParaRPr sz="1600" dirty="0">
              <a:solidFill>
                <a:prstClr val="black"/>
              </a:solidFill>
              <a:latin typeface="Arial" panose="020B0604020202020204" pitchFamily="34" charset="0"/>
              <a:cs typeface="Arial" panose="020B0604020202020204" pitchFamily="34" charset="0"/>
            </a:endParaRPr>
          </a:p>
          <a:p>
            <a:endParaRPr dirty="0">
              <a:solidFill>
                <a:prstClr val="black"/>
              </a:solidFill>
              <a:latin typeface="Arial" panose="020B0604020202020204" pitchFamily="34" charset="0"/>
              <a:cs typeface="Arial" panose="020B0604020202020204" pitchFamily="34" charset="0"/>
            </a:endParaRPr>
          </a:p>
          <a:p>
            <a:pPr marL="353060" algn="ctr"/>
            <a:r>
              <a:rPr b="1" spc="-5" dirty="0">
                <a:solidFill>
                  <a:srgbClr val="FFFFFF"/>
                </a:solidFill>
                <a:latin typeface="Arial" panose="020B0604020202020204" pitchFamily="34" charset="0"/>
                <a:cs typeface="Arial" panose="020B0604020202020204" pitchFamily="34" charset="0"/>
              </a:rPr>
              <a:t>Chefs</a:t>
            </a:r>
            <a:r>
              <a:rPr b="1" spc="-45" dirty="0">
                <a:solidFill>
                  <a:srgbClr val="FFFFFF"/>
                </a:solidFill>
                <a:latin typeface="Arial" panose="020B0604020202020204" pitchFamily="34" charset="0"/>
                <a:cs typeface="Arial" panose="020B0604020202020204" pitchFamily="34" charset="0"/>
              </a:rPr>
              <a:t> </a:t>
            </a:r>
            <a:r>
              <a:rPr b="1" spc="-5" dirty="0">
                <a:solidFill>
                  <a:srgbClr val="FFFFFF"/>
                </a:solidFill>
                <a:latin typeface="Arial" panose="020B0604020202020204" pitchFamily="34" charset="0"/>
                <a:cs typeface="Arial" panose="020B0604020202020204" pitchFamily="34" charset="0"/>
              </a:rPr>
              <a:t>d’Atelier</a:t>
            </a:r>
            <a:endParaRPr dirty="0">
              <a:solidFill>
                <a:prstClr val="black"/>
              </a:solidFill>
              <a:latin typeface="Arial" panose="020B0604020202020204" pitchFamily="34" charset="0"/>
              <a:cs typeface="Arial" panose="020B0604020202020204" pitchFamily="34" charset="0"/>
            </a:endParaRPr>
          </a:p>
          <a:p>
            <a:pPr>
              <a:spcBef>
                <a:spcPts val="55"/>
              </a:spcBef>
            </a:pPr>
            <a:endParaRPr sz="1300" dirty="0">
              <a:solidFill>
                <a:prstClr val="black"/>
              </a:solidFill>
              <a:latin typeface="Arial" panose="020B0604020202020204" pitchFamily="34" charset="0"/>
              <a:cs typeface="Arial" panose="020B0604020202020204" pitchFamily="34" charset="0"/>
            </a:endParaRPr>
          </a:p>
          <a:p>
            <a:pPr marL="179705"/>
            <a:r>
              <a:rPr spc="-5" dirty="0">
                <a:solidFill>
                  <a:srgbClr val="2E5395"/>
                </a:solidFill>
                <a:latin typeface="Arial" panose="020B0604020202020204" pitchFamily="34" charset="0"/>
                <a:cs typeface="Arial" panose="020B0604020202020204" pitchFamily="34" charset="0"/>
              </a:rPr>
              <a:t>Évaluation</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du</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technicien</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spécialiste.</a:t>
            </a:r>
            <a:endParaRPr dirty="0">
              <a:solidFill>
                <a:prstClr val="black"/>
              </a:solidFill>
              <a:latin typeface="Arial" panose="020B0604020202020204" pitchFamily="34" charset="0"/>
              <a:cs typeface="Arial" panose="020B0604020202020204" pitchFamily="34" charset="0"/>
            </a:endParaRPr>
          </a:p>
        </p:txBody>
      </p:sp>
      <p:pic>
        <p:nvPicPr>
          <p:cNvPr id="25" name="bg object 18">
            <a:extLst>
              <a:ext uri="{FF2B5EF4-FFF2-40B4-BE49-F238E27FC236}">
                <a16:creationId xmlns:a16="http://schemas.microsoft.com/office/drawing/2014/main" id="{71885663-1F27-1A14-9956-8F2352342928}"/>
              </a:ext>
            </a:extLst>
          </p:cNvPr>
          <p:cNvPicPr/>
          <p:nvPr/>
        </p:nvPicPr>
        <p:blipFill>
          <a:blip r:embed="rId2" cstate="print"/>
          <a:stretch>
            <a:fillRect/>
          </a:stretch>
        </p:blipFill>
        <p:spPr>
          <a:xfrm>
            <a:off x="80281" y="6236302"/>
            <a:ext cx="757920" cy="598671"/>
          </a:xfrm>
          <a:prstGeom prst="rect">
            <a:avLst/>
          </a:prstGeom>
        </p:spPr>
      </p:pic>
    </p:spTree>
    <p:extLst>
      <p:ext uri="{BB962C8B-B14F-4D97-AF65-F5344CB8AC3E}">
        <p14:creationId xmlns:p14="http://schemas.microsoft.com/office/powerpoint/2010/main" val="16037447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r>
              <a:rPr lang="fr-FR" sz="3200" b="1" dirty="0"/>
              <a:t>Un résultat qui permet une première préconisation de positionnement  pour chaque collaborateur</a:t>
            </a:r>
          </a:p>
        </p:txBody>
      </p:sp>
      <p:pic>
        <p:nvPicPr>
          <p:cNvPr id="3" name="object 3">
            <a:extLst>
              <a:ext uri="{FF2B5EF4-FFF2-40B4-BE49-F238E27FC236}">
                <a16:creationId xmlns:a16="http://schemas.microsoft.com/office/drawing/2014/main" id="{D7B7DD0D-15DA-2AB9-44C3-FDFCD6D3BCFD}"/>
              </a:ext>
            </a:extLst>
          </p:cNvPr>
          <p:cNvPicPr/>
          <p:nvPr/>
        </p:nvPicPr>
        <p:blipFill>
          <a:blip r:embed="rId2" cstate="print"/>
          <a:stretch>
            <a:fillRect/>
          </a:stretch>
        </p:blipFill>
        <p:spPr>
          <a:xfrm>
            <a:off x="1917954" y="1400815"/>
            <a:ext cx="8356092" cy="3125724"/>
          </a:xfrm>
          <a:prstGeom prst="rect">
            <a:avLst/>
          </a:prstGeom>
        </p:spPr>
      </p:pic>
      <p:sp>
        <p:nvSpPr>
          <p:cNvPr id="6" name="object 4">
            <a:extLst>
              <a:ext uri="{FF2B5EF4-FFF2-40B4-BE49-F238E27FC236}">
                <a16:creationId xmlns:a16="http://schemas.microsoft.com/office/drawing/2014/main" id="{57649E99-1AFE-6562-EDDA-D3BFD6D607B7}"/>
              </a:ext>
            </a:extLst>
          </p:cNvPr>
          <p:cNvSpPr txBox="1"/>
          <p:nvPr/>
        </p:nvSpPr>
        <p:spPr>
          <a:xfrm>
            <a:off x="979735" y="4554723"/>
            <a:ext cx="10180955" cy="1393825"/>
          </a:xfrm>
          <a:prstGeom prst="rect">
            <a:avLst/>
          </a:prstGeom>
        </p:spPr>
        <p:txBody>
          <a:bodyPr vert="horz" wrap="square" lIns="0" tIns="102870" rIns="0" bIns="0" rtlCol="0">
            <a:spAutoFit/>
          </a:bodyPr>
          <a:lstStyle/>
          <a:p>
            <a:pPr marL="12700">
              <a:spcBef>
                <a:spcPts val="810"/>
              </a:spcBef>
              <a:tabLst>
                <a:tab pos="354965" algn="l"/>
                <a:tab pos="355600" algn="l"/>
              </a:tabLst>
            </a:pPr>
            <a:r>
              <a:rPr sz="2400" dirty="0">
                <a:solidFill>
                  <a:srgbClr val="002060"/>
                </a:solidFill>
                <a:latin typeface="Arial MT"/>
                <a:cs typeface="Arial MT"/>
              </a:rPr>
              <a:t>Un parcours</a:t>
            </a:r>
            <a:r>
              <a:rPr sz="2400" spc="15" dirty="0">
                <a:solidFill>
                  <a:srgbClr val="002060"/>
                </a:solidFill>
                <a:latin typeface="Arial MT"/>
                <a:cs typeface="Arial MT"/>
              </a:rPr>
              <a:t> </a:t>
            </a:r>
            <a:r>
              <a:rPr sz="2400" spc="-5" dirty="0">
                <a:solidFill>
                  <a:srgbClr val="002060"/>
                </a:solidFill>
                <a:latin typeface="Arial MT"/>
                <a:cs typeface="Arial MT"/>
              </a:rPr>
              <a:t>validé</a:t>
            </a:r>
            <a:r>
              <a:rPr sz="2400" spc="30" dirty="0">
                <a:solidFill>
                  <a:srgbClr val="002060"/>
                </a:solidFill>
                <a:latin typeface="Arial MT"/>
                <a:cs typeface="Arial MT"/>
              </a:rPr>
              <a:t> </a:t>
            </a:r>
            <a:r>
              <a:rPr sz="2400" dirty="0">
                <a:solidFill>
                  <a:srgbClr val="002060"/>
                </a:solidFill>
                <a:latin typeface="Arial MT"/>
                <a:cs typeface="Arial MT"/>
              </a:rPr>
              <a:t>dont les</a:t>
            </a:r>
            <a:r>
              <a:rPr sz="2400" spc="5" dirty="0">
                <a:solidFill>
                  <a:srgbClr val="002060"/>
                </a:solidFill>
                <a:latin typeface="Arial MT"/>
                <a:cs typeface="Arial MT"/>
              </a:rPr>
              <a:t> </a:t>
            </a:r>
            <a:r>
              <a:rPr sz="2400" spc="-5" dirty="0">
                <a:solidFill>
                  <a:srgbClr val="002060"/>
                </a:solidFill>
                <a:latin typeface="Arial MT"/>
                <a:cs typeface="Arial MT"/>
              </a:rPr>
              <a:t>seuils</a:t>
            </a:r>
            <a:r>
              <a:rPr sz="2400" spc="25" dirty="0">
                <a:solidFill>
                  <a:srgbClr val="002060"/>
                </a:solidFill>
                <a:latin typeface="Arial MT"/>
                <a:cs typeface="Arial MT"/>
              </a:rPr>
              <a:t> </a:t>
            </a:r>
            <a:r>
              <a:rPr sz="2400" dirty="0">
                <a:solidFill>
                  <a:srgbClr val="002060"/>
                </a:solidFill>
                <a:latin typeface="Arial MT"/>
                <a:cs typeface="Arial MT"/>
              </a:rPr>
              <a:t>seront </a:t>
            </a:r>
            <a:r>
              <a:rPr sz="2400" spc="-5" dirty="0">
                <a:solidFill>
                  <a:srgbClr val="002060"/>
                </a:solidFill>
                <a:latin typeface="Arial MT"/>
                <a:cs typeface="Arial MT"/>
              </a:rPr>
              <a:t>définis</a:t>
            </a:r>
            <a:r>
              <a:rPr sz="2400" spc="25" dirty="0">
                <a:solidFill>
                  <a:srgbClr val="002060"/>
                </a:solidFill>
                <a:latin typeface="Arial MT"/>
                <a:cs typeface="Arial MT"/>
              </a:rPr>
              <a:t> </a:t>
            </a:r>
            <a:r>
              <a:rPr sz="2400" dirty="0">
                <a:solidFill>
                  <a:srgbClr val="002060"/>
                </a:solidFill>
                <a:latin typeface="Arial MT"/>
                <a:cs typeface="Arial MT"/>
              </a:rPr>
              <a:t>en</a:t>
            </a:r>
            <a:r>
              <a:rPr sz="2400" spc="5" dirty="0">
                <a:solidFill>
                  <a:srgbClr val="002060"/>
                </a:solidFill>
                <a:latin typeface="Arial MT"/>
                <a:cs typeface="Arial MT"/>
              </a:rPr>
              <a:t> </a:t>
            </a:r>
            <a:r>
              <a:rPr sz="2400" dirty="0">
                <a:solidFill>
                  <a:srgbClr val="002060"/>
                </a:solidFill>
                <a:latin typeface="Arial MT"/>
                <a:cs typeface="Arial MT"/>
              </a:rPr>
              <a:t>cours</a:t>
            </a:r>
            <a:r>
              <a:rPr sz="2400" spc="5" dirty="0">
                <a:solidFill>
                  <a:srgbClr val="002060"/>
                </a:solidFill>
                <a:latin typeface="Arial MT"/>
                <a:cs typeface="Arial MT"/>
              </a:rPr>
              <a:t> </a:t>
            </a:r>
            <a:r>
              <a:rPr sz="2400" dirty="0">
                <a:solidFill>
                  <a:srgbClr val="002060"/>
                </a:solidFill>
                <a:latin typeface="Arial MT"/>
                <a:cs typeface="Arial MT"/>
              </a:rPr>
              <a:t>de</a:t>
            </a:r>
            <a:r>
              <a:rPr sz="2400" spc="5" dirty="0">
                <a:solidFill>
                  <a:srgbClr val="002060"/>
                </a:solidFill>
                <a:latin typeface="Arial MT"/>
                <a:cs typeface="Arial MT"/>
              </a:rPr>
              <a:t> </a:t>
            </a:r>
            <a:r>
              <a:rPr sz="2400" dirty="0">
                <a:solidFill>
                  <a:srgbClr val="002060"/>
                </a:solidFill>
                <a:latin typeface="Arial MT"/>
                <a:cs typeface="Arial MT"/>
              </a:rPr>
              <a:t>campagnes</a:t>
            </a:r>
          </a:p>
          <a:p>
            <a:pPr marL="12700">
              <a:spcBef>
                <a:spcPts val="710"/>
              </a:spcBef>
              <a:tabLst>
                <a:tab pos="354965" algn="l"/>
                <a:tab pos="355600" algn="l"/>
              </a:tabLst>
            </a:pPr>
            <a:r>
              <a:rPr sz="2400" spc="-5" dirty="0">
                <a:solidFill>
                  <a:srgbClr val="002060"/>
                </a:solidFill>
                <a:latin typeface="Arial MT"/>
                <a:cs typeface="Arial MT"/>
              </a:rPr>
              <a:t>Un </a:t>
            </a:r>
            <a:r>
              <a:rPr sz="2400" dirty="0">
                <a:solidFill>
                  <a:srgbClr val="002060"/>
                </a:solidFill>
                <a:latin typeface="Arial MT"/>
                <a:cs typeface="Arial MT"/>
              </a:rPr>
              <a:t>résultat</a:t>
            </a:r>
            <a:r>
              <a:rPr sz="2400" spc="5" dirty="0">
                <a:solidFill>
                  <a:srgbClr val="002060"/>
                </a:solidFill>
                <a:latin typeface="Arial MT"/>
                <a:cs typeface="Arial MT"/>
              </a:rPr>
              <a:t> </a:t>
            </a:r>
            <a:r>
              <a:rPr sz="2400" spc="-5" dirty="0">
                <a:solidFill>
                  <a:srgbClr val="002060"/>
                </a:solidFill>
                <a:latin typeface="Arial MT"/>
                <a:cs typeface="Arial MT"/>
              </a:rPr>
              <a:t>par</a:t>
            </a:r>
            <a:r>
              <a:rPr sz="2400" dirty="0">
                <a:solidFill>
                  <a:srgbClr val="002060"/>
                </a:solidFill>
                <a:latin typeface="Arial MT"/>
                <a:cs typeface="Arial MT"/>
              </a:rPr>
              <a:t> </a:t>
            </a:r>
            <a:r>
              <a:rPr sz="2400" spc="-5" dirty="0">
                <a:solidFill>
                  <a:srgbClr val="002060"/>
                </a:solidFill>
                <a:latin typeface="Arial MT"/>
                <a:cs typeface="Arial MT"/>
              </a:rPr>
              <a:t>collaborateur</a:t>
            </a:r>
            <a:endParaRPr sz="2400" dirty="0">
              <a:solidFill>
                <a:srgbClr val="002060"/>
              </a:solidFill>
              <a:latin typeface="Arial MT"/>
              <a:cs typeface="Arial MT"/>
            </a:endParaRPr>
          </a:p>
          <a:p>
            <a:pPr marL="12700">
              <a:spcBef>
                <a:spcPts val="710"/>
              </a:spcBef>
              <a:tabLst>
                <a:tab pos="354965" algn="l"/>
                <a:tab pos="355600" algn="l"/>
              </a:tabLst>
            </a:pPr>
            <a:r>
              <a:rPr sz="2400" spc="-5" dirty="0">
                <a:solidFill>
                  <a:srgbClr val="002060"/>
                </a:solidFill>
                <a:latin typeface="Arial MT"/>
                <a:cs typeface="Arial MT"/>
              </a:rPr>
              <a:t>Un</a:t>
            </a:r>
            <a:r>
              <a:rPr sz="2400" spc="5" dirty="0">
                <a:solidFill>
                  <a:srgbClr val="002060"/>
                </a:solidFill>
                <a:latin typeface="Arial MT"/>
                <a:cs typeface="Arial MT"/>
              </a:rPr>
              <a:t> </a:t>
            </a:r>
            <a:r>
              <a:rPr sz="2400" spc="-5" dirty="0">
                <a:solidFill>
                  <a:srgbClr val="002060"/>
                </a:solidFill>
                <a:latin typeface="Arial MT"/>
                <a:cs typeface="Arial MT"/>
              </a:rPr>
              <a:t>tableau</a:t>
            </a:r>
            <a:r>
              <a:rPr sz="2400" spc="30" dirty="0">
                <a:solidFill>
                  <a:srgbClr val="002060"/>
                </a:solidFill>
                <a:latin typeface="Arial MT"/>
                <a:cs typeface="Arial MT"/>
              </a:rPr>
              <a:t> </a:t>
            </a:r>
            <a:r>
              <a:rPr sz="2400" spc="-5" dirty="0">
                <a:solidFill>
                  <a:srgbClr val="002060"/>
                </a:solidFill>
                <a:latin typeface="Arial MT"/>
                <a:cs typeface="Arial MT"/>
              </a:rPr>
              <a:t>consolidé</a:t>
            </a:r>
            <a:r>
              <a:rPr sz="2400" spc="45" dirty="0">
                <a:solidFill>
                  <a:srgbClr val="002060"/>
                </a:solidFill>
                <a:latin typeface="Arial MT"/>
                <a:cs typeface="Arial MT"/>
              </a:rPr>
              <a:t> </a:t>
            </a:r>
            <a:r>
              <a:rPr sz="2400" spc="-5" dirty="0">
                <a:solidFill>
                  <a:srgbClr val="002060"/>
                </a:solidFill>
                <a:latin typeface="Arial MT"/>
                <a:cs typeface="Arial MT"/>
              </a:rPr>
              <a:t>qui</a:t>
            </a:r>
            <a:r>
              <a:rPr sz="2400" spc="15" dirty="0">
                <a:solidFill>
                  <a:srgbClr val="002060"/>
                </a:solidFill>
                <a:latin typeface="Arial MT"/>
                <a:cs typeface="Arial MT"/>
              </a:rPr>
              <a:t> </a:t>
            </a:r>
            <a:r>
              <a:rPr sz="2400" dirty="0">
                <a:solidFill>
                  <a:srgbClr val="002060"/>
                </a:solidFill>
                <a:latin typeface="Arial MT"/>
                <a:cs typeface="Arial MT"/>
              </a:rPr>
              <a:t>sera</a:t>
            </a:r>
            <a:r>
              <a:rPr sz="2400" spc="10" dirty="0">
                <a:solidFill>
                  <a:srgbClr val="002060"/>
                </a:solidFill>
                <a:latin typeface="Arial MT"/>
                <a:cs typeface="Arial MT"/>
              </a:rPr>
              <a:t> </a:t>
            </a:r>
            <a:r>
              <a:rPr sz="2400" dirty="0">
                <a:solidFill>
                  <a:srgbClr val="002060"/>
                </a:solidFill>
                <a:latin typeface="Arial MT"/>
                <a:cs typeface="Arial MT"/>
              </a:rPr>
              <a:t>transmis </a:t>
            </a:r>
            <a:r>
              <a:rPr sz="2400" spc="-5" dirty="0">
                <a:solidFill>
                  <a:srgbClr val="002060"/>
                </a:solidFill>
                <a:latin typeface="Arial MT"/>
                <a:cs typeface="Arial MT"/>
              </a:rPr>
              <a:t>au</a:t>
            </a:r>
            <a:r>
              <a:rPr sz="2400" spc="-40" dirty="0">
                <a:solidFill>
                  <a:srgbClr val="002060"/>
                </a:solidFill>
                <a:latin typeface="Arial MT"/>
                <a:cs typeface="Arial MT"/>
              </a:rPr>
              <a:t> </a:t>
            </a:r>
            <a:r>
              <a:rPr sz="2400" spc="-5" dirty="0">
                <a:solidFill>
                  <a:srgbClr val="002060"/>
                </a:solidFill>
                <a:latin typeface="Arial MT"/>
                <a:cs typeface="Arial MT"/>
              </a:rPr>
              <a:t>hiérarchique</a:t>
            </a:r>
            <a:endParaRPr sz="2400" dirty="0">
              <a:solidFill>
                <a:srgbClr val="002060"/>
              </a:solidFill>
              <a:latin typeface="Arial MT"/>
              <a:cs typeface="Arial MT"/>
            </a:endParaRPr>
          </a:p>
        </p:txBody>
      </p:sp>
      <p:pic>
        <p:nvPicPr>
          <p:cNvPr id="7" name="bg object 18">
            <a:extLst>
              <a:ext uri="{FF2B5EF4-FFF2-40B4-BE49-F238E27FC236}">
                <a16:creationId xmlns:a16="http://schemas.microsoft.com/office/drawing/2014/main" id="{C89C4707-0196-F0B7-A74C-E7C26972DF7C}"/>
              </a:ext>
            </a:extLst>
          </p:cNvPr>
          <p:cNvPicPr/>
          <p:nvPr/>
        </p:nvPicPr>
        <p:blipFill>
          <a:blip r:embed="rId3" cstate="print"/>
          <a:stretch>
            <a:fillRect/>
          </a:stretch>
        </p:blipFill>
        <p:spPr>
          <a:xfrm>
            <a:off x="80280" y="5948548"/>
            <a:ext cx="1122219" cy="886426"/>
          </a:xfrm>
          <a:prstGeom prst="rect">
            <a:avLst/>
          </a:prstGeom>
        </p:spPr>
      </p:pic>
    </p:spTree>
    <p:extLst>
      <p:ext uri="{BB962C8B-B14F-4D97-AF65-F5344CB8AC3E}">
        <p14:creationId xmlns:p14="http://schemas.microsoft.com/office/powerpoint/2010/main" val="23151351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pPr>
              <a:lnSpc>
                <a:spcPts val="2600"/>
              </a:lnSpc>
            </a:pPr>
            <a:r>
              <a:rPr lang="fr-FR" sz="3200" b="1" dirty="0"/>
              <a:t>Des résultats qui sont partagés par les managers lors de collèges  dédiés pour aboutir à un alignement entre expertise et classification</a:t>
            </a:r>
          </a:p>
        </p:txBody>
      </p:sp>
      <p:pic>
        <p:nvPicPr>
          <p:cNvPr id="7" name="bg object 18">
            <a:extLst>
              <a:ext uri="{FF2B5EF4-FFF2-40B4-BE49-F238E27FC236}">
                <a16:creationId xmlns:a16="http://schemas.microsoft.com/office/drawing/2014/main" id="{C89C4707-0196-F0B7-A74C-E7C26972DF7C}"/>
              </a:ext>
            </a:extLst>
          </p:cNvPr>
          <p:cNvPicPr/>
          <p:nvPr/>
        </p:nvPicPr>
        <p:blipFill>
          <a:blip r:embed="rId2" cstate="print"/>
          <a:stretch>
            <a:fillRect/>
          </a:stretch>
        </p:blipFill>
        <p:spPr>
          <a:xfrm>
            <a:off x="80280" y="5948548"/>
            <a:ext cx="1122219" cy="886426"/>
          </a:xfrm>
          <a:prstGeom prst="rect">
            <a:avLst/>
          </a:prstGeom>
        </p:spPr>
      </p:pic>
      <p:sp>
        <p:nvSpPr>
          <p:cNvPr id="4" name="object 3">
            <a:extLst>
              <a:ext uri="{FF2B5EF4-FFF2-40B4-BE49-F238E27FC236}">
                <a16:creationId xmlns:a16="http://schemas.microsoft.com/office/drawing/2014/main" id="{0016F24C-68B3-AF31-44C6-7E52727764C6}"/>
              </a:ext>
            </a:extLst>
          </p:cNvPr>
          <p:cNvSpPr txBox="1"/>
          <p:nvPr/>
        </p:nvSpPr>
        <p:spPr>
          <a:xfrm>
            <a:off x="517097" y="4367233"/>
            <a:ext cx="3307806" cy="628377"/>
          </a:xfrm>
          <a:prstGeom prst="rect">
            <a:avLst/>
          </a:prstGeom>
        </p:spPr>
        <p:txBody>
          <a:bodyPr vert="horz" wrap="square" lIns="0" tIns="12700" rIns="0" bIns="0" rtlCol="0">
            <a:spAutoFit/>
          </a:bodyPr>
          <a:lstStyle/>
          <a:p>
            <a:pPr marL="145415" marR="5080" indent="-133350">
              <a:spcBef>
                <a:spcPts val="100"/>
              </a:spcBef>
            </a:pPr>
            <a:r>
              <a:rPr sz="2000" spc="-5" dirty="0">
                <a:solidFill>
                  <a:srgbClr val="2E5395"/>
                </a:solidFill>
                <a:latin typeface="Arial" panose="020B0604020202020204" pitchFamily="34" charset="0"/>
                <a:cs typeface="Arial" panose="020B0604020202020204" pitchFamily="34" charset="0"/>
              </a:rPr>
              <a:t>Un niveau</a:t>
            </a:r>
            <a:r>
              <a:rPr sz="2000" spc="15"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de</a:t>
            </a:r>
            <a:r>
              <a:rPr sz="2000"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compétences </a:t>
            </a:r>
            <a:r>
              <a:rPr sz="2000" spc="-484"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identifié, évalué </a:t>
            </a:r>
            <a:r>
              <a:rPr sz="2000" dirty="0">
                <a:solidFill>
                  <a:srgbClr val="2E5395"/>
                </a:solidFill>
                <a:latin typeface="Arial" panose="020B0604020202020204" pitchFamily="34" charset="0"/>
                <a:cs typeface="Arial" panose="020B0604020202020204" pitchFamily="34" charset="0"/>
              </a:rPr>
              <a:t>et</a:t>
            </a:r>
            <a:r>
              <a:rPr sz="2000" spc="-10"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validé</a:t>
            </a:r>
            <a:endParaRPr sz="2000" dirty="0">
              <a:solidFill>
                <a:prstClr val="black"/>
              </a:solidFill>
              <a:latin typeface="Arial" panose="020B0604020202020204" pitchFamily="34" charset="0"/>
              <a:cs typeface="Arial" panose="020B0604020202020204" pitchFamily="34" charset="0"/>
            </a:endParaRPr>
          </a:p>
        </p:txBody>
      </p:sp>
      <p:sp>
        <p:nvSpPr>
          <p:cNvPr id="5" name="object 4">
            <a:extLst>
              <a:ext uri="{FF2B5EF4-FFF2-40B4-BE49-F238E27FC236}">
                <a16:creationId xmlns:a16="http://schemas.microsoft.com/office/drawing/2014/main" id="{5ED702A1-EC0D-0DF0-F782-C2ED7273E8EF}"/>
              </a:ext>
            </a:extLst>
          </p:cNvPr>
          <p:cNvSpPr txBox="1"/>
          <p:nvPr/>
        </p:nvSpPr>
        <p:spPr>
          <a:xfrm>
            <a:off x="3640133" y="2377314"/>
            <a:ext cx="605790" cy="1366520"/>
          </a:xfrm>
          <a:prstGeom prst="rect">
            <a:avLst/>
          </a:prstGeom>
        </p:spPr>
        <p:txBody>
          <a:bodyPr vert="horz" wrap="square" lIns="0" tIns="12065" rIns="0" bIns="0" rtlCol="0">
            <a:spAutoFit/>
          </a:bodyPr>
          <a:lstStyle/>
          <a:p>
            <a:pPr marL="12700">
              <a:spcBef>
                <a:spcPts val="95"/>
              </a:spcBef>
            </a:pPr>
            <a:r>
              <a:rPr sz="8800" b="1" spc="-5" dirty="0">
                <a:solidFill>
                  <a:srgbClr val="F8C212"/>
                </a:solidFill>
                <a:latin typeface="Arial" panose="020B0604020202020204" pitchFamily="34" charset="0"/>
                <a:cs typeface="Arial" panose="020B0604020202020204" pitchFamily="34" charset="0"/>
              </a:rPr>
              <a:t>X</a:t>
            </a:r>
            <a:endParaRPr sz="8800" b="1" dirty="0">
              <a:solidFill>
                <a:prstClr val="black"/>
              </a:solidFill>
              <a:latin typeface="Arial" panose="020B0604020202020204" pitchFamily="34" charset="0"/>
              <a:cs typeface="Arial" panose="020B0604020202020204" pitchFamily="34" charset="0"/>
            </a:endParaRPr>
          </a:p>
        </p:txBody>
      </p:sp>
      <p:sp>
        <p:nvSpPr>
          <p:cNvPr id="8" name="object 5">
            <a:extLst>
              <a:ext uri="{FF2B5EF4-FFF2-40B4-BE49-F238E27FC236}">
                <a16:creationId xmlns:a16="http://schemas.microsoft.com/office/drawing/2014/main" id="{011F287A-DDFD-E9C1-45C4-5A7951E109E5}"/>
              </a:ext>
            </a:extLst>
          </p:cNvPr>
          <p:cNvSpPr txBox="1"/>
          <p:nvPr/>
        </p:nvSpPr>
        <p:spPr>
          <a:xfrm>
            <a:off x="4597653" y="4367233"/>
            <a:ext cx="3167416" cy="628377"/>
          </a:xfrm>
          <a:prstGeom prst="rect">
            <a:avLst/>
          </a:prstGeom>
        </p:spPr>
        <p:txBody>
          <a:bodyPr vert="horz" wrap="square" lIns="0" tIns="12700" rIns="0" bIns="0" rtlCol="0">
            <a:spAutoFit/>
          </a:bodyPr>
          <a:lstStyle/>
          <a:p>
            <a:pPr marL="12700" marR="5080" indent="304800">
              <a:spcBef>
                <a:spcPts val="100"/>
              </a:spcBef>
            </a:pPr>
            <a:r>
              <a:rPr sz="2000" spc="-5" dirty="0">
                <a:solidFill>
                  <a:srgbClr val="2E5395"/>
                </a:solidFill>
                <a:latin typeface="Arial" panose="020B0604020202020204" pitchFamily="34" charset="0"/>
                <a:cs typeface="Arial" panose="020B0604020202020204" pitchFamily="34" charset="0"/>
              </a:rPr>
              <a:t>Des comportements </a:t>
            </a:r>
            <a:r>
              <a:rPr sz="2000"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exemplaires</a:t>
            </a:r>
            <a:r>
              <a:rPr sz="2000" spc="10"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sans</a:t>
            </a:r>
            <a:r>
              <a:rPr sz="2000" spc="-25"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hors</a:t>
            </a:r>
            <a:r>
              <a:rPr sz="2000" spc="-15"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jeu</a:t>
            </a:r>
            <a:endParaRPr sz="2000" dirty="0">
              <a:solidFill>
                <a:prstClr val="black"/>
              </a:solidFill>
              <a:latin typeface="Arial" panose="020B0604020202020204" pitchFamily="34" charset="0"/>
              <a:cs typeface="Arial" panose="020B0604020202020204" pitchFamily="34" charset="0"/>
            </a:endParaRPr>
          </a:p>
        </p:txBody>
      </p:sp>
      <p:grpSp>
        <p:nvGrpSpPr>
          <p:cNvPr id="9" name="object 6">
            <a:extLst>
              <a:ext uri="{FF2B5EF4-FFF2-40B4-BE49-F238E27FC236}">
                <a16:creationId xmlns:a16="http://schemas.microsoft.com/office/drawing/2014/main" id="{BE583070-3DAE-2ADC-2E5F-EB36280FDA51}"/>
              </a:ext>
            </a:extLst>
          </p:cNvPr>
          <p:cNvGrpSpPr/>
          <p:nvPr/>
        </p:nvGrpSpPr>
        <p:grpSpPr>
          <a:xfrm>
            <a:off x="7701533" y="2713608"/>
            <a:ext cx="684530" cy="227329"/>
            <a:chOff x="7701533" y="2713608"/>
            <a:chExt cx="684530" cy="227329"/>
          </a:xfrm>
        </p:grpSpPr>
        <p:sp>
          <p:nvSpPr>
            <p:cNvPr id="10" name="object 7">
              <a:extLst>
                <a:ext uri="{FF2B5EF4-FFF2-40B4-BE49-F238E27FC236}">
                  <a16:creationId xmlns:a16="http://schemas.microsoft.com/office/drawing/2014/main" id="{71D00A87-9C57-2FE1-C07D-6953A274E810}"/>
                </a:ext>
              </a:extLst>
            </p:cNvPr>
            <p:cNvSpPr/>
            <p:nvPr/>
          </p:nvSpPr>
          <p:spPr>
            <a:xfrm>
              <a:off x="7707629" y="2719704"/>
              <a:ext cx="672465" cy="215265"/>
            </a:xfrm>
            <a:custGeom>
              <a:avLst/>
              <a:gdLst/>
              <a:ahLst/>
              <a:cxnLst/>
              <a:rect l="l" t="t" r="r" b="b"/>
              <a:pathLst>
                <a:path w="672465" h="215264">
                  <a:moveTo>
                    <a:pt x="672084" y="0"/>
                  </a:moveTo>
                  <a:lnTo>
                    <a:pt x="0" y="0"/>
                  </a:lnTo>
                  <a:lnTo>
                    <a:pt x="0" y="215137"/>
                  </a:lnTo>
                  <a:lnTo>
                    <a:pt x="672084" y="215137"/>
                  </a:lnTo>
                  <a:lnTo>
                    <a:pt x="672084" y="0"/>
                  </a:lnTo>
                  <a:close/>
                </a:path>
              </a:pathLst>
            </a:custGeom>
            <a:solidFill>
              <a:srgbClr val="F8C212"/>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1" name="object 8">
              <a:extLst>
                <a:ext uri="{FF2B5EF4-FFF2-40B4-BE49-F238E27FC236}">
                  <a16:creationId xmlns:a16="http://schemas.microsoft.com/office/drawing/2014/main" id="{5A21D134-4C82-198A-79C8-8852A159807C}"/>
                </a:ext>
              </a:extLst>
            </p:cNvPr>
            <p:cNvSpPr/>
            <p:nvPr/>
          </p:nvSpPr>
          <p:spPr>
            <a:xfrm>
              <a:off x="7707629" y="2719704"/>
              <a:ext cx="672465" cy="215265"/>
            </a:xfrm>
            <a:custGeom>
              <a:avLst/>
              <a:gdLst/>
              <a:ahLst/>
              <a:cxnLst/>
              <a:rect l="l" t="t" r="r" b="b"/>
              <a:pathLst>
                <a:path w="672465" h="215264">
                  <a:moveTo>
                    <a:pt x="0" y="0"/>
                  </a:moveTo>
                  <a:lnTo>
                    <a:pt x="672084" y="0"/>
                  </a:lnTo>
                  <a:lnTo>
                    <a:pt x="672084" y="215137"/>
                  </a:lnTo>
                  <a:lnTo>
                    <a:pt x="0" y="215137"/>
                  </a:lnTo>
                  <a:lnTo>
                    <a:pt x="0" y="0"/>
                  </a:lnTo>
                  <a:close/>
                </a:path>
              </a:pathLst>
            </a:custGeom>
            <a:ln w="12191">
              <a:solidFill>
                <a:srgbClr val="F8C212"/>
              </a:solidFill>
            </a:ln>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grpSp>
      <p:grpSp>
        <p:nvGrpSpPr>
          <p:cNvPr id="12" name="object 9">
            <a:extLst>
              <a:ext uri="{FF2B5EF4-FFF2-40B4-BE49-F238E27FC236}">
                <a16:creationId xmlns:a16="http://schemas.microsoft.com/office/drawing/2014/main" id="{00E66FE8-CE17-ECD6-F2F8-8633B2CC32CA}"/>
              </a:ext>
            </a:extLst>
          </p:cNvPr>
          <p:cNvGrpSpPr/>
          <p:nvPr/>
        </p:nvGrpSpPr>
        <p:grpSpPr>
          <a:xfrm>
            <a:off x="7701533" y="3036189"/>
            <a:ext cx="684530" cy="227329"/>
            <a:chOff x="7701533" y="3036189"/>
            <a:chExt cx="684530" cy="227329"/>
          </a:xfrm>
        </p:grpSpPr>
        <p:sp>
          <p:nvSpPr>
            <p:cNvPr id="13" name="object 10">
              <a:extLst>
                <a:ext uri="{FF2B5EF4-FFF2-40B4-BE49-F238E27FC236}">
                  <a16:creationId xmlns:a16="http://schemas.microsoft.com/office/drawing/2014/main" id="{90260ADF-DD4D-3E17-5E0C-61D16FE6CBF0}"/>
                </a:ext>
              </a:extLst>
            </p:cNvPr>
            <p:cNvSpPr/>
            <p:nvPr/>
          </p:nvSpPr>
          <p:spPr>
            <a:xfrm>
              <a:off x="7707629" y="3042285"/>
              <a:ext cx="672465" cy="215265"/>
            </a:xfrm>
            <a:custGeom>
              <a:avLst/>
              <a:gdLst/>
              <a:ahLst/>
              <a:cxnLst/>
              <a:rect l="l" t="t" r="r" b="b"/>
              <a:pathLst>
                <a:path w="672465" h="215264">
                  <a:moveTo>
                    <a:pt x="672084" y="0"/>
                  </a:moveTo>
                  <a:lnTo>
                    <a:pt x="0" y="0"/>
                  </a:lnTo>
                  <a:lnTo>
                    <a:pt x="0" y="215137"/>
                  </a:lnTo>
                  <a:lnTo>
                    <a:pt x="672084" y="215137"/>
                  </a:lnTo>
                  <a:lnTo>
                    <a:pt x="672084" y="0"/>
                  </a:lnTo>
                  <a:close/>
                </a:path>
              </a:pathLst>
            </a:custGeom>
            <a:solidFill>
              <a:srgbClr val="F8C212"/>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4" name="object 11">
              <a:extLst>
                <a:ext uri="{FF2B5EF4-FFF2-40B4-BE49-F238E27FC236}">
                  <a16:creationId xmlns:a16="http://schemas.microsoft.com/office/drawing/2014/main" id="{8CC5F6DA-A5A8-F0A0-A5D7-FCF1134BB78D}"/>
                </a:ext>
              </a:extLst>
            </p:cNvPr>
            <p:cNvSpPr/>
            <p:nvPr/>
          </p:nvSpPr>
          <p:spPr>
            <a:xfrm>
              <a:off x="7707629" y="3042285"/>
              <a:ext cx="672465" cy="215265"/>
            </a:xfrm>
            <a:custGeom>
              <a:avLst/>
              <a:gdLst/>
              <a:ahLst/>
              <a:cxnLst/>
              <a:rect l="l" t="t" r="r" b="b"/>
              <a:pathLst>
                <a:path w="672465" h="215264">
                  <a:moveTo>
                    <a:pt x="0" y="0"/>
                  </a:moveTo>
                  <a:lnTo>
                    <a:pt x="672084" y="0"/>
                  </a:lnTo>
                  <a:lnTo>
                    <a:pt x="672084" y="215137"/>
                  </a:lnTo>
                  <a:lnTo>
                    <a:pt x="0" y="215137"/>
                  </a:lnTo>
                  <a:lnTo>
                    <a:pt x="0" y="0"/>
                  </a:lnTo>
                  <a:close/>
                </a:path>
              </a:pathLst>
            </a:custGeom>
            <a:ln w="12191">
              <a:solidFill>
                <a:srgbClr val="F8C212"/>
              </a:solidFill>
            </a:ln>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grpSp>
      <p:sp>
        <p:nvSpPr>
          <p:cNvPr id="15" name="object 12">
            <a:extLst>
              <a:ext uri="{FF2B5EF4-FFF2-40B4-BE49-F238E27FC236}">
                <a16:creationId xmlns:a16="http://schemas.microsoft.com/office/drawing/2014/main" id="{7E317AE4-9570-5172-C22E-ADF66530EEC2}"/>
              </a:ext>
            </a:extLst>
          </p:cNvPr>
          <p:cNvSpPr txBox="1"/>
          <p:nvPr/>
        </p:nvSpPr>
        <p:spPr>
          <a:xfrm>
            <a:off x="8999218" y="2499263"/>
            <a:ext cx="2800299" cy="1490793"/>
          </a:xfrm>
          <a:prstGeom prst="rect">
            <a:avLst/>
          </a:prstGeom>
        </p:spPr>
        <p:txBody>
          <a:bodyPr vert="horz" wrap="square" lIns="0" tIns="13335" rIns="0" bIns="0" rtlCol="0">
            <a:spAutoFit/>
          </a:bodyPr>
          <a:lstStyle/>
          <a:p>
            <a:pPr marL="12700" marR="5080" indent="1270" algn="ctr">
              <a:spcBef>
                <a:spcPts val="105"/>
              </a:spcBef>
            </a:pPr>
            <a:r>
              <a:rPr sz="2400" dirty="0">
                <a:solidFill>
                  <a:srgbClr val="2E5395"/>
                </a:solidFill>
                <a:latin typeface="Arial" panose="020B0604020202020204" pitchFamily="34" charset="0"/>
                <a:cs typeface="Arial" panose="020B0604020202020204" pitchFamily="34" charset="0"/>
              </a:rPr>
              <a:t>un emploi, </a:t>
            </a:r>
            <a:br>
              <a:rPr lang="fr-FR" sz="2400" dirty="0">
                <a:solidFill>
                  <a:srgbClr val="2E5395"/>
                </a:solidFill>
                <a:latin typeface="Arial" panose="020B0604020202020204" pitchFamily="34" charset="0"/>
                <a:cs typeface="Arial" panose="020B0604020202020204" pitchFamily="34" charset="0"/>
              </a:rPr>
            </a:br>
            <a:r>
              <a:rPr sz="2400" dirty="0" err="1">
                <a:solidFill>
                  <a:srgbClr val="2E5395"/>
                </a:solidFill>
                <a:latin typeface="Arial" panose="020B0604020202020204" pitchFamily="34" charset="0"/>
                <a:cs typeface="Arial" panose="020B0604020202020204" pitchFamily="34" charset="0"/>
              </a:rPr>
              <a:t>une</a:t>
            </a:r>
            <a:r>
              <a:rPr sz="2400" dirty="0">
                <a:solidFill>
                  <a:srgbClr val="2E5395"/>
                </a:solidFill>
                <a:latin typeface="Arial" panose="020B0604020202020204" pitchFamily="34" charset="0"/>
                <a:cs typeface="Arial" panose="020B0604020202020204" pitchFamily="34" charset="0"/>
              </a:rPr>
              <a:t> </a:t>
            </a:r>
            <a:r>
              <a:rPr sz="2400" spc="5" dirty="0">
                <a:solidFill>
                  <a:srgbClr val="2E5395"/>
                </a:solidFill>
                <a:latin typeface="Arial" panose="020B0604020202020204" pitchFamily="34" charset="0"/>
                <a:cs typeface="Arial" panose="020B0604020202020204" pitchFamily="34" charset="0"/>
              </a:rPr>
              <a:t> </a:t>
            </a:r>
            <a:r>
              <a:rPr sz="2400" dirty="0">
                <a:solidFill>
                  <a:srgbClr val="2E5395"/>
                </a:solidFill>
                <a:latin typeface="Arial" panose="020B0604020202020204" pitchFamily="34" charset="0"/>
                <a:cs typeface="Arial" panose="020B0604020202020204" pitchFamily="34" charset="0"/>
              </a:rPr>
              <a:t>expertise,</a:t>
            </a:r>
            <a:br>
              <a:rPr lang="fr-FR" sz="2400" dirty="0">
                <a:solidFill>
                  <a:srgbClr val="2E5395"/>
                </a:solidFill>
                <a:latin typeface="Arial" panose="020B0604020202020204" pitchFamily="34" charset="0"/>
                <a:cs typeface="Arial" panose="020B0604020202020204" pitchFamily="34" charset="0"/>
              </a:rPr>
            </a:br>
            <a:r>
              <a:rPr sz="2400" spc="-65" dirty="0">
                <a:solidFill>
                  <a:srgbClr val="2E5395"/>
                </a:solidFill>
                <a:latin typeface="Arial" panose="020B0604020202020204" pitchFamily="34" charset="0"/>
                <a:cs typeface="Arial" panose="020B0604020202020204" pitchFamily="34" charset="0"/>
              </a:rPr>
              <a:t> </a:t>
            </a:r>
            <a:r>
              <a:rPr sz="2400" dirty="0">
                <a:solidFill>
                  <a:srgbClr val="2E5395"/>
                </a:solidFill>
                <a:latin typeface="Arial" panose="020B0604020202020204" pitchFamily="34" charset="0"/>
                <a:cs typeface="Arial" panose="020B0604020202020204" pitchFamily="34" charset="0"/>
              </a:rPr>
              <a:t>un</a:t>
            </a:r>
            <a:r>
              <a:rPr sz="2400" spc="-50" dirty="0">
                <a:solidFill>
                  <a:srgbClr val="2E5395"/>
                </a:solidFill>
                <a:latin typeface="Arial" panose="020B0604020202020204" pitchFamily="34" charset="0"/>
                <a:cs typeface="Arial" panose="020B0604020202020204" pitchFamily="34" charset="0"/>
              </a:rPr>
              <a:t> </a:t>
            </a:r>
            <a:r>
              <a:rPr sz="2400" dirty="0">
                <a:solidFill>
                  <a:srgbClr val="2E5395"/>
                </a:solidFill>
                <a:latin typeface="Arial" panose="020B0604020202020204" pitchFamily="34" charset="0"/>
                <a:cs typeface="Arial" panose="020B0604020202020204" pitchFamily="34" charset="0"/>
              </a:rPr>
              <a:t>niveau/ </a:t>
            </a:r>
            <a:r>
              <a:rPr sz="2400" spc="-540" dirty="0">
                <a:solidFill>
                  <a:srgbClr val="2E5395"/>
                </a:solidFill>
                <a:latin typeface="Arial" panose="020B0604020202020204" pitchFamily="34" charset="0"/>
                <a:cs typeface="Arial" panose="020B0604020202020204" pitchFamily="34" charset="0"/>
              </a:rPr>
              <a:t> </a:t>
            </a:r>
            <a:r>
              <a:rPr sz="2400" dirty="0">
                <a:solidFill>
                  <a:srgbClr val="2E5395"/>
                </a:solidFill>
                <a:latin typeface="Arial" panose="020B0604020202020204" pitchFamily="34" charset="0"/>
                <a:cs typeface="Arial" panose="020B0604020202020204" pitchFamily="34" charset="0"/>
              </a:rPr>
              <a:t>échelon</a:t>
            </a:r>
            <a:r>
              <a:rPr sz="2400" spc="-45" dirty="0">
                <a:solidFill>
                  <a:srgbClr val="2E5395"/>
                </a:solidFill>
                <a:latin typeface="Arial" panose="020B0604020202020204" pitchFamily="34" charset="0"/>
                <a:cs typeface="Arial" panose="020B0604020202020204" pitchFamily="34" charset="0"/>
              </a:rPr>
              <a:t> </a:t>
            </a:r>
            <a:r>
              <a:rPr sz="2400" dirty="0">
                <a:solidFill>
                  <a:srgbClr val="2E5395"/>
                </a:solidFill>
                <a:latin typeface="Arial" panose="020B0604020202020204" pitchFamily="34" charset="0"/>
                <a:cs typeface="Arial" panose="020B0604020202020204" pitchFamily="34" charset="0"/>
              </a:rPr>
              <a:t>objectivée</a:t>
            </a:r>
            <a:endParaRPr sz="2400" dirty="0">
              <a:solidFill>
                <a:prstClr val="black"/>
              </a:solidFill>
              <a:latin typeface="Arial" panose="020B0604020202020204" pitchFamily="34" charset="0"/>
              <a:cs typeface="Arial" panose="020B0604020202020204" pitchFamily="34" charset="0"/>
            </a:endParaRPr>
          </a:p>
        </p:txBody>
      </p:sp>
      <p:sp>
        <p:nvSpPr>
          <p:cNvPr id="16" name="object 13">
            <a:extLst>
              <a:ext uri="{FF2B5EF4-FFF2-40B4-BE49-F238E27FC236}">
                <a16:creationId xmlns:a16="http://schemas.microsoft.com/office/drawing/2014/main" id="{BFE79492-6D2B-3FC5-65F3-E9BC0BC5F274}"/>
              </a:ext>
            </a:extLst>
          </p:cNvPr>
          <p:cNvSpPr/>
          <p:nvPr/>
        </p:nvSpPr>
        <p:spPr>
          <a:xfrm>
            <a:off x="1002791" y="1801367"/>
            <a:ext cx="2303145" cy="2303145"/>
          </a:xfrm>
          <a:custGeom>
            <a:avLst/>
            <a:gdLst/>
            <a:ahLst/>
            <a:cxnLst/>
            <a:rect l="l" t="t" r="r" b="b"/>
            <a:pathLst>
              <a:path w="2303145" h="2303145">
                <a:moveTo>
                  <a:pt x="1151382" y="0"/>
                </a:moveTo>
                <a:lnTo>
                  <a:pt x="1102711" y="1010"/>
                </a:lnTo>
                <a:lnTo>
                  <a:pt x="1054556" y="4013"/>
                </a:lnTo>
                <a:lnTo>
                  <a:pt x="1006955" y="8970"/>
                </a:lnTo>
                <a:lnTo>
                  <a:pt x="959949" y="15841"/>
                </a:lnTo>
                <a:lnTo>
                  <a:pt x="913578" y="24586"/>
                </a:lnTo>
                <a:lnTo>
                  <a:pt x="867882" y="35164"/>
                </a:lnTo>
                <a:lnTo>
                  <a:pt x="822900" y="47536"/>
                </a:lnTo>
                <a:lnTo>
                  <a:pt x="778673" y="61661"/>
                </a:lnTo>
                <a:lnTo>
                  <a:pt x="735241" y="77501"/>
                </a:lnTo>
                <a:lnTo>
                  <a:pt x="692643" y="95014"/>
                </a:lnTo>
                <a:lnTo>
                  <a:pt x="650920" y="114161"/>
                </a:lnTo>
                <a:lnTo>
                  <a:pt x="610112" y="134902"/>
                </a:lnTo>
                <a:lnTo>
                  <a:pt x="570258" y="157197"/>
                </a:lnTo>
                <a:lnTo>
                  <a:pt x="531398" y="181006"/>
                </a:lnTo>
                <a:lnTo>
                  <a:pt x="493573" y="206289"/>
                </a:lnTo>
                <a:lnTo>
                  <a:pt x="456822" y="233006"/>
                </a:lnTo>
                <a:lnTo>
                  <a:pt x="421186" y="261117"/>
                </a:lnTo>
                <a:lnTo>
                  <a:pt x="386704" y="290583"/>
                </a:lnTo>
                <a:lnTo>
                  <a:pt x="353416" y="321362"/>
                </a:lnTo>
                <a:lnTo>
                  <a:pt x="321362" y="353416"/>
                </a:lnTo>
                <a:lnTo>
                  <a:pt x="290583" y="386704"/>
                </a:lnTo>
                <a:lnTo>
                  <a:pt x="261117" y="421186"/>
                </a:lnTo>
                <a:lnTo>
                  <a:pt x="233006" y="456822"/>
                </a:lnTo>
                <a:lnTo>
                  <a:pt x="206289" y="493573"/>
                </a:lnTo>
                <a:lnTo>
                  <a:pt x="181006" y="531398"/>
                </a:lnTo>
                <a:lnTo>
                  <a:pt x="157197" y="570258"/>
                </a:lnTo>
                <a:lnTo>
                  <a:pt x="134902" y="610112"/>
                </a:lnTo>
                <a:lnTo>
                  <a:pt x="114161" y="650920"/>
                </a:lnTo>
                <a:lnTo>
                  <a:pt x="95014" y="692643"/>
                </a:lnTo>
                <a:lnTo>
                  <a:pt x="77501" y="735241"/>
                </a:lnTo>
                <a:lnTo>
                  <a:pt x="61661" y="778673"/>
                </a:lnTo>
                <a:lnTo>
                  <a:pt x="47536" y="822900"/>
                </a:lnTo>
                <a:lnTo>
                  <a:pt x="35164" y="867882"/>
                </a:lnTo>
                <a:lnTo>
                  <a:pt x="24586" y="913578"/>
                </a:lnTo>
                <a:lnTo>
                  <a:pt x="15841" y="959949"/>
                </a:lnTo>
                <a:lnTo>
                  <a:pt x="8970" y="1006955"/>
                </a:lnTo>
                <a:lnTo>
                  <a:pt x="4013" y="1054556"/>
                </a:lnTo>
                <a:lnTo>
                  <a:pt x="1010" y="1102711"/>
                </a:lnTo>
                <a:lnTo>
                  <a:pt x="0" y="1151382"/>
                </a:lnTo>
                <a:lnTo>
                  <a:pt x="1010" y="1200052"/>
                </a:lnTo>
                <a:lnTo>
                  <a:pt x="4013" y="1248207"/>
                </a:lnTo>
                <a:lnTo>
                  <a:pt x="8970" y="1295808"/>
                </a:lnTo>
                <a:lnTo>
                  <a:pt x="15841" y="1342814"/>
                </a:lnTo>
                <a:lnTo>
                  <a:pt x="24586" y="1389185"/>
                </a:lnTo>
                <a:lnTo>
                  <a:pt x="35164" y="1434881"/>
                </a:lnTo>
                <a:lnTo>
                  <a:pt x="47536" y="1479863"/>
                </a:lnTo>
                <a:lnTo>
                  <a:pt x="61661" y="1524090"/>
                </a:lnTo>
                <a:lnTo>
                  <a:pt x="77501" y="1567522"/>
                </a:lnTo>
                <a:lnTo>
                  <a:pt x="95014" y="1610120"/>
                </a:lnTo>
                <a:lnTo>
                  <a:pt x="114161" y="1651843"/>
                </a:lnTo>
                <a:lnTo>
                  <a:pt x="134902" y="1692651"/>
                </a:lnTo>
                <a:lnTo>
                  <a:pt x="157197" y="1732505"/>
                </a:lnTo>
                <a:lnTo>
                  <a:pt x="181006" y="1771365"/>
                </a:lnTo>
                <a:lnTo>
                  <a:pt x="206289" y="1809190"/>
                </a:lnTo>
                <a:lnTo>
                  <a:pt x="233006" y="1845941"/>
                </a:lnTo>
                <a:lnTo>
                  <a:pt x="261117" y="1881577"/>
                </a:lnTo>
                <a:lnTo>
                  <a:pt x="290583" y="1916059"/>
                </a:lnTo>
                <a:lnTo>
                  <a:pt x="321362" y="1949347"/>
                </a:lnTo>
                <a:lnTo>
                  <a:pt x="353416" y="1981401"/>
                </a:lnTo>
                <a:lnTo>
                  <a:pt x="386704" y="2012180"/>
                </a:lnTo>
                <a:lnTo>
                  <a:pt x="421186" y="2041646"/>
                </a:lnTo>
                <a:lnTo>
                  <a:pt x="456822" y="2069757"/>
                </a:lnTo>
                <a:lnTo>
                  <a:pt x="493573" y="2096474"/>
                </a:lnTo>
                <a:lnTo>
                  <a:pt x="531398" y="2121757"/>
                </a:lnTo>
                <a:lnTo>
                  <a:pt x="570258" y="2145566"/>
                </a:lnTo>
                <a:lnTo>
                  <a:pt x="610112" y="2167861"/>
                </a:lnTo>
                <a:lnTo>
                  <a:pt x="650920" y="2188602"/>
                </a:lnTo>
                <a:lnTo>
                  <a:pt x="692643" y="2207749"/>
                </a:lnTo>
                <a:lnTo>
                  <a:pt x="735241" y="2225262"/>
                </a:lnTo>
                <a:lnTo>
                  <a:pt x="778673" y="2241102"/>
                </a:lnTo>
                <a:lnTo>
                  <a:pt x="822900" y="2255227"/>
                </a:lnTo>
                <a:lnTo>
                  <a:pt x="867882" y="2267599"/>
                </a:lnTo>
                <a:lnTo>
                  <a:pt x="913578" y="2278177"/>
                </a:lnTo>
                <a:lnTo>
                  <a:pt x="959949" y="2286922"/>
                </a:lnTo>
                <a:lnTo>
                  <a:pt x="1006955" y="2293793"/>
                </a:lnTo>
                <a:lnTo>
                  <a:pt x="1054556" y="2298750"/>
                </a:lnTo>
                <a:lnTo>
                  <a:pt x="1102711" y="2301753"/>
                </a:lnTo>
                <a:lnTo>
                  <a:pt x="1151382" y="2302764"/>
                </a:lnTo>
                <a:lnTo>
                  <a:pt x="1200052" y="2301753"/>
                </a:lnTo>
                <a:lnTo>
                  <a:pt x="1248207" y="2298750"/>
                </a:lnTo>
                <a:lnTo>
                  <a:pt x="1295808" y="2293793"/>
                </a:lnTo>
                <a:lnTo>
                  <a:pt x="1342814" y="2286922"/>
                </a:lnTo>
                <a:lnTo>
                  <a:pt x="1389185" y="2278177"/>
                </a:lnTo>
                <a:lnTo>
                  <a:pt x="1434881" y="2267599"/>
                </a:lnTo>
                <a:lnTo>
                  <a:pt x="1479863" y="2255227"/>
                </a:lnTo>
                <a:lnTo>
                  <a:pt x="1524090" y="2241102"/>
                </a:lnTo>
                <a:lnTo>
                  <a:pt x="1567522" y="2225262"/>
                </a:lnTo>
                <a:lnTo>
                  <a:pt x="1610120" y="2207749"/>
                </a:lnTo>
                <a:lnTo>
                  <a:pt x="1651843" y="2188602"/>
                </a:lnTo>
                <a:lnTo>
                  <a:pt x="1692651" y="2167861"/>
                </a:lnTo>
                <a:lnTo>
                  <a:pt x="1732505" y="2145566"/>
                </a:lnTo>
                <a:lnTo>
                  <a:pt x="1771365" y="2121757"/>
                </a:lnTo>
                <a:lnTo>
                  <a:pt x="1809190" y="2096474"/>
                </a:lnTo>
                <a:lnTo>
                  <a:pt x="1845941" y="2069757"/>
                </a:lnTo>
                <a:lnTo>
                  <a:pt x="1881577" y="2041646"/>
                </a:lnTo>
                <a:lnTo>
                  <a:pt x="1916059" y="2012180"/>
                </a:lnTo>
                <a:lnTo>
                  <a:pt x="1949347" y="1981401"/>
                </a:lnTo>
                <a:lnTo>
                  <a:pt x="1981401" y="1949347"/>
                </a:lnTo>
                <a:lnTo>
                  <a:pt x="2012180" y="1916059"/>
                </a:lnTo>
                <a:lnTo>
                  <a:pt x="2041646" y="1881577"/>
                </a:lnTo>
                <a:lnTo>
                  <a:pt x="2069757" y="1845941"/>
                </a:lnTo>
                <a:lnTo>
                  <a:pt x="2096474" y="1809190"/>
                </a:lnTo>
                <a:lnTo>
                  <a:pt x="2121757" y="1771365"/>
                </a:lnTo>
                <a:lnTo>
                  <a:pt x="2145566" y="1732505"/>
                </a:lnTo>
                <a:lnTo>
                  <a:pt x="2167861" y="1692651"/>
                </a:lnTo>
                <a:lnTo>
                  <a:pt x="2188602" y="1651843"/>
                </a:lnTo>
                <a:lnTo>
                  <a:pt x="2207749" y="1610120"/>
                </a:lnTo>
                <a:lnTo>
                  <a:pt x="2225262" y="1567522"/>
                </a:lnTo>
                <a:lnTo>
                  <a:pt x="2241102" y="1524090"/>
                </a:lnTo>
                <a:lnTo>
                  <a:pt x="2255227" y="1479863"/>
                </a:lnTo>
                <a:lnTo>
                  <a:pt x="2267599" y="1434881"/>
                </a:lnTo>
                <a:lnTo>
                  <a:pt x="2278177" y="1389185"/>
                </a:lnTo>
                <a:lnTo>
                  <a:pt x="2286922" y="1342814"/>
                </a:lnTo>
                <a:lnTo>
                  <a:pt x="2293793" y="1295808"/>
                </a:lnTo>
                <a:lnTo>
                  <a:pt x="2298750" y="1248207"/>
                </a:lnTo>
                <a:lnTo>
                  <a:pt x="2301753" y="1200052"/>
                </a:lnTo>
                <a:lnTo>
                  <a:pt x="2302764" y="1151382"/>
                </a:lnTo>
                <a:lnTo>
                  <a:pt x="2301753" y="1102711"/>
                </a:lnTo>
                <a:lnTo>
                  <a:pt x="2298750" y="1054556"/>
                </a:lnTo>
                <a:lnTo>
                  <a:pt x="2293793" y="1006955"/>
                </a:lnTo>
                <a:lnTo>
                  <a:pt x="2286922" y="959949"/>
                </a:lnTo>
                <a:lnTo>
                  <a:pt x="2278177" y="913578"/>
                </a:lnTo>
                <a:lnTo>
                  <a:pt x="2267599" y="867882"/>
                </a:lnTo>
                <a:lnTo>
                  <a:pt x="2255227" y="822900"/>
                </a:lnTo>
                <a:lnTo>
                  <a:pt x="2241102" y="778673"/>
                </a:lnTo>
                <a:lnTo>
                  <a:pt x="2225262" y="735241"/>
                </a:lnTo>
                <a:lnTo>
                  <a:pt x="2207749" y="692643"/>
                </a:lnTo>
                <a:lnTo>
                  <a:pt x="2188602" y="650920"/>
                </a:lnTo>
                <a:lnTo>
                  <a:pt x="2167861" y="610112"/>
                </a:lnTo>
                <a:lnTo>
                  <a:pt x="2145566" y="570258"/>
                </a:lnTo>
                <a:lnTo>
                  <a:pt x="2121757" y="531398"/>
                </a:lnTo>
                <a:lnTo>
                  <a:pt x="2096474" y="493573"/>
                </a:lnTo>
                <a:lnTo>
                  <a:pt x="2069757" y="456822"/>
                </a:lnTo>
                <a:lnTo>
                  <a:pt x="2041646" y="421186"/>
                </a:lnTo>
                <a:lnTo>
                  <a:pt x="2012180" y="386704"/>
                </a:lnTo>
                <a:lnTo>
                  <a:pt x="1981401" y="353416"/>
                </a:lnTo>
                <a:lnTo>
                  <a:pt x="1949347" y="321362"/>
                </a:lnTo>
                <a:lnTo>
                  <a:pt x="1916059" y="290583"/>
                </a:lnTo>
                <a:lnTo>
                  <a:pt x="1881577" y="261117"/>
                </a:lnTo>
                <a:lnTo>
                  <a:pt x="1845941" y="233006"/>
                </a:lnTo>
                <a:lnTo>
                  <a:pt x="1809190" y="206289"/>
                </a:lnTo>
                <a:lnTo>
                  <a:pt x="1771365" y="181006"/>
                </a:lnTo>
                <a:lnTo>
                  <a:pt x="1732505" y="157197"/>
                </a:lnTo>
                <a:lnTo>
                  <a:pt x="1692651" y="134902"/>
                </a:lnTo>
                <a:lnTo>
                  <a:pt x="1651843" y="114161"/>
                </a:lnTo>
                <a:lnTo>
                  <a:pt x="1610120" y="95014"/>
                </a:lnTo>
                <a:lnTo>
                  <a:pt x="1567522" y="77501"/>
                </a:lnTo>
                <a:lnTo>
                  <a:pt x="1524090" y="61661"/>
                </a:lnTo>
                <a:lnTo>
                  <a:pt x="1479863" y="47536"/>
                </a:lnTo>
                <a:lnTo>
                  <a:pt x="1434881" y="35164"/>
                </a:lnTo>
                <a:lnTo>
                  <a:pt x="1389185" y="24586"/>
                </a:lnTo>
                <a:lnTo>
                  <a:pt x="1342814" y="15841"/>
                </a:lnTo>
                <a:lnTo>
                  <a:pt x="1295808" y="8970"/>
                </a:lnTo>
                <a:lnTo>
                  <a:pt x="1248207" y="4013"/>
                </a:lnTo>
                <a:lnTo>
                  <a:pt x="1200052" y="1010"/>
                </a:lnTo>
                <a:lnTo>
                  <a:pt x="1151382" y="0"/>
                </a:lnTo>
                <a:close/>
              </a:path>
            </a:pathLst>
          </a:custGeom>
          <a:solidFill>
            <a:srgbClr val="164193"/>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7" name="object 14">
            <a:extLst>
              <a:ext uri="{FF2B5EF4-FFF2-40B4-BE49-F238E27FC236}">
                <a16:creationId xmlns:a16="http://schemas.microsoft.com/office/drawing/2014/main" id="{3CDDB93E-6A27-16BE-129F-BC9EF06582CF}"/>
              </a:ext>
            </a:extLst>
          </p:cNvPr>
          <p:cNvSpPr txBox="1"/>
          <p:nvPr/>
        </p:nvSpPr>
        <p:spPr>
          <a:xfrm>
            <a:off x="1233677" y="2788361"/>
            <a:ext cx="1874647" cy="289823"/>
          </a:xfrm>
          <a:prstGeom prst="rect">
            <a:avLst/>
          </a:prstGeom>
        </p:spPr>
        <p:txBody>
          <a:bodyPr vert="horz" wrap="square" lIns="0" tIns="12700" rIns="0" bIns="0" rtlCol="0">
            <a:spAutoFit/>
          </a:bodyPr>
          <a:lstStyle/>
          <a:p>
            <a:pPr marL="12700">
              <a:spcBef>
                <a:spcPts val="100"/>
              </a:spcBef>
            </a:pPr>
            <a:r>
              <a:rPr b="1" spc="-10" dirty="0">
                <a:solidFill>
                  <a:srgbClr val="F8C212"/>
                </a:solidFill>
                <a:latin typeface="Arial" panose="020B0604020202020204" pitchFamily="34" charset="0"/>
                <a:cs typeface="Arial" panose="020B0604020202020204" pitchFamily="34" charset="0"/>
              </a:rPr>
              <a:t>CO</a:t>
            </a:r>
            <a:r>
              <a:rPr b="1" dirty="0">
                <a:solidFill>
                  <a:srgbClr val="F8C212"/>
                </a:solidFill>
                <a:latin typeface="Arial" panose="020B0604020202020204" pitchFamily="34" charset="0"/>
                <a:cs typeface="Arial" panose="020B0604020202020204" pitchFamily="34" charset="0"/>
              </a:rPr>
              <a:t>MP</a:t>
            </a:r>
            <a:r>
              <a:rPr b="1" spc="-10" dirty="0">
                <a:solidFill>
                  <a:srgbClr val="F8C212"/>
                </a:solidFill>
                <a:latin typeface="Arial" panose="020B0604020202020204" pitchFamily="34" charset="0"/>
                <a:cs typeface="Arial" panose="020B0604020202020204" pitchFamily="34" charset="0"/>
              </a:rPr>
              <a:t>É</a:t>
            </a:r>
            <a:r>
              <a:rPr b="1" spc="-5" dirty="0">
                <a:solidFill>
                  <a:srgbClr val="F8C212"/>
                </a:solidFill>
                <a:latin typeface="Arial" panose="020B0604020202020204" pitchFamily="34" charset="0"/>
                <a:cs typeface="Arial" panose="020B0604020202020204" pitchFamily="34" charset="0"/>
              </a:rPr>
              <a:t>T</a:t>
            </a:r>
            <a:r>
              <a:rPr b="1" spc="-10" dirty="0">
                <a:solidFill>
                  <a:srgbClr val="F8C212"/>
                </a:solidFill>
                <a:latin typeface="Arial" panose="020B0604020202020204" pitchFamily="34" charset="0"/>
                <a:cs typeface="Arial" panose="020B0604020202020204" pitchFamily="34" charset="0"/>
              </a:rPr>
              <a:t>E</a:t>
            </a:r>
            <a:r>
              <a:rPr b="1" dirty="0">
                <a:solidFill>
                  <a:srgbClr val="F8C212"/>
                </a:solidFill>
                <a:latin typeface="Arial" panose="020B0604020202020204" pitchFamily="34" charset="0"/>
                <a:cs typeface="Arial" panose="020B0604020202020204" pitchFamily="34" charset="0"/>
              </a:rPr>
              <a:t>NC</a:t>
            </a:r>
            <a:r>
              <a:rPr b="1" spc="-10" dirty="0">
                <a:solidFill>
                  <a:srgbClr val="F8C212"/>
                </a:solidFill>
                <a:latin typeface="Arial" panose="020B0604020202020204" pitchFamily="34" charset="0"/>
                <a:cs typeface="Arial" panose="020B0604020202020204" pitchFamily="34" charset="0"/>
              </a:rPr>
              <a:t>E</a:t>
            </a:r>
            <a:r>
              <a:rPr b="1" dirty="0">
                <a:solidFill>
                  <a:srgbClr val="F8C212"/>
                </a:solidFill>
                <a:latin typeface="Arial" panose="020B0604020202020204" pitchFamily="34" charset="0"/>
                <a:cs typeface="Arial" panose="020B0604020202020204" pitchFamily="34" charset="0"/>
              </a:rPr>
              <a:t>S</a:t>
            </a:r>
            <a:endParaRPr dirty="0">
              <a:solidFill>
                <a:prstClr val="black"/>
              </a:solidFill>
              <a:latin typeface="Arial" panose="020B0604020202020204" pitchFamily="34" charset="0"/>
              <a:cs typeface="Arial" panose="020B0604020202020204" pitchFamily="34" charset="0"/>
            </a:endParaRPr>
          </a:p>
        </p:txBody>
      </p:sp>
      <p:sp>
        <p:nvSpPr>
          <p:cNvPr id="18" name="object 15">
            <a:extLst>
              <a:ext uri="{FF2B5EF4-FFF2-40B4-BE49-F238E27FC236}">
                <a16:creationId xmlns:a16="http://schemas.microsoft.com/office/drawing/2014/main" id="{1A30BC0D-8BC7-39F9-3C1D-6101AE81E315}"/>
              </a:ext>
            </a:extLst>
          </p:cNvPr>
          <p:cNvSpPr/>
          <p:nvPr/>
        </p:nvSpPr>
        <p:spPr>
          <a:xfrm>
            <a:off x="4785359" y="1837944"/>
            <a:ext cx="2303145" cy="2303145"/>
          </a:xfrm>
          <a:custGeom>
            <a:avLst/>
            <a:gdLst/>
            <a:ahLst/>
            <a:cxnLst/>
            <a:rect l="l" t="t" r="r" b="b"/>
            <a:pathLst>
              <a:path w="2303145" h="2303145">
                <a:moveTo>
                  <a:pt x="1151381" y="0"/>
                </a:moveTo>
                <a:lnTo>
                  <a:pt x="1102711" y="1010"/>
                </a:lnTo>
                <a:lnTo>
                  <a:pt x="1054556" y="4013"/>
                </a:lnTo>
                <a:lnTo>
                  <a:pt x="1006955" y="8970"/>
                </a:lnTo>
                <a:lnTo>
                  <a:pt x="959949" y="15841"/>
                </a:lnTo>
                <a:lnTo>
                  <a:pt x="913578" y="24586"/>
                </a:lnTo>
                <a:lnTo>
                  <a:pt x="867882" y="35164"/>
                </a:lnTo>
                <a:lnTo>
                  <a:pt x="822900" y="47536"/>
                </a:lnTo>
                <a:lnTo>
                  <a:pt x="778673" y="61661"/>
                </a:lnTo>
                <a:lnTo>
                  <a:pt x="735241" y="77501"/>
                </a:lnTo>
                <a:lnTo>
                  <a:pt x="692643" y="95014"/>
                </a:lnTo>
                <a:lnTo>
                  <a:pt x="650920" y="114161"/>
                </a:lnTo>
                <a:lnTo>
                  <a:pt x="610112" y="134902"/>
                </a:lnTo>
                <a:lnTo>
                  <a:pt x="570258" y="157197"/>
                </a:lnTo>
                <a:lnTo>
                  <a:pt x="531398" y="181006"/>
                </a:lnTo>
                <a:lnTo>
                  <a:pt x="493573" y="206289"/>
                </a:lnTo>
                <a:lnTo>
                  <a:pt x="456822" y="233006"/>
                </a:lnTo>
                <a:lnTo>
                  <a:pt x="421186" y="261117"/>
                </a:lnTo>
                <a:lnTo>
                  <a:pt x="386704" y="290583"/>
                </a:lnTo>
                <a:lnTo>
                  <a:pt x="353416" y="321362"/>
                </a:lnTo>
                <a:lnTo>
                  <a:pt x="321362" y="353416"/>
                </a:lnTo>
                <a:lnTo>
                  <a:pt x="290583" y="386704"/>
                </a:lnTo>
                <a:lnTo>
                  <a:pt x="261117" y="421186"/>
                </a:lnTo>
                <a:lnTo>
                  <a:pt x="233006" y="456822"/>
                </a:lnTo>
                <a:lnTo>
                  <a:pt x="206289" y="493573"/>
                </a:lnTo>
                <a:lnTo>
                  <a:pt x="181006" y="531398"/>
                </a:lnTo>
                <a:lnTo>
                  <a:pt x="157197" y="570258"/>
                </a:lnTo>
                <a:lnTo>
                  <a:pt x="134902" y="610112"/>
                </a:lnTo>
                <a:lnTo>
                  <a:pt x="114161" y="650920"/>
                </a:lnTo>
                <a:lnTo>
                  <a:pt x="95014" y="692643"/>
                </a:lnTo>
                <a:lnTo>
                  <a:pt x="77501" y="735241"/>
                </a:lnTo>
                <a:lnTo>
                  <a:pt x="61661" y="778673"/>
                </a:lnTo>
                <a:lnTo>
                  <a:pt x="47536" y="822900"/>
                </a:lnTo>
                <a:lnTo>
                  <a:pt x="35164" y="867882"/>
                </a:lnTo>
                <a:lnTo>
                  <a:pt x="24586" y="913578"/>
                </a:lnTo>
                <a:lnTo>
                  <a:pt x="15841" y="959949"/>
                </a:lnTo>
                <a:lnTo>
                  <a:pt x="8970" y="1006955"/>
                </a:lnTo>
                <a:lnTo>
                  <a:pt x="4013" y="1054556"/>
                </a:lnTo>
                <a:lnTo>
                  <a:pt x="1010" y="1102711"/>
                </a:lnTo>
                <a:lnTo>
                  <a:pt x="0" y="1151381"/>
                </a:lnTo>
                <a:lnTo>
                  <a:pt x="1010" y="1200052"/>
                </a:lnTo>
                <a:lnTo>
                  <a:pt x="4013" y="1248207"/>
                </a:lnTo>
                <a:lnTo>
                  <a:pt x="8970" y="1295808"/>
                </a:lnTo>
                <a:lnTo>
                  <a:pt x="15841" y="1342814"/>
                </a:lnTo>
                <a:lnTo>
                  <a:pt x="24586" y="1389185"/>
                </a:lnTo>
                <a:lnTo>
                  <a:pt x="35164" y="1434881"/>
                </a:lnTo>
                <a:lnTo>
                  <a:pt x="47536" y="1479863"/>
                </a:lnTo>
                <a:lnTo>
                  <a:pt x="61661" y="1524090"/>
                </a:lnTo>
                <a:lnTo>
                  <a:pt x="77501" y="1567522"/>
                </a:lnTo>
                <a:lnTo>
                  <a:pt x="95014" y="1610120"/>
                </a:lnTo>
                <a:lnTo>
                  <a:pt x="114161" y="1651843"/>
                </a:lnTo>
                <a:lnTo>
                  <a:pt x="134902" y="1692651"/>
                </a:lnTo>
                <a:lnTo>
                  <a:pt x="157197" y="1732505"/>
                </a:lnTo>
                <a:lnTo>
                  <a:pt x="181006" y="1771365"/>
                </a:lnTo>
                <a:lnTo>
                  <a:pt x="206289" y="1809190"/>
                </a:lnTo>
                <a:lnTo>
                  <a:pt x="233006" y="1845941"/>
                </a:lnTo>
                <a:lnTo>
                  <a:pt x="261117" y="1881577"/>
                </a:lnTo>
                <a:lnTo>
                  <a:pt x="290583" y="1916059"/>
                </a:lnTo>
                <a:lnTo>
                  <a:pt x="321362" y="1949347"/>
                </a:lnTo>
                <a:lnTo>
                  <a:pt x="353416" y="1981401"/>
                </a:lnTo>
                <a:lnTo>
                  <a:pt x="386704" y="2012180"/>
                </a:lnTo>
                <a:lnTo>
                  <a:pt x="421186" y="2041646"/>
                </a:lnTo>
                <a:lnTo>
                  <a:pt x="456822" y="2069757"/>
                </a:lnTo>
                <a:lnTo>
                  <a:pt x="493573" y="2096474"/>
                </a:lnTo>
                <a:lnTo>
                  <a:pt x="531398" y="2121757"/>
                </a:lnTo>
                <a:lnTo>
                  <a:pt x="570258" y="2145566"/>
                </a:lnTo>
                <a:lnTo>
                  <a:pt x="610112" y="2167861"/>
                </a:lnTo>
                <a:lnTo>
                  <a:pt x="650920" y="2188602"/>
                </a:lnTo>
                <a:lnTo>
                  <a:pt x="692643" y="2207749"/>
                </a:lnTo>
                <a:lnTo>
                  <a:pt x="735241" y="2225262"/>
                </a:lnTo>
                <a:lnTo>
                  <a:pt x="778673" y="2241102"/>
                </a:lnTo>
                <a:lnTo>
                  <a:pt x="822900" y="2255227"/>
                </a:lnTo>
                <a:lnTo>
                  <a:pt x="867882" y="2267599"/>
                </a:lnTo>
                <a:lnTo>
                  <a:pt x="913578" y="2278177"/>
                </a:lnTo>
                <a:lnTo>
                  <a:pt x="959949" y="2286922"/>
                </a:lnTo>
                <a:lnTo>
                  <a:pt x="1006955" y="2293793"/>
                </a:lnTo>
                <a:lnTo>
                  <a:pt x="1054556" y="2298750"/>
                </a:lnTo>
                <a:lnTo>
                  <a:pt x="1102711" y="2301753"/>
                </a:lnTo>
                <a:lnTo>
                  <a:pt x="1151381" y="2302763"/>
                </a:lnTo>
                <a:lnTo>
                  <a:pt x="1200052" y="2301753"/>
                </a:lnTo>
                <a:lnTo>
                  <a:pt x="1248207" y="2298750"/>
                </a:lnTo>
                <a:lnTo>
                  <a:pt x="1295808" y="2293793"/>
                </a:lnTo>
                <a:lnTo>
                  <a:pt x="1342814" y="2286922"/>
                </a:lnTo>
                <a:lnTo>
                  <a:pt x="1389185" y="2278177"/>
                </a:lnTo>
                <a:lnTo>
                  <a:pt x="1434881" y="2267599"/>
                </a:lnTo>
                <a:lnTo>
                  <a:pt x="1479863" y="2255227"/>
                </a:lnTo>
                <a:lnTo>
                  <a:pt x="1524090" y="2241102"/>
                </a:lnTo>
                <a:lnTo>
                  <a:pt x="1567522" y="2225262"/>
                </a:lnTo>
                <a:lnTo>
                  <a:pt x="1610120" y="2207749"/>
                </a:lnTo>
                <a:lnTo>
                  <a:pt x="1651843" y="2188602"/>
                </a:lnTo>
                <a:lnTo>
                  <a:pt x="1692651" y="2167861"/>
                </a:lnTo>
                <a:lnTo>
                  <a:pt x="1732505" y="2145566"/>
                </a:lnTo>
                <a:lnTo>
                  <a:pt x="1771365" y="2121757"/>
                </a:lnTo>
                <a:lnTo>
                  <a:pt x="1809190" y="2096474"/>
                </a:lnTo>
                <a:lnTo>
                  <a:pt x="1845941" y="2069757"/>
                </a:lnTo>
                <a:lnTo>
                  <a:pt x="1881577" y="2041646"/>
                </a:lnTo>
                <a:lnTo>
                  <a:pt x="1916059" y="2012180"/>
                </a:lnTo>
                <a:lnTo>
                  <a:pt x="1949347" y="1981401"/>
                </a:lnTo>
                <a:lnTo>
                  <a:pt x="1981401" y="1949347"/>
                </a:lnTo>
                <a:lnTo>
                  <a:pt x="2012180" y="1916059"/>
                </a:lnTo>
                <a:lnTo>
                  <a:pt x="2041646" y="1881577"/>
                </a:lnTo>
                <a:lnTo>
                  <a:pt x="2069757" y="1845941"/>
                </a:lnTo>
                <a:lnTo>
                  <a:pt x="2096474" y="1809190"/>
                </a:lnTo>
                <a:lnTo>
                  <a:pt x="2121757" y="1771365"/>
                </a:lnTo>
                <a:lnTo>
                  <a:pt x="2145566" y="1732505"/>
                </a:lnTo>
                <a:lnTo>
                  <a:pt x="2167861" y="1692651"/>
                </a:lnTo>
                <a:lnTo>
                  <a:pt x="2188602" y="1651843"/>
                </a:lnTo>
                <a:lnTo>
                  <a:pt x="2207749" y="1610120"/>
                </a:lnTo>
                <a:lnTo>
                  <a:pt x="2225262" y="1567522"/>
                </a:lnTo>
                <a:lnTo>
                  <a:pt x="2241102" y="1524090"/>
                </a:lnTo>
                <a:lnTo>
                  <a:pt x="2255227" y="1479863"/>
                </a:lnTo>
                <a:lnTo>
                  <a:pt x="2267599" y="1434881"/>
                </a:lnTo>
                <a:lnTo>
                  <a:pt x="2278177" y="1389185"/>
                </a:lnTo>
                <a:lnTo>
                  <a:pt x="2286922" y="1342814"/>
                </a:lnTo>
                <a:lnTo>
                  <a:pt x="2293793" y="1295808"/>
                </a:lnTo>
                <a:lnTo>
                  <a:pt x="2298750" y="1248207"/>
                </a:lnTo>
                <a:lnTo>
                  <a:pt x="2301753" y="1200052"/>
                </a:lnTo>
                <a:lnTo>
                  <a:pt x="2302764" y="1151381"/>
                </a:lnTo>
                <a:lnTo>
                  <a:pt x="2301753" y="1102711"/>
                </a:lnTo>
                <a:lnTo>
                  <a:pt x="2298750" y="1054556"/>
                </a:lnTo>
                <a:lnTo>
                  <a:pt x="2293793" y="1006955"/>
                </a:lnTo>
                <a:lnTo>
                  <a:pt x="2286922" y="959949"/>
                </a:lnTo>
                <a:lnTo>
                  <a:pt x="2278177" y="913578"/>
                </a:lnTo>
                <a:lnTo>
                  <a:pt x="2267599" y="867882"/>
                </a:lnTo>
                <a:lnTo>
                  <a:pt x="2255227" y="822900"/>
                </a:lnTo>
                <a:lnTo>
                  <a:pt x="2241102" y="778673"/>
                </a:lnTo>
                <a:lnTo>
                  <a:pt x="2225262" y="735241"/>
                </a:lnTo>
                <a:lnTo>
                  <a:pt x="2207749" y="692643"/>
                </a:lnTo>
                <a:lnTo>
                  <a:pt x="2188602" y="650920"/>
                </a:lnTo>
                <a:lnTo>
                  <a:pt x="2167861" y="610112"/>
                </a:lnTo>
                <a:lnTo>
                  <a:pt x="2145566" y="570258"/>
                </a:lnTo>
                <a:lnTo>
                  <a:pt x="2121757" y="531398"/>
                </a:lnTo>
                <a:lnTo>
                  <a:pt x="2096474" y="493573"/>
                </a:lnTo>
                <a:lnTo>
                  <a:pt x="2069757" y="456822"/>
                </a:lnTo>
                <a:lnTo>
                  <a:pt x="2041646" y="421186"/>
                </a:lnTo>
                <a:lnTo>
                  <a:pt x="2012180" y="386704"/>
                </a:lnTo>
                <a:lnTo>
                  <a:pt x="1981401" y="353416"/>
                </a:lnTo>
                <a:lnTo>
                  <a:pt x="1949347" y="321362"/>
                </a:lnTo>
                <a:lnTo>
                  <a:pt x="1916059" y="290583"/>
                </a:lnTo>
                <a:lnTo>
                  <a:pt x="1881577" y="261117"/>
                </a:lnTo>
                <a:lnTo>
                  <a:pt x="1845941" y="233006"/>
                </a:lnTo>
                <a:lnTo>
                  <a:pt x="1809190" y="206289"/>
                </a:lnTo>
                <a:lnTo>
                  <a:pt x="1771365" y="181006"/>
                </a:lnTo>
                <a:lnTo>
                  <a:pt x="1732505" y="157197"/>
                </a:lnTo>
                <a:lnTo>
                  <a:pt x="1692651" y="134902"/>
                </a:lnTo>
                <a:lnTo>
                  <a:pt x="1651843" y="114161"/>
                </a:lnTo>
                <a:lnTo>
                  <a:pt x="1610120" y="95014"/>
                </a:lnTo>
                <a:lnTo>
                  <a:pt x="1567522" y="77501"/>
                </a:lnTo>
                <a:lnTo>
                  <a:pt x="1524090" y="61661"/>
                </a:lnTo>
                <a:lnTo>
                  <a:pt x="1479863" y="47536"/>
                </a:lnTo>
                <a:lnTo>
                  <a:pt x="1434881" y="35164"/>
                </a:lnTo>
                <a:lnTo>
                  <a:pt x="1389185" y="24586"/>
                </a:lnTo>
                <a:lnTo>
                  <a:pt x="1342814" y="15841"/>
                </a:lnTo>
                <a:lnTo>
                  <a:pt x="1295808" y="8970"/>
                </a:lnTo>
                <a:lnTo>
                  <a:pt x="1248207" y="4013"/>
                </a:lnTo>
                <a:lnTo>
                  <a:pt x="1200052" y="1010"/>
                </a:lnTo>
                <a:lnTo>
                  <a:pt x="1151381" y="0"/>
                </a:lnTo>
                <a:close/>
              </a:path>
            </a:pathLst>
          </a:custGeom>
          <a:solidFill>
            <a:srgbClr val="164193"/>
          </a:solidFill>
        </p:spPr>
        <p:txBody>
          <a:bodyPr wrap="square" lIns="0" tIns="0" rIns="0" bIns="0" rtlCol="0"/>
          <a:lstStyle/>
          <a:p>
            <a:endParaRPr>
              <a:solidFill>
                <a:prstClr val="black"/>
              </a:solidFill>
              <a:latin typeface="Arial" panose="020B0604020202020204" pitchFamily="34" charset="0"/>
              <a:cs typeface="Arial" panose="020B0604020202020204" pitchFamily="34" charset="0"/>
            </a:endParaRPr>
          </a:p>
        </p:txBody>
      </p:sp>
      <p:sp>
        <p:nvSpPr>
          <p:cNvPr id="19" name="object 16">
            <a:extLst>
              <a:ext uri="{FF2B5EF4-FFF2-40B4-BE49-F238E27FC236}">
                <a16:creationId xmlns:a16="http://schemas.microsoft.com/office/drawing/2014/main" id="{29363589-F49D-AF55-772A-960A8044D0D3}"/>
              </a:ext>
            </a:extLst>
          </p:cNvPr>
          <p:cNvSpPr txBox="1"/>
          <p:nvPr/>
        </p:nvSpPr>
        <p:spPr>
          <a:xfrm>
            <a:off x="5073648" y="2824734"/>
            <a:ext cx="1726565" cy="289823"/>
          </a:xfrm>
          <a:prstGeom prst="rect">
            <a:avLst/>
          </a:prstGeom>
        </p:spPr>
        <p:txBody>
          <a:bodyPr vert="horz" wrap="square" lIns="0" tIns="12700" rIns="0" bIns="0" rtlCol="0">
            <a:spAutoFit/>
          </a:bodyPr>
          <a:lstStyle/>
          <a:p>
            <a:pPr marL="12700">
              <a:spcBef>
                <a:spcPts val="100"/>
              </a:spcBef>
            </a:pPr>
            <a:r>
              <a:rPr b="1" spc="-5" dirty="0">
                <a:solidFill>
                  <a:srgbClr val="F8C212"/>
                </a:solidFill>
                <a:latin typeface="Arial" panose="020B0604020202020204" pitchFamily="34" charset="0"/>
                <a:cs typeface="Arial" panose="020B0604020202020204" pitchFamily="34" charset="0"/>
              </a:rPr>
              <a:t>EXEMPLARITÉ</a:t>
            </a:r>
            <a:endParaRPr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34595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pPr>
              <a:lnSpc>
                <a:spcPts val="2600"/>
              </a:lnSpc>
            </a:pPr>
            <a:r>
              <a:rPr lang="fr-FR" sz="3200" b="1" dirty="0"/>
              <a:t>Les étapes préalables et le collège…</a:t>
            </a:r>
          </a:p>
        </p:txBody>
      </p:sp>
      <p:pic>
        <p:nvPicPr>
          <p:cNvPr id="7" name="bg object 18">
            <a:extLst>
              <a:ext uri="{FF2B5EF4-FFF2-40B4-BE49-F238E27FC236}">
                <a16:creationId xmlns:a16="http://schemas.microsoft.com/office/drawing/2014/main" id="{C89C4707-0196-F0B7-A74C-E7C26972DF7C}"/>
              </a:ext>
            </a:extLst>
          </p:cNvPr>
          <p:cNvPicPr/>
          <p:nvPr/>
        </p:nvPicPr>
        <p:blipFill>
          <a:blip r:embed="rId2" cstate="print"/>
          <a:stretch>
            <a:fillRect/>
          </a:stretch>
        </p:blipFill>
        <p:spPr>
          <a:xfrm>
            <a:off x="80280" y="5948548"/>
            <a:ext cx="1122219" cy="886426"/>
          </a:xfrm>
          <a:prstGeom prst="rect">
            <a:avLst/>
          </a:prstGeom>
        </p:spPr>
      </p:pic>
      <p:sp>
        <p:nvSpPr>
          <p:cNvPr id="3" name="object 3">
            <a:extLst>
              <a:ext uri="{FF2B5EF4-FFF2-40B4-BE49-F238E27FC236}">
                <a16:creationId xmlns:a16="http://schemas.microsoft.com/office/drawing/2014/main" id="{DD1F05D5-9E23-46BE-DFB2-DFC311A73A35}"/>
              </a:ext>
            </a:extLst>
          </p:cNvPr>
          <p:cNvSpPr txBox="1"/>
          <p:nvPr/>
        </p:nvSpPr>
        <p:spPr>
          <a:xfrm>
            <a:off x="905603" y="5479691"/>
            <a:ext cx="9705975" cy="544830"/>
          </a:xfrm>
          <a:prstGeom prst="rect">
            <a:avLst/>
          </a:prstGeom>
        </p:spPr>
        <p:txBody>
          <a:bodyPr vert="horz" wrap="square" lIns="0" tIns="13335" rIns="0" bIns="0" rtlCol="0">
            <a:spAutoFit/>
          </a:bodyPr>
          <a:lstStyle/>
          <a:p>
            <a:pPr marL="341630" indent="-329565">
              <a:lnSpc>
                <a:spcPts val="2039"/>
              </a:lnSpc>
              <a:spcBef>
                <a:spcPts val="105"/>
              </a:spcBef>
              <a:buFontTx/>
              <a:buChar char="•"/>
              <a:tabLst>
                <a:tab pos="341630" algn="l"/>
                <a:tab pos="342265" algn="l"/>
              </a:tabLst>
            </a:pPr>
            <a:r>
              <a:rPr sz="2000" dirty="0">
                <a:solidFill>
                  <a:srgbClr val="2E5395"/>
                </a:solidFill>
                <a:latin typeface="Arial" panose="020B0604020202020204" pitchFamily="34" charset="0"/>
                <a:cs typeface="Arial" panose="020B0604020202020204" pitchFamily="34" charset="0"/>
              </a:rPr>
              <a:t>Les Responsables</a:t>
            </a:r>
            <a:r>
              <a:rPr sz="2000" spc="-2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de centres</a:t>
            </a:r>
            <a:r>
              <a:rPr sz="2000" spc="-2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de service</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font</a:t>
            </a:r>
            <a:r>
              <a:rPr sz="2000" spc="-1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des</a:t>
            </a:r>
            <a:r>
              <a:rPr sz="2000" spc="-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propositions</a:t>
            </a:r>
            <a:r>
              <a:rPr sz="2000" spc="-2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complémentaires</a:t>
            </a:r>
            <a:r>
              <a:rPr sz="2000" spc="-3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en</a:t>
            </a:r>
            <a:endParaRPr sz="2000" dirty="0">
              <a:solidFill>
                <a:prstClr val="black"/>
              </a:solidFill>
              <a:latin typeface="Arial" panose="020B0604020202020204" pitchFamily="34" charset="0"/>
              <a:cs typeface="Arial" panose="020B0604020202020204" pitchFamily="34" charset="0"/>
            </a:endParaRPr>
          </a:p>
          <a:p>
            <a:pPr marL="341630">
              <a:lnSpc>
                <a:spcPts val="2039"/>
              </a:lnSpc>
            </a:pPr>
            <a:r>
              <a:rPr sz="2000" dirty="0">
                <a:solidFill>
                  <a:srgbClr val="2E5395"/>
                </a:solidFill>
                <a:latin typeface="Arial" panose="020B0604020202020204" pitchFamily="34" charset="0"/>
                <a:cs typeface="Arial" panose="020B0604020202020204" pitchFamily="34" charset="0"/>
              </a:rPr>
              <a:t>fonction</a:t>
            </a:r>
            <a:r>
              <a:rPr sz="2000" spc="-25"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de</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l’enveloppe</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restant</a:t>
            </a:r>
            <a:r>
              <a:rPr sz="2000" spc="-3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à</a:t>
            </a:r>
            <a:r>
              <a:rPr sz="2000" spc="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distribuer</a:t>
            </a:r>
            <a:r>
              <a:rPr sz="2000" spc="-3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sur</a:t>
            </a:r>
            <a:r>
              <a:rPr sz="2000" spc="-25"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le</a:t>
            </a:r>
            <a:r>
              <a:rPr sz="2000" spc="5" dirty="0">
                <a:solidFill>
                  <a:srgbClr val="2E5395"/>
                </a:solidFill>
                <a:latin typeface="Arial" panose="020B0604020202020204" pitchFamily="34" charset="0"/>
                <a:cs typeface="Arial" panose="020B0604020202020204" pitchFamily="34" charset="0"/>
              </a:rPr>
              <a:t> </a:t>
            </a:r>
            <a:r>
              <a:rPr sz="2000" spc="-5" dirty="0">
                <a:solidFill>
                  <a:srgbClr val="2E5395"/>
                </a:solidFill>
                <a:latin typeface="Arial" panose="020B0604020202020204" pitchFamily="34" charset="0"/>
                <a:cs typeface="Arial" panose="020B0604020202020204" pitchFamily="34" charset="0"/>
              </a:rPr>
              <a:t>territoire.</a:t>
            </a:r>
            <a:endParaRPr sz="2000" dirty="0">
              <a:solidFill>
                <a:prstClr val="black"/>
              </a:solidFill>
              <a:latin typeface="Arial" panose="020B0604020202020204" pitchFamily="34" charset="0"/>
              <a:cs typeface="Arial" panose="020B0604020202020204" pitchFamily="34" charset="0"/>
            </a:endParaRPr>
          </a:p>
        </p:txBody>
      </p:sp>
      <p:grpSp>
        <p:nvGrpSpPr>
          <p:cNvPr id="6" name="object 4">
            <a:extLst>
              <a:ext uri="{FF2B5EF4-FFF2-40B4-BE49-F238E27FC236}">
                <a16:creationId xmlns:a16="http://schemas.microsoft.com/office/drawing/2014/main" id="{F6424E2B-3F9D-AA4E-2151-B66110994A70}"/>
              </a:ext>
            </a:extLst>
          </p:cNvPr>
          <p:cNvGrpSpPr/>
          <p:nvPr/>
        </p:nvGrpSpPr>
        <p:grpSpPr>
          <a:xfrm>
            <a:off x="572769" y="1255522"/>
            <a:ext cx="10787380" cy="406400"/>
            <a:chOff x="572769" y="1255522"/>
            <a:chExt cx="10787380" cy="406400"/>
          </a:xfrm>
        </p:grpSpPr>
        <p:sp>
          <p:nvSpPr>
            <p:cNvPr id="20" name="object 5">
              <a:extLst>
                <a:ext uri="{FF2B5EF4-FFF2-40B4-BE49-F238E27FC236}">
                  <a16:creationId xmlns:a16="http://schemas.microsoft.com/office/drawing/2014/main" id="{6F91BC00-8393-7B3D-CC58-40F4310FCDFB}"/>
                </a:ext>
              </a:extLst>
            </p:cNvPr>
            <p:cNvSpPr/>
            <p:nvPr/>
          </p:nvSpPr>
          <p:spPr>
            <a:xfrm>
              <a:off x="579119" y="1261872"/>
              <a:ext cx="10774680" cy="393700"/>
            </a:xfrm>
            <a:custGeom>
              <a:avLst/>
              <a:gdLst/>
              <a:ahLst/>
              <a:cxnLst/>
              <a:rect l="l" t="t" r="r" b="b"/>
              <a:pathLst>
                <a:path w="10774680" h="393700">
                  <a:moveTo>
                    <a:pt x="10774680" y="0"/>
                  </a:moveTo>
                  <a:lnTo>
                    <a:pt x="0" y="0"/>
                  </a:lnTo>
                  <a:lnTo>
                    <a:pt x="0" y="393191"/>
                  </a:lnTo>
                  <a:lnTo>
                    <a:pt x="10774680" y="393191"/>
                  </a:lnTo>
                  <a:lnTo>
                    <a:pt x="10774680" y="0"/>
                  </a:lnTo>
                  <a:close/>
                </a:path>
              </a:pathLst>
            </a:custGeom>
            <a:solidFill>
              <a:srgbClr val="164193"/>
            </a:solidFill>
          </p:spPr>
          <p:txBody>
            <a:bodyPr wrap="square" lIns="0" tIns="0" rIns="0" bIns="0" rtlCol="0"/>
            <a:lstStyle/>
            <a:p>
              <a:endParaRPr>
                <a:solidFill>
                  <a:prstClr val="black"/>
                </a:solidFill>
              </a:endParaRPr>
            </a:p>
          </p:txBody>
        </p:sp>
        <p:sp>
          <p:nvSpPr>
            <p:cNvPr id="21" name="object 6">
              <a:extLst>
                <a:ext uri="{FF2B5EF4-FFF2-40B4-BE49-F238E27FC236}">
                  <a16:creationId xmlns:a16="http://schemas.microsoft.com/office/drawing/2014/main" id="{1526C8EC-1B38-500D-3B9F-431BD48FAE6C}"/>
                </a:ext>
              </a:extLst>
            </p:cNvPr>
            <p:cNvSpPr/>
            <p:nvPr/>
          </p:nvSpPr>
          <p:spPr>
            <a:xfrm>
              <a:off x="579119" y="1261872"/>
              <a:ext cx="10774680" cy="393700"/>
            </a:xfrm>
            <a:custGeom>
              <a:avLst/>
              <a:gdLst/>
              <a:ahLst/>
              <a:cxnLst/>
              <a:rect l="l" t="t" r="r" b="b"/>
              <a:pathLst>
                <a:path w="10774680" h="393700">
                  <a:moveTo>
                    <a:pt x="0" y="393191"/>
                  </a:moveTo>
                  <a:lnTo>
                    <a:pt x="10774680" y="393191"/>
                  </a:lnTo>
                  <a:lnTo>
                    <a:pt x="10774680" y="0"/>
                  </a:lnTo>
                  <a:lnTo>
                    <a:pt x="0" y="0"/>
                  </a:lnTo>
                  <a:lnTo>
                    <a:pt x="0" y="393191"/>
                  </a:lnTo>
                  <a:close/>
                </a:path>
              </a:pathLst>
            </a:custGeom>
            <a:ln w="12192">
              <a:solidFill>
                <a:srgbClr val="2E5395"/>
              </a:solidFill>
            </a:ln>
          </p:spPr>
          <p:txBody>
            <a:bodyPr wrap="square" lIns="0" tIns="0" rIns="0" bIns="0" rtlCol="0"/>
            <a:lstStyle/>
            <a:p>
              <a:endParaRPr>
                <a:solidFill>
                  <a:prstClr val="black"/>
                </a:solidFill>
              </a:endParaRPr>
            </a:p>
          </p:txBody>
        </p:sp>
      </p:grpSp>
      <p:sp>
        <p:nvSpPr>
          <p:cNvPr id="22" name="object 7">
            <a:extLst>
              <a:ext uri="{FF2B5EF4-FFF2-40B4-BE49-F238E27FC236}">
                <a16:creationId xmlns:a16="http://schemas.microsoft.com/office/drawing/2014/main" id="{776FAB8F-07D7-2CA9-1EFF-B26845526A02}"/>
              </a:ext>
            </a:extLst>
          </p:cNvPr>
          <p:cNvSpPr txBox="1"/>
          <p:nvPr/>
        </p:nvSpPr>
        <p:spPr>
          <a:xfrm>
            <a:off x="414402" y="1293063"/>
            <a:ext cx="10768965" cy="3550285"/>
          </a:xfrm>
          <a:prstGeom prst="rect">
            <a:avLst/>
          </a:prstGeom>
        </p:spPr>
        <p:txBody>
          <a:bodyPr vert="horz" wrap="square" lIns="0" tIns="12700" rIns="0" bIns="0" rtlCol="0">
            <a:spAutoFit/>
          </a:bodyPr>
          <a:lstStyle/>
          <a:p>
            <a:pPr marL="3166745">
              <a:spcBef>
                <a:spcPts val="100"/>
              </a:spcBef>
            </a:pPr>
            <a:r>
              <a:rPr b="1" spc="-5" dirty="0">
                <a:solidFill>
                  <a:srgbClr val="FFFFFF"/>
                </a:solidFill>
                <a:latin typeface="Arial" panose="020B0604020202020204" pitchFamily="34" charset="0"/>
                <a:cs typeface="Arial" panose="020B0604020202020204" pitchFamily="34" charset="0"/>
              </a:rPr>
              <a:t>ÉTAPES PRÉALABLES</a:t>
            </a:r>
            <a:r>
              <a:rPr b="1" dirty="0">
                <a:solidFill>
                  <a:srgbClr val="FFFFFF"/>
                </a:solidFill>
                <a:latin typeface="Arial" panose="020B0604020202020204" pitchFamily="34" charset="0"/>
                <a:cs typeface="Arial" panose="020B0604020202020204" pitchFamily="34" charset="0"/>
              </a:rPr>
              <a:t> </a:t>
            </a:r>
            <a:r>
              <a:rPr b="1" spc="-5" dirty="0">
                <a:solidFill>
                  <a:srgbClr val="FFFFFF"/>
                </a:solidFill>
                <a:latin typeface="Arial" panose="020B0604020202020204" pitchFamily="34" charset="0"/>
                <a:cs typeface="Arial" panose="020B0604020202020204" pitchFamily="34" charset="0"/>
              </a:rPr>
              <a:t>DE PRÉPARATION</a:t>
            </a:r>
            <a:r>
              <a:rPr b="1" spc="5" dirty="0">
                <a:solidFill>
                  <a:srgbClr val="FFFFFF"/>
                </a:solidFill>
                <a:latin typeface="Arial" panose="020B0604020202020204" pitchFamily="34" charset="0"/>
                <a:cs typeface="Arial" panose="020B0604020202020204" pitchFamily="34" charset="0"/>
              </a:rPr>
              <a:t> </a:t>
            </a:r>
            <a:r>
              <a:rPr b="1" spc="-5" dirty="0">
                <a:solidFill>
                  <a:srgbClr val="FFFFFF"/>
                </a:solidFill>
                <a:latin typeface="Arial" panose="020B0604020202020204" pitchFamily="34" charset="0"/>
                <a:cs typeface="Arial" panose="020B0604020202020204" pitchFamily="34" charset="0"/>
              </a:rPr>
              <a:t>DU COLLÈGE</a:t>
            </a:r>
            <a:endParaRPr dirty="0">
              <a:solidFill>
                <a:prstClr val="black"/>
              </a:solidFill>
              <a:latin typeface="Arial" panose="020B0604020202020204" pitchFamily="34" charset="0"/>
              <a:cs typeface="Arial" panose="020B0604020202020204" pitchFamily="34" charset="0"/>
            </a:endParaRPr>
          </a:p>
          <a:p>
            <a:endParaRPr dirty="0">
              <a:solidFill>
                <a:prstClr val="black"/>
              </a:solidFill>
              <a:latin typeface="Arial" panose="020B0604020202020204" pitchFamily="34" charset="0"/>
              <a:cs typeface="Arial" panose="020B0604020202020204" pitchFamily="34" charset="0"/>
            </a:endParaRPr>
          </a:p>
          <a:p>
            <a:pPr>
              <a:spcBef>
                <a:spcPts val="45"/>
              </a:spcBef>
            </a:pPr>
            <a:endParaRPr sz="1600" dirty="0">
              <a:solidFill>
                <a:prstClr val="black"/>
              </a:solidFill>
              <a:latin typeface="Arial" panose="020B0604020202020204" pitchFamily="34" charset="0"/>
              <a:cs typeface="Arial" panose="020B0604020202020204" pitchFamily="34" charset="0"/>
            </a:endParaRPr>
          </a:p>
          <a:p>
            <a:pPr marL="693420" marR="921385" indent="-329565">
              <a:lnSpc>
                <a:spcPct val="70000"/>
              </a:lnSpc>
              <a:buFontTx/>
              <a:buChar char="•"/>
              <a:tabLst>
                <a:tab pos="692785" algn="l"/>
                <a:tab pos="693420" algn="l"/>
              </a:tabLst>
            </a:pPr>
            <a:r>
              <a:rPr sz="2000" dirty="0">
                <a:solidFill>
                  <a:srgbClr val="2E5395"/>
                </a:solidFill>
                <a:latin typeface="Arial" panose="020B0604020202020204" pitchFamily="34" charset="0"/>
                <a:cs typeface="Arial" panose="020B0604020202020204" pitchFamily="34" charset="0"/>
              </a:rPr>
              <a:t>Les</a:t>
            </a:r>
            <a:r>
              <a:rPr sz="2000" spc="-1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Responsables</a:t>
            </a:r>
            <a:r>
              <a:rPr sz="2000" spc="-3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de</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centres</a:t>
            </a:r>
            <a:r>
              <a:rPr sz="2000" spc="-3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de</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service</a:t>
            </a:r>
            <a:r>
              <a:rPr sz="2000" spc="-2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établissent</a:t>
            </a:r>
            <a:r>
              <a:rPr sz="2000" spc="-2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une</a:t>
            </a:r>
            <a:r>
              <a:rPr sz="2000" spc="1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proposition</a:t>
            </a:r>
            <a:r>
              <a:rPr sz="2000" spc="-4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pour</a:t>
            </a:r>
            <a:r>
              <a:rPr sz="2000" spc="-2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chaque </a:t>
            </a:r>
            <a:r>
              <a:rPr sz="2000" spc="-54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collaborateur</a:t>
            </a:r>
            <a:r>
              <a:rPr sz="2000" spc="-5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en</a:t>
            </a:r>
            <a:r>
              <a:rPr sz="2000" spc="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fonction</a:t>
            </a:r>
            <a:r>
              <a:rPr sz="2000" spc="-2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a:t>
            </a:r>
            <a:endParaRPr sz="2000" dirty="0">
              <a:solidFill>
                <a:prstClr val="black"/>
              </a:solidFill>
              <a:latin typeface="Arial" panose="020B0604020202020204" pitchFamily="34" charset="0"/>
              <a:cs typeface="Arial" panose="020B0604020202020204" pitchFamily="34" charset="0"/>
            </a:endParaRPr>
          </a:p>
          <a:p>
            <a:pPr marL="1379220" lvl="1" indent="-331470">
              <a:lnSpc>
                <a:spcPts val="1945"/>
              </a:lnSpc>
              <a:buFontTx/>
              <a:buChar char="•"/>
              <a:tabLst>
                <a:tab pos="1379220" algn="l"/>
                <a:tab pos="1379855" algn="l"/>
              </a:tabLst>
            </a:pPr>
            <a:r>
              <a:rPr spc="-5" dirty="0">
                <a:solidFill>
                  <a:srgbClr val="2E5395"/>
                </a:solidFill>
                <a:latin typeface="Arial" panose="020B0604020202020204" pitchFamily="34" charset="0"/>
                <a:cs typeface="Arial" panose="020B0604020202020204" pitchFamily="34" charset="0"/>
              </a:rPr>
              <a:t>Du</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résultat</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de</a:t>
            </a:r>
            <a:r>
              <a:rPr dirty="0">
                <a:solidFill>
                  <a:srgbClr val="2E5395"/>
                </a:solidFill>
                <a:latin typeface="Arial" panose="020B0604020202020204" pitchFamily="34" charset="0"/>
                <a:cs typeface="Arial" panose="020B0604020202020204" pitchFamily="34" charset="0"/>
              </a:rPr>
              <a:t> </a:t>
            </a:r>
            <a:r>
              <a:rPr spc="-10" dirty="0">
                <a:solidFill>
                  <a:srgbClr val="2E5395"/>
                </a:solidFill>
                <a:latin typeface="Arial" panose="020B0604020202020204" pitchFamily="34" charset="0"/>
                <a:cs typeface="Arial" panose="020B0604020202020204" pitchFamily="34" charset="0"/>
              </a:rPr>
              <a:t>l’évaluation</a:t>
            </a:r>
            <a:r>
              <a:rPr spc="30" dirty="0">
                <a:solidFill>
                  <a:srgbClr val="2E5395"/>
                </a:solidFill>
                <a:latin typeface="Arial" panose="020B0604020202020204" pitchFamily="34" charset="0"/>
                <a:cs typeface="Arial" panose="020B0604020202020204" pitchFamily="34" charset="0"/>
              </a:rPr>
              <a:t> </a:t>
            </a:r>
            <a:r>
              <a:rPr spc="-10" dirty="0">
                <a:solidFill>
                  <a:srgbClr val="2E5395"/>
                </a:solidFill>
                <a:latin typeface="Arial" panose="020B0604020202020204" pitchFamily="34" charset="0"/>
                <a:cs typeface="Arial" panose="020B0604020202020204" pitchFamily="34" charset="0"/>
              </a:rPr>
              <a:t>des</a:t>
            </a:r>
            <a:r>
              <a:rPr spc="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compétences</a:t>
            </a:r>
            <a:r>
              <a:rPr spc="1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techniques,</a:t>
            </a:r>
            <a:endParaRPr dirty="0">
              <a:solidFill>
                <a:prstClr val="black"/>
              </a:solidFill>
              <a:latin typeface="Arial" panose="020B0604020202020204" pitchFamily="34" charset="0"/>
              <a:cs typeface="Arial" panose="020B0604020202020204" pitchFamily="34" charset="0"/>
            </a:endParaRPr>
          </a:p>
          <a:p>
            <a:pPr marL="1379220" lvl="1" indent="-331470">
              <a:lnSpc>
                <a:spcPts val="2010"/>
              </a:lnSpc>
              <a:buFontTx/>
              <a:buChar char="•"/>
              <a:tabLst>
                <a:tab pos="1379220" algn="l"/>
                <a:tab pos="1379855" algn="l"/>
              </a:tabLst>
            </a:pPr>
            <a:r>
              <a:rPr spc="-5" dirty="0">
                <a:solidFill>
                  <a:srgbClr val="2E5395"/>
                </a:solidFill>
                <a:latin typeface="Arial" panose="020B0604020202020204" pitchFamily="34" charset="0"/>
                <a:cs typeface="Arial" panose="020B0604020202020204" pitchFamily="34" charset="0"/>
              </a:rPr>
              <a:t>De</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la</a:t>
            </a:r>
            <a:r>
              <a:rPr spc="5" dirty="0">
                <a:solidFill>
                  <a:srgbClr val="2E5395"/>
                </a:solidFill>
                <a:latin typeface="Arial" panose="020B0604020202020204" pitchFamily="34" charset="0"/>
                <a:cs typeface="Arial" panose="020B0604020202020204" pitchFamily="34" charset="0"/>
              </a:rPr>
              <a:t> </a:t>
            </a:r>
            <a:r>
              <a:rPr dirty="0">
                <a:solidFill>
                  <a:srgbClr val="2E5395"/>
                </a:solidFill>
                <a:latin typeface="Arial" panose="020B0604020202020204" pitchFamily="34" charset="0"/>
                <a:cs typeface="Arial" panose="020B0604020202020204" pitchFamily="34" charset="0"/>
              </a:rPr>
              <a:t>maîtrise</a:t>
            </a:r>
            <a:r>
              <a:rPr spc="-5" dirty="0">
                <a:solidFill>
                  <a:srgbClr val="2E5395"/>
                </a:solidFill>
                <a:latin typeface="Arial" panose="020B0604020202020204" pitchFamily="34" charset="0"/>
                <a:cs typeface="Arial" panose="020B0604020202020204" pitchFamily="34" charset="0"/>
              </a:rPr>
              <a:t> </a:t>
            </a:r>
            <a:r>
              <a:rPr spc="-10" dirty="0">
                <a:solidFill>
                  <a:srgbClr val="2E5395"/>
                </a:solidFill>
                <a:latin typeface="Arial" panose="020B0604020202020204" pitchFamily="34" charset="0"/>
                <a:cs typeface="Arial" panose="020B0604020202020204" pitchFamily="34" charset="0"/>
              </a:rPr>
              <a:t>de</a:t>
            </a:r>
            <a:r>
              <a:rPr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la</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fiche</a:t>
            </a:r>
            <a:r>
              <a:rPr spc="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de</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poste</a:t>
            </a:r>
            <a:endParaRPr dirty="0">
              <a:solidFill>
                <a:prstClr val="black"/>
              </a:solidFill>
              <a:latin typeface="Arial" panose="020B0604020202020204" pitchFamily="34" charset="0"/>
              <a:cs typeface="Arial" panose="020B0604020202020204" pitchFamily="34" charset="0"/>
            </a:endParaRPr>
          </a:p>
          <a:p>
            <a:pPr marL="1379220" lvl="1" indent="-331470">
              <a:lnSpc>
                <a:spcPts val="2090"/>
              </a:lnSpc>
              <a:buFontTx/>
              <a:buChar char="•"/>
              <a:tabLst>
                <a:tab pos="1379220" algn="l"/>
                <a:tab pos="1379855" algn="l"/>
              </a:tabLst>
            </a:pPr>
            <a:r>
              <a:rPr spc="-5" dirty="0">
                <a:solidFill>
                  <a:srgbClr val="2E5395"/>
                </a:solidFill>
                <a:latin typeface="Arial" panose="020B0604020202020204" pitchFamily="34" charset="0"/>
                <a:cs typeface="Arial" panose="020B0604020202020204" pitchFamily="34" charset="0"/>
              </a:rPr>
              <a:t>Des</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comportements</a:t>
            </a:r>
            <a:r>
              <a:rPr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observés</a:t>
            </a:r>
            <a:endParaRPr dirty="0">
              <a:solidFill>
                <a:prstClr val="black"/>
              </a:solidFill>
              <a:latin typeface="Arial" panose="020B0604020202020204" pitchFamily="34" charset="0"/>
              <a:cs typeface="Arial" panose="020B0604020202020204" pitchFamily="34" charset="0"/>
            </a:endParaRPr>
          </a:p>
          <a:p>
            <a:pPr lvl="1">
              <a:spcBef>
                <a:spcPts val="20"/>
              </a:spcBef>
              <a:buClr>
                <a:srgbClr val="2E5395"/>
              </a:buClr>
              <a:buFont typeface="Arial MT"/>
              <a:buChar char="•"/>
            </a:pPr>
            <a:endParaRPr sz="1750" dirty="0">
              <a:solidFill>
                <a:prstClr val="black"/>
              </a:solidFill>
              <a:latin typeface="Arial" panose="020B0604020202020204" pitchFamily="34" charset="0"/>
              <a:cs typeface="Arial" panose="020B0604020202020204" pitchFamily="34" charset="0"/>
            </a:endParaRPr>
          </a:p>
          <a:p>
            <a:pPr marL="693420" indent="-329565">
              <a:lnSpc>
                <a:spcPts val="2325"/>
              </a:lnSpc>
              <a:buFontTx/>
              <a:buChar char="•"/>
              <a:tabLst>
                <a:tab pos="692785" algn="l"/>
                <a:tab pos="693420" algn="l"/>
              </a:tabLst>
            </a:pPr>
            <a:r>
              <a:rPr sz="2000" dirty="0">
                <a:solidFill>
                  <a:srgbClr val="2E5395"/>
                </a:solidFill>
                <a:latin typeface="Arial" panose="020B0604020202020204" pitchFamily="34" charset="0"/>
                <a:cs typeface="Arial" panose="020B0604020202020204" pitchFamily="34" charset="0"/>
              </a:rPr>
              <a:t>Les</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Responsables</a:t>
            </a:r>
            <a:r>
              <a:rPr sz="2000" spc="-3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de</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centres</a:t>
            </a:r>
            <a:r>
              <a:rPr sz="2000" spc="-3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de</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service</a:t>
            </a:r>
            <a:r>
              <a:rPr sz="2000" spc="-4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identifient</a:t>
            </a:r>
            <a:r>
              <a:rPr sz="2000" spc="-1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les</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cas</a:t>
            </a:r>
            <a:r>
              <a:rPr sz="2000" spc="-2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où</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il</a:t>
            </a:r>
            <a:r>
              <a:rPr sz="2000" spc="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est</a:t>
            </a:r>
            <a:r>
              <a:rPr sz="2000" spc="-10"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nécessaire</a:t>
            </a:r>
            <a:r>
              <a:rPr sz="2000" spc="-35" dirty="0">
                <a:solidFill>
                  <a:srgbClr val="2E5395"/>
                </a:solidFill>
                <a:latin typeface="Arial" panose="020B0604020202020204" pitchFamily="34" charset="0"/>
                <a:cs typeface="Arial" panose="020B0604020202020204" pitchFamily="34" charset="0"/>
              </a:rPr>
              <a:t> </a:t>
            </a:r>
            <a:r>
              <a:rPr sz="2000" dirty="0">
                <a:solidFill>
                  <a:srgbClr val="2E5395"/>
                </a:solidFill>
                <a:latin typeface="Arial" panose="020B0604020202020204" pitchFamily="34" charset="0"/>
                <a:cs typeface="Arial" panose="020B0604020202020204" pitchFamily="34" charset="0"/>
              </a:rPr>
              <a:t>:</a:t>
            </a:r>
            <a:endParaRPr sz="2000" dirty="0">
              <a:solidFill>
                <a:prstClr val="black"/>
              </a:solidFill>
              <a:latin typeface="Arial" panose="020B0604020202020204" pitchFamily="34" charset="0"/>
              <a:cs typeface="Arial" panose="020B0604020202020204" pitchFamily="34" charset="0"/>
            </a:endParaRPr>
          </a:p>
          <a:p>
            <a:pPr marL="1379220" lvl="1" indent="-331470">
              <a:lnSpc>
                <a:spcPts val="2014"/>
              </a:lnSpc>
              <a:buFontTx/>
              <a:buChar char="•"/>
              <a:tabLst>
                <a:tab pos="1379220" algn="l"/>
                <a:tab pos="1379855" algn="l"/>
              </a:tabLst>
            </a:pPr>
            <a:r>
              <a:rPr spc="-5" dirty="0">
                <a:solidFill>
                  <a:srgbClr val="2E5395"/>
                </a:solidFill>
                <a:latin typeface="Arial" panose="020B0604020202020204" pitchFamily="34" charset="0"/>
                <a:cs typeface="Arial" panose="020B0604020202020204" pitchFamily="34" charset="0"/>
              </a:rPr>
              <a:t>De</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confirmer</a:t>
            </a:r>
            <a:r>
              <a:rPr spc="1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le</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niveau</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actuel</a:t>
            </a:r>
            <a:endParaRPr dirty="0">
              <a:solidFill>
                <a:prstClr val="black"/>
              </a:solidFill>
              <a:latin typeface="Arial" panose="020B0604020202020204" pitchFamily="34" charset="0"/>
              <a:cs typeface="Arial" panose="020B0604020202020204" pitchFamily="34" charset="0"/>
            </a:endParaRPr>
          </a:p>
          <a:p>
            <a:pPr marL="1379220" lvl="1" indent="-331470">
              <a:lnSpc>
                <a:spcPts val="2014"/>
              </a:lnSpc>
              <a:buFontTx/>
              <a:buChar char="•"/>
              <a:tabLst>
                <a:tab pos="1379220" algn="l"/>
                <a:tab pos="1379855" algn="l"/>
              </a:tabLst>
            </a:pPr>
            <a:r>
              <a:rPr spc="-5" dirty="0">
                <a:solidFill>
                  <a:srgbClr val="2E5395"/>
                </a:solidFill>
                <a:latin typeface="Arial" panose="020B0604020202020204" pitchFamily="34" charset="0"/>
                <a:cs typeface="Arial" panose="020B0604020202020204" pitchFamily="34" charset="0"/>
              </a:rPr>
              <a:t>D’étudier</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le</a:t>
            </a:r>
            <a:r>
              <a:rPr spc="-2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passage au </a:t>
            </a:r>
            <a:r>
              <a:rPr spc="-10" dirty="0">
                <a:solidFill>
                  <a:srgbClr val="2E5395"/>
                </a:solidFill>
                <a:latin typeface="Arial" panose="020B0604020202020204" pitchFamily="34" charset="0"/>
                <a:cs typeface="Arial" panose="020B0604020202020204" pitchFamily="34" charset="0"/>
              </a:rPr>
              <a:t>niveau</a:t>
            </a:r>
            <a:r>
              <a:rPr spc="-5" dirty="0">
                <a:solidFill>
                  <a:srgbClr val="2E5395"/>
                </a:solidFill>
                <a:latin typeface="Arial" panose="020B0604020202020204" pitchFamily="34" charset="0"/>
                <a:cs typeface="Arial" panose="020B0604020202020204" pitchFamily="34" charset="0"/>
              </a:rPr>
              <a:t> supérieur</a:t>
            </a:r>
            <a:endParaRPr dirty="0">
              <a:solidFill>
                <a:prstClr val="black"/>
              </a:solidFill>
              <a:latin typeface="Arial" panose="020B0604020202020204" pitchFamily="34" charset="0"/>
              <a:cs typeface="Arial" panose="020B0604020202020204" pitchFamily="34" charset="0"/>
            </a:endParaRPr>
          </a:p>
          <a:p>
            <a:pPr marL="1379220" marR="747395" lvl="1" indent="-330835">
              <a:lnSpc>
                <a:spcPct val="70000"/>
              </a:lnSpc>
              <a:spcBef>
                <a:spcPts val="575"/>
              </a:spcBef>
              <a:buFontTx/>
              <a:buChar char="•"/>
              <a:tabLst>
                <a:tab pos="1379220" algn="l"/>
                <a:tab pos="1379855" algn="l"/>
              </a:tabLst>
            </a:pPr>
            <a:r>
              <a:rPr spc="-5" dirty="0">
                <a:solidFill>
                  <a:srgbClr val="2E5395"/>
                </a:solidFill>
                <a:latin typeface="Arial" panose="020B0604020202020204" pitchFamily="34" charset="0"/>
                <a:cs typeface="Arial" panose="020B0604020202020204" pitchFamily="34" charset="0"/>
              </a:rPr>
              <a:t>De déclencher</a:t>
            </a:r>
            <a:r>
              <a:rPr spc="2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un</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plan</a:t>
            </a:r>
            <a:r>
              <a:rPr spc="10" dirty="0">
                <a:solidFill>
                  <a:srgbClr val="2E5395"/>
                </a:solidFill>
                <a:latin typeface="Arial" panose="020B0604020202020204" pitchFamily="34" charset="0"/>
                <a:cs typeface="Arial" panose="020B0604020202020204" pitchFamily="34" charset="0"/>
              </a:rPr>
              <a:t> </a:t>
            </a:r>
            <a:r>
              <a:rPr spc="-10" dirty="0">
                <a:solidFill>
                  <a:srgbClr val="2E5395"/>
                </a:solidFill>
                <a:latin typeface="Arial" panose="020B0604020202020204" pitchFamily="34" charset="0"/>
                <a:cs typeface="Arial" panose="020B0604020202020204" pitchFamily="34" charset="0"/>
              </a:rPr>
              <a:t>d’action</a:t>
            </a:r>
            <a:r>
              <a:rPr spc="1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(formation,</a:t>
            </a:r>
            <a:r>
              <a:rPr dirty="0">
                <a:solidFill>
                  <a:srgbClr val="2E5395"/>
                </a:solidFill>
                <a:latin typeface="Arial" panose="020B0604020202020204" pitchFamily="34" charset="0"/>
                <a:cs typeface="Arial" panose="020B0604020202020204" pitchFamily="34" charset="0"/>
              </a:rPr>
              <a:t> </a:t>
            </a:r>
            <a:r>
              <a:rPr spc="-10" dirty="0">
                <a:solidFill>
                  <a:srgbClr val="2E5395"/>
                </a:solidFill>
                <a:latin typeface="Arial" panose="020B0604020202020204" pitchFamily="34" charset="0"/>
                <a:cs typeface="Arial" panose="020B0604020202020204" pitchFamily="34" charset="0"/>
              </a:rPr>
              <a:t>accompagnement,</a:t>
            </a:r>
            <a:r>
              <a:rPr spc="3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etc..)</a:t>
            </a:r>
            <a:r>
              <a:rPr dirty="0">
                <a:solidFill>
                  <a:srgbClr val="2E5395"/>
                </a:solidFill>
                <a:latin typeface="Arial" panose="020B0604020202020204" pitchFamily="34" charset="0"/>
                <a:cs typeface="Arial" panose="020B0604020202020204" pitchFamily="34" charset="0"/>
              </a:rPr>
              <a:t> si</a:t>
            </a:r>
            <a:r>
              <a:rPr spc="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les</a:t>
            </a:r>
            <a:r>
              <a:rPr spc="2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résultats</a:t>
            </a:r>
            <a:r>
              <a:rPr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de </a:t>
            </a:r>
            <a:r>
              <a:rPr spc="-484" dirty="0">
                <a:solidFill>
                  <a:srgbClr val="2E5395"/>
                </a:solidFill>
                <a:latin typeface="Arial" panose="020B0604020202020204" pitchFamily="34" charset="0"/>
                <a:cs typeface="Arial" panose="020B0604020202020204" pitchFamily="34" charset="0"/>
              </a:rPr>
              <a:t> </a:t>
            </a:r>
            <a:r>
              <a:rPr spc="-10" dirty="0">
                <a:solidFill>
                  <a:srgbClr val="2E5395"/>
                </a:solidFill>
                <a:latin typeface="Arial" panose="020B0604020202020204" pitchFamily="34" charset="0"/>
                <a:cs typeface="Arial" panose="020B0604020202020204" pitchFamily="34" charset="0"/>
              </a:rPr>
              <a:t>l’évaluation</a:t>
            </a:r>
            <a:r>
              <a:rPr spc="25"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ne</a:t>
            </a:r>
            <a:r>
              <a:rPr spc="-1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valident</a:t>
            </a:r>
            <a:r>
              <a:rPr spc="1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pas</a:t>
            </a:r>
            <a:r>
              <a:rPr spc="1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le</a:t>
            </a:r>
            <a:r>
              <a:rPr spc="-10" dirty="0">
                <a:solidFill>
                  <a:srgbClr val="2E5395"/>
                </a:solidFill>
                <a:latin typeface="Arial" panose="020B0604020202020204" pitchFamily="34" charset="0"/>
                <a:cs typeface="Arial" panose="020B0604020202020204" pitchFamily="34" charset="0"/>
              </a:rPr>
              <a:t> </a:t>
            </a:r>
            <a:r>
              <a:rPr spc="-5" dirty="0">
                <a:solidFill>
                  <a:srgbClr val="2E5395"/>
                </a:solidFill>
                <a:latin typeface="Arial" panose="020B0604020202020204" pitchFamily="34" charset="0"/>
                <a:cs typeface="Arial" panose="020B0604020202020204" pitchFamily="34" charset="0"/>
              </a:rPr>
              <a:t>niveau</a:t>
            </a:r>
            <a:r>
              <a:rPr spc="5" dirty="0">
                <a:solidFill>
                  <a:srgbClr val="2E5395"/>
                </a:solidFill>
                <a:latin typeface="Arial" panose="020B0604020202020204" pitchFamily="34" charset="0"/>
                <a:cs typeface="Arial" panose="020B0604020202020204" pitchFamily="34" charset="0"/>
              </a:rPr>
              <a:t> </a:t>
            </a:r>
            <a:r>
              <a:rPr spc="-10" dirty="0">
                <a:solidFill>
                  <a:srgbClr val="2E5395"/>
                </a:solidFill>
                <a:latin typeface="Arial" panose="020B0604020202020204" pitchFamily="34" charset="0"/>
                <a:cs typeface="Arial" panose="020B0604020202020204" pitchFamily="34" charset="0"/>
              </a:rPr>
              <a:t>actuel</a:t>
            </a:r>
            <a:endParaRPr dirty="0">
              <a:solidFill>
                <a:prstClr val="black"/>
              </a:solidFill>
              <a:latin typeface="Arial" panose="020B0604020202020204" pitchFamily="34" charset="0"/>
              <a:cs typeface="Arial" panose="020B0604020202020204" pitchFamily="34" charset="0"/>
            </a:endParaRPr>
          </a:p>
        </p:txBody>
      </p:sp>
      <p:sp>
        <p:nvSpPr>
          <p:cNvPr id="23" name="object 8">
            <a:extLst>
              <a:ext uri="{FF2B5EF4-FFF2-40B4-BE49-F238E27FC236}">
                <a16:creationId xmlns:a16="http://schemas.microsoft.com/office/drawing/2014/main" id="{10A60377-C97E-571F-6FC1-0049F86734D6}"/>
              </a:ext>
            </a:extLst>
          </p:cNvPr>
          <p:cNvSpPr/>
          <p:nvPr/>
        </p:nvSpPr>
        <p:spPr>
          <a:xfrm>
            <a:off x="411480" y="1165860"/>
            <a:ext cx="585470" cy="585470"/>
          </a:xfrm>
          <a:custGeom>
            <a:avLst/>
            <a:gdLst/>
            <a:ahLst/>
            <a:cxnLst/>
            <a:rect l="l" t="t" r="r" b="b"/>
            <a:pathLst>
              <a:path w="585469" h="585469">
                <a:moveTo>
                  <a:pt x="292608" y="0"/>
                </a:moveTo>
                <a:lnTo>
                  <a:pt x="245144" y="3831"/>
                </a:lnTo>
                <a:lnTo>
                  <a:pt x="200119" y="14923"/>
                </a:lnTo>
                <a:lnTo>
                  <a:pt x="158135" y="32671"/>
                </a:lnTo>
                <a:lnTo>
                  <a:pt x="119795" y="56473"/>
                </a:lnTo>
                <a:lnTo>
                  <a:pt x="85701" y="85724"/>
                </a:lnTo>
                <a:lnTo>
                  <a:pt x="56455" y="119822"/>
                </a:lnTo>
                <a:lnTo>
                  <a:pt x="32659" y="158163"/>
                </a:lnTo>
                <a:lnTo>
                  <a:pt x="14916" y="200143"/>
                </a:lnTo>
                <a:lnTo>
                  <a:pt x="3829" y="245159"/>
                </a:lnTo>
                <a:lnTo>
                  <a:pt x="0" y="292607"/>
                </a:lnTo>
                <a:lnTo>
                  <a:pt x="3829" y="340056"/>
                </a:lnTo>
                <a:lnTo>
                  <a:pt x="14916" y="385072"/>
                </a:lnTo>
                <a:lnTo>
                  <a:pt x="32659" y="427052"/>
                </a:lnTo>
                <a:lnTo>
                  <a:pt x="56455" y="465393"/>
                </a:lnTo>
                <a:lnTo>
                  <a:pt x="85701" y="499490"/>
                </a:lnTo>
                <a:lnTo>
                  <a:pt x="119795" y="528742"/>
                </a:lnTo>
                <a:lnTo>
                  <a:pt x="158135" y="552544"/>
                </a:lnTo>
                <a:lnTo>
                  <a:pt x="200119" y="570292"/>
                </a:lnTo>
                <a:lnTo>
                  <a:pt x="245144" y="581384"/>
                </a:lnTo>
                <a:lnTo>
                  <a:pt x="292608" y="585215"/>
                </a:lnTo>
                <a:lnTo>
                  <a:pt x="340071" y="581384"/>
                </a:lnTo>
                <a:lnTo>
                  <a:pt x="385096" y="570292"/>
                </a:lnTo>
                <a:lnTo>
                  <a:pt x="427080" y="552544"/>
                </a:lnTo>
                <a:lnTo>
                  <a:pt x="465420" y="528742"/>
                </a:lnTo>
                <a:lnTo>
                  <a:pt x="499514" y="499490"/>
                </a:lnTo>
                <a:lnTo>
                  <a:pt x="528760" y="465393"/>
                </a:lnTo>
                <a:lnTo>
                  <a:pt x="552556" y="427052"/>
                </a:lnTo>
                <a:lnTo>
                  <a:pt x="570299" y="385072"/>
                </a:lnTo>
                <a:lnTo>
                  <a:pt x="581386" y="340056"/>
                </a:lnTo>
                <a:lnTo>
                  <a:pt x="585216" y="292607"/>
                </a:lnTo>
                <a:lnTo>
                  <a:pt x="581386" y="245159"/>
                </a:lnTo>
                <a:lnTo>
                  <a:pt x="570299" y="200143"/>
                </a:lnTo>
                <a:lnTo>
                  <a:pt x="552556" y="158163"/>
                </a:lnTo>
                <a:lnTo>
                  <a:pt x="528760" y="119822"/>
                </a:lnTo>
                <a:lnTo>
                  <a:pt x="499514" y="85724"/>
                </a:lnTo>
                <a:lnTo>
                  <a:pt x="465420" y="56473"/>
                </a:lnTo>
                <a:lnTo>
                  <a:pt x="427080" y="32671"/>
                </a:lnTo>
                <a:lnTo>
                  <a:pt x="385096" y="14923"/>
                </a:lnTo>
                <a:lnTo>
                  <a:pt x="340071" y="3831"/>
                </a:lnTo>
                <a:lnTo>
                  <a:pt x="292608" y="0"/>
                </a:lnTo>
                <a:close/>
              </a:path>
            </a:pathLst>
          </a:custGeom>
          <a:solidFill>
            <a:srgbClr val="F8C212"/>
          </a:solidFill>
        </p:spPr>
        <p:txBody>
          <a:bodyPr wrap="square" lIns="0" tIns="0" rIns="0" bIns="0" rtlCol="0"/>
          <a:lstStyle/>
          <a:p>
            <a:endParaRPr>
              <a:solidFill>
                <a:prstClr val="black"/>
              </a:solidFill>
            </a:endParaRPr>
          </a:p>
        </p:txBody>
      </p:sp>
      <p:sp>
        <p:nvSpPr>
          <p:cNvPr id="24" name="object 9">
            <a:extLst>
              <a:ext uri="{FF2B5EF4-FFF2-40B4-BE49-F238E27FC236}">
                <a16:creationId xmlns:a16="http://schemas.microsoft.com/office/drawing/2014/main" id="{CCCFC602-F4FE-8F28-58E6-A11C9B7E00E8}"/>
              </a:ext>
            </a:extLst>
          </p:cNvPr>
          <p:cNvSpPr/>
          <p:nvPr/>
        </p:nvSpPr>
        <p:spPr>
          <a:xfrm>
            <a:off x="579119" y="4927091"/>
            <a:ext cx="10774680" cy="394970"/>
          </a:xfrm>
          <a:custGeom>
            <a:avLst/>
            <a:gdLst/>
            <a:ahLst/>
            <a:cxnLst/>
            <a:rect l="l" t="t" r="r" b="b"/>
            <a:pathLst>
              <a:path w="10774680" h="394970">
                <a:moveTo>
                  <a:pt x="10774680" y="0"/>
                </a:moveTo>
                <a:lnTo>
                  <a:pt x="0" y="0"/>
                </a:lnTo>
                <a:lnTo>
                  <a:pt x="0" y="394715"/>
                </a:lnTo>
                <a:lnTo>
                  <a:pt x="10774680" y="394715"/>
                </a:lnTo>
                <a:lnTo>
                  <a:pt x="10774680" y="0"/>
                </a:lnTo>
                <a:close/>
              </a:path>
            </a:pathLst>
          </a:custGeom>
          <a:solidFill>
            <a:srgbClr val="164193"/>
          </a:solidFill>
        </p:spPr>
        <p:txBody>
          <a:bodyPr wrap="square" lIns="0" tIns="0" rIns="0" bIns="0" rtlCol="0"/>
          <a:lstStyle/>
          <a:p>
            <a:endParaRPr>
              <a:solidFill>
                <a:prstClr val="black"/>
              </a:solidFill>
            </a:endParaRPr>
          </a:p>
        </p:txBody>
      </p:sp>
      <p:sp>
        <p:nvSpPr>
          <p:cNvPr id="25" name="object 10">
            <a:extLst>
              <a:ext uri="{FF2B5EF4-FFF2-40B4-BE49-F238E27FC236}">
                <a16:creationId xmlns:a16="http://schemas.microsoft.com/office/drawing/2014/main" id="{BAFC6B50-BB4C-ADB2-A2E3-795D2A551EEF}"/>
              </a:ext>
            </a:extLst>
          </p:cNvPr>
          <p:cNvSpPr txBox="1"/>
          <p:nvPr/>
        </p:nvSpPr>
        <p:spPr>
          <a:xfrm>
            <a:off x="579119" y="4927091"/>
            <a:ext cx="10774680" cy="323165"/>
          </a:xfrm>
          <a:prstGeom prst="rect">
            <a:avLst/>
          </a:prstGeom>
          <a:ln w="12192">
            <a:solidFill>
              <a:srgbClr val="2E5395"/>
            </a:solidFill>
          </a:ln>
        </p:spPr>
        <p:txBody>
          <a:bodyPr vert="horz" wrap="square" lIns="0" tIns="45720" rIns="0" bIns="0" rtlCol="0">
            <a:spAutoFit/>
          </a:bodyPr>
          <a:lstStyle/>
          <a:p>
            <a:pPr marL="455295" algn="ctr">
              <a:spcBef>
                <a:spcPts val="360"/>
              </a:spcBef>
            </a:pPr>
            <a:r>
              <a:rPr b="1" spc="-10" dirty="0">
                <a:solidFill>
                  <a:srgbClr val="FFFFFF"/>
                </a:solidFill>
                <a:latin typeface="Arial" panose="020B0604020202020204" pitchFamily="34" charset="0"/>
                <a:cs typeface="Arial" panose="020B0604020202020204" pitchFamily="34" charset="0"/>
              </a:rPr>
              <a:t>LORS</a:t>
            </a:r>
            <a:r>
              <a:rPr b="1" spc="-20" dirty="0">
                <a:solidFill>
                  <a:srgbClr val="FFFFFF"/>
                </a:solidFill>
                <a:latin typeface="Arial" panose="020B0604020202020204" pitchFamily="34" charset="0"/>
                <a:cs typeface="Arial" panose="020B0604020202020204" pitchFamily="34" charset="0"/>
              </a:rPr>
              <a:t> </a:t>
            </a:r>
            <a:r>
              <a:rPr b="1" dirty="0">
                <a:solidFill>
                  <a:srgbClr val="FFFFFF"/>
                </a:solidFill>
                <a:latin typeface="Arial" panose="020B0604020202020204" pitchFamily="34" charset="0"/>
                <a:cs typeface="Arial" panose="020B0604020202020204" pitchFamily="34" charset="0"/>
              </a:rPr>
              <a:t>DU</a:t>
            </a:r>
            <a:r>
              <a:rPr b="1" spc="-25" dirty="0">
                <a:solidFill>
                  <a:srgbClr val="FFFFFF"/>
                </a:solidFill>
                <a:latin typeface="Arial" panose="020B0604020202020204" pitchFamily="34" charset="0"/>
                <a:cs typeface="Arial" panose="020B0604020202020204" pitchFamily="34" charset="0"/>
              </a:rPr>
              <a:t> </a:t>
            </a:r>
            <a:r>
              <a:rPr b="1" spc="-5" dirty="0">
                <a:solidFill>
                  <a:srgbClr val="FFFFFF"/>
                </a:solidFill>
                <a:latin typeface="Arial" panose="020B0604020202020204" pitchFamily="34" charset="0"/>
                <a:cs typeface="Arial" panose="020B0604020202020204" pitchFamily="34" charset="0"/>
              </a:rPr>
              <a:t>COLLÈGE</a:t>
            </a:r>
            <a:endParaRPr dirty="0">
              <a:solidFill>
                <a:prstClr val="black"/>
              </a:solidFill>
              <a:latin typeface="Arial" panose="020B0604020202020204" pitchFamily="34" charset="0"/>
              <a:cs typeface="Arial" panose="020B0604020202020204" pitchFamily="34" charset="0"/>
            </a:endParaRPr>
          </a:p>
        </p:txBody>
      </p:sp>
      <p:sp>
        <p:nvSpPr>
          <p:cNvPr id="26" name="object 11">
            <a:extLst>
              <a:ext uri="{FF2B5EF4-FFF2-40B4-BE49-F238E27FC236}">
                <a16:creationId xmlns:a16="http://schemas.microsoft.com/office/drawing/2014/main" id="{72DEF97A-8429-735E-3C6F-8EE103AEF593}"/>
              </a:ext>
            </a:extLst>
          </p:cNvPr>
          <p:cNvSpPr/>
          <p:nvPr/>
        </p:nvSpPr>
        <p:spPr>
          <a:xfrm>
            <a:off x="411480" y="4809208"/>
            <a:ext cx="585470" cy="586740"/>
          </a:xfrm>
          <a:custGeom>
            <a:avLst/>
            <a:gdLst/>
            <a:ahLst/>
            <a:cxnLst/>
            <a:rect l="l" t="t" r="r" b="b"/>
            <a:pathLst>
              <a:path w="585469" h="586739">
                <a:moveTo>
                  <a:pt x="292608" y="0"/>
                </a:moveTo>
                <a:lnTo>
                  <a:pt x="245144" y="3838"/>
                </a:lnTo>
                <a:lnTo>
                  <a:pt x="200119" y="14953"/>
                </a:lnTo>
                <a:lnTo>
                  <a:pt x="158135" y="32740"/>
                </a:lnTo>
                <a:lnTo>
                  <a:pt x="119795" y="56595"/>
                </a:lnTo>
                <a:lnTo>
                  <a:pt x="85701" y="85915"/>
                </a:lnTo>
                <a:lnTo>
                  <a:pt x="56455" y="120097"/>
                </a:lnTo>
                <a:lnTo>
                  <a:pt x="32659" y="158537"/>
                </a:lnTo>
                <a:lnTo>
                  <a:pt x="14916" y="200631"/>
                </a:lnTo>
                <a:lnTo>
                  <a:pt x="3829" y="245777"/>
                </a:lnTo>
                <a:lnTo>
                  <a:pt x="0" y="293369"/>
                </a:lnTo>
                <a:lnTo>
                  <a:pt x="3829" y="340962"/>
                </a:lnTo>
                <a:lnTo>
                  <a:pt x="14916" y="386108"/>
                </a:lnTo>
                <a:lnTo>
                  <a:pt x="32659" y="428202"/>
                </a:lnTo>
                <a:lnTo>
                  <a:pt x="56455" y="466642"/>
                </a:lnTo>
                <a:lnTo>
                  <a:pt x="85701" y="500824"/>
                </a:lnTo>
                <a:lnTo>
                  <a:pt x="119795" y="530144"/>
                </a:lnTo>
                <a:lnTo>
                  <a:pt x="158135" y="553999"/>
                </a:lnTo>
                <a:lnTo>
                  <a:pt x="200119" y="571786"/>
                </a:lnTo>
                <a:lnTo>
                  <a:pt x="245144" y="582901"/>
                </a:lnTo>
                <a:lnTo>
                  <a:pt x="292608" y="586739"/>
                </a:lnTo>
                <a:lnTo>
                  <a:pt x="340071" y="582901"/>
                </a:lnTo>
                <a:lnTo>
                  <a:pt x="385096" y="571786"/>
                </a:lnTo>
                <a:lnTo>
                  <a:pt x="427080" y="553999"/>
                </a:lnTo>
                <a:lnTo>
                  <a:pt x="465420" y="530144"/>
                </a:lnTo>
                <a:lnTo>
                  <a:pt x="499514" y="500824"/>
                </a:lnTo>
                <a:lnTo>
                  <a:pt x="528760" y="466642"/>
                </a:lnTo>
                <a:lnTo>
                  <a:pt x="552556" y="428202"/>
                </a:lnTo>
                <a:lnTo>
                  <a:pt x="570299" y="386108"/>
                </a:lnTo>
                <a:lnTo>
                  <a:pt x="581386" y="340962"/>
                </a:lnTo>
                <a:lnTo>
                  <a:pt x="585216" y="293369"/>
                </a:lnTo>
                <a:lnTo>
                  <a:pt x="581386" y="245777"/>
                </a:lnTo>
                <a:lnTo>
                  <a:pt x="570299" y="200631"/>
                </a:lnTo>
                <a:lnTo>
                  <a:pt x="552556" y="158537"/>
                </a:lnTo>
                <a:lnTo>
                  <a:pt x="528760" y="120097"/>
                </a:lnTo>
                <a:lnTo>
                  <a:pt x="499514" y="85915"/>
                </a:lnTo>
                <a:lnTo>
                  <a:pt x="465420" y="56595"/>
                </a:lnTo>
                <a:lnTo>
                  <a:pt x="427080" y="32740"/>
                </a:lnTo>
                <a:lnTo>
                  <a:pt x="385096" y="14953"/>
                </a:lnTo>
                <a:lnTo>
                  <a:pt x="340071" y="3838"/>
                </a:lnTo>
                <a:lnTo>
                  <a:pt x="292608" y="0"/>
                </a:lnTo>
                <a:close/>
              </a:path>
            </a:pathLst>
          </a:custGeom>
          <a:solidFill>
            <a:srgbClr val="F8C212"/>
          </a:solid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42717627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pPr>
              <a:lnSpc>
                <a:spcPts val="2600"/>
              </a:lnSpc>
            </a:pPr>
            <a:r>
              <a:rPr lang="fr-FR" sz="3200" b="1" dirty="0"/>
              <a:t>Un enjeu managérial :</a:t>
            </a:r>
            <a:br>
              <a:rPr lang="fr-FR" sz="3200" b="1" dirty="0"/>
            </a:br>
            <a:r>
              <a:rPr lang="fr-FR" sz="3200" b="1" dirty="0"/>
              <a:t>la communication auprès des équipes</a:t>
            </a:r>
          </a:p>
        </p:txBody>
      </p:sp>
      <p:sp>
        <p:nvSpPr>
          <p:cNvPr id="4" name="object 3">
            <a:extLst>
              <a:ext uri="{FF2B5EF4-FFF2-40B4-BE49-F238E27FC236}">
                <a16:creationId xmlns:a16="http://schemas.microsoft.com/office/drawing/2014/main" id="{BF66AEA9-FB72-09B5-F7CD-A00EAD7761A2}"/>
              </a:ext>
            </a:extLst>
          </p:cNvPr>
          <p:cNvSpPr txBox="1"/>
          <p:nvPr/>
        </p:nvSpPr>
        <p:spPr>
          <a:xfrm>
            <a:off x="916939" y="1277620"/>
            <a:ext cx="8385175" cy="1393190"/>
          </a:xfrm>
          <a:prstGeom prst="rect">
            <a:avLst/>
          </a:prstGeom>
        </p:spPr>
        <p:txBody>
          <a:bodyPr vert="horz" wrap="square" lIns="0" tIns="102870" rIns="0" bIns="0" rtlCol="0">
            <a:spAutoFit/>
          </a:bodyPr>
          <a:lstStyle/>
          <a:p>
            <a:pPr marL="12700">
              <a:spcBef>
                <a:spcPts val="810"/>
              </a:spcBef>
            </a:pPr>
            <a:r>
              <a:rPr sz="2400" spc="-5" dirty="0">
                <a:solidFill>
                  <a:srgbClr val="2E5395"/>
                </a:solidFill>
                <a:latin typeface="Arial MT"/>
                <a:cs typeface="Arial MT"/>
              </a:rPr>
              <a:t>Des</a:t>
            </a:r>
            <a:r>
              <a:rPr sz="2400" spc="5" dirty="0">
                <a:solidFill>
                  <a:srgbClr val="2E5395"/>
                </a:solidFill>
                <a:latin typeface="Arial MT"/>
                <a:cs typeface="Arial MT"/>
              </a:rPr>
              <a:t> </a:t>
            </a:r>
            <a:r>
              <a:rPr sz="2400" spc="-5" dirty="0">
                <a:solidFill>
                  <a:srgbClr val="2E5395"/>
                </a:solidFill>
                <a:latin typeface="Arial MT"/>
                <a:cs typeface="Arial MT"/>
              </a:rPr>
              <a:t>documents</a:t>
            </a:r>
            <a:r>
              <a:rPr sz="2400" spc="25" dirty="0">
                <a:solidFill>
                  <a:srgbClr val="2E5395"/>
                </a:solidFill>
                <a:latin typeface="Arial MT"/>
                <a:cs typeface="Arial MT"/>
              </a:rPr>
              <a:t> </a:t>
            </a:r>
            <a:r>
              <a:rPr sz="2400" spc="-5" dirty="0">
                <a:solidFill>
                  <a:srgbClr val="2E5395"/>
                </a:solidFill>
                <a:latin typeface="Arial MT"/>
                <a:cs typeface="Arial MT"/>
              </a:rPr>
              <a:t>mis</a:t>
            </a:r>
            <a:r>
              <a:rPr sz="2400" spc="5" dirty="0">
                <a:solidFill>
                  <a:srgbClr val="2E5395"/>
                </a:solidFill>
                <a:latin typeface="Arial MT"/>
                <a:cs typeface="Arial MT"/>
              </a:rPr>
              <a:t> </a:t>
            </a:r>
            <a:r>
              <a:rPr sz="2400" spc="-5" dirty="0">
                <a:solidFill>
                  <a:srgbClr val="2E5395"/>
                </a:solidFill>
                <a:latin typeface="Arial MT"/>
                <a:cs typeface="Arial MT"/>
              </a:rPr>
              <a:t>à</a:t>
            </a:r>
            <a:r>
              <a:rPr sz="2400" spc="10" dirty="0">
                <a:solidFill>
                  <a:srgbClr val="2E5395"/>
                </a:solidFill>
                <a:latin typeface="Arial MT"/>
                <a:cs typeface="Arial MT"/>
              </a:rPr>
              <a:t> </a:t>
            </a:r>
            <a:r>
              <a:rPr sz="2400" spc="-5" dirty="0">
                <a:solidFill>
                  <a:srgbClr val="2E5395"/>
                </a:solidFill>
                <a:latin typeface="Arial MT"/>
                <a:cs typeface="Arial MT"/>
              </a:rPr>
              <a:t>disposition</a:t>
            </a:r>
            <a:r>
              <a:rPr sz="2400" spc="40" dirty="0">
                <a:solidFill>
                  <a:srgbClr val="2E5395"/>
                </a:solidFill>
                <a:latin typeface="Arial MT"/>
                <a:cs typeface="Arial MT"/>
              </a:rPr>
              <a:t> </a:t>
            </a:r>
            <a:r>
              <a:rPr sz="2400" spc="-5" dirty="0">
                <a:solidFill>
                  <a:srgbClr val="2E5395"/>
                </a:solidFill>
                <a:latin typeface="Arial MT"/>
                <a:cs typeface="Arial MT"/>
              </a:rPr>
              <a:t>qui</a:t>
            </a:r>
            <a:r>
              <a:rPr sz="2400" spc="15" dirty="0">
                <a:solidFill>
                  <a:srgbClr val="2E5395"/>
                </a:solidFill>
                <a:latin typeface="Arial MT"/>
                <a:cs typeface="Arial MT"/>
              </a:rPr>
              <a:t> </a:t>
            </a:r>
            <a:r>
              <a:rPr sz="2400" spc="-5" dirty="0">
                <a:solidFill>
                  <a:srgbClr val="2E5395"/>
                </a:solidFill>
                <a:latin typeface="Arial MT"/>
                <a:cs typeface="Arial MT"/>
              </a:rPr>
              <a:t>expliquent</a:t>
            </a:r>
            <a:r>
              <a:rPr sz="2400" spc="50" dirty="0">
                <a:solidFill>
                  <a:srgbClr val="2E5395"/>
                </a:solidFill>
                <a:latin typeface="Arial MT"/>
                <a:cs typeface="Arial MT"/>
              </a:rPr>
              <a:t> </a:t>
            </a:r>
            <a:r>
              <a:rPr sz="2400" spc="-5" dirty="0">
                <a:solidFill>
                  <a:srgbClr val="2E5395"/>
                </a:solidFill>
                <a:latin typeface="Arial MT"/>
                <a:cs typeface="Arial MT"/>
              </a:rPr>
              <a:t>la démarche</a:t>
            </a:r>
            <a:r>
              <a:rPr sz="2400" spc="20" dirty="0">
                <a:solidFill>
                  <a:srgbClr val="2E5395"/>
                </a:solidFill>
                <a:latin typeface="Arial MT"/>
                <a:cs typeface="Arial MT"/>
              </a:rPr>
              <a:t> </a:t>
            </a:r>
            <a:r>
              <a:rPr sz="2400" dirty="0">
                <a:solidFill>
                  <a:srgbClr val="2E5395"/>
                </a:solidFill>
                <a:latin typeface="Arial MT"/>
                <a:cs typeface="Arial MT"/>
              </a:rPr>
              <a:t>:</a:t>
            </a:r>
            <a:endParaRPr sz="2400" dirty="0">
              <a:solidFill>
                <a:prstClr val="black"/>
              </a:solidFill>
              <a:latin typeface="Arial MT"/>
              <a:cs typeface="Arial MT"/>
            </a:endParaRPr>
          </a:p>
          <a:p>
            <a:pPr marL="355600" indent="-342900">
              <a:spcBef>
                <a:spcPts val="710"/>
              </a:spcBef>
              <a:buFontTx/>
              <a:buChar char="•"/>
              <a:tabLst>
                <a:tab pos="354965" algn="l"/>
                <a:tab pos="355600" algn="l"/>
              </a:tabLst>
            </a:pPr>
            <a:r>
              <a:rPr sz="2400" spc="-5" dirty="0">
                <a:solidFill>
                  <a:srgbClr val="2E5395"/>
                </a:solidFill>
                <a:latin typeface="Arial MT"/>
                <a:cs typeface="Arial MT"/>
              </a:rPr>
              <a:t>Leaflet</a:t>
            </a:r>
            <a:r>
              <a:rPr sz="2400" spc="-15" dirty="0">
                <a:solidFill>
                  <a:srgbClr val="2E5395"/>
                </a:solidFill>
                <a:latin typeface="Arial MT"/>
                <a:cs typeface="Arial MT"/>
              </a:rPr>
              <a:t> </a:t>
            </a:r>
            <a:r>
              <a:rPr sz="2400" spc="-5" dirty="0">
                <a:solidFill>
                  <a:srgbClr val="2E5395"/>
                </a:solidFill>
                <a:latin typeface="Arial MT"/>
                <a:cs typeface="Arial MT"/>
              </a:rPr>
              <a:t>Manager</a:t>
            </a:r>
            <a:endParaRPr sz="2400" dirty="0">
              <a:solidFill>
                <a:prstClr val="black"/>
              </a:solidFill>
              <a:latin typeface="Arial MT"/>
              <a:cs typeface="Arial MT"/>
            </a:endParaRPr>
          </a:p>
          <a:p>
            <a:pPr marL="355600" indent="-342900">
              <a:spcBef>
                <a:spcPts val="705"/>
              </a:spcBef>
              <a:buFontTx/>
              <a:buChar char="•"/>
              <a:tabLst>
                <a:tab pos="354965" algn="l"/>
                <a:tab pos="355600" algn="l"/>
              </a:tabLst>
            </a:pPr>
            <a:r>
              <a:rPr sz="2400" spc="-5" dirty="0">
                <a:solidFill>
                  <a:srgbClr val="2E5395"/>
                </a:solidFill>
                <a:latin typeface="Arial MT"/>
                <a:cs typeface="Arial MT"/>
              </a:rPr>
              <a:t>Leaflet</a:t>
            </a:r>
            <a:r>
              <a:rPr sz="2400" spc="-25" dirty="0">
                <a:solidFill>
                  <a:srgbClr val="2E5395"/>
                </a:solidFill>
                <a:latin typeface="Arial MT"/>
                <a:cs typeface="Arial MT"/>
              </a:rPr>
              <a:t> </a:t>
            </a:r>
            <a:r>
              <a:rPr sz="2400" spc="-5" dirty="0">
                <a:solidFill>
                  <a:srgbClr val="2E5395"/>
                </a:solidFill>
                <a:latin typeface="Arial MT"/>
                <a:cs typeface="Arial MT"/>
              </a:rPr>
              <a:t>Technicien</a:t>
            </a:r>
            <a:endParaRPr sz="2400" dirty="0">
              <a:solidFill>
                <a:prstClr val="black"/>
              </a:solidFill>
              <a:latin typeface="Arial MT"/>
              <a:cs typeface="Arial MT"/>
            </a:endParaRPr>
          </a:p>
        </p:txBody>
      </p:sp>
      <p:grpSp>
        <p:nvGrpSpPr>
          <p:cNvPr id="5" name="object 4">
            <a:extLst>
              <a:ext uri="{FF2B5EF4-FFF2-40B4-BE49-F238E27FC236}">
                <a16:creationId xmlns:a16="http://schemas.microsoft.com/office/drawing/2014/main" id="{FC7C6BEE-43BE-B8E8-EDFA-E9DBCB00FE34}"/>
              </a:ext>
            </a:extLst>
          </p:cNvPr>
          <p:cNvGrpSpPr/>
          <p:nvPr/>
        </p:nvGrpSpPr>
        <p:grpSpPr>
          <a:xfrm>
            <a:off x="1728216" y="2154477"/>
            <a:ext cx="8370332" cy="4703775"/>
            <a:chOff x="1728216" y="2455162"/>
            <a:chExt cx="7835265" cy="4403090"/>
          </a:xfrm>
        </p:grpSpPr>
        <p:pic>
          <p:nvPicPr>
            <p:cNvPr id="8" name="object 5">
              <a:extLst>
                <a:ext uri="{FF2B5EF4-FFF2-40B4-BE49-F238E27FC236}">
                  <a16:creationId xmlns:a16="http://schemas.microsoft.com/office/drawing/2014/main" id="{3C8E574D-87DA-3E26-6DC9-A819D22C17B1}"/>
                </a:ext>
              </a:extLst>
            </p:cNvPr>
            <p:cNvPicPr/>
            <p:nvPr/>
          </p:nvPicPr>
          <p:blipFill>
            <a:blip r:embed="rId2" cstate="print"/>
            <a:stretch>
              <a:fillRect/>
            </a:stretch>
          </p:blipFill>
          <p:spPr>
            <a:xfrm>
              <a:off x="5183124" y="3708654"/>
              <a:ext cx="1609725" cy="1752600"/>
            </a:xfrm>
            <a:prstGeom prst="rect">
              <a:avLst/>
            </a:prstGeom>
          </p:spPr>
        </p:pic>
        <p:pic>
          <p:nvPicPr>
            <p:cNvPr id="9" name="object 6">
              <a:extLst>
                <a:ext uri="{FF2B5EF4-FFF2-40B4-BE49-F238E27FC236}">
                  <a16:creationId xmlns:a16="http://schemas.microsoft.com/office/drawing/2014/main" id="{15E31306-513E-242D-A9AA-8541CE321EC4}"/>
                </a:ext>
              </a:extLst>
            </p:cNvPr>
            <p:cNvPicPr/>
            <p:nvPr/>
          </p:nvPicPr>
          <p:blipFill>
            <a:blip r:embed="rId3" cstate="print"/>
            <a:stretch>
              <a:fillRect/>
            </a:stretch>
          </p:blipFill>
          <p:spPr>
            <a:xfrm>
              <a:off x="1728216" y="2455162"/>
              <a:ext cx="7834883" cy="4402834"/>
            </a:xfrm>
            <a:prstGeom prst="rect">
              <a:avLst/>
            </a:prstGeom>
          </p:spPr>
        </p:pic>
      </p:grpSp>
      <p:pic>
        <p:nvPicPr>
          <p:cNvPr id="10" name="bg object 18">
            <a:extLst>
              <a:ext uri="{FF2B5EF4-FFF2-40B4-BE49-F238E27FC236}">
                <a16:creationId xmlns:a16="http://schemas.microsoft.com/office/drawing/2014/main" id="{21C40CEC-C9EE-5856-0DCB-6D2941213EFB}"/>
              </a:ext>
            </a:extLst>
          </p:cNvPr>
          <p:cNvPicPr/>
          <p:nvPr/>
        </p:nvPicPr>
        <p:blipFill>
          <a:blip r:embed="rId4" cstate="print"/>
          <a:stretch>
            <a:fillRect/>
          </a:stretch>
        </p:blipFill>
        <p:spPr>
          <a:xfrm>
            <a:off x="80280" y="5948548"/>
            <a:ext cx="1122219" cy="886426"/>
          </a:xfrm>
          <a:prstGeom prst="rect">
            <a:avLst/>
          </a:prstGeom>
        </p:spPr>
      </p:pic>
    </p:spTree>
    <p:extLst>
      <p:ext uri="{BB962C8B-B14F-4D97-AF65-F5344CB8AC3E}">
        <p14:creationId xmlns:p14="http://schemas.microsoft.com/office/powerpoint/2010/main" val="35924102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pPr>
              <a:lnSpc>
                <a:spcPts val="2600"/>
              </a:lnSpc>
            </a:pPr>
            <a:r>
              <a:rPr lang="fr-FR" sz="3200" b="1" dirty="0"/>
              <a:t>Une communication massive sur la filière technique auprès de 100% de nos techniciens</a:t>
            </a:r>
          </a:p>
        </p:txBody>
      </p:sp>
      <p:grpSp>
        <p:nvGrpSpPr>
          <p:cNvPr id="3" name="object 2">
            <a:extLst>
              <a:ext uri="{FF2B5EF4-FFF2-40B4-BE49-F238E27FC236}">
                <a16:creationId xmlns:a16="http://schemas.microsoft.com/office/drawing/2014/main" id="{CB2802C1-21C2-D528-1465-6302B5256087}"/>
              </a:ext>
            </a:extLst>
          </p:cNvPr>
          <p:cNvGrpSpPr/>
          <p:nvPr/>
        </p:nvGrpSpPr>
        <p:grpSpPr>
          <a:xfrm>
            <a:off x="80280" y="1454772"/>
            <a:ext cx="12067540" cy="5756275"/>
            <a:chOff x="80280" y="1078991"/>
            <a:chExt cx="12067540" cy="5756275"/>
          </a:xfrm>
        </p:grpSpPr>
        <p:pic>
          <p:nvPicPr>
            <p:cNvPr id="6" name="object 3">
              <a:extLst>
                <a:ext uri="{FF2B5EF4-FFF2-40B4-BE49-F238E27FC236}">
                  <a16:creationId xmlns:a16="http://schemas.microsoft.com/office/drawing/2014/main" id="{B634AB3E-9F5C-2EDD-D57F-EAE7DE75382B}"/>
                </a:ext>
              </a:extLst>
            </p:cNvPr>
            <p:cNvPicPr/>
            <p:nvPr/>
          </p:nvPicPr>
          <p:blipFill>
            <a:blip r:embed="rId2" cstate="print"/>
            <a:stretch>
              <a:fillRect/>
            </a:stretch>
          </p:blipFill>
          <p:spPr>
            <a:xfrm>
              <a:off x="82296" y="1078991"/>
              <a:ext cx="4219956" cy="5353812"/>
            </a:xfrm>
            <a:prstGeom prst="rect">
              <a:avLst/>
            </a:prstGeom>
          </p:spPr>
        </p:pic>
        <p:pic>
          <p:nvPicPr>
            <p:cNvPr id="7" name="object 4">
              <a:extLst>
                <a:ext uri="{FF2B5EF4-FFF2-40B4-BE49-F238E27FC236}">
                  <a16:creationId xmlns:a16="http://schemas.microsoft.com/office/drawing/2014/main" id="{BC29800E-76D1-381B-B1A1-4B12099654BC}"/>
                </a:ext>
              </a:extLst>
            </p:cNvPr>
            <p:cNvPicPr/>
            <p:nvPr/>
          </p:nvPicPr>
          <p:blipFill>
            <a:blip r:embed="rId3" cstate="print"/>
            <a:stretch>
              <a:fillRect/>
            </a:stretch>
          </p:blipFill>
          <p:spPr>
            <a:xfrm>
              <a:off x="5183123" y="3708653"/>
              <a:ext cx="1609725" cy="1752600"/>
            </a:xfrm>
            <a:prstGeom prst="rect">
              <a:avLst/>
            </a:prstGeom>
          </p:spPr>
        </p:pic>
        <p:pic>
          <p:nvPicPr>
            <p:cNvPr id="10" name="object 5">
              <a:extLst>
                <a:ext uri="{FF2B5EF4-FFF2-40B4-BE49-F238E27FC236}">
                  <a16:creationId xmlns:a16="http://schemas.microsoft.com/office/drawing/2014/main" id="{6D207CFA-3EAD-FFDB-858C-0A2784B15A8B}"/>
                </a:ext>
              </a:extLst>
            </p:cNvPr>
            <p:cNvPicPr/>
            <p:nvPr/>
          </p:nvPicPr>
          <p:blipFill>
            <a:blip r:embed="rId4" cstate="print"/>
            <a:stretch>
              <a:fillRect/>
            </a:stretch>
          </p:blipFill>
          <p:spPr>
            <a:xfrm>
              <a:off x="4279392" y="1078991"/>
              <a:ext cx="4218432" cy="5306568"/>
            </a:xfrm>
            <a:prstGeom prst="rect">
              <a:avLst/>
            </a:prstGeom>
          </p:spPr>
        </p:pic>
        <p:pic>
          <p:nvPicPr>
            <p:cNvPr id="11" name="object 6">
              <a:extLst>
                <a:ext uri="{FF2B5EF4-FFF2-40B4-BE49-F238E27FC236}">
                  <a16:creationId xmlns:a16="http://schemas.microsoft.com/office/drawing/2014/main" id="{7069B88D-B2CF-C352-105A-E063660272DE}"/>
                </a:ext>
              </a:extLst>
            </p:cNvPr>
            <p:cNvPicPr/>
            <p:nvPr/>
          </p:nvPicPr>
          <p:blipFill>
            <a:blip r:embed="rId5" cstate="print"/>
            <a:stretch>
              <a:fillRect/>
            </a:stretch>
          </p:blipFill>
          <p:spPr>
            <a:xfrm>
              <a:off x="7936992" y="1121663"/>
              <a:ext cx="4210811" cy="5268467"/>
            </a:xfrm>
            <a:prstGeom prst="rect">
              <a:avLst/>
            </a:prstGeom>
          </p:spPr>
        </p:pic>
      </p:grpSp>
      <p:sp>
        <p:nvSpPr>
          <p:cNvPr id="12" name="object 8">
            <a:extLst>
              <a:ext uri="{FF2B5EF4-FFF2-40B4-BE49-F238E27FC236}">
                <a16:creationId xmlns:a16="http://schemas.microsoft.com/office/drawing/2014/main" id="{456E1BC2-8417-4336-BE52-EF570E88E479}"/>
              </a:ext>
            </a:extLst>
          </p:cNvPr>
          <p:cNvSpPr txBox="1">
            <a:spLocks/>
          </p:cNvSpPr>
          <p:nvPr/>
        </p:nvSpPr>
        <p:spPr>
          <a:xfrm>
            <a:off x="9792589" y="6802971"/>
            <a:ext cx="231775" cy="178434"/>
          </a:xfrm>
          <a:prstGeom prst="rect">
            <a:avLst/>
          </a:prstGeom>
        </p:spPr>
        <p:txBody>
          <a:bodyPr vert="horz" wrap="square" lIns="0" tIns="0" rIns="0" bIns="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ts val="1240"/>
              </a:lnSpc>
            </a:pPr>
            <a:fld id="{81D60167-4931-47E6-BA6A-407CBD079E47}" type="slidenum">
              <a:rPr lang="fr-FR" smtClean="0"/>
              <a:pPr marL="38100">
                <a:lnSpc>
                  <a:spcPts val="1240"/>
                </a:lnSpc>
              </a:pPr>
              <a:t>68</a:t>
            </a:fld>
            <a:endParaRPr lang="fr-FR" dirty="0"/>
          </a:p>
        </p:txBody>
      </p:sp>
      <p:pic>
        <p:nvPicPr>
          <p:cNvPr id="13" name="bg object 18">
            <a:extLst>
              <a:ext uri="{FF2B5EF4-FFF2-40B4-BE49-F238E27FC236}">
                <a16:creationId xmlns:a16="http://schemas.microsoft.com/office/drawing/2014/main" id="{C0DF1CFC-070E-9DB2-C5C2-C28ADF96A1AB}"/>
              </a:ext>
            </a:extLst>
          </p:cNvPr>
          <p:cNvPicPr/>
          <p:nvPr/>
        </p:nvPicPr>
        <p:blipFill>
          <a:blip r:embed="rId6" cstate="print"/>
          <a:stretch>
            <a:fillRect/>
          </a:stretch>
        </p:blipFill>
        <p:spPr>
          <a:xfrm>
            <a:off x="80280" y="5948548"/>
            <a:ext cx="1122219" cy="886426"/>
          </a:xfrm>
          <a:prstGeom prst="rect">
            <a:avLst/>
          </a:prstGeom>
        </p:spPr>
      </p:pic>
    </p:spTree>
    <p:extLst>
      <p:ext uri="{BB962C8B-B14F-4D97-AF65-F5344CB8AC3E}">
        <p14:creationId xmlns:p14="http://schemas.microsoft.com/office/powerpoint/2010/main" val="28095316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pPr>
              <a:lnSpc>
                <a:spcPts val="2600"/>
              </a:lnSpc>
            </a:pPr>
            <a:r>
              <a:rPr lang="fr-FR" sz="3200" b="1" dirty="0"/>
              <a:t>Des	managers impliqués et  responsables	du développement des compétences de leurs équipes</a:t>
            </a:r>
          </a:p>
        </p:txBody>
      </p:sp>
      <p:sp>
        <p:nvSpPr>
          <p:cNvPr id="12" name="object 8">
            <a:extLst>
              <a:ext uri="{FF2B5EF4-FFF2-40B4-BE49-F238E27FC236}">
                <a16:creationId xmlns:a16="http://schemas.microsoft.com/office/drawing/2014/main" id="{456E1BC2-8417-4336-BE52-EF570E88E479}"/>
              </a:ext>
            </a:extLst>
          </p:cNvPr>
          <p:cNvSpPr txBox="1">
            <a:spLocks/>
          </p:cNvSpPr>
          <p:nvPr/>
        </p:nvSpPr>
        <p:spPr>
          <a:xfrm>
            <a:off x="9792589" y="6802971"/>
            <a:ext cx="231775" cy="178434"/>
          </a:xfrm>
          <a:prstGeom prst="rect">
            <a:avLst/>
          </a:prstGeom>
        </p:spPr>
        <p:txBody>
          <a:bodyPr vert="horz" wrap="square" lIns="0" tIns="0" rIns="0" bIns="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ts val="1240"/>
              </a:lnSpc>
            </a:pPr>
            <a:fld id="{81D60167-4931-47E6-BA6A-407CBD079E47}" type="slidenum">
              <a:rPr lang="fr-FR" smtClean="0"/>
              <a:pPr marL="38100">
                <a:lnSpc>
                  <a:spcPts val="1240"/>
                </a:lnSpc>
              </a:pPr>
              <a:t>69</a:t>
            </a:fld>
            <a:endParaRPr lang="fr-FR" dirty="0"/>
          </a:p>
        </p:txBody>
      </p:sp>
      <p:sp>
        <p:nvSpPr>
          <p:cNvPr id="4" name="object 3">
            <a:extLst>
              <a:ext uri="{FF2B5EF4-FFF2-40B4-BE49-F238E27FC236}">
                <a16:creationId xmlns:a16="http://schemas.microsoft.com/office/drawing/2014/main" id="{694267EF-B167-772D-FCE0-22FEA1E04195}"/>
              </a:ext>
            </a:extLst>
          </p:cNvPr>
          <p:cNvSpPr txBox="1"/>
          <p:nvPr/>
        </p:nvSpPr>
        <p:spPr>
          <a:xfrm>
            <a:off x="2602590" y="1494914"/>
            <a:ext cx="9334486" cy="4632743"/>
          </a:xfrm>
          <a:prstGeom prst="rect">
            <a:avLst/>
          </a:prstGeom>
        </p:spPr>
        <p:txBody>
          <a:bodyPr vert="horz" wrap="square" lIns="0" tIns="78740" rIns="0" bIns="0" rtlCol="0">
            <a:spAutoFit/>
          </a:bodyPr>
          <a:lstStyle/>
          <a:p>
            <a:pPr marL="12700" marR="581025">
              <a:lnSpc>
                <a:spcPts val="2640"/>
              </a:lnSpc>
              <a:spcBef>
                <a:spcPts val="620"/>
              </a:spcBef>
            </a:pPr>
            <a:r>
              <a:rPr sz="2000" spc="-5" dirty="0">
                <a:solidFill>
                  <a:srgbClr val="002060"/>
                </a:solidFill>
                <a:latin typeface="Arial" panose="020B0604020202020204" pitchFamily="34" charset="0"/>
                <a:cs typeface="Arial" panose="020B0604020202020204" pitchFamily="34" charset="0"/>
              </a:rPr>
              <a:t>Une</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communication</a:t>
            </a:r>
            <a:r>
              <a:rPr sz="2000" spc="3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qui</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réaffirme</a:t>
            </a:r>
            <a:r>
              <a:rPr sz="2000" spc="3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nos</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principes</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de</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gestion</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des </a:t>
            </a:r>
            <a:r>
              <a:rPr sz="2000" spc="-59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carrières</a:t>
            </a:r>
            <a:endParaRPr sz="2000" dirty="0">
              <a:solidFill>
                <a:srgbClr val="002060"/>
              </a:solidFill>
              <a:latin typeface="Arial" panose="020B0604020202020204" pitchFamily="34" charset="0"/>
              <a:cs typeface="Arial" panose="020B0604020202020204" pitchFamily="34" charset="0"/>
            </a:endParaRPr>
          </a:p>
          <a:p>
            <a:pPr marL="355600" indent="-342900">
              <a:lnSpc>
                <a:spcPts val="2640"/>
              </a:lnSpc>
              <a:spcBef>
                <a:spcPts val="484"/>
              </a:spcBef>
              <a:buFontTx/>
              <a:buChar char="•"/>
              <a:tabLst>
                <a:tab pos="354965" algn="l"/>
                <a:tab pos="355600" algn="l"/>
              </a:tabLst>
            </a:pPr>
            <a:r>
              <a:rPr sz="2000" spc="-5" dirty="0">
                <a:solidFill>
                  <a:srgbClr val="002060"/>
                </a:solidFill>
                <a:latin typeface="Arial" panose="020B0604020202020204" pitchFamily="34" charset="0"/>
                <a:cs typeface="Arial" panose="020B0604020202020204" pitchFamily="34" charset="0"/>
              </a:rPr>
              <a:t>Chaque</a:t>
            </a:r>
            <a:r>
              <a:rPr sz="2000" spc="2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collaborateur</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est</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acteur</a:t>
            </a:r>
            <a:r>
              <a:rPr sz="2000" spc="2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de</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son</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évolution</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et</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de</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son</a:t>
            </a:r>
            <a:endParaRPr sz="2000" dirty="0">
              <a:solidFill>
                <a:srgbClr val="002060"/>
              </a:solidFill>
              <a:latin typeface="Arial" panose="020B0604020202020204" pitchFamily="34" charset="0"/>
              <a:cs typeface="Arial" panose="020B0604020202020204" pitchFamily="34" charset="0"/>
            </a:endParaRPr>
          </a:p>
          <a:p>
            <a:pPr marL="355600">
              <a:lnSpc>
                <a:spcPts val="2640"/>
              </a:lnSpc>
            </a:pPr>
            <a:r>
              <a:rPr sz="2000" spc="-5" dirty="0">
                <a:solidFill>
                  <a:srgbClr val="002060"/>
                </a:solidFill>
                <a:latin typeface="Arial" panose="020B0604020202020204" pitchFamily="34" charset="0"/>
                <a:cs typeface="Arial" panose="020B0604020202020204" pitchFamily="34" charset="0"/>
              </a:rPr>
              <a:t>parcours</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professionnel.</a:t>
            </a:r>
            <a:endParaRPr sz="2000" dirty="0">
              <a:solidFill>
                <a:srgbClr val="002060"/>
              </a:solidFill>
              <a:latin typeface="Arial" panose="020B0604020202020204" pitchFamily="34" charset="0"/>
              <a:cs typeface="Arial" panose="020B0604020202020204" pitchFamily="34" charset="0"/>
            </a:endParaRPr>
          </a:p>
          <a:p>
            <a:pPr marL="355600" marR="254635" indent="-342900">
              <a:lnSpc>
                <a:spcPts val="2640"/>
              </a:lnSpc>
              <a:spcBef>
                <a:spcPts val="994"/>
              </a:spcBef>
              <a:buFontTx/>
              <a:buChar char="•"/>
              <a:tabLst>
                <a:tab pos="354965" algn="l"/>
                <a:tab pos="355600" algn="l"/>
              </a:tabLst>
            </a:pPr>
            <a:r>
              <a:rPr sz="2000" spc="-5" dirty="0">
                <a:solidFill>
                  <a:srgbClr val="002060"/>
                </a:solidFill>
                <a:latin typeface="Arial" panose="020B0604020202020204" pitchFamily="34" charset="0"/>
                <a:cs typeface="Arial" panose="020B0604020202020204" pitchFamily="34" charset="0"/>
              </a:rPr>
              <a:t>La</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mise</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en</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œuvre</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du</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dispositif</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de</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gestion des</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carrières</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et</a:t>
            </a:r>
            <a:r>
              <a:rPr sz="2000" spc="10" dirty="0">
                <a:solidFill>
                  <a:srgbClr val="002060"/>
                </a:solidFill>
                <a:latin typeface="Arial" panose="020B0604020202020204" pitchFamily="34" charset="0"/>
                <a:cs typeface="Arial" panose="020B0604020202020204" pitchFamily="34" charset="0"/>
              </a:rPr>
              <a:t> </a:t>
            </a:r>
            <a:r>
              <a:rPr sz="2000" spc="-10" dirty="0">
                <a:solidFill>
                  <a:srgbClr val="002060"/>
                </a:solidFill>
                <a:latin typeface="Arial" panose="020B0604020202020204" pitchFamily="34" charset="0"/>
                <a:cs typeface="Arial" panose="020B0604020202020204" pitchFamily="34" charset="0"/>
              </a:rPr>
              <a:t>des </a:t>
            </a:r>
            <a:r>
              <a:rPr sz="2000" spc="-59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différents</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leviers</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est</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avant</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tout</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managériale.</a:t>
            </a:r>
            <a:endParaRPr sz="2000" dirty="0">
              <a:solidFill>
                <a:srgbClr val="002060"/>
              </a:solidFill>
              <a:latin typeface="Arial" panose="020B0604020202020204" pitchFamily="34" charset="0"/>
              <a:cs typeface="Arial" panose="020B0604020202020204" pitchFamily="34" charset="0"/>
            </a:endParaRPr>
          </a:p>
          <a:p>
            <a:pPr marL="355600" marR="207010" indent="-342900">
              <a:lnSpc>
                <a:spcPts val="2640"/>
              </a:lnSpc>
              <a:spcBef>
                <a:spcPts val="994"/>
              </a:spcBef>
              <a:buFontTx/>
              <a:buChar char="•"/>
              <a:tabLst>
                <a:tab pos="354965" algn="l"/>
                <a:tab pos="355600" algn="l"/>
              </a:tabLst>
            </a:pPr>
            <a:r>
              <a:rPr sz="2000" spc="-10" dirty="0">
                <a:solidFill>
                  <a:srgbClr val="002060"/>
                </a:solidFill>
                <a:latin typeface="Arial" panose="020B0604020202020204" pitchFamily="34" charset="0"/>
                <a:cs typeface="Arial" panose="020B0604020202020204" pitchFamily="34" charset="0"/>
              </a:rPr>
              <a:t>Chaque</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collaborateur</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connaît</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son parcours</a:t>
            </a:r>
            <a:r>
              <a:rPr sz="2000" spc="2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d’évolution</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dans</a:t>
            </a:r>
            <a:r>
              <a:rPr sz="2000" spc="10" dirty="0">
                <a:solidFill>
                  <a:srgbClr val="002060"/>
                </a:solidFill>
                <a:latin typeface="Arial" panose="020B0604020202020204" pitchFamily="34" charset="0"/>
                <a:cs typeface="Arial" panose="020B0604020202020204" pitchFamily="34" charset="0"/>
              </a:rPr>
              <a:t> </a:t>
            </a:r>
            <a:r>
              <a:rPr sz="2000" spc="-10" dirty="0">
                <a:solidFill>
                  <a:srgbClr val="002060"/>
                </a:solidFill>
                <a:latin typeface="Arial" panose="020B0604020202020204" pitchFamily="34" charset="0"/>
                <a:cs typeface="Arial" panose="020B0604020202020204" pitchFamily="34" charset="0"/>
              </a:rPr>
              <a:t>le </a:t>
            </a:r>
            <a:r>
              <a:rPr sz="2000" spc="-6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métier,</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le cursus de formation</a:t>
            </a:r>
            <a:r>
              <a:rPr sz="2000" spc="2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qui</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l’accompagne, </a:t>
            </a:r>
            <a:r>
              <a:rPr sz="2000" dirty="0">
                <a:solidFill>
                  <a:srgbClr val="002060"/>
                </a:solidFill>
                <a:latin typeface="Arial" panose="020B0604020202020204" pitchFamily="34" charset="0"/>
                <a:cs typeface="Arial" panose="020B0604020202020204" pitchFamily="34" charset="0"/>
              </a:rPr>
              <a:t>le</a:t>
            </a:r>
            <a:r>
              <a:rPr sz="2000" spc="-5" dirty="0">
                <a:solidFill>
                  <a:srgbClr val="002060"/>
                </a:solidFill>
                <a:latin typeface="Arial" panose="020B0604020202020204" pitchFamily="34" charset="0"/>
                <a:cs typeface="Arial" panose="020B0604020202020204" pitchFamily="34" charset="0"/>
              </a:rPr>
              <a:t> niveau </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attendu</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à</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chaque</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étape</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(performance</a:t>
            </a:r>
            <a:r>
              <a:rPr sz="2000" spc="4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et</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compétences).</a:t>
            </a:r>
            <a:endParaRPr sz="2000" dirty="0">
              <a:solidFill>
                <a:srgbClr val="002060"/>
              </a:solidFill>
              <a:latin typeface="Arial" panose="020B0604020202020204" pitchFamily="34" charset="0"/>
              <a:cs typeface="Arial" panose="020B0604020202020204" pitchFamily="34" charset="0"/>
            </a:endParaRPr>
          </a:p>
          <a:p>
            <a:pPr marL="355600" marR="5080" indent="-342900">
              <a:lnSpc>
                <a:spcPts val="2640"/>
              </a:lnSpc>
              <a:spcBef>
                <a:spcPts val="990"/>
              </a:spcBef>
              <a:buFontTx/>
              <a:buChar char="•"/>
              <a:tabLst>
                <a:tab pos="354965" algn="l"/>
                <a:tab pos="355600" algn="l"/>
              </a:tabLst>
            </a:pPr>
            <a:r>
              <a:rPr sz="2000" spc="-10" dirty="0">
                <a:solidFill>
                  <a:srgbClr val="002060"/>
                </a:solidFill>
                <a:latin typeface="Arial" panose="020B0604020202020204" pitchFamily="34" charset="0"/>
                <a:cs typeface="Arial" panose="020B0604020202020204" pitchFamily="34" charset="0"/>
              </a:rPr>
              <a:t>Chaque</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collaborateur </a:t>
            </a:r>
            <a:r>
              <a:rPr sz="2000" dirty="0">
                <a:solidFill>
                  <a:srgbClr val="002060"/>
                </a:solidFill>
                <a:latin typeface="Arial" panose="020B0604020202020204" pitchFamily="34" charset="0"/>
                <a:cs typeface="Arial" panose="020B0604020202020204" pitchFamily="34" charset="0"/>
              </a:rPr>
              <a:t>de</a:t>
            </a:r>
            <a:r>
              <a:rPr sz="2000" spc="-5" dirty="0">
                <a:solidFill>
                  <a:srgbClr val="002060"/>
                </a:solidFill>
                <a:latin typeface="Arial" panose="020B0604020202020204" pitchFamily="34" charset="0"/>
                <a:cs typeface="Arial" panose="020B0604020202020204" pitchFamily="34" charset="0"/>
              </a:rPr>
              <a:t> l’entreprise</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bénéficie</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d’un</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retour </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systématique</a:t>
            </a:r>
            <a:r>
              <a:rPr sz="2000" spc="2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sur</a:t>
            </a:r>
            <a:r>
              <a:rPr sz="2000" spc="2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son</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entretien</a:t>
            </a:r>
            <a:r>
              <a:rPr sz="2000" spc="2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professionnel</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une</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fois</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par</a:t>
            </a:r>
            <a:r>
              <a:rPr sz="2000" spc="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an</a:t>
            </a:r>
            <a:r>
              <a:rPr sz="2000" spc="1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par </a:t>
            </a:r>
            <a:r>
              <a:rPr sz="2000" spc="-595"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son</a:t>
            </a:r>
            <a:r>
              <a:rPr sz="2000" spc="-1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manager.</a:t>
            </a:r>
            <a:endParaRPr sz="2000" dirty="0">
              <a:solidFill>
                <a:srgbClr val="002060"/>
              </a:solidFill>
              <a:latin typeface="Arial" panose="020B0604020202020204" pitchFamily="34" charset="0"/>
              <a:cs typeface="Arial" panose="020B0604020202020204" pitchFamily="34" charset="0"/>
            </a:endParaRPr>
          </a:p>
          <a:p>
            <a:pPr marL="355600" marR="49530" indent="-342900" algn="just">
              <a:lnSpc>
                <a:spcPts val="2640"/>
              </a:lnSpc>
              <a:spcBef>
                <a:spcPts val="1005"/>
              </a:spcBef>
              <a:buFontTx/>
              <a:buChar char="•"/>
              <a:tabLst>
                <a:tab pos="355600" algn="l"/>
              </a:tabLst>
            </a:pPr>
            <a:r>
              <a:rPr sz="2000" spc="-5" dirty="0">
                <a:solidFill>
                  <a:srgbClr val="002060"/>
                </a:solidFill>
                <a:latin typeface="Arial" panose="020B0604020202020204" pitchFamily="34" charset="0"/>
                <a:cs typeface="Arial" panose="020B0604020202020204" pitchFamily="34" charset="0"/>
              </a:rPr>
              <a:t>Chaque manager informe son RRH si un collaborateur </a:t>
            </a:r>
            <a:r>
              <a:rPr sz="2000" spc="-5" dirty="0" err="1">
                <a:solidFill>
                  <a:srgbClr val="002060"/>
                </a:solidFill>
                <a:latin typeface="Arial" panose="020B0604020202020204" pitchFamily="34" charset="0"/>
                <a:cs typeface="Arial" panose="020B0604020202020204" pitchFamily="34" charset="0"/>
              </a:rPr>
              <a:t>présente</a:t>
            </a:r>
            <a:r>
              <a:rPr sz="2000" spc="-5" dirty="0">
                <a:solidFill>
                  <a:srgbClr val="002060"/>
                </a:solidFill>
                <a:latin typeface="Arial" panose="020B0604020202020204" pitchFamily="34" charset="0"/>
                <a:cs typeface="Arial" panose="020B0604020202020204" pitchFamily="34" charset="0"/>
              </a:rPr>
              <a:t> </a:t>
            </a:r>
            <a:r>
              <a:rPr sz="2000" spc="-600" dirty="0">
                <a:solidFill>
                  <a:srgbClr val="002060"/>
                </a:solidFill>
                <a:latin typeface="Arial" panose="020B0604020202020204" pitchFamily="34" charset="0"/>
                <a:cs typeface="Arial" panose="020B0604020202020204" pitchFamily="34" charset="0"/>
              </a:rPr>
              <a:t> </a:t>
            </a:r>
            <a:br>
              <a:rPr lang="fr-FR" sz="2000" spc="-600" dirty="0">
                <a:solidFill>
                  <a:srgbClr val="002060"/>
                </a:solidFill>
                <a:latin typeface="Arial" panose="020B0604020202020204" pitchFamily="34" charset="0"/>
                <a:cs typeface="Arial" panose="020B0604020202020204" pitchFamily="34" charset="0"/>
              </a:rPr>
            </a:br>
            <a:r>
              <a:rPr sz="2000" spc="-5" dirty="0">
                <a:solidFill>
                  <a:srgbClr val="002060"/>
                </a:solidFill>
                <a:latin typeface="Arial" panose="020B0604020202020204" pitchFamily="34" charset="0"/>
                <a:cs typeface="Arial" panose="020B0604020202020204" pitchFamily="34" charset="0"/>
              </a:rPr>
              <a:t>le potentiel pour évoluer au sein d’une autre filière que sa filière </a:t>
            </a:r>
            <a:r>
              <a:rPr sz="2000" dirty="0">
                <a:solidFill>
                  <a:srgbClr val="002060"/>
                </a:solidFill>
                <a:latin typeface="Arial" panose="020B0604020202020204" pitchFamily="34" charset="0"/>
                <a:cs typeface="Arial" panose="020B0604020202020204" pitchFamily="34" charset="0"/>
              </a:rPr>
              <a:t> </a:t>
            </a:r>
            <a:r>
              <a:rPr sz="2000" spc="-5" dirty="0">
                <a:solidFill>
                  <a:srgbClr val="002060"/>
                </a:solidFill>
                <a:latin typeface="Arial" panose="020B0604020202020204" pitchFamily="34" charset="0"/>
                <a:cs typeface="Arial" panose="020B0604020202020204" pitchFamily="34" charset="0"/>
              </a:rPr>
              <a:t>d’origine.</a:t>
            </a:r>
            <a:endParaRPr sz="2000" dirty="0">
              <a:solidFill>
                <a:srgbClr val="002060"/>
              </a:solidFill>
              <a:latin typeface="Arial" panose="020B0604020202020204" pitchFamily="34" charset="0"/>
              <a:cs typeface="Arial" panose="020B0604020202020204" pitchFamily="34" charset="0"/>
            </a:endParaRPr>
          </a:p>
        </p:txBody>
      </p:sp>
      <p:pic>
        <p:nvPicPr>
          <p:cNvPr id="5" name="object 4">
            <a:extLst>
              <a:ext uri="{FF2B5EF4-FFF2-40B4-BE49-F238E27FC236}">
                <a16:creationId xmlns:a16="http://schemas.microsoft.com/office/drawing/2014/main" id="{837A63FB-FC65-45FF-17AC-3899666F70E7}"/>
              </a:ext>
            </a:extLst>
          </p:cNvPr>
          <p:cNvPicPr/>
          <p:nvPr/>
        </p:nvPicPr>
        <p:blipFill>
          <a:blip r:embed="rId2" cstate="print"/>
          <a:stretch>
            <a:fillRect/>
          </a:stretch>
        </p:blipFill>
        <p:spPr>
          <a:xfrm>
            <a:off x="523066" y="1494914"/>
            <a:ext cx="1781556" cy="4829556"/>
          </a:xfrm>
          <a:prstGeom prst="rect">
            <a:avLst/>
          </a:prstGeom>
        </p:spPr>
      </p:pic>
      <p:pic>
        <p:nvPicPr>
          <p:cNvPr id="8" name="bg object 18">
            <a:extLst>
              <a:ext uri="{FF2B5EF4-FFF2-40B4-BE49-F238E27FC236}">
                <a16:creationId xmlns:a16="http://schemas.microsoft.com/office/drawing/2014/main" id="{AEB44AFD-A988-2C09-9B29-BC88CCD517C2}"/>
              </a:ext>
            </a:extLst>
          </p:cNvPr>
          <p:cNvPicPr/>
          <p:nvPr/>
        </p:nvPicPr>
        <p:blipFill>
          <a:blip r:embed="rId3" cstate="print"/>
          <a:stretch>
            <a:fillRect/>
          </a:stretch>
        </p:blipFill>
        <p:spPr>
          <a:xfrm>
            <a:off x="80280" y="5948548"/>
            <a:ext cx="1122219" cy="886426"/>
          </a:xfrm>
          <a:prstGeom prst="rect">
            <a:avLst/>
          </a:prstGeom>
        </p:spPr>
      </p:pic>
    </p:spTree>
    <p:extLst>
      <p:ext uri="{BB962C8B-B14F-4D97-AF65-F5344CB8AC3E}">
        <p14:creationId xmlns:p14="http://schemas.microsoft.com/office/powerpoint/2010/main" val="3756905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a:ln>
            <a:noFill/>
          </a:ln>
        </p:spPr>
        <p:txBody>
          <a:bodyPr vert="horz" lIns="91440" tIns="45720" rIns="91440" bIns="45720" rtlCol="0" anchor="ctr">
            <a:noAutofit/>
          </a:bodyPr>
          <a:lstStyle/>
          <a:p>
            <a:r>
              <a:rPr lang="fr-FR" b="1" dirty="0"/>
              <a:t>Le socle de notre solution = </a:t>
            </a:r>
            <a:br>
              <a:rPr lang="fr-FR" b="1" dirty="0"/>
            </a:br>
            <a:r>
              <a:rPr lang="fr-FR" b="1" dirty="0"/>
              <a:t>le suivi préventif </a:t>
            </a:r>
            <a:r>
              <a:rPr lang="fr-FR" b="1" dirty="0" err="1"/>
              <a:t>Mastercare</a:t>
            </a:r>
            <a:endParaRPr lang="fr-FR" b="1" dirty="0">
              <a:solidFill>
                <a:schemeClr val="accent2"/>
              </a:solidFill>
            </a:endParaRPr>
          </a:p>
        </p:txBody>
      </p:sp>
      <p:sp>
        <p:nvSpPr>
          <p:cNvPr id="20" name="Rectangle 19">
            <a:extLst>
              <a:ext uri="{FF2B5EF4-FFF2-40B4-BE49-F238E27FC236}">
                <a16:creationId xmlns:a16="http://schemas.microsoft.com/office/drawing/2014/main" id="{4A151057-AEF3-4E83-3C6E-6CF569E7518F}"/>
              </a:ext>
            </a:extLst>
          </p:cNvPr>
          <p:cNvSpPr/>
          <p:nvPr/>
        </p:nvSpPr>
        <p:spPr>
          <a:xfrm>
            <a:off x="4950428" y="1840727"/>
            <a:ext cx="5600700" cy="1263657"/>
          </a:xfrm>
          <a:prstGeom prst="rect">
            <a:avLst/>
          </a:prstGeom>
          <a:solidFill>
            <a:srgbClr val="0C4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gn="just">
              <a:spcBef>
                <a:spcPts val="600"/>
              </a:spcBef>
              <a:buFont typeface="Arial" panose="020B0604020202020204" pitchFamily="34" charset="0"/>
              <a:buChar char="•"/>
            </a:pPr>
            <a:r>
              <a:rPr lang="fr-FR" sz="1200" dirty="0">
                <a:solidFill>
                  <a:prstClr val="white"/>
                </a:solidFill>
                <a:latin typeface="Arial" panose="020B0604020202020204" pitchFamily="34" charset="0"/>
                <a:ea typeface="Times New Roman" panose="02020603050405020304" pitchFamily="18" charset="0"/>
                <a:cs typeface="Arial" panose="020B0604020202020204" pitchFamily="34" charset="0"/>
              </a:rPr>
              <a:t>Relevé des caractéristiques des pneumatiques au sol </a:t>
            </a:r>
          </a:p>
          <a:p>
            <a:pPr marL="285750" indent="-285750" algn="just">
              <a:spcBef>
                <a:spcPts val="600"/>
              </a:spcBef>
              <a:buFont typeface="Arial" panose="020B0604020202020204" pitchFamily="34" charset="0"/>
              <a:buChar char="•"/>
            </a:pPr>
            <a:r>
              <a:rPr lang="fr-FR" sz="1200" dirty="0">
                <a:solidFill>
                  <a:prstClr val="white"/>
                </a:solidFill>
                <a:latin typeface="Arial" panose="020B0604020202020204" pitchFamily="34" charset="0"/>
                <a:ea typeface="Times New Roman" panose="02020603050405020304" pitchFamily="18" charset="0"/>
                <a:cs typeface="Arial" panose="020B0604020202020204" pitchFamily="34" charset="0"/>
              </a:rPr>
              <a:t>(dimension, marque, profil, état, neuf, rechapé)</a:t>
            </a:r>
          </a:p>
          <a:p>
            <a:pPr marL="285750" indent="-285750" algn="just">
              <a:spcBef>
                <a:spcPts val="600"/>
              </a:spcBef>
              <a:buFont typeface="Arial" panose="020B0604020202020204" pitchFamily="34" charset="0"/>
              <a:buChar char="•"/>
            </a:pPr>
            <a:r>
              <a:rPr lang="fr-FR" sz="1200" dirty="0">
                <a:solidFill>
                  <a:prstClr val="white"/>
                </a:solidFill>
                <a:latin typeface="Arial" panose="020B0604020202020204" pitchFamily="34" charset="0"/>
                <a:ea typeface="Times New Roman" panose="02020603050405020304" pitchFamily="18" charset="0"/>
                <a:cs typeface="Arial" panose="020B0604020202020204" pitchFamily="34" charset="0"/>
              </a:rPr>
              <a:t>Relevé des millimètres de gomme</a:t>
            </a:r>
          </a:p>
          <a:p>
            <a:pPr marL="285750" indent="-285750" algn="just">
              <a:spcBef>
                <a:spcPts val="600"/>
              </a:spcBef>
              <a:buFont typeface="Arial" panose="020B0604020202020204" pitchFamily="34" charset="0"/>
              <a:buChar char="•"/>
            </a:pPr>
            <a:r>
              <a:rPr lang="fr-FR" sz="1200" dirty="0">
                <a:solidFill>
                  <a:prstClr val="white"/>
                </a:solidFill>
                <a:latin typeface="Arial" panose="020B0604020202020204" pitchFamily="34" charset="0"/>
                <a:ea typeface="Times New Roman" panose="02020603050405020304" pitchFamily="18" charset="0"/>
                <a:cs typeface="Arial" panose="020B0604020202020204" pitchFamily="34" charset="0"/>
              </a:rPr>
              <a:t>Détection visuelle des dommages</a:t>
            </a:r>
          </a:p>
          <a:p>
            <a:pPr marL="285750" indent="-285750" algn="just">
              <a:spcBef>
                <a:spcPts val="600"/>
              </a:spcBef>
              <a:buFont typeface="Arial" panose="020B0604020202020204" pitchFamily="34" charset="0"/>
              <a:buChar char="•"/>
            </a:pPr>
            <a:r>
              <a:rPr lang="fr-FR" sz="1200" dirty="0">
                <a:solidFill>
                  <a:prstClr val="white"/>
                </a:solidFill>
                <a:latin typeface="Arial" panose="020B0604020202020204" pitchFamily="34" charset="0"/>
                <a:ea typeface="Times New Roman" panose="02020603050405020304" pitchFamily="18" charset="0"/>
                <a:cs typeface="Arial" panose="020B0604020202020204" pitchFamily="34" charset="0"/>
              </a:rPr>
              <a:t>Relevé des pressions des pneumatiques </a:t>
            </a:r>
            <a:r>
              <a:rPr lang="fr-FR" sz="1200" dirty="0">
                <a:solidFill>
                  <a:srgbClr val="4472C4">
                    <a:lumMod val="75000"/>
                  </a:srgbClr>
                </a:solidFill>
                <a:latin typeface="Arial" panose="020B0604020202020204" pitchFamily="34" charset="0"/>
                <a:ea typeface="Times New Roman" panose="02020603050405020304" pitchFamily="18" charset="0"/>
                <a:cs typeface="Arial" panose="020B0604020202020204" pitchFamily="34" charset="0"/>
              </a:rPr>
              <a:t>au sol</a:t>
            </a:r>
          </a:p>
        </p:txBody>
      </p:sp>
      <p:sp>
        <p:nvSpPr>
          <p:cNvPr id="22" name="Rectangle 21">
            <a:extLst>
              <a:ext uri="{FF2B5EF4-FFF2-40B4-BE49-F238E27FC236}">
                <a16:creationId xmlns:a16="http://schemas.microsoft.com/office/drawing/2014/main" id="{63F6649E-8B71-3269-D200-EDB30D071B04}"/>
              </a:ext>
            </a:extLst>
          </p:cNvPr>
          <p:cNvSpPr/>
          <p:nvPr/>
        </p:nvSpPr>
        <p:spPr>
          <a:xfrm>
            <a:off x="448468" y="1169273"/>
            <a:ext cx="11295063" cy="584775"/>
          </a:xfrm>
          <a:prstGeom prst="rect">
            <a:avLst/>
          </a:prstGeom>
        </p:spPr>
        <p:txBody>
          <a:bodyPr wrap="square">
            <a:spAutoFit/>
          </a:bodyPr>
          <a:lstStyle/>
          <a:p>
            <a:r>
              <a:rPr lang="fr-FR" altLang="fr-FR" sz="1600" b="1" dirty="0" err="1">
                <a:solidFill>
                  <a:srgbClr val="4472C4">
                    <a:lumMod val="75000"/>
                  </a:srgbClr>
                </a:solidFill>
                <a:latin typeface="Arial" panose="020B0604020202020204" pitchFamily="34" charset="0"/>
                <a:cs typeface="Arial" panose="020B0604020202020204" pitchFamily="34" charset="0"/>
              </a:rPr>
              <a:t>MasterCare</a:t>
            </a:r>
            <a:r>
              <a:rPr lang="fr-FR" altLang="fr-FR" sz="1600" b="1" dirty="0">
                <a:solidFill>
                  <a:srgbClr val="4472C4">
                    <a:lumMod val="75000"/>
                  </a:srgbClr>
                </a:solidFill>
                <a:latin typeface="Arial" panose="020B0604020202020204" pitchFamily="34" charset="0"/>
                <a:cs typeface="Arial" panose="020B0604020202020204" pitchFamily="34" charset="0"/>
              </a:rPr>
              <a:t> est </a:t>
            </a:r>
            <a:r>
              <a:rPr lang="fr-FR" altLang="fr-FR" sz="1600" b="1" dirty="0">
                <a:solidFill>
                  <a:srgbClr val="002060"/>
                </a:solidFill>
                <a:highlight>
                  <a:srgbClr val="F6DA0A"/>
                </a:highlight>
                <a:latin typeface="Arial" panose="020B0604020202020204" pitchFamily="34" charset="0"/>
                <a:cs typeface="Arial" panose="020B0604020202020204" pitchFamily="34" charset="0"/>
              </a:rPr>
              <a:t>un service de maintenance préventive </a:t>
            </a:r>
            <a:r>
              <a:rPr lang="fr-FR" altLang="fr-FR" sz="1600" b="1" dirty="0">
                <a:solidFill>
                  <a:srgbClr val="4472C4">
                    <a:lumMod val="75000"/>
                  </a:srgbClr>
                </a:solidFill>
                <a:latin typeface="Arial" panose="020B0604020202020204" pitchFamily="34" charset="0"/>
                <a:cs typeface="Arial" panose="020B0604020202020204" pitchFamily="34" charset="0"/>
              </a:rPr>
              <a:t>et donc </a:t>
            </a:r>
            <a:r>
              <a:rPr lang="fr-FR" altLang="fr-FR" sz="1600" b="1" dirty="0">
                <a:solidFill>
                  <a:srgbClr val="002060"/>
                </a:solidFill>
                <a:highlight>
                  <a:srgbClr val="F6DA0A"/>
                </a:highlight>
                <a:latin typeface="Arial" panose="020B0604020202020204" pitchFamily="34" charset="0"/>
                <a:cs typeface="Arial" panose="020B0604020202020204" pitchFamily="34" charset="0"/>
              </a:rPr>
              <a:t>d’optimisation des budgets pneumatiques </a:t>
            </a:r>
            <a:br>
              <a:rPr lang="fr-FR" altLang="fr-FR" sz="1600" b="1" dirty="0">
                <a:solidFill>
                  <a:srgbClr val="002060"/>
                </a:solidFill>
                <a:highlight>
                  <a:srgbClr val="F6DA0A"/>
                </a:highlight>
                <a:latin typeface="Arial" panose="020B0604020202020204" pitchFamily="34" charset="0"/>
                <a:cs typeface="Arial" panose="020B0604020202020204" pitchFamily="34" charset="0"/>
              </a:rPr>
            </a:br>
            <a:r>
              <a:rPr lang="fr-FR" altLang="fr-FR" sz="1600" b="1" dirty="0">
                <a:solidFill>
                  <a:srgbClr val="4472C4">
                    <a:lumMod val="75000"/>
                  </a:srgbClr>
                </a:solidFill>
                <a:latin typeface="Arial" panose="020B0604020202020204" pitchFamily="34" charset="0"/>
                <a:cs typeface="Arial" panose="020B0604020202020204" pitchFamily="34" charset="0"/>
              </a:rPr>
              <a:t>grâce au suivi préventif des véhicules du parc.</a:t>
            </a:r>
          </a:p>
        </p:txBody>
      </p:sp>
      <p:sp>
        <p:nvSpPr>
          <p:cNvPr id="23" name="Rectangle 22">
            <a:extLst>
              <a:ext uri="{FF2B5EF4-FFF2-40B4-BE49-F238E27FC236}">
                <a16:creationId xmlns:a16="http://schemas.microsoft.com/office/drawing/2014/main" id="{385BCF5B-26B8-A130-2A19-2233F066CA99}"/>
              </a:ext>
            </a:extLst>
          </p:cNvPr>
          <p:cNvSpPr/>
          <p:nvPr/>
        </p:nvSpPr>
        <p:spPr>
          <a:xfrm>
            <a:off x="1648428" y="1840727"/>
            <a:ext cx="3289300" cy="1263657"/>
          </a:xfrm>
          <a:prstGeom prst="rect">
            <a:avLst/>
          </a:prstGeom>
          <a:solidFill>
            <a:srgbClr val="0C4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rgbClr val="F6DA0A"/>
                </a:solidFill>
                <a:latin typeface="Arial" panose="020B0604020202020204" pitchFamily="34" charset="0"/>
                <a:cs typeface="Arial" panose="020B0604020202020204" pitchFamily="34" charset="0"/>
              </a:rPr>
              <a:t>UNE INSPECTION DES PNEUMATIQUES DU PARC </a:t>
            </a:r>
            <a:br>
              <a:rPr lang="fr-FR" sz="1600" b="1" dirty="0">
                <a:solidFill>
                  <a:srgbClr val="F6DA0A"/>
                </a:solidFill>
                <a:latin typeface="Arial" panose="020B0604020202020204" pitchFamily="34" charset="0"/>
                <a:cs typeface="Arial" panose="020B0604020202020204" pitchFamily="34" charset="0"/>
              </a:rPr>
            </a:br>
            <a:r>
              <a:rPr lang="fr-FR" sz="1600" b="1" dirty="0">
                <a:solidFill>
                  <a:srgbClr val="F6DA0A"/>
                </a:solidFill>
                <a:latin typeface="Arial" panose="020B0604020202020204" pitchFamily="34" charset="0"/>
                <a:cs typeface="Arial" panose="020B0604020202020204" pitchFamily="34" charset="0"/>
              </a:rPr>
              <a:t>PAR ENGIN</a:t>
            </a:r>
          </a:p>
        </p:txBody>
      </p:sp>
      <p:sp>
        <p:nvSpPr>
          <p:cNvPr id="24" name="Rectangle 23">
            <a:extLst>
              <a:ext uri="{FF2B5EF4-FFF2-40B4-BE49-F238E27FC236}">
                <a16:creationId xmlns:a16="http://schemas.microsoft.com/office/drawing/2014/main" id="{8071524F-1CC9-83BD-E9A1-5D7388206852}"/>
              </a:ext>
            </a:extLst>
          </p:cNvPr>
          <p:cNvSpPr/>
          <p:nvPr/>
        </p:nvSpPr>
        <p:spPr>
          <a:xfrm>
            <a:off x="4950428" y="3522413"/>
            <a:ext cx="5600700" cy="1249137"/>
          </a:xfrm>
          <a:prstGeom prst="rect">
            <a:avLst/>
          </a:prstGeom>
          <a:solidFill>
            <a:srgbClr val="0C4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spcBef>
                <a:spcPts val="600"/>
              </a:spcBef>
              <a:buFont typeface="Arial" panose="020B0604020202020204" pitchFamily="34" charset="0"/>
              <a:buChar char="•"/>
            </a:pPr>
            <a:r>
              <a:rPr lang="fr-FR" sz="1200" dirty="0">
                <a:solidFill>
                  <a:prstClr val="white"/>
                </a:solidFill>
                <a:latin typeface="Arial" panose="020B0604020202020204" pitchFamily="34" charset="0"/>
                <a:ea typeface="Times New Roman" panose="02020603050405020304" pitchFamily="18" charset="0"/>
                <a:cs typeface="Arial" panose="020B0604020202020204" pitchFamily="34" charset="0"/>
              </a:rPr>
              <a:t>Compte-rendu d’inspection et synthèse des besoins immédiats</a:t>
            </a:r>
          </a:p>
          <a:p>
            <a:pPr marL="285750" indent="-285750" algn="just">
              <a:spcBef>
                <a:spcPts val="600"/>
              </a:spcBef>
              <a:buFont typeface="Arial" panose="020B0604020202020204" pitchFamily="34" charset="0"/>
              <a:buChar char="•"/>
            </a:pPr>
            <a:r>
              <a:rPr lang="fr-FR" sz="1200" dirty="0">
                <a:solidFill>
                  <a:prstClr val="white"/>
                </a:solidFill>
                <a:latin typeface="Arial" panose="020B0604020202020204" pitchFamily="34" charset="0"/>
                <a:ea typeface="Times New Roman" panose="02020603050405020304" pitchFamily="18" charset="0"/>
                <a:cs typeface="Arial" panose="020B0604020202020204" pitchFamily="34" charset="0"/>
              </a:rPr>
              <a:t>Suivi des engins inspectés</a:t>
            </a:r>
          </a:p>
          <a:p>
            <a:pPr marL="285750" indent="-285750" algn="just">
              <a:spcBef>
                <a:spcPts val="600"/>
              </a:spcBef>
              <a:buFont typeface="Arial" panose="020B0604020202020204" pitchFamily="34" charset="0"/>
              <a:buChar char="•"/>
            </a:pPr>
            <a:r>
              <a:rPr lang="fr-FR" sz="1200" dirty="0">
                <a:solidFill>
                  <a:prstClr val="white"/>
                </a:solidFill>
                <a:latin typeface="Arial" panose="020B0604020202020204" pitchFamily="34" charset="0"/>
                <a:ea typeface="Times New Roman" panose="02020603050405020304" pitchFamily="18" charset="0"/>
                <a:cs typeface="Arial" panose="020B0604020202020204" pitchFamily="34" charset="0"/>
              </a:rPr>
              <a:t>Calendrier des inspections</a:t>
            </a:r>
            <a:endParaRPr lang="fr-FR" sz="1200" dirty="0">
              <a:solidFill>
                <a:srgbClr val="4472C4">
                  <a:lumMod val="75000"/>
                </a:srgbClr>
              </a:solidFill>
              <a:latin typeface="Arial" panose="020B0604020202020204" pitchFamily="34" charset="0"/>
              <a:ea typeface="Times New Roman" panose="02020603050405020304" pitchFamily="18" charset="0"/>
              <a:cs typeface="Arial" panose="020B0604020202020204" pitchFamily="34" charset="0"/>
            </a:endParaRPr>
          </a:p>
        </p:txBody>
      </p:sp>
      <p:sp>
        <p:nvSpPr>
          <p:cNvPr id="25" name="Rectangle 24">
            <a:extLst>
              <a:ext uri="{FF2B5EF4-FFF2-40B4-BE49-F238E27FC236}">
                <a16:creationId xmlns:a16="http://schemas.microsoft.com/office/drawing/2014/main" id="{BEF92007-7808-2EDE-DBB4-95CEB0A72FF9}"/>
              </a:ext>
            </a:extLst>
          </p:cNvPr>
          <p:cNvSpPr/>
          <p:nvPr/>
        </p:nvSpPr>
        <p:spPr>
          <a:xfrm>
            <a:off x="1648428" y="3522413"/>
            <a:ext cx="3289300" cy="1249137"/>
          </a:xfrm>
          <a:prstGeom prst="rect">
            <a:avLst/>
          </a:prstGeom>
          <a:solidFill>
            <a:srgbClr val="0C4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cap="all" dirty="0">
                <a:solidFill>
                  <a:srgbClr val="F6DA0A"/>
                </a:solidFill>
                <a:latin typeface="Arial" panose="020B0604020202020204" pitchFamily="34" charset="0"/>
                <a:cs typeface="Arial" panose="020B0604020202020204" pitchFamily="34" charset="0"/>
              </a:rPr>
              <a:t>UN REPORTING Détaillé</a:t>
            </a:r>
          </a:p>
        </p:txBody>
      </p:sp>
      <p:sp>
        <p:nvSpPr>
          <p:cNvPr id="26" name="Rectangle 25">
            <a:extLst>
              <a:ext uri="{FF2B5EF4-FFF2-40B4-BE49-F238E27FC236}">
                <a16:creationId xmlns:a16="http://schemas.microsoft.com/office/drawing/2014/main" id="{F3179100-2F0E-7E75-1FAF-E937F77ACD8A}"/>
              </a:ext>
            </a:extLst>
          </p:cNvPr>
          <p:cNvSpPr/>
          <p:nvPr/>
        </p:nvSpPr>
        <p:spPr>
          <a:xfrm>
            <a:off x="4950428" y="3169002"/>
            <a:ext cx="5600700" cy="288793"/>
          </a:xfrm>
          <a:prstGeom prst="rect">
            <a:avLst/>
          </a:prstGeom>
          <a:solidFill>
            <a:srgbClr val="0C4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fr-FR" sz="1200" dirty="0">
                <a:solidFill>
                  <a:prstClr val="white"/>
                </a:solidFill>
                <a:latin typeface="Arial" panose="020B0604020202020204" pitchFamily="34" charset="0"/>
                <a:cs typeface="Arial" panose="020B0604020202020204" pitchFamily="34" charset="0"/>
              </a:rPr>
              <a:t>Tous les 30, 60, 90 ou 120 jours </a:t>
            </a:r>
          </a:p>
        </p:txBody>
      </p:sp>
      <p:sp>
        <p:nvSpPr>
          <p:cNvPr id="27" name="Rectangle 26">
            <a:extLst>
              <a:ext uri="{FF2B5EF4-FFF2-40B4-BE49-F238E27FC236}">
                <a16:creationId xmlns:a16="http://schemas.microsoft.com/office/drawing/2014/main" id="{2BBA426F-6432-00B8-D080-940EC3480A98}"/>
              </a:ext>
            </a:extLst>
          </p:cNvPr>
          <p:cNvSpPr/>
          <p:nvPr/>
        </p:nvSpPr>
        <p:spPr>
          <a:xfrm>
            <a:off x="1648428" y="3169002"/>
            <a:ext cx="3289300" cy="288793"/>
          </a:xfrm>
          <a:prstGeom prst="rect">
            <a:avLst/>
          </a:prstGeom>
          <a:solidFill>
            <a:srgbClr val="0C4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cap="all" dirty="0">
                <a:solidFill>
                  <a:srgbClr val="F6DA0A"/>
                </a:solidFill>
                <a:latin typeface="Arial" panose="020B0604020202020204" pitchFamily="34" charset="0"/>
                <a:cs typeface="Arial" panose="020B0604020202020204" pitchFamily="34" charset="0"/>
              </a:rPr>
              <a:t>Fréquence d’inspections</a:t>
            </a:r>
          </a:p>
        </p:txBody>
      </p:sp>
      <p:pic>
        <p:nvPicPr>
          <p:cNvPr id="28" name="Image 27">
            <a:extLst>
              <a:ext uri="{FF2B5EF4-FFF2-40B4-BE49-F238E27FC236}">
                <a16:creationId xmlns:a16="http://schemas.microsoft.com/office/drawing/2014/main" id="{1246A18B-1A0B-542B-40A5-A663190D60CA}"/>
              </a:ext>
            </a:extLst>
          </p:cNvPr>
          <p:cNvPicPr>
            <a:picLocks noChangeAspect="1"/>
          </p:cNvPicPr>
          <p:nvPr/>
        </p:nvPicPr>
        <p:blipFill>
          <a:blip r:embed="rId2"/>
          <a:stretch>
            <a:fillRect/>
          </a:stretch>
        </p:blipFill>
        <p:spPr>
          <a:xfrm>
            <a:off x="1197937" y="4944908"/>
            <a:ext cx="8881057" cy="1546114"/>
          </a:xfrm>
          <a:prstGeom prst="rect">
            <a:avLst/>
          </a:prstGeom>
        </p:spPr>
      </p:pic>
      <p:pic>
        <p:nvPicPr>
          <p:cNvPr id="29" name="Image 28" descr="Une image contenant cercle, Graphique, symbole, clipart&#10;&#10;Description générée automatiquement">
            <a:extLst>
              <a:ext uri="{FF2B5EF4-FFF2-40B4-BE49-F238E27FC236}">
                <a16:creationId xmlns:a16="http://schemas.microsoft.com/office/drawing/2014/main" id="{4CB4A6EA-7AF0-9327-1D8A-D3F3AB945DDA}"/>
              </a:ext>
            </a:extLst>
          </p:cNvPr>
          <p:cNvPicPr>
            <a:picLocks noChangeAspect="1"/>
          </p:cNvPicPr>
          <p:nvPr/>
        </p:nvPicPr>
        <p:blipFill>
          <a:blip r:embed="rId3">
            <a:alphaModFix amt="2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750778" y="1928967"/>
            <a:ext cx="2697550" cy="2697550"/>
          </a:xfrm>
          <a:prstGeom prst="rect">
            <a:avLst/>
          </a:prstGeom>
        </p:spPr>
      </p:pic>
    </p:spTree>
    <p:extLst>
      <p:ext uri="{BB962C8B-B14F-4D97-AF65-F5344CB8AC3E}">
        <p14:creationId xmlns:p14="http://schemas.microsoft.com/office/powerpoint/2010/main" val="14225662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pPr>
              <a:lnSpc>
                <a:spcPts val="2600"/>
              </a:lnSpc>
            </a:pPr>
            <a:r>
              <a:rPr lang="fr-FR" sz="3200" b="1" dirty="0"/>
              <a:t>Les résultats</a:t>
            </a:r>
          </a:p>
        </p:txBody>
      </p:sp>
      <p:sp>
        <p:nvSpPr>
          <p:cNvPr id="12" name="object 8">
            <a:extLst>
              <a:ext uri="{FF2B5EF4-FFF2-40B4-BE49-F238E27FC236}">
                <a16:creationId xmlns:a16="http://schemas.microsoft.com/office/drawing/2014/main" id="{456E1BC2-8417-4336-BE52-EF570E88E479}"/>
              </a:ext>
            </a:extLst>
          </p:cNvPr>
          <p:cNvSpPr txBox="1">
            <a:spLocks/>
          </p:cNvSpPr>
          <p:nvPr/>
        </p:nvSpPr>
        <p:spPr>
          <a:xfrm>
            <a:off x="9792589" y="6802971"/>
            <a:ext cx="231775" cy="178434"/>
          </a:xfrm>
          <a:prstGeom prst="rect">
            <a:avLst/>
          </a:prstGeom>
        </p:spPr>
        <p:txBody>
          <a:bodyPr vert="horz" wrap="square" lIns="0" tIns="0" rIns="0" bIns="0"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8100">
              <a:lnSpc>
                <a:spcPts val="1240"/>
              </a:lnSpc>
            </a:pPr>
            <a:fld id="{81D60167-4931-47E6-BA6A-407CBD079E47}" type="slidenum">
              <a:rPr lang="fr-FR" smtClean="0"/>
              <a:pPr marL="38100">
                <a:lnSpc>
                  <a:spcPts val="1240"/>
                </a:lnSpc>
              </a:pPr>
              <a:t>70</a:t>
            </a:fld>
            <a:endParaRPr lang="fr-FR" dirty="0"/>
          </a:p>
        </p:txBody>
      </p:sp>
      <p:sp>
        <p:nvSpPr>
          <p:cNvPr id="4" name="object 3">
            <a:extLst>
              <a:ext uri="{FF2B5EF4-FFF2-40B4-BE49-F238E27FC236}">
                <a16:creationId xmlns:a16="http://schemas.microsoft.com/office/drawing/2014/main" id="{694267EF-B167-772D-FCE0-22FEA1E04195}"/>
              </a:ext>
            </a:extLst>
          </p:cNvPr>
          <p:cNvSpPr txBox="1"/>
          <p:nvPr/>
        </p:nvSpPr>
        <p:spPr>
          <a:xfrm>
            <a:off x="2602590" y="1494914"/>
            <a:ext cx="9334486" cy="4235198"/>
          </a:xfrm>
          <a:prstGeom prst="rect">
            <a:avLst/>
          </a:prstGeom>
        </p:spPr>
        <p:txBody>
          <a:bodyPr vert="horz" wrap="square" lIns="0" tIns="78740" rIns="0" bIns="0" rtlCol="0">
            <a:spAutoFit/>
          </a:bodyPr>
          <a:lstStyle/>
          <a:p>
            <a:pPr marL="355600" indent="-342900">
              <a:lnSpc>
                <a:spcPts val="2640"/>
              </a:lnSpc>
              <a:spcBef>
                <a:spcPts val="484"/>
              </a:spcBef>
              <a:buFontTx/>
              <a:buChar char="•"/>
              <a:tabLst>
                <a:tab pos="354965" algn="l"/>
                <a:tab pos="355600" algn="l"/>
              </a:tabLst>
            </a:pPr>
            <a:r>
              <a:rPr lang="fr-FR" sz="2000" spc="-5" dirty="0">
                <a:solidFill>
                  <a:srgbClr val="002060"/>
                </a:solidFill>
                <a:latin typeface="Arial" panose="020B0604020202020204" pitchFamily="34" charset="0"/>
                <a:cs typeface="Arial" panose="020B0604020202020204" pitchFamily="34" charset="0"/>
              </a:rPr>
              <a:t>1600 collaborateurs évalués</a:t>
            </a:r>
          </a:p>
          <a:p>
            <a:pPr marL="355600" indent="-342900">
              <a:lnSpc>
                <a:spcPts val="2640"/>
              </a:lnSpc>
              <a:spcBef>
                <a:spcPts val="484"/>
              </a:spcBef>
              <a:buFontTx/>
              <a:buChar char="•"/>
              <a:tabLst>
                <a:tab pos="354965" algn="l"/>
                <a:tab pos="355600" algn="l"/>
              </a:tabLst>
            </a:pPr>
            <a:endParaRPr lang="fr-FR" sz="2000" spc="-5" dirty="0">
              <a:solidFill>
                <a:srgbClr val="002060"/>
              </a:solidFill>
              <a:latin typeface="Arial" panose="020B0604020202020204" pitchFamily="34" charset="0"/>
              <a:cs typeface="Arial" panose="020B0604020202020204" pitchFamily="34" charset="0"/>
            </a:endParaRPr>
          </a:p>
          <a:p>
            <a:pPr marL="355600" indent="-342900">
              <a:lnSpc>
                <a:spcPts val="2640"/>
              </a:lnSpc>
              <a:spcBef>
                <a:spcPts val="484"/>
              </a:spcBef>
              <a:buFontTx/>
              <a:buChar char="•"/>
              <a:tabLst>
                <a:tab pos="354965" algn="l"/>
                <a:tab pos="355600" algn="l"/>
              </a:tabLst>
            </a:pPr>
            <a:r>
              <a:rPr lang="fr-FR" sz="2000" spc="-5" dirty="0">
                <a:solidFill>
                  <a:srgbClr val="002060"/>
                </a:solidFill>
                <a:latin typeface="Arial" panose="020B0604020202020204" pitchFamily="34" charset="0"/>
                <a:cs typeface="Arial" panose="020B0604020202020204" pitchFamily="34" charset="0"/>
              </a:rPr>
              <a:t>Plus de 600 collaborateurs revalorisés en termes de  niveaux / échelons / rémunération</a:t>
            </a:r>
          </a:p>
          <a:p>
            <a:pPr marL="355600" indent="-342900">
              <a:lnSpc>
                <a:spcPts val="2640"/>
              </a:lnSpc>
              <a:spcBef>
                <a:spcPts val="484"/>
              </a:spcBef>
              <a:buFontTx/>
              <a:buChar char="•"/>
              <a:tabLst>
                <a:tab pos="354965" algn="l"/>
                <a:tab pos="355600" algn="l"/>
              </a:tabLst>
            </a:pPr>
            <a:endParaRPr lang="fr-FR" sz="2000" spc="-5" dirty="0">
              <a:solidFill>
                <a:srgbClr val="002060"/>
              </a:solidFill>
              <a:latin typeface="Arial" panose="020B0604020202020204" pitchFamily="34" charset="0"/>
              <a:cs typeface="Arial" panose="020B0604020202020204" pitchFamily="34" charset="0"/>
            </a:endParaRPr>
          </a:p>
          <a:p>
            <a:pPr marL="355600" indent="-342900">
              <a:lnSpc>
                <a:spcPts val="2640"/>
              </a:lnSpc>
              <a:spcBef>
                <a:spcPts val="484"/>
              </a:spcBef>
              <a:buFontTx/>
              <a:buChar char="•"/>
              <a:tabLst>
                <a:tab pos="354965" algn="l"/>
                <a:tab pos="355600" algn="l"/>
              </a:tabLst>
            </a:pPr>
            <a:r>
              <a:rPr lang="fr-FR" sz="2000" spc="-5" dirty="0">
                <a:solidFill>
                  <a:srgbClr val="002060"/>
                </a:solidFill>
                <a:latin typeface="Arial" panose="020B0604020202020204" pitchFamily="34" charset="0"/>
                <a:cs typeface="Arial" panose="020B0604020202020204" pitchFamily="34" charset="0"/>
              </a:rPr>
              <a:t>Des experts, identifiés, nationalement, par région, par  Centre</a:t>
            </a:r>
          </a:p>
          <a:p>
            <a:pPr marL="355600" indent="-342900">
              <a:lnSpc>
                <a:spcPts val="2640"/>
              </a:lnSpc>
              <a:spcBef>
                <a:spcPts val="484"/>
              </a:spcBef>
              <a:buFontTx/>
              <a:buChar char="•"/>
              <a:tabLst>
                <a:tab pos="354965" algn="l"/>
                <a:tab pos="355600" algn="l"/>
              </a:tabLst>
            </a:pPr>
            <a:endParaRPr lang="fr-FR" sz="2000" spc="-5" dirty="0">
              <a:solidFill>
                <a:srgbClr val="002060"/>
              </a:solidFill>
              <a:latin typeface="Arial" panose="020B0604020202020204" pitchFamily="34" charset="0"/>
              <a:cs typeface="Arial" panose="020B0604020202020204" pitchFamily="34" charset="0"/>
            </a:endParaRPr>
          </a:p>
          <a:p>
            <a:pPr marL="355600" indent="-342900">
              <a:lnSpc>
                <a:spcPts val="2640"/>
              </a:lnSpc>
              <a:spcBef>
                <a:spcPts val="484"/>
              </a:spcBef>
              <a:buFontTx/>
              <a:buChar char="•"/>
              <a:tabLst>
                <a:tab pos="354965" algn="l"/>
                <a:tab pos="355600" algn="l"/>
              </a:tabLst>
            </a:pPr>
            <a:r>
              <a:rPr lang="fr-FR" sz="2000" spc="-5" dirty="0">
                <a:solidFill>
                  <a:srgbClr val="002060"/>
                </a:solidFill>
                <a:latin typeface="Arial" panose="020B0604020202020204" pitchFamily="34" charset="0"/>
                <a:cs typeface="Arial" panose="020B0604020202020204" pitchFamily="34" charset="0"/>
              </a:rPr>
              <a:t>95% de rétention des collaborateurs évalués</a:t>
            </a:r>
          </a:p>
          <a:p>
            <a:pPr marL="355600" indent="-342900">
              <a:lnSpc>
                <a:spcPts val="2640"/>
              </a:lnSpc>
              <a:spcBef>
                <a:spcPts val="484"/>
              </a:spcBef>
              <a:buFontTx/>
              <a:buChar char="•"/>
              <a:tabLst>
                <a:tab pos="354965" algn="l"/>
                <a:tab pos="355600" algn="l"/>
              </a:tabLst>
            </a:pPr>
            <a:endParaRPr lang="fr-FR" sz="2000" spc="-5" dirty="0">
              <a:solidFill>
                <a:srgbClr val="002060"/>
              </a:solidFill>
              <a:latin typeface="Arial" panose="020B0604020202020204" pitchFamily="34" charset="0"/>
              <a:cs typeface="Arial" panose="020B0604020202020204" pitchFamily="34" charset="0"/>
            </a:endParaRPr>
          </a:p>
          <a:p>
            <a:pPr marL="355600" indent="-342900">
              <a:lnSpc>
                <a:spcPts val="2640"/>
              </a:lnSpc>
              <a:spcBef>
                <a:spcPts val="484"/>
              </a:spcBef>
              <a:buFontTx/>
              <a:buChar char="•"/>
              <a:tabLst>
                <a:tab pos="354965" algn="l"/>
                <a:tab pos="355600" algn="l"/>
              </a:tabLst>
            </a:pPr>
            <a:r>
              <a:rPr lang="fr-FR" sz="2000" spc="-5" dirty="0">
                <a:solidFill>
                  <a:srgbClr val="002060"/>
                </a:solidFill>
                <a:latin typeface="Arial" panose="020B0604020202020204" pitchFamily="34" charset="0"/>
                <a:cs typeface="Arial" panose="020B0604020202020204" pitchFamily="34" charset="0"/>
              </a:rPr>
              <a:t>Une évolution de notre investissement formation de 2,5 à  3,5 % de notre masse salariale, qui répond aux besoins  identifiés dans impact</a:t>
            </a:r>
          </a:p>
        </p:txBody>
      </p:sp>
      <p:pic>
        <p:nvPicPr>
          <p:cNvPr id="5" name="object 4">
            <a:extLst>
              <a:ext uri="{FF2B5EF4-FFF2-40B4-BE49-F238E27FC236}">
                <a16:creationId xmlns:a16="http://schemas.microsoft.com/office/drawing/2014/main" id="{837A63FB-FC65-45FF-17AC-3899666F70E7}"/>
              </a:ext>
            </a:extLst>
          </p:cNvPr>
          <p:cNvPicPr/>
          <p:nvPr/>
        </p:nvPicPr>
        <p:blipFill>
          <a:blip r:embed="rId2" cstate="print"/>
          <a:stretch>
            <a:fillRect/>
          </a:stretch>
        </p:blipFill>
        <p:spPr>
          <a:xfrm>
            <a:off x="523066" y="1494914"/>
            <a:ext cx="1781556" cy="4829556"/>
          </a:xfrm>
          <a:prstGeom prst="rect">
            <a:avLst/>
          </a:prstGeom>
        </p:spPr>
      </p:pic>
      <p:pic>
        <p:nvPicPr>
          <p:cNvPr id="8" name="bg object 18">
            <a:extLst>
              <a:ext uri="{FF2B5EF4-FFF2-40B4-BE49-F238E27FC236}">
                <a16:creationId xmlns:a16="http://schemas.microsoft.com/office/drawing/2014/main" id="{AEB44AFD-A988-2C09-9B29-BC88CCD517C2}"/>
              </a:ext>
            </a:extLst>
          </p:cNvPr>
          <p:cNvPicPr/>
          <p:nvPr/>
        </p:nvPicPr>
        <p:blipFill>
          <a:blip r:embed="rId3" cstate="print"/>
          <a:stretch>
            <a:fillRect/>
          </a:stretch>
        </p:blipFill>
        <p:spPr>
          <a:xfrm>
            <a:off x="80280" y="5948548"/>
            <a:ext cx="1122219" cy="886426"/>
          </a:xfrm>
          <a:prstGeom prst="rect">
            <a:avLst/>
          </a:prstGeom>
        </p:spPr>
      </p:pic>
    </p:spTree>
    <p:extLst>
      <p:ext uri="{BB962C8B-B14F-4D97-AF65-F5344CB8AC3E}">
        <p14:creationId xmlns:p14="http://schemas.microsoft.com/office/powerpoint/2010/main" val="42074363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pPr>
              <a:lnSpc>
                <a:spcPts val="2600"/>
              </a:lnSpc>
            </a:pPr>
            <a:r>
              <a:rPr lang="fr-FR" sz="3200" b="1" dirty="0"/>
              <a:t>…La suite : </a:t>
            </a:r>
            <a:br>
              <a:rPr lang="fr-FR" sz="3200" b="1" dirty="0"/>
            </a:br>
            <a:r>
              <a:rPr lang="fr-FR" sz="3200" b="1" dirty="0"/>
              <a:t>une communication massive sur l’ensemble des filières</a:t>
            </a:r>
          </a:p>
        </p:txBody>
      </p:sp>
      <p:grpSp>
        <p:nvGrpSpPr>
          <p:cNvPr id="3" name="object 3">
            <a:extLst>
              <a:ext uri="{FF2B5EF4-FFF2-40B4-BE49-F238E27FC236}">
                <a16:creationId xmlns:a16="http://schemas.microsoft.com/office/drawing/2014/main" id="{01FF3311-1692-487A-B5C9-C8349AAFF403}"/>
              </a:ext>
            </a:extLst>
          </p:cNvPr>
          <p:cNvGrpSpPr/>
          <p:nvPr/>
        </p:nvGrpSpPr>
        <p:grpSpPr>
          <a:xfrm>
            <a:off x="380047" y="1331077"/>
            <a:ext cx="11431905" cy="4940935"/>
            <a:chOff x="278891" y="1193291"/>
            <a:chExt cx="11431905" cy="4940935"/>
          </a:xfrm>
        </p:grpSpPr>
        <p:pic>
          <p:nvPicPr>
            <p:cNvPr id="6" name="object 4">
              <a:extLst>
                <a:ext uri="{FF2B5EF4-FFF2-40B4-BE49-F238E27FC236}">
                  <a16:creationId xmlns:a16="http://schemas.microsoft.com/office/drawing/2014/main" id="{95B62EB1-3CA9-EC8A-09E5-931AA978BE55}"/>
                </a:ext>
              </a:extLst>
            </p:cNvPr>
            <p:cNvPicPr/>
            <p:nvPr/>
          </p:nvPicPr>
          <p:blipFill>
            <a:blip r:embed="rId2" cstate="print"/>
            <a:stretch>
              <a:fillRect/>
            </a:stretch>
          </p:blipFill>
          <p:spPr>
            <a:xfrm>
              <a:off x="278891" y="1193291"/>
              <a:ext cx="5807964" cy="3822191"/>
            </a:xfrm>
            <a:prstGeom prst="rect">
              <a:avLst/>
            </a:prstGeom>
          </p:spPr>
        </p:pic>
        <p:pic>
          <p:nvPicPr>
            <p:cNvPr id="7" name="object 5">
              <a:extLst>
                <a:ext uri="{FF2B5EF4-FFF2-40B4-BE49-F238E27FC236}">
                  <a16:creationId xmlns:a16="http://schemas.microsoft.com/office/drawing/2014/main" id="{29EE18C1-33C0-DDA6-C3BA-C87679E18536}"/>
                </a:ext>
              </a:extLst>
            </p:cNvPr>
            <p:cNvPicPr/>
            <p:nvPr/>
          </p:nvPicPr>
          <p:blipFill>
            <a:blip r:embed="rId3" cstate="print"/>
            <a:stretch>
              <a:fillRect/>
            </a:stretch>
          </p:blipFill>
          <p:spPr>
            <a:xfrm>
              <a:off x="5731763" y="2176272"/>
              <a:ext cx="5978651" cy="3957828"/>
            </a:xfrm>
            <a:prstGeom prst="rect">
              <a:avLst/>
            </a:prstGeom>
          </p:spPr>
        </p:pic>
      </p:grpSp>
      <p:pic>
        <p:nvPicPr>
          <p:cNvPr id="8" name="bg object 18">
            <a:extLst>
              <a:ext uri="{FF2B5EF4-FFF2-40B4-BE49-F238E27FC236}">
                <a16:creationId xmlns:a16="http://schemas.microsoft.com/office/drawing/2014/main" id="{0E43CE4C-13EF-2F9C-B438-395336082E95}"/>
              </a:ext>
            </a:extLst>
          </p:cNvPr>
          <p:cNvPicPr/>
          <p:nvPr/>
        </p:nvPicPr>
        <p:blipFill>
          <a:blip r:embed="rId4" cstate="print"/>
          <a:stretch>
            <a:fillRect/>
          </a:stretch>
        </p:blipFill>
        <p:spPr>
          <a:xfrm>
            <a:off x="80280" y="5948548"/>
            <a:ext cx="1122219" cy="886426"/>
          </a:xfrm>
          <a:prstGeom prst="rect">
            <a:avLst/>
          </a:prstGeom>
        </p:spPr>
      </p:pic>
    </p:spTree>
    <p:extLst>
      <p:ext uri="{BB962C8B-B14F-4D97-AF65-F5344CB8AC3E}">
        <p14:creationId xmlns:p14="http://schemas.microsoft.com/office/powerpoint/2010/main" val="173765711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2765" y="136525"/>
            <a:ext cx="10987925" cy="921545"/>
          </a:xfrm>
          <a:noFill/>
          <a:ln>
            <a:noFill/>
          </a:ln>
        </p:spPr>
        <p:txBody>
          <a:bodyPr vert="horz" lIns="91440" tIns="45720" rIns="91440" bIns="45720" rtlCol="0" anchor="ctr">
            <a:noAutofit/>
          </a:bodyPr>
          <a:lstStyle/>
          <a:p>
            <a:pPr>
              <a:lnSpc>
                <a:spcPts val="2600"/>
              </a:lnSpc>
            </a:pPr>
            <a:r>
              <a:rPr lang="fr-FR" sz="3200" b="1" dirty="0"/>
              <a:t>Un parcours de formation enrichi </a:t>
            </a:r>
            <a:br>
              <a:rPr lang="fr-FR" sz="3200" b="1" dirty="0"/>
            </a:br>
            <a:r>
              <a:rPr lang="fr-FR" sz="3200" b="1" dirty="0"/>
              <a:t>de nouveaux modules techniques </a:t>
            </a:r>
            <a:br>
              <a:rPr lang="fr-FR" sz="3200" b="1" dirty="0"/>
            </a:br>
            <a:r>
              <a:rPr lang="fr-FR" sz="2800" dirty="0"/>
              <a:t>qui  répondent aux besoins individuels identifiés grâce à IMPACT</a:t>
            </a:r>
            <a:endParaRPr lang="fr-FR" sz="3200" dirty="0"/>
          </a:p>
        </p:txBody>
      </p:sp>
      <p:pic>
        <p:nvPicPr>
          <p:cNvPr id="4" name="object 2">
            <a:extLst>
              <a:ext uri="{FF2B5EF4-FFF2-40B4-BE49-F238E27FC236}">
                <a16:creationId xmlns:a16="http://schemas.microsoft.com/office/drawing/2014/main" id="{0AC4CAF8-49A1-703F-1029-EFB12DEE3F02}"/>
              </a:ext>
            </a:extLst>
          </p:cNvPr>
          <p:cNvPicPr/>
          <p:nvPr/>
        </p:nvPicPr>
        <p:blipFill>
          <a:blip r:embed="rId2" cstate="print"/>
          <a:stretch>
            <a:fillRect/>
          </a:stretch>
        </p:blipFill>
        <p:spPr>
          <a:xfrm>
            <a:off x="452627" y="1138427"/>
            <a:ext cx="3944112" cy="5362956"/>
          </a:xfrm>
          <a:prstGeom prst="rect">
            <a:avLst/>
          </a:prstGeom>
        </p:spPr>
      </p:pic>
      <p:sp>
        <p:nvSpPr>
          <p:cNvPr id="5" name="object 4">
            <a:extLst>
              <a:ext uri="{FF2B5EF4-FFF2-40B4-BE49-F238E27FC236}">
                <a16:creationId xmlns:a16="http://schemas.microsoft.com/office/drawing/2014/main" id="{39C7408C-83ED-A936-0AE8-54ABDC306670}"/>
              </a:ext>
            </a:extLst>
          </p:cNvPr>
          <p:cNvSpPr txBox="1"/>
          <p:nvPr/>
        </p:nvSpPr>
        <p:spPr>
          <a:xfrm>
            <a:off x="8709153" y="1824990"/>
            <a:ext cx="3030220" cy="1050290"/>
          </a:xfrm>
          <a:prstGeom prst="rect">
            <a:avLst/>
          </a:prstGeom>
        </p:spPr>
        <p:txBody>
          <a:bodyPr vert="horz" wrap="square" lIns="0" tIns="48895" rIns="0" bIns="0" rtlCol="0">
            <a:spAutoFit/>
          </a:bodyPr>
          <a:lstStyle/>
          <a:p>
            <a:pPr marL="12700" marR="5080">
              <a:lnSpc>
                <a:spcPct val="90000"/>
              </a:lnSpc>
              <a:spcBef>
                <a:spcPts val="385"/>
              </a:spcBef>
              <a:tabLst>
                <a:tab pos="354965" algn="l"/>
                <a:tab pos="355600" algn="l"/>
              </a:tabLst>
            </a:pPr>
            <a:r>
              <a:rPr sz="2400" spc="-5" dirty="0">
                <a:solidFill>
                  <a:srgbClr val="2E5395"/>
                </a:solidFill>
                <a:latin typeface="Arial MT"/>
                <a:cs typeface="Arial MT"/>
              </a:rPr>
              <a:t>10 nouveaux </a:t>
            </a:r>
            <a:r>
              <a:rPr sz="2400" dirty="0">
                <a:solidFill>
                  <a:srgbClr val="2E5395"/>
                </a:solidFill>
                <a:latin typeface="Arial MT"/>
                <a:cs typeface="Arial MT"/>
              </a:rPr>
              <a:t> </a:t>
            </a:r>
            <a:r>
              <a:rPr sz="2400" spc="-5" dirty="0">
                <a:solidFill>
                  <a:srgbClr val="2E5395"/>
                </a:solidFill>
                <a:latin typeface="Arial MT"/>
                <a:cs typeface="Arial MT"/>
              </a:rPr>
              <a:t>modules </a:t>
            </a:r>
            <a:r>
              <a:rPr sz="2400" dirty="0">
                <a:solidFill>
                  <a:srgbClr val="2E5395"/>
                </a:solidFill>
                <a:latin typeface="Arial MT"/>
                <a:cs typeface="Arial MT"/>
              </a:rPr>
              <a:t> </a:t>
            </a:r>
            <a:r>
              <a:rPr sz="2400" spc="-5" dirty="0">
                <a:solidFill>
                  <a:srgbClr val="2E5395"/>
                </a:solidFill>
                <a:latin typeface="Arial MT"/>
                <a:cs typeface="Arial MT"/>
              </a:rPr>
              <a:t>techniques</a:t>
            </a:r>
            <a:r>
              <a:rPr sz="2400" dirty="0">
                <a:solidFill>
                  <a:srgbClr val="2E5395"/>
                </a:solidFill>
                <a:latin typeface="Arial MT"/>
                <a:cs typeface="Arial MT"/>
              </a:rPr>
              <a:t> </a:t>
            </a:r>
            <a:r>
              <a:rPr sz="2400" spc="-5" dirty="0">
                <a:solidFill>
                  <a:srgbClr val="2E5395"/>
                </a:solidFill>
                <a:latin typeface="Arial MT"/>
                <a:cs typeface="Arial MT"/>
              </a:rPr>
              <a:t>en</a:t>
            </a:r>
            <a:r>
              <a:rPr sz="2400" spc="-20" dirty="0">
                <a:solidFill>
                  <a:srgbClr val="2E5395"/>
                </a:solidFill>
                <a:latin typeface="Arial MT"/>
                <a:cs typeface="Arial MT"/>
              </a:rPr>
              <a:t> </a:t>
            </a:r>
            <a:r>
              <a:rPr sz="2400" spc="-5" dirty="0">
                <a:solidFill>
                  <a:srgbClr val="2E5395"/>
                </a:solidFill>
                <a:latin typeface="Arial MT"/>
                <a:cs typeface="Arial MT"/>
              </a:rPr>
              <a:t>2022</a:t>
            </a:r>
            <a:endParaRPr sz="2400" dirty="0">
              <a:solidFill>
                <a:prstClr val="black"/>
              </a:solidFill>
              <a:latin typeface="Arial MT"/>
              <a:cs typeface="Arial MT"/>
            </a:endParaRPr>
          </a:p>
        </p:txBody>
      </p:sp>
      <p:pic>
        <p:nvPicPr>
          <p:cNvPr id="8" name="object 5">
            <a:extLst>
              <a:ext uri="{FF2B5EF4-FFF2-40B4-BE49-F238E27FC236}">
                <a16:creationId xmlns:a16="http://schemas.microsoft.com/office/drawing/2014/main" id="{6FDF58A6-B781-16E0-22B0-F5793CE7353C}"/>
              </a:ext>
            </a:extLst>
          </p:cNvPr>
          <p:cNvPicPr/>
          <p:nvPr/>
        </p:nvPicPr>
        <p:blipFill>
          <a:blip r:embed="rId3" cstate="print"/>
          <a:stretch>
            <a:fillRect/>
          </a:stretch>
        </p:blipFill>
        <p:spPr>
          <a:xfrm>
            <a:off x="4562435" y="1138427"/>
            <a:ext cx="3784091" cy="5306568"/>
          </a:xfrm>
          <a:prstGeom prst="rect">
            <a:avLst/>
          </a:prstGeom>
          <a:ln>
            <a:noFill/>
          </a:ln>
        </p:spPr>
      </p:pic>
      <p:pic>
        <p:nvPicPr>
          <p:cNvPr id="10" name="bg object 18">
            <a:extLst>
              <a:ext uri="{FF2B5EF4-FFF2-40B4-BE49-F238E27FC236}">
                <a16:creationId xmlns:a16="http://schemas.microsoft.com/office/drawing/2014/main" id="{FA3054E8-3B4E-4CED-950F-6F0EF6D5E753}"/>
              </a:ext>
            </a:extLst>
          </p:cNvPr>
          <p:cNvPicPr/>
          <p:nvPr/>
        </p:nvPicPr>
        <p:blipFill>
          <a:blip r:embed="rId4" cstate="print"/>
          <a:stretch>
            <a:fillRect/>
          </a:stretch>
        </p:blipFill>
        <p:spPr>
          <a:xfrm>
            <a:off x="80280" y="5948548"/>
            <a:ext cx="1122219" cy="886426"/>
          </a:xfrm>
          <a:prstGeom prst="rect">
            <a:avLst/>
          </a:prstGeom>
        </p:spPr>
      </p:pic>
    </p:spTree>
    <p:extLst>
      <p:ext uri="{BB962C8B-B14F-4D97-AF65-F5344CB8AC3E}">
        <p14:creationId xmlns:p14="http://schemas.microsoft.com/office/powerpoint/2010/main" val="27299504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144C9-29E2-698D-926E-71CC154FF32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B4277EF-10B9-926D-E99C-3CF7197295A8}"/>
              </a:ext>
            </a:extLst>
          </p:cNvPr>
          <p:cNvSpPr>
            <a:spLocks noGrp="1"/>
          </p:cNvSpPr>
          <p:nvPr>
            <p:ph type="ctrTitle"/>
          </p:nvPr>
        </p:nvSpPr>
        <p:spPr>
          <a:xfrm>
            <a:off x="0" y="1906493"/>
            <a:ext cx="5390368" cy="2387600"/>
          </a:xfrm>
        </p:spPr>
        <p:txBody>
          <a:bodyPr/>
          <a:lstStyle/>
          <a:p>
            <a:pPr>
              <a:lnSpc>
                <a:spcPct val="100000"/>
              </a:lnSpc>
            </a:pPr>
            <a:r>
              <a:rPr lang="fr-FR" sz="5200" dirty="0">
                <a:solidFill>
                  <a:schemeClr val="bg1"/>
                </a:solidFill>
              </a:rPr>
              <a:t>Hygiène, </a:t>
            </a:r>
            <a:br>
              <a:rPr lang="fr-FR" sz="5200" dirty="0">
                <a:solidFill>
                  <a:schemeClr val="bg1"/>
                </a:solidFill>
              </a:rPr>
            </a:br>
            <a:r>
              <a:rPr lang="fr-FR" sz="5200" dirty="0">
                <a:solidFill>
                  <a:schemeClr val="bg1"/>
                </a:solidFill>
              </a:rPr>
              <a:t>Sécurité et Environnement</a:t>
            </a:r>
            <a:br>
              <a:rPr lang="fr-FR" sz="5200" dirty="0">
                <a:solidFill>
                  <a:schemeClr val="bg1"/>
                </a:solidFill>
              </a:rPr>
            </a:br>
            <a:r>
              <a:rPr lang="fr-FR" sz="2400" dirty="0">
                <a:solidFill>
                  <a:schemeClr val="bg1"/>
                </a:solidFill>
              </a:rPr>
              <a:t>(HSE)</a:t>
            </a:r>
          </a:p>
        </p:txBody>
      </p:sp>
      <p:sp>
        <p:nvSpPr>
          <p:cNvPr id="3" name="ZoneTexte 2">
            <a:extLst>
              <a:ext uri="{FF2B5EF4-FFF2-40B4-BE49-F238E27FC236}">
                <a16:creationId xmlns:a16="http://schemas.microsoft.com/office/drawing/2014/main" id="{F5DFA292-E96B-1497-3008-2DE05E274B34}"/>
              </a:ext>
            </a:extLst>
          </p:cNvPr>
          <p:cNvSpPr txBox="1"/>
          <p:nvPr/>
        </p:nvSpPr>
        <p:spPr>
          <a:xfrm>
            <a:off x="147760" y="-184666"/>
            <a:ext cx="6093912" cy="1862048"/>
          </a:xfrm>
          <a:prstGeom prst="rect">
            <a:avLst/>
          </a:prstGeom>
          <a:noFill/>
        </p:spPr>
        <p:txBody>
          <a:bodyPr wrap="square">
            <a:spAutoFit/>
          </a:bodyPr>
          <a:lstStyle/>
          <a:p>
            <a:r>
              <a:rPr lang="fr-FR" sz="11500" b="1" dirty="0">
                <a:solidFill>
                  <a:schemeClr val="bg1"/>
                </a:solidFill>
                <a:latin typeface="Arial" panose="020B0604020202020204" pitchFamily="34" charset="0"/>
                <a:cs typeface="Arial" panose="020B0604020202020204" pitchFamily="34" charset="0"/>
              </a:rPr>
              <a:t>#5 </a:t>
            </a:r>
          </a:p>
        </p:txBody>
      </p:sp>
      <p:pic>
        <p:nvPicPr>
          <p:cNvPr id="2" name="Image 1" descr="Une image contenant logo, Police, Graphique, symbole&#10;&#10;Description générée automatiquement">
            <a:extLst>
              <a:ext uri="{FF2B5EF4-FFF2-40B4-BE49-F238E27FC236}">
                <a16:creationId xmlns:a16="http://schemas.microsoft.com/office/drawing/2014/main" id="{DBD12DC8-B065-F7CF-C58B-4924E73CB3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4875" y="430647"/>
            <a:ext cx="2920433" cy="674945"/>
          </a:xfrm>
          <a:prstGeom prst="rect">
            <a:avLst/>
          </a:prstGeom>
        </p:spPr>
      </p:pic>
    </p:spTree>
    <p:extLst>
      <p:ext uri="{BB962C8B-B14F-4D97-AF65-F5344CB8AC3E}">
        <p14:creationId xmlns:p14="http://schemas.microsoft.com/office/powerpoint/2010/main" val="14384307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descr="Une image contenant texte&#10;&#10;Description générée automatiquement">
            <a:extLst>
              <a:ext uri="{FF2B5EF4-FFF2-40B4-BE49-F238E27FC236}">
                <a16:creationId xmlns:a16="http://schemas.microsoft.com/office/drawing/2014/main" id="{76472F1D-4F89-9FDF-009B-44E6B36F81E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73215" y="3249097"/>
            <a:ext cx="1158516" cy="485105"/>
          </a:xfrm>
          <a:prstGeom prst="rect">
            <a:avLst/>
          </a:prstGeom>
        </p:spPr>
      </p:pic>
      <p:sp>
        <p:nvSpPr>
          <p:cNvPr id="24" name="Rectangle 23">
            <a:extLst>
              <a:ext uri="{FF2B5EF4-FFF2-40B4-BE49-F238E27FC236}">
                <a16:creationId xmlns:a16="http://schemas.microsoft.com/office/drawing/2014/main" id="{906A885A-A0EE-70D2-59B9-2EF509EF5860}"/>
              </a:ext>
            </a:extLst>
          </p:cNvPr>
          <p:cNvSpPr/>
          <p:nvPr/>
        </p:nvSpPr>
        <p:spPr>
          <a:xfrm>
            <a:off x="1256738" y="1733237"/>
            <a:ext cx="3889240" cy="143421"/>
          </a:xfrm>
          <a:prstGeom prst="rect">
            <a:avLst/>
          </a:prstGeom>
          <a:solidFill>
            <a:srgbClr val="D2E6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5" name="Rectangle 24">
            <a:extLst>
              <a:ext uri="{FF2B5EF4-FFF2-40B4-BE49-F238E27FC236}">
                <a16:creationId xmlns:a16="http://schemas.microsoft.com/office/drawing/2014/main" id="{15D92C8F-E57A-94F7-4958-AFF4CD5FB4F7}"/>
              </a:ext>
            </a:extLst>
          </p:cNvPr>
          <p:cNvSpPr/>
          <p:nvPr/>
        </p:nvSpPr>
        <p:spPr>
          <a:xfrm>
            <a:off x="1256737" y="2429001"/>
            <a:ext cx="3662807" cy="108000"/>
          </a:xfrm>
          <a:prstGeom prst="rect">
            <a:avLst/>
          </a:prstGeom>
          <a:solidFill>
            <a:srgbClr val="D2E6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6" name="Rectangle 25">
            <a:extLst>
              <a:ext uri="{FF2B5EF4-FFF2-40B4-BE49-F238E27FC236}">
                <a16:creationId xmlns:a16="http://schemas.microsoft.com/office/drawing/2014/main" id="{403644A8-9CB5-A6EE-87BE-B0F8CB44E20C}"/>
              </a:ext>
            </a:extLst>
          </p:cNvPr>
          <p:cNvSpPr/>
          <p:nvPr/>
        </p:nvSpPr>
        <p:spPr>
          <a:xfrm>
            <a:off x="1290664" y="3111601"/>
            <a:ext cx="3781637" cy="137496"/>
          </a:xfrm>
          <a:prstGeom prst="rect">
            <a:avLst/>
          </a:prstGeom>
          <a:solidFill>
            <a:srgbClr val="D2E6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7" name="Rectangle 26">
            <a:extLst>
              <a:ext uri="{FF2B5EF4-FFF2-40B4-BE49-F238E27FC236}">
                <a16:creationId xmlns:a16="http://schemas.microsoft.com/office/drawing/2014/main" id="{82F817BB-9E38-1BA5-7AAE-157416863855}"/>
              </a:ext>
            </a:extLst>
          </p:cNvPr>
          <p:cNvSpPr/>
          <p:nvPr/>
        </p:nvSpPr>
        <p:spPr>
          <a:xfrm>
            <a:off x="1256737" y="4141573"/>
            <a:ext cx="2773459" cy="131310"/>
          </a:xfrm>
          <a:prstGeom prst="rect">
            <a:avLst/>
          </a:prstGeom>
          <a:solidFill>
            <a:srgbClr val="D2E6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28">
            <a:extLst>
              <a:ext uri="{FF2B5EF4-FFF2-40B4-BE49-F238E27FC236}">
                <a16:creationId xmlns:a16="http://schemas.microsoft.com/office/drawing/2014/main" id="{29974061-BB61-7C82-F231-7FF241D8A445}"/>
              </a:ext>
            </a:extLst>
          </p:cNvPr>
          <p:cNvSpPr/>
          <p:nvPr/>
        </p:nvSpPr>
        <p:spPr>
          <a:xfrm>
            <a:off x="1290663" y="5129338"/>
            <a:ext cx="1850185" cy="131309"/>
          </a:xfrm>
          <a:prstGeom prst="rect">
            <a:avLst/>
          </a:prstGeom>
          <a:solidFill>
            <a:srgbClr val="D2E6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Rectangle 29">
            <a:extLst>
              <a:ext uri="{FF2B5EF4-FFF2-40B4-BE49-F238E27FC236}">
                <a16:creationId xmlns:a16="http://schemas.microsoft.com/office/drawing/2014/main" id="{D22D50EB-F5AD-FF16-6609-DE228AFBEBCB}"/>
              </a:ext>
            </a:extLst>
          </p:cNvPr>
          <p:cNvSpPr/>
          <p:nvPr/>
        </p:nvSpPr>
        <p:spPr>
          <a:xfrm>
            <a:off x="1256737" y="6141676"/>
            <a:ext cx="2397678" cy="131308"/>
          </a:xfrm>
          <a:prstGeom prst="rect">
            <a:avLst/>
          </a:prstGeom>
          <a:solidFill>
            <a:srgbClr val="D2E6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1" name="ZoneTexte 30">
            <a:extLst>
              <a:ext uri="{FF2B5EF4-FFF2-40B4-BE49-F238E27FC236}">
                <a16:creationId xmlns:a16="http://schemas.microsoft.com/office/drawing/2014/main" id="{40978C16-2ED1-0DE5-5E52-E82F6EEA833B}"/>
              </a:ext>
            </a:extLst>
          </p:cNvPr>
          <p:cNvSpPr txBox="1"/>
          <p:nvPr/>
        </p:nvSpPr>
        <p:spPr>
          <a:xfrm>
            <a:off x="1049003" y="1513697"/>
            <a:ext cx="7164887" cy="5892126"/>
          </a:xfrm>
          <a:prstGeom prst="rect">
            <a:avLst/>
          </a:prstGeom>
          <a:noFill/>
        </p:spPr>
        <p:txBody>
          <a:bodyPr wrap="square">
            <a:spAutoFit/>
          </a:bodyPr>
          <a:lstStyle/>
          <a:p>
            <a:pPr marL="12700" marR="0" lvl="0" indent="0" defTabSz="914400" eaLnBrk="1" fontAlgn="auto" latinLnBrk="0" hangingPunct="1">
              <a:lnSpc>
                <a:spcPct val="120000"/>
              </a:lnSpc>
              <a:spcBef>
                <a:spcPts val="100"/>
              </a:spcBef>
              <a:spcAft>
                <a:spcPts val="0"/>
              </a:spcAft>
              <a:buClrTx/>
              <a:buSzTx/>
              <a:buFontTx/>
              <a:buNone/>
              <a:tabLst/>
              <a:defRPr/>
            </a:pPr>
            <a:r>
              <a:rPr kumimoji="0" lang="fr-FR" b="1" i="0" u="none" strike="noStrike" kern="0" cap="none" spc="0" normalizeH="0" baseline="0" noProof="0" dirty="0">
                <a:ln>
                  <a:noFill/>
                </a:ln>
                <a:solidFill>
                  <a:srgbClr val="393C8C"/>
                </a:solidFill>
                <a:effectLst/>
                <a:uLnTx/>
                <a:uFillTx/>
                <a:latin typeface="Arial"/>
                <a:cs typeface="Arial"/>
              </a:rPr>
              <a:t>Label RSE</a:t>
            </a:r>
            <a:r>
              <a:rPr kumimoji="0" lang="fr-FR" b="1" i="0" u="none" strike="noStrike" kern="0" cap="none" spc="-10" normalizeH="0" baseline="0" noProof="0" dirty="0">
                <a:ln>
                  <a:noFill/>
                </a:ln>
                <a:solidFill>
                  <a:srgbClr val="393C8C"/>
                </a:solidFill>
                <a:effectLst/>
                <a:uLnTx/>
                <a:uFillTx/>
                <a:latin typeface="Arial"/>
                <a:cs typeface="Arial"/>
              </a:rPr>
              <a:t> – Enseigne Responsable </a:t>
            </a:r>
          </a:p>
          <a:p>
            <a:pPr marL="12700" marR="0" lvl="0" indent="0" defTabSz="914400" eaLnBrk="1" fontAlgn="auto" latinLnBrk="0" hangingPunct="1">
              <a:lnSpc>
                <a:spcPct val="120000"/>
              </a:lnSpc>
              <a:spcBef>
                <a:spcPts val="100"/>
              </a:spcBef>
              <a:spcAft>
                <a:spcPts val="0"/>
              </a:spcAft>
              <a:buClrTx/>
              <a:buSzTx/>
              <a:buFontTx/>
              <a:buNone/>
              <a:tabLst/>
              <a:defRPr/>
            </a:pPr>
            <a:endParaRPr kumimoji="0" lang="fr-FR" b="0" i="0" u="none" strike="noStrike" kern="0" cap="none" spc="-10" normalizeH="0" baseline="0" noProof="0" dirty="0">
              <a:ln>
                <a:noFill/>
              </a:ln>
              <a:solidFill>
                <a:srgbClr val="393C8C"/>
              </a:solidFill>
              <a:effectLst/>
              <a:uLnTx/>
              <a:uFillTx/>
              <a:latin typeface="Arial"/>
              <a:cs typeface="Arial"/>
            </a:endParaRPr>
          </a:p>
          <a:p>
            <a:pPr marL="12700" marR="0" lvl="0" indent="0" algn="l" defTabSz="914400" rtl="0" eaLnBrk="1" fontAlgn="auto" latinLnBrk="0" hangingPunct="1">
              <a:lnSpc>
                <a:spcPct val="120000"/>
              </a:lnSpc>
              <a:spcBef>
                <a:spcPts val="100"/>
              </a:spcBef>
              <a:spcAft>
                <a:spcPts val="0"/>
              </a:spcAft>
              <a:buClrTx/>
              <a:buSzTx/>
              <a:buFontTx/>
              <a:buNone/>
              <a:tabLst/>
              <a:defRPr/>
            </a:pPr>
            <a:r>
              <a:rPr lang="fr-FR" b="1" dirty="0">
                <a:solidFill>
                  <a:srgbClr val="393C8C"/>
                </a:solidFill>
                <a:latin typeface="Arial"/>
                <a:cs typeface="Arial"/>
              </a:rPr>
              <a:t>Une</a:t>
            </a:r>
            <a:r>
              <a:rPr lang="fr-FR" b="1" spc="-25" dirty="0">
                <a:solidFill>
                  <a:srgbClr val="393C8C"/>
                </a:solidFill>
                <a:latin typeface="Arial"/>
                <a:cs typeface="Arial"/>
              </a:rPr>
              <a:t> </a:t>
            </a:r>
            <a:r>
              <a:rPr lang="fr-FR" b="1" dirty="0">
                <a:solidFill>
                  <a:srgbClr val="393C8C"/>
                </a:solidFill>
                <a:latin typeface="Arial"/>
                <a:cs typeface="Arial"/>
              </a:rPr>
              <a:t>expérience</a:t>
            </a:r>
            <a:r>
              <a:rPr lang="fr-FR" b="1" spc="-25" dirty="0">
                <a:solidFill>
                  <a:srgbClr val="393C8C"/>
                </a:solidFill>
                <a:latin typeface="Arial"/>
                <a:cs typeface="Arial"/>
              </a:rPr>
              <a:t> </a:t>
            </a:r>
            <a:r>
              <a:rPr lang="fr-FR" b="1" dirty="0">
                <a:solidFill>
                  <a:srgbClr val="393C8C"/>
                </a:solidFill>
                <a:latin typeface="Arial"/>
                <a:cs typeface="Arial"/>
              </a:rPr>
              <a:t>client</a:t>
            </a:r>
            <a:r>
              <a:rPr lang="fr-FR" b="1" spc="-20" dirty="0">
                <a:solidFill>
                  <a:srgbClr val="393C8C"/>
                </a:solidFill>
                <a:latin typeface="Arial"/>
                <a:cs typeface="Arial"/>
              </a:rPr>
              <a:t> </a:t>
            </a:r>
            <a:r>
              <a:rPr lang="fr-FR" b="1" spc="-10" dirty="0">
                <a:solidFill>
                  <a:srgbClr val="393C8C"/>
                </a:solidFill>
                <a:latin typeface="Arial"/>
                <a:cs typeface="Arial"/>
              </a:rPr>
              <a:t>mémorable</a:t>
            </a:r>
          </a:p>
          <a:p>
            <a:pPr marL="12700" marR="0" lvl="0" indent="0" algn="l" defTabSz="914400" rtl="0" eaLnBrk="1" fontAlgn="auto" latinLnBrk="0" hangingPunct="1">
              <a:lnSpc>
                <a:spcPct val="120000"/>
              </a:lnSpc>
              <a:spcBef>
                <a:spcPts val="100"/>
              </a:spcBef>
              <a:spcAft>
                <a:spcPts val="0"/>
              </a:spcAft>
              <a:buClrTx/>
              <a:buSzTx/>
              <a:buFontTx/>
              <a:buNone/>
              <a:tabLst/>
              <a:defRPr/>
            </a:pPr>
            <a:endParaRPr lang="fr-FR" dirty="0">
              <a:latin typeface="Arial"/>
              <a:cs typeface="Arial"/>
            </a:endParaRPr>
          </a:p>
          <a:p>
            <a:pPr marL="12700" marR="0" lvl="0" indent="0" defTabSz="914400" eaLnBrk="1" fontAlgn="auto" latinLnBrk="0" hangingPunct="1">
              <a:lnSpc>
                <a:spcPct val="120000"/>
              </a:lnSpc>
              <a:spcBef>
                <a:spcPts val="100"/>
              </a:spcBef>
              <a:spcAft>
                <a:spcPts val="0"/>
              </a:spcAft>
              <a:buClrTx/>
              <a:buSzTx/>
              <a:buFontTx/>
              <a:buNone/>
              <a:tabLst/>
              <a:defRPr/>
            </a:pPr>
            <a:r>
              <a:rPr kumimoji="0" lang="fr-FR" b="1" i="0" u="none" strike="noStrike" kern="0" cap="none" spc="0" normalizeH="0" baseline="0" noProof="0" dirty="0">
                <a:ln>
                  <a:noFill/>
                </a:ln>
                <a:solidFill>
                  <a:srgbClr val="393C8C"/>
                </a:solidFill>
                <a:effectLst/>
                <a:uLnTx/>
                <a:uFillTx/>
                <a:latin typeface="Arial"/>
                <a:cs typeface="Arial"/>
              </a:rPr>
              <a:t>Pas</a:t>
            </a:r>
            <a:r>
              <a:rPr kumimoji="0" lang="fr-FR" b="1" i="0" u="none" strike="noStrike" kern="0" cap="none" spc="-15" normalizeH="0" baseline="0" noProof="0" dirty="0">
                <a:ln>
                  <a:noFill/>
                </a:ln>
                <a:solidFill>
                  <a:srgbClr val="393C8C"/>
                </a:solidFill>
                <a:effectLst/>
                <a:uLnTx/>
                <a:uFillTx/>
                <a:latin typeface="Arial"/>
                <a:cs typeface="Arial"/>
              </a:rPr>
              <a:t> </a:t>
            </a:r>
            <a:r>
              <a:rPr kumimoji="0" lang="fr-FR" b="1" i="0" u="none" strike="noStrike" kern="0" cap="none" spc="0" normalizeH="0" baseline="0" noProof="0" dirty="0">
                <a:ln>
                  <a:noFill/>
                </a:ln>
                <a:solidFill>
                  <a:srgbClr val="393C8C"/>
                </a:solidFill>
                <a:effectLst/>
                <a:uLnTx/>
                <a:uFillTx/>
                <a:latin typeface="Arial"/>
                <a:cs typeface="Arial"/>
              </a:rPr>
              <a:t>de</a:t>
            </a:r>
            <a:r>
              <a:rPr kumimoji="0" lang="fr-FR" b="1" i="0" u="none" strike="noStrike" kern="0" cap="none" spc="-10" normalizeH="0" baseline="0" noProof="0" dirty="0">
                <a:ln>
                  <a:noFill/>
                </a:ln>
                <a:solidFill>
                  <a:srgbClr val="393C8C"/>
                </a:solidFill>
                <a:effectLst/>
                <a:uLnTx/>
                <a:uFillTx/>
                <a:latin typeface="Arial"/>
                <a:cs typeface="Arial"/>
              </a:rPr>
              <a:t> </a:t>
            </a:r>
            <a:r>
              <a:rPr kumimoji="0" lang="fr-FR" b="1" i="0" u="none" strike="noStrike" kern="0" cap="none" spc="0" normalizeH="0" baseline="0" noProof="0" dirty="0">
                <a:ln>
                  <a:noFill/>
                </a:ln>
                <a:solidFill>
                  <a:srgbClr val="393C8C"/>
                </a:solidFill>
                <a:effectLst/>
                <a:uLnTx/>
                <a:uFillTx/>
                <a:latin typeface="Arial"/>
                <a:cs typeface="Arial"/>
              </a:rPr>
              <a:t>compromis</a:t>
            </a:r>
            <a:r>
              <a:rPr kumimoji="0" lang="fr-FR" b="1" i="0" u="none" strike="noStrike" kern="0" cap="none" spc="-20" normalizeH="0" baseline="0" noProof="0" dirty="0">
                <a:ln>
                  <a:noFill/>
                </a:ln>
                <a:solidFill>
                  <a:srgbClr val="393C8C"/>
                </a:solidFill>
                <a:effectLst/>
                <a:uLnTx/>
                <a:uFillTx/>
                <a:latin typeface="Arial"/>
                <a:cs typeface="Arial"/>
              </a:rPr>
              <a:t> </a:t>
            </a:r>
            <a:r>
              <a:rPr kumimoji="0" lang="fr-FR" b="1" i="0" u="none" strike="noStrike" kern="0" cap="none" spc="0" normalizeH="0" baseline="0" noProof="0" dirty="0">
                <a:ln>
                  <a:noFill/>
                </a:ln>
                <a:solidFill>
                  <a:srgbClr val="393C8C"/>
                </a:solidFill>
                <a:effectLst/>
                <a:uLnTx/>
                <a:uFillTx/>
                <a:latin typeface="Arial"/>
                <a:cs typeface="Arial"/>
              </a:rPr>
              <a:t>avec</a:t>
            </a:r>
            <a:r>
              <a:rPr kumimoji="0" lang="fr-FR" b="1" i="0" u="none" strike="noStrike" kern="0" cap="none" spc="-15" normalizeH="0" baseline="0" noProof="0" dirty="0">
                <a:ln>
                  <a:noFill/>
                </a:ln>
                <a:solidFill>
                  <a:srgbClr val="393C8C"/>
                </a:solidFill>
                <a:effectLst/>
                <a:uLnTx/>
                <a:uFillTx/>
                <a:latin typeface="Arial"/>
                <a:cs typeface="Arial"/>
              </a:rPr>
              <a:t> </a:t>
            </a:r>
            <a:r>
              <a:rPr kumimoji="0" lang="fr-FR" b="1" i="0" u="none" strike="noStrike" kern="0" cap="none" spc="0" normalizeH="0" baseline="0" noProof="0" dirty="0">
                <a:ln>
                  <a:noFill/>
                </a:ln>
                <a:solidFill>
                  <a:srgbClr val="393C8C"/>
                </a:solidFill>
                <a:effectLst/>
                <a:uLnTx/>
                <a:uFillTx/>
                <a:latin typeface="Arial"/>
                <a:cs typeface="Arial"/>
              </a:rPr>
              <a:t>la</a:t>
            </a:r>
            <a:r>
              <a:rPr kumimoji="0" lang="fr-FR" b="1" i="0" u="none" strike="noStrike" kern="0" cap="none" spc="-15" normalizeH="0" baseline="0" noProof="0" dirty="0">
                <a:ln>
                  <a:noFill/>
                </a:ln>
                <a:solidFill>
                  <a:srgbClr val="393C8C"/>
                </a:solidFill>
                <a:effectLst/>
                <a:uLnTx/>
                <a:uFillTx/>
                <a:latin typeface="Arial"/>
                <a:cs typeface="Arial"/>
              </a:rPr>
              <a:t> </a:t>
            </a:r>
            <a:r>
              <a:rPr kumimoji="0" lang="fr-FR" b="1" i="0" u="none" strike="noStrike" kern="0" cap="none" spc="0" normalizeH="0" baseline="0" noProof="0" dirty="0">
                <a:ln>
                  <a:noFill/>
                </a:ln>
                <a:solidFill>
                  <a:srgbClr val="393C8C"/>
                </a:solidFill>
                <a:effectLst/>
                <a:uLnTx/>
                <a:uFillTx/>
                <a:latin typeface="Arial"/>
                <a:cs typeface="Arial"/>
              </a:rPr>
              <a:t>sécurité</a:t>
            </a:r>
            <a:r>
              <a:rPr kumimoji="0" lang="fr-FR" b="1" i="0" u="none" strike="noStrike" kern="0" cap="none" spc="-15" normalizeH="0" baseline="0" noProof="0" dirty="0">
                <a:ln>
                  <a:noFill/>
                </a:ln>
                <a:solidFill>
                  <a:srgbClr val="393C8C"/>
                </a:solidFill>
                <a:effectLst/>
                <a:uLnTx/>
                <a:uFillTx/>
                <a:latin typeface="Arial"/>
                <a:cs typeface="Arial"/>
              </a:rPr>
              <a:t> </a:t>
            </a:r>
            <a:r>
              <a:rPr kumimoji="0" lang="fr-FR" b="1" i="0" u="none" strike="noStrike" kern="0" cap="none" spc="-50" normalizeH="0" baseline="0" noProof="0" dirty="0">
                <a:ln>
                  <a:noFill/>
                </a:ln>
                <a:solidFill>
                  <a:srgbClr val="393C8C"/>
                </a:solidFill>
                <a:effectLst/>
                <a:uLnTx/>
                <a:uFillTx/>
                <a:latin typeface="Arial"/>
                <a:cs typeface="Arial"/>
              </a:rPr>
              <a:t>:</a:t>
            </a:r>
          </a:p>
          <a:p>
            <a:pPr marL="12700" marR="0" lvl="0" indent="0" defTabSz="914400" eaLnBrk="1" fontAlgn="auto" latinLnBrk="0" hangingPunct="1">
              <a:lnSpc>
                <a:spcPct val="120000"/>
              </a:lnSpc>
              <a:spcBef>
                <a:spcPts val="100"/>
              </a:spcBef>
              <a:spcAft>
                <a:spcPts val="0"/>
              </a:spcAft>
              <a:buClrTx/>
              <a:buSzTx/>
              <a:buFontTx/>
              <a:buNone/>
              <a:tabLst>
                <a:tab pos="87313" algn="l"/>
              </a:tabLst>
              <a:defRPr/>
            </a:pPr>
            <a:r>
              <a:rPr kumimoji="0" lang="fr-FR" b="0" i="0" u="none" strike="noStrike" kern="0" cap="none" spc="-50" normalizeH="0" baseline="0" noProof="0" dirty="0">
                <a:ln>
                  <a:noFill/>
                </a:ln>
                <a:solidFill>
                  <a:srgbClr val="393C8C"/>
                </a:solidFill>
                <a:effectLst/>
                <a:uLnTx/>
                <a:uFillTx/>
                <a:latin typeface="Arial"/>
                <a:cs typeface="Arial"/>
              </a:rPr>
              <a:t>	 programme </a:t>
            </a:r>
          </a:p>
          <a:p>
            <a:pPr marL="12700" marR="0" lvl="0" indent="0" defTabSz="914400" eaLnBrk="1" fontAlgn="auto" latinLnBrk="0" hangingPunct="1">
              <a:lnSpc>
                <a:spcPct val="120000"/>
              </a:lnSpc>
              <a:spcBef>
                <a:spcPts val="100"/>
              </a:spcBef>
              <a:spcAft>
                <a:spcPts val="0"/>
              </a:spcAft>
              <a:buClrTx/>
              <a:buSzTx/>
              <a:buFontTx/>
              <a:buNone/>
              <a:tabLst/>
              <a:defRPr/>
            </a:pPr>
            <a:endParaRPr kumimoji="0" lang="fr-FR" b="0" i="0" u="none" strike="noStrike" kern="0" cap="none" spc="0" normalizeH="0" baseline="0" noProof="0" dirty="0">
              <a:ln>
                <a:noFill/>
              </a:ln>
              <a:solidFill>
                <a:sysClr val="windowText" lastClr="000000"/>
              </a:solidFill>
              <a:effectLst/>
              <a:uLnTx/>
              <a:uFillTx/>
              <a:latin typeface="Arial"/>
              <a:cs typeface="Arial"/>
            </a:endParaRPr>
          </a:p>
          <a:p>
            <a:pPr marL="180975" marR="0" lvl="0" indent="-180975" algn="l" defTabSz="914400" rtl="0" eaLnBrk="1" fontAlgn="auto" latinLnBrk="0" hangingPunct="1">
              <a:lnSpc>
                <a:spcPct val="120000"/>
              </a:lnSpc>
              <a:spcBef>
                <a:spcPts val="100"/>
              </a:spcBef>
              <a:spcAft>
                <a:spcPts val="0"/>
              </a:spcAft>
              <a:buClrTx/>
              <a:buSzTx/>
              <a:buFontTx/>
              <a:buNone/>
              <a:tabLst/>
              <a:defRPr/>
            </a:pPr>
            <a:r>
              <a:rPr lang="fr-FR" b="1" kern="1200" dirty="0">
                <a:solidFill>
                  <a:srgbClr val="393C8C"/>
                </a:solidFill>
                <a:latin typeface="Arial"/>
                <a:ea typeface="+mn-ea"/>
                <a:cs typeface="Arial"/>
              </a:rPr>
              <a:t>Un plan d’actions interne visant à réduire l’impact environnemental d’Euromaster et celui de ses clients</a:t>
            </a:r>
            <a:r>
              <a:rPr lang="fr-FR" b="1" spc="-10" dirty="0">
                <a:solidFill>
                  <a:srgbClr val="393C8C"/>
                </a:solidFill>
                <a:latin typeface="Arial"/>
                <a:cs typeface="Arial"/>
              </a:rPr>
              <a:t>.</a:t>
            </a:r>
          </a:p>
          <a:p>
            <a:pPr marL="12700" marR="0" lvl="0" indent="0" algn="l" defTabSz="914400" rtl="0" eaLnBrk="1" fontAlgn="auto" latinLnBrk="0" hangingPunct="1">
              <a:lnSpc>
                <a:spcPct val="120000"/>
              </a:lnSpc>
              <a:spcBef>
                <a:spcPts val="100"/>
              </a:spcBef>
              <a:spcAft>
                <a:spcPts val="0"/>
              </a:spcAft>
              <a:buClrTx/>
              <a:buSzTx/>
              <a:buFontTx/>
              <a:buNone/>
              <a:tabLst/>
              <a:defRPr/>
            </a:pPr>
            <a:endParaRPr lang="fr-FR" dirty="0">
              <a:latin typeface="Arial"/>
              <a:cs typeface="Arial"/>
            </a:endParaRPr>
          </a:p>
          <a:p>
            <a:pPr marL="12700" marR="0" lvl="0" indent="0" algn="l" defTabSz="914400" rtl="0" eaLnBrk="1" fontAlgn="auto" latinLnBrk="0" hangingPunct="1">
              <a:lnSpc>
                <a:spcPct val="120000"/>
              </a:lnSpc>
              <a:spcBef>
                <a:spcPts val="100"/>
              </a:spcBef>
              <a:spcAft>
                <a:spcPts val="0"/>
              </a:spcAft>
              <a:buClrTx/>
              <a:buSzTx/>
              <a:buFontTx/>
              <a:buNone/>
              <a:tabLst/>
              <a:defRPr/>
            </a:pPr>
            <a:r>
              <a:rPr kumimoji="0" lang="fr-FR" b="1" i="0" u="none" strike="noStrike" kern="0" cap="none" spc="0" normalizeH="0" baseline="0" dirty="0">
                <a:ln>
                  <a:noFill/>
                </a:ln>
                <a:solidFill>
                  <a:srgbClr val="393C8C"/>
                </a:solidFill>
                <a:effectLst/>
                <a:uLnTx/>
                <a:uFillTx/>
                <a:latin typeface="Arial"/>
                <a:ea typeface="+mn-ea"/>
                <a:cs typeface="Arial"/>
              </a:rPr>
              <a:t>CEE et multi-vies</a:t>
            </a:r>
          </a:p>
          <a:p>
            <a:pPr marL="120014">
              <a:lnSpc>
                <a:spcPct val="120000"/>
              </a:lnSpc>
              <a:spcBef>
                <a:spcPts val="100"/>
              </a:spcBef>
            </a:pPr>
            <a:r>
              <a:rPr lang="fr-FR" spc="-10" dirty="0">
                <a:solidFill>
                  <a:srgbClr val="393C8C"/>
                </a:solidFill>
                <a:latin typeface="Arial"/>
                <a:cs typeface="Arial"/>
              </a:rPr>
              <a:t>(100</a:t>
            </a:r>
            <a:r>
              <a:rPr lang="fr-FR" spc="-75" dirty="0">
                <a:solidFill>
                  <a:srgbClr val="393C8C"/>
                </a:solidFill>
                <a:latin typeface="Arial"/>
                <a:cs typeface="Arial"/>
              </a:rPr>
              <a:t> </a:t>
            </a:r>
            <a:r>
              <a:rPr lang="fr-FR" dirty="0">
                <a:solidFill>
                  <a:srgbClr val="393C8C"/>
                </a:solidFill>
                <a:latin typeface="Arial"/>
                <a:cs typeface="Arial"/>
              </a:rPr>
              <a:t>%</a:t>
            </a:r>
            <a:r>
              <a:rPr lang="fr-FR" spc="-75" dirty="0">
                <a:solidFill>
                  <a:srgbClr val="393C8C"/>
                </a:solidFill>
                <a:latin typeface="Arial"/>
                <a:cs typeface="Arial"/>
              </a:rPr>
              <a:t> </a:t>
            </a:r>
            <a:r>
              <a:rPr lang="fr-FR" dirty="0">
                <a:solidFill>
                  <a:srgbClr val="393C8C"/>
                </a:solidFill>
                <a:latin typeface="Arial"/>
                <a:cs typeface="Arial"/>
              </a:rPr>
              <a:t>de</a:t>
            </a:r>
            <a:r>
              <a:rPr lang="fr-FR" spc="-75" dirty="0">
                <a:solidFill>
                  <a:srgbClr val="393C8C"/>
                </a:solidFill>
                <a:latin typeface="Arial"/>
                <a:cs typeface="Arial"/>
              </a:rPr>
              <a:t> </a:t>
            </a:r>
            <a:r>
              <a:rPr lang="fr-FR" dirty="0">
                <a:solidFill>
                  <a:srgbClr val="393C8C"/>
                </a:solidFill>
                <a:latin typeface="Arial"/>
                <a:cs typeface="Arial"/>
              </a:rPr>
              <a:t>nos</a:t>
            </a:r>
            <a:r>
              <a:rPr lang="fr-FR" spc="-75" dirty="0">
                <a:solidFill>
                  <a:srgbClr val="393C8C"/>
                </a:solidFill>
                <a:latin typeface="Arial"/>
                <a:cs typeface="Arial"/>
              </a:rPr>
              <a:t> </a:t>
            </a:r>
            <a:r>
              <a:rPr lang="fr-FR" spc="-25" dirty="0">
                <a:solidFill>
                  <a:srgbClr val="393C8C"/>
                </a:solidFill>
                <a:latin typeface="Arial"/>
                <a:cs typeface="Arial"/>
              </a:rPr>
              <a:t>déchets</a:t>
            </a:r>
            <a:r>
              <a:rPr lang="fr-FR" spc="-75" dirty="0">
                <a:solidFill>
                  <a:srgbClr val="393C8C"/>
                </a:solidFill>
                <a:latin typeface="Arial"/>
                <a:cs typeface="Arial"/>
              </a:rPr>
              <a:t> </a:t>
            </a:r>
            <a:r>
              <a:rPr lang="fr-FR" spc="-10" dirty="0">
                <a:solidFill>
                  <a:srgbClr val="393C8C"/>
                </a:solidFill>
                <a:latin typeface="Arial"/>
                <a:cs typeface="Arial"/>
              </a:rPr>
              <a:t>recyclés).</a:t>
            </a:r>
          </a:p>
          <a:p>
            <a:pPr marL="120014">
              <a:lnSpc>
                <a:spcPct val="120000"/>
              </a:lnSpc>
              <a:spcBef>
                <a:spcPts val="100"/>
              </a:spcBef>
            </a:pPr>
            <a:endParaRPr lang="fr-FR" dirty="0">
              <a:latin typeface="Arial"/>
              <a:cs typeface="Arial"/>
            </a:endParaRPr>
          </a:p>
          <a:p>
            <a:pPr marL="12700" marR="0" lvl="0" indent="0" algn="l" defTabSz="914400" rtl="0" eaLnBrk="1" fontAlgn="auto" latinLnBrk="0" hangingPunct="1">
              <a:lnSpc>
                <a:spcPct val="120000"/>
              </a:lnSpc>
              <a:spcBef>
                <a:spcPts val="100"/>
              </a:spcBef>
              <a:spcAft>
                <a:spcPts val="0"/>
              </a:spcAft>
              <a:buClrTx/>
              <a:buSzTx/>
              <a:buFontTx/>
              <a:buNone/>
              <a:tabLst/>
              <a:defRPr/>
            </a:pPr>
            <a:r>
              <a:rPr kumimoji="0" lang="fr-FR" b="1" i="0" u="none" strike="noStrike" kern="0" cap="none" spc="0" normalizeH="0" baseline="0" dirty="0">
                <a:ln>
                  <a:noFill/>
                </a:ln>
                <a:solidFill>
                  <a:srgbClr val="393C8C"/>
                </a:solidFill>
                <a:effectLst/>
                <a:uLnTx/>
                <a:uFillTx/>
                <a:latin typeface="Arial"/>
                <a:ea typeface="+mn-ea"/>
                <a:cs typeface="Arial"/>
              </a:rPr>
              <a:t>Un employeur engagé : promotion interne, parcours professionnel, formation, politique handicap.</a:t>
            </a:r>
          </a:p>
          <a:p>
            <a:pPr marL="12700" marR="0" lvl="0" indent="0" algn="l" defTabSz="914400" rtl="0" eaLnBrk="1" fontAlgn="auto" latinLnBrk="0" hangingPunct="1">
              <a:lnSpc>
                <a:spcPct val="120000"/>
              </a:lnSpc>
              <a:spcBef>
                <a:spcPts val="100"/>
              </a:spcBef>
              <a:spcAft>
                <a:spcPts val="0"/>
              </a:spcAft>
              <a:buClrTx/>
              <a:buSzTx/>
              <a:buFontTx/>
              <a:buNone/>
              <a:tabLst/>
              <a:defRPr/>
            </a:pPr>
            <a:endParaRPr lang="fr-FR" dirty="0">
              <a:latin typeface="Arial"/>
              <a:cs typeface="Arial"/>
            </a:endParaRPr>
          </a:p>
          <a:p>
            <a:pPr marL="12700" marR="0" lvl="0" indent="0" defTabSz="914400" eaLnBrk="1" fontAlgn="auto" latinLnBrk="0" hangingPunct="1">
              <a:lnSpc>
                <a:spcPct val="120000"/>
              </a:lnSpc>
              <a:spcBef>
                <a:spcPts val="100"/>
              </a:spcBef>
              <a:spcAft>
                <a:spcPts val="0"/>
              </a:spcAft>
              <a:buClrTx/>
              <a:buSzTx/>
              <a:buFontTx/>
              <a:buNone/>
              <a:tabLst/>
              <a:defRPr/>
            </a:pPr>
            <a:endParaRPr kumimoji="0" lang="fr-FR" b="0" i="0" u="none" strike="noStrike" kern="0" cap="none" spc="0" normalizeH="0" baseline="0" noProof="0" dirty="0">
              <a:ln>
                <a:noFill/>
              </a:ln>
              <a:solidFill>
                <a:sysClr val="windowText" lastClr="000000"/>
              </a:solidFill>
              <a:effectLst/>
              <a:uLnTx/>
              <a:uFillTx/>
              <a:latin typeface="Arial"/>
              <a:cs typeface="Arial"/>
            </a:endParaRPr>
          </a:p>
        </p:txBody>
      </p:sp>
      <p:pic>
        <p:nvPicPr>
          <p:cNvPr id="32" name="Image 31">
            <a:extLst>
              <a:ext uri="{FF2B5EF4-FFF2-40B4-BE49-F238E27FC236}">
                <a16:creationId xmlns:a16="http://schemas.microsoft.com/office/drawing/2014/main" id="{201DDFA6-9FC9-E7F5-6B17-0F9A3614F4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7392" y="1385803"/>
            <a:ext cx="1607645" cy="1607645"/>
          </a:xfrm>
          <a:prstGeom prst="rect">
            <a:avLst/>
          </a:prstGeom>
        </p:spPr>
      </p:pic>
      <p:pic>
        <p:nvPicPr>
          <p:cNvPr id="33" name="Image 32">
            <a:extLst>
              <a:ext uri="{FF2B5EF4-FFF2-40B4-BE49-F238E27FC236}">
                <a16:creationId xmlns:a16="http://schemas.microsoft.com/office/drawing/2014/main" id="{8704945D-73F3-5290-2318-1649647702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3890" y="3057765"/>
            <a:ext cx="1894648" cy="1894648"/>
          </a:xfrm>
          <a:prstGeom prst="rect">
            <a:avLst/>
          </a:prstGeom>
        </p:spPr>
      </p:pic>
      <p:sp>
        <p:nvSpPr>
          <p:cNvPr id="36" name="Titre 35">
            <a:extLst>
              <a:ext uri="{FF2B5EF4-FFF2-40B4-BE49-F238E27FC236}">
                <a16:creationId xmlns:a16="http://schemas.microsoft.com/office/drawing/2014/main" id="{F04ECDC2-7F82-DD8A-C50E-6E8FBD900F92}"/>
              </a:ext>
            </a:extLst>
          </p:cNvPr>
          <p:cNvSpPr>
            <a:spLocks noGrp="1"/>
          </p:cNvSpPr>
          <p:nvPr>
            <p:ph type="title"/>
          </p:nvPr>
        </p:nvSpPr>
        <p:spPr/>
        <p:txBody>
          <a:bodyPr/>
          <a:lstStyle/>
          <a:p>
            <a:r>
              <a:rPr lang="fr-FR" b="1" dirty="0"/>
              <a:t>Une expérience responsable</a:t>
            </a:r>
          </a:p>
        </p:txBody>
      </p:sp>
      <p:sp>
        <p:nvSpPr>
          <p:cNvPr id="2" name="Rectangle : coins arrondis 1">
            <a:extLst>
              <a:ext uri="{FF2B5EF4-FFF2-40B4-BE49-F238E27FC236}">
                <a16:creationId xmlns:a16="http://schemas.microsoft.com/office/drawing/2014/main" id="{44382942-B684-AFAD-6C4C-D0A6F0B7FB3E}"/>
              </a:ext>
            </a:extLst>
          </p:cNvPr>
          <p:cNvSpPr/>
          <p:nvPr/>
        </p:nvSpPr>
        <p:spPr>
          <a:xfrm rot="1029394">
            <a:off x="-403234" y="1367986"/>
            <a:ext cx="1152000" cy="346471"/>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 coins arrondis 2">
            <a:extLst>
              <a:ext uri="{FF2B5EF4-FFF2-40B4-BE49-F238E27FC236}">
                <a16:creationId xmlns:a16="http://schemas.microsoft.com/office/drawing/2014/main" id="{40B42FDD-28C4-6D2C-3FB6-89AD93ECC52A}"/>
              </a:ext>
            </a:extLst>
          </p:cNvPr>
          <p:cNvSpPr/>
          <p:nvPr/>
        </p:nvSpPr>
        <p:spPr>
          <a:xfrm rot="1029394">
            <a:off x="-403234" y="2770761"/>
            <a:ext cx="1152000" cy="346471"/>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Rectangle : coins arrondis 3">
            <a:extLst>
              <a:ext uri="{FF2B5EF4-FFF2-40B4-BE49-F238E27FC236}">
                <a16:creationId xmlns:a16="http://schemas.microsoft.com/office/drawing/2014/main" id="{B8C6E275-91AD-3186-A369-3CDDFC221D84}"/>
              </a:ext>
            </a:extLst>
          </p:cNvPr>
          <p:cNvSpPr/>
          <p:nvPr/>
        </p:nvSpPr>
        <p:spPr>
          <a:xfrm rot="1029394">
            <a:off x="-403234" y="3728563"/>
            <a:ext cx="1152000" cy="346471"/>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 coins arrondis 4">
            <a:extLst>
              <a:ext uri="{FF2B5EF4-FFF2-40B4-BE49-F238E27FC236}">
                <a16:creationId xmlns:a16="http://schemas.microsoft.com/office/drawing/2014/main" id="{76F68AFB-52BE-1033-7642-11F06248744F}"/>
              </a:ext>
            </a:extLst>
          </p:cNvPr>
          <p:cNvSpPr/>
          <p:nvPr/>
        </p:nvSpPr>
        <p:spPr>
          <a:xfrm rot="1029394">
            <a:off x="-403234" y="2039971"/>
            <a:ext cx="1152000" cy="346471"/>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 coins arrondis 5">
            <a:extLst>
              <a:ext uri="{FF2B5EF4-FFF2-40B4-BE49-F238E27FC236}">
                <a16:creationId xmlns:a16="http://schemas.microsoft.com/office/drawing/2014/main" id="{A7DA0CAD-2223-835F-2C3F-689DA51ABB4C}"/>
              </a:ext>
            </a:extLst>
          </p:cNvPr>
          <p:cNvSpPr/>
          <p:nvPr/>
        </p:nvSpPr>
        <p:spPr>
          <a:xfrm rot="1029394">
            <a:off x="-403234" y="4779177"/>
            <a:ext cx="1152000" cy="346471"/>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 coins arrondis 6">
            <a:extLst>
              <a:ext uri="{FF2B5EF4-FFF2-40B4-BE49-F238E27FC236}">
                <a16:creationId xmlns:a16="http://schemas.microsoft.com/office/drawing/2014/main" id="{C9F345CC-D552-AF96-8999-C5E43B9C3268}"/>
              </a:ext>
            </a:extLst>
          </p:cNvPr>
          <p:cNvSpPr/>
          <p:nvPr/>
        </p:nvSpPr>
        <p:spPr>
          <a:xfrm rot="1029394">
            <a:off x="-403234" y="5829790"/>
            <a:ext cx="1152000" cy="346471"/>
          </a:xfrm>
          <a:prstGeom prst="roundRect">
            <a:avLst>
              <a:gd name="adj" fmla="val 50000"/>
            </a:avLst>
          </a:prstGeom>
          <a:solidFill>
            <a:srgbClr val="00A54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271307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552474D0-85C6-83BF-C841-8CD314C532AD}"/>
              </a:ext>
            </a:extLst>
          </p:cNvPr>
          <p:cNvSpPr>
            <a:spLocks noGrp="1"/>
          </p:cNvSpPr>
          <p:nvPr>
            <p:ph type="title"/>
          </p:nvPr>
        </p:nvSpPr>
        <p:spPr/>
        <p:txBody>
          <a:bodyPr>
            <a:normAutofit/>
          </a:bodyPr>
          <a:lstStyle/>
          <a:p>
            <a:r>
              <a:rPr lang="fr-FR" sz="3600" b="1" dirty="0">
                <a:latin typeface="Arial" panose="020B0604020202020204" pitchFamily="34" charset="0"/>
                <a:cs typeface="Arial" panose="020B0604020202020204" pitchFamily="34" charset="0"/>
              </a:rPr>
              <a:t>Les 4 piliers</a:t>
            </a:r>
            <a:endParaRPr lang="fr-FR" b="1" dirty="0"/>
          </a:p>
        </p:txBody>
      </p:sp>
      <p:pic>
        <p:nvPicPr>
          <p:cNvPr id="4" name="object 2">
            <a:extLst>
              <a:ext uri="{FF2B5EF4-FFF2-40B4-BE49-F238E27FC236}">
                <a16:creationId xmlns:a16="http://schemas.microsoft.com/office/drawing/2014/main" id="{9DD2446A-F96E-4048-AAB4-4852DE366E5F}"/>
              </a:ext>
            </a:extLst>
          </p:cNvPr>
          <p:cNvPicPr/>
          <p:nvPr/>
        </p:nvPicPr>
        <p:blipFill>
          <a:blip r:embed="rId2" cstate="print"/>
          <a:stretch>
            <a:fillRect/>
          </a:stretch>
        </p:blipFill>
        <p:spPr>
          <a:xfrm>
            <a:off x="2606874" y="2194889"/>
            <a:ext cx="3975295" cy="3899555"/>
          </a:xfrm>
          <a:prstGeom prst="rect">
            <a:avLst/>
          </a:prstGeom>
        </p:spPr>
      </p:pic>
      <p:sp>
        <p:nvSpPr>
          <p:cNvPr id="6" name="object 22">
            <a:extLst>
              <a:ext uri="{FF2B5EF4-FFF2-40B4-BE49-F238E27FC236}">
                <a16:creationId xmlns:a16="http://schemas.microsoft.com/office/drawing/2014/main" id="{5691BA19-6761-E172-F7D8-949FC1D19391}"/>
              </a:ext>
            </a:extLst>
          </p:cNvPr>
          <p:cNvSpPr txBox="1"/>
          <p:nvPr/>
        </p:nvSpPr>
        <p:spPr>
          <a:xfrm>
            <a:off x="172765" y="1189917"/>
            <a:ext cx="5606415" cy="375920"/>
          </a:xfrm>
          <a:prstGeom prst="rect">
            <a:avLst/>
          </a:prstGeom>
        </p:spPr>
        <p:txBody>
          <a:bodyPr vert="horz" wrap="square" lIns="0" tIns="12700" rIns="0" bIns="0" rtlCol="0">
            <a:spAutoFit/>
          </a:bodyPr>
          <a:lstStyle/>
          <a:p>
            <a:pPr marL="12700">
              <a:spcBef>
                <a:spcPts val="100"/>
              </a:spcBef>
            </a:pPr>
            <a:r>
              <a:rPr lang="fr-FR" sz="2300" b="1" dirty="0">
                <a:solidFill>
                  <a:srgbClr val="164194"/>
                </a:solidFill>
                <a:latin typeface="Arial"/>
                <a:cs typeface="Arial"/>
              </a:rPr>
              <a:t>de</a:t>
            </a:r>
            <a:r>
              <a:rPr lang="fr-FR" sz="2300" b="1" spc="-25" dirty="0">
                <a:solidFill>
                  <a:srgbClr val="164194"/>
                </a:solidFill>
                <a:latin typeface="Arial"/>
                <a:cs typeface="Arial"/>
              </a:rPr>
              <a:t> </a:t>
            </a:r>
            <a:r>
              <a:rPr lang="fr-FR" sz="2300" b="1" dirty="0">
                <a:solidFill>
                  <a:srgbClr val="164194"/>
                </a:solidFill>
                <a:latin typeface="Arial"/>
                <a:cs typeface="Arial"/>
              </a:rPr>
              <a:t>notre</a:t>
            </a:r>
            <a:r>
              <a:rPr lang="fr-FR" sz="2300" b="1" spc="-25" dirty="0">
                <a:solidFill>
                  <a:srgbClr val="164194"/>
                </a:solidFill>
                <a:latin typeface="Arial"/>
                <a:cs typeface="Arial"/>
              </a:rPr>
              <a:t> </a:t>
            </a:r>
            <a:r>
              <a:rPr lang="fr-FR" sz="2300" b="1" dirty="0">
                <a:solidFill>
                  <a:srgbClr val="164194"/>
                </a:solidFill>
                <a:latin typeface="Arial"/>
                <a:cs typeface="Arial"/>
              </a:rPr>
              <a:t>démarche</a:t>
            </a:r>
            <a:r>
              <a:rPr lang="fr-FR" sz="2300" b="1" spc="-25" dirty="0">
                <a:solidFill>
                  <a:srgbClr val="164194"/>
                </a:solidFill>
                <a:latin typeface="Arial"/>
                <a:cs typeface="Arial"/>
              </a:rPr>
              <a:t> </a:t>
            </a:r>
            <a:r>
              <a:rPr lang="fr-FR" sz="2300" b="1" spc="-10" dirty="0">
                <a:solidFill>
                  <a:srgbClr val="164194"/>
                </a:solidFill>
                <a:latin typeface="Arial"/>
                <a:cs typeface="Arial"/>
              </a:rPr>
              <a:t>responsable</a:t>
            </a:r>
            <a:endParaRPr lang="fr-FR" sz="2300" dirty="0">
              <a:solidFill>
                <a:prstClr val="black"/>
              </a:solidFill>
              <a:latin typeface="Arial"/>
              <a:cs typeface="Arial"/>
            </a:endParaRPr>
          </a:p>
        </p:txBody>
      </p:sp>
      <p:sp>
        <p:nvSpPr>
          <p:cNvPr id="7" name="object 9">
            <a:extLst>
              <a:ext uri="{FF2B5EF4-FFF2-40B4-BE49-F238E27FC236}">
                <a16:creationId xmlns:a16="http://schemas.microsoft.com/office/drawing/2014/main" id="{651DCD92-7405-69B6-9A11-35A129BBA73F}"/>
              </a:ext>
            </a:extLst>
          </p:cNvPr>
          <p:cNvSpPr txBox="1"/>
          <p:nvPr/>
        </p:nvSpPr>
        <p:spPr>
          <a:xfrm>
            <a:off x="1319407" y="5118639"/>
            <a:ext cx="1894427" cy="566822"/>
          </a:xfrm>
          <a:prstGeom prst="rect">
            <a:avLst/>
          </a:prstGeom>
        </p:spPr>
        <p:txBody>
          <a:bodyPr vert="horz" wrap="square" lIns="0" tIns="12700" rIns="0" bIns="0" rtlCol="0">
            <a:spAutoFit/>
          </a:bodyPr>
          <a:lstStyle/>
          <a:p>
            <a:pPr marL="12700" marR="5080" indent="278130" algn="r">
              <a:spcBef>
                <a:spcPts val="100"/>
              </a:spcBef>
            </a:pPr>
            <a:r>
              <a:rPr sz="1200" b="1" dirty="0">
                <a:solidFill>
                  <a:srgbClr val="009640"/>
                </a:solidFill>
                <a:latin typeface="Arial" panose="020B0604020202020204" pitchFamily="34" charset="0"/>
                <a:cs typeface="Arial" panose="020B0604020202020204" pitchFamily="34" charset="0"/>
              </a:rPr>
              <a:t>RENFORCER </a:t>
            </a:r>
            <a:r>
              <a:rPr sz="1200" b="1" spc="-20" dirty="0">
                <a:solidFill>
                  <a:srgbClr val="009640"/>
                </a:solidFill>
                <a:latin typeface="Arial" panose="020B0604020202020204" pitchFamily="34" charset="0"/>
                <a:cs typeface="Arial" panose="020B0604020202020204" pitchFamily="34" charset="0"/>
              </a:rPr>
              <a:t>VOTRE </a:t>
            </a:r>
            <a:r>
              <a:rPr sz="1200" b="1" dirty="0">
                <a:solidFill>
                  <a:srgbClr val="009640"/>
                </a:solidFill>
                <a:latin typeface="Arial" panose="020B0604020202020204" pitchFamily="34" charset="0"/>
                <a:cs typeface="Arial" panose="020B0604020202020204" pitchFamily="34" charset="0"/>
              </a:rPr>
              <a:t>SÉCURITÉ </a:t>
            </a:r>
            <a:r>
              <a:rPr sz="1200" b="1" dirty="0">
                <a:solidFill>
                  <a:srgbClr val="164194"/>
                </a:solidFill>
                <a:latin typeface="Arial" panose="020B0604020202020204" pitchFamily="34" charset="0"/>
                <a:cs typeface="Arial" panose="020B0604020202020204" pitchFamily="34" charset="0"/>
              </a:rPr>
              <a:t>ET CELLE </a:t>
            </a:r>
            <a:r>
              <a:rPr sz="1200" b="1" spc="-25" dirty="0">
                <a:solidFill>
                  <a:srgbClr val="164194"/>
                </a:solidFill>
                <a:latin typeface="Arial" panose="020B0604020202020204" pitchFamily="34" charset="0"/>
                <a:cs typeface="Arial" panose="020B0604020202020204" pitchFamily="34" charset="0"/>
              </a:rPr>
              <a:t>DE </a:t>
            </a:r>
            <a:r>
              <a:rPr sz="1200" b="1" dirty="0">
                <a:solidFill>
                  <a:srgbClr val="164194"/>
                </a:solidFill>
                <a:latin typeface="Arial" panose="020B0604020202020204" pitchFamily="34" charset="0"/>
                <a:cs typeface="Arial" panose="020B0604020202020204" pitchFamily="34" charset="0"/>
              </a:rPr>
              <a:t>NOS </a:t>
            </a:r>
            <a:r>
              <a:rPr sz="1200" b="1" spc="-10" dirty="0">
                <a:solidFill>
                  <a:srgbClr val="164194"/>
                </a:solidFill>
                <a:latin typeface="Arial" panose="020B0604020202020204" pitchFamily="34" charset="0"/>
                <a:cs typeface="Arial" panose="020B0604020202020204" pitchFamily="34" charset="0"/>
              </a:rPr>
              <a:t>COLLABORATEURS</a:t>
            </a:r>
            <a:endParaRPr sz="1200" dirty="0">
              <a:solidFill>
                <a:prstClr val="black"/>
              </a:solidFill>
              <a:latin typeface="Arial" panose="020B0604020202020204" pitchFamily="34" charset="0"/>
              <a:cs typeface="Arial" panose="020B0604020202020204" pitchFamily="34" charset="0"/>
            </a:endParaRPr>
          </a:p>
        </p:txBody>
      </p:sp>
      <p:sp>
        <p:nvSpPr>
          <p:cNvPr id="8" name="object 10">
            <a:extLst>
              <a:ext uri="{FF2B5EF4-FFF2-40B4-BE49-F238E27FC236}">
                <a16:creationId xmlns:a16="http://schemas.microsoft.com/office/drawing/2014/main" id="{0A5C1658-0E17-B6D8-179E-8BF3B0B46F10}"/>
              </a:ext>
            </a:extLst>
          </p:cNvPr>
          <p:cNvSpPr txBox="1"/>
          <p:nvPr/>
        </p:nvSpPr>
        <p:spPr>
          <a:xfrm>
            <a:off x="6779525" y="4194218"/>
            <a:ext cx="2007482" cy="751488"/>
          </a:xfrm>
          <a:prstGeom prst="rect">
            <a:avLst/>
          </a:prstGeom>
        </p:spPr>
        <p:txBody>
          <a:bodyPr vert="horz" wrap="square" lIns="0" tIns="12700" rIns="0" bIns="0" rtlCol="0">
            <a:spAutoFit/>
          </a:bodyPr>
          <a:lstStyle/>
          <a:p>
            <a:pPr marL="12700" marR="5080">
              <a:spcBef>
                <a:spcPts val="100"/>
              </a:spcBef>
            </a:pPr>
            <a:r>
              <a:rPr sz="1200" b="1" dirty="0">
                <a:solidFill>
                  <a:srgbClr val="164194"/>
                </a:solidFill>
                <a:latin typeface="Arial" panose="020B0604020202020204" pitchFamily="34" charset="0"/>
                <a:cs typeface="Arial" panose="020B0604020202020204" pitchFamily="34" charset="0"/>
              </a:rPr>
              <a:t>CONTRIBUER </a:t>
            </a:r>
            <a:r>
              <a:rPr sz="1200" b="1" spc="-10" dirty="0">
                <a:solidFill>
                  <a:srgbClr val="164194"/>
                </a:solidFill>
                <a:latin typeface="Arial" panose="020B0604020202020204" pitchFamily="34" charset="0"/>
                <a:cs typeface="Arial" panose="020B0604020202020204" pitchFamily="34" charset="0"/>
              </a:rPr>
              <a:t>ENSEMBLE</a:t>
            </a:r>
            <a:r>
              <a:rPr sz="1200" b="1" spc="500" dirty="0">
                <a:solidFill>
                  <a:srgbClr val="164194"/>
                </a:solidFill>
                <a:latin typeface="Arial" panose="020B0604020202020204" pitchFamily="34" charset="0"/>
                <a:cs typeface="Arial" panose="020B0604020202020204" pitchFamily="34" charset="0"/>
              </a:rPr>
              <a:t> </a:t>
            </a:r>
            <a:r>
              <a:rPr sz="1200" b="1" dirty="0">
                <a:solidFill>
                  <a:srgbClr val="164194"/>
                </a:solidFill>
                <a:latin typeface="Arial" panose="020B0604020202020204" pitchFamily="34" charset="0"/>
                <a:cs typeface="Arial" panose="020B0604020202020204" pitchFamily="34" charset="0"/>
              </a:rPr>
              <a:t>À</a:t>
            </a:r>
            <a:r>
              <a:rPr sz="1200" b="1" spc="-5" dirty="0">
                <a:solidFill>
                  <a:srgbClr val="164194"/>
                </a:solidFill>
                <a:latin typeface="Arial" panose="020B0604020202020204" pitchFamily="34" charset="0"/>
                <a:cs typeface="Arial" panose="020B0604020202020204" pitchFamily="34" charset="0"/>
              </a:rPr>
              <a:t> </a:t>
            </a:r>
            <a:r>
              <a:rPr sz="1200" b="1" dirty="0">
                <a:solidFill>
                  <a:srgbClr val="164194"/>
                </a:solidFill>
                <a:latin typeface="Arial" panose="020B0604020202020204" pitchFamily="34" charset="0"/>
                <a:cs typeface="Arial" panose="020B0604020202020204" pitchFamily="34" charset="0"/>
              </a:rPr>
              <a:t>RÉDUIRE</a:t>
            </a:r>
            <a:r>
              <a:rPr sz="1200" b="1" spc="-5" dirty="0">
                <a:solidFill>
                  <a:srgbClr val="164194"/>
                </a:solidFill>
                <a:latin typeface="Arial" panose="020B0604020202020204" pitchFamily="34" charset="0"/>
                <a:cs typeface="Arial" panose="020B0604020202020204" pitchFamily="34" charset="0"/>
              </a:rPr>
              <a:t> </a:t>
            </a:r>
            <a:r>
              <a:rPr sz="1200" b="1" dirty="0">
                <a:solidFill>
                  <a:srgbClr val="164194"/>
                </a:solidFill>
                <a:latin typeface="Arial" panose="020B0604020202020204" pitchFamily="34" charset="0"/>
                <a:cs typeface="Arial" panose="020B0604020202020204" pitchFamily="34" charset="0"/>
              </a:rPr>
              <a:t>VOTRE</a:t>
            </a:r>
            <a:r>
              <a:rPr sz="1200" b="1" spc="-5" dirty="0">
                <a:solidFill>
                  <a:srgbClr val="164194"/>
                </a:solidFill>
                <a:latin typeface="Arial" panose="020B0604020202020204" pitchFamily="34" charset="0"/>
                <a:cs typeface="Arial" panose="020B0604020202020204" pitchFamily="34" charset="0"/>
              </a:rPr>
              <a:t> </a:t>
            </a:r>
            <a:r>
              <a:rPr sz="1200" b="1" spc="-25" dirty="0">
                <a:solidFill>
                  <a:srgbClr val="009640"/>
                </a:solidFill>
                <a:latin typeface="Arial" panose="020B0604020202020204" pitchFamily="34" charset="0"/>
                <a:cs typeface="Arial" panose="020B0604020202020204" pitchFamily="34" charset="0"/>
              </a:rPr>
              <a:t>IMPACT </a:t>
            </a:r>
            <a:r>
              <a:rPr sz="1200" b="1" spc="-10" dirty="0">
                <a:solidFill>
                  <a:srgbClr val="009640"/>
                </a:solidFill>
                <a:latin typeface="Arial" panose="020B0604020202020204" pitchFamily="34" charset="0"/>
                <a:cs typeface="Arial" panose="020B0604020202020204" pitchFamily="34" charset="0"/>
              </a:rPr>
              <a:t>ENVIRONNEMENTAL</a:t>
            </a:r>
            <a:endParaRPr sz="1200" dirty="0">
              <a:solidFill>
                <a:prstClr val="black"/>
              </a:solidFill>
              <a:latin typeface="Arial" panose="020B0604020202020204" pitchFamily="34" charset="0"/>
              <a:cs typeface="Arial" panose="020B0604020202020204" pitchFamily="34" charset="0"/>
            </a:endParaRPr>
          </a:p>
        </p:txBody>
      </p:sp>
      <p:sp>
        <p:nvSpPr>
          <p:cNvPr id="9" name="object 11">
            <a:extLst>
              <a:ext uri="{FF2B5EF4-FFF2-40B4-BE49-F238E27FC236}">
                <a16:creationId xmlns:a16="http://schemas.microsoft.com/office/drawing/2014/main" id="{634D0B5D-4452-1D43-5F11-D4FE1C250C3A}"/>
              </a:ext>
            </a:extLst>
          </p:cNvPr>
          <p:cNvSpPr txBox="1"/>
          <p:nvPr/>
        </p:nvSpPr>
        <p:spPr>
          <a:xfrm>
            <a:off x="6014604" y="2383744"/>
            <a:ext cx="1757045" cy="566822"/>
          </a:xfrm>
          <a:prstGeom prst="rect">
            <a:avLst/>
          </a:prstGeom>
        </p:spPr>
        <p:txBody>
          <a:bodyPr vert="horz" wrap="square" lIns="0" tIns="12700" rIns="0" bIns="0" rtlCol="0">
            <a:spAutoFit/>
          </a:bodyPr>
          <a:lstStyle/>
          <a:p>
            <a:pPr marL="12700" marR="5080">
              <a:spcBef>
                <a:spcPts val="100"/>
              </a:spcBef>
            </a:pPr>
            <a:r>
              <a:rPr sz="1200" b="1" dirty="0">
                <a:solidFill>
                  <a:srgbClr val="164194"/>
                </a:solidFill>
                <a:latin typeface="Arial" panose="020B0604020202020204" pitchFamily="34" charset="0"/>
                <a:cs typeface="Arial" panose="020B0604020202020204" pitchFamily="34" charset="0"/>
              </a:rPr>
              <a:t>VOUS</a:t>
            </a:r>
            <a:r>
              <a:rPr sz="1200" b="1" spc="-10" dirty="0">
                <a:solidFill>
                  <a:srgbClr val="164194"/>
                </a:solidFill>
                <a:latin typeface="Arial" panose="020B0604020202020204" pitchFamily="34" charset="0"/>
                <a:cs typeface="Arial" panose="020B0604020202020204" pitchFamily="34" charset="0"/>
              </a:rPr>
              <a:t> </a:t>
            </a:r>
            <a:r>
              <a:rPr sz="1200" b="1" dirty="0">
                <a:solidFill>
                  <a:srgbClr val="164194"/>
                </a:solidFill>
                <a:latin typeface="Arial" panose="020B0604020202020204" pitchFamily="34" charset="0"/>
                <a:cs typeface="Arial" panose="020B0604020202020204" pitchFamily="34" charset="0"/>
              </a:rPr>
              <a:t>APPORTER</a:t>
            </a:r>
            <a:r>
              <a:rPr sz="1200" b="1" spc="-5" dirty="0">
                <a:solidFill>
                  <a:srgbClr val="164194"/>
                </a:solidFill>
                <a:latin typeface="Arial" panose="020B0604020202020204" pitchFamily="34" charset="0"/>
                <a:cs typeface="Arial" panose="020B0604020202020204" pitchFamily="34" charset="0"/>
              </a:rPr>
              <a:t> </a:t>
            </a:r>
            <a:r>
              <a:rPr sz="1200" b="1" spc="-25" dirty="0">
                <a:solidFill>
                  <a:srgbClr val="164194"/>
                </a:solidFill>
                <a:latin typeface="Arial" panose="020B0604020202020204" pitchFamily="34" charset="0"/>
                <a:cs typeface="Arial" panose="020B0604020202020204" pitchFamily="34" charset="0"/>
              </a:rPr>
              <a:t>UNE </a:t>
            </a:r>
            <a:r>
              <a:rPr sz="1200" b="1" dirty="0">
                <a:solidFill>
                  <a:srgbClr val="009640"/>
                </a:solidFill>
                <a:latin typeface="Arial" panose="020B0604020202020204" pitchFamily="34" charset="0"/>
                <a:cs typeface="Arial" panose="020B0604020202020204" pitchFamily="34" charset="0"/>
              </a:rPr>
              <a:t>EXPÉRIENCE DE</a:t>
            </a:r>
            <a:r>
              <a:rPr sz="1200" b="1" spc="5" dirty="0">
                <a:solidFill>
                  <a:srgbClr val="009640"/>
                </a:solidFill>
                <a:latin typeface="Arial" panose="020B0604020202020204" pitchFamily="34" charset="0"/>
                <a:cs typeface="Arial" panose="020B0604020202020204" pitchFamily="34" charset="0"/>
              </a:rPr>
              <a:t> </a:t>
            </a:r>
            <a:r>
              <a:rPr sz="1200" b="1" spc="-10" dirty="0">
                <a:solidFill>
                  <a:srgbClr val="009640"/>
                </a:solidFill>
                <a:latin typeface="Arial" panose="020B0604020202020204" pitchFamily="34" charset="0"/>
                <a:cs typeface="Arial" panose="020B0604020202020204" pitchFamily="34" charset="0"/>
              </a:rPr>
              <a:t>QUALITÉ</a:t>
            </a:r>
            <a:endParaRPr sz="1200" dirty="0">
              <a:solidFill>
                <a:prstClr val="black"/>
              </a:solidFill>
              <a:latin typeface="Arial" panose="020B0604020202020204" pitchFamily="34" charset="0"/>
              <a:cs typeface="Arial" panose="020B0604020202020204" pitchFamily="34" charset="0"/>
            </a:endParaRPr>
          </a:p>
        </p:txBody>
      </p:sp>
      <p:sp>
        <p:nvSpPr>
          <p:cNvPr id="10" name="object 12">
            <a:extLst>
              <a:ext uri="{FF2B5EF4-FFF2-40B4-BE49-F238E27FC236}">
                <a16:creationId xmlns:a16="http://schemas.microsoft.com/office/drawing/2014/main" id="{59533312-E74D-C785-CAAE-7F304DBA437F}"/>
              </a:ext>
            </a:extLst>
          </p:cNvPr>
          <p:cNvSpPr txBox="1"/>
          <p:nvPr/>
        </p:nvSpPr>
        <p:spPr>
          <a:xfrm>
            <a:off x="1003964" y="2935048"/>
            <a:ext cx="1543050" cy="1120820"/>
          </a:xfrm>
          <a:prstGeom prst="rect">
            <a:avLst/>
          </a:prstGeom>
        </p:spPr>
        <p:txBody>
          <a:bodyPr vert="horz" wrap="square" lIns="0" tIns="12700" rIns="0" bIns="0" rtlCol="0">
            <a:spAutoFit/>
          </a:bodyPr>
          <a:lstStyle/>
          <a:p>
            <a:pPr marL="76835" marR="5080" indent="-64769" algn="r">
              <a:spcBef>
                <a:spcPts val="100"/>
              </a:spcBef>
            </a:pPr>
            <a:r>
              <a:rPr sz="1200" b="1" dirty="0">
                <a:solidFill>
                  <a:srgbClr val="164194"/>
                </a:solidFill>
                <a:latin typeface="Arial" panose="020B0604020202020204" pitchFamily="34" charset="0"/>
                <a:cs typeface="Arial" panose="020B0604020202020204" pitchFamily="34" charset="0"/>
              </a:rPr>
              <a:t>ÊTRE UN </a:t>
            </a:r>
            <a:r>
              <a:rPr sz="1200" b="1" spc="-20" dirty="0">
                <a:solidFill>
                  <a:srgbClr val="009640"/>
                </a:solidFill>
                <a:latin typeface="Arial" panose="020B0604020202020204" pitchFamily="34" charset="0"/>
                <a:cs typeface="Arial" panose="020B0604020202020204" pitchFamily="34" charset="0"/>
              </a:rPr>
              <a:t>PARTENAIRE </a:t>
            </a:r>
            <a:r>
              <a:rPr sz="1200" b="1" dirty="0">
                <a:solidFill>
                  <a:srgbClr val="009640"/>
                </a:solidFill>
                <a:latin typeface="Arial" panose="020B0604020202020204" pitchFamily="34" charset="0"/>
                <a:cs typeface="Arial" panose="020B0604020202020204" pitchFamily="34" charset="0"/>
              </a:rPr>
              <a:t>RESPONSABLE</a:t>
            </a:r>
            <a:r>
              <a:rPr sz="1200" b="1" spc="-10" dirty="0">
                <a:solidFill>
                  <a:srgbClr val="009640"/>
                </a:solidFill>
                <a:latin typeface="Arial" panose="020B0604020202020204" pitchFamily="34" charset="0"/>
                <a:cs typeface="Arial" panose="020B0604020202020204" pitchFamily="34" charset="0"/>
              </a:rPr>
              <a:t> </a:t>
            </a:r>
            <a:r>
              <a:rPr sz="1200" b="1" spc="-25" dirty="0">
                <a:solidFill>
                  <a:srgbClr val="164194"/>
                </a:solidFill>
                <a:latin typeface="Arial" panose="020B0604020202020204" pitchFamily="34" charset="0"/>
                <a:cs typeface="Arial" panose="020B0604020202020204" pitchFamily="34" charset="0"/>
              </a:rPr>
              <a:t>ET </a:t>
            </a:r>
            <a:r>
              <a:rPr sz="1200" b="1" dirty="0">
                <a:solidFill>
                  <a:srgbClr val="164194"/>
                </a:solidFill>
                <a:latin typeface="Arial" panose="020B0604020202020204" pitchFamily="34" charset="0"/>
                <a:cs typeface="Arial" panose="020B0604020202020204" pitchFamily="34" charset="0"/>
              </a:rPr>
              <a:t>RESPECTUEUX</a:t>
            </a:r>
            <a:r>
              <a:rPr sz="1200" b="1" spc="-5" dirty="0">
                <a:solidFill>
                  <a:srgbClr val="164194"/>
                </a:solidFill>
                <a:latin typeface="Arial" panose="020B0604020202020204" pitchFamily="34" charset="0"/>
                <a:cs typeface="Arial" panose="020B0604020202020204" pitchFamily="34" charset="0"/>
              </a:rPr>
              <a:t> </a:t>
            </a:r>
            <a:r>
              <a:rPr sz="1200" b="1" dirty="0">
                <a:solidFill>
                  <a:srgbClr val="164194"/>
                </a:solidFill>
                <a:latin typeface="Arial" panose="020B0604020202020204" pitchFamily="34" charset="0"/>
                <a:cs typeface="Arial" panose="020B0604020202020204" pitchFamily="34" charset="0"/>
              </a:rPr>
              <a:t>DE </a:t>
            </a:r>
            <a:r>
              <a:rPr sz="1200" b="1" spc="-25" dirty="0">
                <a:solidFill>
                  <a:srgbClr val="164194"/>
                </a:solidFill>
                <a:latin typeface="Arial" panose="020B0604020202020204" pitchFamily="34" charset="0"/>
                <a:cs typeface="Arial" panose="020B0604020202020204" pitchFamily="34" charset="0"/>
              </a:rPr>
              <a:t>LA </a:t>
            </a:r>
            <a:r>
              <a:rPr sz="1200" b="1" dirty="0">
                <a:solidFill>
                  <a:srgbClr val="164194"/>
                </a:solidFill>
                <a:latin typeface="Arial" panose="020B0604020202020204" pitchFamily="34" charset="0"/>
                <a:cs typeface="Arial" panose="020B0604020202020204" pitchFamily="34" charset="0"/>
              </a:rPr>
              <a:t>VALEUR</a:t>
            </a:r>
            <a:r>
              <a:rPr sz="1200" b="1" spc="-55" dirty="0">
                <a:solidFill>
                  <a:srgbClr val="164194"/>
                </a:solidFill>
                <a:latin typeface="Arial" panose="020B0604020202020204" pitchFamily="34" charset="0"/>
                <a:cs typeface="Arial" panose="020B0604020202020204" pitchFamily="34" charset="0"/>
              </a:rPr>
              <a:t> </a:t>
            </a:r>
            <a:r>
              <a:rPr sz="1200" b="1" spc="-10" dirty="0">
                <a:solidFill>
                  <a:srgbClr val="164194"/>
                </a:solidFill>
                <a:latin typeface="Arial" panose="020B0604020202020204" pitchFamily="34" charset="0"/>
                <a:cs typeface="Arial" panose="020B0604020202020204" pitchFamily="34" charset="0"/>
              </a:rPr>
              <a:t>HUMAINE</a:t>
            </a:r>
            <a:endParaRPr sz="1200" dirty="0">
              <a:solidFill>
                <a:prstClr val="black"/>
              </a:solidFill>
              <a:latin typeface="Arial" panose="020B0604020202020204" pitchFamily="34" charset="0"/>
              <a:cs typeface="Arial" panose="020B0604020202020204" pitchFamily="34" charset="0"/>
            </a:endParaRPr>
          </a:p>
        </p:txBody>
      </p:sp>
      <p:sp>
        <p:nvSpPr>
          <p:cNvPr id="13" name="Rectangle : coins arrondis 12">
            <a:extLst>
              <a:ext uri="{FF2B5EF4-FFF2-40B4-BE49-F238E27FC236}">
                <a16:creationId xmlns:a16="http://schemas.microsoft.com/office/drawing/2014/main" id="{777795AA-F6DD-1ADE-7FA4-F26764F74102}"/>
              </a:ext>
            </a:extLst>
          </p:cNvPr>
          <p:cNvSpPr/>
          <p:nvPr/>
        </p:nvSpPr>
        <p:spPr>
          <a:xfrm rot="1740760">
            <a:off x="8535232" y="4518920"/>
            <a:ext cx="4403322" cy="2590842"/>
          </a:xfrm>
          <a:prstGeom prst="roundRect">
            <a:avLst>
              <a:gd name="adj" fmla="val 50000"/>
            </a:avLst>
          </a:prstGeom>
          <a:blipFill dpi="0" rotWithShape="0">
            <a:blip r:embed="rId3"/>
            <a:srcRect/>
            <a:stretch>
              <a:fillRect l="-13000" r="-31000" b="1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9770855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552474D0-85C6-83BF-C841-8CD314C532AD}"/>
              </a:ext>
            </a:extLst>
          </p:cNvPr>
          <p:cNvSpPr>
            <a:spLocks noGrp="1"/>
          </p:cNvSpPr>
          <p:nvPr>
            <p:ph type="title"/>
          </p:nvPr>
        </p:nvSpPr>
        <p:spPr/>
        <p:txBody>
          <a:bodyPr>
            <a:normAutofit/>
          </a:bodyPr>
          <a:lstStyle/>
          <a:p>
            <a:r>
              <a:rPr lang="fr-FR" sz="3600" b="1" dirty="0">
                <a:latin typeface="Arial" panose="020B0604020202020204" pitchFamily="34" charset="0"/>
                <a:cs typeface="Arial" panose="020B0604020202020204" pitchFamily="34" charset="0"/>
              </a:rPr>
              <a:t>Une démarche</a:t>
            </a:r>
            <a:endParaRPr lang="fr-FR" b="1" dirty="0"/>
          </a:p>
        </p:txBody>
      </p:sp>
      <p:sp>
        <p:nvSpPr>
          <p:cNvPr id="6" name="object 22">
            <a:extLst>
              <a:ext uri="{FF2B5EF4-FFF2-40B4-BE49-F238E27FC236}">
                <a16:creationId xmlns:a16="http://schemas.microsoft.com/office/drawing/2014/main" id="{5691BA19-6761-E172-F7D8-949FC1D19391}"/>
              </a:ext>
            </a:extLst>
          </p:cNvPr>
          <p:cNvSpPr txBox="1"/>
          <p:nvPr/>
        </p:nvSpPr>
        <p:spPr>
          <a:xfrm>
            <a:off x="172765" y="1189917"/>
            <a:ext cx="5606415" cy="375920"/>
          </a:xfrm>
          <a:prstGeom prst="rect">
            <a:avLst/>
          </a:prstGeom>
        </p:spPr>
        <p:txBody>
          <a:bodyPr vert="horz" wrap="square" lIns="0" tIns="12700" rIns="0" bIns="0" rtlCol="0">
            <a:spAutoFit/>
          </a:bodyPr>
          <a:lstStyle/>
          <a:p>
            <a:pPr marL="12700">
              <a:spcBef>
                <a:spcPts val="100"/>
              </a:spcBef>
            </a:pPr>
            <a:r>
              <a:rPr lang="fr-FR" sz="2300" b="1" dirty="0">
                <a:solidFill>
                  <a:srgbClr val="164194"/>
                </a:solidFill>
                <a:latin typeface="Arial"/>
                <a:cs typeface="Arial"/>
              </a:rPr>
              <a:t>responsable</a:t>
            </a:r>
            <a:r>
              <a:rPr lang="fr-FR" sz="2300" b="1" spc="-65" dirty="0">
                <a:solidFill>
                  <a:srgbClr val="164194"/>
                </a:solidFill>
                <a:latin typeface="Arial"/>
                <a:cs typeface="Arial"/>
              </a:rPr>
              <a:t> </a:t>
            </a:r>
            <a:r>
              <a:rPr lang="fr-FR" sz="2300" b="1" spc="-10" dirty="0">
                <a:solidFill>
                  <a:srgbClr val="164194"/>
                </a:solidFill>
                <a:latin typeface="Arial"/>
                <a:cs typeface="Arial"/>
              </a:rPr>
              <a:t>labellisée</a:t>
            </a:r>
            <a:endParaRPr lang="fr-FR" sz="2300" dirty="0">
              <a:solidFill>
                <a:prstClr val="black"/>
              </a:solidFill>
              <a:latin typeface="Arial"/>
              <a:cs typeface="Arial"/>
            </a:endParaRPr>
          </a:p>
        </p:txBody>
      </p:sp>
      <p:sp>
        <p:nvSpPr>
          <p:cNvPr id="2" name="object 25">
            <a:extLst>
              <a:ext uri="{FF2B5EF4-FFF2-40B4-BE49-F238E27FC236}">
                <a16:creationId xmlns:a16="http://schemas.microsoft.com/office/drawing/2014/main" id="{1FDA3C73-1446-45D1-1958-20EBF4E0E270}"/>
              </a:ext>
            </a:extLst>
          </p:cNvPr>
          <p:cNvSpPr/>
          <p:nvPr/>
        </p:nvSpPr>
        <p:spPr>
          <a:xfrm>
            <a:off x="3429852" y="3586284"/>
            <a:ext cx="666750" cy="121285"/>
          </a:xfrm>
          <a:custGeom>
            <a:avLst/>
            <a:gdLst/>
            <a:ahLst/>
            <a:cxnLst/>
            <a:rect l="l" t="t" r="r" b="b"/>
            <a:pathLst>
              <a:path w="666750" h="121285">
                <a:moveTo>
                  <a:pt x="666457" y="0"/>
                </a:moveTo>
                <a:lnTo>
                  <a:pt x="0" y="0"/>
                </a:lnTo>
                <a:lnTo>
                  <a:pt x="0" y="120980"/>
                </a:lnTo>
                <a:lnTo>
                  <a:pt x="666457" y="120980"/>
                </a:lnTo>
                <a:lnTo>
                  <a:pt x="666457" y="0"/>
                </a:lnTo>
                <a:close/>
              </a:path>
            </a:pathLst>
          </a:custGeom>
          <a:solidFill>
            <a:srgbClr val="D1E7D2"/>
          </a:solidFill>
        </p:spPr>
        <p:txBody>
          <a:bodyPr wrap="square" lIns="0" tIns="0" rIns="0" bIns="0" rtlCol="0"/>
          <a:lstStyle/>
          <a:p>
            <a:endParaRPr>
              <a:solidFill>
                <a:prstClr val="black"/>
              </a:solidFill>
            </a:endParaRPr>
          </a:p>
        </p:txBody>
      </p:sp>
      <p:sp>
        <p:nvSpPr>
          <p:cNvPr id="3" name="object 27">
            <a:extLst>
              <a:ext uri="{FF2B5EF4-FFF2-40B4-BE49-F238E27FC236}">
                <a16:creationId xmlns:a16="http://schemas.microsoft.com/office/drawing/2014/main" id="{62858A64-A5B8-133D-784D-CB59C685577D}"/>
              </a:ext>
            </a:extLst>
          </p:cNvPr>
          <p:cNvSpPr txBox="1"/>
          <p:nvPr/>
        </p:nvSpPr>
        <p:spPr>
          <a:xfrm>
            <a:off x="3400627" y="3451062"/>
            <a:ext cx="5322570" cy="505267"/>
          </a:xfrm>
          <a:prstGeom prst="rect">
            <a:avLst/>
          </a:prstGeom>
        </p:spPr>
        <p:txBody>
          <a:bodyPr vert="horz" wrap="square" lIns="0" tIns="12700" rIns="0" bIns="0" rtlCol="0">
            <a:spAutoFit/>
          </a:bodyPr>
          <a:lstStyle/>
          <a:p>
            <a:pPr marL="12700">
              <a:spcBef>
                <a:spcPts val="100"/>
              </a:spcBef>
            </a:pPr>
            <a:r>
              <a:rPr sz="1600" b="1" dirty="0">
                <a:solidFill>
                  <a:srgbClr val="164194"/>
                </a:solidFill>
                <a:latin typeface="Arial"/>
                <a:cs typeface="Arial"/>
              </a:rPr>
              <a:t>202</a:t>
            </a:r>
            <a:r>
              <a:rPr lang="fr-FR" sz="1600" b="1" dirty="0">
                <a:solidFill>
                  <a:srgbClr val="164194"/>
                </a:solidFill>
                <a:latin typeface="Arial"/>
                <a:cs typeface="Arial"/>
              </a:rPr>
              <a:t>3</a:t>
            </a:r>
            <a:r>
              <a:rPr sz="1600" b="1" spc="-20" dirty="0">
                <a:solidFill>
                  <a:srgbClr val="164194"/>
                </a:solidFill>
                <a:latin typeface="Arial"/>
                <a:cs typeface="Arial"/>
              </a:rPr>
              <a:t> </a:t>
            </a:r>
            <a:r>
              <a:rPr sz="1600" b="1" dirty="0">
                <a:solidFill>
                  <a:srgbClr val="164194"/>
                </a:solidFill>
                <a:latin typeface="Arial"/>
                <a:cs typeface="Arial"/>
              </a:rPr>
              <a:t>:</a:t>
            </a:r>
            <a:r>
              <a:rPr sz="1600" b="1" spc="-10" dirty="0">
                <a:solidFill>
                  <a:srgbClr val="164194"/>
                </a:solidFill>
                <a:latin typeface="Arial"/>
                <a:cs typeface="Arial"/>
              </a:rPr>
              <a:t> </a:t>
            </a:r>
            <a:r>
              <a:rPr lang="fr-FR" sz="1600" b="1" spc="-10" dirty="0">
                <a:solidFill>
                  <a:srgbClr val="164194"/>
                </a:solidFill>
                <a:latin typeface="Arial"/>
                <a:cs typeface="Arial"/>
              </a:rPr>
              <a:t>Pour la 3</a:t>
            </a:r>
            <a:r>
              <a:rPr lang="fr-FR" sz="1600" b="1" spc="-10" baseline="30000" dirty="0">
                <a:solidFill>
                  <a:srgbClr val="164194"/>
                </a:solidFill>
                <a:latin typeface="Arial"/>
                <a:cs typeface="Arial"/>
              </a:rPr>
              <a:t>ème</a:t>
            </a:r>
            <a:r>
              <a:rPr lang="fr-FR" sz="1600" b="1" spc="-10" dirty="0">
                <a:solidFill>
                  <a:srgbClr val="164194"/>
                </a:solidFill>
                <a:latin typeface="Arial"/>
                <a:cs typeface="Arial"/>
              </a:rPr>
              <a:t> année consécutive</a:t>
            </a:r>
            <a:r>
              <a:rPr sz="1600" spc="-20" dirty="0">
                <a:solidFill>
                  <a:srgbClr val="164194"/>
                </a:solidFill>
                <a:latin typeface="Arial"/>
                <a:cs typeface="Arial"/>
              </a:rPr>
              <a:t> </a:t>
            </a:r>
            <a:r>
              <a:rPr sz="1600" dirty="0">
                <a:solidFill>
                  <a:srgbClr val="164194"/>
                </a:solidFill>
                <a:latin typeface="Arial"/>
                <a:cs typeface="Arial"/>
              </a:rPr>
              <a:t>«</a:t>
            </a:r>
            <a:r>
              <a:rPr sz="1600" spc="-15" dirty="0">
                <a:solidFill>
                  <a:srgbClr val="164194"/>
                </a:solidFill>
                <a:latin typeface="Arial"/>
                <a:cs typeface="Arial"/>
              </a:rPr>
              <a:t> </a:t>
            </a:r>
            <a:r>
              <a:rPr sz="1600" dirty="0">
                <a:solidFill>
                  <a:srgbClr val="164194"/>
                </a:solidFill>
                <a:latin typeface="Arial"/>
                <a:cs typeface="Arial"/>
              </a:rPr>
              <a:t>ENSEIGNE</a:t>
            </a:r>
            <a:r>
              <a:rPr sz="1600" spc="-10" dirty="0">
                <a:solidFill>
                  <a:srgbClr val="164194"/>
                </a:solidFill>
                <a:latin typeface="Arial"/>
                <a:cs typeface="Arial"/>
              </a:rPr>
              <a:t> </a:t>
            </a:r>
            <a:r>
              <a:rPr sz="1600" dirty="0">
                <a:solidFill>
                  <a:srgbClr val="164194"/>
                </a:solidFill>
                <a:latin typeface="Arial"/>
                <a:cs typeface="Arial"/>
              </a:rPr>
              <a:t>RESPONSABLE</a:t>
            </a:r>
            <a:r>
              <a:rPr sz="1600" spc="-10" dirty="0">
                <a:solidFill>
                  <a:srgbClr val="164194"/>
                </a:solidFill>
                <a:latin typeface="Arial"/>
                <a:cs typeface="Arial"/>
              </a:rPr>
              <a:t> </a:t>
            </a:r>
            <a:r>
              <a:rPr sz="1600" spc="-50" dirty="0">
                <a:solidFill>
                  <a:srgbClr val="164194"/>
                </a:solidFill>
                <a:latin typeface="Arial"/>
                <a:cs typeface="Arial"/>
              </a:rPr>
              <a:t>»</a:t>
            </a:r>
            <a:endParaRPr sz="1600" dirty="0">
              <a:solidFill>
                <a:prstClr val="black"/>
              </a:solidFill>
              <a:latin typeface="Arial"/>
              <a:cs typeface="Arial"/>
            </a:endParaRPr>
          </a:p>
        </p:txBody>
      </p:sp>
      <p:pic>
        <p:nvPicPr>
          <p:cNvPr id="5" name="object 22">
            <a:extLst>
              <a:ext uri="{FF2B5EF4-FFF2-40B4-BE49-F238E27FC236}">
                <a16:creationId xmlns:a16="http://schemas.microsoft.com/office/drawing/2014/main" id="{5515EE7F-3980-35DE-2596-F780772EC8DD}"/>
              </a:ext>
            </a:extLst>
          </p:cNvPr>
          <p:cNvPicPr/>
          <p:nvPr/>
        </p:nvPicPr>
        <p:blipFill>
          <a:blip r:embed="rId2" cstate="print"/>
          <a:stretch>
            <a:fillRect/>
          </a:stretch>
        </p:blipFill>
        <p:spPr>
          <a:xfrm>
            <a:off x="1512923" y="2098773"/>
            <a:ext cx="1540040" cy="1540040"/>
          </a:xfrm>
          <a:prstGeom prst="rect">
            <a:avLst/>
          </a:prstGeom>
        </p:spPr>
      </p:pic>
      <p:sp>
        <p:nvSpPr>
          <p:cNvPr id="12" name="object 23">
            <a:extLst>
              <a:ext uri="{FF2B5EF4-FFF2-40B4-BE49-F238E27FC236}">
                <a16:creationId xmlns:a16="http://schemas.microsoft.com/office/drawing/2014/main" id="{C144D6A5-24F2-44F2-4F6D-699B4B00471A}"/>
              </a:ext>
            </a:extLst>
          </p:cNvPr>
          <p:cNvSpPr/>
          <p:nvPr/>
        </p:nvSpPr>
        <p:spPr>
          <a:xfrm>
            <a:off x="8435417" y="3120327"/>
            <a:ext cx="2158365" cy="1083310"/>
          </a:xfrm>
          <a:custGeom>
            <a:avLst/>
            <a:gdLst/>
            <a:ahLst/>
            <a:cxnLst/>
            <a:rect l="l" t="t" r="r" b="b"/>
            <a:pathLst>
              <a:path w="2158365" h="1083310">
                <a:moveTo>
                  <a:pt x="2158365" y="0"/>
                </a:moveTo>
                <a:lnTo>
                  <a:pt x="1222438" y="0"/>
                </a:lnTo>
                <a:lnTo>
                  <a:pt x="541502" y="0"/>
                </a:lnTo>
                <a:lnTo>
                  <a:pt x="0" y="541489"/>
                </a:lnTo>
                <a:lnTo>
                  <a:pt x="541502" y="1082992"/>
                </a:lnTo>
                <a:lnTo>
                  <a:pt x="2158365" y="1082992"/>
                </a:lnTo>
                <a:lnTo>
                  <a:pt x="2158365" y="0"/>
                </a:lnTo>
                <a:close/>
              </a:path>
            </a:pathLst>
          </a:custGeom>
          <a:solidFill>
            <a:srgbClr val="67AE2F"/>
          </a:solidFill>
        </p:spPr>
        <p:txBody>
          <a:bodyPr wrap="square" lIns="0" tIns="0" rIns="0" bIns="0" rtlCol="0"/>
          <a:lstStyle/>
          <a:p>
            <a:endParaRPr>
              <a:solidFill>
                <a:prstClr val="black"/>
              </a:solidFill>
            </a:endParaRPr>
          </a:p>
        </p:txBody>
      </p:sp>
      <p:sp>
        <p:nvSpPr>
          <p:cNvPr id="13" name="object 24">
            <a:extLst>
              <a:ext uri="{FF2B5EF4-FFF2-40B4-BE49-F238E27FC236}">
                <a16:creationId xmlns:a16="http://schemas.microsoft.com/office/drawing/2014/main" id="{7C869545-3E72-9B81-C7C1-2085CD0F9594}"/>
              </a:ext>
            </a:extLst>
          </p:cNvPr>
          <p:cNvSpPr txBox="1"/>
          <p:nvPr/>
        </p:nvSpPr>
        <p:spPr>
          <a:xfrm>
            <a:off x="9443451" y="3209450"/>
            <a:ext cx="449580" cy="822325"/>
          </a:xfrm>
          <a:prstGeom prst="rect">
            <a:avLst/>
          </a:prstGeom>
        </p:spPr>
        <p:txBody>
          <a:bodyPr vert="horz" wrap="square" lIns="0" tIns="15875" rIns="0" bIns="0" rtlCol="0">
            <a:spAutoFit/>
          </a:bodyPr>
          <a:lstStyle/>
          <a:p>
            <a:pPr marL="12700">
              <a:spcBef>
                <a:spcPts val="125"/>
              </a:spcBef>
            </a:pPr>
            <a:r>
              <a:rPr sz="5200" b="1" spc="15" dirty="0">
                <a:solidFill>
                  <a:srgbClr val="1D1D1B"/>
                </a:solidFill>
                <a:latin typeface="Arial" panose="020B0604020202020204" pitchFamily="34" charset="0"/>
                <a:cs typeface="Arial" panose="020B0604020202020204" pitchFamily="34" charset="0"/>
              </a:rPr>
              <a:t>B</a:t>
            </a:r>
            <a:endParaRPr sz="5200" dirty="0">
              <a:solidFill>
                <a:prstClr val="black"/>
              </a:solidFill>
              <a:latin typeface="Arial" panose="020B0604020202020204" pitchFamily="34" charset="0"/>
              <a:cs typeface="Arial" panose="020B0604020202020204" pitchFamily="34" charset="0"/>
            </a:endParaRPr>
          </a:p>
        </p:txBody>
      </p:sp>
      <p:sp>
        <p:nvSpPr>
          <p:cNvPr id="14" name="object 25">
            <a:extLst>
              <a:ext uri="{FF2B5EF4-FFF2-40B4-BE49-F238E27FC236}">
                <a16:creationId xmlns:a16="http://schemas.microsoft.com/office/drawing/2014/main" id="{E921D02A-654D-1094-994A-7CA3CC677B1D}"/>
              </a:ext>
            </a:extLst>
          </p:cNvPr>
          <p:cNvSpPr/>
          <p:nvPr/>
        </p:nvSpPr>
        <p:spPr>
          <a:xfrm>
            <a:off x="3400627" y="2106984"/>
            <a:ext cx="666750" cy="121285"/>
          </a:xfrm>
          <a:custGeom>
            <a:avLst/>
            <a:gdLst/>
            <a:ahLst/>
            <a:cxnLst/>
            <a:rect l="l" t="t" r="r" b="b"/>
            <a:pathLst>
              <a:path w="666750" h="121285">
                <a:moveTo>
                  <a:pt x="666457" y="0"/>
                </a:moveTo>
                <a:lnTo>
                  <a:pt x="0" y="0"/>
                </a:lnTo>
                <a:lnTo>
                  <a:pt x="0" y="120980"/>
                </a:lnTo>
                <a:lnTo>
                  <a:pt x="666457" y="120980"/>
                </a:lnTo>
                <a:lnTo>
                  <a:pt x="666457" y="0"/>
                </a:lnTo>
                <a:close/>
              </a:path>
            </a:pathLst>
          </a:custGeom>
          <a:solidFill>
            <a:srgbClr val="D1E7D2"/>
          </a:solidFill>
        </p:spPr>
        <p:txBody>
          <a:bodyPr wrap="square" lIns="0" tIns="0" rIns="0" bIns="0" rtlCol="0"/>
          <a:lstStyle/>
          <a:p>
            <a:endParaRPr>
              <a:solidFill>
                <a:prstClr val="black"/>
              </a:solidFill>
            </a:endParaRPr>
          </a:p>
        </p:txBody>
      </p:sp>
      <p:sp>
        <p:nvSpPr>
          <p:cNvPr id="15" name="object 26">
            <a:extLst>
              <a:ext uri="{FF2B5EF4-FFF2-40B4-BE49-F238E27FC236}">
                <a16:creationId xmlns:a16="http://schemas.microsoft.com/office/drawing/2014/main" id="{970BD50D-24D2-3D23-15E9-C03A846D94EE}"/>
              </a:ext>
            </a:extLst>
          </p:cNvPr>
          <p:cNvSpPr/>
          <p:nvPr/>
        </p:nvSpPr>
        <p:spPr>
          <a:xfrm>
            <a:off x="3429852" y="2593699"/>
            <a:ext cx="666750" cy="121285"/>
          </a:xfrm>
          <a:custGeom>
            <a:avLst/>
            <a:gdLst/>
            <a:ahLst/>
            <a:cxnLst/>
            <a:rect l="l" t="t" r="r" b="b"/>
            <a:pathLst>
              <a:path w="666750" h="121285">
                <a:moveTo>
                  <a:pt x="666457" y="0"/>
                </a:moveTo>
                <a:lnTo>
                  <a:pt x="0" y="0"/>
                </a:lnTo>
                <a:lnTo>
                  <a:pt x="0" y="120980"/>
                </a:lnTo>
                <a:lnTo>
                  <a:pt x="666457" y="120980"/>
                </a:lnTo>
                <a:lnTo>
                  <a:pt x="666457" y="0"/>
                </a:lnTo>
                <a:close/>
              </a:path>
            </a:pathLst>
          </a:custGeom>
          <a:solidFill>
            <a:srgbClr val="D1E7D2"/>
          </a:solidFill>
        </p:spPr>
        <p:txBody>
          <a:bodyPr wrap="square" lIns="0" tIns="0" rIns="0" bIns="0" rtlCol="0"/>
          <a:lstStyle/>
          <a:p>
            <a:endParaRPr>
              <a:solidFill>
                <a:prstClr val="black"/>
              </a:solidFill>
            </a:endParaRPr>
          </a:p>
        </p:txBody>
      </p:sp>
      <p:sp>
        <p:nvSpPr>
          <p:cNvPr id="16" name="object 27">
            <a:extLst>
              <a:ext uri="{FF2B5EF4-FFF2-40B4-BE49-F238E27FC236}">
                <a16:creationId xmlns:a16="http://schemas.microsoft.com/office/drawing/2014/main" id="{FBE2B6B4-F105-57E9-49C9-653EA1376683}"/>
              </a:ext>
            </a:extLst>
          </p:cNvPr>
          <p:cNvSpPr txBox="1"/>
          <p:nvPr/>
        </p:nvSpPr>
        <p:spPr>
          <a:xfrm>
            <a:off x="3434715" y="1959030"/>
            <a:ext cx="5322570" cy="269240"/>
          </a:xfrm>
          <a:prstGeom prst="rect">
            <a:avLst/>
          </a:prstGeom>
        </p:spPr>
        <p:txBody>
          <a:bodyPr vert="horz" wrap="square" lIns="0" tIns="12700" rIns="0" bIns="0" rtlCol="0">
            <a:spAutoFit/>
          </a:bodyPr>
          <a:lstStyle/>
          <a:p>
            <a:pPr marL="12700">
              <a:spcBef>
                <a:spcPts val="100"/>
              </a:spcBef>
            </a:pPr>
            <a:r>
              <a:rPr sz="1600" b="1" dirty="0">
                <a:solidFill>
                  <a:srgbClr val="164194"/>
                </a:solidFill>
                <a:latin typeface="Arial"/>
                <a:cs typeface="Arial"/>
              </a:rPr>
              <a:t>2021</a:t>
            </a:r>
            <a:r>
              <a:rPr sz="1600" b="1" spc="-20" dirty="0">
                <a:solidFill>
                  <a:srgbClr val="164194"/>
                </a:solidFill>
                <a:latin typeface="Arial"/>
                <a:cs typeface="Arial"/>
              </a:rPr>
              <a:t> </a:t>
            </a:r>
            <a:r>
              <a:rPr sz="1600" b="1" dirty="0">
                <a:solidFill>
                  <a:srgbClr val="164194"/>
                </a:solidFill>
                <a:latin typeface="Arial"/>
                <a:cs typeface="Arial"/>
              </a:rPr>
              <a:t>:</a:t>
            </a:r>
            <a:r>
              <a:rPr sz="1600" b="1" spc="-10" dirty="0">
                <a:solidFill>
                  <a:srgbClr val="164194"/>
                </a:solidFill>
                <a:latin typeface="Arial"/>
                <a:cs typeface="Arial"/>
              </a:rPr>
              <a:t> </a:t>
            </a:r>
            <a:r>
              <a:rPr sz="1600" dirty="0">
                <a:solidFill>
                  <a:srgbClr val="164194"/>
                </a:solidFill>
                <a:latin typeface="Arial"/>
                <a:cs typeface="Arial"/>
              </a:rPr>
              <a:t>Obtention</a:t>
            </a:r>
            <a:r>
              <a:rPr sz="1600" spc="-10" dirty="0">
                <a:solidFill>
                  <a:srgbClr val="164194"/>
                </a:solidFill>
                <a:latin typeface="Arial"/>
                <a:cs typeface="Arial"/>
              </a:rPr>
              <a:t> </a:t>
            </a:r>
            <a:r>
              <a:rPr sz="1600" dirty="0">
                <a:solidFill>
                  <a:srgbClr val="164194"/>
                </a:solidFill>
                <a:latin typeface="Arial"/>
                <a:cs typeface="Arial"/>
              </a:rPr>
              <a:t>du</a:t>
            </a:r>
            <a:r>
              <a:rPr sz="1600" spc="-15" dirty="0">
                <a:solidFill>
                  <a:srgbClr val="164194"/>
                </a:solidFill>
                <a:latin typeface="Arial"/>
                <a:cs typeface="Arial"/>
              </a:rPr>
              <a:t> </a:t>
            </a:r>
            <a:r>
              <a:rPr sz="1600" dirty="0">
                <a:solidFill>
                  <a:srgbClr val="164194"/>
                </a:solidFill>
                <a:latin typeface="Arial"/>
                <a:cs typeface="Arial"/>
              </a:rPr>
              <a:t>label</a:t>
            </a:r>
            <a:r>
              <a:rPr sz="1600" spc="-20" dirty="0">
                <a:solidFill>
                  <a:srgbClr val="164194"/>
                </a:solidFill>
                <a:latin typeface="Arial"/>
                <a:cs typeface="Arial"/>
              </a:rPr>
              <a:t> </a:t>
            </a:r>
            <a:r>
              <a:rPr sz="1600" dirty="0">
                <a:solidFill>
                  <a:srgbClr val="164194"/>
                </a:solidFill>
                <a:latin typeface="Arial"/>
                <a:cs typeface="Arial"/>
              </a:rPr>
              <a:t>«</a:t>
            </a:r>
            <a:r>
              <a:rPr sz="1600" spc="-15" dirty="0">
                <a:solidFill>
                  <a:srgbClr val="164194"/>
                </a:solidFill>
                <a:latin typeface="Arial"/>
                <a:cs typeface="Arial"/>
              </a:rPr>
              <a:t> </a:t>
            </a:r>
            <a:r>
              <a:rPr sz="1600" dirty="0">
                <a:solidFill>
                  <a:srgbClr val="164194"/>
                </a:solidFill>
                <a:latin typeface="Arial"/>
                <a:cs typeface="Arial"/>
              </a:rPr>
              <a:t>ENSEIGNE</a:t>
            </a:r>
            <a:r>
              <a:rPr sz="1600" spc="-10" dirty="0">
                <a:solidFill>
                  <a:srgbClr val="164194"/>
                </a:solidFill>
                <a:latin typeface="Arial"/>
                <a:cs typeface="Arial"/>
              </a:rPr>
              <a:t> </a:t>
            </a:r>
            <a:r>
              <a:rPr sz="1600" dirty="0">
                <a:solidFill>
                  <a:srgbClr val="164194"/>
                </a:solidFill>
                <a:latin typeface="Arial"/>
                <a:cs typeface="Arial"/>
              </a:rPr>
              <a:t>RESPONSABLE</a:t>
            </a:r>
            <a:r>
              <a:rPr sz="1600" spc="-10" dirty="0">
                <a:solidFill>
                  <a:srgbClr val="164194"/>
                </a:solidFill>
                <a:latin typeface="Arial"/>
                <a:cs typeface="Arial"/>
              </a:rPr>
              <a:t> </a:t>
            </a:r>
            <a:r>
              <a:rPr sz="1600" spc="-50" dirty="0">
                <a:solidFill>
                  <a:srgbClr val="164194"/>
                </a:solidFill>
                <a:latin typeface="Arial"/>
                <a:cs typeface="Arial"/>
              </a:rPr>
              <a:t>»</a:t>
            </a:r>
            <a:endParaRPr sz="1600" dirty="0">
              <a:solidFill>
                <a:prstClr val="black"/>
              </a:solidFill>
              <a:latin typeface="Arial"/>
              <a:cs typeface="Arial"/>
            </a:endParaRPr>
          </a:p>
        </p:txBody>
      </p:sp>
      <p:sp>
        <p:nvSpPr>
          <p:cNvPr id="17" name="object 28">
            <a:extLst>
              <a:ext uri="{FF2B5EF4-FFF2-40B4-BE49-F238E27FC236}">
                <a16:creationId xmlns:a16="http://schemas.microsoft.com/office/drawing/2014/main" id="{C719EE8C-2F81-2278-8833-AC3387BAB797}"/>
              </a:ext>
            </a:extLst>
          </p:cNvPr>
          <p:cNvSpPr txBox="1"/>
          <p:nvPr/>
        </p:nvSpPr>
        <p:spPr>
          <a:xfrm>
            <a:off x="3400627" y="2445744"/>
            <a:ext cx="6492404" cy="259045"/>
          </a:xfrm>
          <a:prstGeom prst="rect">
            <a:avLst/>
          </a:prstGeom>
        </p:spPr>
        <p:txBody>
          <a:bodyPr vert="horz" wrap="square" lIns="0" tIns="12700" rIns="0" bIns="0" rtlCol="0">
            <a:spAutoFit/>
          </a:bodyPr>
          <a:lstStyle/>
          <a:p>
            <a:pPr marL="38100">
              <a:spcBef>
                <a:spcPts val="100"/>
              </a:spcBef>
            </a:pPr>
            <a:r>
              <a:rPr sz="1600" b="1" dirty="0">
                <a:solidFill>
                  <a:srgbClr val="164194"/>
                </a:solidFill>
                <a:latin typeface="Arial"/>
                <a:cs typeface="Arial"/>
              </a:rPr>
              <a:t>2022</a:t>
            </a:r>
            <a:r>
              <a:rPr sz="1600" b="1" spc="-10" dirty="0">
                <a:solidFill>
                  <a:srgbClr val="164194"/>
                </a:solidFill>
                <a:latin typeface="Arial"/>
                <a:cs typeface="Arial"/>
              </a:rPr>
              <a:t> </a:t>
            </a:r>
            <a:r>
              <a:rPr sz="1600" b="1" dirty="0">
                <a:solidFill>
                  <a:srgbClr val="164194"/>
                </a:solidFill>
                <a:latin typeface="Arial"/>
                <a:cs typeface="Arial"/>
              </a:rPr>
              <a:t>:</a:t>
            </a:r>
            <a:r>
              <a:rPr lang="fr-FR" sz="1600" b="1" dirty="0">
                <a:solidFill>
                  <a:srgbClr val="164194"/>
                </a:solidFill>
                <a:latin typeface="Arial"/>
                <a:cs typeface="Arial"/>
              </a:rPr>
              <a:t> </a:t>
            </a:r>
            <a:r>
              <a:rPr lang="fr-FR" sz="1600" dirty="0">
                <a:solidFill>
                  <a:srgbClr val="164194"/>
                </a:solidFill>
                <a:latin typeface="Arial"/>
                <a:cs typeface="Arial"/>
              </a:rPr>
              <a:t>Reconduction</a:t>
            </a:r>
            <a:r>
              <a:rPr lang="fr-FR" sz="1600" spc="-25" dirty="0">
                <a:solidFill>
                  <a:srgbClr val="164194"/>
                </a:solidFill>
                <a:latin typeface="Arial"/>
                <a:cs typeface="Arial"/>
              </a:rPr>
              <a:t> </a:t>
            </a:r>
            <a:r>
              <a:rPr lang="fr-FR" sz="1600" dirty="0">
                <a:solidFill>
                  <a:srgbClr val="164194"/>
                </a:solidFill>
                <a:latin typeface="Arial"/>
                <a:cs typeface="Arial"/>
              </a:rPr>
              <a:t>du</a:t>
            </a:r>
            <a:r>
              <a:rPr lang="fr-FR" sz="1600" spc="-25" dirty="0">
                <a:solidFill>
                  <a:srgbClr val="164194"/>
                </a:solidFill>
                <a:latin typeface="Arial"/>
                <a:cs typeface="Arial"/>
              </a:rPr>
              <a:t> </a:t>
            </a:r>
            <a:r>
              <a:rPr lang="fr-FR" sz="1600" dirty="0">
                <a:solidFill>
                  <a:srgbClr val="164194"/>
                </a:solidFill>
                <a:latin typeface="Arial"/>
                <a:cs typeface="Arial"/>
              </a:rPr>
              <a:t>label</a:t>
            </a:r>
            <a:r>
              <a:rPr lang="fr-FR" sz="1600" spc="-25" dirty="0">
                <a:solidFill>
                  <a:srgbClr val="164194"/>
                </a:solidFill>
                <a:latin typeface="Arial"/>
                <a:cs typeface="Arial"/>
              </a:rPr>
              <a:t> </a:t>
            </a:r>
            <a:r>
              <a:rPr lang="fr-FR" sz="1600" dirty="0">
                <a:solidFill>
                  <a:srgbClr val="164194"/>
                </a:solidFill>
                <a:latin typeface="Arial"/>
                <a:cs typeface="Arial"/>
              </a:rPr>
              <a:t>«</a:t>
            </a:r>
            <a:r>
              <a:rPr lang="fr-FR" sz="1600" spc="-20" dirty="0">
                <a:solidFill>
                  <a:srgbClr val="164194"/>
                </a:solidFill>
                <a:latin typeface="Arial"/>
                <a:cs typeface="Arial"/>
              </a:rPr>
              <a:t> </a:t>
            </a:r>
            <a:r>
              <a:rPr lang="fr-FR" sz="1600" dirty="0">
                <a:solidFill>
                  <a:srgbClr val="164194"/>
                </a:solidFill>
                <a:latin typeface="Arial"/>
                <a:cs typeface="Arial"/>
              </a:rPr>
              <a:t>ENSEIGNE</a:t>
            </a:r>
            <a:r>
              <a:rPr lang="fr-FR" sz="1600" spc="-20" dirty="0">
                <a:solidFill>
                  <a:srgbClr val="164194"/>
                </a:solidFill>
                <a:latin typeface="Arial"/>
                <a:cs typeface="Arial"/>
              </a:rPr>
              <a:t> </a:t>
            </a:r>
            <a:r>
              <a:rPr lang="fr-FR" sz="1600" dirty="0">
                <a:solidFill>
                  <a:srgbClr val="164194"/>
                </a:solidFill>
                <a:latin typeface="Arial"/>
                <a:cs typeface="Arial"/>
              </a:rPr>
              <a:t>RESPONSABLE</a:t>
            </a:r>
            <a:r>
              <a:rPr lang="fr-FR" sz="1600" spc="-15" dirty="0">
                <a:solidFill>
                  <a:srgbClr val="164194"/>
                </a:solidFill>
                <a:latin typeface="Arial"/>
                <a:cs typeface="Arial"/>
              </a:rPr>
              <a:t> </a:t>
            </a:r>
            <a:r>
              <a:rPr lang="fr-FR" sz="1600" spc="-50" dirty="0">
                <a:solidFill>
                  <a:srgbClr val="164194"/>
                </a:solidFill>
                <a:latin typeface="Arial"/>
                <a:cs typeface="Arial"/>
              </a:rPr>
              <a:t>» </a:t>
            </a:r>
            <a:endParaRPr sz="1600" dirty="0">
              <a:solidFill>
                <a:prstClr val="black"/>
              </a:solidFill>
              <a:latin typeface="Arial"/>
              <a:cs typeface="Arial"/>
            </a:endParaRPr>
          </a:p>
        </p:txBody>
      </p:sp>
      <p:sp>
        <p:nvSpPr>
          <p:cNvPr id="18" name="object 29">
            <a:extLst>
              <a:ext uri="{FF2B5EF4-FFF2-40B4-BE49-F238E27FC236}">
                <a16:creationId xmlns:a16="http://schemas.microsoft.com/office/drawing/2014/main" id="{2A053277-C37A-08B1-312C-80D0790063A8}"/>
              </a:ext>
            </a:extLst>
          </p:cNvPr>
          <p:cNvSpPr txBox="1"/>
          <p:nvPr/>
        </p:nvSpPr>
        <p:spPr>
          <a:xfrm>
            <a:off x="3412363" y="2710942"/>
            <a:ext cx="4644390" cy="751488"/>
          </a:xfrm>
          <a:prstGeom prst="rect">
            <a:avLst/>
          </a:prstGeom>
        </p:spPr>
        <p:txBody>
          <a:bodyPr vert="horz" wrap="square" lIns="0" tIns="12700" rIns="0" bIns="0" rtlCol="0">
            <a:spAutoFit/>
          </a:bodyPr>
          <a:lstStyle/>
          <a:p>
            <a:pPr marL="12700" marR="5080">
              <a:spcBef>
                <a:spcPts val="100"/>
              </a:spcBef>
            </a:pPr>
            <a:r>
              <a:rPr sz="1600" dirty="0" err="1">
                <a:solidFill>
                  <a:srgbClr val="164194"/>
                </a:solidFill>
                <a:latin typeface="Arial"/>
                <a:cs typeface="Arial"/>
              </a:rPr>
              <a:t>marquée</a:t>
            </a:r>
            <a:r>
              <a:rPr sz="1600" spc="-25" dirty="0">
                <a:solidFill>
                  <a:srgbClr val="164194"/>
                </a:solidFill>
                <a:latin typeface="Arial"/>
                <a:cs typeface="Arial"/>
              </a:rPr>
              <a:t> </a:t>
            </a:r>
            <a:r>
              <a:rPr sz="1600" dirty="0">
                <a:solidFill>
                  <a:srgbClr val="164194"/>
                </a:solidFill>
                <a:latin typeface="Arial"/>
                <a:cs typeface="Arial"/>
              </a:rPr>
              <a:t>par</a:t>
            </a:r>
            <a:r>
              <a:rPr sz="1600" spc="-25" dirty="0">
                <a:solidFill>
                  <a:srgbClr val="164194"/>
                </a:solidFill>
                <a:latin typeface="Arial"/>
                <a:cs typeface="Arial"/>
              </a:rPr>
              <a:t> </a:t>
            </a:r>
            <a:r>
              <a:rPr sz="1600" dirty="0">
                <a:solidFill>
                  <a:srgbClr val="164194"/>
                </a:solidFill>
                <a:latin typeface="Arial"/>
                <a:cs typeface="Arial"/>
              </a:rPr>
              <a:t>la</a:t>
            </a:r>
            <a:r>
              <a:rPr sz="1600" spc="-25" dirty="0">
                <a:solidFill>
                  <a:srgbClr val="164194"/>
                </a:solidFill>
                <a:latin typeface="Arial"/>
                <a:cs typeface="Arial"/>
              </a:rPr>
              <a:t> </a:t>
            </a:r>
            <a:r>
              <a:rPr sz="1600" dirty="0">
                <a:solidFill>
                  <a:srgbClr val="164194"/>
                </a:solidFill>
                <a:latin typeface="Arial"/>
                <a:cs typeface="Arial"/>
              </a:rPr>
              <a:t>plus</a:t>
            </a:r>
            <a:r>
              <a:rPr sz="1600" spc="-25" dirty="0">
                <a:solidFill>
                  <a:srgbClr val="164194"/>
                </a:solidFill>
                <a:latin typeface="Arial"/>
                <a:cs typeface="Arial"/>
              </a:rPr>
              <a:t> </a:t>
            </a:r>
            <a:r>
              <a:rPr sz="1600" dirty="0">
                <a:solidFill>
                  <a:srgbClr val="164194"/>
                </a:solidFill>
                <a:latin typeface="Arial"/>
                <a:cs typeface="Arial"/>
              </a:rPr>
              <a:t>importante</a:t>
            </a:r>
            <a:r>
              <a:rPr sz="1600" spc="-25" dirty="0">
                <a:solidFill>
                  <a:srgbClr val="164194"/>
                </a:solidFill>
                <a:latin typeface="Arial"/>
                <a:cs typeface="Arial"/>
              </a:rPr>
              <a:t> </a:t>
            </a:r>
            <a:r>
              <a:rPr sz="1600" dirty="0">
                <a:solidFill>
                  <a:srgbClr val="164194"/>
                </a:solidFill>
                <a:latin typeface="Arial"/>
                <a:cs typeface="Arial"/>
              </a:rPr>
              <a:t>progression</a:t>
            </a:r>
            <a:r>
              <a:rPr sz="1600" spc="-25" dirty="0">
                <a:solidFill>
                  <a:srgbClr val="164194"/>
                </a:solidFill>
                <a:latin typeface="Arial"/>
                <a:cs typeface="Arial"/>
              </a:rPr>
              <a:t> </a:t>
            </a:r>
            <a:r>
              <a:rPr sz="1600" spc="-10" dirty="0">
                <a:solidFill>
                  <a:srgbClr val="164194"/>
                </a:solidFill>
                <a:latin typeface="Arial"/>
                <a:cs typeface="Arial"/>
              </a:rPr>
              <a:t>parmi </a:t>
            </a:r>
            <a:r>
              <a:rPr sz="1600" dirty="0">
                <a:solidFill>
                  <a:srgbClr val="164194"/>
                </a:solidFill>
                <a:latin typeface="Arial"/>
                <a:cs typeface="Arial"/>
              </a:rPr>
              <a:t>les</a:t>
            </a:r>
            <a:r>
              <a:rPr sz="1600" spc="-40" dirty="0">
                <a:solidFill>
                  <a:srgbClr val="164194"/>
                </a:solidFill>
                <a:latin typeface="Arial"/>
                <a:cs typeface="Arial"/>
              </a:rPr>
              <a:t> </a:t>
            </a:r>
            <a:r>
              <a:rPr sz="1600" dirty="0">
                <a:solidFill>
                  <a:srgbClr val="164194"/>
                </a:solidFill>
                <a:latin typeface="Arial"/>
                <a:cs typeface="Arial"/>
              </a:rPr>
              <a:t>enseignes</a:t>
            </a:r>
            <a:r>
              <a:rPr sz="1600" spc="-30" dirty="0">
                <a:solidFill>
                  <a:srgbClr val="164194"/>
                </a:solidFill>
                <a:latin typeface="Arial"/>
                <a:cs typeface="Arial"/>
              </a:rPr>
              <a:t> </a:t>
            </a:r>
            <a:r>
              <a:rPr sz="1600" dirty="0">
                <a:solidFill>
                  <a:srgbClr val="164194"/>
                </a:solidFill>
                <a:latin typeface="Arial"/>
                <a:cs typeface="Arial"/>
              </a:rPr>
              <a:t>engagées</a:t>
            </a:r>
            <a:r>
              <a:rPr sz="1600" spc="-30" dirty="0">
                <a:solidFill>
                  <a:srgbClr val="164194"/>
                </a:solidFill>
                <a:latin typeface="Arial"/>
                <a:cs typeface="Arial"/>
              </a:rPr>
              <a:t> </a:t>
            </a:r>
            <a:r>
              <a:rPr sz="1600" dirty="0">
                <a:solidFill>
                  <a:srgbClr val="164194"/>
                </a:solidFill>
                <a:latin typeface="Arial"/>
                <a:cs typeface="Arial"/>
              </a:rPr>
              <a:t>:</a:t>
            </a:r>
            <a:r>
              <a:rPr sz="1600" spc="-25" dirty="0">
                <a:solidFill>
                  <a:srgbClr val="164194"/>
                </a:solidFill>
                <a:latin typeface="Arial"/>
                <a:cs typeface="Arial"/>
              </a:rPr>
              <a:t> </a:t>
            </a:r>
            <a:r>
              <a:rPr sz="1600" spc="-10" dirty="0">
                <a:solidFill>
                  <a:srgbClr val="164194"/>
                </a:solidFill>
                <a:latin typeface="Arial"/>
                <a:cs typeface="Arial"/>
              </a:rPr>
              <a:t>+11,5</a:t>
            </a:r>
            <a:r>
              <a:rPr sz="1600" spc="-30" dirty="0">
                <a:solidFill>
                  <a:srgbClr val="164194"/>
                </a:solidFill>
                <a:latin typeface="Arial"/>
                <a:cs typeface="Arial"/>
              </a:rPr>
              <a:t> </a:t>
            </a:r>
            <a:r>
              <a:rPr sz="1600" dirty="0">
                <a:solidFill>
                  <a:srgbClr val="164194"/>
                </a:solidFill>
                <a:latin typeface="Arial"/>
                <a:cs typeface="Arial"/>
              </a:rPr>
              <a:t>%</a:t>
            </a:r>
            <a:r>
              <a:rPr sz="1600" spc="-30" dirty="0">
                <a:solidFill>
                  <a:srgbClr val="164194"/>
                </a:solidFill>
                <a:latin typeface="Arial"/>
                <a:cs typeface="Arial"/>
              </a:rPr>
              <a:t> </a:t>
            </a:r>
            <a:r>
              <a:rPr sz="1600" dirty="0">
                <a:solidFill>
                  <a:srgbClr val="164194"/>
                </a:solidFill>
                <a:latin typeface="Arial"/>
                <a:cs typeface="Arial"/>
              </a:rPr>
              <a:t>et</a:t>
            </a:r>
            <a:r>
              <a:rPr sz="1600" spc="-25" dirty="0">
                <a:solidFill>
                  <a:srgbClr val="164194"/>
                </a:solidFill>
                <a:latin typeface="Arial"/>
                <a:cs typeface="Arial"/>
              </a:rPr>
              <a:t> </a:t>
            </a:r>
            <a:r>
              <a:rPr sz="1600" spc="-10" dirty="0">
                <a:solidFill>
                  <a:srgbClr val="164194"/>
                </a:solidFill>
                <a:latin typeface="Arial"/>
                <a:cs typeface="Arial"/>
              </a:rPr>
              <a:t>l’attribution</a:t>
            </a:r>
            <a:r>
              <a:rPr sz="1600" spc="500" dirty="0">
                <a:solidFill>
                  <a:srgbClr val="164194"/>
                </a:solidFill>
                <a:latin typeface="Arial"/>
                <a:cs typeface="Arial"/>
              </a:rPr>
              <a:t> </a:t>
            </a:r>
            <a:r>
              <a:rPr sz="1600" dirty="0">
                <a:solidFill>
                  <a:srgbClr val="164194"/>
                </a:solidFill>
                <a:latin typeface="Arial"/>
                <a:cs typeface="Arial"/>
              </a:rPr>
              <a:t>de</a:t>
            </a:r>
            <a:r>
              <a:rPr sz="1600" spc="-25" dirty="0">
                <a:solidFill>
                  <a:srgbClr val="164194"/>
                </a:solidFill>
                <a:latin typeface="Arial"/>
                <a:cs typeface="Arial"/>
              </a:rPr>
              <a:t> </a:t>
            </a:r>
            <a:r>
              <a:rPr sz="1600" dirty="0">
                <a:solidFill>
                  <a:srgbClr val="164194"/>
                </a:solidFill>
                <a:latin typeface="Arial"/>
                <a:cs typeface="Arial"/>
              </a:rPr>
              <a:t>la</a:t>
            </a:r>
            <a:r>
              <a:rPr sz="1600" spc="-15" dirty="0">
                <a:solidFill>
                  <a:srgbClr val="164194"/>
                </a:solidFill>
                <a:latin typeface="Arial"/>
                <a:cs typeface="Arial"/>
              </a:rPr>
              <a:t> </a:t>
            </a:r>
            <a:r>
              <a:rPr sz="1600" dirty="0">
                <a:solidFill>
                  <a:srgbClr val="164194"/>
                </a:solidFill>
                <a:latin typeface="Arial"/>
                <a:cs typeface="Arial"/>
              </a:rPr>
              <a:t>note</a:t>
            </a:r>
            <a:r>
              <a:rPr sz="1600" spc="-10" dirty="0">
                <a:solidFill>
                  <a:srgbClr val="164194"/>
                </a:solidFill>
                <a:latin typeface="Arial"/>
                <a:cs typeface="Arial"/>
              </a:rPr>
              <a:t> </a:t>
            </a:r>
            <a:r>
              <a:rPr sz="1600" spc="-50" dirty="0">
                <a:solidFill>
                  <a:srgbClr val="164194"/>
                </a:solidFill>
                <a:latin typeface="Arial"/>
                <a:cs typeface="Arial"/>
              </a:rPr>
              <a:t>B</a:t>
            </a:r>
            <a:endParaRPr sz="1600" dirty="0">
              <a:solidFill>
                <a:prstClr val="black"/>
              </a:solidFill>
              <a:latin typeface="Arial"/>
              <a:cs typeface="Arial"/>
            </a:endParaRPr>
          </a:p>
        </p:txBody>
      </p:sp>
      <p:sp>
        <p:nvSpPr>
          <p:cNvPr id="19" name="object 30">
            <a:extLst>
              <a:ext uri="{FF2B5EF4-FFF2-40B4-BE49-F238E27FC236}">
                <a16:creationId xmlns:a16="http://schemas.microsoft.com/office/drawing/2014/main" id="{17DBBF81-8279-2067-C3A6-437A0A361AA8}"/>
              </a:ext>
            </a:extLst>
          </p:cNvPr>
          <p:cNvSpPr txBox="1"/>
          <p:nvPr/>
        </p:nvSpPr>
        <p:spPr>
          <a:xfrm>
            <a:off x="1268474" y="6157475"/>
            <a:ext cx="6574790" cy="304800"/>
          </a:xfrm>
          <a:prstGeom prst="rect">
            <a:avLst/>
          </a:prstGeom>
        </p:spPr>
        <p:txBody>
          <a:bodyPr vert="horz" wrap="square" lIns="0" tIns="38100" rIns="0" bIns="0" rtlCol="0">
            <a:spAutoFit/>
          </a:bodyPr>
          <a:lstStyle/>
          <a:p>
            <a:pPr marL="12700" marR="5080">
              <a:lnSpc>
                <a:spcPts val="1000"/>
              </a:lnSpc>
              <a:spcBef>
                <a:spcPts val="300"/>
              </a:spcBef>
            </a:pPr>
            <a:r>
              <a:rPr sz="1000" dirty="0">
                <a:solidFill>
                  <a:srgbClr val="164194"/>
                </a:solidFill>
                <a:latin typeface="Arial"/>
                <a:cs typeface="Arial"/>
              </a:rPr>
              <a:t>Le</a:t>
            </a:r>
            <a:r>
              <a:rPr sz="1000" spc="-35" dirty="0">
                <a:solidFill>
                  <a:srgbClr val="164194"/>
                </a:solidFill>
                <a:latin typeface="Arial"/>
                <a:cs typeface="Arial"/>
              </a:rPr>
              <a:t> </a:t>
            </a:r>
            <a:r>
              <a:rPr sz="1000" dirty="0">
                <a:solidFill>
                  <a:srgbClr val="164194"/>
                </a:solidFill>
                <a:latin typeface="Arial"/>
                <a:cs typeface="Arial"/>
              </a:rPr>
              <a:t>label</a:t>
            </a:r>
            <a:r>
              <a:rPr sz="1000" spc="-20" dirty="0">
                <a:solidFill>
                  <a:srgbClr val="164194"/>
                </a:solidFill>
                <a:latin typeface="Arial"/>
                <a:cs typeface="Arial"/>
              </a:rPr>
              <a:t> </a:t>
            </a:r>
            <a:r>
              <a:rPr sz="1000" dirty="0">
                <a:solidFill>
                  <a:srgbClr val="164194"/>
                </a:solidFill>
                <a:latin typeface="Arial"/>
                <a:cs typeface="Arial"/>
              </a:rPr>
              <a:t>s’appuie</a:t>
            </a:r>
            <a:r>
              <a:rPr sz="1000" spc="-15" dirty="0">
                <a:solidFill>
                  <a:srgbClr val="164194"/>
                </a:solidFill>
                <a:latin typeface="Arial"/>
                <a:cs typeface="Arial"/>
              </a:rPr>
              <a:t> </a:t>
            </a:r>
            <a:r>
              <a:rPr sz="1000" dirty="0">
                <a:solidFill>
                  <a:srgbClr val="164194"/>
                </a:solidFill>
                <a:latin typeface="Arial"/>
                <a:cs typeface="Arial"/>
              </a:rPr>
              <a:t>sur</a:t>
            </a:r>
            <a:r>
              <a:rPr sz="1000" spc="-15" dirty="0">
                <a:solidFill>
                  <a:srgbClr val="164194"/>
                </a:solidFill>
                <a:latin typeface="Arial"/>
                <a:cs typeface="Arial"/>
              </a:rPr>
              <a:t> </a:t>
            </a:r>
            <a:r>
              <a:rPr sz="1000" dirty="0">
                <a:solidFill>
                  <a:srgbClr val="164194"/>
                </a:solidFill>
                <a:latin typeface="Arial"/>
                <a:cs typeface="Arial"/>
              </a:rPr>
              <a:t>un</a:t>
            </a:r>
            <a:r>
              <a:rPr sz="1000" spc="-20" dirty="0">
                <a:solidFill>
                  <a:srgbClr val="164194"/>
                </a:solidFill>
                <a:latin typeface="Arial"/>
                <a:cs typeface="Arial"/>
              </a:rPr>
              <a:t> </a:t>
            </a:r>
            <a:r>
              <a:rPr sz="1000" dirty="0">
                <a:solidFill>
                  <a:srgbClr val="164194"/>
                </a:solidFill>
                <a:latin typeface="Arial"/>
                <a:cs typeface="Arial"/>
              </a:rPr>
              <a:t>référentiel</a:t>
            </a:r>
            <a:r>
              <a:rPr sz="1000" spc="-15" dirty="0">
                <a:solidFill>
                  <a:srgbClr val="164194"/>
                </a:solidFill>
                <a:latin typeface="Arial"/>
                <a:cs typeface="Arial"/>
              </a:rPr>
              <a:t> </a:t>
            </a:r>
            <a:r>
              <a:rPr sz="1000" dirty="0">
                <a:solidFill>
                  <a:srgbClr val="164194"/>
                </a:solidFill>
                <a:latin typeface="Arial"/>
                <a:cs typeface="Arial"/>
              </a:rPr>
              <a:t>établi</a:t>
            </a:r>
            <a:r>
              <a:rPr sz="1000" spc="-20" dirty="0">
                <a:solidFill>
                  <a:srgbClr val="164194"/>
                </a:solidFill>
                <a:latin typeface="Arial"/>
                <a:cs typeface="Arial"/>
              </a:rPr>
              <a:t> </a:t>
            </a:r>
            <a:r>
              <a:rPr sz="1000" dirty="0">
                <a:solidFill>
                  <a:srgbClr val="164194"/>
                </a:solidFill>
                <a:latin typeface="Arial"/>
                <a:cs typeface="Arial"/>
              </a:rPr>
              <a:t>par</a:t>
            </a:r>
            <a:r>
              <a:rPr sz="1000" spc="-20" dirty="0">
                <a:solidFill>
                  <a:srgbClr val="164194"/>
                </a:solidFill>
                <a:latin typeface="Arial"/>
                <a:cs typeface="Arial"/>
              </a:rPr>
              <a:t> </a:t>
            </a:r>
            <a:r>
              <a:rPr sz="1000" dirty="0">
                <a:solidFill>
                  <a:srgbClr val="164194"/>
                </a:solidFill>
                <a:latin typeface="Arial"/>
                <a:cs typeface="Arial"/>
              </a:rPr>
              <a:t>le</a:t>
            </a:r>
            <a:r>
              <a:rPr sz="1000" spc="-20" dirty="0">
                <a:solidFill>
                  <a:srgbClr val="164194"/>
                </a:solidFill>
                <a:latin typeface="Arial"/>
                <a:cs typeface="Arial"/>
              </a:rPr>
              <a:t> </a:t>
            </a:r>
            <a:r>
              <a:rPr sz="1000" dirty="0">
                <a:solidFill>
                  <a:srgbClr val="164194"/>
                </a:solidFill>
                <a:latin typeface="Arial"/>
                <a:cs typeface="Arial"/>
              </a:rPr>
              <a:t>Collectif</a:t>
            </a:r>
            <a:r>
              <a:rPr sz="1000" spc="-20" dirty="0">
                <a:solidFill>
                  <a:srgbClr val="164194"/>
                </a:solidFill>
                <a:latin typeface="Arial"/>
                <a:cs typeface="Arial"/>
              </a:rPr>
              <a:t> </a:t>
            </a:r>
            <a:r>
              <a:rPr sz="1000" dirty="0">
                <a:solidFill>
                  <a:srgbClr val="164194"/>
                </a:solidFill>
                <a:latin typeface="Arial"/>
                <a:cs typeface="Arial"/>
              </a:rPr>
              <a:t>Génération</a:t>
            </a:r>
            <a:r>
              <a:rPr sz="1000" spc="-15" dirty="0">
                <a:solidFill>
                  <a:srgbClr val="164194"/>
                </a:solidFill>
                <a:latin typeface="Arial"/>
                <a:cs typeface="Arial"/>
              </a:rPr>
              <a:t> </a:t>
            </a:r>
            <a:r>
              <a:rPr sz="1000" dirty="0">
                <a:solidFill>
                  <a:srgbClr val="164194"/>
                </a:solidFill>
                <a:latin typeface="Arial"/>
                <a:cs typeface="Arial"/>
              </a:rPr>
              <a:t>Responsable</a:t>
            </a:r>
            <a:r>
              <a:rPr sz="1000" spc="-20" dirty="0">
                <a:solidFill>
                  <a:srgbClr val="164194"/>
                </a:solidFill>
                <a:latin typeface="Arial"/>
                <a:cs typeface="Arial"/>
              </a:rPr>
              <a:t> </a:t>
            </a:r>
            <a:r>
              <a:rPr sz="1000" dirty="0">
                <a:solidFill>
                  <a:srgbClr val="164194"/>
                </a:solidFill>
                <a:latin typeface="Arial"/>
                <a:cs typeface="Arial"/>
              </a:rPr>
              <a:t>et</a:t>
            </a:r>
            <a:r>
              <a:rPr sz="1000" spc="-20" dirty="0">
                <a:solidFill>
                  <a:srgbClr val="164194"/>
                </a:solidFill>
                <a:latin typeface="Arial"/>
                <a:cs typeface="Arial"/>
              </a:rPr>
              <a:t> </a:t>
            </a:r>
            <a:r>
              <a:rPr sz="1000" dirty="0">
                <a:solidFill>
                  <a:srgbClr val="164194"/>
                </a:solidFill>
                <a:latin typeface="Arial"/>
                <a:cs typeface="Arial"/>
              </a:rPr>
              <a:t>les</a:t>
            </a:r>
            <a:r>
              <a:rPr sz="1000" spc="-20" dirty="0">
                <a:solidFill>
                  <a:srgbClr val="164194"/>
                </a:solidFill>
                <a:latin typeface="Arial"/>
                <a:cs typeface="Arial"/>
              </a:rPr>
              <a:t> </a:t>
            </a:r>
            <a:r>
              <a:rPr sz="1000" dirty="0">
                <a:solidFill>
                  <a:srgbClr val="164194"/>
                </a:solidFill>
                <a:latin typeface="Arial"/>
                <a:cs typeface="Arial"/>
              </a:rPr>
              <a:t>parties</a:t>
            </a:r>
            <a:r>
              <a:rPr sz="1000" spc="-20" dirty="0">
                <a:solidFill>
                  <a:srgbClr val="164194"/>
                </a:solidFill>
                <a:latin typeface="Arial"/>
                <a:cs typeface="Arial"/>
              </a:rPr>
              <a:t> </a:t>
            </a:r>
            <a:r>
              <a:rPr sz="1000" dirty="0">
                <a:solidFill>
                  <a:srgbClr val="164194"/>
                </a:solidFill>
                <a:latin typeface="Arial"/>
                <a:cs typeface="Arial"/>
              </a:rPr>
              <a:t>prenantes</a:t>
            </a:r>
            <a:r>
              <a:rPr sz="1000" spc="-20" dirty="0">
                <a:solidFill>
                  <a:srgbClr val="164194"/>
                </a:solidFill>
                <a:latin typeface="Arial"/>
                <a:cs typeface="Arial"/>
              </a:rPr>
              <a:t> </a:t>
            </a:r>
            <a:r>
              <a:rPr sz="1000" spc="-10" dirty="0">
                <a:solidFill>
                  <a:srgbClr val="164194"/>
                </a:solidFill>
                <a:latin typeface="Arial"/>
                <a:cs typeface="Arial"/>
              </a:rPr>
              <a:t>associées. </a:t>
            </a:r>
            <a:r>
              <a:rPr sz="1000" dirty="0">
                <a:solidFill>
                  <a:srgbClr val="164194"/>
                </a:solidFill>
                <a:latin typeface="Arial"/>
                <a:cs typeface="Arial"/>
              </a:rPr>
              <a:t>Son</a:t>
            </a:r>
            <a:r>
              <a:rPr sz="1000" spc="-25" dirty="0">
                <a:solidFill>
                  <a:srgbClr val="164194"/>
                </a:solidFill>
                <a:latin typeface="Arial"/>
                <a:cs typeface="Arial"/>
              </a:rPr>
              <a:t> </a:t>
            </a:r>
            <a:r>
              <a:rPr sz="1000" dirty="0">
                <a:solidFill>
                  <a:srgbClr val="164194"/>
                </a:solidFill>
                <a:latin typeface="Arial"/>
                <a:cs typeface="Arial"/>
              </a:rPr>
              <a:t>approche</a:t>
            </a:r>
            <a:r>
              <a:rPr sz="1000" spc="-20" dirty="0">
                <a:solidFill>
                  <a:srgbClr val="164194"/>
                </a:solidFill>
                <a:latin typeface="Arial"/>
                <a:cs typeface="Arial"/>
              </a:rPr>
              <a:t> </a:t>
            </a:r>
            <a:r>
              <a:rPr sz="1000" dirty="0">
                <a:solidFill>
                  <a:srgbClr val="164194"/>
                </a:solidFill>
                <a:latin typeface="Arial"/>
                <a:cs typeface="Arial"/>
              </a:rPr>
              <a:t>est</a:t>
            </a:r>
            <a:r>
              <a:rPr sz="1000" spc="-15" dirty="0">
                <a:solidFill>
                  <a:srgbClr val="164194"/>
                </a:solidFill>
                <a:latin typeface="Arial"/>
                <a:cs typeface="Arial"/>
              </a:rPr>
              <a:t> </a:t>
            </a:r>
            <a:r>
              <a:rPr sz="1000" dirty="0">
                <a:solidFill>
                  <a:srgbClr val="164194"/>
                </a:solidFill>
                <a:latin typeface="Arial"/>
                <a:cs typeface="Arial"/>
              </a:rPr>
              <a:t>alignée</a:t>
            </a:r>
            <a:r>
              <a:rPr sz="1000" spc="-20" dirty="0">
                <a:solidFill>
                  <a:srgbClr val="164194"/>
                </a:solidFill>
                <a:latin typeface="Arial"/>
                <a:cs typeface="Arial"/>
              </a:rPr>
              <a:t> </a:t>
            </a:r>
            <a:r>
              <a:rPr sz="1000" dirty="0">
                <a:solidFill>
                  <a:srgbClr val="164194"/>
                </a:solidFill>
                <a:latin typeface="Arial"/>
                <a:cs typeface="Arial"/>
              </a:rPr>
              <a:t>sur</a:t>
            </a:r>
            <a:r>
              <a:rPr sz="1000" spc="-15" dirty="0">
                <a:solidFill>
                  <a:srgbClr val="164194"/>
                </a:solidFill>
                <a:latin typeface="Arial"/>
                <a:cs typeface="Arial"/>
              </a:rPr>
              <a:t> </a:t>
            </a:r>
            <a:r>
              <a:rPr sz="1000" dirty="0">
                <a:solidFill>
                  <a:srgbClr val="164194"/>
                </a:solidFill>
                <a:latin typeface="Arial"/>
                <a:cs typeface="Arial"/>
              </a:rPr>
              <a:t>ISO</a:t>
            </a:r>
            <a:r>
              <a:rPr sz="1000" spc="-10" dirty="0">
                <a:solidFill>
                  <a:srgbClr val="164194"/>
                </a:solidFill>
                <a:latin typeface="Arial"/>
                <a:cs typeface="Arial"/>
              </a:rPr>
              <a:t> </a:t>
            </a:r>
            <a:r>
              <a:rPr sz="1000" dirty="0">
                <a:solidFill>
                  <a:srgbClr val="164194"/>
                </a:solidFill>
                <a:latin typeface="Arial"/>
                <a:cs typeface="Arial"/>
              </a:rPr>
              <a:t>26000</a:t>
            </a:r>
            <a:r>
              <a:rPr sz="1000" spc="-20" dirty="0">
                <a:solidFill>
                  <a:srgbClr val="164194"/>
                </a:solidFill>
                <a:latin typeface="Arial"/>
                <a:cs typeface="Arial"/>
              </a:rPr>
              <a:t> </a:t>
            </a:r>
            <a:r>
              <a:rPr sz="1000" dirty="0">
                <a:solidFill>
                  <a:srgbClr val="164194"/>
                </a:solidFill>
                <a:latin typeface="Arial"/>
                <a:cs typeface="Arial"/>
              </a:rPr>
              <a:t>et</a:t>
            </a:r>
            <a:r>
              <a:rPr sz="1000" spc="-15" dirty="0">
                <a:solidFill>
                  <a:srgbClr val="164194"/>
                </a:solidFill>
                <a:latin typeface="Arial"/>
                <a:cs typeface="Arial"/>
              </a:rPr>
              <a:t> </a:t>
            </a:r>
            <a:r>
              <a:rPr sz="1000" dirty="0">
                <a:solidFill>
                  <a:srgbClr val="164194"/>
                </a:solidFill>
                <a:latin typeface="Arial"/>
                <a:cs typeface="Arial"/>
              </a:rPr>
              <a:t>en</a:t>
            </a:r>
            <a:r>
              <a:rPr sz="1000" spc="-20" dirty="0">
                <a:solidFill>
                  <a:srgbClr val="164194"/>
                </a:solidFill>
                <a:latin typeface="Arial"/>
                <a:cs typeface="Arial"/>
              </a:rPr>
              <a:t> </a:t>
            </a:r>
            <a:r>
              <a:rPr sz="1000" dirty="0">
                <a:solidFill>
                  <a:srgbClr val="164194"/>
                </a:solidFill>
                <a:latin typeface="Arial"/>
                <a:cs typeface="Arial"/>
              </a:rPr>
              <a:t>convergence</a:t>
            </a:r>
            <a:r>
              <a:rPr sz="1000" spc="-15" dirty="0">
                <a:solidFill>
                  <a:srgbClr val="164194"/>
                </a:solidFill>
                <a:latin typeface="Arial"/>
                <a:cs typeface="Arial"/>
              </a:rPr>
              <a:t> </a:t>
            </a:r>
            <a:r>
              <a:rPr sz="1000" dirty="0">
                <a:solidFill>
                  <a:srgbClr val="164194"/>
                </a:solidFill>
                <a:latin typeface="Arial"/>
                <a:cs typeface="Arial"/>
              </a:rPr>
              <a:t>avec</a:t>
            </a:r>
            <a:r>
              <a:rPr sz="1000" spc="-15" dirty="0">
                <a:solidFill>
                  <a:srgbClr val="164194"/>
                </a:solidFill>
                <a:latin typeface="Arial"/>
                <a:cs typeface="Arial"/>
              </a:rPr>
              <a:t> </a:t>
            </a:r>
            <a:r>
              <a:rPr sz="1000" dirty="0">
                <a:solidFill>
                  <a:srgbClr val="164194"/>
                </a:solidFill>
                <a:latin typeface="Arial"/>
                <a:cs typeface="Arial"/>
              </a:rPr>
              <a:t>les</a:t>
            </a:r>
            <a:r>
              <a:rPr sz="1000" spc="-20" dirty="0">
                <a:solidFill>
                  <a:srgbClr val="164194"/>
                </a:solidFill>
                <a:latin typeface="Arial"/>
                <a:cs typeface="Arial"/>
              </a:rPr>
              <a:t> </a:t>
            </a:r>
            <a:r>
              <a:rPr sz="1000" dirty="0">
                <a:solidFill>
                  <a:srgbClr val="164194"/>
                </a:solidFill>
                <a:latin typeface="Arial"/>
                <a:cs typeface="Arial"/>
              </a:rPr>
              <a:t>Objectifs</a:t>
            </a:r>
            <a:r>
              <a:rPr sz="1000" spc="-10" dirty="0">
                <a:solidFill>
                  <a:srgbClr val="164194"/>
                </a:solidFill>
                <a:latin typeface="Arial"/>
                <a:cs typeface="Arial"/>
              </a:rPr>
              <a:t> </a:t>
            </a:r>
            <a:r>
              <a:rPr sz="1000" dirty="0">
                <a:solidFill>
                  <a:srgbClr val="164194"/>
                </a:solidFill>
                <a:latin typeface="Arial"/>
                <a:cs typeface="Arial"/>
              </a:rPr>
              <a:t>de</a:t>
            </a:r>
            <a:r>
              <a:rPr sz="1000" spc="-20" dirty="0">
                <a:solidFill>
                  <a:srgbClr val="164194"/>
                </a:solidFill>
                <a:latin typeface="Arial"/>
                <a:cs typeface="Arial"/>
              </a:rPr>
              <a:t> </a:t>
            </a:r>
            <a:r>
              <a:rPr sz="1000" dirty="0">
                <a:solidFill>
                  <a:srgbClr val="164194"/>
                </a:solidFill>
                <a:latin typeface="Arial"/>
                <a:cs typeface="Arial"/>
              </a:rPr>
              <a:t>Développement</a:t>
            </a:r>
            <a:r>
              <a:rPr sz="1000" spc="-15" dirty="0">
                <a:solidFill>
                  <a:srgbClr val="164194"/>
                </a:solidFill>
                <a:latin typeface="Arial"/>
                <a:cs typeface="Arial"/>
              </a:rPr>
              <a:t> </a:t>
            </a:r>
            <a:r>
              <a:rPr sz="1000" spc="-10" dirty="0">
                <a:solidFill>
                  <a:srgbClr val="164194"/>
                </a:solidFill>
                <a:latin typeface="Arial"/>
                <a:cs typeface="Arial"/>
              </a:rPr>
              <a:t>Durable.</a:t>
            </a:r>
            <a:endParaRPr sz="1000" dirty="0">
              <a:solidFill>
                <a:prstClr val="black"/>
              </a:solidFill>
              <a:latin typeface="Arial"/>
              <a:cs typeface="Arial"/>
            </a:endParaRPr>
          </a:p>
        </p:txBody>
      </p:sp>
      <p:sp>
        <p:nvSpPr>
          <p:cNvPr id="20" name="object 31">
            <a:extLst>
              <a:ext uri="{FF2B5EF4-FFF2-40B4-BE49-F238E27FC236}">
                <a16:creationId xmlns:a16="http://schemas.microsoft.com/office/drawing/2014/main" id="{07507D9E-22BA-04F4-D809-1FBF3E34BCC9}"/>
              </a:ext>
            </a:extLst>
          </p:cNvPr>
          <p:cNvSpPr/>
          <p:nvPr/>
        </p:nvSpPr>
        <p:spPr>
          <a:xfrm>
            <a:off x="2935960" y="5249832"/>
            <a:ext cx="5809615" cy="121285"/>
          </a:xfrm>
          <a:custGeom>
            <a:avLst/>
            <a:gdLst/>
            <a:ahLst/>
            <a:cxnLst/>
            <a:rect l="l" t="t" r="r" b="b"/>
            <a:pathLst>
              <a:path w="5809615" h="121285">
                <a:moveTo>
                  <a:pt x="5809208" y="0"/>
                </a:moveTo>
                <a:lnTo>
                  <a:pt x="0" y="0"/>
                </a:lnTo>
                <a:lnTo>
                  <a:pt x="0" y="120980"/>
                </a:lnTo>
                <a:lnTo>
                  <a:pt x="5809208" y="120980"/>
                </a:lnTo>
                <a:lnTo>
                  <a:pt x="5809208" y="0"/>
                </a:lnTo>
                <a:close/>
              </a:path>
            </a:pathLst>
          </a:custGeom>
          <a:solidFill>
            <a:srgbClr val="D1E7D2"/>
          </a:solidFill>
        </p:spPr>
        <p:txBody>
          <a:bodyPr wrap="square" lIns="0" tIns="0" rIns="0" bIns="0" rtlCol="0"/>
          <a:lstStyle/>
          <a:p>
            <a:endParaRPr>
              <a:solidFill>
                <a:prstClr val="black"/>
              </a:solidFill>
            </a:endParaRPr>
          </a:p>
        </p:txBody>
      </p:sp>
      <p:sp>
        <p:nvSpPr>
          <p:cNvPr id="21" name="object 32">
            <a:extLst>
              <a:ext uri="{FF2B5EF4-FFF2-40B4-BE49-F238E27FC236}">
                <a16:creationId xmlns:a16="http://schemas.microsoft.com/office/drawing/2014/main" id="{2317DBCF-4CB6-ED47-BB7F-8567EF05F49A}"/>
              </a:ext>
            </a:extLst>
          </p:cNvPr>
          <p:cNvSpPr txBox="1"/>
          <p:nvPr/>
        </p:nvSpPr>
        <p:spPr>
          <a:xfrm>
            <a:off x="2005875" y="4839074"/>
            <a:ext cx="6674484" cy="513080"/>
          </a:xfrm>
          <a:prstGeom prst="rect">
            <a:avLst/>
          </a:prstGeom>
        </p:spPr>
        <p:txBody>
          <a:bodyPr vert="horz" wrap="square" lIns="0" tIns="12700" rIns="0" bIns="0" rtlCol="0">
            <a:spAutoFit/>
          </a:bodyPr>
          <a:lstStyle/>
          <a:p>
            <a:pPr marL="12700">
              <a:spcBef>
                <a:spcPts val="100"/>
              </a:spcBef>
            </a:pPr>
            <a:r>
              <a:rPr sz="1600" b="1" dirty="0">
                <a:solidFill>
                  <a:srgbClr val="164194"/>
                </a:solidFill>
                <a:latin typeface="Arial"/>
                <a:cs typeface="Arial"/>
              </a:rPr>
              <a:t>Une</a:t>
            </a:r>
            <a:r>
              <a:rPr sz="1600" b="1" spc="-30" dirty="0">
                <a:solidFill>
                  <a:srgbClr val="164194"/>
                </a:solidFill>
                <a:latin typeface="Arial"/>
                <a:cs typeface="Arial"/>
              </a:rPr>
              <a:t> </a:t>
            </a:r>
            <a:r>
              <a:rPr sz="1600" b="1" dirty="0">
                <a:solidFill>
                  <a:srgbClr val="164194"/>
                </a:solidFill>
                <a:latin typeface="Arial"/>
                <a:cs typeface="Arial"/>
              </a:rPr>
              <a:t>progression</a:t>
            </a:r>
            <a:r>
              <a:rPr sz="1600" b="1" spc="-10" dirty="0">
                <a:solidFill>
                  <a:srgbClr val="164194"/>
                </a:solidFill>
                <a:latin typeface="Arial"/>
                <a:cs typeface="Arial"/>
              </a:rPr>
              <a:t> </a:t>
            </a:r>
            <a:r>
              <a:rPr sz="1600" b="1" dirty="0">
                <a:solidFill>
                  <a:srgbClr val="164194"/>
                </a:solidFill>
                <a:latin typeface="Arial"/>
                <a:cs typeface="Arial"/>
              </a:rPr>
              <a:t>qui</a:t>
            </a:r>
            <a:r>
              <a:rPr sz="1600" b="1" spc="-10" dirty="0">
                <a:solidFill>
                  <a:srgbClr val="164194"/>
                </a:solidFill>
                <a:latin typeface="Arial"/>
                <a:cs typeface="Arial"/>
              </a:rPr>
              <a:t> </a:t>
            </a:r>
            <a:r>
              <a:rPr sz="1600" b="1" dirty="0">
                <a:solidFill>
                  <a:srgbClr val="164194"/>
                </a:solidFill>
                <a:latin typeface="Arial"/>
                <a:cs typeface="Arial"/>
              </a:rPr>
              <a:t>nous</a:t>
            </a:r>
            <a:r>
              <a:rPr sz="1600" b="1" spc="-10" dirty="0">
                <a:solidFill>
                  <a:srgbClr val="164194"/>
                </a:solidFill>
                <a:latin typeface="Arial"/>
                <a:cs typeface="Arial"/>
              </a:rPr>
              <a:t> </a:t>
            </a:r>
            <a:r>
              <a:rPr sz="1600" b="1" dirty="0">
                <a:solidFill>
                  <a:srgbClr val="164194"/>
                </a:solidFill>
                <a:latin typeface="Arial"/>
                <a:cs typeface="Arial"/>
              </a:rPr>
              <a:t>encourage</a:t>
            </a:r>
            <a:r>
              <a:rPr sz="1600" b="1" spc="-15" dirty="0">
                <a:solidFill>
                  <a:srgbClr val="164194"/>
                </a:solidFill>
                <a:latin typeface="Arial"/>
                <a:cs typeface="Arial"/>
              </a:rPr>
              <a:t> </a:t>
            </a:r>
            <a:r>
              <a:rPr sz="1600" b="1" dirty="0">
                <a:solidFill>
                  <a:srgbClr val="164194"/>
                </a:solidFill>
                <a:latin typeface="Arial"/>
                <a:cs typeface="Arial"/>
              </a:rPr>
              <a:t>à</a:t>
            </a:r>
            <a:r>
              <a:rPr sz="1600" b="1" spc="-15" dirty="0">
                <a:solidFill>
                  <a:srgbClr val="164194"/>
                </a:solidFill>
                <a:latin typeface="Arial"/>
                <a:cs typeface="Arial"/>
              </a:rPr>
              <a:t> </a:t>
            </a:r>
            <a:r>
              <a:rPr sz="1600" b="1" dirty="0">
                <a:solidFill>
                  <a:srgbClr val="164194"/>
                </a:solidFill>
                <a:latin typeface="Arial"/>
                <a:cs typeface="Arial"/>
              </a:rPr>
              <a:t>aller</a:t>
            </a:r>
            <a:r>
              <a:rPr sz="1600" b="1" spc="-15" dirty="0">
                <a:solidFill>
                  <a:srgbClr val="164194"/>
                </a:solidFill>
                <a:latin typeface="Arial"/>
                <a:cs typeface="Arial"/>
              </a:rPr>
              <a:t> </a:t>
            </a:r>
            <a:r>
              <a:rPr sz="1600" b="1" dirty="0">
                <a:solidFill>
                  <a:srgbClr val="164194"/>
                </a:solidFill>
                <a:latin typeface="Arial"/>
                <a:cs typeface="Arial"/>
              </a:rPr>
              <a:t>encore</a:t>
            </a:r>
            <a:r>
              <a:rPr sz="1600" b="1" spc="-15" dirty="0">
                <a:solidFill>
                  <a:srgbClr val="164194"/>
                </a:solidFill>
                <a:latin typeface="Arial"/>
                <a:cs typeface="Arial"/>
              </a:rPr>
              <a:t> </a:t>
            </a:r>
            <a:r>
              <a:rPr sz="1600" b="1" dirty="0">
                <a:solidFill>
                  <a:srgbClr val="164194"/>
                </a:solidFill>
                <a:latin typeface="Arial"/>
                <a:cs typeface="Arial"/>
              </a:rPr>
              <a:t>plus</a:t>
            </a:r>
            <a:r>
              <a:rPr sz="1600" b="1" spc="-10" dirty="0">
                <a:solidFill>
                  <a:srgbClr val="164194"/>
                </a:solidFill>
                <a:latin typeface="Arial"/>
                <a:cs typeface="Arial"/>
              </a:rPr>
              <a:t> </a:t>
            </a:r>
            <a:r>
              <a:rPr sz="1600" b="1" spc="-20" dirty="0">
                <a:solidFill>
                  <a:srgbClr val="164194"/>
                </a:solidFill>
                <a:latin typeface="Arial"/>
                <a:cs typeface="Arial"/>
              </a:rPr>
              <a:t>loin</a:t>
            </a:r>
            <a:endParaRPr sz="1600">
              <a:solidFill>
                <a:prstClr val="black"/>
              </a:solidFill>
              <a:latin typeface="Arial"/>
              <a:cs typeface="Arial"/>
            </a:endParaRPr>
          </a:p>
          <a:p>
            <a:pPr marL="12700"/>
            <a:r>
              <a:rPr sz="1600" b="1" dirty="0">
                <a:solidFill>
                  <a:srgbClr val="164194"/>
                </a:solidFill>
                <a:latin typeface="Arial"/>
                <a:cs typeface="Arial"/>
              </a:rPr>
              <a:t>dans</a:t>
            </a:r>
            <a:r>
              <a:rPr sz="1600" b="1" spc="-25" dirty="0">
                <a:solidFill>
                  <a:srgbClr val="164194"/>
                </a:solidFill>
                <a:latin typeface="Arial"/>
                <a:cs typeface="Arial"/>
              </a:rPr>
              <a:t> </a:t>
            </a:r>
            <a:r>
              <a:rPr sz="1600" b="1" dirty="0">
                <a:solidFill>
                  <a:srgbClr val="164194"/>
                </a:solidFill>
                <a:latin typeface="Arial"/>
                <a:cs typeface="Arial"/>
              </a:rPr>
              <a:t>nos</a:t>
            </a:r>
            <a:r>
              <a:rPr sz="1600" b="1" spc="-25" dirty="0">
                <a:solidFill>
                  <a:srgbClr val="164194"/>
                </a:solidFill>
                <a:latin typeface="Arial"/>
                <a:cs typeface="Arial"/>
              </a:rPr>
              <a:t> </a:t>
            </a:r>
            <a:r>
              <a:rPr sz="1600" b="1" dirty="0">
                <a:solidFill>
                  <a:srgbClr val="164194"/>
                </a:solidFill>
                <a:latin typeface="Arial"/>
                <a:cs typeface="Arial"/>
              </a:rPr>
              <a:t>engagements</a:t>
            </a:r>
            <a:r>
              <a:rPr sz="1600" b="1" spc="-30" dirty="0">
                <a:solidFill>
                  <a:srgbClr val="164194"/>
                </a:solidFill>
                <a:latin typeface="Arial"/>
                <a:cs typeface="Arial"/>
              </a:rPr>
              <a:t> </a:t>
            </a:r>
            <a:r>
              <a:rPr sz="1600" b="1" dirty="0">
                <a:solidFill>
                  <a:srgbClr val="164194"/>
                </a:solidFill>
                <a:latin typeface="Arial"/>
                <a:cs typeface="Arial"/>
              </a:rPr>
              <a:t>sociaux,</a:t>
            </a:r>
            <a:r>
              <a:rPr sz="1600" b="1" spc="-25" dirty="0">
                <a:solidFill>
                  <a:srgbClr val="164194"/>
                </a:solidFill>
                <a:latin typeface="Arial"/>
                <a:cs typeface="Arial"/>
              </a:rPr>
              <a:t> </a:t>
            </a:r>
            <a:r>
              <a:rPr sz="1600" b="1" dirty="0">
                <a:solidFill>
                  <a:srgbClr val="164194"/>
                </a:solidFill>
                <a:latin typeface="Arial"/>
                <a:cs typeface="Arial"/>
              </a:rPr>
              <a:t>économiques</a:t>
            </a:r>
            <a:r>
              <a:rPr sz="1600" b="1" spc="-30" dirty="0">
                <a:solidFill>
                  <a:srgbClr val="164194"/>
                </a:solidFill>
                <a:latin typeface="Arial"/>
                <a:cs typeface="Arial"/>
              </a:rPr>
              <a:t> </a:t>
            </a:r>
            <a:r>
              <a:rPr sz="1600" b="1" dirty="0">
                <a:solidFill>
                  <a:srgbClr val="164194"/>
                </a:solidFill>
                <a:latin typeface="Arial"/>
                <a:cs typeface="Arial"/>
              </a:rPr>
              <a:t>et</a:t>
            </a:r>
            <a:r>
              <a:rPr sz="1600" b="1" spc="-25" dirty="0">
                <a:solidFill>
                  <a:srgbClr val="164194"/>
                </a:solidFill>
                <a:latin typeface="Arial"/>
                <a:cs typeface="Arial"/>
              </a:rPr>
              <a:t> </a:t>
            </a:r>
            <a:r>
              <a:rPr sz="1600" b="1" spc="-10" dirty="0">
                <a:solidFill>
                  <a:srgbClr val="164194"/>
                </a:solidFill>
                <a:latin typeface="Arial"/>
                <a:cs typeface="Arial"/>
              </a:rPr>
              <a:t>environnementaux.</a:t>
            </a:r>
            <a:endParaRPr sz="1600">
              <a:solidFill>
                <a:prstClr val="black"/>
              </a:solidFill>
              <a:latin typeface="Arial"/>
              <a:cs typeface="Arial"/>
            </a:endParaRPr>
          </a:p>
        </p:txBody>
      </p:sp>
      <p:pic>
        <p:nvPicPr>
          <p:cNvPr id="22" name="Image 21" descr="Une image contenant ciel nocturne&#10;&#10;Description générée automatiquement">
            <a:extLst>
              <a:ext uri="{FF2B5EF4-FFF2-40B4-BE49-F238E27FC236}">
                <a16:creationId xmlns:a16="http://schemas.microsoft.com/office/drawing/2014/main" id="{F61AAE97-9D24-6CB5-2E65-2A7A13B418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3853" y="4551224"/>
            <a:ext cx="3238781" cy="1623201"/>
          </a:xfrm>
          <a:prstGeom prst="rect">
            <a:avLst/>
          </a:prstGeom>
        </p:spPr>
      </p:pic>
      <p:pic>
        <p:nvPicPr>
          <p:cNvPr id="23" name="Image 22" descr="Une image contenant texte&#10;&#10;Description générée automatiquement">
            <a:extLst>
              <a:ext uri="{FF2B5EF4-FFF2-40B4-BE49-F238E27FC236}">
                <a16:creationId xmlns:a16="http://schemas.microsoft.com/office/drawing/2014/main" id="{DDB0CAFE-EB02-CDB4-F3A8-6590BBF531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7677" y="4158014"/>
            <a:ext cx="3238781" cy="1623201"/>
          </a:xfrm>
          <a:prstGeom prst="rect">
            <a:avLst/>
          </a:prstGeom>
        </p:spPr>
      </p:pic>
      <p:pic>
        <p:nvPicPr>
          <p:cNvPr id="24" name="Image 23">
            <a:extLst>
              <a:ext uri="{FF2B5EF4-FFF2-40B4-BE49-F238E27FC236}">
                <a16:creationId xmlns:a16="http://schemas.microsoft.com/office/drawing/2014/main" id="{812E3A50-9618-EA2A-3A08-AEBB572EE448}"/>
              </a:ext>
            </a:extLst>
          </p:cNvPr>
          <p:cNvPicPr>
            <a:picLocks noChangeAspect="1"/>
          </p:cNvPicPr>
          <p:nvPr/>
        </p:nvPicPr>
        <p:blipFill>
          <a:blip r:embed="rId5"/>
          <a:stretch>
            <a:fillRect/>
          </a:stretch>
        </p:blipFill>
        <p:spPr>
          <a:xfrm>
            <a:off x="1227077" y="1811652"/>
            <a:ext cx="2111731" cy="2112405"/>
          </a:xfrm>
          <a:prstGeom prst="rect">
            <a:avLst/>
          </a:prstGeom>
        </p:spPr>
      </p:pic>
    </p:spTree>
    <p:extLst>
      <p:ext uri="{BB962C8B-B14F-4D97-AF65-F5344CB8AC3E}">
        <p14:creationId xmlns:p14="http://schemas.microsoft.com/office/powerpoint/2010/main" val="37333424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552474D0-85C6-83BF-C841-8CD314C532AD}"/>
              </a:ext>
            </a:extLst>
          </p:cNvPr>
          <p:cNvSpPr>
            <a:spLocks noGrp="1"/>
          </p:cNvSpPr>
          <p:nvPr>
            <p:ph type="title"/>
          </p:nvPr>
        </p:nvSpPr>
        <p:spPr/>
        <p:txBody>
          <a:bodyPr>
            <a:normAutofit fontScale="90000"/>
          </a:bodyPr>
          <a:lstStyle/>
          <a:p>
            <a:r>
              <a:rPr lang="fr-FR" sz="3600" b="1" dirty="0">
                <a:latin typeface="Arial" panose="020B0604020202020204" pitchFamily="34" charset="0"/>
                <a:cs typeface="Arial" panose="020B0604020202020204" pitchFamily="34" charset="0"/>
              </a:rPr>
              <a:t>Contribuer ensemble à réduire </a:t>
            </a:r>
            <a:br>
              <a:rPr lang="fr-FR" sz="3600" b="1" dirty="0">
                <a:latin typeface="Arial" panose="020B0604020202020204" pitchFamily="34" charset="0"/>
                <a:cs typeface="Arial" panose="020B0604020202020204" pitchFamily="34" charset="0"/>
              </a:rPr>
            </a:br>
            <a:r>
              <a:rPr lang="fr-FR" sz="3600" b="1" dirty="0">
                <a:latin typeface="Arial" panose="020B0604020202020204" pitchFamily="34" charset="0"/>
                <a:cs typeface="Arial" panose="020B0604020202020204" pitchFamily="34" charset="0"/>
              </a:rPr>
              <a:t>votre impact environnemental</a:t>
            </a:r>
          </a:p>
        </p:txBody>
      </p:sp>
      <p:sp>
        <p:nvSpPr>
          <p:cNvPr id="7" name="object 22">
            <a:extLst>
              <a:ext uri="{FF2B5EF4-FFF2-40B4-BE49-F238E27FC236}">
                <a16:creationId xmlns:a16="http://schemas.microsoft.com/office/drawing/2014/main" id="{5E9C30A3-D078-EC7A-796B-4A74ACB365DA}"/>
              </a:ext>
            </a:extLst>
          </p:cNvPr>
          <p:cNvSpPr/>
          <p:nvPr/>
        </p:nvSpPr>
        <p:spPr>
          <a:xfrm>
            <a:off x="2944911" y="3402138"/>
            <a:ext cx="2090228" cy="121285"/>
          </a:xfrm>
          <a:custGeom>
            <a:avLst/>
            <a:gdLst/>
            <a:ahLst/>
            <a:cxnLst/>
            <a:rect l="l" t="t" r="r" b="b"/>
            <a:pathLst>
              <a:path w="3764279" h="121285">
                <a:moveTo>
                  <a:pt x="3763797" y="0"/>
                </a:moveTo>
                <a:lnTo>
                  <a:pt x="0" y="0"/>
                </a:lnTo>
                <a:lnTo>
                  <a:pt x="0" y="120980"/>
                </a:lnTo>
                <a:lnTo>
                  <a:pt x="3763797" y="120980"/>
                </a:lnTo>
                <a:lnTo>
                  <a:pt x="3763797" y="0"/>
                </a:lnTo>
                <a:close/>
              </a:path>
            </a:pathLst>
          </a:custGeom>
          <a:solidFill>
            <a:srgbClr val="D1E7D2"/>
          </a:solidFill>
        </p:spPr>
        <p:txBody>
          <a:bodyPr wrap="square" lIns="0" tIns="0" rIns="0" bIns="0" rtlCol="0"/>
          <a:lstStyle/>
          <a:p>
            <a:endParaRPr>
              <a:solidFill>
                <a:prstClr val="black"/>
              </a:solidFill>
            </a:endParaRPr>
          </a:p>
        </p:txBody>
      </p:sp>
      <p:grpSp>
        <p:nvGrpSpPr>
          <p:cNvPr id="8" name="object 27">
            <a:extLst>
              <a:ext uri="{FF2B5EF4-FFF2-40B4-BE49-F238E27FC236}">
                <a16:creationId xmlns:a16="http://schemas.microsoft.com/office/drawing/2014/main" id="{0D16B7E2-DE04-81F2-2E22-8F8454745626}"/>
              </a:ext>
            </a:extLst>
          </p:cNvPr>
          <p:cNvGrpSpPr/>
          <p:nvPr/>
        </p:nvGrpSpPr>
        <p:grpSpPr>
          <a:xfrm>
            <a:off x="9267266" y="4827130"/>
            <a:ext cx="709295" cy="709930"/>
            <a:chOff x="9267266" y="4827130"/>
            <a:chExt cx="709295" cy="709930"/>
          </a:xfrm>
        </p:grpSpPr>
        <p:sp>
          <p:nvSpPr>
            <p:cNvPr id="9" name="object 30">
              <a:extLst>
                <a:ext uri="{FF2B5EF4-FFF2-40B4-BE49-F238E27FC236}">
                  <a16:creationId xmlns:a16="http://schemas.microsoft.com/office/drawing/2014/main" id="{A6B3080F-3B3D-1E00-E5D6-83A30E3FC194}"/>
                </a:ext>
              </a:extLst>
            </p:cNvPr>
            <p:cNvSpPr/>
            <p:nvPr/>
          </p:nvSpPr>
          <p:spPr>
            <a:xfrm>
              <a:off x="9267266" y="4827130"/>
              <a:ext cx="709295" cy="709930"/>
            </a:xfrm>
            <a:custGeom>
              <a:avLst/>
              <a:gdLst/>
              <a:ahLst/>
              <a:cxnLst/>
              <a:rect l="l" t="t" r="r" b="b"/>
              <a:pathLst>
                <a:path w="709295" h="709929">
                  <a:moveTo>
                    <a:pt x="708990" y="354812"/>
                  </a:moveTo>
                  <a:lnTo>
                    <a:pt x="705751" y="306666"/>
                  </a:lnTo>
                  <a:lnTo>
                    <a:pt x="696328" y="260489"/>
                  </a:lnTo>
                  <a:lnTo>
                    <a:pt x="681126" y="216700"/>
                  </a:lnTo>
                  <a:lnTo>
                    <a:pt x="660590" y="175729"/>
                  </a:lnTo>
                  <a:lnTo>
                    <a:pt x="635127" y="137998"/>
                  </a:lnTo>
                  <a:lnTo>
                    <a:pt x="605155" y="103924"/>
                  </a:lnTo>
                  <a:lnTo>
                    <a:pt x="571119" y="73926"/>
                  </a:lnTo>
                  <a:lnTo>
                    <a:pt x="533412" y="48437"/>
                  </a:lnTo>
                  <a:lnTo>
                    <a:pt x="492480" y="27876"/>
                  </a:lnTo>
                  <a:lnTo>
                    <a:pt x="448729" y="12674"/>
                  </a:lnTo>
                  <a:lnTo>
                    <a:pt x="402590" y="3238"/>
                  </a:lnTo>
                  <a:lnTo>
                    <a:pt x="354495" y="0"/>
                  </a:lnTo>
                  <a:lnTo>
                    <a:pt x="306387" y="3238"/>
                  </a:lnTo>
                  <a:lnTo>
                    <a:pt x="260248" y="12674"/>
                  </a:lnTo>
                  <a:lnTo>
                    <a:pt x="216509" y="27876"/>
                  </a:lnTo>
                  <a:lnTo>
                    <a:pt x="175577" y="48437"/>
                  </a:lnTo>
                  <a:lnTo>
                    <a:pt x="137871" y="73926"/>
                  </a:lnTo>
                  <a:lnTo>
                    <a:pt x="103822" y="103924"/>
                  </a:lnTo>
                  <a:lnTo>
                    <a:pt x="73863" y="137998"/>
                  </a:lnTo>
                  <a:lnTo>
                    <a:pt x="48399" y="175729"/>
                  </a:lnTo>
                  <a:lnTo>
                    <a:pt x="27851" y="216700"/>
                  </a:lnTo>
                  <a:lnTo>
                    <a:pt x="12661" y="260489"/>
                  </a:lnTo>
                  <a:lnTo>
                    <a:pt x="3238" y="306666"/>
                  </a:lnTo>
                  <a:lnTo>
                    <a:pt x="0" y="354812"/>
                  </a:lnTo>
                  <a:lnTo>
                    <a:pt x="3238" y="402958"/>
                  </a:lnTo>
                  <a:lnTo>
                    <a:pt x="12661" y="449135"/>
                  </a:lnTo>
                  <a:lnTo>
                    <a:pt x="27851" y="492925"/>
                  </a:lnTo>
                  <a:lnTo>
                    <a:pt x="48399" y="533895"/>
                  </a:lnTo>
                  <a:lnTo>
                    <a:pt x="73863" y="571639"/>
                  </a:lnTo>
                  <a:lnTo>
                    <a:pt x="103822" y="605713"/>
                  </a:lnTo>
                  <a:lnTo>
                    <a:pt x="137871" y="635698"/>
                  </a:lnTo>
                  <a:lnTo>
                    <a:pt x="175577" y="661187"/>
                  </a:lnTo>
                  <a:lnTo>
                    <a:pt x="216509" y="681748"/>
                  </a:lnTo>
                  <a:lnTo>
                    <a:pt x="260248" y="696963"/>
                  </a:lnTo>
                  <a:lnTo>
                    <a:pt x="306387" y="706399"/>
                  </a:lnTo>
                  <a:lnTo>
                    <a:pt x="354495" y="709637"/>
                  </a:lnTo>
                  <a:lnTo>
                    <a:pt x="402590" y="706399"/>
                  </a:lnTo>
                  <a:lnTo>
                    <a:pt x="448729" y="696963"/>
                  </a:lnTo>
                  <a:lnTo>
                    <a:pt x="492480" y="681748"/>
                  </a:lnTo>
                  <a:lnTo>
                    <a:pt x="533412" y="661187"/>
                  </a:lnTo>
                  <a:lnTo>
                    <a:pt x="571119" y="635698"/>
                  </a:lnTo>
                  <a:lnTo>
                    <a:pt x="605155" y="605713"/>
                  </a:lnTo>
                  <a:lnTo>
                    <a:pt x="635127" y="571639"/>
                  </a:lnTo>
                  <a:lnTo>
                    <a:pt x="660590" y="533895"/>
                  </a:lnTo>
                  <a:lnTo>
                    <a:pt x="681126" y="492925"/>
                  </a:lnTo>
                  <a:lnTo>
                    <a:pt x="696328" y="449135"/>
                  </a:lnTo>
                  <a:lnTo>
                    <a:pt x="705751" y="402958"/>
                  </a:lnTo>
                  <a:lnTo>
                    <a:pt x="708990" y="354812"/>
                  </a:lnTo>
                  <a:close/>
                </a:path>
              </a:pathLst>
            </a:custGeom>
            <a:solidFill>
              <a:srgbClr val="32537A"/>
            </a:solidFill>
          </p:spPr>
          <p:txBody>
            <a:bodyPr wrap="square" lIns="0" tIns="0" rIns="0" bIns="0" rtlCol="0"/>
            <a:lstStyle/>
            <a:p>
              <a:endParaRPr>
                <a:solidFill>
                  <a:prstClr val="black"/>
                </a:solidFill>
              </a:endParaRPr>
            </a:p>
          </p:txBody>
        </p:sp>
        <p:sp>
          <p:nvSpPr>
            <p:cNvPr id="10" name="object 31">
              <a:extLst>
                <a:ext uri="{FF2B5EF4-FFF2-40B4-BE49-F238E27FC236}">
                  <a16:creationId xmlns:a16="http://schemas.microsoft.com/office/drawing/2014/main" id="{536737D3-133C-CBF7-E6EF-D13BFDFECB53}"/>
                </a:ext>
              </a:extLst>
            </p:cNvPr>
            <p:cNvSpPr/>
            <p:nvPr/>
          </p:nvSpPr>
          <p:spPr>
            <a:xfrm>
              <a:off x="9362914" y="4924673"/>
              <a:ext cx="518159" cy="455930"/>
            </a:xfrm>
            <a:custGeom>
              <a:avLst/>
              <a:gdLst/>
              <a:ahLst/>
              <a:cxnLst/>
              <a:rect l="l" t="t" r="r" b="b"/>
              <a:pathLst>
                <a:path w="518159" h="455929">
                  <a:moveTo>
                    <a:pt x="449874" y="0"/>
                  </a:moveTo>
                  <a:lnTo>
                    <a:pt x="381520" y="4409"/>
                  </a:lnTo>
                  <a:lnTo>
                    <a:pt x="331466" y="25981"/>
                  </a:lnTo>
                  <a:lnTo>
                    <a:pt x="297052" y="56737"/>
                  </a:lnTo>
                  <a:lnTo>
                    <a:pt x="275623" y="88695"/>
                  </a:lnTo>
                  <a:lnTo>
                    <a:pt x="264520" y="113875"/>
                  </a:lnTo>
                  <a:lnTo>
                    <a:pt x="264520" y="51433"/>
                  </a:lnTo>
                  <a:lnTo>
                    <a:pt x="261960" y="48871"/>
                  </a:lnTo>
                  <a:lnTo>
                    <a:pt x="255702" y="48871"/>
                  </a:lnTo>
                  <a:lnTo>
                    <a:pt x="253143" y="51433"/>
                  </a:lnTo>
                  <a:lnTo>
                    <a:pt x="253143" y="195107"/>
                  </a:lnTo>
                  <a:lnTo>
                    <a:pt x="220596" y="113032"/>
                  </a:lnTo>
                  <a:lnTo>
                    <a:pt x="190449" y="73722"/>
                  </a:lnTo>
                  <a:lnTo>
                    <a:pt x="145335" y="66423"/>
                  </a:lnTo>
                  <a:lnTo>
                    <a:pt x="67884" y="80377"/>
                  </a:lnTo>
                  <a:lnTo>
                    <a:pt x="75125" y="101444"/>
                  </a:lnTo>
                  <a:lnTo>
                    <a:pt x="102631" y="146994"/>
                  </a:lnTo>
                  <a:lnTo>
                    <a:pt x="159079" y="190552"/>
                  </a:lnTo>
                  <a:lnTo>
                    <a:pt x="253143" y="205640"/>
                  </a:lnTo>
                  <a:lnTo>
                    <a:pt x="253143" y="265236"/>
                  </a:lnTo>
                  <a:lnTo>
                    <a:pt x="0" y="265236"/>
                  </a:lnTo>
                  <a:lnTo>
                    <a:pt x="0" y="324831"/>
                  </a:lnTo>
                  <a:lnTo>
                    <a:pt x="87983" y="455503"/>
                  </a:lnTo>
                  <a:lnTo>
                    <a:pt x="429300" y="455503"/>
                  </a:lnTo>
                  <a:lnTo>
                    <a:pt x="517663" y="324641"/>
                  </a:lnTo>
                  <a:lnTo>
                    <a:pt x="517663" y="265236"/>
                  </a:lnTo>
                  <a:lnTo>
                    <a:pt x="264520" y="265236"/>
                  </a:lnTo>
                  <a:lnTo>
                    <a:pt x="264520" y="124978"/>
                  </a:lnTo>
                  <a:lnTo>
                    <a:pt x="282109" y="126541"/>
                  </a:lnTo>
                  <a:lnTo>
                    <a:pt x="311121" y="125203"/>
                  </a:lnTo>
                  <a:lnTo>
                    <a:pt x="346922" y="116627"/>
                  </a:lnTo>
                  <a:lnTo>
                    <a:pt x="384879" y="96474"/>
                  </a:lnTo>
                  <a:lnTo>
                    <a:pt x="420362" y="60405"/>
                  </a:lnTo>
                  <a:lnTo>
                    <a:pt x="448736" y="4080"/>
                  </a:lnTo>
                  <a:lnTo>
                    <a:pt x="449874" y="0"/>
                  </a:lnTo>
                  <a:close/>
                </a:path>
              </a:pathLst>
            </a:custGeom>
            <a:solidFill>
              <a:srgbClr val="FFFFFF"/>
            </a:solidFill>
          </p:spPr>
          <p:txBody>
            <a:bodyPr wrap="square" lIns="0" tIns="0" rIns="0" bIns="0" rtlCol="0"/>
            <a:lstStyle/>
            <a:p>
              <a:endParaRPr>
                <a:solidFill>
                  <a:prstClr val="black"/>
                </a:solidFill>
              </a:endParaRPr>
            </a:p>
          </p:txBody>
        </p:sp>
        <p:sp>
          <p:nvSpPr>
            <p:cNvPr id="25" name="object 32">
              <a:extLst>
                <a:ext uri="{FF2B5EF4-FFF2-40B4-BE49-F238E27FC236}">
                  <a16:creationId xmlns:a16="http://schemas.microsoft.com/office/drawing/2014/main" id="{C4F77E4E-C6E0-EFCF-7869-539E4353747F}"/>
                </a:ext>
              </a:extLst>
            </p:cNvPr>
            <p:cNvSpPr/>
            <p:nvPr/>
          </p:nvSpPr>
          <p:spPr>
            <a:xfrm>
              <a:off x="9492183" y="5233657"/>
              <a:ext cx="260350" cy="76200"/>
            </a:xfrm>
            <a:custGeom>
              <a:avLst/>
              <a:gdLst/>
              <a:ahLst/>
              <a:cxnLst/>
              <a:rect l="l" t="t" r="r" b="b"/>
              <a:pathLst>
                <a:path w="260350" h="76200">
                  <a:moveTo>
                    <a:pt x="11379" y="0"/>
                  </a:moveTo>
                  <a:lnTo>
                    <a:pt x="0" y="0"/>
                  </a:lnTo>
                  <a:lnTo>
                    <a:pt x="0" y="76098"/>
                  </a:lnTo>
                  <a:lnTo>
                    <a:pt x="11379" y="76098"/>
                  </a:lnTo>
                  <a:lnTo>
                    <a:pt x="11379" y="0"/>
                  </a:lnTo>
                  <a:close/>
                </a:path>
                <a:path w="260350" h="76200">
                  <a:moveTo>
                    <a:pt x="73571" y="0"/>
                  </a:moveTo>
                  <a:lnTo>
                    <a:pt x="62191" y="0"/>
                  </a:lnTo>
                  <a:lnTo>
                    <a:pt x="62191" y="76098"/>
                  </a:lnTo>
                  <a:lnTo>
                    <a:pt x="73571" y="76098"/>
                  </a:lnTo>
                  <a:lnTo>
                    <a:pt x="73571" y="0"/>
                  </a:lnTo>
                  <a:close/>
                </a:path>
                <a:path w="260350" h="76200">
                  <a:moveTo>
                    <a:pt x="135191" y="0"/>
                  </a:moveTo>
                  <a:lnTo>
                    <a:pt x="123825" y="0"/>
                  </a:lnTo>
                  <a:lnTo>
                    <a:pt x="123825" y="76098"/>
                  </a:lnTo>
                  <a:lnTo>
                    <a:pt x="135191" y="76098"/>
                  </a:lnTo>
                  <a:lnTo>
                    <a:pt x="135191" y="0"/>
                  </a:lnTo>
                  <a:close/>
                </a:path>
                <a:path w="260350" h="76200">
                  <a:moveTo>
                    <a:pt x="198056" y="0"/>
                  </a:moveTo>
                  <a:lnTo>
                    <a:pt x="186677" y="0"/>
                  </a:lnTo>
                  <a:lnTo>
                    <a:pt x="186677" y="76098"/>
                  </a:lnTo>
                  <a:lnTo>
                    <a:pt x="198056" y="76098"/>
                  </a:lnTo>
                  <a:lnTo>
                    <a:pt x="198056" y="0"/>
                  </a:lnTo>
                  <a:close/>
                </a:path>
                <a:path w="260350" h="76200">
                  <a:moveTo>
                    <a:pt x="260248" y="0"/>
                  </a:moveTo>
                  <a:lnTo>
                    <a:pt x="248869" y="0"/>
                  </a:lnTo>
                  <a:lnTo>
                    <a:pt x="248869" y="76098"/>
                  </a:lnTo>
                  <a:lnTo>
                    <a:pt x="260248" y="76098"/>
                  </a:lnTo>
                  <a:lnTo>
                    <a:pt x="260248" y="0"/>
                  </a:lnTo>
                  <a:close/>
                </a:path>
              </a:pathLst>
            </a:custGeom>
            <a:solidFill>
              <a:srgbClr val="32537A"/>
            </a:solidFill>
          </p:spPr>
          <p:txBody>
            <a:bodyPr wrap="square" lIns="0" tIns="0" rIns="0" bIns="0" rtlCol="0"/>
            <a:lstStyle/>
            <a:p>
              <a:endParaRPr>
                <a:solidFill>
                  <a:prstClr val="black"/>
                </a:solidFill>
              </a:endParaRPr>
            </a:p>
          </p:txBody>
        </p:sp>
      </p:grpSp>
      <p:sp>
        <p:nvSpPr>
          <p:cNvPr id="26" name="object 22">
            <a:extLst>
              <a:ext uri="{FF2B5EF4-FFF2-40B4-BE49-F238E27FC236}">
                <a16:creationId xmlns:a16="http://schemas.microsoft.com/office/drawing/2014/main" id="{AC3C20B6-E500-014B-8E1C-31F7B2BFC02C}"/>
              </a:ext>
            </a:extLst>
          </p:cNvPr>
          <p:cNvSpPr/>
          <p:nvPr/>
        </p:nvSpPr>
        <p:spPr>
          <a:xfrm>
            <a:off x="2226602" y="4367060"/>
            <a:ext cx="3764279" cy="121285"/>
          </a:xfrm>
          <a:custGeom>
            <a:avLst/>
            <a:gdLst/>
            <a:ahLst/>
            <a:cxnLst/>
            <a:rect l="l" t="t" r="r" b="b"/>
            <a:pathLst>
              <a:path w="3764279" h="121285">
                <a:moveTo>
                  <a:pt x="3763797" y="0"/>
                </a:moveTo>
                <a:lnTo>
                  <a:pt x="0" y="0"/>
                </a:lnTo>
                <a:lnTo>
                  <a:pt x="0" y="120980"/>
                </a:lnTo>
                <a:lnTo>
                  <a:pt x="3763797" y="120980"/>
                </a:lnTo>
                <a:lnTo>
                  <a:pt x="3763797" y="0"/>
                </a:lnTo>
                <a:close/>
              </a:path>
            </a:pathLst>
          </a:custGeom>
          <a:solidFill>
            <a:srgbClr val="D1E7D2"/>
          </a:solidFill>
        </p:spPr>
        <p:txBody>
          <a:bodyPr wrap="square" lIns="0" tIns="0" rIns="0" bIns="0" rtlCol="0"/>
          <a:lstStyle/>
          <a:p>
            <a:endParaRPr>
              <a:solidFill>
                <a:prstClr val="black"/>
              </a:solidFill>
            </a:endParaRPr>
          </a:p>
        </p:txBody>
      </p:sp>
      <p:sp>
        <p:nvSpPr>
          <p:cNvPr id="27" name="object 33">
            <a:extLst>
              <a:ext uri="{FF2B5EF4-FFF2-40B4-BE49-F238E27FC236}">
                <a16:creationId xmlns:a16="http://schemas.microsoft.com/office/drawing/2014/main" id="{5A88E092-2B82-8FFE-7156-F01CB652E2FC}"/>
              </a:ext>
            </a:extLst>
          </p:cNvPr>
          <p:cNvSpPr txBox="1"/>
          <p:nvPr/>
        </p:nvSpPr>
        <p:spPr>
          <a:xfrm>
            <a:off x="913377" y="4209848"/>
            <a:ext cx="9750665" cy="259045"/>
          </a:xfrm>
          <a:prstGeom prst="rect">
            <a:avLst/>
          </a:prstGeom>
        </p:spPr>
        <p:txBody>
          <a:bodyPr vert="horz" wrap="square" lIns="0" tIns="12700" rIns="0" bIns="0" rtlCol="0">
            <a:spAutoFit/>
          </a:bodyPr>
          <a:lstStyle/>
          <a:p>
            <a:pPr marL="12700">
              <a:spcBef>
                <a:spcPts val="100"/>
              </a:spcBef>
            </a:pPr>
            <a:r>
              <a:rPr sz="1600" b="1" dirty="0">
                <a:solidFill>
                  <a:srgbClr val="164194"/>
                </a:solidFill>
                <a:latin typeface="Arial"/>
                <a:cs typeface="Arial"/>
              </a:rPr>
              <a:t>En</a:t>
            </a:r>
            <a:r>
              <a:rPr sz="1600" b="1" spc="-20" dirty="0">
                <a:solidFill>
                  <a:srgbClr val="164194"/>
                </a:solidFill>
                <a:latin typeface="Arial"/>
                <a:cs typeface="Arial"/>
              </a:rPr>
              <a:t> </a:t>
            </a:r>
            <a:r>
              <a:rPr sz="1600" b="1" dirty="0">
                <a:solidFill>
                  <a:srgbClr val="164194"/>
                </a:solidFill>
                <a:latin typeface="Arial"/>
                <a:cs typeface="Arial"/>
              </a:rPr>
              <a:t>un</a:t>
            </a:r>
            <a:r>
              <a:rPr sz="1600" b="1" spc="-5" dirty="0">
                <a:solidFill>
                  <a:srgbClr val="164194"/>
                </a:solidFill>
                <a:latin typeface="Arial"/>
                <a:cs typeface="Arial"/>
              </a:rPr>
              <a:t> </a:t>
            </a:r>
            <a:r>
              <a:rPr sz="1600" b="1" dirty="0">
                <a:solidFill>
                  <a:srgbClr val="164194"/>
                </a:solidFill>
                <a:latin typeface="Arial"/>
                <a:cs typeface="Arial"/>
              </a:rPr>
              <a:t>an,</a:t>
            </a:r>
            <a:r>
              <a:rPr sz="1600" b="1" spc="-10" dirty="0">
                <a:solidFill>
                  <a:srgbClr val="164194"/>
                </a:solidFill>
                <a:latin typeface="Arial"/>
                <a:cs typeface="Arial"/>
              </a:rPr>
              <a:t> </a:t>
            </a:r>
            <a:r>
              <a:rPr sz="1600" b="1" dirty="0">
                <a:solidFill>
                  <a:srgbClr val="164194"/>
                </a:solidFill>
                <a:latin typeface="Arial"/>
                <a:cs typeface="Arial"/>
              </a:rPr>
              <a:t>le</a:t>
            </a:r>
            <a:r>
              <a:rPr sz="1600" b="1" spc="-10" dirty="0">
                <a:solidFill>
                  <a:srgbClr val="164194"/>
                </a:solidFill>
                <a:latin typeface="Arial"/>
                <a:cs typeface="Arial"/>
              </a:rPr>
              <a:t> </a:t>
            </a:r>
            <a:r>
              <a:rPr sz="1600" b="1" dirty="0">
                <a:solidFill>
                  <a:srgbClr val="164194"/>
                </a:solidFill>
                <a:latin typeface="Arial"/>
                <a:cs typeface="Arial"/>
              </a:rPr>
              <a:t>recyclage</a:t>
            </a:r>
            <a:r>
              <a:rPr sz="1600" b="1" spc="-10" dirty="0">
                <a:solidFill>
                  <a:srgbClr val="164194"/>
                </a:solidFill>
                <a:latin typeface="Arial"/>
                <a:cs typeface="Arial"/>
              </a:rPr>
              <a:t> </a:t>
            </a:r>
            <a:r>
              <a:rPr sz="1600" b="1" dirty="0">
                <a:solidFill>
                  <a:srgbClr val="164194"/>
                </a:solidFill>
                <a:latin typeface="Arial"/>
                <a:cs typeface="Arial"/>
              </a:rPr>
              <a:t>des</a:t>
            </a:r>
            <a:r>
              <a:rPr sz="1600" b="1" spc="-5" dirty="0">
                <a:solidFill>
                  <a:srgbClr val="164194"/>
                </a:solidFill>
                <a:latin typeface="Arial"/>
                <a:cs typeface="Arial"/>
              </a:rPr>
              <a:t> </a:t>
            </a:r>
            <a:r>
              <a:rPr sz="1600" b="1" dirty="0">
                <a:solidFill>
                  <a:srgbClr val="164194"/>
                </a:solidFill>
                <a:latin typeface="Arial"/>
                <a:cs typeface="Arial"/>
              </a:rPr>
              <a:t>pneus</a:t>
            </a:r>
            <a:r>
              <a:rPr sz="1600" b="1" spc="-5" dirty="0">
                <a:solidFill>
                  <a:srgbClr val="164194"/>
                </a:solidFill>
                <a:latin typeface="Arial"/>
                <a:cs typeface="Arial"/>
              </a:rPr>
              <a:t> </a:t>
            </a:r>
            <a:r>
              <a:rPr sz="1600" b="1" dirty="0">
                <a:solidFill>
                  <a:srgbClr val="164194"/>
                </a:solidFill>
                <a:latin typeface="Arial"/>
                <a:cs typeface="Arial"/>
              </a:rPr>
              <a:t>usagés</a:t>
            </a:r>
            <a:r>
              <a:rPr sz="1600" b="1" spc="-10" dirty="0">
                <a:solidFill>
                  <a:srgbClr val="164194"/>
                </a:solidFill>
                <a:latin typeface="Arial"/>
                <a:cs typeface="Arial"/>
              </a:rPr>
              <a:t> </a:t>
            </a:r>
            <a:r>
              <a:rPr sz="1600" b="1" dirty="0">
                <a:solidFill>
                  <a:srgbClr val="164194"/>
                </a:solidFill>
                <a:latin typeface="Arial"/>
                <a:cs typeface="Arial"/>
              </a:rPr>
              <a:t>collectés</a:t>
            </a:r>
            <a:r>
              <a:rPr sz="1600" b="1" spc="-10" dirty="0">
                <a:solidFill>
                  <a:srgbClr val="164194"/>
                </a:solidFill>
                <a:latin typeface="Arial"/>
                <a:cs typeface="Arial"/>
              </a:rPr>
              <a:t> </a:t>
            </a:r>
            <a:r>
              <a:rPr sz="1600" b="1" dirty="0">
                <a:solidFill>
                  <a:srgbClr val="164194"/>
                </a:solidFill>
                <a:latin typeface="Arial"/>
                <a:cs typeface="Arial"/>
              </a:rPr>
              <a:t>a</a:t>
            </a:r>
            <a:r>
              <a:rPr sz="1600" b="1" spc="-10" dirty="0">
                <a:solidFill>
                  <a:srgbClr val="164194"/>
                </a:solidFill>
                <a:latin typeface="Arial"/>
                <a:cs typeface="Arial"/>
              </a:rPr>
              <a:t> </a:t>
            </a:r>
            <a:r>
              <a:rPr sz="1600" b="1" dirty="0">
                <a:solidFill>
                  <a:srgbClr val="164194"/>
                </a:solidFill>
                <a:latin typeface="Arial"/>
                <a:cs typeface="Arial"/>
              </a:rPr>
              <a:t>permis</a:t>
            </a:r>
            <a:r>
              <a:rPr sz="1600" b="1" spc="-10" dirty="0">
                <a:solidFill>
                  <a:srgbClr val="164194"/>
                </a:solidFill>
                <a:latin typeface="Arial"/>
                <a:cs typeface="Arial"/>
              </a:rPr>
              <a:t> </a:t>
            </a:r>
            <a:r>
              <a:rPr sz="1600" b="1" dirty="0">
                <a:solidFill>
                  <a:srgbClr val="164194"/>
                </a:solidFill>
                <a:latin typeface="Arial"/>
                <a:cs typeface="Arial"/>
              </a:rPr>
              <a:t>d’économiser</a:t>
            </a:r>
            <a:r>
              <a:rPr sz="1600" b="1" spc="-5" dirty="0">
                <a:solidFill>
                  <a:srgbClr val="164194"/>
                </a:solidFill>
                <a:latin typeface="Arial"/>
                <a:cs typeface="Arial"/>
              </a:rPr>
              <a:t> </a:t>
            </a:r>
            <a:r>
              <a:rPr sz="1600" b="1" dirty="0" err="1">
                <a:solidFill>
                  <a:srgbClr val="164194"/>
                </a:solidFill>
                <a:latin typeface="Arial"/>
                <a:cs typeface="Arial"/>
              </a:rPr>
              <a:t>l’équivalent</a:t>
            </a:r>
            <a:r>
              <a:rPr sz="1600" b="1" spc="-5" dirty="0">
                <a:solidFill>
                  <a:srgbClr val="164194"/>
                </a:solidFill>
                <a:latin typeface="Arial"/>
                <a:cs typeface="Arial"/>
              </a:rPr>
              <a:t> </a:t>
            </a:r>
            <a:r>
              <a:rPr sz="1600" b="1" dirty="0">
                <a:solidFill>
                  <a:srgbClr val="164194"/>
                </a:solidFill>
                <a:latin typeface="Arial"/>
                <a:cs typeface="Arial"/>
              </a:rPr>
              <a:t>de</a:t>
            </a:r>
            <a:r>
              <a:rPr lang="fr-FR" sz="1600" b="1" dirty="0">
                <a:solidFill>
                  <a:srgbClr val="164194"/>
                </a:solidFill>
                <a:latin typeface="Arial"/>
                <a:cs typeface="Arial"/>
              </a:rPr>
              <a:t>*</a:t>
            </a:r>
            <a:r>
              <a:rPr sz="1600" b="1" spc="-5" dirty="0">
                <a:solidFill>
                  <a:srgbClr val="164194"/>
                </a:solidFill>
                <a:latin typeface="Arial"/>
                <a:cs typeface="Arial"/>
              </a:rPr>
              <a:t> </a:t>
            </a:r>
            <a:r>
              <a:rPr sz="1600" b="1" spc="-50" dirty="0">
                <a:solidFill>
                  <a:srgbClr val="164194"/>
                </a:solidFill>
                <a:latin typeface="Arial"/>
                <a:cs typeface="Arial"/>
              </a:rPr>
              <a:t>:</a:t>
            </a:r>
            <a:endParaRPr sz="1600" dirty="0">
              <a:solidFill>
                <a:prstClr val="black"/>
              </a:solidFill>
              <a:latin typeface="Arial"/>
              <a:cs typeface="Arial"/>
            </a:endParaRPr>
          </a:p>
        </p:txBody>
      </p:sp>
      <p:pic>
        <p:nvPicPr>
          <p:cNvPr id="28" name="object 34">
            <a:extLst>
              <a:ext uri="{FF2B5EF4-FFF2-40B4-BE49-F238E27FC236}">
                <a16:creationId xmlns:a16="http://schemas.microsoft.com/office/drawing/2014/main" id="{8ED80F54-44EC-C1F6-7BBD-DE2C8A241E84}"/>
              </a:ext>
            </a:extLst>
          </p:cNvPr>
          <p:cNvPicPr/>
          <p:nvPr/>
        </p:nvPicPr>
        <p:blipFill>
          <a:blip r:embed="rId2" cstate="print"/>
          <a:stretch>
            <a:fillRect/>
          </a:stretch>
        </p:blipFill>
        <p:spPr>
          <a:xfrm>
            <a:off x="3492004" y="4797717"/>
            <a:ext cx="1055992" cy="878992"/>
          </a:xfrm>
          <a:prstGeom prst="rect">
            <a:avLst/>
          </a:prstGeom>
        </p:spPr>
      </p:pic>
      <p:pic>
        <p:nvPicPr>
          <p:cNvPr id="29" name="object 35">
            <a:extLst>
              <a:ext uri="{FF2B5EF4-FFF2-40B4-BE49-F238E27FC236}">
                <a16:creationId xmlns:a16="http://schemas.microsoft.com/office/drawing/2014/main" id="{14126BE6-C22C-46DF-A2C0-E7B1E57473AD}"/>
              </a:ext>
            </a:extLst>
          </p:cNvPr>
          <p:cNvPicPr/>
          <p:nvPr/>
        </p:nvPicPr>
        <p:blipFill>
          <a:blip r:embed="rId3" cstate="print"/>
          <a:stretch>
            <a:fillRect/>
          </a:stretch>
        </p:blipFill>
        <p:spPr>
          <a:xfrm>
            <a:off x="6197590" y="4797717"/>
            <a:ext cx="962314" cy="878992"/>
          </a:xfrm>
          <a:prstGeom prst="rect">
            <a:avLst/>
          </a:prstGeom>
        </p:spPr>
      </p:pic>
      <p:pic>
        <p:nvPicPr>
          <p:cNvPr id="30" name="object 36">
            <a:extLst>
              <a:ext uri="{FF2B5EF4-FFF2-40B4-BE49-F238E27FC236}">
                <a16:creationId xmlns:a16="http://schemas.microsoft.com/office/drawing/2014/main" id="{5DE00711-E63E-890D-A88A-890FA91D8AF3}"/>
              </a:ext>
            </a:extLst>
          </p:cNvPr>
          <p:cNvPicPr/>
          <p:nvPr/>
        </p:nvPicPr>
        <p:blipFill>
          <a:blip r:embed="rId4" cstate="print"/>
          <a:stretch>
            <a:fillRect/>
          </a:stretch>
        </p:blipFill>
        <p:spPr>
          <a:xfrm>
            <a:off x="902627" y="4797717"/>
            <a:ext cx="986523" cy="878992"/>
          </a:xfrm>
          <a:prstGeom prst="rect">
            <a:avLst/>
          </a:prstGeom>
        </p:spPr>
      </p:pic>
      <p:sp>
        <p:nvSpPr>
          <p:cNvPr id="31" name="object 37">
            <a:extLst>
              <a:ext uri="{FF2B5EF4-FFF2-40B4-BE49-F238E27FC236}">
                <a16:creationId xmlns:a16="http://schemas.microsoft.com/office/drawing/2014/main" id="{990FA6D6-6226-315C-CD77-1E02C46A54BB}"/>
              </a:ext>
            </a:extLst>
          </p:cNvPr>
          <p:cNvSpPr txBox="1"/>
          <p:nvPr/>
        </p:nvSpPr>
        <p:spPr>
          <a:xfrm>
            <a:off x="1793773" y="5000501"/>
            <a:ext cx="1381125" cy="505267"/>
          </a:xfrm>
          <a:prstGeom prst="rect">
            <a:avLst/>
          </a:prstGeom>
        </p:spPr>
        <p:txBody>
          <a:bodyPr vert="horz" wrap="square" lIns="0" tIns="12700" rIns="0" bIns="0" rtlCol="0">
            <a:spAutoFit/>
          </a:bodyPr>
          <a:lstStyle/>
          <a:p>
            <a:pPr marL="12700" marR="5080">
              <a:spcBef>
                <a:spcPts val="100"/>
              </a:spcBef>
            </a:pPr>
            <a:r>
              <a:rPr sz="1600" dirty="0">
                <a:solidFill>
                  <a:srgbClr val="164194"/>
                </a:solidFill>
                <a:latin typeface="Arial"/>
                <a:cs typeface="Arial"/>
              </a:rPr>
              <a:t>350</a:t>
            </a:r>
            <a:r>
              <a:rPr sz="1600" spc="-10" dirty="0">
                <a:solidFill>
                  <a:srgbClr val="164194"/>
                </a:solidFill>
                <a:latin typeface="Arial"/>
                <a:cs typeface="Arial"/>
              </a:rPr>
              <a:t> millions </a:t>
            </a:r>
            <a:r>
              <a:rPr sz="1600" dirty="0">
                <a:solidFill>
                  <a:srgbClr val="164194"/>
                </a:solidFill>
                <a:latin typeface="Arial"/>
                <a:cs typeface="Arial"/>
              </a:rPr>
              <a:t>de</a:t>
            </a:r>
            <a:r>
              <a:rPr sz="1600" spc="-10" dirty="0">
                <a:solidFill>
                  <a:srgbClr val="164194"/>
                </a:solidFill>
                <a:latin typeface="Arial"/>
                <a:cs typeface="Arial"/>
              </a:rPr>
              <a:t> </a:t>
            </a:r>
            <a:r>
              <a:rPr sz="1600" spc="-20" dirty="0">
                <a:solidFill>
                  <a:srgbClr val="164194"/>
                </a:solidFill>
                <a:latin typeface="Arial"/>
                <a:cs typeface="Arial"/>
              </a:rPr>
              <a:t>kWh.</a:t>
            </a:r>
            <a:endParaRPr sz="1600" dirty="0">
              <a:solidFill>
                <a:prstClr val="black"/>
              </a:solidFill>
              <a:latin typeface="Arial"/>
              <a:cs typeface="Arial"/>
            </a:endParaRPr>
          </a:p>
        </p:txBody>
      </p:sp>
      <p:sp>
        <p:nvSpPr>
          <p:cNvPr id="32" name="object 38">
            <a:extLst>
              <a:ext uri="{FF2B5EF4-FFF2-40B4-BE49-F238E27FC236}">
                <a16:creationId xmlns:a16="http://schemas.microsoft.com/office/drawing/2014/main" id="{B0664F29-C19D-196F-7535-983D804F6981}"/>
              </a:ext>
            </a:extLst>
          </p:cNvPr>
          <p:cNvSpPr txBox="1"/>
          <p:nvPr/>
        </p:nvSpPr>
        <p:spPr>
          <a:xfrm>
            <a:off x="4485657" y="4969670"/>
            <a:ext cx="1098550" cy="259045"/>
          </a:xfrm>
          <a:prstGeom prst="rect">
            <a:avLst/>
          </a:prstGeom>
        </p:spPr>
        <p:txBody>
          <a:bodyPr vert="horz" wrap="square" lIns="0" tIns="12700" rIns="0" bIns="0" rtlCol="0">
            <a:spAutoFit/>
          </a:bodyPr>
          <a:lstStyle/>
          <a:p>
            <a:pPr marL="12700" marR="5080">
              <a:spcBef>
                <a:spcPts val="100"/>
              </a:spcBef>
            </a:pPr>
            <a:r>
              <a:rPr sz="1600" dirty="0">
                <a:solidFill>
                  <a:srgbClr val="164194"/>
                </a:solidFill>
                <a:latin typeface="Arial"/>
                <a:cs typeface="Arial"/>
              </a:rPr>
              <a:t>4</a:t>
            </a:r>
            <a:r>
              <a:rPr lang="fr-FR" sz="1600">
                <a:solidFill>
                  <a:srgbClr val="164194"/>
                </a:solidFill>
                <a:latin typeface="Arial"/>
                <a:cs typeface="Arial"/>
              </a:rPr>
              <a:t>46</a:t>
            </a:r>
            <a:r>
              <a:rPr sz="1600" spc="-25">
                <a:solidFill>
                  <a:srgbClr val="164194"/>
                </a:solidFill>
                <a:latin typeface="Arial"/>
                <a:cs typeface="Arial"/>
              </a:rPr>
              <a:t> </a:t>
            </a:r>
            <a:r>
              <a:rPr sz="1600" spc="-10" dirty="0">
                <a:solidFill>
                  <a:srgbClr val="164194"/>
                </a:solidFill>
                <a:latin typeface="Arial"/>
                <a:cs typeface="Arial"/>
              </a:rPr>
              <a:t>millions</a:t>
            </a:r>
            <a:endParaRPr sz="1600" dirty="0">
              <a:solidFill>
                <a:prstClr val="black"/>
              </a:solidFill>
              <a:latin typeface="Arial"/>
              <a:cs typeface="Arial"/>
            </a:endParaRPr>
          </a:p>
        </p:txBody>
      </p:sp>
      <p:sp>
        <p:nvSpPr>
          <p:cNvPr id="33" name="object 39">
            <a:extLst>
              <a:ext uri="{FF2B5EF4-FFF2-40B4-BE49-F238E27FC236}">
                <a16:creationId xmlns:a16="http://schemas.microsoft.com/office/drawing/2014/main" id="{EEFEB300-1EFA-D523-4232-64B400F7C189}"/>
              </a:ext>
            </a:extLst>
          </p:cNvPr>
          <p:cNvSpPr txBox="1"/>
          <p:nvPr/>
        </p:nvSpPr>
        <p:spPr>
          <a:xfrm>
            <a:off x="4485657" y="5204139"/>
            <a:ext cx="1290320" cy="269240"/>
          </a:xfrm>
          <a:prstGeom prst="rect">
            <a:avLst/>
          </a:prstGeom>
        </p:spPr>
        <p:txBody>
          <a:bodyPr vert="horz" wrap="square" lIns="0" tIns="12700" rIns="0" bIns="0" rtlCol="0">
            <a:spAutoFit/>
          </a:bodyPr>
          <a:lstStyle/>
          <a:p>
            <a:pPr marL="12700">
              <a:spcBef>
                <a:spcPts val="100"/>
              </a:spcBef>
            </a:pPr>
            <a:r>
              <a:rPr sz="1600" dirty="0">
                <a:solidFill>
                  <a:srgbClr val="164194"/>
                </a:solidFill>
                <a:latin typeface="Arial"/>
                <a:cs typeface="Arial"/>
              </a:rPr>
              <a:t>de</a:t>
            </a:r>
            <a:r>
              <a:rPr sz="1600" spc="-20" dirty="0">
                <a:solidFill>
                  <a:srgbClr val="164194"/>
                </a:solidFill>
                <a:latin typeface="Arial"/>
                <a:cs typeface="Arial"/>
              </a:rPr>
              <a:t> </a:t>
            </a:r>
            <a:r>
              <a:rPr sz="1600" dirty="0">
                <a:solidFill>
                  <a:srgbClr val="164194"/>
                </a:solidFill>
                <a:latin typeface="Arial"/>
                <a:cs typeface="Arial"/>
              </a:rPr>
              <a:t>litres</a:t>
            </a:r>
            <a:r>
              <a:rPr sz="1600" spc="-20" dirty="0">
                <a:solidFill>
                  <a:srgbClr val="164194"/>
                </a:solidFill>
                <a:latin typeface="Arial"/>
                <a:cs typeface="Arial"/>
              </a:rPr>
              <a:t> d’eau</a:t>
            </a:r>
            <a:endParaRPr sz="1600" dirty="0">
              <a:solidFill>
                <a:prstClr val="black"/>
              </a:solidFill>
              <a:latin typeface="Arial"/>
              <a:cs typeface="Arial"/>
            </a:endParaRPr>
          </a:p>
        </p:txBody>
      </p:sp>
      <p:sp>
        <p:nvSpPr>
          <p:cNvPr id="34" name="object 40">
            <a:extLst>
              <a:ext uri="{FF2B5EF4-FFF2-40B4-BE49-F238E27FC236}">
                <a16:creationId xmlns:a16="http://schemas.microsoft.com/office/drawing/2014/main" id="{4F8F0FAE-CE53-00FF-BB18-0E3272C20BCA}"/>
              </a:ext>
            </a:extLst>
          </p:cNvPr>
          <p:cNvSpPr txBox="1"/>
          <p:nvPr/>
        </p:nvSpPr>
        <p:spPr>
          <a:xfrm>
            <a:off x="7007085" y="4951505"/>
            <a:ext cx="1934210" cy="505267"/>
          </a:xfrm>
          <a:prstGeom prst="rect">
            <a:avLst/>
          </a:prstGeom>
        </p:spPr>
        <p:txBody>
          <a:bodyPr vert="horz" wrap="square" lIns="0" tIns="12700" rIns="0" bIns="0" rtlCol="0">
            <a:spAutoFit/>
          </a:bodyPr>
          <a:lstStyle/>
          <a:p>
            <a:pPr marL="12700" marR="219075">
              <a:spcBef>
                <a:spcPts val="100"/>
              </a:spcBef>
            </a:pPr>
            <a:r>
              <a:rPr sz="1600" dirty="0">
                <a:solidFill>
                  <a:srgbClr val="164194"/>
                </a:solidFill>
                <a:latin typeface="Arial"/>
                <a:cs typeface="Arial"/>
              </a:rPr>
              <a:t>31</a:t>
            </a:r>
            <a:r>
              <a:rPr sz="1600" spc="-10" dirty="0">
                <a:solidFill>
                  <a:srgbClr val="164194"/>
                </a:solidFill>
                <a:latin typeface="Arial"/>
                <a:cs typeface="Arial"/>
              </a:rPr>
              <a:t> millions</a:t>
            </a:r>
            <a:endParaRPr sz="1600" dirty="0">
              <a:solidFill>
                <a:prstClr val="black"/>
              </a:solidFill>
              <a:latin typeface="Arial"/>
              <a:cs typeface="Arial"/>
            </a:endParaRPr>
          </a:p>
          <a:p>
            <a:pPr marL="12700"/>
            <a:r>
              <a:rPr sz="1600" dirty="0">
                <a:solidFill>
                  <a:srgbClr val="164194"/>
                </a:solidFill>
                <a:latin typeface="Arial"/>
                <a:cs typeface="Arial"/>
              </a:rPr>
              <a:t>de</a:t>
            </a:r>
            <a:r>
              <a:rPr sz="1600" spc="-30" dirty="0">
                <a:solidFill>
                  <a:srgbClr val="164194"/>
                </a:solidFill>
                <a:latin typeface="Arial"/>
                <a:cs typeface="Arial"/>
              </a:rPr>
              <a:t> </a:t>
            </a:r>
            <a:r>
              <a:rPr sz="1600" dirty="0">
                <a:solidFill>
                  <a:srgbClr val="164194"/>
                </a:solidFill>
                <a:latin typeface="Arial"/>
                <a:cs typeface="Arial"/>
              </a:rPr>
              <a:t>litres</a:t>
            </a:r>
            <a:r>
              <a:rPr sz="1600" spc="-15" dirty="0">
                <a:solidFill>
                  <a:srgbClr val="164194"/>
                </a:solidFill>
                <a:latin typeface="Arial"/>
                <a:cs typeface="Arial"/>
              </a:rPr>
              <a:t> </a:t>
            </a:r>
            <a:r>
              <a:rPr sz="1600" dirty="0">
                <a:solidFill>
                  <a:srgbClr val="164194"/>
                </a:solidFill>
                <a:latin typeface="Arial"/>
                <a:cs typeface="Arial"/>
              </a:rPr>
              <a:t>de</a:t>
            </a:r>
            <a:r>
              <a:rPr sz="1600" spc="-15" dirty="0">
                <a:solidFill>
                  <a:srgbClr val="164194"/>
                </a:solidFill>
                <a:latin typeface="Arial"/>
                <a:cs typeface="Arial"/>
              </a:rPr>
              <a:t> </a:t>
            </a:r>
            <a:r>
              <a:rPr sz="1600" spc="-10" dirty="0">
                <a:solidFill>
                  <a:srgbClr val="164194"/>
                </a:solidFill>
                <a:latin typeface="Arial"/>
                <a:cs typeface="Arial"/>
              </a:rPr>
              <a:t>carburant</a:t>
            </a:r>
            <a:endParaRPr sz="1600" dirty="0">
              <a:solidFill>
                <a:prstClr val="black"/>
              </a:solidFill>
              <a:latin typeface="Arial"/>
              <a:cs typeface="Arial"/>
            </a:endParaRPr>
          </a:p>
        </p:txBody>
      </p:sp>
      <p:sp>
        <p:nvSpPr>
          <p:cNvPr id="35" name="object 41">
            <a:extLst>
              <a:ext uri="{FF2B5EF4-FFF2-40B4-BE49-F238E27FC236}">
                <a16:creationId xmlns:a16="http://schemas.microsoft.com/office/drawing/2014/main" id="{B252A29B-B143-F051-114A-53F0F4F24273}"/>
              </a:ext>
            </a:extLst>
          </p:cNvPr>
          <p:cNvSpPr txBox="1"/>
          <p:nvPr/>
        </p:nvSpPr>
        <p:spPr>
          <a:xfrm>
            <a:off x="10062893" y="4919048"/>
            <a:ext cx="1031240" cy="513080"/>
          </a:xfrm>
          <a:prstGeom prst="rect">
            <a:avLst/>
          </a:prstGeom>
        </p:spPr>
        <p:txBody>
          <a:bodyPr vert="horz" wrap="square" lIns="0" tIns="12700" rIns="0" bIns="0" rtlCol="0">
            <a:spAutoFit/>
          </a:bodyPr>
          <a:lstStyle/>
          <a:p>
            <a:pPr marL="12700" marR="5080">
              <a:spcBef>
                <a:spcPts val="100"/>
              </a:spcBef>
            </a:pPr>
            <a:r>
              <a:rPr sz="1600" dirty="0">
                <a:solidFill>
                  <a:srgbClr val="164194"/>
                </a:solidFill>
                <a:latin typeface="Arial"/>
                <a:cs typeface="Arial"/>
              </a:rPr>
              <a:t>930</a:t>
            </a:r>
            <a:r>
              <a:rPr sz="1600" spc="-15" dirty="0">
                <a:solidFill>
                  <a:srgbClr val="164194"/>
                </a:solidFill>
                <a:latin typeface="Arial"/>
                <a:cs typeface="Arial"/>
              </a:rPr>
              <a:t> </a:t>
            </a:r>
            <a:r>
              <a:rPr sz="1600" spc="-10" dirty="0">
                <a:solidFill>
                  <a:srgbClr val="164194"/>
                </a:solidFill>
                <a:latin typeface="Arial"/>
                <a:cs typeface="Arial"/>
              </a:rPr>
              <a:t>tonnes </a:t>
            </a:r>
            <a:r>
              <a:rPr sz="1600" dirty="0">
                <a:solidFill>
                  <a:srgbClr val="164194"/>
                </a:solidFill>
                <a:latin typeface="Arial"/>
                <a:cs typeface="Arial"/>
              </a:rPr>
              <a:t>de</a:t>
            </a:r>
            <a:r>
              <a:rPr sz="1600" spc="-10" dirty="0">
                <a:solidFill>
                  <a:srgbClr val="164194"/>
                </a:solidFill>
                <a:latin typeface="Arial"/>
                <a:cs typeface="Arial"/>
              </a:rPr>
              <a:t> déchets</a:t>
            </a:r>
            <a:endParaRPr sz="1600" dirty="0">
              <a:solidFill>
                <a:prstClr val="black"/>
              </a:solidFill>
              <a:latin typeface="Arial"/>
              <a:cs typeface="Arial"/>
            </a:endParaRPr>
          </a:p>
        </p:txBody>
      </p:sp>
      <p:sp>
        <p:nvSpPr>
          <p:cNvPr id="36" name="object 42">
            <a:extLst>
              <a:ext uri="{FF2B5EF4-FFF2-40B4-BE49-F238E27FC236}">
                <a16:creationId xmlns:a16="http://schemas.microsoft.com/office/drawing/2014/main" id="{BB1A6622-197F-53BC-71C8-50E45D1C4E22}"/>
              </a:ext>
            </a:extLst>
          </p:cNvPr>
          <p:cNvSpPr/>
          <p:nvPr/>
        </p:nvSpPr>
        <p:spPr>
          <a:xfrm>
            <a:off x="1285227" y="2186266"/>
            <a:ext cx="5612765" cy="121285"/>
          </a:xfrm>
          <a:custGeom>
            <a:avLst/>
            <a:gdLst/>
            <a:ahLst/>
            <a:cxnLst/>
            <a:rect l="l" t="t" r="r" b="b"/>
            <a:pathLst>
              <a:path w="5612765" h="121285">
                <a:moveTo>
                  <a:pt x="5612371" y="0"/>
                </a:moveTo>
                <a:lnTo>
                  <a:pt x="0" y="0"/>
                </a:lnTo>
                <a:lnTo>
                  <a:pt x="0" y="120980"/>
                </a:lnTo>
                <a:lnTo>
                  <a:pt x="5612371" y="120980"/>
                </a:lnTo>
                <a:lnTo>
                  <a:pt x="5612371" y="0"/>
                </a:lnTo>
                <a:close/>
              </a:path>
            </a:pathLst>
          </a:custGeom>
          <a:solidFill>
            <a:srgbClr val="D1E7D2"/>
          </a:solidFill>
        </p:spPr>
        <p:txBody>
          <a:bodyPr wrap="square" lIns="0" tIns="0" rIns="0" bIns="0" rtlCol="0"/>
          <a:lstStyle/>
          <a:p>
            <a:endParaRPr>
              <a:solidFill>
                <a:prstClr val="black"/>
              </a:solidFill>
            </a:endParaRPr>
          </a:p>
        </p:txBody>
      </p:sp>
      <p:sp>
        <p:nvSpPr>
          <p:cNvPr id="37" name="object 43">
            <a:extLst>
              <a:ext uri="{FF2B5EF4-FFF2-40B4-BE49-F238E27FC236}">
                <a16:creationId xmlns:a16="http://schemas.microsoft.com/office/drawing/2014/main" id="{BC8E7634-BA0D-DBC1-ABBF-93D62459C335}"/>
              </a:ext>
            </a:extLst>
          </p:cNvPr>
          <p:cNvSpPr/>
          <p:nvPr/>
        </p:nvSpPr>
        <p:spPr>
          <a:xfrm>
            <a:off x="1285227" y="2681617"/>
            <a:ext cx="3104515" cy="121285"/>
          </a:xfrm>
          <a:custGeom>
            <a:avLst/>
            <a:gdLst/>
            <a:ahLst/>
            <a:cxnLst/>
            <a:rect l="l" t="t" r="r" b="b"/>
            <a:pathLst>
              <a:path w="3104515" h="121285">
                <a:moveTo>
                  <a:pt x="3104045" y="0"/>
                </a:moveTo>
                <a:lnTo>
                  <a:pt x="0" y="0"/>
                </a:lnTo>
                <a:lnTo>
                  <a:pt x="0" y="120980"/>
                </a:lnTo>
                <a:lnTo>
                  <a:pt x="3104045" y="120980"/>
                </a:lnTo>
                <a:lnTo>
                  <a:pt x="3104045" y="0"/>
                </a:lnTo>
                <a:close/>
              </a:path>
            </a:pathLst>
          </a:custGeom>
          <a:solidFill>
            <a:srgbClr val="D1E7D2"/>
          </a:solidFill>
        </p:spPr>
        <p:txBody>
          <a:bodyPr wrap="square" lIns="0" tIns="0" rIns="0" bIns="0" rtlCol="0"/>
          <a:lstStyle/>
          <a:p>
            <a:endParaRPr>
              <a:solidFill>
                <a:prstClr val="black"/>
              </a:solidFill>
            </a:endParaRPr>
          </a:p>
        </p:txBody>
      </p:sp>
      <p:sp>
        <p:nvSpPr>
          <p:cNvPr id="38" name="object 44">
            <a:extLst>
              <a:ext uri="{FF2B5EF4-FFF2-40B4-BE49-F238E27FC236}">
                <a16:creationId xmlns:a16="http://schemas.microsoft.com/office/drawing/2014/main" id="{48B7D06D-D225-0DD5-214C-8947EFAD98A3}"/>
              </a:ext>
            </a:extLst>
          </p:cNvPr>
          <p:cNvSpPr txBox="1"/>
          <p:nvPr/>
        </p:nvSpPr>
        <p:spPr>
          <a:xfrm>
            <a:off x="535718" y="1163922"/>
            <a:ext cx="7146045" cy="2644314"/>
          </a:xfrm>
          <a:prstGeom prst="rect">
            <a:avLst/>
          </a:prstGeom>
        </p:spPr>
        <p:txBody>
          <a:bodyPr vert="horz" wrap="square" lIns="0" tIns="12700" rIns="0" bIns="0" rtlCol="0">
            <a:spAutoFit/>
          </a:bodyPr>
          <a:lstStyle/>
          <a:p>
            <a:pPr marL="15875">
              <a:spcBef>
                <a:spcPts val="100"/>
              </a:spcBef>
            </a:pPr>
            <a:r>
              <a:rPr b="1" dirty="0">
                <a:solidFill>
                  <a:srgbClr val="164194"/>
                </a:solidFill>
                <a:latin typeface="Arial"/>
                <a:cs typeface="Arial"/>
              </a:rPr>
              <a:t>Nos</a:t>
            </a:r>
            <a:r>
              <a:rPr b="1" spc="-30" dirty="0">
                <a:solidFill>
                  <a:srgbClr val="164194"/>
                </a:solidFill>
                <a:latin typeface="Arial"/>
                <a:cs typeface="Arial"/>
              </a:rPr>
              <a:t> </a:t>
            </a:r>
            <a:r>
              <a:rPr b="1" dirty="0">
                <a:solidFill>
                  <a:srgbClr val="164194"/>
                </a:solidFill>
                <a:latin typeface="Arial"/>
                <a:cs typeface="Arial"/>
              </a:rPr>
              <a:t>engagements</a:t>
            </a:r>
            <a:r>
              <a:rPr b="1" spc="-20" dirty="0">
                <a:solidFill>
                  <a:srgbClr val="164194"/>
                </a:solidFill>
                <a:latin typeface="Arial"/>
                <a:cs typeface="Arial"/>
              </a:rPr>
              <a:t> </a:t>
            </a:r>
            <a:r>
              <a:rPr b="1" dirty="0">
                <a:solidFill>
                  <a:srgbClr val="164194"/>
                </a:solidFill>
                <a:latin typeface="Arial"/>
                <a:cs typeface="Arial"/>
              </a:rPr>
              <a:t>de</a:t>
            </a:r>
            <a:r>
              <a:rPr b="1" spc="-15" dirty="0">
                <a:solidFill>
                  <a:srgbClr val="164194"/>
                </a:solidFill>
                <a:latin typeface="Arial"/>
                <a:cs typeface="Arial"/>
              </a:rPr>
              <a:t> </a:t>
            </a:r>
            <a:r>
              <a:rPr b="1" dirty="0">
                <a:solidFill>
                  <a:srgbClr val="164194"/>
                </a:solidFill>
                <a:latin typeface="Arial"/>
                <a:cs typeface="Arial"/>
              </a:rPr>
              <a:t>décarbonation</a:t>
            </a:r>
            <a:r>
              <a:rPr b="1" spc="-15" dirty="0">
                <a:solidFill>
                  <a:srgbClr val="164194"/>
                </a:solidFill>
                <a:latin typeface="Arial"/>
                <a:cs typeface="Arial"/>
              </a:rPr>
              <a:t> </a:t>
            </a:r>
            <a:r>
              <a:rPr b="1" dirty="0">
                <a:solidFill>
                  <a:srgbClr val="164194"/>
                </a:solidFill>
                <a:latin typeface="Arial"/>
                <a:cs typeface="Arial"/>
              </a:rPr>
              <a:t>de</a:t>
            </a:r>
            <a:r>
              <a:rPr b="1" spc="-15" dirty="0">
                <a:solidFill>
                  <a:srgbClr val="164194"/>
                </a:solidFill>
                <a:latin typeface="Arial"/>
                <a:cs typeface="Arial"/>
              </a:rPr>
              <a:t> </a:t>
            </a:r>
            <a:r>
              <a:rPr b="1" dirty="0">
                <a:solidFill>
                  <a:srgbClr val="164194"/>
                </a:solidFill>
                <a:latin typeface="Arial"/>
                <a:cs typeface="Arial"/>
              </a:rPr>
              <a:t>nos</a:t>
            </a:r>
            <a:r>
              <a:rPr b="1" spc="-15" dirty="0">
                <a:solidFill>
                  <a:srgbClr val="164194"/>
                </a:solidFill>
                <a:latin typeface="Arial"/>
                <a:cs typeface="Arial"/>
              </a:rPr>
              <a:t> </a:t>
            </a:r>
            <a:r>
              <a:rPr b="1" dirty="0">
                <a:solidFill>
                  <a:srgbClr val="164194"/>
                </a:solidFill>
                <a:latin typeface="Arial"/>
                <a:cs typeface="Arial"/>
              </a:rPr>
              <a:t>activités</a:t>
            </a:r>
            <a:r>
              <a:rPr b="1" spc="-15" dirty="0">
                <a:solidFill>
                  <a:srgbClr val="164194"/>
                </a:solidFill>
                <a:latin typeface="Arial"/>
                <a:cs typeface="Arial"/>
              </a:rPr>
              <a:t> </a:t>
            </a:r>
            <a:r>
              <a:rPr b="1" spc="-50" dirty="0">
                <a:solidFill>
                  <a:srgbClr val="164194"/>
                </a:solidFill>
                <a:latin typeface="Arial"/>
                <a:cs typeface="Arial"/>
              </a:rPr>
              <a:t>:</a:t>
            </a:r>
            <a:endParaRPr dirty="0">
              <a:solidFill>
                <a:prstClr val="black"/>
              </a:solidFill>
              <a:latin typeface="Arial"/>
              <a:cs typeface="Arial"/>
            </a:endParaRPr>
          </a:p>
          <a:p>
            <a:pPr algn="ctr">
              <a:spcBef>
                <a:spcPts val="1520"/>
              </a:spcBef>
            </a:pPr>
            <a:r>
              <a:rPr sz="1600" dirty="0">
                <a:solidFill>
                  <a:srgbClr val="164194"/>
                </a:solidFill>
                <a:latin typeface="Arial"/>
                <a:cs typeface="Arial"/>
              </a:rPr>
              <a:t>Nos</a:t>
            </a:r>
            <a:r>
              <a:rPr sz="1600" spc="-15" dirty="0">
                <a:solidFill>
                  <a:srgbClr val="164194"/>
                </a:solidFill>
                <a:latin typeface="Arial"/>
                <a:cs typeface="Arial"/>
              </a:rPr>
              <a:t> </a:t>
            </a:r>
            <a:r>
              <a:rPr sz="1600" dirty="0" err="1">
                <a:solidFill>
                  <a:srgbClr val="164194"/>
                </a:solidFill>
                <a:latin typeface="Arial"/>
                <a:cs typeface="Arial"/>
              </a:rPr>
              <a:t>centres</a:t>
            </a:r>
            <a:r>
              <a:rPr sz="1600" spc="-5" dirty="0">
                <a:solidFill>
                  <a:srgbClr val="164194"/>
                </a:solidFill>
                <a:latin typeface="Arial"/>
                <a:cs typeface="Arial"/>
              </a:rPr>
              <a:t> </a:t>
            </a:r>
            <a:r>
              <a:rPr sz="1600" dirty="0">
                <a:solidFill>
                  <a:srgbClr val="164194"/>
                </a:solidFill>
                <a:latin typeface="Arial"/>
                <a:cs typeface="Arial"/>
              </a:rPr>
              <a:t>de</a:t>
            </a:r>
            <a:r>
              <a:rPr sz="1600" spc="-15" dirty="0">
                <a:solidFill>
                  <a:srgbClr val="164194"/>
                </a:solidFill>
                <a:latin typeface="Arial"/>
                <a:cs typeface="Arial"/>
              </a:rPr>
              <a:t> </a:t>
            </a:r>
            <a:r>
              <a:rPr sz="1600" dirty="0">
                <a:solidFill>
                  <a:srgbClr val="164194"/>
                </a:solidFill>
                <a:latin typeface="Arial"/>
                <a:cs typeface="Arial"/>
              </a:rPr>
              <a:t>services</a:t>
            </a:r>
            <a:r>
              <a:rPr sz="1600" spc="-10" dirty="0">
                <a:solidFill>
                  <a:srgbClr val="164194"/>
                </a:solidFill>
                <a:latin typeface="Arial"/>
                <a:cs typeface="Arial"/>
              </a:rPr>
              <a:t> </a:t>
            </a:r>
            <a:r>
              <a:rPr sz="1600" dirty="0">
                <a:solidFill>
                  <a:srgbClr val="164194"/>
                </a:solidFill>
                <a:latin typeface="Arial"/>
                <a:cs typeface="Arial"/>
              </a:rPr>
              <a:t>et</a:t>
            </a:r>
            <a:r>
              <a:rPr sz="1600" spc="-10" dirty="0">
                <a:solidFill>
                  <a:srgbClr val="164194"/>
                </a:solidFill>
                <a:latin typeface="Arial"/>
                <a:cs typeface="Arial"/>
              </a:rPr>
              <a:t> </a:t>
            </a:r>
            <a:r>
              <a:rPr sz="1600" dirty="0" err="1">
                <a:solidFill>
                  <a:srgbClr val="164194"/>
                </a:solidFill>
                <a:latin typeface="Arial"/>
                <a:cs typeface="Arial"/>
              </a:rPr>
              <a:t>nos</a:t>
            </a:r>
            <a:r>
              <a:rPr sz="1600" spc="-15" dirty="0">
                <a:solidFill>
                  <a:srgbClr val="164194"/>
                </a:solidFill>
                <a:latin typeface="Arial"/>
                <a:cs typeface="Arial"/>
              </a:rPr>
              <a:t> </a:t>
            </a:r>
            <a:r>
              <a:rPr sz="1600" dirty="0">
                <a:solidFill>
                  <a:srgbClr val="164194"/>
                </a:solidFill>
                <a:latin typeface="Arial"/>
                <a:cs typeface="Arial"/>
              </a:rPr>
              <a:t>ateliers</a:t>
            </a:r>
            <a:r>
              <a:rPr sz="1600" spc="-10" dirty="0">
                <a:solidFill>
                  <a:srgbClr val="164194"/>
                </a:solidFill>
                <a:latin typeface="Arial"/>
                <a:cs typeface="Arial"/>
              </a:rPr>
              <a:t> </a:t>
            </a:r>
            <a:r>
              <a:rPr sz="1600" dirty="0">
                <a:solidFill>
                  <a:srgbClr val="164194"/>
                </a:solidFill>
                <a:latin typeface="Arial"/>
                <a:cs typeface="Arial"/>
              </a:rPr>
              <a:t>mobiles</a:t>
            </a:r>
            <a:r>
              <a:rPr sz="1600" spc="-10" dirty="0">
                <a:solidFill>
                  <a:srgbClr val="164194"/>
                </a:solidFill>
                <a:latin typeface="Arial"/>
                <a:cs typeface="Arial"/>
              </a:rPr>
              <a:t> </a:t>
            </a:r>
            <a:r>
              <a:rPr sz="1600" dirty="0">
                <a:solidFill>
                  <a:srgbClr val="164194"/>
                </a:solidFill>
                <a:latin typeface="Arial"/>
                <a:cs typeface="Arial"/>
              </a:rPr>
              <a:t>s’engagent</a:t>
            </a:r>
            <a:r>
              <a:rPr sz="1600" spc="-10" dirty="0">
                <a:solidFill>
                  <a:srgbClr val="164194"/>
                </a:solidFill>
                <a:latin typeface="Arial"/>
                <a:cs typeface="Arial"/>
              </a:rPr>
              <a:t> </a:t>
            </a:r>
            <a:r>
              <a:rPr sz="1600" dirty="0" err="1">
                <a:solidFill>
                  <a:srgbClr val="164194"/>
                </a:solidFill>
                <a:latin typeface="Arial"/>
                <a:cs typeface="Arial"/>
              </a:rPr>
              <a:t>dans</a:t>
            </a:r>
            <a:r>
              <a:rPr sz="1600" spc="-10" dirty="0">
                <a:solidFill>
                  <a:srgbClr val="164194"/>
                </a:solidFill>
                <a:latin typeface="Arial"/>
                <a:cs typeface="Arial"/>
              </a:rPr>
              <a:t> </a:t>
            </a:r>
            <a:r>
              <a:rPr sz="1600" spc="-50" dirty="0">
                <a:solidFill>
                  <a:srgbClr val="164194"/>
                </a:solidFill>
                <a:latin typeface="Arial"/>
                <a:cs typeface="Arial"/>
              </a:rPr>
              <a:t>:</a:t>
            </a:r>
            <a:endParaRPr lang="fr-FR" sz="1600" spc="-50" dirty="0">
              <a:solidFill>
                <a:srgbClr val="164194"/>
              </a:solidFill>
              <a:latin typeface="Arial"/>
              <a:cs typeface="Arial"/>
            </a:endParaRPr>
          </a:p>
          <a:p>
            <a:pPr marL="285750" indent="-285750" algn="ctr">
              <a:spcBef>
                <a:spcPts val="1520"/>
              </a:spcBef>
              <a:buFont typeface="Arial" panose="020B0604020202020204" pitchFamily="34" charset="0"/>
              <a:buChar char="•"/>
            </a:pPr>
            <a:r>
              <a:rPr sz="1600" b="1" dirty="0">
                <a:solidFill>
                  <a:srgbClr val="164194"/>
                </a:solidFill>
                <a:latin typeface="Arial"/>
                <a:cs typeface="Arial"/>
              </a:rPr>
              <a:t>le traitement de tous les déchets liés à</a:t>
            </a:r>
            <a:r>
              <a:rPr sz="1600" b="1" spc="-5" dirty="0">
                <a:solidFill>
                  <a:srgbClr val="164194"/>
                </a:solidFill>
                <a:latin typeface="Arial"/>
                <a:cs typeface="Arial"/>
              </a:rPr>
              <a:t> </a:t>
            </a:r>
            <a:r>
              <a:rPr sz="1600" b="1" dirty="0">
                <a:solidFill>
                  <a:srgbClr val="164194"/>
                </a:solidFill>
                <a:latin typeface="Arial"/>
                <a:cs typeface="Arial"/>
              </a:rPr>
              <a:t>l’activité </a:t>
            </a:r>
            <a:r>
              <a:rPr sz="1600" b="1" spc="-10" dirty="0">
                <a:solidFill>
                  <a:srgbClr val="164194"/>
                </a:solidFill>
                <a:latin typeface="Arial"/>
                <a:cs typeface="Arial"/>
              </a:rPr>
              <a:t>Entretien</a:t>
            </a:r>
            <a:endParaRPr sz="1600" dirty="0">
              <a:solidFill>
                <a:prstClr val="black"/>
              </a:solidFill>
              <a:latin typeface="Arial"/>
              <a:cs typeface="Arial"/>
            </a:endParaRPr>
          </a:p>
          <a:p>
            <a:pPr marL="708025"/>
            <a:r>
              <a:rPr sz="1600" dirty="0">
                <a:solidFill>
                  <a:srgbClr val="164194"/>
                </a:solidFill>
                <a:latin typeface="Arial"/>
                <a:cs typeface="Arial"/>
              </a:rPr>
              <a:t>Filière </a:t>
            </a:r>
            <a:r>
              <a:rPr sz="1600" spc="-10" dirty="0">
                <a:solidFill>
                  <a:srgbClr val="164194"/>
                </a:solidFill>
                <a:latin typeface="Arial"/>
                <a:cs typeface="Arial"/>
              </a:rPr>
              <a:t>PRAXY</a:t>
            </a:r>
            <a:endParaRPr sz="1600" dirty="0">
              <a:solidFill>
                <a:prstClr val="black"/>
              </a:solidFill>
              <a:latin typeface="Arial"/>
              <a:cs typeface="Arial"/>
            </a:endParaRPr>
          </a:p>
          <a:p>
            <a:pPr marL="828040" indent="-285750">
              <a:buFont typeface="Arial" panose="020B0604020202020204" pitchFamily="34" charset="0"/>
              <a:buChar char="•"/>
              <a:tabLst>
                <a:tab pos="708660" algn="l"/>
              </a:tabLst>
            </a:pPr>
            <a:r>
              <a:rPr sz="1600" b="1" dirty="0">
                <a:solidFill>
                  <a:srgbClr val="164194"/>
                </a:solidFill>
                <a:latin typeface="Arial"/>
                <a:cs typeface="Arial"/>
              </a:rPr>
              <a:t>le</a:t>
            </a:r>
            <a:r>
              <a:rPr sz="1600" b="1" spc="-15" dirty="0">
                <a:solidFill>
                  <a:srgbClr val="164194"/>
                </a:solidFill>
                <a:latin typeface="Arial"/>
                <a:cs typeface="Arial"/>
              </a:rPr>
              <a:t> </a:t>
            </a:r>
            <a:r>
              <a:rPr sz="1600" b="1" dirty="0">
                <a:solidFill>
                  <a:srgbClr val="164194"/>
                </a:solidFill>
                <a:latin typeface="Arial"/>
                <a:cs typeface="Arial"/>
              </a:rPr>
              <a:t>recyclage</a:t>
            </a:r>
            <a:r>
              <a:rPr sz="1600" b="1" spc="-20" dirty="0">
                <a:solidFill>
                  <a:srgbClr val="164194"/>
                </a:solidFill>
                <a:latin typeface="Arial"/>
                <a:cs typeface="Arial"/>
              </a:rPr>
              <a:t> </a:t>
            </a:r>
            <a:r>
              <a:rPr sz="1600" b="1" dirty="0">
                <a:solidFill>
                  <a:srgbClr val="164194"/>
                </a:solidFill>
                <a:latin typeface="Arial"/>
                <a:cs typeface="Arial"/>
              </a:rPr>
              <a:t>des</a:t>
            </a:r>
            <a:r>
              <a:rPr sz="1600" b="1" spc="-10" dirty="0">
                <a:solidFill>
                  <a:srgbClr val="164194"/>
                </a:solidFill>
                <a:latin typeface="Arial"/>
                <a:cs typeface="Arial"/>
              </a:rPr>
              <a:t> pneumatiques</a:t>
            </a:r>
            <a:endParaRPr sz="1600" dirty="0">
              <a:solidFill>
                <a:prstClr val="black"/>
              </a:solidFill>
              <a:latin typeface="Arial"/>
              <a:cs typeface="Arial"/>
            </a:endParaRPr>
          </a:p>
          <a:p>
            <a:pPr marL="708025" marR="90170"/>
            <a:r>
              <a:rPr sz="1600" dirty="0">
                <a:solidFill>
                  <a:srgbClr val="164194"/>
                </a:solidFill>
                <a:latin typeface="Arial"/>
                <a:cs typeface="Arial"/>
              </a:rPr>
              <a:t>Certificat</a:t>
            </a:r>
            <a:r>
              <a:rPr sz="1600" spc="-55" dirty="0">
                <a:solidFill>
                  <a:srgbClr val="164194"/>
                </a:solidFill>
                <a:latin typeface="Arial"/>
                <a:cs typeface="Arial"/>
              </a:rPr>
              <a:t> </a:t>
            </a:r>
            <a:r>
              <a:rPr sz="1600" dirty="0">
                <a:solidFill>
                  <a:srgbClr val="164194"/>
                </a:solidFill>
                <a:latin typeface="Arial"/>
                <a:cs typeface="Arial"/>
              </a:rPr>
              <a:t>d’excellence</a:t>
            </a:r>
            <a:r>
              <a:rPr sz="1600" spc="-55" dirty="0">
                <a:solidFill>
                  <a:srgbClr val="164194"/>
                </a:solidFill>
                <a:latin typeface="Arial"/>
                <a:cs typeface="Arial"/>
              </a:rPr>
              <a:t> </a:t>
            </a:r>
            <a:r>
              <a:rPr sz="1600" dirty="0">
                <a:solidFill>
                  <a:srgbClr val="164194"/>
                </a:solidFill>
                <a:latin typeface="Arial"/>
                <a:cs typeface="Arial"/>
              </a:rPr>
              <a:t>d’économies</a:t>
            </a:r>
            <a:r>
              <a:rPr sz="1600" spc="-55" dirty="0">
                <a:solidFill>
                  <a:srgbClr val="164194"/>
                </a:solidFill>
                <a:latin typeface="Arial"/>
                <a:cs typeface="Arial"/>
              </a:rPr>
              <a:t> </a:t>
            </a:r>
            <a:r>
              <a:rPr sz="1600" dirty="0">
                <a:solidFill>
                  <a:srgbClr val="164194"/>
                </a:solidFill>
                <a:latin typeface="Arial"/>
                <a:cs typeface="Arial"/>
              </a:rPr>
              <a:t>environnementales</a:t>
            </a:r>
            <a:r>
              <a:rPr sz="1600" spc="-55" dirty="0">
                <a:solidFill>
                  <a:srgbClr val="164194"/>
                </a:solidFill>
                <a:latin typeface="Arial"/>
                <a:cs typeface="Arial"/>
              </a:rPr>
              <a:t> </a:t>
            </a:r>
            <a:r>
              <a:rPr sz="1600" dirty="0">
                <a:solidFill>
                  <a:srgbClr val="164194"/>
                </a:solidFill>
                <a:latin typeface="Arial"/>
                <a:cs typeface="Arial"/>
              </a:rPr>
              <a:t>pour</a:t>
            </a:r>
            <a:r>
              <a:rPr sz="1600" spc="-50" dirty="0">
                <a:solidFill>
                  <a:srgbClr val="164194"/>
                </a:solidFill>
                <a:latin typeface="Arial"/>
                <a:cs typeface="Arial"/>
              </a:rPr>
              <a:t> </a:t>
            </a:r>
            <a:r>
              <a:rPr sz="1600" spc="-20" dirty="0">
                <a:solidFill>
                  <a:srgbClr val="164194"/>
                </a:solidFill>
                <a:latin typeface="Arial"/>
                <a:cs typeface="Arial"/>
              </a:rPr>
              <a:t>202</a:t>
            </a:r>
            <a:r>
              <a:rPr lang="fr-FR" sz="1600" spc="-20" dirty="0">
                <a:solidFill>
                  <a:srgbClr val="164194"/>
                </a:solidFill>
                <a:latin typeface="Arial"/>
                <a:cs typeface="Arial"/>
              </a:rPr>
              <a:t>3</a:t>
            </a:r>
            <a:r>
              <a:rPr sz="1600" spc="-20" dirty="0">
                <a:solidFill>
                  <a:srgbClr val="164194"/>
                </a:solidFill>
                <a:latin typeface="Arial"/>
                <a:cs typeface="Arial"/>
              </a:rPr>
              <a:t> </a:t>
            </a:r>
            <a:r>
              <a:rPr sz="1600" dirty="0" err="1">
                <a:solidFill>
                  <a:srgbClr val="164194"/>
                </a:solidFill>
                <a:latin typeface="Arial"/>
                <a:cs typeface="Arial"/>
              </a:rPr>
              <a:t>Filière</a:t>
            </a:r>
            <a:r>
              <a:rPr sz="1600" spc="-90" dirty="0">
                <a:solidFill>
                  <a:srgbClr val="164194"/>
                </a:solidFill>
                <a:latin typeface="Arial"/>
                <a:cs typeface="Arial"/>
              </a:rPr>
              <a:t> </a:t>
            </a:r>
            <a:r>
              <a:rPr sz="1600" spc="-10" dirty="0">
                <a:solidFill>
                  <a:srgbClr val="164194"/>
                </a:solidFill>
                <a:latin typeface="Arial"/>
                <a:cs typeface="Arial"/>
              </a:rPr>
              <a:t>ALIAPUR</a:t>
            </a:r>
            <a:endParaRPr lang="fr-FR" sz="1600" spc="-10" dirty="0">
              <a:solidFill>
                <a:srgbClr val="164194"/>
              </a:solidFill>
              <a:latin typeface="Arial"/>
              <a:cs typeface="Arial"/>
            </a:endParaRPr>
          </a:p>
          <a:p>
            <a:pPr marL="993775" marR="90170" indent="-285750">
              <a:buFont typeface="Arial" panose="020B0604020202020204" pitchFamily="34" charset="0"/>
              <a:buChar char="•"/>
            </a:pPr>
            <a:r>
              <a:rPr lang="fr-FR" sz="1600" dirty="0">
                <a:solidFill>
                  <a:srgbClr val="164194"/>
                </a:solidFill>
                <a:latin typeface="Arial"/>
                <a:cs typeface="Arial"/>
              </a:rPr>
              <a:t>Une démarche de </a:t>
            </a:r>
            <a:r>
              <a:rPr lang="fr-FR" sz="1600" b="1" dirty="0">
                <a:solidFill>
                  <a:srgbClr val="164194"/>
                </a:solidFill>
                <a:latin typeface="Arial"/>
                <a:cs typeface="Arial"/>
              </a:rPr>
              <a:t>sobriété énergétique </a:t>
            </a:r>
            <a:endParaRPr lang="fr-FR" sz="1600" spc="-10" dirty="0">
              <a:solidFill>
                <a:srgbClr val="164194"/>
              </a:solidFill>
              <a:latin typeface="Arial"/>
              <a:cs typeface="Arial"/>
            </a:endParaRPr>
          </a:p>
          <a:p>
            <a:pPr marL="708025" marR="90170"/>
            <a:endParaRPr sz="1600" dirty="0">
              <a:solidFill>
                <a:prstClr val="black"/>
              </a:solidFill>
              <a:latin typeface="Arial"/>
              <a:cs typeface="Arial"/>
            </a:endParaRPr>
          </a:p>
        </p:txBody>
      </p:sp>
      <p:pic>
        <p:nvPicPr>
          <p:cNvPr id="39" name="object 45">
            <a:extLst>
              <a:ext uri="{FF2B5EF4-FFF2-40B4-BE49-F238E27FC236}">
                <a16:creationId xmlns:a16="http://schemas.microsoft.com/office/drawing/2014/main" id="{29A069AD-0196-FEF2-B554-22A529CA4CF8}"/>
              </a:ext>
            </a:extLst>
          </p:cNvPr>
          <p:cNvPicPr/>
          <p:nvPr/>
        </p:nvPicPr>
        <p:blipFill>
          <a:blip r:embed="rId5" cstate="print"/>
          <a:stretch>
            <a:fillRect/>
          </a:stretch>
        </p:blipFill>
        <p:spPr>
          <a:xfrm>
            <a:off x="9220608" y="2661297"/>
            <a:ext cx="1256839" cy="575221"/>
          </a:xfrm>
          <a:prstGeom prst="rect">
            <a:avLst/>
          </a:prstGeom>
        </p:spPr>
      </p:pic>
      <p:pic>
        <p:nvPicPr>
          <p:cNvPr id="40" name="object 46">
            <a:extLst>
              <a:ext uri="{FF2B5EF4-FFF2-40B4-BE49-F238E27FC236}">
                <a16:creationId xmlns:a16="http://schemas.microsoft.com/office/drawing/2014/main" id="{F0958CF0-36F4-3974-DD5F-469150D2E5CE}"/>
              </a:ext>
            </a:extLst>
          </p:cNvPr>
          <p:cNvPicPr/>
          <p:nvPr/>
        </p:nvPicPr>
        <p:blipFill>
          <a:blip r:embed="rId6" cstate="print"/>
          <a:stretch>
            <a:fillRect/>
          </a:stretch>
        </p:blipFill>
        <p:spPr>
          <a:xfrm>
            <a:off x="9220608" y="2025601"/>
            <a:ext cx="1235302" cy="307454"/>
          </a:xfrm>
          <a:prstGeom prst="rect">
            <a:avLst/>
          </a:prstGeom>
        </p:spPr>
      </p:pic>
      <p:pic>
        <p:nvPicPr>
          <p:cNvPr id="41" name="Image 40" descr="Une image contenant texte&#10;&#10;Description générée automatiquement">
            <a:extLst>
              <a:ext uri="{FF2B5EF4-FFF2-40B4-BE49-F238E27FC236}">
                <a16:creationId xmlns:a16="http://schemas.microsoft.com/office/drawing/2014/main" id="{7D36218F-BB90-8659-1318-0B238017312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7727" y="3396284"/>
            <a:ext cx="3238781" cy="1623201"/>
          </a:xfrm>
          <a:prstGeom prst="rect">
            <a:avLst/>
          </a:prstGeom>
        </p:spPr>
      </p:pic>
      <p:pic>
        <p:nvPicPr>
          <p:cNvPr id="42" name="Image 41" descr="Une image contenant ciel nocturne&#10;&#10;Description générée automatiquement">
            <a:extLst>
              <a:ext uri="{FF2B5EF4-FFF2-40B4-BE49-F238E27FC236}">
                <a16:creationId xmlns:a16="http://schemas.microsoft.com/office/drawing/2014/main" id="{9425CB90-76D1-6D58-5510-B3F3A36842F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819477" y="5233657"/>
            <a:ext cx="3238781" cy="949052"/>
          </a:xfrm>
          <a:prstGeom prst="rect">
            <a:avLst/>
          </a:prstGeom>
        </p:spPr>
      </p:pic>
      <p:sp>
        <p:nvSpPr>
          <p:cNvPr id="43" name="object 33">
            <a:extLst>
              <a:ext uri="{FF2B5EF4-FFF2-40B4-BE49-F238E27FC236}">
                <a16:creationId xmlns:a16="http://schemas.microsoft.com/office/drawing/2014/main" id="{F5DE807C-F83F-E898-9692-FFD35E4E2E29}"/>
              </a:ext>
            </a:extLst>
          </p:cNvPr>
          <p:cNvSpPr txBox="1"/>
          <p:nvPr/>
        </p:nvSpPr>
        <p:spPr>
          <a:xfrm>
            <a:off x="639463" y="6311950"/>
            <a:ext cx="8768715" cy="259045"/>
          </a:xfrm>
          <a:prstGeom prst="rect">
            <a:avLst/>
          </a:prstGeom>
        </p:spPr>
        <p:txBody>
          <a:bodyPr vert="horz" wrap="square" lIns="0" tIns="12700" rIns="0" bIns="0" rtlCol="0">
            <a:spAutoFit/>
          </a:bodyPr>
          <a:lstStyle/>
          <a:p>
            <a:pPr marL="12700">
              <a:spcBef>
                <a:spcPts val="100"/>
              </a:spcBef>
            </a:pPr>
            <a:r>
              <a:rPr lang="fr-FR" sz="1600" b="1" dirty="0">
                <a:solidFill>
                  <a:srgbClr val="164194"/>
                </a:solidFill>
                <a:latin typeface="Arial"/>
                <a:cs typeface="Arial"/>
              </a:rPr>
              <a:t>*</a:t>
            </a:r>
            <a:r>
              <a:rPr lang="fr-FR" sz="1100" dirty="0">
                <a:solidFill>
                  <a:srgbClr val="164194"/>
                </a:solidFill>
                <a:latin typeface="Arial"/>
                <a:cs typeface="Arial"/>
              </a:rPr>
              <a:t>Sources : Bilans annuels </a:t>
            </a:r>
            <a:r>
              <a:rPr lang="fr-FR" sz="1100" dirty="0" err="1">
                <a:solidFill>
                  <a:srgbClr val="164194"/>
                </a:solidFill>
                <a:latin typeface="Arial"/>
                <a:cs typeface="Arial"/>
              </a:rPr>
              <a:t>Aliapur</a:t>
            </a:r>
            <a:r>
              <a:rPr lang="fr-FR" sz="1100" dirty="0">
                <a:solidFill>
                  <a:srgbClr val="164194"/>
                </a:solidFill>
                <a:latin typeface="Arial"/>
                <a:cs typeface="Arial"/>
              </a:rPr>
              <a:t> et </a:t>
            </a:r>
            <a:r>
              <a:rPr lang="fr-FR" sz="1100" dirty="0" err="1">
                <a:solidFill>
                  <a:srgbClr val="164194"/>
                </a:solidFill>
                <a:latin typeface="Arial"/>
                <a:cs typeface="Arial"/>
              </a:rPr>
              <a:t>Praxy</a:t>
            </a:r>
            <a:endParaRPr sz="1100" dirty="0">
              <a:solidFill>
                <a:prstClr val="black"/>
              </a:solidFill>
              <a:latin typeface="Arial"/>
              <a:cs typeface="Arial"/>
            </a:endParaRPr>
          </a:p>
        </p:txBody>
      </p:sp>
    </p:spTree>
    <p:extLst>
      <p:ext uri="{BB962C8B-B14F-4D97-AF65-F5344CB8AC3E}">
        <p14:creationId xmlns:p14="http://schemas.microsoft.com/office/powerpoint/2010/main" val="27418451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552474D0-85C6-83BF-C841-8CD314C532AD}"/>
              </a:ext>
            </a:extLst>
          </p:cNvPr>
          <p:cNvSpPr>
            <a:spLocks noGrp="1"/>
          </p:cNvSpPr>
          <p:nvPr>
            <p:ph type="title"/>
          </p:nvPr>
        </p:nvSpPr>
        <p:spPr/>
        <p:txBody>
          <a:bodyPr>
            <a:normAutofit fontScale="90000"/>
          </a:bodyPr>
          <a:lstStyle/>
          <a:p>
            <a:r>
              <a:rPr lang="fr-FR" sz="3600" b="1" dirty="0">
                <a:latin typeface="Arial" panose="020B0604020202020204" pitchFamily="34" charset="0"/>
                <a:cs typeface="Arial" panose="020B0604020202020204" pitchFamily="34" charset="0"/>
              </a:rPr>
              <a:t>Renforcer votre sécurité </a:t>
            </a:r>
            <a:br>
              <a:rPr lang="fr-FR" sz="3600" b="1" dirty="0">
                <a:latin typeface="Arial" panose="020B0604020202020204" pitchFamily="34" charset="0"/>
                <a:cs typeface="Arial" panose="020B0604020202020204" pitchFamily="34" charset="0"/>
              </a:rPr>
            </a:br>
            <a:r>
              <a:rPr lang="fr-FR" sz="3600" b="1" dirty="0">
                <a:latin typeface="Arial" panose="020B0604020202020204" pitchFamily="34" charset="0"/>
                <a:cs typeface="Arial" panose="020B0604020202020204" pitchFamily="34" charset="0"/>
              </a:rPr>
              <a:t>et celle de nos collaborateurs</a:t>
            </a:r>
          </a:p>
        </p:txBody>
      </p:sp>
      <p:sp>
        <p:nvSpPr>
          <p:cNvPr id="2" name="object 22">
            <a:extLst>
              <a:ext uri="{FF2B5EF4-FFF2-40B4-BE49-F238E27FC236}">
                <a16:creationId xmlns:a16="http://schemas.microsoft.com/office/drawing/2014/main" id="{490C021A-B5BD-7692-6C09-F46AFC55DB3C}"/>
              </a:ext>
            </a:extLst>
          </p:cNvPr>
          <p:cNvSpPr txBox="1"/>
          <p:nvPr/>
        </p:nvSpPr>
        <p:spPr>
          <a:xfrm>
            <a:off x="373904" y="1575188"/>
            <a:ext cx="6457315" cy="299720"/>
          </a:xfrm>
          <a:prstGeom prst="rect">
            <a:avLst/>
          </a:prstGeom>
        </p:spPr>
        <p:txBody>
          <a:bodyPr vert="horz" wrap="square" lIns="0" tIns="12700" rIns="0" bIns="0" rtlCol="0">
            <a:spAutoFit/>
          </a:bodyPr>
          <a:lstStyle/>
          <a:p>
            <a:pPr marL="12700">
              <a:spcBef>
                <a:spcPts val="100"/>
              </a:spcBef>
            </a:pPr>
            <a:r>
              <a:rPr b="1" dirty="0">
                <a:solidFill>
                  <a:srgbClr val="164194"/>
                </a:solidFill>
                <a:latin typeface="Arial"/>
                <a:cs typeface="Arial"/>
              </a:rPr>
              <a:t>La</a:t>
            </a:r>
            <a:r>
              <a:rPr b="1" spc="-95" dirty="0">
                <a:solidFill>
                  <a:srgbClr val="164194"/>
                </a:solidFill>
                <a:latin typeface="Arial"/>
                <a:cs typeface="Arial"/>
              </a:rPr>
              <a:t> </a:t>
            </a:r>
            <a:r>
              <a:rPr b="1" spc="-25" dirty="0">
                <a:solidFill>
                  <a:srgbClr val="164194"/>
                </a:solidFill>
                <a:latin typeface="Arial"/>
                <a:cs typeface="Arial"/>
              </a:rPr>
              <a:t>sécurité</a:t>
            </a:r>
            <a:r>
              <a:rPr b="1" spc="-75" dirty="0">
                <a:solidFill>
                  <a:srgbClr val="164194"/>
                </a:solidFill>
                <a:latin typeface="Arial"/>
                <a:cs typeface="Arial"/>
              </a:rPr>
              <a:t> </a:t>
            </a:r>
            <a:r>
              <a:rPr b="1" dirty="0">
                <a:solidFill>
                  <a:srgbClr val="164194"/>
                </a:solidFill>
                <a:latin typeface="Arial"/>
                <a:cs typeface="Arial"/>
              </a:rPr>
              <a:t>est</a:t>
            </a:r>
            <a:r>
              <a:rPr b="1" spc="-75" dirty="0">
                <a:solidFill>
                  <a:srgbClr val="164194"/>
                </a:solidFill>
                <a:latin typeface="Arial"/>
                <a:cs typeface="Arial"/>
              </a:rPr>
              <a:t> </a:t>
            </a:r>
            <a:r>
              <a:rPr b="1" spc="-10" dirty="0">
                <a:solidFill>
                  <a:srgbClr val="164194"/>
                </a:solidFill>
                <a:latin typeface="Arial"/>
                <a:cs typeface="Arial"/>
              </a:rPr>
              <a:t>dans</a:t>
            </a:r>
            <a:r>
              <a:rPr b="1" spc="-70" dirty="0">
                <a:solidFill>
                  <a:srgbClr val="164194"/>
                </a:solidFill>
                <a:latin typeface="Arial"/>
                <a:cs typeface="Arial"/>
              </a:rPr>
              <a:t> </a:t>
            </a:r>
            <a:r>
              <a:rPr b="1" spc="-30" dirty="0">
                <a:solidFill>
                  <a:srgbClr val="164194"/>
                </a:solidFill>
                <a:latin typeface="Arial"/>
                <a:cs typeface="Arial"/>
              </a:rPr>
              <a:t>notre</a:t>
            </a:r>
            <a:r>
              <a:rPr b="1" spc="-110" dirty="0">
                <a:solidFill>
                  <a:srgbClr val="164194"/>
                </a:solidFill>
                <a:latin typeface="Arial"/>
                <a:cs typeface="Arial"/>
              </a:rPr>
              <a:t> </a:t>
            </a:r>
            <a:r>
              <a:rPr b="1" dirty="0">
                <a:solidFill>
                  <a:srgbClr val="164194"/>
                </a:solidFill>
                <a:latin typeface="Arial"/>
                <a:cs typeface="Arial"/>
              </a:rPr>
              <a:t>ADN</a:t>
            </a:r>
            <a:r>
              <a:rPr b="1" spc="-70" dirty="0">
                <a:solidFill>
                  <a:srgbClr val="164194"/>
                </a:solidFill>
                <a:latin typeface="Arial"/>
                <a:cs typeface="Arial"/>
              </a:rPr>
              <a:t> </a:t>
            </a:r>
            <a:r>
              <a:rPr b="1" dirty="0">
                <a:solidFill>
                  <a:srgbClr val="164194"/>
                </a:solidFill>
                <a:latin typeface="Arial"/>
                <a:cs typeface="Arial"/>
              </a:rPr>
              <a:t>:</a:t>
            </a:r>
            <a:r>
              <a:rPr b="1" spc="-75" dirty="0">
                <a:solidFill>
                  <a:srgbClr val="164194"/>
                </a:solidFill>
                <a:latin typeface="Arial"/>
                <a:cs typeface="Arial"/>
              </a:rPr>
              <a:t> </a:t>
            </a:r>
            <a:r>
              <a:rPr b="1" spc="-20" dirty="0">
                <a:solidFill>
                  <a:srgbClr val="164194"/>
                </a:solidFill>
                <a:latin typeface="Arial"/>
                <a:cs typeface="Arial"/>
              </a:rPr>
              <a:t>objectif</a:t>
            </a:r>
            <a:r>
              <a:rPr b="1" spc="-70" dirty="0">
                <a:solidFill>
                  <a:srgbClr val="164194"/>
                </a:solidFill>
                <a:latin typeface="Arial"/>
                <a:cs typeface="Arial"/>
              </a:rPr>
              <a:t> </a:t>
            </a:r>
            <a:r>
              <a:rPr b="1" dirty="0">
                <a:solidFill>
                  <a:srgbClr val="164194"/>
                </a:solidFill>
                <a:latin typeface="Arial"/>
                <a:cs typeface="Arial"/>
              </a:rPr>
              <a:t>«</a:t>
            </a:r>
            <a:r>
              <a:rPr b="1" spc="-75" dirty="0">
                <a:solidFill>
                  <a:srgbClr val="164194"/>
                </a:solidFill>
                <a:latin typeface="Arial"/>
                <a:cs typeface="Arial"/>
              </a:rPr>
              <a:t> </a:t>
            </a:r>
            <a:r>
              <a:rPr b="1" dirty="0">
                <a:solidFill>
                  <a:srgbClr val="164194"/>
                </a:solidFill>
                <a:latin typeface="Arial"/>
                <a:cs typeface="Arial"/>
              </a:rPr>
              <a:t>0</a:t>
            </a:r>
            <a:r>
              <a:rPr b="1" spc="-75" dirty="0">
                <a:solidFill>
                  <a:srgbClr val="164194"/>
                </a:solidFill>
                <a:latin typeface="Arial"/>
                <a:cs typeface="Arial"/>
              </a:rPr>
              <a:t> </a:t>
            </a:r>
            <a:r>
              <a:rPr b="1" spc="-25" dirty="0">
                <a:solidFill>
                  <a:srgbClr val="164194"/>
                </a:solidFill>
                <a:latin typeface="Arial"/>
                <a:cs typeface="Arial"/>
              </a:rPr>
              <a:t>accident</a:t>
            </a:r>
            <a:r>
              <a:rPr b="1" spc="-70" dirty="0">
                <a:solidFill>
                  <a:srgbClr val="164194"/>
                </a:solidFill>
                <a:latin typeface="Arial"/>
                <a:cs typeface="Arial"/>
              </a:rPr>
              <a:t> </a:t>
            </a:r>
            <a:r>
              <a:rPr b="1" spc="-20" dirty="0">
                <a:solidFill>
                  <a:srgbClr val="164194"/>
                </a:solidFill>
                <a:latin typeface="Arial"/>
                <a:cs typeface="Arial"/>
              </a:rPr>
              <a:t>grave</a:t>
            </a:r>
            <a:r>
              <a:rPr b="1" spc="-75" dirty="0">
                <a:solidFill>
                  <a:srgbClr val="164194"/>
                </a:solidFill>
                <a:latin typeface="Arial"/>
                <a:cs typeface="Arial"/>
              </a:rPr>
              <a:t> </a:t>
            </a:r>
            <a:r>
              <a:rPr b="1" spc="-50" dirty="0">
                <a:solidFill>
                  <a:srgbClr val="164194"/>
                </a:solidFill>
                <a:latin typeface="Arial"/>
                <a:cs typeface="Arial"/>
              </a:rPr>
              <a:t>»</a:t>
            </a:r>
            <a:endParaRPr dirty="0">
              <a:solidFill>
                <a:prstClr val="black"/>
              </a:solidFill>
              <a:latin typeface="Arial"/>
              <a:cs typeface="Arial"/>
            </a:endParaRPr>
          </a:p>
        </p:txBody>
      </p:sp>
      <p:grpSp>
        <p:nvGrpSpPr>
          <p:cNvPr id="3" name="object 23">
            <a:extLst>
              <a:ext uri="{FF2B5EF4-FFF2-40B4-BE49-F238E27FC236}">
                <a16:creationId xmlns:a16="http://schemas.microsoft.com/office/drawing/2014/main" id="{0E63FE03-8341-3301-25DF-235110B28BB8}"/>
              </a:ext>
            </a:extLst>
          </p:cNvPr>
          <p:cNvGrpSpPr/>
          <p:nvPr/>
        </p:nvGrpSpPr>
        <p:grpSpPr>
          <a:xfrm>
            <a:off x="2738605" y="2363343"/>
            <a:ext cx="1202055" cy="828040"/>
            <a:chOff x="2976600" y="2112822"/>
            <a:chExt cx="1202055" cy="828040"/>
          </a:xfrm>
        </p:grpSpPr>
        <p:pic>
          <p:nvPicPr>
            <p:cNvPr id="4" name="object 24">
              <a:extLst>
                <a:ext uri="{FF2B5EF4-FFF2-40B4-BE49-F238E27FC236}">
                  <a16:creationId xmlns:a16="http://schemas.microsoft.com/office/drawing/2014/main" id="{6265297E-1483-7C38-615E-F0B08EE27FB6}"/>
                </a:ext>
              </a:extLst>
            </p:cNvPr>
            <p:cNvPicPr/>
            <p:nvPr/>
          </p:nvPicPr>
          <p:blipFill>
            <a:blip r:embed="rId2" cstate="print"/>
            <a:stretch>
              <a:fillRect/>
            </a:stretch>
          </p:blipFill>
          <p:spPr>
            <a:xfrm>
              <a:off x="2976600" y="2424531"/>
              <a:ext cx="204508" cy="342135"/>
            </a:xfrm>
            <a:prstGeom prst="rect">
              <a:avLst/>
            </a:prstGeom>
          </p:spPr>
        </p:pic>
        <p:pic>
          <p:nvPicPr>
            <p:cNvPr id="5" name="object 25">
              <a:extLst>
                <a:ext uri="{FF2B5EF4-FFF2-40B4-BE49-F238E27FC236}">
                  <a16:creationId xmlns:a16="http://schemas.microsoft.com/office/drawing/2014/main" id="{FD60C767-924F-8647-2877-29C50E002D40}"/>
                </a:ext>
              </a:extLst>
            </p:cNvPr>
            <p:cNvPicPr/>
            <p:nvPr/>
          </p:nvPicPr>
          <p:blipFill>
            <a:blip r:embed="rId3" cstate="print"/>
            <a:stretch>
              <a:fillRect/>
            </a:stretch>
          </p:blipFill>
          <p:spPr>
            <a:xfrm>
              <a:off x="3334981" y="2424671"/>
              <a:ext cx="121666" cy="205701"/>
            </a:xfrm>
            <a:prstGeom prst="rect">
              <a:avLst/>
            </a:prstGeom>
          </p:spPr>
        </p:pic>
        <p:pic>
          <p:nvPicPr>
            <p:cNvPr id="6" name="object 26">
              <a:extLst>
                <a:ext uri="{FF2B5EF4-FFF2-40B4-BE49-F238E27FC236}">
                  <a16:creationId xmlns:a16="http://schemas.microsoft.com/office/drawing/2014/main" id="{27810F88-3AD2-230B-B0C7-C3FBE225EDEA}"/>
                </a:ext>
              </a:extLst>
            </p:cNvPr>
            <p:cNvPicPr/>
            <p:nvPr/>
          </p:nvPicPr>
          <p:blipFill>
            <a:blip r:embed="rId4" cstate="print"/>
            <a:stretch>
              <a:fillRect/>
            </a:stretch>
          </p:blipFill>
          <p:spPr>
            <a:xfrm>
              <a:off x="3605707" y="2424417"/>
              <a:ext cx="116636" cy="194741"/>
            </a:xfrm>
            <a:prstGeom prst="rect">
              <a:avLst/>
            </a:prstGeom>
          </p:spPr>
        </p:pic>
        <p:pic>
          <p:nvPicPr>
            <p:cNvPr id="12" name="object 27">
              <a:extLst>
                <a:ext uri="{FF2B5EF4-FFF2-40B4-BE49-F238E27FC236}">
                  <a16:creationId xmlns:a16="http://schemas.microsoft.com/office/drawing/2014/main" id="{CA6D6DF1-77EA-DE66-5238-D28DBBBB048E}"/>
                </a:ext>
              </a:extLst>
            </p:cNvPr>
            <p:cNvPicPr/>
            <p:nvPr/>
          </p:nvPicPr>
          <p:blipFill>
            <a:blip r:embed="rId5" cstate="print"/>
            <a:stretch>
              <a:fillRect/>
            </a:stretch>
          </p:blipFill>
          <p:spPr>
            <a:xfrm>
              <a:off x="4010660" y="2640152"/>
              <a:ext cx="167843" cy="235381"/>
            </a:xfrm>
            <a:prstGeom prst="rect">
              <a:avLst/>
            </a:prstGeom>
          </p:spPr>
        </p:pic>
        <p:pic>
          <p:nvPicPr>
            <p:cNvPr id="13" name="object 28">
              <a:extLst>
                <a:ext uri="{FF2B5EF4-FFF2-40B4-BE49-F238E27FC236}">
                  <a16:creationId xmlns:a16="http://schemas.microsoft.com/office/drawing/2014/main" id="{E2D165BE-DD8A-641A-0A1D-17292A49A124}"/>
                </a:ext>
              </a:extLst>
            </p:cNvPr>
            <p:cNvPicPr/>
            <p:nvPr/>
          </p:nvPicPr>
          <p:blipFill>
            <a:blip r:embed="rId6" cstate="print"/>
            <a:stretch>
              <a:fillRect/>
            </a:stretch>
          </p:blipFill>
          <p:spPr>
            <a:xfrm>
              <a:off x="3744506" y="2674340"/>
              <a:ext cx="115989" cy="201282"/>
            </a:xfrm>
            <a:prstGeom prst="rect">
              <a:avLst/>
            </a:prstGeom>
          </p:spPr>
        </p:pic>
        <p:pic>
          <p:nvPicPr>
            <p:cNvPr id="14" name="object 29">
              <a:extLst>
                <a:ext uri="{FF2B5EF4-FFF2-40B4-BE49-F238E27FC236}">
                  <a16:creationId xmlns:a16="http://schemas.microsoft.com/office/drawing/2014/main" id="{BBD25198-F43D-0C61-B7FF-F24E8E172295}"/>
                </a:ext>
              </a:extLst>
            </p:cNvPr>
            <p:cNvPicPr/>
            <p:nvPr/>
          </p:nvPicPr>
          <p:blipFill>
            <a:blip r:embed="rId7" cstate="print"/>
            <a:stretch>
              <a:fillRect/>
            </a:stretch>
          </p:blipFill>
          <p:spPr>
            <a:xfrm>
              <a:off x="3093250" y="2112822"/>
              <a:ext cx="1002169" cy="827595"/>
            </a:xfrm>
            <a:prstGeom prst="rect">
              <a:avLst/>
            </a:prstGeom>
          </p:spPr>
        </p:pic>
      </p:grpSp>
      <p:pic>
        <p:nvPicPr>
          <p:cNvPr id="15" name="object 30">
            <a:extLst>
              <a:ext uri="{FF2B5EF4-FFF2-40B4-BE49-F238E27FC236}">
                <a16:creationId xmlns:a16="http://schemas.microsoft.com/office/drawing/2014/main" id="{B739F37C-17D8-2B66-7B19-C5137EC20A1C}"/>
              </a:ext>
            </a:extLst>
          </p:cNvPr>
          <p:cNvPicPr/>
          <p:nvPr/>
        </p:nvPicPr>
        <p:blipFill>
          <a:blip r:embed="rId8" cstate="print"/>
          <a:stretch>
            <a:fillRect/>
          </a:stretch>
        </p:blipFill>
        <p:spPr>
          <a:xfrm>
            <a:off x="4157313" y="2427806"/>
            <a:ext cx="1559760" cy="765120"/>
          </a:xfrm>
          <a:prstGeom prst="rect">
            <a:avLst/>
          </a:prstGeom>
        </p:spPr>
      </p:pic>
      <p:sp>
        <p:nvSpPr>
          <p:cNvPr id="16" name="object 31">
            <a:extLst>
              <a:ext uri="{FF2B5EF4-FFF2-40B4-BE49-F238E27FC236}">
                <a16:creationId xmlns:a16="http://schemas.microsoft.com/office/drawing/2014/main" id="{C9F9485A-7443-0690-B6F7-98344EF5B6DB}"/>
              </a:ext>
            </a:extLst>
          </p:cNvPr>
          <p:cNvSpPr/>
          <p:nvPr/>
        </p:nvSpPr>
        <p:spPr>
          <a:xfrm>
            <a:off x="7165648" y="2295004"/>
            <a:ext cx="2099945" cy="878205"/>
          </a:xfrm>
          <a:custGeom>
            <a:avLst/>
            <a:gdLst/>
            <a:ahLst/>
            <a:cxnLst/>
            <a:rect l="l" t="t" r="r" b="b"/>
            <a:pathLst>
              <a:path w="2099945" h="878205">
                <a:moveTo>
                  <a:pt x="146913" y="794639"/>
                </a:moveTo>
                <a:lnTo>
                  <a:pt x="135039" y="747141"/>
                </a:lnTo>
                <a:lnTo>
                  <a:pt x="92278" y="704799"/>
                </a:lnTo>
                <a:lnTo>
                  <a:pt x="71869" y="688733"/>
                </a:lnTo>
                <a:lnTo>
                  <a:pt x="58458" y="674573"/>
                </a:lnTo>
                <a:lnTo>
                  <a:pt x="51079" y="660742"/>
                </a:lnTo>
                <a:lnTo>
                  <a:pt x="48831" y="645642"/>
                </a:lnTo>
                <a:lnTo>
                  <a:pt x="50546" y="632409"/>
                </a:lnTo>
                <a:lnTo>
                  <a:pt x="55486" y="623062"/>
                </a:lnTo>
                <a:lnTo>
                  <a:pt x="63373" y="617232"/>
                </a:lnTo>
                <a:lnTo>
                  <a:pt x="73914" y="614540"/>
                </a:lnTo>
                <a:lnTo>
                  <a:pt x="84366" y="615035"/>
                </a:lnTo>
                <a:lnTo>
                  <a:pt x="92100" y="619315"/>
                </a:lnTo>
                <a:lnTo>
                  <a:pt x="96901" y="627888"/>
                </a:lnTo>
                <a:lnTo>
                  <a:pt x="98552" y="641261"/>
                </a:lnTo>
                <a:lnTo>
                  <a:pt x="98552" y="656551"/>
                </a:lnTo>
                <a:lnTo>
                  <a:pt x="145135" y="651662"/>
                </a:lnTo>
                <a:lnTo>
                  <a:pt x="145135" y="639343"/>
                </a:lnTo>
                <a:lnTo>
                  <a:pt x="141592" y="614540"/>
                </a:lnTo>
                <a:lnTo>
                  <a:pt x="140665" y="608050"/>
                </a:lnTo>
                <a:lnTo>
                  <a:pt x="127266" y="585990"/>
                </a:lnTo>
                <a:lnTo>
                  <a:pt x="104876" y="573786"/>
                </a:lnTo>
                <a:lnTo>
                  <a:pt x="73456" y="572096"/>
                </a:lnTo>
                <a:lnTo>
                  <a:pt x="41757" y="580402"/>
                </a:lnTo>
                <a:lnTo>
                  <a:pt x="18757" y="597281"/>
                </a:lnTo>
                <a:lnTo>
                  <a:pt x="4737" y="621982"/>
                </a:lnTo>
                <a:lnTo>
                  <a:pt x="0" y="653745"/>
                </a:lnTo>
                <a:lnTo>
                  <a:pt x="2806" y="677481"/>
                </a:lnTo>
                <a:lnTo>
                  <a:pt x="12090" y="698830"/>
                </a:lnTo>
                <a:lnTo>
                  <a:pt x="29095" y="719442"/>
                </a:lnTo>
                <a:lnTo>
                  <a:pt x="55092" y="740994"/>
                </a:lnTo>
                <a:lnTo>
                  <a:pt x="75412" y="757097"/>
                </a:lnTo>
                <a:lnTo>
                  <a:pt x="88684" y="771601"/>
                </a:lnTo>
                <a:lnTo>
                  <a:pt x="95910" y="786345"/>
                </a:lnTo>
                <a:lnTo>
                  <a:pt x="98094" y="803173"/>
                </a:lnTo>
                <a:lnTo>
                  <a:pt x="96240" y="817333"/>
                </a:lnTo>
                <a:lnTo>
                  <a:pt x="90982" y="827074"/>
                </a:lnTo>
                <a:lnTo>
                  <a:pt x="82791" y="832980"/>
                </a:lnTo>
                <a:lnTo>
                  <a:pt x="72123" y="835647"/>
                </a:lnTo>
                <a:lnTo>
                  <a:pt x="61518" y="835228"/>
                </a:lnTo>
                <a:lnTo>
                  <a:pt x="53467" y="831126"/>
                </a:lnTo>
                <a:lnTo>
                  <a:pt x="48361" y="822718"/>
                </a:lnTo>
                <a:lnTo>
                  <a:pt x="46583" y="809434"/>
                </a:lnTo>
                <a:lnTo>
                  <a:pt x="46583" y="789038"/>
                </a:lnTo>
                <a:lnTo>
                  <a:pt x="0" y="793927"/>
                </a:lnTo>
                <a:lnTo>
                  <a:pt x="0" y="810933"/>
                </a:lnTo>
                <a:lnTo>
                  <a:pt x="4533" y="842213"/>
                </a:lnTo>
                <a:lnTo>
                  <a:pt x="18135" y="864260"/>
                </a:lnTo>
                <a:lnTo>
                  <a:pt x="40817" y="876427"/>
                </a:lnTo>
                <a:lnTo>
                  <a:pt x="72567" y="878078"/>
                </a:lnTo>
                <a:lnTo>
                  <a:pt x="104584" y="869708"/>
                </a:lnTo>
                <a:lnTo>
                  <a:pt x="127876" y="852614"/>
                </a:lnTo>
                <a:lnTo>
                  <a:pt x="137439" y="835647"/>
                </a:lnTo>
                <a:lnTo>
                  <a:pt x="142087" y="827392"/>
                </a:lnTo>
                <a:lnTo>
                  <a:pt x="146913" y="794639"/>
                </a:lnTo>
                <a:close/>
              </a:path>
              <a:path w="2099945" h="878205">
                <a:moveTo>
                  <a:pt x="160896" y="276047"/>
                </a:moveTo>
                <a:lnTo>
                  <a:pt x="157543" y="253212"/>
                </a:lnTo>
                <a:lnTo>
                  <a:pt x="156413" y="245465"/>
                </a:lnTo>
                <a:lnTo>
                  <a:pt x="142938" y="224231"/>
                </a:lnTo>
                <a:lnTo>
                  <a:pt x="120370" y="212712"/>
                </a:lnTo>
                <a:lnTo>
                  <a:pt x="112433" y="212369"/>
                </a:lnTo>
                <a:lnTo>
                  <a:pt x="112433" y="279044"/>
                </a:lnTo>
                <a:lnTo>
                  <a:pt x="112433" y="431152"/>
                </a:lnTo>
                <a:lnTo>
                  <a:pt x="87744" y="462165"/>
                </a:lnTo>
                <a:lnTo>
                  <a:pt x="63080" y="464756"/>
                </a:lnTo>
                <a:lnTo>
                  <a:pt x="63080" y="255816"/>
                </a:lnTo>
                <a:lnTo>
                  <a:pt x="87744" y="253212"/>
                </a:lnTo>
                <a:lnTo>
                  <a:pt x="98107" y="253631"/>
                </a:lnTo>
                <a:lnTo>
                  <a:pt x="105867" y="257683"/>
                </a:lnTo>
                <a:lnTo>
                  <a:pt x="110744" y="265963"/>
                </a:lnTo>
                <a:lnTo>
                  <a:pt x="112433" y="279044"/>
                </a:lnTo>
                <a:lnTo>
                  <a:pt x="112433" y="212369"/>
                </a:lnTo>
                <a:lnTo>
                  <a:pt x="88646" y="211340"/>
                </a:lnTo>
                <a:lnTo>
                  <a:pt x="14617" y="219125"/>
                </a:lnTo>
                <a:lnTo>
                  <a:pt x="14617" y="511644"/>
                </a:lnTo>
                <a:lnTo>
                  <a:pt x="88646" y="503872"/>
                </a:lnTo>
                <a:lnTo>
                  <a:pt x="120370" y="495808"/>
                </a:lnTo>
                <a:lnTo>
                  <a:pt x="142938" y="479552"/>
                </a:lnTo>
                <a:lnTo>
                  <a:pt x="151218" y="464756"/>
                </a:lnTo>
                <a:lnTo>
                  <a:pt x="156413" y="455485"/>
                </a:lnTo>
                <a:lnTo>
                  <a:pt x="160896" y="423976"/>
                </a:lnTo>
                <a:lnTo>
                  <a:pt x="160896" y="276047"/>
                </a:lnTo>
                <a:close/>
              </a:path>
              <a:path w="2099945" h="878205">
                <a:moveTo>
                  <a:pt x="279869" y="508203"/>
                </a:moveTo>
                <a:lnTo>
                  <a:pt x="226123" y="513854"/>
                </a:lnTo>
                <a:lnTo>
                  <a:pt x="209486" y="553110"/>
                </a:lnTo>
                <a:lnTo>
                  <a:pt x="246659" y="549198"/>
                </a:lnTo>
                <a:lnTo>
                  <a:pt x="279869" y="508203"/>
                </a:lnTo>
                <a:close/>
              </a:path>
              <a:path w="2099945" h="878205">
                <a:moveTo>
                  <a:pt x="300101" y="552526"/>
                </a:moveTo>
                <a:lnTo>
                  <a:pt x="165722" y="566648"/>
                </a:lnTo>
                <a:lnTo>
                  <a:pt x="165722" y="864044"/>
                </a:lnTo>
                <a:lnTo>
                  <a:pt x="300101" y="849922"/>
                </a:lnTo>
                <a:lnTo>
                  <a:pt x="300101" y="816381"/>
                </a:lnTo>
                <a:lnTo>
                  <a:pt x="300101" y="807427"/>
                </a:lnTo>
                <a:lnTo>
                  <a:pt x="214998" y="816381"/>
                </a:lnTo>
                <a:lnTo>
                  <a:pt x="214998" y="725030"/>
                </a:lnTo>
                <a:lnTo>
                  <a:pt x="282625" y="717931"/>
                </a:lnTo>
                <a:lnTo>
                  <a:pt x="282625" y="682548"/>
                </a:lnTo>
                <a:lnTo>
                  <a:pt x="282625" y="675436"/>
                </a:lnTo>
                <a:lnTo>
                  <a:pt x="214998" y="682548"/>
                </a:lnTo>
                <a:lnTo>
                  <a:pt x="214998" y="603961"/>
                </a:lnTo>
                <a:lnTo>
                  <a:pt x="300101" y="595007"/>
                </a:lnTo>
                <a:lnTo>
                  <a:pt x="300101" y="552526"/>
                </a:lnTo>
                <a:close/>
              </a:path>
              <a:path w="2099945" h="878205">
                <a:moveTo>
                  <a:pt x="328307" y="255511"/>
                </a:moveTo>
                <a:lnTo>
                  <a:pt x="326110" y="241503"/>
                </a:lnTo>
                <a:lnTo>
                  <a:pt x="323494" y="224777"/>
                </a:lnTo>
                <a:lnTo>
                  <a:pt x="309359" y="203174"/>
                </a:lnTo>
                <a:lnTo>
                  <a:pt x="286296" y="191287"/>
                </a:lnTo>
                <a:lnTo>
                  <a:pt x="280289" y="190995"/>
                </a:lnTo>
                <a:lnTo>
                  <a:pt x="280289" y="243243"/>
                </a:lnTo>
                <a:lnTo>
                  <a:pt x="280174" y="248335"/>
                </a:lnTo>
                <a:lnTo>
                  <a:pt x="278815" y="275488"/>
                </a:lnTo>
                <a:lnTo>
                  <a:pt x="278815" y="390893"/>
                </a:lnTo>
                <a:lnTo>
                  <a:pt x="278815" y="430771"/>
                </a:lnTo>
                <a:lnTo>
                  <a:pt x="276606" y="433235"/>
                </a:lnTo>
                <a:lnTo>
                  <a:pt x="235445" y="437565"/>
                </a:lnTo>
                <a:lnTo>
                  <a:pt x="233235" y="435571"/>
                </a:lnTo>
                <a:lnTo>
                  <a:pt x="233235" y="395681"/>
                </a:lnTo>
                <a:lnTo>
                  <a:pt x="235445" y="393230"/>
                </a:lnTo>
                <a:lnTo>
                  <a:pt x="276606" y="388899"/>
                </a:lnTo>
                <a:lnTo>
                  <a:pt x="278815" y="390893"/>
                </a:lnTo>
                <a:lnTo>
                  <a:pt x="278815" y="275488"/>
                </a:lnTo>
                <a:lnTo>
                  <a:pt x="274154" y="368579"/>
                </a:lnTo>
                <a:lnTo>
                  <a:pt x="273913" y="371335"/>
                </a:lnTo>
                <a:lnTo>
                  <a:pt x="271945" y="374015"/>
                </a:lnTo>
                <a:lnTo>
                  <a:pt x="240588" y="377304"/>
                </a:lnTo>
                <a:lnTo>
                  <a:pt x="238137" y="375094"/>
                </a:lnTo>
                <a:lnTo>
                  <a:pt x="237896" y="372389"/>
                </a:lnTo>
                <a:lnTo>
                  <a:pt x="231762" y="251320"/>
                </a:lnTo>
                <a:lnTo>
                  <a:pt x="231762" y="248335"/>
                </a:lnTo>
                <a:lnTo>
                  <a:pt x="234467" y="246075"/>
                </a:lnTo>
                <a:lnTo>
                  <a:pt x="278079" y="241503"/>
                </a:lnTo>
                <a:lnTo>
                  <a:pt x="280289" y="243243"/>
                </a:lnTo>
                <a:lnTo>
                  <a:pt x="280289" y="190995"/>
                </a:lnTo>
                <a:lnTo>
                  <a:pt x="223151" y="197916"/>
                </a:lnTo>
                <a:lnTo>
                  <a:pt x="185953" y="239242"/>
                </a:lnTo>
                <a:lnTo>
                  <a:pt x="181152" y="270979"/>
                </a:lnTo>
                <a:lnTo>
                  <a:pt x="181152" y="424764"/>
                </a:lnTo>
                <a:lnTo>
                  <a:pt x="185953" y="455498"/>
                </a:lnTo>
                <a:lnTo>
                  <a:pt x="200088" y="477100"/>
                </a:lnTo>
                <a:lnTo>
                  <a:pt x="223151" y="488988"/>
                </a:lnTo>
                <a:lnTo>
                  <a:pt x="254723" y="490575"/>
                </a:lnTo>
                <a:lnTo>
                  <a:pt x="286296" y="482346"/>
                </a:lnTo>
                <a:lnTo>
                  <a:pt x="309359" y="465607"/>
                </a:lnTo>
                <a:lnTo>
                  <a:pt x="323494" y="441045"/>
                </a:lnTo>
                <a:lnTo>
                  <a:pt x="324027" y="437565"/>
                </a:lnTo>
                <a:lnTo>
                  <a:pt x="328307" y="409295"/>
                </a:lnTo>
                <a:lnTo>
                  <a:pt x="328307" y="388899"/>
                </a:lnTo>
                <a:lnTo>
                  <a:pt x="328307" y="377304"/>
                </a:lnTo>
                <a:lnTo>
                  <a:pt x="328307" y="255511"/>
                </a:lnTo>
                <a:close/>
              </a:path>
              <a:path w="2099945" h="878205">
                <a:moveTo>
                  <a:pt x="459105" y="604634"/>
                </a:moveTo>
                <a:lnTo>
                  <a:pt x="455536" y="581533"/>
                </a:lnTo>
                <a:lnTo>
                  <a:pt x="454431" y="574357"/>
                </a:lnTo>
                <a:lnTo>
                  <a:pt x="440626" y="552843"/>
                </a:lnTo>
                <a:lnTo>
                  <a:pt x="417906" y="540854"/>
                </a:lnTo>
                <a:lnTo>
                  <a:pt x="386537" y="539191"/>
                </a:lnTo>
                <a:lnTo>
                  <a:pt x="355168" y="547458"/>
                </a:lnTo>
                <a:lnTo>
                  <a:pt x="332447" y="564210"/>
                </a:lnTo>
                <a:lnTo>
                  <a:pt x="318643" y="588632"/>
                </a:lnTo>
                <a:lnTo>
                  <a:pt x="313982" y="619887"/>
                </a:lnTo>
                <a:lnTo>
                  <a:pt x="313982" y="779627"/>
                </a:lnTo>
                <a:lnTo>
                  <a:pt x="318643" y="809917"/>
                </a:lnTo>
                <a:lnTo>
                  <a:pt x="332447" y="831430"/>
                </a:lnTo>
                <a:lnTo>
                  <a:pt x="355168" y="843407"/>
                </a:lnTo>
                <a:lnTo>
                  <a:pt x="386537" y="845083"/>
                </a:lnTo>
                <a:lnTo>
                  <a:pt x="417906" y="836815"/>
                </a:lnTo>
                <a:lnTo>
                  <a:pt x="440626" y="820064"/>
                </a:lnTo>
                <a:lnTo>
                  <a:pt x="450583" y="802449"/>
                </a:lnTo>
                <a:lnTo>
                  <a:pt x="454431" y="795642"/>
                </a:lnTo>
                <a:lnTo>
                  <a:pt x="459105" y="764374"/>
                </a:lnTo>
                <a:lnTo>
                  <a:pt x="459105" y="724446"/>
                </a:lnTo>
                <a:lnTo>
                  <a:pt x="412521" y="729335"/>
                </a:lnTo>
                <a:lnTo>
                  <a:pt x="412521" y="772668"/>
                </a:lnTo>
                <a:lnTo>
                  <a:pt x="410743" y="785342"/>
                </a:lnTo>
                <a:lnTo>
                  <a:pt x="405739" y="794308"/>
                </a:lnTo>
                <a:lnTo>
                  <a:pt x="397954" y="799884"/>
                </a:lnTo>
                <a:lnTo>
                  <a:pt x="387883" y="802449"/>
                </a:lnTo>
                <a:lnTo>
                  <a:pt x="377786" y="802017"/>
                </a:lnTo>
                <a:lnTo>
                  <a:pt x="370014" y="798068"/>
                </a:lnTo>
                <a:lnTo>
                  <a:pt x="365010" y="790155"/>
                </a:lnTo>
                <a:lnTo>
                  <a:pt x="363245" y="777849"/>
                </a:lnTo>
                <a:lnTo>
                  <a:pt x="363245" y="611746"/>
                </a:lnTo>
                <a:lnTo>
                  <a:pt x="365010" y="598995"/>
                </a:lnTo>
                <a:lnTo>
                  <a:pt x="370014" y="589889"/>
                </a:lnTo>
                <a:lnTo>
                  <a:pt x="377786" y="584161"/>
                </a:lnTo>
                <a:lnTo>
                  <a:pt x="387883" y="581533"/>
                </a:lnTo>
                <a:lnTo>
                  <a:pt x="397954" y="582041"/>
                </a:lnTo>
                <a:lnTo>
                  <a:pt x="405739" y="586130"/>
                </a:lnTo>
                <a:lnTo>
                  <a:pt x="410743" y="594182"/>
                </a:lnTo>
                <a:lnTo>
                  <a:pt x="412521" y="606552"/>
                </a:lnTo>
                <a:lnTo>
                  <a:pt x="412521" y="640981"/>
                </a:lnTo>
                <a:lnTo>
                  <a:pt x="459105" y="636079"/>
                </a:lnTo>
                <a:lnTo>
                  <a:pt x="459105" y="604634"/>
                </a:lnTo>
                <a:close/>
              </a:path>
              <a:path w="2099945" h="878205">
                <a:moveTo>
                  <a:pt x="494842" y="168643"/>
                </a:moveTo>
                <a:lnTo>
                  <a:pt x="448144" y="173558"/>
                </a:lnTo>
                <a:lnTo>
                  <a:pt x="448144" y="400050"/>
                </a:lnTo>
                <a:lnTo>
                  <a:pt x="446455" y="413473"/>
                </a:lnTo>
                <a:lnTo>
                  <a:pt x="441591" y="422783"/>
                </a:lnTo>
                <a:lnTo>
                  <a:pt x="433832" y="428459"/>
                </a:lnTo>
                <a:lnTo>
                  <a:pt x="423468" y="431063"/>
                </a:lnTo>
                <a:lnTo>
                  <a:pt x="413105" y="430644"/>
                </a:lnTo>
                <a:lnTo>
                  <a:pt x="405345" y="426593"/>
                </a:lnTo>
                <a:lnTo>
                  <a:pt x="400469" y="418312"/>
                </a:lnTo>
                <a:lnTo>
                  <a:pt x="398792" y="405244"/>
                </a:lnTo>
                <a:lnTo>
                  <a:pt x="398792" y="178739"/>
                </a:lnTo>
                <a:lnTo>
                  <a:pt x="350329" y="183832"/>
                </a:lnTo>
                <a:lnTo>
                  <a:pt x="350329" y="406996"/>
                </a:lnTo>
                <a:lnTo>
                  <a:pt x="354926" y="437743"/>
                </a:lnTo>
                <a:lnTo>
                  <a:pt x="368604" y="459397"/>
                </a:lnTo>
                <a:lnTo>
                  <a:pt x="391223" y="471335"/>
                </a:lnTo>
                <a:lnTo>
                  <a:pt x="422592" y="472948"/>
                </a:lnTo>
                <a:lnTo>
                  <a:pt x="453948" y="464731"/>
                </a:lnTo>
                <a:lnTo>
                  <a:pt x="476554" y="448043"/>
                </a:lnTo>
                <a:lnTo>
                  <a:pt x="486029" y="431063"/>
                </a:lnTo>
                <a:lnTo>
                  <a:pt x="490245" y="423519"/>
                </a:lnTo>
                <a:lnTo>
                  <a:pt x="494842" y="391807"/>
                </a:lnTo>
                <a:lnTo>
                  <a:pt x="494842" y="168643"/>
                </a:lnTo>
                <a:close/>
              </a:path>
              <a:path w="2099945" h="878205">
                <a:moveTo>
                  <a:pt x="624382" y="518452"/>
                </a:moveTo>
                <a:lnTo>
                  <a:pt x="576897" y="523443"/>
                </a:lnTo>
                <a:lnTo>
                  <a:pt x="576897" y="753694"/>
                </a:lnTo>
                <a:lnTo>
                  <a:pt x="575170" y="767346"/>
                </a:lnTo>
                <a:lnTo>
                  <a:pt x="570230" y="776808"/>
                </a:lnTo>
                <a:lnTo>
                  <a:pt x="562343" y="782586"/>
                </a:lnTo>
                <a:lnTo>
                  <a:pt x="551815" y="785228"/>
                </a:lnTo>
                <a:lnTo>
                  <a:pt x="541274" y="784796"/>
                </a:lnTo>
                <a:lnTo>
                  <a:pt x="533387" y="780681"/>
                </a:lnTo>
                <a:lnTo>
                  <a:pt x="528447" y="772261"/>
                </a:lnTo>
                <a:lnTo>
                  <a:pt x="526732" y="758964"/>
                </a:lnTo>
                <a:lnTo>
                  <a:pt x="526732" y="528713"/>
                </a:lnTo>
                <a:lnTo>
                  <a:pt x="477469" y="533882"/>
                </a:lnTo>
                <a:lnTo>
                  <a:pt x="477469" y="760755"/>
                </a:lnTo>
                <a:lnTo>
                  <a:pt x="482142" y="792010"/>
                </a:lnTo>
                <a:lnTo>
                  <a:pt x="496049" y="814031"/>
                </a:lnTo>
                <a:lnTo>
                  <a:pt x="519036" y="826160"/>
                </a:lnTo>
                <a:lnTo>
                  <a:pt x="550926" y="827798"/>
                </a:lnTo>
                <a:lnTo>
                  <a:pt x="582803" y="819454"/>
                </a:lnTo>
                <a:lnTo>
                  <a:pt x="605790" y="802500"/>
                </a:lnTo>
                <a:lnTo>
                  <a:pt x="615416" y="785228"/>
                </a:lnTo>
                <a:lnTo>
                  <a:pt x="619696" y="777557"/>
                </a:lnTo>
                <a:lnTo>
                  <a:pt x="624382" y="745312"/>
                </a:lnTo>
                <a:lnTo>
                  <a:pt x="624382" y="518452"/>
                </a:lnTo>
                <a:close/>
              </a:path>
              <a:path w="2099945" h="878205">
                <a:moveTo>
                  <a:pt x="670191" y="348297"/>
                </a:moveTo>
                <a:lnTo>
                  <a:pt x="661873" y="310197"/>
                </a:lnTo>
                <a:lnTo>
                  <a:pt x="634072" y="291084"/>
                </a:lnTo>
                <a:lnTo>
                  <a:pt x="634072" y="290245"/>
                </a:lnTo>
                <a:lnTo>
                  <a:pt x="648055" y="280530"/>
                </a:lnTo>
                <a:lnTo>
                  <a:pt x="648474" y="279958"/>
                </a:lnTo>
                <a:lnTo>
                  <a:pt x="657796" y="267271"/>
                </a:lnTo>
                <a:lnTo>
                  <a:pt x="663498" y="250355"/>
                </a:lnTo>
                <a:lnTo>
                  <a:pt x="665353" y="229704"/>
                </a:lnTo>
                <a:lnTo>
                  <a:pt x="665353" y="217995"/>
                </a:lnTo>
                <a:lnTo>
                  <a:pt x="662800" y="200202"/>
                </a:lnTo>
                <a:lnTo>
                  <a:pt x="661187" y="188887"/>
                </a:lnTo>
                <a:lnTo>
                  <a:pt x="648271" y="169227"/>
                </a:lnTo>
                <a:lnTo>
                  <a:pt x="625944" y="159029"/>
                </a:lnTo>
                <a:lnTo>
                  <a:pt x="621728" y="158940"/>
                </a:lnTo>
                <a:lnTo>
                  <a:pt x="621728" y="351713"/>
                </a:lnTo>
                <a:lnTo>
                  <a:pt x="621728" y="377202"/>
                </a:lnTo>
                <a:lnTo>
                  <a:pt x="596620" y="408673"/>
                </a:lnTo>
                <a:lnTo>
                  <a:pt x="568858" y="411594"/>
                </a:lnTo>
                <a:lnTo>
                  <a:pt x="568858" y="321754"/>
                </a:lnTo>
                <a:lnTo>
                  <a:pt x="590448" y="319493"/>
                </a:lnTo>
                <a:lnTo>
                  <a:pt x="604621" y="319722"/>
                </a:lnTo>
                <a:lnTo>
                  <a:pt x="614349" y="324548"/>
                </a:lnTo>
                <a:lnTo>
                  <a:pt x="619937" y="334899"/>
                </a:lnTo>
                <a:lnTo>
                  <a:pt x="621728" y="351713"/>
                </a:lnTo>
                <a:lnTo>
                  <a:pt x="621728" y="158940"/>
                </a:lnTo>
                <a:lnTo>
                  <a:pt x="616889" y="158826"/>
                </a:lnTo>
                <a:lnTo>
                  <a:pt x="616889" y="227685"/>
                </a:lnTo>
                <a:lnTo>
                  <a:pt x="616889" y="243992"/>
                </a:lnTo>
                <a:lnTo>
                  <a:pt x="587806" y="277977"/>
                </a:lnTo>
                <a:lnTo>
                  <a:pt x="568858" y="279958"/>
                </a:lnTo>
                <a:lnTo>
                  <a:pt x="568858" y="202653"/>
                </a:lnTo>
                <a:lnTo>
                  <a:pt x="592213" y="200202"/>
                </a:lnTo>
                <a:lnTo>
                  <a:pt x="603313" y="200787"/>
                </a:lnTo>
                <a:lnTo>
                  <a:pt x="610984" y="205435"/>
                </a:lnTo>
                <a:lnTo>
                  <a:pt x="615442" y="214325"/>
                </a:lnTo>
                <a:lnTo>
                  <a:pt x="616889" y="227685"/>
                </a:lnTo>
                <a:lnTo>
                  <a:pt x="616889" y="158826"/>
                </a:lnTo>
                <a:lnTo>
                  <a:pt x="593534" y="158267"/>
                </a:lnTo>
                <a:lnTo>
                  <a:pt x="520395" y="165963"/>
                </a:lnTo>
                <a:lnTo>
                  <a:pt x="520395" y="458482"/>
                </a:lnTo>
                <a:lnTo>
                  <a:pt x="596620" y="450469"/>
                </a:lnTo>
                <a:lnTo>
                  <a:pt x="651573" y="426935"/>
                </a:lnTo>
                <a:lnTo>
                  <a:pt x="670191" y="373380"/>
                </a:lnTo>
                <a:lnTo>
                  <a:pt x="670191" y="348297"/>
                </a:lnTo>
                <a:close/>
              </a:path>
              <a:path w="2099945" h="878205">
                <a:moveTo>
                  <a:pt x="802195" y="797140"/>
                </a:moveTo>
                <a:lnTo>
                  <a:pt x="796823" y="709333"/>
                </a:lnTo>
                <a:lnTo>
                  <a:pt x="795172" y="686536"/>
                </a:lnTo>
                <a:lnTo>
                  <a:pt x="792759" y="678688"/>
                </a:lnTo>
                <a:lnTo>
                  <a:pt x="789711" y="668769"/>
                </a:lnTo>
                <a:lnTo>
                  <a:pt x="779614" y="656424"/>
                </a:lnTo>
                <a:lnTo>
                  <a:pt x="764120" y="649897"/>
                </a:lnTo>
                <a:lnTo>
                  <a:pt x="764120" y="649046"/>
                </a:lnTo>
                <a:lnTo>
                  <a:pt x="778408" y="639102"/>
                </a:lnTo>
                <a:lnTo>
                  <a:pt x="779233" y="637997"/>
                </a:lnTo>
                <a:lnTo>
                  <a:pt x="788466" y="625462"/>
                </a:lnTo>
                <a:lnTo>
                  <a:pt x="794410" y="608114"/>
                </a:lnTo>
                <a:lnTo>
                  <a:pt x="796366" y="587032"/>
                </a:lnTo>
                <a:lnTo>
                  <a:pt x="796366" y="568756"/>
                </a:lnTo>
                <a:lnTo>
                  <a:pt x="793775" y="550659"/>
                </a:lnTo>
                <a:lnTo>
                  <a:pt x="792137" y="539153"/>
                </a:lnTo>
                <a:lnTo>
                  <a:pt x="779005" y="519176"/>
                </a:lnTo>
                <a:lnTo>
                  <a:pt x="756310" y="508800"/>
                </a:lnTo>
                <a:lnTo>
                  <a:pt x="747090" y="508596"/>
                </a:lnTo>
                <a:lnTo>
                  <a:pt x="747090" y="578612"/>
                </a:lnTo>
                <a:lnTo>
                  <a:pt x="747090" y="601560"/>
                </a:lnTo>
                <a:lnTo>
                  <a:pt x="717537" y="636104"/>
                </a:lnTo>
                <a:lnTo>
                  <a:pt x="699617" y="637997"/>
                </a:lnTo>
                <a:lnTo>
                  <a:pt x="699617" y="553008"/>
                </a:lnTo>
                <a:lnTo>
                  <a:pt x="722020" y="550659"/>
                </a:lnTo>
                <a:lnTo>
                  <a:pt x="733298" y="551268"/>
                </a:lnTo>
                <a:lnTo>
                  <a:pt x="741095" y="555980"/>
                </a:lnTo>
                <a:lnTo>
                  <a:pt x="745617" y="565023"/>
                </a:lnTo>
                <a:lnTo>
                  <a:pt x="747090" y="578612"/>
                </a:lnTo>
                <a:lnTo>
                  <a:pt x="747090" y="508596"/>
                </a:lnTo>
                <a:lnTo>
                  <a:pt x="723366" y="508038"/>
                </a:lnTo>
                <a:lnTo>
                  <a:pt x="650354" y="515708"/>
                </a:lnTo>
                <a:lnTo>
                  <a:pt x="650354" y="813104"/>
                </a:lnTo>
                <a:lnTo>
                  <a:pt x="699617" y="807923"/>
                </a:lnTo>
                <a:lnTo>
                  <a:pt x="699617" y="680466"/>
                </a:lnTo>
                <a:lnTo>
                  <a:pt x="716648" y="678688"/>
                </a:lnTo>
                <a:lnTo>
                  <a:pt x="747547" y="711974"/>
                </a:lnTo>
                <a:lnTo>
                  <a:pt x="747661" y="771766"/>
                </a:lnTo>
                <a:lnTo>
                  <a:pt x="747864" y="781164"/>
                </a:lnTo>
                <a:lnTo>
                  <a:pt x="748766" y="790702"/>
                </a:lnTo>
                <a:lnTo>
                  <a:pt x="750201" y="797140"/>
                </a:lnTo>
                <a:lnTo>
                  <a:pt x="752017" y="802424"/>
                </a:lnTo>
                <a:lnTo>
                  <a:pt x="802195" y="797140"/>
                </a:lnTo>
                <a:close/>
              </a:path>
              <a:path w="2099945" h="878205">
                <a:moveTo>
                  <a:pt x="817791" y="385432"/>
                </a:moveTo>
                <a:lnTo>
                  <a:pt x="738035" y="393814"/>
                </a:lnTo>
                <a:lnTo>
                  <a:pt x="738035" y="143090"/>
                </a:lnTo>
                <a:lnTo>
                  <a:pt x="689584" y="148183"/>
                </a:lnTo>
                <a:lnTo>
                  <a:pt x="689584" y="440702"/>
                </a:lnTo>
                <a:lnTo>
                  <a:pt x="817791" y="427228"/>
                </a:lnTo>
                <a:lnTo>
                  <a:pt x="817791" y="393814"/>
                </a:lnTo>
                <a:lnTo>
                  <a:pt x="817791" y="385432"/>
                </a:lnTo>
                <a:close/>
              </a:path>
              <a:path w="2099945" h="878205">
                <a:moveTo>
                  <a:pt x="871169" y="492506"/>
                </a:moveTo>
                <a:lnTo>
                  <a:pt x="821905" y="497687"/>
                </a:lnTo>
                <a:lnTo>
                  <a:pt x="821905" y="795070"/>
                </a:lnTo>
                <a:lnTo>
                  <a:pt x="871169" y="789889"/>
                </a:lnTo>
                <a:lnTo>
                  <a:pt x="871169" y="492506"/>
                </a:lnTo>
                <a:close/>
              </a:path>
              <a:path w="2099945" h="878205">
                <a:moveTo>
                  <a:pt x="964501" y="119278"/>
                </a:moveTo>
                <a:lnTo>
                  <a:pt x="832319" y="133172"/>
                </a:lnTo>
                <a:lnTo>
                  <a:pt x="832319" y="425704"/>
                </a:lnTo>
                <a:lnTo>
                  <a:pt x="964501" y="411810"/>
                </a:lnTo>
                <a:lnTo>
                  <a:pt x="964501" y="378815"/>
                </a:lnTo>
                <a:lnTo>
                  <a:pt x="964501" y="370014"/>
                </a:lnTo>
                <a:lnTo>
                  <a:pt x="880795" y="378815"/>
                </a:lnTo>
                <a:lnTo>
                  <a:pt x="880795" y="288975"/>
                </a:lnTo>
                <a:lnTo>
                  <a:pt x="947318" y="281978"/>
                </a:lnTo>
                <a:lnTo>
                  <a:pt x="947318" y="247180"/>
                </a:lnTo>
                <a:lnTo>
                  <a:pt x="947318" y="240195"/>
                </a:lnTo>
                <a:lnTo>
                  <a:pt x="880795" y="247180"/>
                </a:lnTo>
                <a:lnTo>
                  <a:pt x="880795" y="169875"/>
                </a:lnTo>
                <a:lnTo>
                  <a:pt x="964501" y="161061"/>
                </a:lnTo>
                <a:lnTo>
                  <a:pt x="964501" y="119278"/>
                </a:lnTo>
                <a:close/>
              </a:path>
              <a:path w="2099945" h="878205">
                <a:moveTo>
                  <a:pt x="1038225" y="474941"/>
                </a:moveTo>
                <a:lnTo>
                  <a:pt x="885939" y="490943"/>
                </a:lnTo>
                <a:lnTo>
                  <a:pt x="885939" y="533438"/>
                </a:lnTo>
                <a:lnTo>
                  <a:pt x="937463" y="528027"/>
                </a:lnTo>
                <a:lnTo>
                  <a:pt x="937463" y="782929"/>
                </a:lnTo>
                <a:lnTo>
                  <a:pt x="986726" y="777748"/>
                </a:lnTo>
                <a:lnTo>
                  <a:pt x="986726" y="528027"/>
                </a:lnTo>
                <a:lnTo>
                  <a:pt x="986726" y="522846"/>
                </a:lnTo>
                <a:lnTo>
                  <a:pt x="1038225" y="517436"/>
                </a:lnTo>
                <a:lnTo>
                  <a:pt x="1038225" y="474941"/>
                </a:lnTo>
                <a:close/>
              </a:path>
              <a:path w="2099945" h="878205">
                <a:moveTo>
                  <a:pt x="1168019" y="415226"/>
                </a:moveTo>
                <a:lnTo>
                  <a:pt x="1114272" y="420878"/>
                </a:lnTo>
                <a:lnTo>
                  <a:pt x="1097635" y="460121"/>
                </a:lnTo>
                <a:lnTo>
                  <a:pt x="1134808" y="456209"/>
                </a:lnTo>
                <a:lnTo>
                  <a:pt x="1168019" y="415226"/>
                </a:lnTo>
                <a:close/>
              </a:path>
              <a:path w="2099945" h="878205">
                <a:moveTo>
                  <a:pt x="1187386" y="459270"/>
                </a:moveTo>
                <a:lnTo>
                  <a:pt x="1053007" y="473392"/>
                </a:lnTo>
                <a:lnTo>
                  <a:pt x="1053007" y="770788"/>
                </a:lnTo>
                <a:lnTo>
                  <a:pt x="1187386" y="756666"/>
                </a:lnTo>
                <a:lnTo>
                  <a:pt x="1187386" y="723125"/>
                </a:lnTo>
                <a:lnTo>
                  <a:pt x="1187386" y="714171"/>
                </a:lnTo>
                <a:lnTo>
                  <a:pt x="1102283" y="723125"/>
                </a:lnTo>
                <a:lnTo>
                  <a:pt x="1102283" y="631774"/>
                </a:lnTo>
                <a:lnTo>
                  <a:pt x="1169911" y="624662"/>
                </a:lnTo>
                <a:lnTo>
                  <a:pt x="1169911" y="589292"/>
                </a:lnTo>
                <a:lnTo>
                  <a:pt x="1169911" y="582180"/>
                </a:lnTo>
                <a:lnTo>
                  <a:pt x="1102283" y="589292"/>
                </a:lnTo>
                <a:lnTo>
                  <a:pt x="1102283" y="510705"/>
                </a:lnTo>
                <a:lnTo>
                  <a:pt x="1187386" y="501751"/>
                </a:lnTo>
                <a:lnTo>
                  <a:pt x="1187386" y="459270"/>
                </a:lnTo>
                <a:close/>
              </a:path>
              <a:path w="2099945" h="878205">
                <a:moveTo>
                  <a:pt x="1192720" y="387819"/>
                </a:moveTo>
                <a:lnTo>
                  <a:pt x="1187424" y="301459"/>
                </a:lnTo>
                <a:lnTo>
                  <a:pt x="1185799" y="279031"/>
                </a:lnTo>
                <a:lnTo>
                  <a:pt x="1183424" y="271297"/>
                </a:lnTo>
                <a:lnTo>
                  <a:pt x="1180426" y="261543"/>
                </a:lnTo>
                <a:lnTo>
                  <a:pt x="1170508" y="249402"/>
                </a:lnTo>
                <a:lnTo>
                  <a:pt x="1155268" y="242989"/>
                </a:lnTo>
                <a:lnTo>
                  <a:pt x="1155268" y="242150"/>
                </a:lnTo>
                <a:lnTo>
                  <a:pt x="1169327" y="232371"/>
                </a:lnTo>
                <a:lnTo>
                  <a:pt x="1170139" y="231267"/>
                </a:lnTo>
                <a:lnTo>
                  <a:pt x="1179220" y="218948"/>
                </a:lnTo>
                <a:lnTo>
                  <a:pt x="1185062" y="201879"/>
                </a:lnTo>
                <a:lnTo>
                  <a:pt x="1186992" y="181140"/>
                </a:lnTo>
                <a:lnTo>
                  <a:pt x="1186992" y="163169"/>
                </a:lnTo>
                <a:lnTo>
                  <a:pt x="1184440" y="145376"/>
                </a:lnTo>
                <a:lnTo>
                  <a:pt x="1182827" y="134061"/>
                </a:lnTo>
                <a:lnTo>
                  <a:pt x="1169911" y="114401"/>
                </a:lnTo>
                <a:lnTo>
                  <a:pt x="1147572" y="104203"/>
                </a:lnTo>
                <a:lnTo>
                  <a:pt x="1138516" y="104000"/>
                </a:lnTo>
                <a:lnTo>
                  <a:pt x="1138516" y="172859"/>
                </a:lnTo>
                <a:lnTo>
                  <a:pt x="1138516" y="195440"/>
                </a:lnTo>
                <a:lnTo>
                  <a:pt x="1109446" y="229425"/>
                </a:lnTo>
                <a:lnTo>
                  <a:pt x="1091819" y="231267"/>
                </a:lnTo>
                <a:lnTo>
                  <a:pt x="1091819" y="147688"/>
                </a:lnTo>
                <a:lnTo>
                  <a:pt x="1113853" y="145376"/>
                </a:lnTo>
                <a:lnTo>
                  <a:pt x="1124953" y="145961"/>
                </a:lnTo>
                <a:lnTo>
                  <a:pt x="1132624" y="150609"/>
                </a:lnTo>
                <a:lnTo>
                  <a:pt x="1137069" y="159499"/>
                </a:lnTo>
                <a:lnTo>
                  <a:pt x="1138516" y="172859"/>
                </a:lnTo>
                <a:lnTo>
                  <a:pt x="1138516" y="104000"/>
                </a:lnTo>
                <a:lnTo>
                  <a:pt x="1115174" y="103441"/>
                </a:lnTo>
                <a:lnTo>
                  <a:pt x="1043355" y="110998"/>
                </a:lnTo>
                <a:lnTo>
                  <a:pt x="1043355" y="403517"/>
                </a:lnTo>
                <a:lnTo>
                  <a:pt x="1091819" y="398424"/>
                </a:lnTo>
                <a:lnTo>
                  <a:pt x="1091819" y="273050"/>
                </a:lnTo>
                <a:lnTo>
                  <a:pt x="1108570" y="271297"/>
                </a:lnTo>
                <a:lnTo>
                  <a:pt x="1138961" y="304050"/>
                </a:lnTo>
                <a:lnTo>
                  <a:pt x="1139075" y="362851"/>
                </a:lnTo>
                <a:lnTo>
                  <a:pt x="1139266" y="372097"/>
                </a:lnTo>
                <a:lnTo>
                  <a:pt x="1140167" y="381482"/>
                </a:lnTo>
                <a:lnTo>
                  <a:pt x="1141577" y="387819"/>
                </a:lnTo>
                <a:lnTo>
                  <a:pt x="1143368" y="393001"/>
                </a:lnTo>
                <a:lnTo>
                  <a:pt x="1192720" y="387819"/>
                </a:lnTo>
                <a:close/>
              </a:path>
              <a:path w="2099945" h="878205">
                <a:moveTo>
                  <a:pt x="1335455" y="5905"/>
                </a:moveTo>
                <a:lnTo>
                  <a:pt x="1282598" y="11468"/>
                </a:lnTo>
                <a:lnTo>
                  <a:pt x="1251750" y="71120"/>
                </a:lnTo>
                <a:lnTo>
                  <a:pt x="1288313" y="67284"/>
                </a:lnTo>
                <a:lnTo>
                  <a:pt x="1335455" y="5905"/>
                </a:lnTo>
                <a:close/>
              </a:path>
              <a:path w="2099945" h="878205">
                <a:moveTo>
                  <a:pt x="1344269" y="79375"/>
                </a:moveTo>
                <a:lnTo>
                  <a:pt x="1212100" y="93256"/>
                </a:lnTo>
                <a:lnTo>
                  <a:pt x="1212100" y="385787"/>
                </a:lnTo>
                <a:lnTo>
                  <a:pt x="1344269" y="371894"/>
                </a:lnTo>
                <a:lnTo>
                  <a:pt x="1344269" y="338899"/>
                </a:lnTo>
                <a:lnTo>
                  <a:pt x="1344269" y="330098"/>
                </a:lnTo>
                <a:lnTo>
                  <a:pt x="1260563" y="338899"/>
                </a:lnTo>
                <a:lnTo>
                  <a:pt x="1260563" y="249059"/>
                </a:lnTo>
                <a:lnTo>
                  <a:pt x="1327086" y="242062"/>
                </a:lnTo>
                <a:lnTo>
                  <a:pt x="1327086" y="207264"/>
                </a:lnTo>
                <a:lnTo>
                  <a:pt x="1327086" y="200266"/>
                </a:lnTo>
                <a:lnTo>
                  <a:pt x="1260563" y="207264"/>
                </a:lnTo>
                <a:lnTo>
                  <a:pt x="1260563" y="129946"/>
                </a:lnTo>
                <a:lnTo>
                  <a:pt x="1344269" y="121158"/>
                </a:lnTo>
                <a:lnTo>
                  <a:pt x="1344269" y="79375"/>
                </a:lnTo>
                <a:close/>
              </a:path>
              <a:path w="2099945" h="878205">
                <a:moveTo>
                  <a:pt x="1489659" y="64084"/>
                </a:moveTo>
                <a:lnTo>
                  <a:pt x="1361452" y="77558"/>
                </a:lnTo>
                <a:lnTo>
                  <a:pt x="1361452" y="370090"/>
                </a:lnTo>
                <a:lnTo>
                  <a:pt x="1409915" y="364998"/>
                </a:lnTo>
                <a:lnTo>
                  <a:pt x="1409915" y="237528"/>
                </a:lnTo>
                <a:lnTo>
                  <a:pt x="1472488" y="230949"/>
                </a:lnTo>
                <a:lnTo>
                  <a:pt x="1472488" y="195745"/>
                </a:lnTo>
                <a:lnTo>
                  <a:pt x="1472488" y="189166"/>
                </a:lnTo>
                <a:lnTo>
                  <a:pt x="1409915" y="195745"/>
                </a:lnTo>
                <a:lnTo>
                  <a:pt x="1409915" y="114249"/>
                </a:lnTo>
                <a:lnTo>
                  <a:pt x="1489659" y="105867"/>
                </a:lnTo>
                <a:lnTo>
                  <a:pt x="1489659" y="64084"/>
                </a:lnTo>
                <a:close/>
              </a:path>
              <a:path w="2099945" h="878205">
                <a:moveTo>
                  <a:pt x="1632407" y="299821"/>
                </a:moveTo>
                <a:lnTo>
                  <a:pt x="1552663" y="308203"/>
                </a:lnTo>
                <a:lnTo>
                  <a:pt x="1552663" y="57467"/>
                </a:lnTo>
                <a:lnTo>
                  <a:pt x="1504200" y="62560"/>
                </a:lnTo>
                <a:lnTo>
                  <a:pt x="1504200" y="355079"/>
                </a:lnTo>
                <a:lnTo>
                  <a:pt x="1632407" y="341604"/>
                </a:lnTo>
                <a:lnTo>
                  <a:pt x="1632407" y="308203"/>
                </a:lnTo>
                <a:lnTo>
                  <a:pt x="1632407" y="299821"/>
                </a:lnTo>
                <a:close/>
              </a:path>
              <a:path w="2099945" h="878205">
                <a:moveTo>
                  <a:pt x="1779130" y="33667"/>
                </a:moveTo>
                <a:lnTo>
                  <a:pt x="1646948" y="47548"/>
                </a:lnTo>
                <a:lnTo>
                  <a:pt x="1646948" y="340080"/>
                </a:lnTo>
                <a:lnTo>
                  <a:pt x="1779130" y="326186"/>
                </a:lnTo>
                <a:lnTo>
                  <a:pt x="1779130" y="293192"/>
                </a:lnTo>
                <a:lnTo>
                  <a:pt x="1779130" y="284391"/>
                </a:lnTo>
                <a:lnTo>
                  <a:pt x="1695411" y="293192"/>
                </a:lnTo>
                <a:lnTo>
                  <a:pt x="1695411" y="203352"/>
                </a:lnTo>
                <a:lnTo>
                  <a:pt x="1761934" y="196354"/>
                </a:lnTo>
                <a:lnTo>
                  <a:pt x="1761934" y="161556"/>
                </a:lnTo>
                <a:lnTo>
                  <a:pt x="1761934" y="154559"/>
                </a:lnTo>
                <a:lnTo>
                  <a:pt x="1695411" y="161556"/>
                </a:lnTo>
                <a:lnTo>
                  <a:pt x="1695411" y="84239"/>
                </a:lnTo>
                <a:lnTo>
                  <a:pt x="1779130" y="75450"/>
                </a:lnTo>
                <a:lnTo>
                  <a:pt x="1779130" y="33667"/>
                </a:lnTo>
                <a:close/>
              </a:path>
              <a:path w="2099945" h="878205">
                <a:moveTo>
                  <a:pt x="1953590" y="307848"/>
                </a:moveTo>
                <a:lnTo>
                  <a:pt x="1916950" y="213753"/>
                </a:lnTo>
                <a:lnTo>
                  <a:pt x="1897634" y="164122"/>
                </a:lnTo>
                <a:lnTo>
                  <a:pt x="1913572" y="119684"/>
                </a:lnTo>
                <a:lnTo>
                  <a:pt x="1950948" y="15595"/>
                </a:lnTo>
                <a:lnTo>
                  <a:pt x="1905127" y="20421"/>
                </a:lnTo>
                <a:lnTo>
                  <a:pt x="1871205" y="119684"/>
                </a:lnTo>
                <a:lnTo>
                  <a:pt x="1838159" y="27457"/>
                </a:lnTo>
                <a:lnTo>
                  <a:pt x="1787055" y="32829"/>
                </a:lnTo>
                <a:lnTo>
                  <a:pt x="1840357" y="170141"/>
                </a:lnTo>
                <a:lnTo>
                  <a:pt x="1784400" y="325628"/>
                </a:lnTo>
                <a:lnTo>
                  <a:pt x="1830222" y="320814"/>
                </a:lnTo>
                <a:lnTo>
                  <a:pt x="1866798" y="213753"/>
                </a:lnTo>
                <a:lnTo>
                  <a:pt x="1902472" y="313220"/>
                </a:lnTo>
                <a:lnTo>
                  <a:pt x="1953590" y="307848"/>
                </a:lnTo>
                <a:close/>
              </a:path>
              <a:path w="2099945" h="878205">
                <a:moveTo>
                  <a:pt x="2099411" y="0"/>
                </a:moveTo>
                <a:lnTo>
                  <a:pt x="1967242" y="13893"/>
                </a:lnTo>
                <a:lnTo>
                  <a:pt x="1967242" y="306412"/>
                </a:lnTo>
                <a:lnTo>
                  <a:pt x="2099411" y="292519"/>
                </a:lnTo>
                <a:lnTo>
                  <a:pt x="2099411" y="259524"/>
                </a:lnTo>
                <a:lnTo>
                  <a:pt x="2099411" y="250736"/>
                </a:lnTo>
                <a:lnTo>
                  <a:pt x="2015705" y="259524"/>
                </a:lnTo>
                <a:lnTo>
                  <a:pt x="2015705" y="169684"/>
                </a:lnTo>
                <a:lnTo>
                  <a:pt x="2082241" y="162699"/>
                </a:lnTo>
                <a:lnTo>
                  <a:pt x="2082241" y="127889"/>
                </a:lnTo>
                <a:lnTo>
                  <a:pt x="2082241" y="120904"/>
                </a:lnTo>
                <a:lnTo>
                  <a:pt x="2015705" y="127889"/>
                </a:lnTo>
                <a:lnTo>
                  <a:pt x="2015705" y="50584"/>
                </a:lnTo>
                <a:lnTo>
                  <a:pt x="2099411" y="41783"/>
                </a:lnTo>
                <a:lnTo>
                  <a:pt x="2099411" y="0"/>
                </a:lnTo>
                <a:close/>
              </a:path>
            </a:pathLst>
          </a:custGeom>
          <a:solidFill>
            <a:srgbClr val="164194"/>
          </a:solidFill>
        </p:spPr>
        <p:txBody>
          <a:bodyPr wrap="square" lIns="0" tIns="0" rIns="0" bIns="0" rtlCol="0"/>
          <a:lstStyle/>
          <a:p>
            <a:endParaRPr dirty="0">
              <a:solidFill>
                <a:prstClr val="black"/>
              </a:solidFill>
            </a:endParaRPr>
          </a:p>
        </p:txBody>
      </p:sp>
      <p:sp>
        <p:nvSpPr>
          <p:cNvPr id="17" name="object 32">
            <a:extLst>
              <a:ext uri="{FF2B5EF4-FFF2-40B4-BE49-F238E27FC236}">
                <a16:creationId xmlns:a16="http://schemas.microsoft.com/office/drawing/2014/main" id="{FCD2C2CB-EEEB-D147-58E5-9E5719393656}"/>
              </a:ext>
            </a:extLst>
          </p:cNvPr>
          <p:cNvSpPr/>
          <p:nvPr/>
        </p:nvSpPr>
        <p:spPr>
          <a:xfrm>
            <a:off x="6253292" y="4968558"/>
            <a:ext cx="3440429" cy="147955"/>
          </a:xfrm>
          <a:custGeom>
            <a:avLst/>
            <a:gdLst/>
            <a:ahLst/>
            <a:cxnLst/>
            <a:rect l="l" t="t" r="r" b="b"/>
            <a:pathLst>
              <a:path w="3440429" h="147954">
                <a:moveTo>
                  <a:pt x="3440404" y="0"/>
                </a:moveTo>
                <a:lnTo>
                  <a:pt x="0" y="0"/>
                </a:lnTo>
                <a:lnTo>
                  <a:pt x="0" y="147929"/>
                </a:lnTo>
                <a:lnTo>
                  <a:pt x="3440404" y="147929"/>
                </a:lnTo>
                <a:lnTo>
                  <a:pt x="3440404" y="0"/>
                </a:lnTo>
                <a:close/>
              </a:path>
            </a:pathLst>
          </a:custGeom>
          <a:solidFill>
            <a:srgbClr val="D1E7D2"/>
          </a:solidFill>
        </p:spPr>
        <p:txBody>
          <a:bodyPr wrap="square" lIns="0" tIns="0" rIns="0" bIns="0" rtlCol="0"/>
          <a:lstStyle/>
          <a:p>
            <a:endParaRPr>
              <a:solidFill>
                <a:prstClr val="black"/>
              </a:solidFill>
            </a:endParaRPr>
          </a:p>
        </p:txBody>
      </p:sp>
      <p:sp>
        <p:nvSpPr>
          <p:cNvPr id="18" name="object 33">
            <a:extLst>
              <a:ext uri="{FF2B5EF4-FFF2-40B4-BE49-F238E27FC236}">
                <a16:creationId xmlns:a16="http://schemas.microsoft.com/office/drawing/2014/main" id="{5F4CB909-4D92-EF2E-9105-919E1CF8BFB6}"/>
              </a:ext>
            </a:extLst>
          </p:cNvPr>
          <p:cNvSpPr txBox="1"/>
          <p:nvPr/>
        </p:nvSpPr>
        <p:spPr>
          <a:xfrm>
            <a:off x="3200987" y="4569979"/>
            <a:ext cx="7760970" cy="513080"/>
          </a:xfrm>
          <a:prstGeom prst="rect">
            <a:avLst/>
          </a:prstGeom>
        </p:spPr>
        <p:txBody>
          <a:bodyPr vert="horz" wrap="square" lIns="0" tIns="12700" rIns="0" bIns="0" rtlCol="0">
            <a:spAutoFit/>
          </a:bodyPr>
          <a:lstStyle/>
          <a:p>
            <a:pPr marL="12700" marR="5080">
              <a:spcBef>
                <a:spcPts val="100"/>
              </a:spcBef>
            </a:pPr>
            <a:r>
              <a:rPr sz="1600" spc="-10" dirty="0">
                <a:solidFill>
                  <a:srgbClr val="164194"/>
                </a:solidFill>
                <a:latin typeface="Arial"/>
                <a:cs typeface="Arial"/>
              </a:rPr>
              <a:t>L’audit</a:t>
            </a:r>
            <a:r>
              <a:rPr sz="1600" spc="-35" dirty="0">
                <a:solidFill>
                  <a:srgbClr val="164194"/>
                </a:solidFill>
                <a:latin typeface="Arial"/>
                <a:cs typeface="Arial"/>
              </a:rPr>
              <a:t> </a:t>
            </a:r>
            <a:r>
              <a:rPr sz="1600" dirty="0">
                <a:solidFill>
                  <a:srgbClr val="164194"/>
                </a:solidFill>
                <a:latin typeface="Arial"/>
                <a:cs typeface="Arial"/>
              </a:rPr>
              <a:t>pour</a:t>
            </a:r>
            <a:r>
              <a:rPr sz="1600" spc="-20" dirty="0">
                <a:solidFill>
                  <a:srgbClr val="164194"/>
                </a:solidFill>
                <a:latin typeface="Arial"/>
                <a:cs typeface="Arial"/>
              </a:rPr>
              <a:t> </a:t>
            </a:r>
            <a:r>
              <a:rPr sz="1600" dirty="0">
                <a:solidFill>
                  <a:srgbClr val="164194"/>
                </a:solidFill>
                <a:latin typeface="Arial"/>
                <a:cs typeface="Arial"/>
              </a:rPr>
              <a:t>l’obtention</a:t>
            </a:r>
            <a:r>
              <a:rPr sz="1600" spc="-25" dirty="0">
                <a:solidFill>
                  <a:srgbClr val="164194"/>
                </a:solidFill>
                <a:latin typeface="Arial"/>
                <a:cs typeface="Arial"/>
              </a:rPr>
              <a:t> </a:t>
            </a:r>
            <a:r>
              <a:rPr sz="1600" dirty="0">
                <a:solidFill>
                  <a:srgbClr val="164194"/>
                </a:solidFill>
                <a:latin typeface="Arial"/>
                <a:cs typeface="Arial"/>
              </a:rPr>
              <a:t>du</a:t>
            </a:r>
            <a:r>
              <a:rPr sz="1600" spc="-20" dirty="0">
                <a:solidFill>
                  <a:srgbClr val="164194"/>
                </a:solidFill>
                <a:latin typeface="Arial"/>
                <a:cs typeface="Arial"/>
              </a:rPr>
              <a:t> </a:t>
            </a:r>
            <a:r>
              <a:rPr sz="1600" dirty="0">
                <a:solidFill>
                  <a:srgbClr val="164194"/>
                </a:solidFill>
                <a:latin typeface="Arial"/>
                <a:cs typeface="Arial"/>
              </a:rPr>
              <a:t>label</a:t>
            </a:r>
            <a:r>
              <a:rPr sz="1600" spc="-25" dirty="0">
                <a:solidFill>
                  <a:srgbClr val="164194"/>
                </a:solidFill>
                <a:latin typeface="Arial"/>
                <a:cs typeface="Arial"/>
              </a:rPr>
              <a:t> </a:t>
            </a:r>
            <a:r>
              <a:rPr sz="1600" dirty="0">
                <a:solidFill>
                  <a:srgbClr val="164194"/>
                </a:solidFill>
                <a:latin typeface="Arial"/>
                <a:cs typeface="Arial"/>
              </a:rPr>
              <a:t>«</a:t>
            </a:r>
            <a:r>
              <a:rPr sz="1600" spc="-15" dirty="0">
                <a:solidFill>
                  <a:srgbClr val="164194"/>
                </a:solidFill>
                <a:latin typeface="Arial"/>
                <a:cs typeface="Arial"/>
              </a:rPr>
              <a:t> </a:t>
            </a:r>
            <a:r>
              <a:rPr sz="1600" dirty="0">
                <a:solidFill>
                  <a:srgbClr val="164194"/>
                </a:solidFill>
                <a:latin typeface="Arial"/>
                <a:cs typeface="Arial"/>
              </a:rPr>
              <a:t>Enseigne</a:t>
            </a:r>
            <a:r>
              <a:rPr sz="1600" spc="-20" dirty="0">
                <a:solidFill>
                  <a:srgbClr val="164194"/>
                </a:solidFill>
                <a:latin typeface="Arial"/>
                <a:cs typeface="Arial"/>
              </a:rPr>
              <a:t> </a:t>
            </a:r>
            <a:r>
              <a:rPr sz="1600" dirty="0">
                <a:solidFill>
                  <a:srgbClr val="164194"/>
                </a:solidFill>
                <a:latin typeface="Arial"/>
                <a:cs typeface="Arial"/>
              </a:rPr>
              <a:t>Responsable</a:t>
            </a:r>
            <a:r>
              <a:rPr sz="1600" spc="-15" dirty="0">
                <a:solidFill>
                  <a:srgbClr val="164194"/>
                </a:solidFill>
                <a:latin typeface="Arial"/>
                <a:cs typeface="Arial"/>
              </a:rPr>
              <a:t> </a:t>
            </a:r>
            <a:r>
              <a:rPr sz="1600" dirty="0">
                <a:solidFill>
                  <a:srgbClr val="164194"/>
                </a:solidFill>
                <a:latin typeface="Arial"/>
                <a:cs typeface="Arial"/>
              </a:rPr>
              <a:t>»</a:t>
            </a:r>
            <a:r>
              <a:rPr sz="1600" spc="-25" dirty="0">
                <a:solidFill>
                  <a:srgbClr val="164194"/>
                </a:solidFill>
                <a:latin typeface="Arial"/>
                <a:cs typeface="Arial"/>
              </a:rPr>
              <a:t> </a:t>
            </a:r>
            <a:r>
              <a:rPr sz="1600" dirty="0">
                <a:solidFill>
                  <a:srgbClr val="164194"/>
                </a:solidFill>
                <a:latin typeface="Arial"/>
                <a:cs typeface="Arial"/>
              </a:rPr>
              <a:t>a</a:t>
            </a:r>
            <a:r>
              <a:rPr sz="1600" spc="-20" dirty="0">
                <a:solidFill>
                  <a:srgbClr val="164194"/>
                </a:solidFill>
                <a:latin typeface="Arial"/>
                <a:cs typeface="Arial"/>
              </a:rPr>
              <a:t> </a:t>
            </a:r>
            <a:r>
              <a:rPr sz="1600" dirty="0">
                <a:solidFill>
                  <a:srgbClr val="164194"/>
                </a:solidFill>
                <a:latin typeface="Arial"/>
                <a:cs typeface="Arial"/>
              </a:rPr>
              <a:t>attribué</a:t>
            </a:r>
            <a:r>
              <a:rPr sz="1600" spc="-25" dirty="0">
                <a:solidFill>
                  <a:srgbClr val="164194"/>
                </a:solidFill>
                <a:latin typeface="Arial"/>
                <a:cs typeface="Arial"/>
              </a:rPr>
              <a:t> </a:t>
            </a:r>
            <a:r>
              <a:rPr sz="1600" dirty="0">
                <a:solidFill>
                  <a:srgbClr val="164194"/>
                </a:solidFill>
                <a:latin typeface="Arial"/>
                <a:cs typeface="Arial"/>
              </a:rPr>
              <a:t>la</a:t>
            </a:r>
            <a:r>
              <a:rPr sz="1600" spc="-20" dirty="0">
                <a:solidFill>
                  <a:srgbClr val="164194"/>
                </a:solidFill>
                <a:latin typeface="Arial"/>
                <a:cs typeface="Arial"/>
              </a:rPr>
              <a:t> </a:t>
            </a:r>
            <a:r>
              <a:rPr sz="1600" dirty="0">
                <a:solidFill>
                  <a:srgbClr val="164194"/>
                </a:solidFill>
                <a:latin typeface="Arial"/>
                <a:cs typeface="Arial"/>
              </a:rPr>
              <a:t>meilleure</a:t>
            </a:r>
            <a:r>
              <a:rPr sz="1600" spc="-15" dirty="0">
                <a:solidFill>
                  <a:srgbClr val="164194"/>
                </a:solidFill>
                <a:latin typeface="Arial"/>
                <a:cs typeface="Arial"/>
              </a:rPr>
              <a:t> </a:t>
            </a:r>
            <a:r>
              <a:rPr sz="1600" spc="-20" dirty="0">
                <a:solidFill>
                  <a:srgbClr val="164194"/>
                </a:solidFill>
                <a:latin typeface="Arial"/>
                <a:cs typeface="Arial"/>
              </a:rPr>
              <a:t>note </a:t>
            </a:r>
            <a:r>
              <a:rPr sz="1600" dirty="0">
                <a:solidFill>
                  <a:srgbClr val="164194"/>
                </a:solidFill>
                <a:latin typeface="Arial"/>
                <a:cs typeface="Arial"/>
              </a:rPr>
              <a:t>donnée</a:t>
            </a:r>
            <a:r>
              <a:rPr sz="1600" spc="-15" dirty="0">
                <a:solidFill>
                  <a:srgbClr val="164194"/>
                </a:solidFill>
                <a:latin typeface="Arial"/>
                <a:cs typeface="Arial"/>
              </a:rPr>
              <a:t> </a:t>
            </a:r>
            <a:r>
              <a:rPr sz="1600" dirty="0">
                <a:solidFill>
                  <a:srgbClr val="164194"/>
                </a:solidFill>
                <a:latin typeface="Arial"/>
                <a:cs typeface="Arial"/>
              </a:rPr>
              <a:t>tous</a:t>
            </a:r>
            <a:r>
              <a:rPr sz="1600" spc="-5" dirty="0">
                <a:solidFill>
                  <a:srgbClr val="164194"/>
                </a:solidFill>
                <a:latin typeface="Arial"/>
                <a:cs typeface="Arial"/>
              </a:rPr>
              <a:t> </a:t>
            </a:r>
            <a:r>
              <a:rPr sz="1600" dirty="0">
                <a:solidFill>
                  <a:srgbClr val="164194"/>
                </a:solidFill>
                <a:latin typeface="Arial"/>
                <a:cs typeface="Arial"/>
              </a:rPr>
              <a:t>métiers</a:t>
            </a:r>
            <a:r>
              <a:rPr sz="1600" spc="-10" dirty="0">
                <a:solidFill>
                  <a:srgbClr val="164194"/>
                </a:solidFill>
                <a:latin typeface="Arial"/>
                <a:cs typeface="Arial"/>
              </a:rPr>
              <a:t> </a:t>
            </a:r>
            <a:r>
              <a:rPr sz="1600" dirty="0">
                <a:solidFill>
                  <a:srgbClr val="164194"/>
                </a:solidFill>
                <a:latin typeface="Arial"/>
                <a:cs typeface="Arial"/>
              </a:rPr>
              <a:t>confondus</a:t>
            </a:r>
            <a:r>
              <a:rPr sz="1600" spc="-5" dirty="0">
                <a:solidFill>
                  <a:srgbClr val="164194"/>
                </a:solidFill>
                <a:latin typeface="Arial"/>
                <a:cs typeface="Arial"/>
              </a:rPr>
              <a:t> </a:t>
            </a:r>
            <a:r>
              <a:rPr sz="1600" dirty="0">
                <a:solidFill>
                  <a:srgbClr val="164194"/>
                </a:solidFill>
                <a:latin typeface="Arial"/>
                <a:cs typeface="Arial"/>
              </a:rPr>
              <a:t>à</a:t>
            </a:r>
            <a:r>
              <a:rPr sz="1600" spc="-15" dirty="0">
                <a:solidFill>
                  <a:srgbClr val="164194"/>
                </a:solidFill>
                <a:latin typeface="Arial"/>
                <a:cs typeface="Arial"/>
              </a:rPr>
              <a:t> </a:t>
            </a:r>
            <a:r>
              <a:rPr sz="1600" b="1" dirty="0">
                <a:solidFill>
                  <a:srgbClr val="164194"/>
                </a:solidFill>
                <a:latin typeface="Arial"/>
                <a:cs typeface="Arial"/>
              </a:rPr>
              <a:t>Euromaster</a:t>
            </a:r>
            <a:r>
              <a:rPr sz="1600" b="1" spc="-5" dirty="0">
                <a:solidFill>
                  <a:srgbClr val="164194"/>
                </a:solidFill>
                <a:latin typeface="Arial"/>
                <a:cs typeface="Arial"/>
              </a:rPr>
              <a:t> </a:t>
            </a:r>
            <a:r>
              <a:rPr sz="1600" b="1" dirty="0">
                <a:solidFill>
                  <a:srgbClr val="164194"/>
                </a:solidFill>
                <a:latin typeface="Arial"/>
                <a:cs typeface="Arial"/>
              </a:rPr>
              <a:t>pour</a:t>
            </a:r>
            <a:r>
              <a:rPr sz="1600" b="1" spc="-5" dirty="0">
                <a:solidFill>
                  <a:srgbClr val="164194"/>
                </a:solidFill>
                <a:latin typeface="Arial"/>
                <a:cs typeface="Arial"/>
              </a:rPr>
              <a:t> </a:t>
            </a:r>
            <a:r>
              <a:rPr sz="1600" b="1" dirty="0">
                <a:solidFill>
                  <a:srgbClr val="164194"/>
                </a:solidFill>
                <a:latin typeface="Arial"/>
                <a:cs typeface="Arial"/>
              </a:rPr>
              <a:t>le</a:t>
            </a:r>
            <a:r>
              <a:rPr sz="1600" b="1" spc="-10" dirty="0">
                <a:solidFill>
                  <a:srgbClr val="164194"/>
                </a:solidFill>
                <a:latin typeface="Arial"/>
                <a:cs typeface="Arial"/>
              </a:rPr>
              <a:t> </a:t>
            </a:r>
            <a:r>
              <a:rPr sz="1600" b="1" dirty="0" err="1">
                <a:solidFill>
                  <a:srgbClr val="164194"/>
                </a:solidFill>
                <a:latin typeface="Arial"/>
                <a:cs typeface="Arial"/>
              </a:rPr>
              <a:t>critère</a:t>
            </a:r>
            <a:r>
              <a:rPr sz="1600" b="1" spc="-10" dirty="0">
                <a:solidFill>
                  <a:srgbClr val="164194"/>
                </a:solidFill>
                <a:latin typeface="Arial"/>
                <a:cs typeface="Arial"/>
              </a:rPr>
              <a:t> </a:t>
            </a:r>
            <a:r>
              <a:rPr sz="1600" b="1" dirty="0" err="1">
                <a:solidFill>
                  <a:srgbClr val="164194"/>
                </a:solidFill>
                <a:latin typeface="Arial"/>
                <a:cs typeface="Arial"/>
              </a:rPr>
              <a:t>sécurité</a:t>
            </a:r>
            <a:r>
              <a:rPr lang="fr-FR" sz="1600" b="1" spc="-10" dirty="0">
                <a:solidFill>
                  <a:srgbClr val="164194"/>
                </a:solidFill>
                <a:latin typeface="Arial"/>
                <a:cs typeface="Arial"/>
              </a:rPr>
              <a:t>.</a:t>
            </a:r>
            <a:endParaRPr sz="1600" dirty="0">
              <a:solidFill>
                <a:prstClr val="black"/>
              </a:solidFill>
              <a:latin typeface="Arial"/>
              <a:cs typeface="Arial"/>
            </a:endParaRPr>
          </a:p>
        </p:txBody>
      </p:sp>
      <p:sp>
        <p:nvSpPr>
          <p:cNvPr id="19" name="object 42">
            <a:extLst>
              <a:ext uri="{FF2B5EF4-FFF2-40B4-BE49-F238E27FC236}">
                <a16:creationId xmlns:a16="http://schemas.microsoft.com/office/drawing/2014/main" id="{8AB92826-3961-04FB-B853-A80584E7E941}"/>
              </a:ext>
            </a:extLst>
          </p:cNvPr>
          <p:cNvSpPr/>
          <p:nvPr/>
        </p:nvSpPr>
        <p:spPr>
          <a:xfrm>
            <a:off x="612333" y="4811960"/>
            <a:ext cx="674370" cy="672465"/>
          </a:xfrm>
          <a:custGeom>
            <a:avLst/>
            <a:gdLst/>
            <a:ahLst/>
            <a:cxnLst/>
            <a:rect l="l" t="t" r="r" b="b"/>
            <a:pathLst>
              <a:path w="674369" h="672464">
                <a:moveTo>
                  <a:pt x="284911" y="0"/>
                </a:moveTo>
                <a:lnTo>
                  <a:pt x="0" y="0"/>
                </a:lnTo>
                <a:lnTo>
                  <a:pt x="3520" y="47143"/>
                </a:lnTo>
                <a:lnTo>
                  <a:pt x="10097" y="93370"/>
                </a:lnTo>
                <a:lnTo>
                  <a:pt x="19628" y="138577"/>
                </a:lnTo>
                <a:lnTo>
                  <a:pt x="32012" y="182663"/>
                </a:lnTo>
                <a:lnTo>
                  <a:pt x="47147" y="225526"/>
                </a:lnTo>
                <a:lnTo>
                  <a:pt x="64931" y="267066"/>
                </a:lnTo>
                <a:lnTo>
                  <a:pt x="85261" y="307179"/>
                </a:lnTo>
                <a:lnTo>
                  <a:pt x="108037" y="345765"/>
                </a:lnTo>
                <a:lnTo>
                  <a:pt x="133155" y="382722"/>
                </a:lnTo>
                <a:lnTo>
                  <a:pt x="160515" y="417947"/>
                </a:lnTo>
                <a:lnTo>
                  <a:pt x="190013" y="451341"/>
                </a:lnTo>
                <a:lnTo>
                  <a:pt x="221549" y="482800"/>
                </a:lnTo>
                <a:lnTo>
                  <a:pt x="255021" y="512223"/>
                </a:lnTo>
                <a:lnTo>
                  <a:pt x="290325" y="539508"/>
                </a:lnTo>
                <a:lnTo>
                  <a:pt x="327361" y="564554"/>
                </a:lnTo>
                <a:lnTo>
                  <a:pt x="366026" y="587259"/>
                </a:lnTo>
                <a:lnTo>
                  <a:pt x="406219" y="607522"/>
                </a:lnTo>
                <a:lnTo>
                  <a:pt x="447838" y="625240"/>
                </a:lnTo>
                <a:lnTo>
                  <a:pt x="490780" y="640312"/>
                </a:lnTo>
                <a:lnTo>
                  <a:pt x="534944" y="652637"/>
                </a:lnTo>
                <a:lnTo>
                  <a:pt x="580228" y="662113"/>
                </a:lnTo>
                <a:lnTo>
                  <a:pt x="626530" y="668637"/>
                </a:lnTo>
                <a:lnTo>
                  <a:pt x="673747" y="672109"/>
                </a:lnTo>
                <a:lnTo>
                  <a:pt x="673747" y="387692"/>
                </a:lnTo>
                <a:lnTo>
                  <a:pt x="626483" y="381766"/>
                </a:lnTo>
                <a:lnTo>
                  <a:pt x="581015" y="370752"/>
                </a:lnTo>
                <a:lnTo>
                  <a:pt x="537641" y="354952"/>
                </a:lnTo>
                <a:lnTo>
                  <a:pt x="496660" y="334668"/>
                </a:lnTo>
                <a:lnTo>
                  <a:pt x="458372" y="310199"/>
                </a:lnTo>
                <a:lnTo>
                  <a:pt x="423076" y="281849"/>
                </a:lnTo>
                <a:lnTo>
                  <a:pt x="391072" y="249918"/>
                </a:lnTo>
                <a:lnTo>
                  <a:pt x="362657" y="214707"/>
                </a:lnTo>
                <a:lnTo>
                  <a:pt x="338132" y="176517"/>
                </a:lnTo>
                <a:lnTo>
                  <a:pt x="317796" y="135650"/>
                </a:lnTo>
                <a:lnTo>
                  <a:pt x="301948" y="92408"/>
                </a:lnTo>
                <a:lnTo>
                  <a:pt x="290886" y="47090"/>
                </a:lnTo>
                <a:lnTo>
                  <a:pt x="284911" y="0"/>
                </a:lnTo>
                <a:close/>
              </a:path>
            </a:pathLst>
          </a:custGeom>
          <a:solidFill>
            <a:srgbClr val="164194">
              <a:alpha val="13000"/>
            </a:srgbClr>
          </a:solidFill>
        </p:spPr>
        <p:txBody>
          <a:bodyPr wrap="square" lIns="0" tIns="0" rIns="0" bIns="0" rtlCol="0"/>
          <a:lstStyle/>
          <a:p>
            <a:endParaRPr>
              <a:solidFill>
                <a:prstClr val="black"/>
              </a:solidFill>
            </a:endParaRPr>
          </a:p>
        </p:txBody>
      </p:sp>
      <p:sp>
        <p:nvSpPr>
          <p:cNvPr id="20" name="object 43">
            <a:extLst>
              <a:ext uri="{FF2B5EF4-FFF2-40B4-BE49-F238E27FC236}">
                <a16:creationId xmlns:a16="http://schemas.microsoft.com/office/drawing/2014/main" id="{7EA2FE5A-B477-636C-FBEB-3F05D37860BA}"/>
              </a:ext>
            </a:extLst>
          </p:cNvPr>
          <p:cNvSpPr/>
          <p:nvPr/>
        </p:nvSpPr>
        <p:spPr>
          <a:xfrm>
            <a:off x="1349115" y="4077102"/>
            <a:ext cx="673735" cy="672465"/>
          </a:xfrm>
          <a:custGeom>
            <a:avLst/>
            <a:gdLst/>
            <a:ahLst/>
            <a:cxnLst/>
            <a:rect l="l" t="t" r="r" b="b"/>
            <a:pathLst>
              <a:path w="673735" h="672464">
                <a:moveTo>
                  <a:pt x="0" y="0"/>
                </a:moveTo>
                <a:lnTo>
                  <a:pt x="0" y="284505"/>
                </a:lnTo>
                <a:lnTo>
                  <a:pt x="47240" y="290389"/>
                </a:lnTo>
                <a:lnTo>
                  <a:pt x="92689" y="301379"/>
                </a:lnTo>
                <a:lnTo>
                  <a:pt x="136049" y="317171"/>
                </a:lnTo>
                <a:lnTo>
                  <a:pt x="177020" y="337461"/>
                </a:lnTo>
                <a:lnTo>
                  <a:pt x="215301" y="361944"/>
                </a:lnTo>
                <a:lnTo>
                  <a:pt x="250593" y="390316"/>
                </a:lnTo>
                <a:lnTo>
                  <a:pt x="282597" y="422274"/>
                </a:lnTo>
                <a:lnTo>
                  <a:pt x="311013" y="457513"/>
                </a:lnTo>
                <a:lnTo>
                  <a:pt x="335541" y="495728"/>
                </a:lnTo>
                <a:lnTo>
                  <a:pt x="355882" y="536616"/>
                </a:lnTo>
                <a:lnTo>
                  <a:pt x="371736" y="579872"/>
                </a:lnTo>
                <a:lnTo>
                  <a:pt x="382803" y="625193"/>
                </a:lnTo>
                <a:lnTo>
                  <a:pt x="388785" y="672274"/>
                </a:lnTo>
                <a:lnTo>
                  <a:pt x="673684" y="672274"/>
                </a:lnTo>
                <a:lnTo>
                  <a:pt x="670170" y="625143"/>
                </a:lnTo>
                <a:lnTo>
                  <a:pt x="663598" y="578927"/>
                </a:lnTo>
                <a:lnTo>
                  <a:pt x="654068" y="533727"/>
                </a:lnTo>
                <a:lnTo>
                  <a:pt x="641685" y="489645"/>
                </a:lnTo>
                <a:lnTo>
                  <a:pt x="626548" y="446783"/>
                </a:lnTo>
                <a:lnTo>
                  <a:pt x="608762" y="405242"/>
                </a:lnTo>
                <a:lnTo>
                  <a:pt x="588427" y="365125"/>
                </a:lnTo>
                <a:lnTo>
                  <a:pt x="565647" y="326534"/>
                </a:lnTo>
                <a:lnTo>
                  <a:pt x="540524" y="289570"/>
                </a:lnTo>
                <a:lnTo>
                  <a:pt x="513159" y="254336"/>
                </a:lnTo>
                <a:lnTo>
                  <a:pt x="483656" y="220932"/>
                </a:lnTo>
                <a:lnTo>
                  <a:pt x="452116" y="189462"/>
                </a:lnTo>
                <a:lnTo>
                  <a:pt x="418642" y="160026"/>
                </a:lnTo>
                <a:lnTo>
                  <a:pt x="383335" y="132727"/>
                </a:lnTo>
                <a:lnTo>
                  <a:pt x="346298" y="107667"/>
                </a:lnTo>
                <a:lnTo>
                  <a:pt x="307634" y="84947"/>
                </a:lnTo>
                <a:lnTo>
                  <a:pt x="267445" y="64670"/>
                </a:lnTo>
                <a:lnTo>
                  <a:pt x="225832" y="46937"/>
                </a:lnTo>
                <a:lnTo>
                  <a:pt x="182898" y="31849"/>
                </a:lnTo>
                <a:lnTo>
                  <a:pt x="138746" y="19510"/>
                </a:lnTo>
                <a:lnTo>
                  <a:pt x="93477" y="10021"/>
                </a:lnTo>
                <a:lnTo>
                  <a:pt x="47194" y="3483"/>
                </a:lnTo>
                <a:lnTo>
                  <a:pt x="0" y="0"/>
                </a:lnTo>
                <a:close/>
              </a:path>
            </a:pathLst>
          </a:custGeom>
          <a:solidFill>
            <a:srgbClr val="164194">
              <a:alpha val="13000"/>
            </a:srgbClr>
          </a:solidFill>
        </p:spPr>
        <p:txBody>
          <a:bodyPr wrap="square" lIns="0" tIns="0" rIns="0" bIns="0" rtlCol="0"/>
          <a:lstStyle/>
          <a:p>
            <a:endParaRPr>
              <a:solidFill>
                <a:prstClr val="black"/>
              </a:solidFill>
            </a:endParaRPr>
          </a:p>
        </p:txBody>
      </p:sp>
      <p:sp>
        <p:nvSpPr>
          <p:cNvPr id="21" name="object 44">
            <a:extLst>
              <a:ext uri="{FF2B5EF4-FFF2-40B4-BE49-F238E27FC236}">
                <a16:creationId xmlns:a16="http://schemas.microsoft.com/office/drawing/2014/main" id="{17887B08-A3A4-683E-0D66-94C2B3CD310B}"/>
              </a:ext>
            </a:extLst>
          </p:cNvPr>
          <p:cNvSpPr/>
          <p:nvPr/>
        </p:nvSpPr>
        <p:spPr>
          <a:xfrm>
            <a:off x="1349115" y="4811954"/>
            <a:ext cx="673735" cy="672465"/>
          </a:xfrm>
          <a:custGeom>
            <a:avLst/>
            <a:gdLst/>
            <a:ahLst/>
            <a:cxnLst/>
            <a:rect l="l" t="t" r="r" b="b"/>
            <a:pathLst>
              <a:path w="673735" h="672464">
                <a:moveTo>
                  <a:pt x="673684" y="0"/>
                </a:moveTo>
                <a:lnTo>
                  <a:pt x="388785" y="0"/>
                </a:lnTo>
                <a:lnTo>
                  <a:pt x="382803" y="47146"/>
                </a:lnTo>
                <a:lnTo>
                  <a:pt x="371736" y="92505"/>
                </a:lnTo>
                <a:lnTo>
                  <a:pt x="355882" y="135774"/>
                </a:lnTo>
                <a:lnTo>
                  <a:pt x="335541" y="176656"/>
                </a:lnTo>
                <a:lnTo>
                  <a:pt x="311013" y="214849"/>
                </a:lnTo>
                <a:lnTo>
                  <a:pt x="282597" y="250056"/>
                </a:lnTo>
                <a:lnTo>
                  <a:pt x="250593" y="281976"/>
                </a:lnTo>
                <a:lnTo>
                  <a:pt x="215301" y="310309"/>
                </a:lnTo>
                <a:lnTo>
                  <a:pt x="177020" y="334756"/>
                </a:lnTo>
                <a:lnTo>
                  <a:pt x="136049" y="355018"/>
                </a:lnTo>
                <a:lnTo>
                  <a:pt x="92689" y="370794"/>
                </a:lnTo>
                <a:lnTo>
                  <a:pt x="47240" y="381785"/>
                </a:lnTo>
                <a:lnTo>
                  <a:pt x="0" y="387692"/>
                </a:lnTo>
                <a:lnTo>
                  <a:pt x="0" y="672236"/>
                </a:lnTo>
                <a:lnTo>
                  <a:pt x="47194" y="668747"/>
                </a:lnTo>
                <a:lnTo>
                  <a:pt x="93477" y="662205"/>
                </a:lnTo>
                <a:lnTo>
                  <a:pt x="138746" y="652712"/>
                </a:lnTo>
                <a:lnTo>
                  <a:pt x="182898" y="640369"/>
                </a:lnTo>
                <a:lnTo>
                  <a:pt x="225832" y="625278"/>
                </a:lnTo>
                <a:lnTo>
                  <a:pt x="267445" y="607542"/>
                </a:lnTo>
                <a:lnTo>
                  <a:pt x="307634" y="587263"/>
                </a:lnTo>
                <a:lnTo>
                  <a:pt x="346298" y="564541"/>
                </a:lnTo>
                <a:lnTo>
                  <a:pt x="383335" y="539480"/>
                </a:lnTo>
                <a:lnTo>
                  <a:pt x="418642" y="512180"/>
                </a:lnTo>
                <a:lnTo>
                  <a:pt x="452116" y="482745"/>
                </a:lnTo>
                <a:lnTo>
                  <a:pt x="483656" y="451275"/>
                </a:lnTo>
                <a:lnTo>
                  <a:pt x="513159" y="417873"/>
                </a:lnTo>
                <a:lnTo>
                  <a:pt x="540524" y="382641"/>
                </a:lnTo>
                <a:lnTo>
                  <a:pt x="565647" y="345680"/>
                </a:lnTo>
                <a:lnTo>
                  <a:pt x="588427" y="307093"/>
                </a:lnTo>
                <a:lnTo>
                  <a:pt x="608762" y="266981"/>
                </a:lnTo>
                <a:lnTo>
                  <a:pt x="626548" y="225446"/>
                </a:lnTo>
                <a:lnTo>
                  <a:pt x="641685" y="182591"/>
                </a:lnTo>
                <a:lnTo>
                  <a:pt x="654068" y="138517"/>
                </a:lnTo>
                <a:lnTo>
                  <a:pt x="663598" y="93325"/>
                </a:lnTo>
                <a:lnTo>
                  <a:pt x="670170" y="47119"/>
                </a:lnTo>
                <a:lnTo>
                  <a:pt x="673684" y="0"/>
                </a:lnTo>
                <a:close/>
              </a:path>
            </a:pathLst>
          </a:custGeom>
          <a:solidFill>
            <a:srgbClr val="164194">
              <a:alpha val="13000"/>
            </a:srgbClr>
          </a:solidFill>
        </p:spPr>
        <p:txBody>
          <a:bodyPr wrap="square" lIns="0" tIns="0" rIns="0" bIns="0" rtlCol="0"/>
          <a:lstStyle/>
          <a:p>
            <a:endParaRPr>
              <a:solidFill>
                <a:prstClr val="black"/>
              </a:solidFill>
            </a:endParaRPr>
          </a:p>
        </p:txBody>
      </p:sp>
      <p:grpSp>
        <p:nvGrpSpPr>
          <p:cNvPr id="22" name="object 45">
            <a:extLst>
              <a:ext uri="{FF2B5EF4-FFF2-40B4-BE49-F238E27FC236}">
                <a16:creationId xmlns:a16="http://schemas.microsoft.com/office/drawing/2014/main" id="{A528602D-7F0E-C77B-D327-555F4417A88C}"/>
              </a:ext>
            </a:extLst>
          </p:cNvPr>
          <p:cNvGrpSpPr/>
          <p:nvPr/>
        </p:nvGrpSpPr>
        <p:grpSpPr>
          <a:xfrm>
            <a:off x="647705" y="4112184"/>
            <a:ext cx="596265" cy="606425"/>
            <a:chOff x="885700" y="3861663"/>
            <a:chExt cx="596265" cy="606425"/>
          </a:xfrm>
        </p:grpSpPr>
        <p:sp>
          <p:nvSpPr>
            <p:cNvPr id="23" name="object 46">
              <a:extLst>
                <a:ext uri="{FF2B5EF4-FFF2-40B4-BE49-F238E27FC236}">
                  <a16:creationId xmlns:a16="http://schemas.microsoft.com/office/drawing/2014/main" id="{7F35A818-3923-1D0C-86CA-3F7DCD572E71}"/>
                </a:ext>
              </a:extLst>
            </p:cNvPr>
            <p:cNvSpPr/>
            <p:nvPr/>
          </p:nvSpPr>
          <p:spPr>
            <a:xfrm>
              <a:off x="885697" y="3861663"/>
              <a:ext cx="596265" cy="582295"/>
            </a:xfrm>
            <a:custGeom>
              <a:avLst/>
              <a:gdLst/>
              <a:ahLst/>
              <a:cxnLst/>
              <a:rect l="l" t="t" r="r" b="b"/>
              <a:pathLst>
                <a:path w="596265" h="582295">
                  <a:moveTo>
                    <a:pt x="127406" y="499059"/>
                  </a:moveTo>
                  <a:lnTo>
                    <a:pt x="65163" y="347243"/>
                  </a:lnTo>
                  <a:lnTo>
                    <a:pt x="0" y="430441"/>
                  </a:lnTo>
                  <a:lnTo>
                    <a:pt x="61861" y="582129"/>
                  </a:lnTo>
                  <a:lnTo>
                    <a:pt x="127406" y="499059"/>
                  </a:lnTo>
                  <a:close/>
                </a:path>
                <a:path w="596265" h="582295">
                  <a:moveTo>
                    <a:pt x="199491" y="344957"/>
                  </a:moveTo>
                  <a:lnTo>
                    <a:pt x="190855" y="181165"/>
                  </a:lnTo>
                  <a:lnTo>
                    <a:pt x="101523" y="238277"/>
                  </a:lnTo>
                  <a:lnTo>
                    <a:pt x="110185" y="401574"/>
                  </a:lnTo>
                  <a:lnTo>
                    <a:pt x="199491" y="344957"/>
                  </a:lnTo>
                  <a:close/>
                </a:path>
                <a:path w="596265" h="582295">
                  <a:moveTo>
                    <a:pt x="349288" y="62306"/>
                  </a:moveTo>
                  <a:lnTo>
                    <a:pt x="248539" y="95605"/>
                  </a:lnTo>
                  <a:lnTo>
                    <a:pt x="216001" y="256095"/>
                  </a:lnTo>
                  <a:lnTo>
                    <a:pt x="316814" y="223253"/>
                  </a:lnTo>
                  <a:lnTo>
                    <a:pt x="349288" y="62306"/>
                  </a:lnTo>
                  <a:close/>
                </a:path>
                <a:path w="596265" h="582295">
                  <a:moveTo>
                    <a:pt x="539089" y="0"/>
                  </a:moveTo>
                  <a:lnTo>
                    <a:pt x="433324" y="1600"/>
                  </a:lnTo>
                  <a:lnTo>
                    <a:pt x="353847" y="144932"/>
                  </a:lnTo>
                  <a:lnTo>
                    <a:pt x="459930" y="143840"/>
                  </a:lnTo>
                  <a:lnTo>
                    <a:pt x="539089" y="0"/>
                  </a:lnTo>
                  <a:close/>
                </a:path>
                <a:path w="596265" h="582295">
                  <a:moveTo>
                    <a:pt x="595909" y="248412"/>
                  </a:moveTo>
                  <a:lnTo>
                    <a:pt x="462508" y="152336"/>
                  </a:lnTo>
                  <a:lnTo>
                    <a:pt x="366191" y="196773"/>
                  </a:lnTo>
                  <a:lnTo>
                    <a:pt x="499249" y="292633"/>
                  </a:lnTo>
                  <a:lnTo>
                    <a:pt x="595909" y="248412"/>
                  </a:lnTo>
                  <a:close/>
                </a:path>
              </a:pathLst>
            </a:custGeom>
            <a:solidFill>
              <a:srgbClr val="164194">
                <a:alpha val="13000"/>
              </a:srgbClr>
            </a:solidFill>
          </p:spPr>
          <p:txBody>
            <a:bodyPr wrap="square" lIns="0" tIns="0" rIns="0" bIns="0" rtlCol="0"/>
            <a:lstStyle/>
            <a:p>
              <a:endParaRPr>
                <a:solidFill>
                  <a:prstClr val="black"/>
                </a:solidFill>
              </a:endParaRPr>
            </a:p>
          </p:txBody>
        </p:sp>
        <p:pic>
          <p:nvPicPr>
            <p:cNvPr id="24" name="object 47">
              <a:extLst>
                <a:ext uri="{FF2B5EF4-FFF2-40B4-BE49-F238E27FC236}">
                  <a16:creationId xmlns:a16="http://schemas.microsoft.com/office/drawing/2014/main" id="{63ED6C37-AE2C-3E32-1AC7-92DB6199965D}"/>
                </a:ext>
              </a:extLst>
            </p:cNvPr>
            <p:cNvPicPr/>
            <p:nvPr/>
          </p:nvPicPr>
          <p:blipFill>
            <a:blip r:embed="rId9" cstate="print"/>
            <a:stretch>
              <a:fillRect/>
            </a:stretch>
          </p:blipFill>
          <p:spPr>
            <a:xfrm>
              <a:off x="999081" y="4092604"/>
              <a:ext cx="362202" cy="375100"/>
            </a:xfrm>
            <a:prstGeom prst="rect">
              <a:avLst/>
            </a:prstGeom>
          </p:spPr>
        </p:pic>
      </p:grpSp>
      <p:sp>
        <p:nvSpPr>
          <p:cNvPr id="44" name="object 48">
            <a:extLst>
              <a:ext uri="{FF2B5EF4-FFF2-40B4-BE49-F238E27FC236}">
                <a16:creationId xmlns:a16="http://schemas.microsoft.com/office/drawing/2014/main" id="{B6A351FE-0FB0-6185-5B54-24431F498253}"/>
              </a:ext>
            </a:extLst>
          </p:cNvPr>
          <p:cNvSpPr txBox="1"/>
          <p:nvPr/>
        </p:nvSpPr>
        <p:spPr>
          <a:xfrm>
            <a:off x="479294" y="3920524"/>
            <a:ext cx="1100455" cy="1322797"/>
          </a:xfrm>
          <a:prstGeom prst="rect">
            <a:avLst/>
          </a:prstGeom>
        </p:spPr>
        <p:txBody>
          <a:bodyPr vert="horz" wrap="square" lIns="0" tIns="14604" rIns="0" bIns="0" rtlCol="0">
            <a:spAutoFit/>
          </a:bodyPr>
          <a:lstStyle/>
          <a:p>
            <a:pPr marL="12700">
              <a:spcBef>
                <a:spcPts val="114"/>
              </a:spcBef>
            </a:pPr>
            <a:r>
              <a:rPr sz="8300" b="1" spc="-25" dirty="0">
                <a:solidFill>
                  <a:srgbClr val="009640"/>
                </a:solidFill>
                <a:latin typeface="Bahnschrift SemiBold Condensed" panose="020B0502040204020203" pitchFamily="34" charset="0"/>
                <a:cs typeface="Bebas Neue Pro"/>
              </a:rPr>
              <a:t>4,5</a:t>
            </a:r>
            <a:endParaRPr sz="8300" dirty="0">
              <a:solidFill>
                <a:prstClr val="black"/>
              </a:solidFill>
              <a:latin typeface="Bahnschrift SemiBold Condensed" panose="020B0502040204020203" pitchFamily="34" charset="0"/>
              <a:cs typeface="Bebas Neue Pro"/>
            </a:endParaRPr>
          </a:p>
        </p:txBody>
      </p:sp>
      <p:sp>
        <p:nvSpPr>
          <p:cNvPr id="45" name="object 49">
            <a:extLst>
              <a:ext uri="{FF2B5EF4-FFF2-40B4-BE49-F238E27FC236}">
                <a16:creationId xmlns:a16="http://schemas.microsoft.com/office/drawing/2014/main" id="{68D72086-F586-B576-38B4-7C25165ACD27}"/>
              </a:ext>
            </a:extLst>
          </p:cNvPr>
          <p:cNvSpPr txBox="1"/>
          <p:nvPr/>
        </p:nvSpPr>
        <p:spPr>
          <a:xfrm>
            <a:off x="1488901" y="4467722"/>
            <a:ext cx="303530" cy="887730"/>
          </a:xfrm>
          <a:prstGeom prst="rect">
            <a:avLst/>
          </a:prstGeom>
        </p:spPr>
        <p:txBody>
          <a:bodyPr vert="horz" wrap="square" lIns="0" tIns="13335" rIns="0" bIns="0" rtlCol="0">
            <a:spAutoFit/>
          </a:bodyPr>
          <a:lstStyle/>
          <a:p>
            <a:pPr marL="12700">
              <a:spcBef>
                <a:spcPts val="105"/>
              </a:spcBef>
            </a:pPr>
            <a:r>
              <a:rPr sz="5650" b="1" dirty="0">
                <a:solidFill>
                  <a:srgbClr val="009640"/>
                </a:solidFill>
                <a:latin typeface="Bahnschrift SemiBold Condensed" panose="020B0502040204020203" pitchFamily="34" charset="0"/>
                <a:cs typeface="Bebas Neue Pro"/>
              </a:rPr>
              <a:t>/</a:t>
            </a:r>
            <a:endParaRPr sz="5650" dirty="0">
              <a:solidFill>
                <a:prstClr val="black"/>
              </a:solidFill>
              <a:latin typeface="Bahnschrift SemiBold Condensed" panose="020B0502040204020203" pitchFamily="34" charset="0"/>
              <a:cs typeface="Bebas Neue Pro"/>
            </a:endParaRPr>
          </a:p>
        </p:txBody>
      </p:sp>
      <p:sp>
        <p:nvSpPr>
          <p:cNvPr id="46" name="object 50">
            <a:extLst>
              <a:ext uri="{FF2B5EF4-FFF2-40B4-BE49-F238E27FC236}">
                <a16:creationId xmlns:a16="http://schemas.microsoft.com/office/drawing/2014/main" id="{9B560AC7-7529-1A1B-BF2B-35FB5CECABE4}"/>
              </a:ext>
            </a:extLst>
          </p:cNvPr>
          <p:cNvSpPr txBox="1"/>
          <p:nvPr/>
        </p:nvSpPr>
        <p:spPr>
          <a:xfrm>
            <a:off x="1766834" y="4508658"/>
            <a:ext cx="300990" cy="887730"/>
          </a:xfrm>
          <a:prstGeom prst="rect">
            <a:avLst/>
          </a:prstGeom>
        </p:spPr>
        <p:txBody>
          <a:bodyPr vert="horz" wrap="square" lIns="0" tIns="13335" rIns="0" bIns="0" rtlCol="0">
            <a:spAutoFit/>
          </a:bodyPr>
          <a:lstStyle/>
          <a:p>
            <a:pPr marL="12700">
              <a:spcBef>
                <a:spcPts val="105"/>
              </a:spcBef>
            </a:pPr>
            <a:r>
              <a:rPr sz="5650" b="1" dirty="0">
                <a:solidFill>
                  <a:srgbClr val="009640"/>
                </a:solidFill>
                <a:latin typeface="Bahnschrift SemiBold Condensed" panose="020B0502040204020203" pitchFamily="34" charset="0"/>
                <a:cs typeface="Bebas Neue Pro"/>
              </a:rPr>
              <a:t>5</a:t>
            </a:r>
            <a:endParaRPr sz="5650" dirty="0">
              <a:solidFill>
                <a:prstClr val="black"/>
              </a:solidFill>
              <a:latin typeface="Bahnschrift SemiBold Condensed" panose="020B0502040204020203" pitchFamily="34" charset="0"/>
              <a:cs typeface="Bebas Neue Pro"/>
            </a:endParaRPr>
          </a:p>
        </p:txBody>
      </p:sp>
      <p:pic>
        <p:nvPicPr>
          <p:cNvPr id="47" name="Image 46" descr="Une image contenant texte&#10;&#10;Description générée automatiquement">
            <a:extLst>
              <a:ext uri="{FF2B5EF4-FFF2-40B4-BE49-F238E27FC236}">
                <a16:creationId xmlns:a16="http://schemas.microsoft.com/office/drawing/2014/main" id="{1DFF3C10-9E59-10F4-AD7B-44311A05DDB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27998" y="3632358"/>
            <a:ext cx="3238781" cy="1623201"/>
          </a:xfrm>
          <a:prstGeom prst="rect">
            <a:avLst/>
          </a:prstGeom>
        </p:spPr>
      </p:pic>
      <p:pic>
        <p:nvPicPr>
          <p:cNvPr id="48" name="Image 47" descr="Une image contenant ciel nocturne&#10;&#10;Description générée automatiquement">
            <a:extLst>
              <a:ext uri="{FF2B5EF4-FFF2-40B4-BE49-F238E27FC236}">
                <a16:creationId xmlns:a16="http://schemas.microsoft.com/office/drawing/2014/main" id="{02EC27BF-1889-B190-BDF5-4B9F9032761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562123" y="4191830"/>
            <a:ext cx="3238781" cy="1623201"/>
          </a:xfrm>
          <a:prstGeom prst="rect">
            <a:avLst/>
          </a:prstGeom>
        </p:spPr>
      </p:pic>
    </p:spTree>
    <p:extLst>
      <p:ext uri="{BB962C8B-B14F-4D97-AF65-F5344CB8AC3E}">
        <p14:creationId xmlns:p14="http://schemas.microsoft.com/office/powerpoint/2010/main" val="347208697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552474D0-85C6-83BF-C841-8CD314C532AD}"/>
              </a:ext>
            </a:extLst>
          </p:cNvPr>
          <p:cNvSpPr>
            <a:spLocks noGrp="1"/>
          </p:cNvSpPr>
          <p:nvPr>
            <p:ph type="title"/>
          </p:nvPr>
        </p:nvSpPr>
        <p:spPr/>
        <p:txBody>
          <a:bodyPr>
            <a:normAutofit fontScale="90000"/>
          </a:bodyPr>
          <a:lstStyle/>
          <a:p>
            <a:r>
              <a:rPr lang="fr-FR" sz="3600" b="1" dirty="0">
                <a:latin typeface="Arial" panose="020B0604020202020204" pitchFamily="34" charset="0"/>
                <a:cs typeface="Arial" panose="020B0604020202020204" pitchFamily="34" charset="0"/>
              </a:rPr>
              <a:t>Renforcer votre sécurité </a:t>
            </a:r>
            <a:br>
              <a:rPr lang="fr-FR" sz="3600" b="1" dirty="0">
                <a:latin typeface="Arial" panose="020B0604020202020204" pitchFamily="34" charset="0"/>
                <a:cs typeface="Arial" panose="020B0604020202020204" pitchFamily="34" charset="0"/>
              </a:rPr>
            </a:br>
            <a:r>
              <a:rPr lang="fr-FR" sz="3600" b="1" dirty="0">
                <a:latin typeface="Arial" panose="020B0604020202020204" pitchFamily="34" charset="0"/>
                <a:cs typeface="Arial" panose="020B0604020202020204" pitchFamily="34" charset="0"/>
              </a:rPr>
              <a:t>et celle de nos collaborateurs</a:t>
            </a:r>
          </a:p>
        </p:txBody>
      </p:sp>
      <p:sp>
        <p:nvSpPr>
          <p:cNvPr id="7" name="object 9">
            <a:extLst>
              <a:ext uri="{FF2B5EF4-FFF2-40B4-BE49-F238E27FC236}">
                <a16:creationId xmlns:a16="http://schemas.microsoft.com/office/drawing/2014/main" id="{93CD5D81-F9E3-3FB8-B4B4-DEAB88FCAF66}"/>
              </a:ext>
            </a:extLst>
          </p:cNvPr>
          <p:cNvSpPr/>
          <p:nvPr/>
        </p:nvSpPr>
        <p:spPr>
          <a:xfrm>
            <a:off x="2892602" y="1469961"/>
            <a:ext cx="2651760" cy="147955"/>
          </a:xfrm>
          <a:custGeom>
            <a:avLst/>
            <a:gdLst/>
            <a:ahLst/>
            <a:cxnLst/>
            <a:rect l="l" t="t" r="r" b="b"/>
            <a:pathLst>
              <a:path w="2651760" h="147955">
                <a:moveTo>
                  <a:pt x="2651404" y="0"/>
                </a:moveTo>
                <a:lnTo>
                  <a:pt x="0" y="0"/>
                </a:lnTo>
                <a:lnTo>
                  <a:pt x="0" y="147929"/>
                </a:lnTo>
                <a:lnTo>
                  <a:pt x="2651404" y="147929"/>
                </a:lnTo>
                <a:lnTo>
                  <a:pt x="2651404" y="0"/>
                </a:lnTo>
                <a:close/>
              </a:path>
            </a:pathLst>
          </a:custGeom>
          <a:solidFill>
            <a:srgbClr val="D1E7D2"/>
          </a:solidFill>
        </p:spPr>
        <p:txBody>
          <a:bodyPr wrap="square" lIns="0" tIns="0" rIns="0" bIns="0" rtlCol="0"/>
          <a:lstStyle/>
          <a:p>
            <a:endParaRPr>
              <a:solidFill>
                <a:prstClr val="black"/>
              </a:solidFill>
            </a:endParaRPr>
          </a:p>
        </p:txBody>
      </p:sp>
      <p:sp>
        <p:nvSpPr>
          <p:cNvPr id="8" name="object 23">
            <a:extLst>
              <a:ext uri="{FF2B5EF4-FFF2-40B4-BE49-F238E27FC236}">
                <a16:creationId xmlns:a16="http://schemas.microsoft.com/office/drawing/2014/main" id="{CFACD0CF-5FDA-6E81-3F91-629A0B4829BE}"/>
              </a:ext>
            </a:extLst>
          </p:cNvPr>
          <p:cNvSpPr txBox="1"/>
          <p:nvPr/>
        </p:nvSpPr>
        <p:spPr>
          <a:xfrm>
            <a:off x="608542" y="1230303"/>
            <a:ext cx="7489825" cy="1908175"/>
          </a:xfrm>
          <a:prstGeom prst="rect">
            <a:avLst/>
          </a:prstGeom>
        </p:spPr>
        <p:txBody>
          <a:bodyPr vert="horz" wrap="square" lIns="0" tIns="100330" rIns="0" bIns="0" rtlCol="0">
            <a:spAutoFit/>
          </a:bodyPr>
          <a:lstStyle/>
          <a:p>
            <a:pPr marL="12700">
              <a:spcBef>
                <a:spcPts val="790"/>
              </a:spcBef>
            </a:pPr>
            <a:r>
              <a:rPr sz="1600" b="1" dirty="0">
                <a:solidFill>
                  <a:srgbClr val="164194"/>
                </a:solidFill>
                <a:latin typeface="Arial"/>
                <a:cs typeface="Arial"/>
              </a:rPr>
              <a:t>Une</a:t>
            </a:r>
            <a:r>
              <a:rPr sz="1600" b="1" spc="-20" dirty="0">
                <a:solidFill>
                  <a:srgbClr val="164194"/>
                </a:solidFill>
                <a:latin typeface="Arial"/>
                <a:cs typeface="Arial"/>
              </a:rPr>
              <a:t> </a:t>
            </a:r>
            <a:r>
              <a:rPr sz="1600" b="1" dirty="0">
                <a:solidFill>
                  <a:srgbClr val="164194"/>
                </a:solidFill>
                <a:latin typeface="Arial"/>
                <a:cs typeface="Arial"/>
              </a:rPr>
              <a:t>initiative</a:t>
            </a:r>
            <a:r>
              <a:rPr sz="1600" b="1" spc="-10" dirty="0">
                <a:solidFill>
                  <a:srgbClr val="164194"/>
                </a:solidFill>
                <a:latin typeface="Arial"/>
                <a:cs typeface="Arial"/>
              </a:rPr>
              <a:t> </a:t>
            </a:r>
            <a:r>
              <a:rPr sz="1600" b="1" dirty="0">
                <a:solidFill>
                  <a:srgbClr val="164194"/>
                </a:solidFill>
                <a:latin typeface="Arial"/>
                <a:cs typeface="Arial"/>
              </a:rPr>
              <a:t>autour</a:t>
            </a:r>
            <a:r>
              <a:rPr sz="1600" b="1" spc="-20" dirty="0">
                <a:solidFill>
                  <a:srgbClr val="164194"/>
                </a:solidFill>
                <a:latin typeface="Arial"/>
                <a:cs typeface="Arial"/>
              </a:rPr>
              <a:t> </a:t>
            </a:r>
            <a:r>
              <a:rPr sz="1600" b="1" dirty="0">
                <a:solidFill>
                  <a:srgbClr val="164194"/>
                </a:solidFill>
                <a:latin typeface="Arial"/>
                <a:cs typeface="Arial"/>
              </a:rPr>
              <a:t>de</a:t>
            </a:r>
            <a:r>
              <a:rPr sz="1600" b="1" spc="-10" dirty="0">
                <a:solidFill>
                  <a:srgbClr val="164194"/>
                </a:solidFill>
                <a:latin typeface="Arial"/>
                <a:cs typeface="Arial"/>
              </a:rPr>
              <a:t> </a:t>
            </a:r>
            <a:r>
              <a:rPr sz="1600" b="1" dirty="0">
                <a:solidFill>
                  <a:srgbClr val="164194"/>
                </a:solidFill>
                <a:latin typeface="Arial"/>
                <a:cs typeface="Arial"/>
              </a:rPr>
              <a:t>6</a:t>
            </a:r>
            <a:r>
              <a:rPr sz="1600" b="1" spc="-20" dirty="0">
                <a:solidFill>
                  <a:srgbClr val="164194"/>
                </a:solidFill>
                <a:latin typeface="Arial"/>
                <a:cs typeface="Arial"/>
              </a:rPr>
              <a:t> </a:t>
            </a:r>
            <a:r>
              <a:rPr sz="1600" b="1" dirty="0">
                <a:solidFill>
                  <a:srgbClr val="164194"/>
                </a:solidFill>
                <a:latin typeface="Arial"/>
                <a:cs typeface="Arial"/>
              </a:rPr>
              <a:t>règles</a:t>
            </a:r>
            <a:r>
              <a:rPr sz="1600" b="1" spc="-15" dirty="0">
                <a:solidFill>
                  <a:srgbClr val="164194"/>
                </a:solidFill>
                <a:latin typeface="Arial"/>
                <a:cs typeface="Arial"/>
              </a:rPr>
              <a:t> </a:t>
            </a:r>
            <a:r>
              <a:rPr sz="1600" b="1" dirty="0">
                <a:solidFill>
                  <a:srgbClr val="164194"/>
                </a:solidFill>
                <a:latin typeface="Arial"/>
                <a:cs typeface="Arial"/>
              </a:rPr>
              <a:t>vitales</a:t>
            </a:r>
            <a:r>
              <a:rPr sz="1600" b="1" spc="-20" dirty="0">
                <a:solidFill>
                  <a:srgbClr val="164194"/>
                </a:solidFill>
                <a:latin typeface="Arial"/>
                <a:cs typeface="Arial"/>
              </a:rPr>
              <a:t> </a:t>
            </a:r>
            <a:r>
              <a:rPr sz="1600" b="1" dirty="0">
                <a:solidFill>
                  <a:srgbClr val="164194"/>
                </a:solidFill>
                <a:latin typeface="Arial"/>
                <a:cs typeface="Arial"/>
              </a:rPr>
              <a:t>de</a:t>
            </a:r>
            <a:r>
              <a:rPr sz="1600" b="1" spc="-10" dirty="0">
                <a:solidFill>
                  <a:srgbClr val="164194"/>
                </a:solidFill>
                <a:latin typeface="Arial"/>
                <a:cs typeface="Arial"/>
              </a:rPr>
              <a:t> </a:t>
            </a:r>
            <a:r>
              <a:rPr sz="1600" b="1" dirty="0">
                <a:solidFill>
                  <a:srgbClr val="164194"/>
                </a:solidFill>
                <a:latin typeface="Arial"/>
                <a:cs typeface="Arial"/>
              </a:rPr>
              <a:t>sécurité</a:t>
            </a:r>
            <a:r>
              <a:rPr sz="1600" b="1" spc="-20" dirty="0">
                <a:solidFill>
                  <a:srgbClr val="164194"/>
                </a:solidFill>
                <a:latin typeface="Arial"/>
                <a:cs typeface="Arial"/>
              </a:rPr>
              <a:t> </a:t>
            </a:r>
            <a:r>
              <a:rPr sz="1600" b="1" dirty="0">
                <a:solidFill>
                  <a:srgbClr val="164194"/>
                </a:solidFill>
                <a:latin typeface="Arial"/>
                <a:cs typeface="Arial"/>
              </a:rPr>
              <a:t>qui</a:t>
            </a:r>
            <a:r>
              <a:rPr sz="1600" b="1" spc="-10" dirty="0">
                <a:solidFill>
                  <a:srgbClr val="164194"/>
                </a:solidFill>
                <a:latin typeface="Arial"/>
                <a:cs typeface="Arial"/>
              </a:rPr>
              <a:t> </a:t>
            </a:r>
            <a:r>
              <a:rPr sz="1600" b="1" dirty="0">
                <a:solidFill>
                  <a:srgbClr val="164194"/>
                </a:solidFill>
                <a:latin typeface="Arial"/>
                <a:cs typeface="Arial"/>
              </a:rPr>
              <a:t>couvrent</a:t>
            </a:r>
            <a:r>
              <a:rPr sz="1600" b="1" spc="-20" dirty="0">
                <a:solidFill>
                  <a:srgbClr val="164194"/>
                </a:solidFill>
                <a:latin typeface="Arial"/>
                <a:cs typeface="Arial"/>
              </a:rPr>
              <a:t> </a:t>
            </a:r>
            <a:r>
              <a:rPr sz="1600" b="1" dirty="0">
                <a:solidFill>
                  <a:srgbClr val="164194"/>
                </a:solidFill>
                <a:latin typeface="Arial"/>
                <a:cs typeface="Arial"/>
              </a:rPr>
              <a:t>6</a:t>
            </a:r>
            <a:r>
              <a:rPr sz="1600" b="1" spc="-15" dirty="0">
                <a:solidFill>
                  <a:srgbClr val="164194"/>
                </a:solidFill>
                <a:latin typeface="Arial"/>
                <a:cs typeface="Arial"/>
              </a:rPr>
              <a:t> </a:t>
            </a:r>
            <a:r>
              <a:rPr sz="1600" b="1" dirty="0">
                <a:solidFill>
                  <a:srgbClr val="164194"/>
                </a:solidFill>
                <a:latin typeface="Arial"/>
                <a:cs typeface="Arial"/>
              </a:rPr>
              <a:t>domaines</a:t>
            </a:r>
            <a:r>
              <a:rPr sz="1600" b="1" spc="-10" dirty="0">
                <a:solidFill>
                  <a:srgbClr val="164194"/>
                </a:solidFill>
                <a:latin typeface="Arial"/>
                <a:cs typeface="Arial"/>
              </a:rPr>
              <a:t> </a:t>
            </a:r>
            <a:r>
              <a:rPr sz="1600" b="1" spc="-50" dirty="0">
                <a:solidFill>
                  <a:srgbClr val="164194"/>
                </a:solidFill>
                <a:latin typeface="Arial"/>
                <a:cs typeface="Arial"/>
              </a:rPr>
              <a:t>:</a:t>
            </a:r>
            <a:endParaRPr sz="1600" dirty="0">
              <a:solidFill>
                <a:prstClr val="black"/>
              </a:solidFill>
              <a:latin typeface="Arial"/>
              <a:cs typeface="Arial"/>
            </a:endParaRPr>
          </a:p>
          <a:p>
            <a:pPr marL="708025" indent="-165735">
              <a:spcBef>
                <a:spcPts val="690"/>
              </a:spcBef>
              <a:buFont typeface="Arial"/>
              <a:buChar char="-"/>
              <a:tabLst>
                <a:tab pos="708660" algn="l"/>
              </a:tabLst>
            </a:pPr>
            <a:r>
              <a:rPr sz="1600" dirty="0">
                <a:solidFill>
                  <a:srgbClr val="164194"/>
                </a:solidFill>
                <a:latin typeface="Arial"/>
                <a:cs typeface="Arial"/>
              </a:rPr>
              <a:t>La</a:t>
            </a:r>
            <a:r>
              <a:rPr sz="1600" spc="-20" dirty="0">
                <a:solidFill>
                  <a:srgbClr val="164194"/>
                </a:solidFill>
                <a:latin typeface="Arial"/>
                <a:cs typeface="Arial"/>
              </a:rPr>
              <a:t> </a:t>
            </a:r>
            <a:r>
              <a:rPr sz="1600" dirty="0">
                <a:solidFill>
                  <a:srgbClr val="164194"/>
                </a:solidFill>
                <a:latin typeface="Arial"/>
                <a:cs typeface="Arial"/>
              </a:rPr>
              <a:t>formation</a:t>
            </a:r>
            <a:r>
              <a:rPr sz="1600" spc="-5" dirty="0">
                <a:solidFill>
                  <a:srgbClr val="164194"/>
                </a:solidFill>
                <a:latin typeface="Arial"/>
                <a:cs typeface="Arial"/>
              </a:rPr>
              <a:t> </a:t>
            </a:r>
            <a:r>
              <a:rPr sz="1600" dirty="0">
                <a:solidFill>
                  <a:srgbClr val="164194"/>
                </a:solidFill>
                <a:latin typeface="Arial"/>
                <a:cs typeface="Arial"/>
              </a:rPr>
              <a:t>et</a:t>
            </a:r>
            <a:r>
              <a:rPr sz="1600" spc="-10" dirty="0">
                <a:solidFill>
                  <a:srgbClr val="164194"/>
                </a:solidFill>
                <a:latin typeface="Arial"/>
                <a:cs typeface="Arial"/>
              </a:rPr>
              <a:t> </a:t>
            </a:r>
            <a:r>
              <a:rPr sz="1600" dirty="0">
                <a:solidFill>
                  <a:srgbClr val="164194"/>
                </a:solidFill>
                <a:latin typeface="Arial"/>
                <a:cs typeface="Arial"/>
              </a:rPr>
              <a:t>la</a:t>
            </a:r>
            <a:r>
              <a:rPr sz="1600" spc="-5" dirty="0">
                <a:solidFill>
                  <a:srgbClr val="164194"/>
                </a:solidFill>
                <a:latin typeface="Arial"/>
                <a:cs typeface="Arial"/>
              </a:rPr>
              <a:t> </a:t>
            </a:r>
            <a:r>
              <a:rPr sz="1600" spc="-10" dirty="0">
                <a:solidFill>
                  <a:srgbClr val="164194"/>
                </a:solidFill>
                <a:latin typeface="Arial"/>
                <a:cs typeface="Arial"/>
              </a:rPr>
              <a:t>qualification</a:t>
            </a:r>
            <a:endParaRPr sz="1600" dirty="0">
              <a:solidFill>
                <a:prstClr val="black"/>
              </a:solidFill>
              <a:latin typeface="Arial"/>
              <a:cs typeface="Arial"/>
            </a:endParaRPr>
          </a:p>
          <a:p>
            <a:pPr marL="708025" indent="-165735">
              <a:buFont typeface="Arial"/>
              <a:buChar char="-"/>
              <a:tabLst>
                <a:tab pos="708660" algn="l"/>
              </a:tabLst>
            </a:pPr>
            <a:r>
              <a:rPr sz="1600" dirty="0">
                <a:solidFill>
                  <a:srgbClr val="164194"/>
                </a:solidFill>
                <a:latin typeface="Arial"/>
                <a:cs typeface="Arial"/>
              </a:rPr>
              <a:t>Le</a:t>
            </a:r>
            <a:r>
              <a:rPr sz="1600" spc="-20" dirty="0">
                <a:solidFill>
                  <a:srgbClr val="164194"/>
                </a:solidFill>
                <a:latin typeface="Arial"/>
                <a:cs typeface="Arial"/>
              </a:rPr>
              <a:t> </a:t>
            </a:r>
            <a:r>
              <a:rPr sz="1600" dirty="0">
                <a:solidFill>
                  <a:srgbClr val="164194"/>
                </a:solidFill>
                <a:latin typeface="Arial"/>
                <a:cs typeface="Arial"/>
              </a:rPr>
              <a:t>levage</a:t>
            </a:r>
            <a:r>
              <a:rPr sz="1600" spc="-20" dirty="0">
                <a:solidFill>
                  <a:srgbClr val="164194"/>
                </a:solidFill>
                <a:latin typeface="Arial"/>
                <a:cs typeface="Arial"/>
              </a:rPr>
              <a:t> </a:t>
            </a:r>
            <a:r>
              <a:rPr sz="1600" spc="-10" dirty="0">
                <a:solidFill>
                  <a:srgbClr val="164194"/>
                </a:solidFill>
                <a:latin typeface="Arial"/>
                <a:cs typeface="Arial"/>
              </a:rPr>
              <a:t>calage</a:t>
            </a:r>
            <a:endParaRPr sz="1600" dirty="0">
              <a:solidFill>
                <a:prstClr val="black"/>
              </a:solidFill>
              <a:latin typeface="Arial"/>
              <a:cs typeface="Arial"/>
            </a:endParaRPr>
          </a:p>
          <a:p>
            <a:pPr marL="708025" indent="-165735">
              <a:buFont typeface="Arial"/>
              <a:buChar char="-"/>
              <a:tabLst>
                <a:tab pos="708660" algn="l"/>
              </a:tabLst>
            </a:pPr>
            <a:r>
              <a:rPr sz="1600" dirty="0">
                <a:solidFill>
                  <a:srgbClr val="164194"/>
                </a:solidFill>
                <a:latin typeface="Arial"/>
                <a:cs typeface="Arial"/>
              </a:rPr>
              <a:t>Le</a:t>
            </a:r>
            <a:r>
              <a:rPr sz="1600" spc="-10" dirty="0">
                <a:solidFill>
                  <a:srgbClr val="164194"/>
                </a:solidFill>
                <a:latin typeface="Arial"/>
                <a:cs typeface="Arial"/>
              </a:rPr>
              <a:t> gonflage</a:t>
            </a:r>
            <a:endParaRPr sz="1600" dirty="0">
              <a:solidFill>
                <a:prstClr val="black"/>
              </a:solidFill>
              <a:latin typeface="Arial"/>
              <a:cs typeface="Arial"/>
            </a:endParaRPr>
          </a:p>
          <a:p>
            <a:pPr marL="708025" indent="-165735">
              <a:buFont typeface="Arial"/>
              <a:buChar char="-"/>
              <a:tabLst>
                <a:tab pos="708660" algn="l"/>
              </a:tabLst>
            </a:pPr>
            <a:r>
              <a:rPr sz="1600" dirty="0">
                <a:solidFill>
                  <a:srgbClr val="164194"/>
                </a:solidFill>
                <a:latin typeface="Arial"/>
                <a:cs typeface="Arial"/>
              </a:rPr>
              <a:t>Les</a:t>
            </a:r>
            <a:r>
              <a:rPr sz="1600" spc="-20" dirty="0">
                <a:solidFill>
                  <a:srgbClr val="164194"/>
                </a:solidFill>
                <a:latin typeface="Arial"/>
                <a:cs typeface="Arial"/>
              </a:rPr>
              <a:t> </a:t>
            </a:r>
            <a:r>
              <a:rPr sz="1600" dirty="0">
                <a:solidFill>
                  <a:srgbClr val="164194"/>
                </a:solidFill>
                <a:latin typeface="Arial"/>
                <a:cs typeface="Arial"/>
              </a:rPr>
              <a:t>manœuvres</a:t>
            </a:r>
            <a:r>
              <a:rPr sz="1600" spc="-5" dirty="0">
                <a:solidFill>
                  <a:srgbClr val="164194"/>
                </a:solidFill>
                <a:latin typeface="Arial"/>
                <a:cs typeface="Arial"/>
              </a:rPr>
              <a:t> </a:t>
            </a:r>
            <a:r>
              <a:rPr sz="1600" dirty="0">
                <a:solidFill>
                  <a:srgbClr val="164194"/>
                </a:solidFill>
                <a:latin typeface="Arial"/>
                <a:cs typeface="Arial"/>
              </a:rPr>
              <a:t>et</a:t>
            </a:r>
            <a:r>
              <a:rPr sz="1600" spc="-10" dirty="0">
                <a:solidFill>
                  <a:srgbClr val="164194"/>
                </a:solidFill>
                <a:latin typeface="Arial"/>
                <a:cs typeface="Arial"/>
              </a:rPr>
              <a:t> déplacements</a:t>
            </a:r>
            <a:endParaRPr sz="1600" dirty="0">
              <a:solidFill>
                <a:prstClr val="black"/>
              </a:solidFill>
              <a:latin typeface="Arial"/>
              <a:cs typeface="Arial"/>
            </a:endParaRPr>
          </a:p>
          <a:p>
            <a:pPr marL="708025" indent="-165735">
              <a:buFont typeface="Arial"/>
              <a:buChar char="-"/>
              <a:tabLst>
                <a:tab pos="708660" algn="l"/>
              </a:tabLst>
            </a:pPr>
            <a:r>
              <a:rPr sz="1600" dirty="0">
                <a:solidFill>
                  <a:srgbClr val="164194"/>
                </a:solidFill>
                <a:latin typeface="Arial"/>
                <a:cs typeface="Arial"/>
              </a:rPr>
              <a:t>Le</a:t>
            </a:r>
            <a:r>
              <a:rPr sz="1600" spc="-10" dirty="0">
                <a:solidFill>
                  <a:srgbClr val="164194"/>
                </a:solidFill>
                <a:latin typeface="Arial"/>
                <a:cs typeface="Arial"/>
              </a:rPr>
              <a:t> dépannage</a:t>
            </a:r>
            <a:endParaRPr sz="1600" dirty="0">
              <a:solidFill>
                <a:prstClr val="black"/>
              </a:solidFill>
              <a:latin typeface="Arial"/>
              <a:cs typeface="Arial"/>
            </a:endParaRPr>
          </a:p>
          <a:p>
            <a:pPr marL="708025" indent="-165735">
              <a:buFont typeface="Arial"/>
              <a:buChar char="-"/>
              <a:tabLst>
                <a:tab pos="708660" algn="l"/>
              </a:tabLst>
            </a:pPr>
            <a:r>
              <a:rPr sz="1600" dirty="0">
                <a:solidFill>
                  <a:srgbClr val="164194"/>
                </a:solidFill>
                <a:latin typeface="Arial"/>
                <a:cs typeface="Arial"/>
              </a:rPr>
              <a:t>La</a:t>
            </a:r>
            <a:r>
              <a:rPr sz="1600" spc="-25" dirty="0">
                <a:solidFill>
                  <a:srgbClr val="164194"/>
                </a:solidFill>
                <a:latin typeface="Arial"/>
                <a:cs typeface="Arial"/>
              </a:rPr>
              <a:t> </a:t>
            </a:r>
            <a:r>
              <a:rPr sz="1600" dirty="0">
                <a:solidFill>
                  <a:srgbClr val="164194"/>
                </a:solidFill>
                <a:latin typeface="Arial"/>
                <a:cs typeface="Arial"/>
              </a:rPr>
              <a:t>protection</a:t>
            </a:r>
            <a:r>
              <a:rPr sz="1600" spc="-25" dirty="0">
                <a:solidFill>
                  <a:srgbClr val="164194"/>
                </a:solidFill>
                <a:latin typeface="Arial"/>
                <a:cs typeface="Arial"/>
              </a:rPr>
              <a:t> </a:t>
            </a:r>
            <a:r>
              <a:rPr sz="1600" dirty="0">
                <a:solidFill>
                  <a:srgbClr val="164194"/>
                </a:solidFill>
                <a:latin typeface="Arial"/>
                <a:cs typeface="Arial"/>
              </a:rPr>
              <a:t>des</a:t>
            </a:r>
            <a:r>
              <a:rPr sz="1600" spc="-25" dirty="0">
                <a:solidFill>
                  <a:srgbClr val="164194"/>
                </a:solidFill>
                <a:latin typeface="Arial"/>
                <a:cs typeface="Arial"/>
              </a:rPr>
              <a:t> </a:t>
            </a:r>
            <a:r>
              <a:rPr sz="1600" spc="-10" dirty="0">
                <a:solidFill>
                  <a:srgbClr val="164194"/>
                </a:solidFill>
                <a:latin typeface="Arial"/>
                <a:cs typeface="Arial"/>
              </a:rPr>
              <a:t>clients</a:t>
            </a:r>
            <a:endParaRPr sz="1600" dirty="0">
              <a:solidFill>
                <a:prstClr val="black"/>
              </a:solidFill>
              <a:latin typeface="Arial"/>
              <a:cs typeface="Arial"/>
            </a:endParaRPr>
          </a:p>
        </p:txBody>
      </p:sp>
      <p:sp>
        <p:nvSpPr>
          <p:cNvPr id="9" name="object 31">
            <a:extLst>
              <a:ext uri="{FF2B5EF4-FFF2-40B4-BE49-F238E27FC236}">
                <a16:creationId xmlns:a16="http://schemas.microsoft.com/office/drawing/2014/main" id="{8F69F18B-4897-3130-B881-82A531BBE503}"/>
              </a:ext>
            </a:extLst>
          </p:cNvPr>
          <p:cNvSpPr txBox="1"/>
          <p:nvPr/>
        </p:nvSpPr>
        <p:spPr>
          <a:xfrm>
            <a:off x="2835615" y="4046527"/>
            <a:ext cx="8715375" cy="2167260"/>
          </a:xfrm>
          <a:prstGeom prst="rect">
            <a:avLst/>
          </a:prstGeom>
        </p:spPr>
        <p:txBody>
          <a:bodyPr vert="horz" wrap="square" lIns="0" tIns="12700" rIns="0" bIns="0" rtlCol="0">
            <a:spAutoFit/>
          </a:bodyPr>
          <a:lstStyle/>
          <a:p>
            <a:pPr marL="17780" marR="552450">
              <a:spcBef>
                <a:spcPts val="100"/>
              </a:spcBef>
            </a:pPr>
            <a:r>
              <a:rPr lang="fr-FR" sz="1400" dirty="0">
                <a:solidFill>
                  <a:srgbClr val="3A3D8C"/>
                </a:solidFill>
                <a:latin typeface="Arial" panose="020B0604020202020204" pitchFamily="34" charset="0"/>
                <a:cs typeface="Arial" panose="020B0604020202020204" pitchFamily="34" charset="0"/>
              </a:rPr>
              <a:t>« La santé et la sécurité de nos équipes ainsi que de nos clients font partie de notre ADN.</a:t>
            </a:r>
            <a:br>
              <a:rPr lang="fr-FR" sz="1400" dirty="0">
                <a:solidFill>
                  <a:srgbClr val="3A3D8C"/>
                </a:solidFill>
                <a:latin typeface="Arial" panose="020B0604020202020204" pitchFamily="34" charset="0"/>
                <a:cs typeface="Arial" panose="020B0604020202020204" pitchFamily="34" charset="0"/>
              </a:rPr>
            </a:br>
            <a:r>
              <a:rPr lang="fr-FR" sz="1400" dirty="0">
                <a:solidFill>
                  <a:srgbClr val="3A3D8C"/>
                </a:solidFill>
                <a:latin typeface="Arial" panose="020B0604020202020204" pitchFamily="34" charset="0"/>
                <a:cs typeface="Arial" panose="020B0604020202020204" pitchFamily="34" charset="0"/>
              </a:rPr>
              <a:t>Notre politique « Pas de compromis avec la sécurité » se donne comme objectif de construire collectivement et par le dialogue une culture de la sécurité et de la responsabilité.</a:t>
            </a:r>
            <a:br>
              <a:rPr lang="fr-FR" sz="1400" dirty="0">
                <a:solidFill>
                  <a:srgbClr val="3A3D8C"/>
                </a:solidFill>
                <a:latin typeface="Arial" panose="020B0604020202020204" pitchFamily="34" charset="0"/>
                <a:cs typeface="Arial" panose="020B0604020202020204" pitchFamily="34" charset="0"/>
              </a:rPr>
            </a:br>
            <a:r>
              <a:rPr lang="fr-FR" sz="1400" dirty="0">
                <a:solidFill>
                  <a:srgbClr val="3A3D8C"/>
                </a:solidFill>
                <a:latin typeface="Arial" panose="020B0604020202020204" pitchFamily="34" charset="0"/>
                <a:cs typeface="Arial" panose="020B0604020202020204" pitchFamily="34" charset="0"/>
              </a:rPr>
              <a:t>Ensemble, il s’agit de mettre en œuvre des actions concrètes de prévention des risques, d'analyse des pratiques dangereuses et de partage des expériences positives. </a:t>
            </a:r>
          </a:p>
          <a:p>
            <a:pPr marL="17780" marR="552450">
              <a:spcBef>
                <a:spcPts val="100"/>
              </a:spcBef>
            </a:pPr>
            <a:r>
              <a:rPr lang="fr-FR" sz="1400" dirty="0">
                <a:solidFill>
                  <a:srgbClr val="3A3D8C"/>
                </a:solidFill>
                <a:latin typeface="Arial" panose="020B0604020202020204" pitchFamily="34" charset="0"/>
                <a:cs typeface="Arial" panose="020B0604020202020204" pitchFamily="34" charset="0"/>
              </a:rPr>
              <a:t>Chez Euromaster, chacun doit être un ambassadeur de la sécurité pour soi-même et pour tous. »</a:t>
            </a:r>
            <a:endParaRPr sz="1400" dirty="0">
              <a:solidFill>
                <a:srgbClr val="3A3D8C"/>
              </a:solidFill>
              <a:latin typeface="Arial" panose="020B0604020202020204" pitchFamily="34" charset="0"/>
              <a:cs typeface="Arial" panose="020B0604020202020204" pitchFamily="34" charset="0"/>
            </a:endParaRPr>
          </a:p>
          <a:p>
            <a:pPr>
              <a:spcBef>
                <a:spcPts val="15"/>
              </a:spcBef>
            </a:pPr>
            <a:endParaRPr sz="2400" dirty="0">
              <a:solidFill>
                <a:prstClr val="black"/>
              </a:solidFill>
              <a:latin typeface="Arial"/>
              <a:cs typeface="Arial"/>
            </a:endParaRPr>
          </a:p>
          <a:p>
            <a:pPr marL="12700"/>
            <a:r>
              <a:rPr lang="fr-FR" sz="1600" b="1" dirty="0">
                <a:solidFill>
                  <a:srgbClr val="164194"/>
                </a:solidFill>
                <a:latin typeface="Arial"/>
                <a:cs typeface="Arial"/>
              </a:rPr>
              <a:t>Maxence CHAUSSOY</a:t>
            </a:r>
            <a:endParaRPr sz="1600" dirty="0">
              <a:solidFill>
                <a:prstClr val="black"/>
              </a:solidFill>
              <a:latin typeface="Arial"/>
              <a:cs typeface="Arial"/>
            </a:endParaRPr>
          </a:p>
          <a:p>
            <a:pPr marL="12700"/>
            <a:r>
              <a:rPr sz="1600" dirty="0">
                <a:solidFill>
                  <a:srgbClr val="164194"/>
                </a:solidFill>
                <a:latin typeface="Arial"/>
                <a:cs typeface="Arial"/>
              </a:rPr>
              <a:t>Responsable</a:t>
            </a:r>
            <a:r>
              <a:rPr sz="1600" spc="-30" dirty="0">
                <a:solidFill>
                  <a:srgbClr val="164194"/>
                </a:solidFill>
                <a:latin typeface="Arial"/>
                <a:cs typeface="Arial"/>
              </a:rPr>
              <a:t> </a:t>
            </a:r>
            <a:r>
              <a:rPr lang="fr-FR" sz="1600" spc="-30" dirty="0">
                <a:solidFill>
                  <a:srgbClr val="164194"/>
                </a:solidFill>
                <a:latin typeface="Arial"/>
                <a:cs typeface="Arial"/>
              </a:rPr>
              <a:t>Prévention, </a:t>
            </a:r>
            <a:r>
              <a:rPr sz="1600" dirty="0">
                <a:solidFill>
                  <a:srgbClr val="164194"/>
                </a:solidFill>
                <a:latin typeface="Arial"/>
                <a:cs typeface="Arial"/>
              </a:rPr>
              <a:t>Santé,</a:t>
            </a:r>
            <a:r>
              <a:rPr sz="1600" spc="-25" dirty="0">
                <a:solidFill>
                  <a:srgbClr val="164194"/>
                </a:solidFill>
                <a:latin typeface="Arial"/>
                <a:cs typeface="Arial"/>
              </a:rPr>
              <a:t> </a:t>
            </a:r>
            <a:r>
              <a:rPr sz="1600" spc="-10" dirty="0">
                <a:solidFill>
                  <a:srgbClr val="164194"/>
                </a:solidFill>
                <a:latin typeface="Arial"/>
                <a:cs typeface="Arial"/>
              </a:rPr>
              <a:t>Sécurité</a:t>
            </a:r>
            <a:endParaRPr sz="1600" dirty="0">
              <a:solidFill>
                <a:prstClr val="black"/>
              </a:solidFill>
              <a:latin typeface="Arial"/>
              <a:cs typeface="Arial"/>
            </a:endParaRPr>
          </a:p>
        </p:txBody>
      </p:sp>
      <p:grpSp>
        <p:nvGrpSpPr>
          <p:cNvPr id="10" name="object 33">
            <a:extLst>
              <a:ext uri="{FF2B5EF4-FFF2-40B4-BE49-F238E27FC236}">
                <a16:creationId xmlns:a16="http://schemas.microsoft.com/office/drawing/2014/main" id="{95A4C1B2-86D6-B723-CB81-E4F2B0A30D71}"/>
              </a:ext>
            </a:extLst>
          </p:cNvPr>
          <p:cNvGrpSpPr/>
          <p:nvPr/>
        </p:nvGrpSpPr>
        <p:grpSpPr>
          <a:xfrm>
            <a:off x="9281388" y="1279649"/>
            <a:ext cx="1743075" cy="2465070"/>
            <a:chOff x="9281388" y="1279649"/>
            <a:chExt cx="1743075" cy="2465070"/>
          </a:xfrm>
        </p:grpSpPr>
        <p:pic>
          <p:nvPicPr>
            <p:cNvPr id="25" name="object 34">
              <a:extLst>
                <a:ext uri="{FF2B5EF4-FFF2-40B4-BE49-F238E27FC236}">
                  <a16:creationId xmlns:a16="http://schemas.microsoft.com/office/drawing/2014/main" id="{402B0350-AD53-2648-9281-04BD391596A6}"/>
                </a:ext>
              </a:extLst>
            </p:cNvPr>
            <p:cNvPicPr/>
            <p:nvPr/>
          </p:nvPicPr>
          <p:blipFill>
            <a:blip r:embed="rId2" cstate="print"/>
            <a:stretch>
              <a:fillRect/>
            </a:stretch>
          </p:blipFill>
          <p:spPr>
            <a:xfrm>
              <a:off x="9281389" y="1279649"/>
              <a:ext cx="1742633" cy="2464983"/>
            </a:xfrm>
            <a:prstGeom prst="rect">
              <a:avLst/>
            </a:prstGeom>
          </p:spPr>
        </p:pic>
        <p:sp>
          <p:nvSpPr>
            <p:cNvPr id="26" name="object 35">
              <a:extLst>
                <a:ext uri="{FF2B5EF4-FFF2-40B4-BE49-F238E27FC236}">
                  <a16:creationId xmlns:a16="http://schemas.microsoft.com/office/drawing/2014/main" id="{1C51AE31-249F-DA09-0D75-729FB7826033}"/>
                </a:ext>
              </a:extLst>
            </p:cNvPr>
            <p:cNvSpPr/>
            <p:nvPr/>
          </p:nvSpPr>
          <p:spPr>
            <a:xfrm>
              <a:off x="9282976" y="1281239"/>
              <a:ext cx="1739900" cy="2461895"/>
            </a:xfrm>
            <a:custGeom>
              <a:avLst/>
              <a:gdLst/>
              <a:ahLst/>
              <a:cxnLst/>
              <a:rect l="l" t="t" r="r" b="b"/>
              <a:pathLst>
                <a:path w="1739900" h="2461895">
                  <a:moveTo>
                    <a:pt x="0" y="2461806"/>
                  </a:moveTo>
                  <a:lnTo>
                    <a:pt x="1739455" y="2461806"/>
                  </a:lnTo>
                  <a:lnTo>
                    <a:pt x="1739455" y="0"/>
                  </a:lnTo>
                  <a:lnTo>
                    <a:pt x="0" y="0"/>
                  </a:lnTo>
                  <a:lnTo>
                    <a:pt x="0" y="2461806"/>
                  </a:lnTo>
                  <a:close/>
                </a:path>
              </a:pathLst>
            </a:custGeom>
            <a:ln w="3175">
              <a:solidFill>
                <a:srgbClr val="A1ACAF"/>
              </a:solidFill>
            </a:ln>
          </p:spPr>
          <p:txBody>
            <a:bodyPr wrap="square" lIns="0" tIns="0" rIns="0" bIns="0" rtlCol="0"/>
            <a:lstStyle/>
            <a:p>
              <a:endParaRPr>
                <a:solidFill>
                  <a:prstClr val="black"/>
                </a:solidFill>
              </a:endParaRPr>
            </a:p>
          </p:txBody>
        </p:sp>
      </p:grpSp>
      <p:pic>
        <p:nvPicPr>
          <p:cNvPr id="27" name="Image 26" descr="Une image contenant texte&#10;&#10;Description générée automatiquement">
            <a:extLst>
              <a:ext uri="{FF2B5EF4-FFF2-40B4-BE49-F238E27FC236}">
                <a16:creationId xmlns:a16="http://schemas.microsoft.com/office/drawing/2014/main" id="{2F83B85D-D4BE-88E0-CF60-15C1E471E4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4579" y="3234927"/>
            <a:ext cx="3238781" cy="1623201"/>
          </a:xfrm>
          <a:prstGeom prst="rect">
            <a:avLst/>
          </a:prstGeom>
        </p:spPr>
      </p:pic>
      <p:pic>
        <p:nvPicPr>
          <p:cNvPr id="28" name="Image 27" descr="Une image contenant ciel nocturne&#10;&#10;Description générée automatiquement">
            <a:extLst>
              <a:ext uri="{FF2B5EF4-FFF2-40B4-BE49-F238E27FC236}">
                <a16:creationId xmlns:a16="http://schemas.microsoft.com/office/drawing/2014/main" id="{0D1B0E02-9897-D9E5-FAD9-CB0ED46EE0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1779" y="4207855"/>
            <a:ext cx="3238781" cy="1623201"/>
          </a:xfrm>
          <a:prstGeom prst="rect">
            <a:avLst/>
          </a:prstGeom>
        </p:spPr>
      </p:pic>
      <p:pic>
        <p:nvPicPr>
          <p:cNvPr id="29" name="Image 28">
            <a:extLst>
              <a:ext uri="{FF2B5EF4-FFF2-40B4-BE49-F238E27FC236}">
                <a16:creationId xmlns:a16="http://schemas.microsoft.com/office/drawing/2014/main" id="{E367D6A0-FD16-802B-E9F1-6D494C9C22A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26927" y="3966999"/>
            <a:ext cx="1300191" cy="1864057"/>
          </a:xfrm>
          <a:prstGeom prst="rect">
            <a:avLst/>
          </a:prstGeom>
        </p:spPr>
      </p:pic>
    </p:spTree>
    <p:extLst>
      <p:ext uri="{BB962C8B-B14F-4D97-AF65-F5344CB8AC3E}">
        <p14:creationId xmlns:p14="http://schemas.microsoft.com/office/powerpoint/2010/main" val="3821388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noFill/>
          <a:ln>
            <a:noFill/>
          </a:ln>
        </p:spPr>
        <p:txBody>
          <a:bodyPr vert="horz" lIns="91440" tIns="45720" rIns="91440" bIns="45720" rtlCol="0" anchor="ctr">
            <a:noAutofit/>
          </a:bodyPr>
          <a:lstStyle/>
          <a:p>
            <a:r>
              <a:rPr lang="fr-FR" b="1" dirty="0"/>
              <a:t>Exemple de Visite Technique</a:t>
            </a:r>
            <a:endParaRPr lang="fr-FR" b="1" dirty="0">
              <a:solidFill>
                <a:schemeClr val="accent2"/>
              </a:solidFill>
            </a:endParaRPr>
          </a:p>
        </p:txBody>
      </p:sp>
      <p:pic>
        <p:nvPicPr>
          <p:cNvPr id="14" name="Image 13">
            <a:extLst>
              <a:ext uri="{FF2B5EF4-FFF2-40B4-BE49-F238E27FC236}">
                <a16:creationId xmlns:a16="http://schemas.microsoft.com/office/drawing/2014/main" id="{C6678C85-58D0-05AB-CA04-79D3C9934221}"/>
              </a:ext>
            </a:extLst>
          </p:cNvPr>
          <p:cNvPicPr>
            <a:picLocks noChangeAspect="1"/>
          </p:cNvPicPr>
          <p:nvPr/>
        </p:nvPicPr>
        <p:blipFill>
          <a:blip r:embed="rId2"/>
          <a:stretch>
            <a:fillRect/>
          </a:stretch>
        </p:blipFill>
        <p:spPr>
          <a:xfrm>
            <a:off x="324860" y="1133322"/>
            <a:ext cx="5300006" cy="4179901"/>
          </a:xfrm>
          <a:prstGeom prst="rect">
            <a:avLst/>
          </a:prstGeom>
        </p:spPr>
      </p:pic>
      <p:pic>
        <p:nvPicPr>
          <p:cNvPr id="15" name="Image 14">
            <a:extLst>
              <a:ext uri="{FF2B5EF4-FFF2-40B4-BE49-F238E27FC236}">
                <a16:creationId xmlns:a16="http://schemas.microsoft.com/office/drawing/2014/main" id="{E92DD6C9-D5F4-D992-89C4-6CB4D004BCEA}"/>
              </a:ext>
            </a:extLst>
          </p:cNvPr>
          <p:cNvPicPr>
            <a:picLocks noChangeAspect="1"/>
          </p:cNvPicPr>
          <p:nvPr/>
        </p:nvPicPr>
        <p:blipFill>
          <a:blip r:embed="rId3"/>
          <a:stretch>
            <a:fillRect/>
          </a:stretch>
        </p:blipFill>
        <p:spPr>
          <a:xfrm>
            <a:off x="6552804" y="1133322"/>
            <a:ext cx="5189839" cy="3984689"/>
          </a:xfrm>
          <a:prstGeom prst="rect">
            <a:avLst/>
          </a:prstGeom>
        </p:spPr>
      </p:pic>
      <p:pic>
        <p:nvPicPr>
          <p:cNvPr id="16" name="Image 15">
            <a:extLst>
              <a:ext uri="{FF2B5EF4-FFF2-40B4-BE49-F238E27FC236}">
                <a16:creationId xmlns:a16="http://schemas.microsoft.com/office/drawing/2014/main" id="{CDC848CA-C059-37E3-3D10-E6B227FBB49A}"/>
              </a:ext>
            </a:extLst>
          </p:cNvPr>
          <p:cNvPicPr>
            <a:picLocks noChangeAspect="1"/>
          </p:cNvPicPr>
          <p:nvPr/>
        </p:nvPicPr>
        <p:blipFill>
          <a:blip r:embed="rId4"/>
          <a:stretch>
            <a:fillRect/>
          </a:stretch>
        </p:blipFill>
        <p:spPr>
          <a:xfrm>
            <a:off x="2530869" y="5118011"/>
            <a:ext cx="6134415" cy="1739989"/>
          </a:xfrm>
          <a:prstGeom prst="rect">
            <a:avLst/>
          </a:prstGeom>
        </p:spPr>
      </p:pic>
    </p:spTree>
    <p:extLst>
      <p:ext uri="{BB962C8B-B14F-4D97-AF65-F5344CB8AC3E}">
        <p14:creationId xmlns:p14="http://schemas.microsoft.com/office/powerpoint/2010/main" val="1183820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552474D0-85C6-83BF-C841-8CD314C532AD}"/>
              </a:ext>
            </a:extLst>
          </p:cNvPr>
          <p:cNvSpPr>
            <a:spLocks noGrp="1"/>
          </p:cNvSpPr>
          <p:nvPr>
            <p:ph type="title"/>
          </p:nvPr>
        </p:nvSpPr>
        <p:spPr/>
        <p:txBody>
          <a:bodyPr>
            <a:normAutofit fontScale="90000"/>
          </a:bodyPr>
          <a:lstStyle/>
          <a:p>
            <a:r>
              <a:rPr lang="fr-FR" sz="3600" b="1" dirty="0">
                <a:latin typeface="Arial" panose="020B0604020202020204" pitchFamily="34" charset="0"/>
                <a:cs typeface="Arial" panose="020B0604020202020204" pitchFamily="34" charset="0"/>
              </a:rPr>
              <a:t>Renforcer votre sécurité </a:t>
            </a:r>
            <a:br>
              <a:rPr lang="fr-FR" sz="3600" b="1" dirty="0">
                <a:latin typeface="Arial" panose="020B0604020202020204" pitchFamily="34" charset="0"/>
                <a:cs typeface="Arial" panose="020B0604020202020204" pitchFamily="34" charset="0"/>
              </a:rPr>
            </a:br>
            <a:r>
              <a:rPr lang="fr-FR" sz="3600" b="1" dirty="0">
                <a:latin typeface="Arial" panose="020B0604020202020204" pitchFamily="34" charset="0"/>
                <a:cs typeface="Arial" panose="020B0604020202020204" pitchFamily="34" charset="0"/>
              </a:rPr>
              <a:t>et celle de nos collaborateurs</a:t>
            </a:r>
          </a:p>
        </p:txBody>
      </p:sp>
      <p:sp>
        <p:nvSpPr>
          <p:cNvPr id="2" name="object 4">
            <a:extLst>
              <a:ext uri="{FF2B5EF4-FFF2-40B4-BE49-F238E27FC236}">
                <a16:creationId xmlns:a16="http://schemas.microsoft.com/office/drawing/2014/main" id="{46A12CBA-FFD5-8453-55E9-3604986171CB}"/>
              </a:ext>
            </a:extLst>
          </p:cNvPr>
          <p:cNvSpPr/>
          <p:nvPr/>
        </p:nvSpPr>
        <p:spPr>
          <a:xfrm>
            <a:off x="558614" y="2185657"/>
            <a:ext cx="3315970" cy="147955"/>
          </a:xfrm>
          <a:custGeom>
            <a:avLst/>
            <a:gdLst/>
            <a:ahLst/>
            <a:cxnLst/>
            <a:rect l="l" t="t" r="r" b="b"/>
            <a:pathLst>
              <a:path w="3315970" h="147955">
                <a:moveTo>
                  <a:pt x="3315398" y="0"/>
                </a:moveTo>
                <a:lnTo>
                  <a:pt x="0" y="0"/>
                </a:lnTo>
                <a:lnTo>
                  <a:pt x="0" y="147929"/>
                </a:lnTo>
                <a:lnTo>
                  <a:pt x="3315398" y="147929"/>
                </a:lnTo>
                <a:lnTo>
                  <a:pt x="3315398" y="0"/>
                </a:lnTo>
                <a:close/>
              </a:path>
            </a:pathLst>
          </a:custGeom>
          <a:solidFill>
            <a:srgbClr val="D1E7D2"/>
          </a:solidFill>
        </p:spPr>
        <p:txBody>
          <a:bodyPr wrap="square" lIns="0" tIns="0" rIns="0" bIns="0" rtlCol="0"/>
          <a:lstStyle/>
          <a:p>
            <a:endParaRPr>
              <a:solidFill>
                <a:prstClr val="black"/>
              </a:solidFill>
            </a:endParaRPr>
          </a:p>
        </p:txBody>
      </p:sp>
      <p:sp>
        <p:nvSpPr>
          <p:cNvPr id="3" name="object 5">
            <a:extLst>
              <a:ext uri="{FF2B5EF4-FFF2-40B4-BE49-F238E27FC236}">
                <a16:creationId xmlns:a16="http://schemas.microsoft.com/office/drawing/2014/main" id="{A92EB255-97B7-1C18-A5B2-B84E5D91DD1D}"/>
              </a:ext>
            </a:extLst>
          </p:cNvPr>
          <p:cNvSpPr/>
          <p:nvPr/>
        </p:nvSpPr>
        <p:spPr>
          <a:xfrm>
            <a:off x="558614" y="4137161"/>
            <a:ext cx="5842000" cy="147955"/>
          </a:xfrm>
          <a:custGeom>
            <a:avLst/>
            <a:gdLst/>
            <a:ahLst/>
            <a:cxnLst/>
            <a:rect l="l" t="t" r="r" b="b"/>
            <a:pathLst>
              <a:path w="5842000" h="147954">
                <a:moveTo>
                  <a:pt x="5841695" y="0"/>
                </a:moveTo>
                <a:lnTo>
                  <a:pt x="0" y="0"/>
                </a:lnTo>
                <a:lnTo>
                  <a:pt x="0" y="147929"/>
                </a:lnTo>
                <a:lnTo>
                  <a:pt x="5841695" y="147929"/>
                </a:lnTo>
                <a:lnTo>
                  <a:pt x="5841695" y="0"/>
                </a:lnTo>
                <a:close/>
              </a:path>
            </a:pathLst>
          </a:custGeom>
          <a:solidFill>
            <a:srgbClr val="D1E7D2"/>
          </a:solidFill>
        </p:spPr>
        <p:txBody>
          <a:bodyPr wrap="square" lIns="0" tIns="0" rIns="0" bIns="0" rtlCol="0"/>
          <a:lstStyle/>
          <a:p>
            <a:endParaRPr>
              <a:solidFill>
                <a:prstClr val="black"/>
              </a:solidFill>
            </a:endParaRPr>
          </a:p>
        </p:txBody>
      </p:sp>
      <p:sp>
        <p:nvSpPr>
          <p:cNvPr id="4" name="object 6">
            <a:extLst>
              <a:ext uri="{FF2B5EF4-FFF2-40B4-BE49-F238E27FC236}">
                <a16:creationId xmlns:a16="http://schemas.microsoft.com/office/drawing/2014/main" id="{6149D8EC-42A0-60DA-5BFC-149C0B4BEDB4}"/>
              </a:ext>
            </a:extLst>
          </p:cNvPr>
          <p:cNvSpPr txBox="1">
            <a:spLocks/>
          </p:cNvSpPr>
          <p:nvPr/>
        </p:nvSpPr>
        <p:spPr>
          <a:xfrm>
            <a:off x="588182" y="1524703"/>
            <a:ext cx="8580870" cy="4968027"/>
          </a:xfrm>
          <a:prstGeom prst="rect">
            <a:avLst/>
          </a:prstGeom>
        </p:spPr>
        <p:txBody>
          <a:bodyPr vert="horz" wrap="square" lIns="0" tIns="1270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fr-FR" sz="1600" kern="1200" dirty="0" smtClean="0">
                <a:solidFill>
                  <a:srgbClr val="16419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6419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rgbClr val="16419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16419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16419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00"/>
              </a:spcBef>
              <a:buFont typeface="Arial" panose="020B0604020202020204" pitchFamily="34" charset="0"/>
              <a:buNone/>
            </a:pPr>
            <a:r>
              <a:rPr sz="1800" b="1" spc="-20" dirty="0"/>
              <a:t>Notre</a:t>
            </a:r>
            <a:r>
              <a:rPr sz="1800" b="1" spc="-80" dirty="0"/>
              <a:t> </a:t>
            </a:r>
            <a:r>
              <a:rPr sz="1800" b="1" spc="-25" dirty="0"/>
              <a:t>démarche</a:t>
            </a:r>
            <a:r>
              <a:rPr sz="1800" b="1" spc="-70" dirty="0"/>
              <a:t> </a:t>
            </a:r>
            <a:r>
              <a:rPr sz="1800" b="1" spc="-20" dirty="0"/>
              <a:t>repose</a:t>
            </a:r>
            <a:r>
              <a:rPr sz="1800" b="1" spc="-75" dirty="0"/>
              <a:t> </a:t>
            </a:r>
            <a:r>
              <a:rPr sz="1800" b="1" dirty="0"/>
              <a:t>sur</a:t>
            </a:r>
            <a:r>
              <a:rPr sz="1800" b="1" spc="370" dirty="0"/>
              <a:t> </a:t>
            </a:r>
            <a:r>
              <a:rPr sz="1800" b="1" spc="-50" dirty="0"/>
              <a:t>:</a:t>
            </a:r>
          </a:p>
          <a:p>
            <a:pPr marL="0" indent="0">
              <a:lnSpc>
                <a:spcPct val="100000"/>
              </a:lnSpc>
              <a:spcBef>
                <a:spcPts val="0"/>
              </a:spcBef>
              <a:buFont typeface="Arial" panose="020B0604020202020204" pitchFamily="34" charset="0"/>
              <a:buNone/>
            </a:pPr>
            <a:endParaRPr dirty="0"/>
          </a:p>
          <a:p>
            <a:pPr marL="0" indent="0">
              <a:lnSpc>
                <a:spcPct val="100000"/>
              </a:lnSpc>
              <a:spcBef>
                <a:spcPts val="0"/>
              </a:spcBef>
              <a:buFont typeface="Arial" panose="020B0604020202020204" pitchFamily="34" charset="0"/>
              <a:buNone/>
            </a:pPr>
            <a:r>
              <a:rPr b="1" dirty="0"/>
              <a:t>Une</a:t>
            </a:r>
            <a:r>
              <a:rPr b="1" spc="-25" dirty="0"/>
              <a:t> </a:t>
            </a:r>
            <a:r>
              <a:rPr b="1" dirty="0"/>
              <a:t>formation</a:t>
            </a:r>
            <a:r>
              <a:rPr b="1" spc="-20" dirty="0"/>
              <a:t> </a:t>
            </a:r>
            <a:r>
              <a:rPr b="1" dirty="0"/>
              <a:t>sécurité</a:t>
            </a:r>
            <a:r>
              <a:rPr b="1" spc="-25" dirty="0"/>
              <a:t> </a:t>
            </a:r>
            <a:r>
              <a:rPr b="1" dirty="0"/>
              <a:t>continue</a:t>
            </a:r>
            <a:r>
              <a:rPr b="1" spc="-15" dirty="0"/>
              <a:t> </a:t>
            </a:r>
            <a:r>
              <a:rPr b="1" spc="-60" dirty="0"/>
              <a:t>:</a:t>
            </a:r>
            <a:endParaRPr b="1" dirty="0"/>
          </a:p>
          <a:p>
            <a:pPr marL="648970" indent="-165735">
              <a:lnSpc>
                <a:spcPct val="100000"/>
              </a:lnSpc>
              <a:spcBef>
                <a:spcPts val="0"/>
              </a:spcBef>
              <a:buFont typeface="Arial"/>
              <a:buChar char="-"/>
              <a:tabLst>
                <a:tab pos="649605" algn="l"/>
              </a:tabLst>
            </a:pPr>
            <a:r>
              <a:rPr dirty="0">
                <a:latin typeface="Arial"/>
                <a:cs typeface="Arial"/>
              </a:rPr>
              <a:t>Une</a:t>
            </a:r>
            <a:r>
              <a:rPr spc="-25" dirty="0">
                <a:latin typeface="Arial"/>
                <a:cs typeface="Arial"/>
              </a:rPr>
              <a:t> </a:t>
            </a:r>
            <a:r>
              <a:rPr dirty="0">
                <a:latin typeface="Arial"/>
                <a:cs typeface="Arial"/>
              </a:rPr>
              <a:t>formation</a:t>
            </a:r>
            <a:r>
              <a:rPr spc="-5" dirty="0">
                <a:latin typeface="Arial"/>
                <a:cs typeface="Arial"/>
              </a:rPr>
              <a:t> </a:t>
            </a:r>
            <a:r>
              <a:rPr dirty="0">
                <a:latin typeface="Arial"/>
                <a:cs typeface="Arial"/>
              </a:rPr>
              <a:t>initiale</a:t>
            </a:r>
            <a:r>
              <a:rPr spc="-10" dirty="0">
                <a:latin typeface="Arial"/>
                <a:cs typeface="Arial"/>
              </a:rPr>
              <a:t> </a:t>
            </a:r>
            <a:r>
              <a:rPr dirty="0">
                <a:latin typeface="Arial"/>
                <a:cs typeface="Arial"/>
              </a:rPr>
              <a:t>et</a:t>
            </a:r>
            <a:r>
              <a:rPr spc="-10" dirty="0">
                <a:latin typeface="Arial"/>
                <a:cs typeface="Arial"/>
              </a:rPr>
              <a:t> </a:t>
            </a:r>
            <a:r>
              <a:rPr dirty="0">
                <a:latin typeface="Arial"/>
                <a:cs typeface="Arial"/>
              </a:rPr>
              <a:t>continue</a:t>
            </a:r>
            <a:r>
              <a:rPr spc="-10" dirty="0">
                <a:latin typeface="Arial"/>
                <a:cs typeface="Arial"/>
              </a:rPr>
              <a:t> </a:t>
            </a:r>
            <a:r>
              <a:rPr dirty="0">
                <a:latin typeface="Arial"/>
                <a:cs typeface="Arial"/>
              </a:rPr>
              <a:t>de</a:t>
            </a:r>
            <a:r>
              <a:rPr spc="-10" dirty="0">
                <a:latin typeface="Arial"/>
                <a:cs typeface="Arial"/>
              </a:rPr>
              <a:t> </a:t>
            </a:r>
            <a:r>
              <a:rPr dirty="0">
                <a:latin typeface="Arial"/>
                <a:cs typeface="Arial"/>
              </a:rPr>
              <a:t>nos</a:t>
            </a:r>
            <a:r>
              <a:rPr spc="-10" dirty="0">
                <a:latin typeface="Arial"/>
                <a:cs typeface="Arial"/>
              </a:rPr>
              <a:t> </a:t>
            </a:r>
            <a:r>
              <a:rPr dirty="0">
                <a:latin typeface="Arial"/>
                <a:cs typeface="Arial"/>
              </a:rPr>
              <a:t>collaborateurs</a:t>
            </a:r>
            <a:r>
              <a:rPr spc="-5" dirty="0">
                <a:latin typeface="Arial"/>
                <a:cs typeface="Arial"/>
              </a:rPr>
              <a:t> </a:t>
            </a:r>
            <a:r>
              <a:rPr dirty="0">
                <a:latin typeface="Arial"/>
                <a:cs typeface="Arial"/>
              </a:rPr>
              <a:t>aux</a:t>
            </a:r>
            <a:r>
              <a:rPr spc="-15" dirty="0">
                <a:latin typeface="Arial"/>
                <a:cs typeface="Arial"/>
              </a:rPr>
              <a:t> </a:t>
            </a:r>
            <a:r>
              <a:rPr dirty="0">
                <a:latin typeface="Arial"/>
                <a:cs typeface="Arial"/>
              </a:rPr>
              <a:t>6</a:t>
            </a:r>
            <a:r>
              <a:rPr spc="-10" dirty="0">
                <a:latin typeface="Arial"/>
                <a:cs typeface="Arial"/>
              </a:rPr>
              <a:t> </a:t>
            </a:r>
            <a:r>
              <a:rPr dirty="0">
                <a:latin typeface="Arial"/>
                <a:cs typeface="Arial"/>
              </a:rPr>
              <a:t>règles</a:t>
            </a:r>
            <a:r>
              <a:rPr spc="-5" dirty="0">
                <a:latin typeface="Arial"/>
                <a:cs typeface="Arial"/>
              </a:rPr>
              <a:t> </a:t>
            </a:r>
            <a:r>
              <a:rPr dirty="0">
                <a:latin typeface="Arial"/>
                <a:cs typeface="Arial"/>
              </a:rPr>
              <a:t>vitales</a:t>
            </a:r>
            <a:r>
              <a:rPr spc="-5" dirty="0">
                <a:latin typeface="Arial"/>
                <a:cs typeface="Arial"/>
              </a:rPr>
              <a:t> </a:t>
            </a:r>
            <a:r>
              <a:rPr dirty="0">
                <a:latin typeface="Arial"/>
                <a:cs typeface="Arial"/>
              </a:rPr>
              <a:t>de</a:t>
            </a:r>
            <a:r>
              <a:rPr spc="-10" dirty="0">
                <a:latin typeface="Arial"/>
                <a:cs typeface="Arial"/>
              </a:rPr>
              <a:t> sécurité</a:t>
            </a:r>
            <a:endParaRPr dirty="0">
              <a:latin typeface="Arial"/>
              <a:cs typeface="Arial"/>
            </a:endParaRPr>
          </a:p>
          <a:p>
            <a:pPr marL="648970" indent="-165735">
              <a:lnSpc>
                <a:spcPct val="100000"/>
              </a:lnSpc>
              <a:spcBef>
                <a:spcPts val="0"/>
              </a:spcBef>
              <a:buFont typeface="Arial"/>
              <a:buChar char="-"/>
              <a:tabLst>
                <a:tab pos="649605" algn="l"/>
              </a:tabLst>
            </a:pPr>
            <a:r>
              <a:rPr dirty="0">
                <a:latin typeface="Arial"/>
                <a:cs typeface="Arial"/>
              </a:rPr>
              <a:t>Un</a:t>
            </a:r>
            <a:r>
              <a:rPr spc="-30" dirty="0">
                <a:latin typeface="Arial"/>
                <a:cs typeface="Arial"/>
              </a:rPr>
              <a:t> </a:t>
            </a:r>
            <a:r>
              <a:rPr dirty="0">
                <a:latin typeface="Arial"/>
                <a:cs typeface="Arial"/>
              </a:rPr>
              <a:t>mode</a:t>
            </a:r>
            <a:r>
              <a:rPr spc="-15" dirty="0">
                <a:latin typeface="Arial"/>
                <a:cs typeface="Arial"/>
              </a:rPr>
              <a:t> </a:t>
            </a:r>
            <a:r>
              <a:rPr dirty="0">
                <a:latin typeface="Arial"/>
                <a:cs typeface="Arial"/>
              </a:rPr>
              <a:t>opératoire</a:t>
            </a:r>
            <a:r>
              <a:rPr spc="-20" dirty="0">
                <a:latin typeface="Arial"/>
                <a:cs typeface="Arial"/>
              </a:rPr>
              <a:t> </a:t>
            </a:r>
            <a:r>
              <a:rPr dirty="0">
                <a:latin typeface="Arial"/>
                <a:cs typeface="Arial"/>
              </a:rPr>
              <a:t>technique</a:t>
            </a:r>
            <a:r>
              <a:rPr spc="-10" dirty="0">
                <a:latin typeface="Arial"/>
                <a:cs typeface="Arial"/>
              </a:rPr>
              <a:t> </a:t>
            </a:r>
            <a:r>
              <a:rPr dirty="0">
                <a:latin typeface="Arial"/>
                <a:cs typeface="Arial"/>
              </a:rPr>
              <a:t>et</a:t>
            </a:r>
            <a:r>
              <a:rPr spc="-20" dirty="0">
                <a:latin typeface="Arial"/>
                <a:cs typeface="Arial"/>
              </a:rPr>
              <a:t> des </a:t>
            </a:r>
            <a:r>
              <a:rPr dirty="0">
                <a:latin typeface="Arial"/>
                <a:cs typeface="Arial"/>
              </a:rPr>
              <a:t>gestes</a:t>
            </a:r>
            <a:r>
              <a:rPr spc="-20" dirty="0">
                <a:latin typeface="Arial"/>
                <a:cs typeface="Arial"/>
              </a:rPr>
              <a:t> </a:t>
            </a:r>
            <a:r>
              <a:rPr dirty="0">
                <a:latin typeface="Arial"/>
                <a:cs typeface="Arial"/>
              </a:rPr>
              <a:t>et</a:t>
            </a:r>
            <a:r>
              <a:rPr spc="-15" dirty="0">
                <a:latin typeface="Arial"/>
                <a:cs typeface="Arial"/>
              </a:rPr>
              <a:t> </a:t>
            </a:r>
            <a:r>
              <a:rPr dirty="0">
                <a:latin typeface="Arial"/>
                <a:cs typeface="Arial"/>
              </a:rPr>
              <a:t>postures</a:t>
            </a:r>
            <a:r>
              <a:rPr spc="-20" dirty="0">
                <a:latin typeface="Arial"/>
                <a:cs typeface="Arial"/>
              </a:rPr>
              <a:t> </a:t>
            </a:r>
            <a:r>
              <a:rPr dirty="0">
                <a:latin typeface="Arial"/>
                <a:cs typeface="Arial"/>
              </a:rPr>
              <a:t>à</a:t>
            </a:r>
            <a:r>
              <a:rPr spc="-15" dirty="0">
                <a:latin typeface="Arial"/>
                <a:cs typeface="Arial"/>
              </a:rPr>
              <a:t> </a:t>
            </a:r>
            <a:r>
              <a:rPr spc="-10" dirty="0">
                <a:latin typeface="Arial"/>
                <a:cs typeface="Arial"/>
              </a:rPr>
              <a:t>respecter</a:t>
            </a:r>
            <a:endParaRPr dirty="0">
              <a:latin typeface="Arial"/>
              <a:cs typeface="Arial"/>
            </a:endParaRPr>
          </a:p>
          <a:p>
            <a:pPr marL="648970" indent="-165735">
              <a:lnSpc>
                <a:spcPct val="100000"/>
              </a:lnSpc>
              <a:spcBef>
                <a:spcPts val="0"/>
              </a:spcBef>
              <a:buFont typeface="Arial"/>
              <a:buChar char="-"/>
              <a:tabLst>
                <a:tab pos="649605" algn="l"/>
              </a:tabLst>
            </a:pPr>
            <a:r>
              <a:rPr dirty="0">
                <a:latin typeface="Arial"/>
                <a:cs typeface="Arial"/>
              </a:rPr>
              <a:t>300</a:t>
            </a:r>
            <a:r>
              <a:rPr spc="-25" dirty="0">
                <a:latin typeface="Arial"/>
                <a:cs typeface="Arial"/>
              </a:rPr>
              <a:t> </a:t>
            </a:r>
            <a:r>
              <a:rPr dirty="0">
                <a:latin typeface="Arial"/>
                <a:cs typeface="Arial"/>
              </a:rPr>
              <a:t>techniciens</a:t>
            </a:r>
            <a:r>
              <a:rPr spc="-10" dirty="0">
                <a:latin typeface="Arial"/>
                <a:cs typeface="Arial"/>
              </a:rPr>
              <a:t> </a:t>
            </a:r>
            <a:r>
              <a:rPr dirty="0">
                <a:latin typeface="Arial"/>
                <a:cs typeface="Arial"/>
              </a:rPr>
              <a:t>formés</a:t>
            </a:r>
            <a:r>
              <a:rPr spc="-15" dirty="0">
                <a:latin typeface="Arial"/>
                <a:cs typeface="Arial"/>
              </a:rPr>
              <a:t> </a:t>
            </a:r>
            <a:r>
              <a:rPr dirty="0">
                <a:latin typeface="Arial"/>
                <a:cs typeface="Arial"/>
              </a:rPr>
              <a:t>chaque</a:t>
            </a:r>
            <a:r>
              <a:rPr spc="-10" dirty="0">
                <a:latin typeface="Arial"/>
                <a:cs typeface="Arial"/>
              </a:rPr>
              <a:t> </a:t>
            </a:r>
            <a:r>
              <a:rPr dirty="0">
                <a:latin typeface="Arial"/>
                <a:cs typeface="Arial"/>
              </a:rPr>
              <a:t>année</a:t>
            </a:r>
            <a:r>
              <a:rPr spc="-15" dirty="0">
                <a:latin typeface="Arial"/>
                <a:cs typeface="Arial"/>
              </a:rPr>
              <a:t> </a:t>
            </a:r>
            <a:r>
              <a:rPr dirty="0">
                <a:latin typeface="Arial"/>
                <a:cs typeface="Arial"/>
              </a:rPr>
              <a:t>à</a:t>
            </a:r>
            <a:r>
              <a:rPr spc="-15" dirty="0">
                <a:latin typeface="Arial"/>
                <a:cs typeface="Arial"/>
              </a:rPr>
              <a:t> </a:t>
            </a:r>
            <a:r>
              <a:rPr dirty="0">
                <a:latin typeface="Arial"/>
                <a:cs typeface="Arial"/>
              </a:rPr>
              <a:t>la</a:t>
            </a:r>
            <a:r>
              <a:rPr spc="-15" dirty="0">
                <a:latin typeface="Arial"/>
                <a:cs typeface="Arial"/>
              </a:rPr>
              <a:t> </a:t>
            </a:r>
            <a:r>
              <a:rPr dirty="0">
                <a:latin typeface="Arial"/>
                <a:cs typeface="Arial"/>
              </a:rPr>
              <a:t>prévention</a:t>
            </a:r>
            <a:r>
              <a:rPr spc="-10" dirty="0">
                <a:latin typeface="Arial"/>
                <a:cs typeface="Arial"/>
              </a:rPr>
              <a:t> </a:t>
            </a:r>
            <a:r>
              <a:rPr dirty="0">
                <a:latin typeface="Arial"/>
                <a:cs typeface="Arial"/>
              </a:rPr>
              <a:t>des</a:t>
            </a:r>
            <a:r>
              <a:rPr spc="-15" dirty="0">
                <a:latin typeface="Arial"/>
                <a:cs typeface="Arial"/>
              </a:rPr>
              <a:t> </a:t>
            </a:r>
            <a:r>
              <a:rPr spc="-10" dirty="0">
                <a:latin typeface="Arial"/>
                <a:cs typeface="Arial"/>
              </a:rPr>
              <a:t>risques</a:t>
            </a:r>
            <a:endParaRPr dirty="0">
              <a:latin typeface="Arial"/>
              <a:cs typeface="Arial"/>
            </a:endParaRPr>
          </a:p>
          <a:p>
            <a:pPr marL="648970" indent="-165735">
              <a:lnSpc>
                <a:spcPct val="100000"/>
              </a:lnSpc>
              <a:spcBef>
                <a:spcPts val="0"/>
              </a:spcBef>
              <a:buFont typeface="Arial"/>
              <a:buChar char="-"/>
              <a:tabLst>
                <a:tab pos="649605" algn="l"/>
              </a:tabLst>
            </a:pPr>
            <a:r>
              <a:rPr dirty="0">
                <a:latin typeface="Arial"/>
                <a:cs typeface="Arial"/>
              </a:rPr>
              <a:t>Une</a:t>
            </a:r>
            <a:r>
              <a:rPr spc="-35" dirty="0">
                <a:latin typeface="Arial"/>
                <a:cs typeface="Arial"/>
              </a:rPr>
              <a:t> </a:t>
            </a:r>
            <a:r>
              <a:rPr dirty="0">
                <a:latin typeface="Arial"/>
                <a:cs typeface="Arial"/>
              </a:rPr>
              <a:t>Attestation</a:t>
            </a:r>
            <a:r>
              <a:rPr spc="-20" dirty="0">
                <a:latin typeface="Arial"/>
                <a:cs typeface="Arial"/>
              </a:rPr>
              <a:t> </a:t>
            </a:r>
            <a:r>
              <a:rPr dirty="0">
                <a:latin typeface="Arial"/>
                <a:cs typeface="Arial"/>
              </a:rPr>
              <a:t>de</a:t>
            </a:r>
            <a:r>
              <a:rPr spc="-45" dirty="0">
                <a:latin typeface="Arial"/>
                <a:cs typeface="Arial"/>
              </a:rPr>
              <a:t> </a:t>
            </a:r>
            <a:r>
              <a:rPr dirty="0">
                <a:latin typeface="Arial"/>
                <a:cs typeface="Arial"/>
              </a:rPr>
              <a:t>Travail</a:t>
            </a:r>
            <a:r>
              <a:rPr spc="-15" dirty="0">
                <a:latin typeface="Arial"/>
                <a:cs typeface="Arial"/>
              </a:rPr>
              <a:t> </a:t>
            </a:r>
            <a:r>
              <a:rPr dirty="0">
                <a:latin typeface="Arial"/>
                <a:cs typeface="Arial"/>
              </a:rPr>
              <a:t>en</a:t>
            </a:r>
            <a:r>
              <a:rPr spc="-20" dirty="0">
                <a:latin typeface="Arial"/>
                <a:cs typeface="Arial"/>
              </a:rPr>
              <a:t> </a:t>
            </a:r>
            <a:r>
              <a:rPr dirty="0">
                <a:latin typeface="Arial"/>
                <a:cs typeface="Arial"/>
              </a:rPr>
              <a:t>Sécurité</a:t>
            </a:r>
            <a:r>
              <a:rPr spc="-20" dirty="0">
                <a:latin typeface="Arial"/>
                <a:cs typeface="Arial"/>
              </a:rPr>
              <a:t> </a:t>
            </a:r>
            <a:r>
              <a:rPr dirty="0">
                <a:latin typeface="Arial"/>
                <a:cs typeface="Arial"/>
              </a:rPr>
              <a:t>systématique</a:t>
            </a:r>
            <a:r>
              <a:rPr spc="-15" dirty="0">
                <a:latin typeface="Arial"/>
                <a:cs typeface="Arial"/>
              </a:rPr>
              <a:t> </a:t>
            </a:r>
            <a:r>
              <a:rPr dirty="0">
                <a:latin typeface="Arial"/>
                <a:cs typeface="Arial"/>
              </a:rPr>
              <a:t>pour</a:t>
            </a:r>
            <a:r>
              <a:rPr spc="-20" dirty="0">
                <a:latin typeface="Arial"/>
                <a:cs typeface="Arial"/>
              </a:rPr>
              <a:t> </a:t>
            </a:r>
            <a:r>
              <a:rPr dirty="0">
                <a:latin typeface="Arial"/>
                <a:cs typeface="Arial"/>
              </a:rPr>
              <a:t>nos</a:t>
            </a:r>
            <a:r>
              <a:rPr spc="-20" dirty="0">
                <a:latin typeface="Arial"/>
                <a:cs typeface="Arial"/>
              </a:rPr>
              <a:t> </a:t>
            </a:r>
            <a:r>
              <a:rPr spc="-10" dirty="0">
                <a:latin typeface="Arial"/>
                <a:cs typeface="Arial"/>
              </a:rPr>
              <a:t>techniciens</a:t>
            </a:r>
            <a:endParaRPr dirty="0">
              <a:latin typeface="Arial"/>
              <a:cs typeface="Arial"/>
            </a:endParaRPr>
          </a:p>
          <a:p>
            <a:pPr marL="648970" marR="892810" indent="-165100">
              <a:lnSpc>
                <a:spcPct val="100000"/>
              </a:lnSpc>
              <a:spcBef>
                <a:spcPts val="0"/>
              </a:spcBef>
              <a:buFont typeface="Arial"/>
              <a:buChar char="-"/>
              <a:tabLst>
                <a:tab pos="649605" algn="l"/>
              </a:tabLst>
            </a:pPr>
            <a:r>
              <a:rPr dirty="0">
                <a:latin typeface="Arial"/>
                <a:cs typeface="Arial"/>
              </a:rPr>
              <a:t>Accord</a:t>
            </a:r>
            <a:r>
              <a:rPr spc="-15" dirty="0">
                <a:latin typeface="Arial"/>
                <a:cs typeface="Arial"/>
              </a:rPr>
              <a:t> </a:t>
            </a:r>
            <a:r>
              <a:rPr dirty="0">
                <a:latin typeface="Arial"/>
                <a:cs typeface="Arial"/>
              </a:rPr>
              <a:t>avec</a:t>
            </a:r>
            <a:r>
              <a:rPr spc="-15" dirty="0">
                <a:latin typeface="Arial"/>
                <a:cs typeface="Arial"/>
              </a:rPr>
              <a:t> </a:t>
            </a:r>
            <a:r>
              <a:rPr spc="-30" dirty="0">
                <a:latin typeface="Arial"/>
                <a:cs typeface="Arial"/>
              </a:rPr>
              <a:t>l’APAVE</a:t>
            </a:r>
            <a:r>
              <a:rPr spc="-10" dirty="0">
                <a:latin typeface="Arial"/>
                <a:cs typeface="Arial"/>
              </a:rPr>
              <a:t> </a:t>
            </a:r>
            <a:r>
              <a:rPr dirty="0">
                <a:latin typeface="Arial"/>
                <a:cs typeface="Arial"/>
              </a:rPr>
              <a:t>(expert</a:t>
            </a:r>
            <a:r>
              <a:rPr spc="-10" dirty="0">
                <a:latin typeface="Arial"/>
                <a:cs typeface="Arial"/>
              </a:rPr>
              <a:t> </a:t>
            </a:r>
            <a:r>
              <a:rPr dirty="0">
                <a:latin typeface="Arial"/>
                <a:cs typeface="Arial"/>
              </a:rPr>
              <a:t>de</a:t>
            </a:r>
            <a:r>
              <a:rPr spc="-15" dirty="0">
                <a:latin typeface="Arial"/>
                <a:cs typeface="Arial"/>
              </a:rPr>
              <a:t> </a:t>
            </a:r>
            <a:r>
              <a:rPr dirty="0">
                <a:latin typeface="Arial"/>
                <a:cs typeface="Arial"/>
              </a:rPr>
              <a:t>la</a:t>
            </a:r>
            <a:r>
              <a:rPr spc="-15" dirty="0">
                <a:latin typeface="Arial"/>
                <a:cs typeface="Arial"/>
              </a:rPr>
              <a:t> </a:t>
            </a:r>
            <a:r>
              <a:rPr dirty="0">
                <a:latin typeface="Arial"/>
                <a:cs typeface="Arial"/>
              </a:rPr>
              <a:t>maîtrise</a:t>
            </a:r>
            <a:r>
              <a:rPr spc="-10" dirty="0">
                <a:latin typeface="Arial"/>
                <a:cs typeface="Arial"/>
              </a:rPr>
              <a:t> </a:t>
            </a:r>
            <a:r>
              <a:rPr dirty="0">
                <a:latin typeface="Arial"/>
                <a:cs typeface="Arial"/>
              </a:rPr>
              <a:t>des</a:t>
            </a:r>
            <a:r>
              <a:rPr spc="-15" dirty="0">
                <a:latin typeface="Arial"/>
                <a:cs typeface="Arial"/>
              </a:rPr>
              <a:t> </a:t>
            </a:r>
            <a:r>
              <a:rPr dirty="0">
                <a:latin typeface="Arial"/>
                <a:cs typeface="Arial"/>
              </a:rPr>
              <a:t>risques)</a:t>
            </a:r>
            <a:r>
              <a:rPr spc="-10" dirty="0">
                <a:latin typeface="Arial"/>
                <a:cs typeface="Arial"/>
              </a:rPr>
              <a:t> </a:t>
            </a:r>
            <a:r>
              <a:rPr dirty="0">
                <a:latin typeface="Arial"/>
                <a:cs typeface="Arial"/>
              </a:rPr>
              <a:t>tous les managers</a:t>
            </a:r>
            <a:r>
              <a:rPr spc="-5" dirty="0">
                <a:latin typeface="Arial"/>
                <a:cs typeface="Arial"/>
              </a:rPr>
              <a:t> </a:t>
            </a:r>
            <a:r>
              <a:rPr dirty="0">
                <a:latin typeface="Arial"/>
                <a:cs typeface="Arial"/>
              </a:rPr>
              <a:t>du</a:t>
            </a:r>
            <a:r>
              <a:rPr spc="-10" dirty="0">
                <a:latin typeface="Arial"/>
                <a:cs typeface="Arial"/>
              </a:rPr>
              <a:t> réseau sont formés.</a:t>
            </a:r>
            <a:endParaRPr dirty="0">
              <a:latin typeface="Arial"/>
              <a:cs typeface="Arial"/>
            </a:endParaRPr>
          </a:p>
          <a:p>
            <a:pPr>
              <a:lnSpc>
                <a:spcPct val="100000"/>
              </a:lnSpc>
              <a:spcBef>
                <a:spcPts val="0"/>
              </a:spcBef>
              <a:buClr>
                <a:srgbClr val="164194"/>
              </a:buClr>
              <a:buFont typeface="Arial"/>
              <a:buChar char="-"/>
            </a:pPr>
            <a:endParaRPr b="1" dirty="0">
              <a:latin typeface="Arial"/>
              <a:cs typeface="Arial"/>
            </a:endParaRPr>
          </a:p>
          <a:p>
            <a:pPr marL="0" indent="0">
              <a:lnSpc>
                <a:spcPct val="100000"/>
              </a:lnSpc>
              <a:spcBef>
                <a:spcPts val="0"/>
              </a:spcBef>
              <a:buFont typeface="Arial" panose="020B0604020202020204" pitchFamily="34" charset="0"/>
              <a:buNone/>
            </a:pPr>
            <a:r>
              <a:rPr b="1" dirty="0"/>
              <a:t>Un</a:t>
            </a:r>
            <a:r>
              <a:rPr b="1" spc="-35" dirty="0"/>
              <a:t> </a:t>
            </a:r>
            <a:r>
              <a:rPr b="1" dirty="0"/>
              <a:t>matériel,</a:t>
            </a:r>
            <a:r>
              <a:rPr b="1" spc="-25" dirty="0"/>
              <a:t> </a:t>
            </a:r>
            <a:r>
              <a:rPr b="1" dirty="0"/>
              <a:t>des</a:t>
            </a:r>
            <a:r>
              <a:rPr b="1" spc="-20" dirty="0"/>
              <a:t> </a:t>
            </a:r>
            <a:r>
              <a:rPr b="1" dirty="0"/>
              <a:t>process</a:t>
            </a:r>
            <a:r>
              <a:rPr b="1" spc="-20" dirty="0"/>
              <a:t> </a:t>
            </a:r>
            <a:r>
              <a:rPr b="1" dirty="0"/>
              <a:t>et</a:t>
            </a:r>
            <a:r>
              <a:rPr b="1" spc="-20" dirty="0"/>
              <a:t> </a:t>
            </a:r>
            <a:r>
              <a:rPr b="1" dirty="0"/>
              <a:t>des</a:t>
            </a:r>
            <a:r>
              <a:rPr b="1" spc="-20" dirty="0"/>
              <a:t> </a:t>
            </a:r>
            <a:r>
              <a:rPr b="1" dirty="0"/>
              <a:t>équipements</a:t>
            </a:r>
            <a:r>
              <a:rPr b="1" spc="-25" dirty="0"/>
              <a:t> </a:t>
            </a:r>
            <a:r>
              <a:rPr b="1" dirty="0"/>
              <a:t>spécifiques</a:t>
            </a:r>
            <a:r>
              <a:rPr b="1" spc="-20" dirty="0"/>
              <a:t> </a:t>
            </a:r>
            <a:r>
              <a:rPr b="1" spc="-50" dirty="0"/>
              <a:t>:</a:t>
            </a:r>
            <a:endParaRPr b="1" dirty="0"/>
          </a:p>
          <a:p>
            <a:pPr marL="648970" indent="-165735">
              <a:lnSpc>
                <a:spcPct val="100000"/>
              </a:lnSpc>
              <a:spcBef>
                <a:spcPts val="0"/>
              </a:spcBef>
              <a:buFont typeface="Arial"/>
              <a:buChar char="-"/>
              <a:tabLst>
                <a:tab pos="649605" algn="l"/>
              </a:tabLst>
            </a:pPr>
            <a:r>
              <a:rPr dirty="0">
                <a:latin typeface="Arial"/>
                <a:cs typeface="Arial"/>
              </a:rPr>
              <a:t>Des</a:t>
            </a:r>
            <a:r>
              <a:rPr spc="-35" dirty="0">
                <a:latin typeface="Arial"/>
                <a:cs typeface="Arial"/>
              </a:rPr>
              <a:t> </a:t>
            </a:r>
            <a:r>
              <a:rPr dirty="0">
                <a:latin typeface="Arial"/>
                <a:cs typeface="Arial"/>
              </a:rPr>
              <a:t>interventions</a:t>
            </a:r>
            <a:r>
              <a:rPr spc="-20" dirty="0">
                <a:latin typeface="Arial"/>
                <a:cs typeface="Arial"/>
              </a:rPr>
              <a:t> </a:t>
            </a:r>
            <a:r>
              <a:rPr dirty="0">
                <a:latin typeface="Arial"/>
                <a:cs typeface="Arial"/>
              </a:rPr>
              <a:t>sur</a:t>
            </a:r>
            <a:r>
              <a:rPr spc="-15" dirty="0">
                <a:latin typeface="Arial"/>
                <a:cs typeface="Arial"/>
              </a:rPr>
              <a:t> </a:t>
            </a:r>
            <a:r>
              <a:rPr dirty="0">
                <a:latin typeface="Arial"/>
                <a:cs typeface="Arial"/>
              </a:rPr>
              <a:t>vos</a:t>
            </a:r>
            <a:r>
              <a:rPr spc="-15" dirty="0">
                <a:latin typeface="Arial"/>
                <a:cs typeface="Arial"/>
              </a:rPr>
              <a:t> </a:t>
            </a:r>
            <a:r>
              <a:rPr dirty="0">
                <a:latin typeface="Arial"/>
                <a:cs typeface="Arial"/>
              </a:rPr>
              <a:t>sites</a:t>
            </a:r>
            <a:r>
              <a:rPr spc="-15" dirty="0">
                <a:latin typeface="Arial"/>
                <a:cs typeface="Arial"/>
              </a:rPr>
              <a:t> </a:t>
            </a:r>
            <a:r>
              <a:rPr dirty="0">
                <a:latin typeface="Arial"/>
                <a:cs typeface="Arial"/>
              </a:rPr>
              <a:t>à</a:t>
            </a:r>
            <a:r>
              <a:rPr spc="-20" dirty="0">
                <a:latin typeface="Arial"/>
                <a:cs typeface="Arial"/>
              </a:rPr>
              <a:t> </a:t>
            </a:r>
            <a:r>
              <a:rPr dirty="0">
                <a:latin typeface="Arial"/>
                <a:cs typeface="Arial"/>
              </a:rPr>
              <a:t>plusieurs</a:t>
            </a:r>
            <a:r>
              <a:rPr spc="-20" dirty="0">
                <a:latin typeface="Arial"/>
                <a:cs typeface="Arial"/>
              </a:rPr>
              <a:t> </a:t>
            </a:r>
            <a:r>
              <a:rPr spc="-10" dirty="0">
                <a:latin typeface="Arial"/>
                <a:cs typeface="Arial"/>
              </a:rPr>
              <a:t>techniciens</a:t>
            </a:r>
            <a:endParaRPr dirty="0">
              <a:latin typeface="Arial"/>
              <a:cs typeface="Arial"/>
            </a:endParaRPr>
          </a:p>
          <a:p>
            <a:pPr marL="648970" indent="-165735">
              <a:lnSpc>
                <a:spcPct val="100000"/>
              </a:lnSpc>
              <a:spcBef>
                <a:spcPts val="0"/>
              </a:spcBef>
              <a:buFont typeface="Arial"/>
              <a:buChar char="-"/>
              <a:tabLst>
                <a:tab pos="649605" algn="l"/>
              </a:tabLst>
            </a:pPr>
            <a:r>
              <a:rPr dirty="0">
                <a:latin typeface="Arial"/>
                <a:cs typeface="Arial"/>
              </a:rPr>
              <a:t>Une</a:t>
            </a:r>
            <a:r>
              <a:rPr spc="-30" dirty="0">
                <a:latin typeface="Arial"/>
                <a:cs typeface="Arial"/>
              </a:rPr>
              <a:t> </a:t>
            </a:r>
            <a:r>
              <a:rPr dirty="0">
                <a:latin typeface="Arial"/>
                <a:cs typeface="Arial"/>
              </a:rPr>
              <a:t>analyse</a:t>
            </a:r>
            <a:r>
              <a:rPr spc="-20" dirty="0">
                <a:latin typeface="Arial"/>
                <a:cs typeface="Arial"/>
              </a:rPr>
              <a:t> </a:t>
            </a:r>
            <a:r>
              <a:rPr dirty="0">
                <a:latin typeface="Arial"/>
                <a:cs typeface="Arial"/>
              </a:rPr>
              <a:t>des</a:t>
            </a:r>
            <a:r>
              <a:rPr spc="-20" dirty="0">
                <a:latin typeface="Arial"/>
                <a:cs typeface="Arial"/>
              </a:rPr>
              <a:t> </a:t>
            </a:r>
            <a:r>
              <a:rPr dirty="0">
                <a:latin typeface="Arial"/>
                <a:cs typeface="Arial"/>
              </a:rPr>
              <a:t>risques</a:t>
            </a:r>
            <a:r>
              <a:rPr spc="-15" dirty="0">
                <a:latin typeface="Arial"/>
                <a:cs typeface="Arial"/>
              </a:rPr>
              <a:t> </a:t>
            </a:r>
            <a:r>
              <a:rPr dirty="0">
                <a:latin typeface="Arial"/>
                <a:cs typeface="Arial"/>
              </a:rPr>
              <a:t>et</a:t>
            </a:r>
            <a:r>
              <a:rPr spc="-20" dirty="0">
                <a:latin typeface="Arial"/>
                <a:cs typeface="Arial"/>
              </a:rPr>
              <a:t> </a:t>
            </a:r>
            <a:r>
              <a:rPr dirty="0">
                <a:latin typeface="Arial"/>
                <a:cs typeface="Arial"/>
              </a:rPr>
              <a:t>de</a:t>
            </a:r>
            <a:r>
              <a:rPr spc="-20" dirty="0">
                <a:latin typeface="Arial"/>
                <a:cs typeface="Arial"/>
              </a:rPr>
              <a:t> </a:t>
            </a:r>
            <a:r>
              <a:rPr dirty="0">
                <a:latin typeface="Arial"/>
                <a:cs typeface="Arial"/>
              </a:rPr>
              <a:t>l’environnement</a:t>
            </a:r>
            <a:r>
              <a:rPr spc="-20" dirty="0">
                <a:latin typeface="Arial"/>
                <a:cs typeface="Arial"/>
              </a:rPr>
              <a:t> </a:t>
            </a:r>
            <a:r>
              <a:rPr dirty="0">
                <a:latin typeface="Arial"/>
                <a:cs typeface="Arial"/>
              </a:rPr>
              <a:t>de</a:t>
            </a:r>
            <a:r>
              <a:rPr spc="-20" dirty="0">
                <a:latin typeface="Arial"/>
                <a:cs typeface="Arial"/>
              </a:rPr>
              <a:t> </a:t>
            </a:r>
            <a:r>
              <a:rPr dirty="0">
                <a:latin typeface="Arial"/>
                <a:cs typeface="Arial"/>
              </a:rPr>
              <a:t>travail</a:t>
            </a:r>
            <a:r>
              <a:rPr spc="-15" dirty="0">
                <a:latin typeface="Arial"/>
                <a:cs typeface="Arial"/>
              </a:rPr>
              <a:t> </a:t>
            </a:r>
            <a:r>
              <a:rPr spc="-10" dirty="0">
                <a:latin typeface="Arial"/>
                <a:cs typeface="Arial"/>
              </a:rPr>
              <a:t>systématique</a:t>
            </a:r>
            <a:endParaRPr dirty="0">
              <a:latin typeface="Arial"/>
              <a:cs typeface="Arial"/>
            </a:endParaRPr>
          </a:p>
          <a:p>
            <a:pPr marL="648970" indent="-165735">
              <a:lnSpc>
                <a:spcPct val="100000"/>
              </a:lnSpc>
              <a:spcBef>
                <a:spcPts val="0"/>
              </a:spcBef>
              <a:buFont typeface="Arial"/>
              <a:buChar char="-"/>
              <a:tabLst>
                <a:tab pos="649605" algn="l"/>
              </a:tabLst>
            </a:pPr>
            <a:r>
              <a:rPr dirty="0">
                <a:latin typeface="Arial"/>
                <a:cs typeface="Arial"/>
              </a:rPr>
              <a:t>Un</a:t>
            </a:r>
            <a:r>
              <a:rPr spc="-30" dirty="0">
                <a:latin typeface="Arial"/>
                <a:cs typeface="Arial"/>
              </a:rPr>
              <a:t> </a:t>
            </a:r>
            <a:r>
              <a:rPr dirty="0">
                <a:latin typeface="Arial"/>
                <a:cs typeface="Arial"/>
              </a:rPr>
              <a:t>strict</a:t>
            </a:r>
            <a:r>
              <a:rPr spc="-10" dirty="0">
                <a:latin typeface="Arial"/>
                <a:cs typeface="Arial"/>
              </a:rPr>
              <a:t> </a:t>
            </a:r>
            <a:r>
              <a:rPr dirty="0">
                <a:latin typeface="Arial"/>
                <a:cs typeface="Arial"/>
              </a:rPr>
              <a:t>respect</a:t>
            </a:r>
            <a:r>
              <a:rPr spc="-10" dirty="0">
                <a:latin typeface="Arial"/>
                <a:cs typeface="Arial"/>
              </a:rPr>
              <a:t> </a:t>
            </a:r>
            <a:r>
              <a:rPr dirty="0">
                <a:latin typeface="Arial"/>
                <a:cs typeface="Arial"/>
              </a:rPr>
              <a:t>de</a:t>
            </a:r>
            <a:r>
              <a:rPr spc="-20" dirty="0">
                <a:latin typeface="Arial"/>
                <a:cs typeface="Arial"/>
              </a:rPr>
              <a:t> </a:t>
            </a:r>
            <a:r>
              <a:rPr dirty="0">
                <a:latin typeface="Arial"/>
                <a:cs typeface="Arial"/>
              </a:rPr>
              <a:t>vos</a:t>
            </a:r>
            <a:r>
              <a:rPr spc="-10" dirty="0">
                <a:latin typeface="Arial"/>
                <a:cs typeface="Arial"/>
              </a:rPr>
              <a:t> </a:t>
            </a:r>
            <a:r>
              <a:rPr dirty="0">
                <a:latin typeface="Arial"/>
                <a:cs typeface="Arial"/>
              </a:rPr>
              <a:t>plans</a:t>
            </a:r>
            <a:r>
              <a:rPr spc="-15" dirty="0">
                <a:latin typeface="Arial"/>
                <a:cs typeface="Arial"/>
              </a:rPr>
              <a:t> </a:t>
            </a:r>
            <a:r>
              <a:rPr dirty="0">
                <a:latin typeface="Arial"/>
                <a:cs typeface="Arial"/>
              </a:rPr>
              <a:t>de</a:t>
            </a:r>
            <a:r>
              <a:rPr spc="-20" dirty="0">
                <a:latin typeface="Arial"/>
                <a:cs typeface="Arial"/>
              </a:rPr>
              <a:t> </a:t>
            </a:r>
            <a:r>
              <a:rPr dirty="0">
                <a:latin typeface="Arial"/>
                <a:cs typeface="Arial"/>
              </a:rPr>
              <a:t>prévention</a:t>
            </a:r>
            <a:r>
              <a:rPr spc="-15" dirty="0">
                <a:latin typeface="Arial"/>
                <a:cs typeface="Arial"/>
              </a:rPr>
              <a:t> </a:t>
            </a:r>
            <a:r>
              <a:rPr dirty="0">
                <a:latin typeface="Arial"/>
                <a:cs typeface="Arial"/>
              </a:rPr>
              <a:t>et</a:t>
            </a:r>
            <a:r>
              <a:rPr spc="-15" dirty="0">
                <a:latin typeface="Arial"/>
                <a:cs typeface="Arial"/>
              </a:rPr>
              <a:t> </a:t>
            </a:r>
            <a:r>
              <a:rPr dirty="0">
                <a:latin typeface="Arial"/>
                <a:cs typeface="Arial"/>
              </a:rPr>
              <a:t>port</a:t>
            </a:r>
            <a:r>
              <a:rPr spc="-20" dirty="0">
                <a:latin typeface="Arial"/>
                <a:cs typeface="Arial"/>
              </a:rPr>
              <a:t> </a:t>
            </a:r>
            <a:r>
              <a:rPr dirty="0">
                <a:latin typeface="Arial"/>
                <a:cs typeface="Arial"/>
              </a:rPr>
              <a:t>d’EPI</a:t>
            </a:r>
            <a:r>
              <a:rPr spc="-15" dirty="0">
                <a:latin typeface="Arial"/>
                <a:cs typeface="Arial"/>
              </a:rPr>
              <a:t> </a:t>
            </a:r>
            <a:r>
              <a:rPr dirty="0">
                <a:latin typeface="Arial"/>
                <a:cs typeface="Arial"/>
              </a:rPr>
              <a:t>obligatoires</a:t>
            </a:r>
            <a:r>
              <a:rPr spc="-15" dirty="0">
                <a:latin typeface="Arial"/>
                <a:cs typeface="Arial"/>
              </a:rPr>
              <a:t> </a:t>
            </a:r>
            <a:br>
              <a:rPr spc="-15" dirty="0">
                <a:latin typeface="Arial"/>
                <a:cs typeface="Arial"/>
              </a:rPr>
            </a:br>
            <a:r>
              <a:rPr dirty="0">
                <a:latin typeface="Arial"/>
                <a:cs typeface="Arial"/>
              </a:rPr>
              <a:t>en</a:t>
            </a:r>
            <a:r>
              <a:rPr spc="-20" dirty="0">
                <a:latin typeface="Arial"/>
                <a:cs typeface="Arial"/>
              </a:rPr>
              <a:t> </a:t>
            </a:r>
            <a:r>
              <a:rPr dirty="0">
                <a:latin typeface="Arial"/>
                <a:cs typeface="Arial"/>
              </a:rPr>
              <a:t>centre</a:t>
            </a:r>
            <a:r>
              <a:rPr spc="-10" dirty="0">
                <a:latin typeface="Arial"/>
                <a:cs typeface="Arial"/>
              </a:rPr>
              <a:t> </a:t>
            </a:r>
            <a:r>
              <a:rPr dirty="0">
                <a:latin typeface="Arial"/>
                <a:cs typeface="Arial"/>
              </a:rPr>
              <a:t>et</a:t>
            </a:r>
            <a:r>
              <a:rPr spc="-15" dirty="0">
                <a:latin typeface="Arial"/>
                <a:cs typeface="Arial"/>
              </a:rPr>
              <a:t> </a:t>
            </a:r>
            <a:r>
              <a:rPr dirty="0">
                <a:latin typeface="Arial"/>
                <a:cs typeface="Arial"/>
              </a:rPr>
              <a:t>sur</a:t>
            </a:r>
            <a:r>
              <a:rPr spc="-10" dirty="0">
                <a:latin typeface="Arial"/>
                <a:cs typeface="Arial"/>
              </a:rPr>
              <a:t> </a:t>
            </a:r>
            <a:r>
              <a:rPr spc="-20" dirty="0">
                <a:latin typeface="Arial"/>
                <a:cs typeface="Arial"/>
              </a:rPr>
              <a:t>site</a:t>
            </a:r>
            <a:endParaRPr dirty="0">
              <a:latin typeface="Arial"/>
              <a:cs typeface="Arial"/>
            </a:endParaRPr>
          </a:p>
          <a:p>
            <a:pPr marL="648970" indent="-165735">
              <a:lnSpc>
                <a:spcPct val="100000"/>
              </a:lnSpc>
              <a:spcBef>
                <a:spcPts val="0"/>
              </a:spcBef>
              <a:buFont typeface="Arial"/>
              <a:buChar char="-"/>
              <a:tabLst>
                <a:tab pos="649605" algn="l"/>
              </a:tabLst>
            </a:pPr>
            <a:r>
              <a:rPr dirty="0">
                <a:latin typeface="Arial"/>
                <a:cs typeface="Arial"/>
              </a:rPr>
              <a:t>Une</a:t>
            </a:r>
            <a:r>
              <a:rPr spc="-30" dirty="0">
                <a:latin typeface="Arial"/>
                <a:cs typeface="Arial"/>
              </a:rPr>
              <a:t> </a:t>
            </a:r>
            <a:r>
              <a:rPr dirty="0">
                <a:latin typeface="Arial"/>
                <a:cs typeface="Arial"/>
              </a:rPr>
              <a:t>amélioration</a:t>
            </a:r>
            <a:r>
              <a:rPr spc="-25" dirty="0">
                <a:latin typeface="Arial"/>
                <a:cs typeface="Arial"/>
              </a:rPr>
              <a:t> </a:t>
            </a:r>
            <a:r>
              <a:rPr dirty="0">
                <a:latin typeface="Arial"/>
                <a:cs typeface="Arial"/>
              </a:rPr>
              <a:t>continue</a:t>
            </a:r>
            <a:r>
              <a:rPr spc="-20" dirty="0">
                <a:latin typeface="Arial"/>
                <a:cs typeface="Arial"/>
              </a:rPr>
              <a:t> </a:t>
            </a:r>
            <a:r>
              <a:rPr dirty="0">
                <a:latin typeface="Arial"/>
                <a:cs typeface="Arial"/>
              </a:rPr>
              <a:t>basée</a:t>
            </a:r>
            <a:r>
              <a:rPr spc="-30" dirty="0">
                <a:latin typeface="Arial"/>
                <a:cs typeface="Arial"/>
              </a:rPr>
              <a:t> </a:t>
            </a:r>
            <a:r>
              <a:rPr dirty="0">
                <a:latin typeface="Arial"/>
                <a:cs typeface="Arial"/>
              </a:rPr>
              <a:t>sur</a:t>
            </a:r>
            <a:r>
              <a:rPr spc="-20" dirty="0">
                <a:latin typeface="Arial"/>
                <a:cs typeface="Arial"/>
              </a:rPr>
              <a:t> </a:t>
            </a:r>
            <a:r>
              <a:rPr dirty="0">
                <a:latin typeface="Arial"/>
                <a:cs typeface="Arial"/>
              </a:rPr>
              <a:t>une</a:t>
            </a:r>
            <a:r>
              <a:rPr spc="-25" dirty="0">
                <a:latin typeface="Arial"/>
                <a:cs typeface="Arial"/>
              </a:rPr>
              <a:t> </a:t>
            </a:r>
            <a:r>
              <a:rPr dirty="0">
                <a:latin typeface="Arial"/>
                <a:cs typeface="Arial"/>
              </a:rPr>
              <a:t>remontée</a:t>
            </a:r>
            <a:r>
              <a:rPr spc="-20" dirty="0">
                <a:latin typeface="Arial"/>
                <a:cs typeface="Arial"/>
              </a:rPr>
              <a:t> </a:t>
            </a:r>
            <a:r>
              <a:rPr dirty="0">
                <a:latin typeface="Arial"/>
                <a:cs typeface="Arial"/>
              </a:rPr>
              <a:t>hebdomadaire</a:t>
            </a:r>
            <a:r>
              <a:rPr spc="-30" dirty="0">
                <a:latin typeface="Arial"/>
                <a:cs typeface="Arial"/>
              </a:rPr>
              <a:t> </a:t>
            </a:r>
            <a:r>
              <a:rPr dirty="0">
                <a:latin typeface="Arial"/>
                <a:cs typeface="Arial"/>
              </a:rPr>
              <a:t>des</a:t>
            </a:r>
            <a:r>
              <a:rPr spc="-25" dirty="0">
                <a:latin typeface="Arial"/>
                <a:cs typeface="Arial"/>
              </a:rPr>
              <a:t> </a:t>
            </a:r>
            <a:r>
              <a:rPr dirty="0">
                <a:latin typeface="Arial"/>
                <a:cs typeface="Arial"/>
              </a:rPr>
              <a:t>«</a:t>
            </a:r>
            <a:r>
              <a:rPr spc="-20" dirty="0">
                <a:latin typeface="Arial"/>
                <a:cs typeface="Arial"/>
              </a:rPr>
              <a:t> </a:t>
            </a:r>
            <a:r>
              <a:rPr dirty="0">
                <a:latin typeface="Arial"/>
                <a:cs typeface="Arial"/>
              </a:rPr>
              <a:t>presqu’accidents</a:t>
            </a:r>
            <a:r>
              <a:rPr spc="-20" dirty="0">
                <a:latin typeface="Arial"/>
                <a:cs typeface="Arial"/>
              </a:rPr>
              <a:t> </a:t>
            </a:r>
            <a:r>
              <a:rPr spc="-50" dirty="0">
                <a:latin typeface="Arial"/>
                <a:cs typeface="Arial"/>
              </a:rPr>
              <a:t>»</a:t>
            </a:r>
            <a:endParaRPr dirty="0">
              <a:latin typeface="Arial"/>
              <a:cs typeface="Arial"/>
            </a:endParaRPr>
          </a:p>
          <a:p>
            <a:pPr marL="648970" indent="-165735">
              <a:lnSpc>
                <a:spcPct val="100000"/>
              </a:lnSpc>
              <a:spcBef>
                <a:spcPts val="0"/>
              </a:spcBef>
              <a:buFont typeface="Arial"/>
              <a:buChar char="-"/>
              <a:tabLst>
                <a:tab pos="649605" algn="l"/>
              </a:tabLst>
            </a:pPr>
            <a:r>
              <a:rPr dirty="0">
                <a:latin typeface="Arial"/>
                <a:cs typeface="Arial"/>
              </a:rPr>
              <a:t>Des</a:t>
            </a:r>
            <a:r>
              <a:rPr spc="-15" dirty="0">
                <a:latin typeface="Arial"/>
                <a:cs typeface="Arial"/>
              </a:rPr>
              <a:t> </a:t>
            </a:r>
            <a:r>
              <a:rPr dirty="0">
                <a:latin typeface="Arial"/>
                <a:cs typeface="Arial"/>
              </a:rPr>
              <a:t>moyens</a:t>
            </a:r>
            <a:r>
              <a:rPr spc="-5" dirty="0">
                <a:latin typeface="Arial"/>
                <a:cs typeface="Arial"/>
              </a:rPr>
              <a:t> </a:t>
            </a:r>
            <a:r>
              <a:rPr dirty="0">
                <a:latin typeface="Arial"/>
                <a:cs typeface="Arial"/>
              </a:rPr>
              <a:t>de</a:t>
            </a:r>
            <a:r>
              <a:rPr spc="-10" dirty="0">
                <a:latin typeface="Arial"/>
                <a:cs typeface="Arial"/>
              </a:rPr>
              <a:t> </a:t>
            </a:r>
            <a:r>
              <a:rPr dirty="0">
                <a:latin typeface="Arial"/>
                <a:cs typeface="Arial"/>
              </a:rPr>
              <a:t>transport,</a:t>
            </a:r>
            <a:r>
              <a:rPr spc="-5" dirty="0">
                <a:latin typeface="Arial"/>
                <a:cs typeface="Arial"/>
              </a:rPr>
              <a:t> </a:t>
            </a:r>
            <a:r>
              <a:rPr dirty="0">
                <a:latin typeface="Arial"/>
                <a:cs typeface="Arial"/>
              </a:rPr>
              <a:t>de</a:t>
            </a:r>
            <a:r>
              <a:rPr spc="-15" dirty="0">
                <a:latin typeface="Arial"/>
                <a:cs typeface="Arial"/>
              </a:rPr>
              <a:t> </a:t>
            </a:r>
            <a:r>
              <a:rPr dirty="0">
                <a:latin typeface="Arial"/>
                <a:cs typeface="Arial"/>
              </a:rPr>
              <a:t>levage</a:t>
            </a:r>
            <a:r>
              <a:rPr spc="-10" dirty="0">
                <a:latin typeface="Arial"/>
                <a:cs typeface="Arial"/>
              </a:rPr>
              <a:t> </a:t>
            </a:r>
            <a:r>
              <a:rPr dirty="0">
                <a:latin typeface="Arial"/>
                <a:cs typeface="Arial"/>
              </a:rPr>
              <a:t>et</a:t>
            </a:r>
            <a:r>
              <a:rPr spc="-10" dirty="0">
                <a:latin typeface="Arial"/>
                <a:cs typeface="Arial"/>
              </a:rPr>
              <a:t> </a:t>
            </a:r>
            <a:r>
              <a:rPr dirty="0">
                <a:latin typeface="Arial"/>
                <a:cs typeface="Arial"/>
              </a:rPr>
              <a:t>de</a:t>
            </a:r>
            <a:r>
              <a:rPr spc="-10" dirty="0">
                <a:latin typeface="Arial"/>
                <a:cs typeface="Arial"/>
              </a:rPr>
              <a:t> </a:t>
            </a:r>
            <a:r>
              <a:rPr dirty="0">
                <a:latin typeface="Arial"/>
                <a:cs typeface="Arial"/>
              </a:rPr>
              <a:t>manutention</a:t>
            </a:r>
            <a:r>
              <a:rPr spc="-5" dirty="0">
                <a:latin typeface="Arial"/>
                <a:cs typeface="Arial"/>
              </a:rPr>
              <a:t> </a:t>
            </a:r>
            <a:r>
              <a:rPr spc="-10" dirty="0">
                <a:latin typeface="Arial"/>
                <a:cs typeface="Arial"/>
              </a:rPr>
              <a:t>dédiés</a:t>
            </a:r>
            <a:endParaRPr dirty="0">
              <a:latin typeface="Arial"/>
              <a:cs typeface="Arial"/>
            </a:endParaRPr>
          </a:p>
          <a:p>
            <a:pPr marL="648970" indent="-165735">
              <a:lnSpc>
                <a:spcPct val="100000"/>
              </a:lnSpc>
              <a:spcBef>
                <a:spcPts val="0"/>
              </a:spcBef>
              <a:buFont typeface="Arial"/>
              <a:buChar char="-"/>
              <a:tabLst>
                <a:tab pos="649605" algn="l"/>
              </a:tabLst>
            </a:pPr>
            <a:r>
              <a:rPr dirty="0">
                <a:latin typeface="Arial"/>
                <a:cs typeface="Arial"/>
              </a:rPr>
              <a:t>Un</a:t>
            </a:r>
            <a:r>
              <a:rPr spc="-35" dirty="0">
                <a:latin typeface="Arial"/>
                <a:cs typeface="Arial"/>
              </a:rPr>
              <a:t> </a:t>
            </a:r>
            <a:r>
              <a:rPr dirty="0">
                <a:latin typeface="Arial"/>
                <a:cs typeface="Arial"/>
              </a:rPr>
              <a:t>outillage</a:t>
            </a:r>
            <a:r>
              <a:rPr spc="-20" dirty="0">
                <a:latin typeface="Arial"/>
                <a:cs typeface="Arial"/>
              </a:rPr>
              <a:t> </a:t>
            </a:r>
            <a:r>
              <a:rPr dirty="0">
                <a:latin typeface="Arial"/>
                <a:cs typeface="Arial"/>
              </a:rPr>
              <a:t>spécifique</a:t>
            </a:r>
            <a:r>
              <a:rPr spc="-20" dirty="0">
                <a:latin typeface="Arial"/>
                <a:cs typeface="Arial"/>
              </a:rPr>
              <a:t> </a:t>
            </a:r>
            <a:r>
              <a:rPr dirty="0">
                <a:latin typeface="Arial"/>
                <a:cs typeface="Arial"/>
              </a:rPr>
              <a:t>pour</a:t>
            </a:r>
            <a:r>
              <a:rPr spc="-20" dirty="0">
                <a:latin typeface="Arial"/>
                <a:cs typeface="Arial"/>
              </a:rPr>
              <a:t> </a:t>
            </a:r>
            <a:r>
              <a:rPr dirty="0">
                <a:latin typeface="Arial"/>
                <a:cs typeface="Arial"/>
              </a:rPr>
              <a:t>les</a:t>
            </a:r>
            <a:r>
              <a:rPr spc="-20" dirty="0">
                <a:latin typeface="Arial"/>
                <a:cs typeface="Arial"/>
              </a:rPr>
              <a:t> </a:t>
            </a:r>
            <a:r>
              <a:rPr dirty="0">
                <a:latin typeface="Arial"/>
                <a:cs typeface="Arial"/>
              </a:rPr>
              <a:t>grosses</a:t>
            </a:r>
            <a:r>
              <a:rPr spc="-20" dirty="0">
                <a:latin typeface="Arial"/>
                <a:cs typeface="Arial"/>
              </a:rPr>
              <a:t> </a:t>
            </a:r>
            <a:r>
              <a:rPr spc="-10" dirty="0">
                <a:latin typeface="Arial"/>
                <a:cs typeface="Arial"/>
              </a:rPr>
              <a:t>dimensions</a:t>
            </a:r>
          </a:p>
          <a:p>
            <a:pPr marL="648970" indent="-165735">
              <a:lnSpc>
                <a:spcPct val="100000"/>
              </a:lnSpc>
              <a:spcBef>
                <a:spcPts val="0"/>
              </a:spcBef>
              <a:buFont typeface="Arial"/>
              <a:buChar char="-"/>
              <a:tabLst>
                <a:tab pos="649605" algn="l"/>
              </a:tabLst>
            </a:pPr>
            <a:r>
              <a:rPr lang="fr-FR" spc="-10" dirty="0">
                <a:latin typeface="Arial"/>
                <a:cs typeface="Arial"/>
              </a:rPr>
              <a:t>Un permis de travail est fourni sur demande (en PJ annexe) </a:t>
            </a:r>
            <a:endParaRPr dirty="0">
              <a:latin typeface="Arial"/>
              <a:cs typeface="Arial"/>
            </a:endParaRPr>
          </a:p>
        </p:txBody>
      </p:sp>
      <p:sp>
        <p:nvSpPr>
          <p:cNvPr id="5" name="Rectangle : coins arrondis 4">
            <a:extLst>
              <a:ext uri="{FF2B5EF4-FFF2-40B4-BE49-F238E27FC236}">
                <a16:creationId xmlns:a16="http://schemas.microsoft.com/office/drawing/2014/main" id="{BDD9623A-E527-9506-B16D-A13D637BFE9A}"/>
              </a:ext>
            </a:extLst>
          </p:cNvPr>
          <p:cNvSpPr/>
          <p:nvPr/>
        </p:nvSpPr>
        <p:spPr>
          <a:xfrm rot="1740760">
            <a:off x="8535232" y="4518920"/>
            <a:ext cx="4403322" cy="2590842"/>
          </a:xfrm>
          <a:prstGeom prst="roundRect">
            <a:avLst>
              <a:gd name="adj" fmla="val 50000"/>
            </a:avLst>
          </a:prstGeom>
          <a:blipFill dpi="0" rotWithShape="0">
            <a:blip r:embed="rId2"/>
            <a:srcRect/>
            <a:stretch>
              <a:fillRect l="-3000" t="-1000" r="-14000" b="-2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8195663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552474D0-85C6-83BF-C841-8CD314C532AD}"/>
              </a:ext>
            </a:extLst>
          </p:cNvPr>
          <p:cNvSpPr>
            <a:spLocks noGrp="1"/>
          </p:cNvSpPr>
          <p:nvPr>
            <p:ph type="title"/>
          </p:nvPr>
        </p:nvSpPr>
        <p:spPr/>
        <p:txBody>
          <a:bodyPr>
            <a:normAutofit fontScale="90000"/>
          </a:bodyPr>
          <a:lstStyle/>
          <a:p>
            <a:r>
              <a:rPr lang="fr-FR" sz="3600" b="1" dirty="0">
                <a:latin typeface="Arial" panose="020B0604020202020204" pitchFamily="34" charset="0"/>
                <a:cs typeface="Arial" panose="020B0604020202020204" pitchFamily="34" charset="0"/>
              </a:rPr>
              <a:t>Renforcer votre sécurité </a:t>
            </a:r>
            <a:br>
              <a:rPr lang="fr-FR" sz="3600" b="1" dirty="0">
                <a:latin typeface="Arial" panose="020B0604020202020204" pitchFamily="34" charset="0"/>
                <a:cs typeface="Arial" panose="020B0604020202020204" pitchFamily="34" charset="0"/>
              </a:rPr>
            </a:br>
            <a:r>
              <a:rPr lang="fr-FR" sz="3600" b="1" dirty="0">
                <a:latin typeface="Arial" panose="020B0604020202020204" pitchFamily="34" charset="0"/>
                <a:cs typeface="Arial" panose="020B0604020202020204" pitchFamily="34" charset="0"/>
              </a:rPr>
              <a:t>et celle de nos collaborateurs</a:t>
            </a:r>
          </a:p>
        </p:txBody>
      </p:sp>
      <p:grpSp>
        <p:nvGrpSpPr>
          <p:cNvPr id="6" name="object 22">
            <a:extLst>
              <a:ext uri="{FF2B5EF4-FFF2-40B4-BE49-F238E27FC236}">
                <a16:creationId xmlns:a16="http://schemas.microsoft.com/office/drawing/2014/main" id="{0891FEED-3174-7E74-64C7-C762C40F21A0}"/>
              </a:ext>
            </a:extLst>
          </p:cNvPr>
          <p:cNvGrpSpPr/>
          <p:nvPr/>
        </p:nvGrpSpPr>
        <p:grpSpPr>
          <a:xfrm>
            <a:off x="444601" y="1252209"/>
            <a:ext cx="3983990" cy="1610995"/>
            <a:chOff x="444601" y="980998"/>
            <a:chExt cx="3983990" cy="1610995"/>
          </a:xfrm>
        </p:grpSpPr>
        <p:pic>
          <p:nvPicPr>
            <p:cNvPr id="7" name="object 23">
              <a:extLst>
                <a:ext uri="{FF2B5EF4-FFF2-40B4-BE49-F238E27FC236}">
                  <a16:creationId xmlns:a16="http://schemas.microsoft.com/office/drawing/2014/main" id="{6CCB1614-6063-4B44-F6A4-87DE72A4ABC1}"/>
                </a:ext>
              </a:extLst>
            </p:cNvPr>
            <p:cNvPicPr/>
            <p:nvPr/>
          </p:nvPicPr>
          <p:blipFill>
            <a:blip r:embed="rId2" cstate="print"/>
            <a:stretch>
              <a:fillRect/>
            </a:stretch>
          </p:blipFill>
          <p:spPr>
            <a:xfrm>
              <a:off x="444601" y="980998"/>
              <a:ext cx="1637195" cy="1610982"/>
            </a:xfrm>
            <a:prstGeom prst="rect">
              <a:avLst/>
            </a:prstGeom>
          </p:spPr>
        </p:pic>
        <p:sp>
          <p:nvSpPr>
            <p:cNvPr id="8" name="object 24">
              <a:extLst>
                <a:ext uri="{FF2B5EF4-FFF2-40B4-BE49-F238E27FC236}">
                  <a16:creationId xmlns:a16="http://schemas.microsoft.com/office/drawing/2014/main" id="{C5DFCECB-7F7B-8170-1E6B-68E8BBD2A271}"/>
                </a:ext>
              </a:extLst>
            </p:cNvPr>
            <p:cNvSpPr/>
            <p:nvPr/>
          </p:nvSpPr>
          <p:spPr>
            <a:xfrm>
              <a:off x="2123998" y="1440002"/>
              <a:ext cx="2304415" cy="147955"/>
            </a:xfrm>
            <a:custGeom>
              <a:avLst/>
              <a:gdLst/>
              <a:ahLst/>
              <a:cxnLst/>
              <a:rect l="l" t="t" r="r" b="b"/>
              <a:pathLst>
                <a:path w="2304415" h="147955">
                  <a:moveTo>
                    <a:pt x="2303995" y="0"/>
                  </a:moveTo>
                  <a:lnTo>
                    <a:pt x="0" y="0"/>
                  </a:lnTo>
                  <a:lnTo>
                    <a:pt x="0" y="147929"/>
                  </a:lnTo>
                  <a:lnTo>
                    <a:pt x="2303995" y="147929"/>
                  </a:lnTo>
                  <a:lnTo>
                    <a:pt x="2303995" y="0"/>
                  </a:lnTo>
                  <a:close/>
                </a:path>
              </a:pathLst>
            </a:custGeom>
            <a:solidFill>
              <a:srgbClr val="D1E7D2"/>
            </a:solidFill>
          </p:spPr>
          <p:txBody>
            <a:bodyPr wrap="square" lIns="0" tIns="0" rIns="0" bIns="0" rtlCol="0"/>
            <a:lstStyle/>
            <a:p>
              <a:endParaRPr>
                <a:solidFill>
                  <a:prstClr val="black"/>
                </a:solidFill>
              </a:endParaRPr>
            </a:p>
          </p:txBody>
        </p:sp>
      </p:grpSp>
      <p:sp>
        <p:nvSpPr>
          <p:cNvPr id="9" name="object 25">
            <a:extLst>
              <a:ext uri="{FF2B5EF4-FFF2-40B4-BE49-F238E27FC236}">
                <a16:creationId xmlns:a16="http://schemas.microsoft.com/office/drawing/2014/main" id="{580BEB2A-5601-E5A9-A5F8-B25DE28D1E2B}"/>
              </a:ext>
            </a:extLst>
          </p:cNvPr>
          <p:cNvSpPr/>
          <p:nvPr/>
        </p:nvSpPr>
        <p:spPr>
          <a:xfrm>
            <a:off x="624598" y="4739718"/>
            <a:ext cx="2304415" cy="147955"/>
          </a:xfrm>
          <a:custGeom>
            <a:avLst/>
            <a:gdLst/>
            <a:ahLst/>
            <a:cxnLst/>
            <a:rect l="l" t="t" r="r" b="b"/>
            <a:pathLst>
              <a:path w="2304415" h="147954">
                <a:moveTo>
                  <a:pt x="2303995" y="0"/>
                </a:moveTo>
                <a:lnTo>
                  <a:pt x="0" y="0"/>
                </a:lnTo>
                <a:lnTo>
                  <a:pt x="0" y="147929"/>
                </a:lnTo>
                <a:lnTo>
                  <a:pt x="2303995" y="147929"/>
                </a:lnTo>
                <a:lnTo>
                  <a:pt x="2303995" y="0"/>
                </a:lnTo>
                <a:close/>
              </a:path>
            </a:pathLst>
          </a:custGeom>
          <a:solidFill>
            <a:srgbClr val="D1E7D2"/>
          </a:solidFill>
        </p:spPr>
        <p:txBody>
          <a:bodyPr wrap="square" lIns="0" tIns="0" rIns="0" bIns="0" rtlCol="0"/>
          <a:lstStyle/>
          <a:p>
            <a:endParaRPr>
              <a:solidFill>
                <a:prstClr val="black"/>
              </a:solidFill>
            </a:endParaRPr>
          </a:p>
        </p:txBody>
      </p:sp>
      <p:sp>
        <p:nvSpPr>
          <p:cNvPr id="10" name="object 26">
            <a:extLst>
              <a:ext uri="{FF2B5EF4-FFF2-40B4-BE49-F238E27FC236}">
                <a16:creationId xmlns:a16="http://schemas.microsoft.com/office/drawing/2014/main" id="{C7BA053A-0451-47F8-1FE3-F35EB80DB4E7}"/>
              </a:ext>
            </a:extLst>
          </p:cNvPr>
          <p:cNvSpPr/>
          <p:nvPr/>
        </p:nvSpPr>
        <p:spPr>
          <a:xfrm>
            <a:off x="578904" y="2933029"/>
            <a:ext cx="4353560" cy="147955"/>
          </a:xfrm>
          <a:custGeom>
            <a:avLst/>
            <a:gdLst/>
            <a:ahLst/>
            <a:cxnLst/>
            <a:rect l="l" t="t" r="r" b="b"/>
            <a:pathLst>
              <a:path w="4353560" h="147955">
                <a:moveTo>
                  <a:pt x="4353090" y="0"/>
                </a:moveTo>
                <a:lnTo>
                  <a:pt x="0" y="0"/>
                </a:lnTo>
                <a:lnTo>
                  <a:pt x="0" y="147929"/>
                </a:lnTo>
                <a:lnTo>
                  <a:pt x="4353090" y="147929"/>
                </a:lnTo>
                <a:lnTo>
                  <a:pt x="4353090" y="0"/>
                </a:lnTo>
                <a:close/>
              </a:path>
            </a:pathLst>
          </a:custGeom>
          <a:solidFill>
            <a:srgbClr val="D1E7D2"/>
          </a:solidFill>
        </p:spPr>
        <p:txBody>
          <a:bodyPr wrap="square" lIns="0" tIns="0" rIns="0" bIns="0" rtlCol="0"/>
          <a:lstStyle/>
          <a:p>
            <a:endParaRPr>
              <a:solidFill>
                <a:prstClr val="black"/>
              </a:solidFill>
            </a:endParaRPr>
          </a:p>
        </p:txBody>
      </p:sp>
      <p:sp>
        <p:nvSpPr>
          <p:cNvPr id="12" name="object 28">
            <a:extLst>
              <a:ext uri="{FF2B5EF4-FFF2-40B4-BE49-F238E27FC236}">
                <a16:creationId xmlns:a16="http://schemas.microsoft.com/office/drawing/2014/main" id="{AD2563E5-7877-3087-1107-84C91C4D191B}"/>
              </a:ext>
            </a:extLst>
          </p:cNvPr>
          <p:cNvSpPr/>
          <p:nvPr/>
        </p:nvSpPr>
        <p:spPr>
          <a:xfrm>
            <a:off x="3471202" y="6151628"/>
            <a:ext cx="3135630" cy="147955"/>
          </a:xfrm>
          <a:custGeom>
            <a:avLst/>
            <a:gdLst/>
            <a:ahLst/>
            <a:cxnLst/>
            <a:rect l="l" t="t" r="r" b="b"/>
            <a:pathLst>
              <a:path w="3135629" h="147954">
                <a:moveTo>
                  <a:pt x="3135604" y="0"/>
                </a:moveTo>
                <a:lnTo>
                  <a:pt x="0" y="0"/>
                </a:lnTo>
                <a:lnTo>
                  <a:pt x="0" y="147929"/>
                </a:lnTo>
                <a:lnTo>
                  <a:pt x="3135604" y="147929"/>
                </a:lnTo>
                <a:lnTo>
                  <a:pt x="3135604" y="0"/>
                </a:lnTo>
                <a:close/>
              </a:path>
            </a:pathLst>
          </a:custGeom>
          <a:solidFill>
            <a:srgbClr val="D1E7D2"/>
          </a:solidFill>
        </p:spPr>
        <p:txBody>
          <a:bodyPr wrap="square" lIns="0" tIns="0" rIns="0" bIns="0" rtlCol="0"/>
          <a:lstStyle/>
          <a:p>
            <a:endParaRPr>
              <a:solidFill>
                <a:prstClr val="black"/>
              </a:solidFill>
            </a:endParaRPr>
          </a:p>
        </p:txBody>
      </p:sp>
      <p:sp>
        <p:nvSpPr>
          <p:cNvPr id="13" name="object 29">
            <a:extLst>
              <a:ext uri="{FF2B5EF4-FFF2-40B4-BE49-F238E27FC236}">
                <a16:creationId xmlns:a16="http://schemas.microsoft.com/office/drawing/2014/main" id="{6486C3C9-D1BB-4C35-9069-E49F33C6A454}"/>
              </a:ext>
            </a:extLst>
          </p:cNvPr>
          <p:cNvSpPr txBox="1"/>
          <p:nvPr/>
        </p:nvSpPr>
        <p:spPr>
          <a:xfrm>
            <a:off x="1349719" y="5745882"/>
            <a:ext cx="8189595" cy="513080"/>
          </a:xfrm>
          <a:prstGeom prst="rect">
            <a:avLst/>
          </a:prstGeom>
        </p:spPr>
        <p:txBody>
          <a:bodyPr vert="horz" wrap="square" lIns="0" tIns="12700" rIns="0" bIns="0" rtlCol="0">
            <a:spAutoFit/>
          </a:bodyPr>
          <a:lstStyle/>
          <a:p>
            <a:pPr marL="12700" marR="5080">
              <a:spcBef>
                <a:spcPts val="100"/>
              </a:spcBef>
            </a:pPr>
            <a:r>
              <a:rPr sz="1600" b="1" spc="-20" dirty="0">
                <a:solidFill>
                  <a:srgbClr val="164194"/>
                </a:solidFill>
                <a:latin typeface="Arial"/>
                <a:cs typeface="Arial"/>
              </a:rPr>
              <a:t>Notre</a:t>
            </a:r>
            <a:r>
              <a:rPr sz="1600" b="1" spc="-75" dirty="0">
                <a:solidFill>
                  <a:srgbClr val="164194"/>
                </a:solidFill>
                <a:latin typeface="Arial"/>
                <a:cs typeface="Arial"/>
              </a:rPr>
              <a:t> </a:t>
            </a:r>
            <a:r>
              <a:rPr sz="1600" b="1" spc="-20" dirty="0">
                <a:solidFill>
                  <a:srgbClr val="164194"/>
                </a:solidFill>
                <a:latin typeface="Arial"/>
                <a:cs typeface="Arial"/>
              </a:rPr>
              <a:t>culture</a:t>
            </a:r>
            <a:r>
              <a:rPr sz="1600" b="1" spc="-75" dirty="0">
                <a:solidFill>
                  <a:srgbClr val="164194"/>
                </a:solidFill>
                <a:latin typeface="Arial"/>
                <a:cs typeface="Arial"/>
              </a:rPr>
              <a:t> </a:t>
            </a:r>
            <a:r>
              <a:rPr sz="1600" b="1" dirty="0">
                <a:solidFill>
                  <a:srgbClr val="164194"/>
                </a:solidFill>
                <a:latin typeface="Arial"/>
                <a:cs typeface="Arial"/>
              </a:rPr>
              <a:t>de</a:t>
            </a:r>
            <a:r>
              <a:rPr sz="1600" b="1" spc="-75" dirty="0">
                <a:solidFill>
                  <a:srgbClr val="164194"/>
                </a:solidFill>
                <a:latin typeface="Arial"/>
                <a:cs typeface="Arial"/>
              </a:rPr>
              <a:t> </a:t>
            </a:r>
            <a:r>
              <a:rPr sz="1600" b="1" dirty="0">
                <a:solidFill>
                  <a:srgbClr val="164194"/>
                </a:solidFill>
                <a:latin typeface="Arial"/>
                <a:cs typeface="Arial"/>
              </a:rPr>
              <a:t>la</a:t>
            </a:r>
            <a:r>
              <a:rPr sz="1600" b="1" spc="-75" dirty="0">
                <a:solidFill>
                  <a:srgbClr val="164194"/>
                </a:solidFill>
                <a:latin typeface="Arial"/>
                <a:cs typeface="Arial"/>
              </a:rPr>
              <a:t> </a:t>
            </a:r>
            <a:r>
              <a:rPr sz="1600" b="1" spc="-25" dirty="0">
                <a:solidFill>
                  <a:srgbClr val="164194"/>
                </a:solidFill>
                <a:latin typeface="Arial"/>
                <a:cs typeface="Arial"/>
              </a:rPr>
              <a:t>sécurité</a:t>
            </a:r>
            <a:r>
              <a:rPr sz="1600" b="1" spc="-75" dirty="0">
                <a:solidFill>
                  <a:srgbClr val="164194"/>
                </a:solidFill>
                <a:latin typeface="Arial"/>
                <a:cs typeface="Arial"/>
              </a:rPr>
              <a:t> </a:t>
            </a:r>
            <a:r>
              <a:rPr sz="1600" b="1" dirty="0">
                <a:solidFill>
                  <a:srgbClr val="164194"/>
                </a:solidFill>
                <a:latin typeface="Arial"/>
                <a:cs typeface="Arial"/>
              </a:rPr>
              <a:t>est</a:t>
            </a:r>
            <a:r>
              <a:rPr sz="1600" b="1" spc="-75" dirty="0">
                <a:solidFill>
                  <a:srgbClr val="164194"/>
                </a:solidFill>
                <a:latin typeface="Arial"/>
                <a:cs typeface="Arial"/>
              </a:rPr>
              <a:t> </a:t>
            </a:r>
            <a:r>
              <a:rPr sz="1600" b="1" dirty="0">
                <a:solidFill>
                  <a:srgbClr val="164194"/>
                </a:solidFill>
                <a:latin typeface="Arial"/>
                <a:cs typeface="Arial"/>
              </a:rPr>
              <a:t>non</a:t>
            </a:r>
            <a:r>
              <a:rPr sz="1600" b="1" spc="-75" dirty="0">
                <a:solidFill>
                  <a:srgbClr val="164194"/>
                </a:solidFill>
                <a:latin typeface="Arial"/>
                <a:cs typeface="Arial"/>
              </a:rPr>
              <a:t> </a:t>
            </a:r>
            <a:r>
              <a:rPr sz="1600" b="1" spc="-25" dirty="0">
                <a:solidFill>
                  <a:srgbClr val="164194"/>
                </a:solidFill>
                <a:latin typeface="Arial"/>
                <a:cs typeface="Arial"/>
              </a:rPr>
              <a:t>négociable</a:t>
            </a:r>
            <a:r>
              <a:rPr sz="1600" b="1" spc="-75" dirty="0">
                <a:solidFill>
                  <a:srgbClr val="164194"/>
                </a:solidFill>
                <a:latin typeface="Arial"/>
                <a:cs typeface="Arial"/>
              </a:rPr>
              <a:t> </a:t>
            </a:r>
            <a:r>
              <a:rPr sz="1600" b="1" dirty="0">
                <a:solidFill>
                  <a:srgbClr val="164194"/>
                </a:solidFill>
                <a:latin typeface="Arial"/>
                <a:cs typeface="Arial"/>
              </a:rPr>
              <a:t>et</a:t>
            </a:r>
            <a:r>
              <a:rPr sz="1600" b="1" spc="-70" dirty="0">
                <a:solidFill>
                  <a:srgbClr val="164194"/>
                </a:solidFill>
                <a:latin typeface="Arial"/>
                <a:cs typeface="Arial"/>
              </a:rPr>
              <a:t> </a:t>
            </a:r>
            <a:r>
              <a:rPr sz="1600" b="1" spc="-10" dirty="0">
                <a:solidFill>
                  <a:srgbClr val="164194"/>
                </a:solidFill>
                <a:latin typeface="Arial"/>
                <a:cs typeface="Arial"/>
              </a:rPr>
              <a:t>nous</a:t>
            </a:r>
            <a:r>
              <a:rPr sz="1600" b="1" spc="-75" dirty="0">
                <a:solidFill>
                  <a:srgbClr val="164194"/>
                </a:solidFill>
                <a:latin typeface="Arial"/>
                <a:cs typeface="Arial"/>
              </a:rPr>
              <a:t> </a:t>
            </a:r>
            <a:r>
              <a:rPr sz="1600" b="1" spc="-20" dirty="0">
                <a:solidFill>
                  <a:srgbClr val="164194"/>
                </a:solidFill>
                <a:latin typeface="Arial"/>
                <a:cs typeface="Arial"/>
              </a:rPr>
              <a:t>permet</a:t>
            </a:r>
            <a:r>
              <a:rPr sz="1600" b="1" spc="-75" dirty="0">
                <a:solidFill>
                  <a:srgbClr val="164194"/>
                </a:solidFill>
                <a:latin typeface="Arial"/>
                <a:cs typeface="Arial"/>
              </a:rPr>
              <a:t> </a:t>
            </a:r>
            <a:r>
              <a:rPr sz="1600" b="1" dirty="0">
                <a:solidFill>
                  <a:srgbClr val="164194"/>
                </a:solidFill>
                <a:latin typeface="Arial"/>
                <a:cs typeface="Arial"/>
              </a:rPr>
              <a:t>de</a:t>
            </a:r>
            <a:r>
              <a:rPr sz="1600" b="1" spc="-75" dirty="0">
                <a:solidFill>
                  <a:srgbClr val="164194"/>
                </a:solidFill>
                <a:latin typeface="Arial"/>
                <a:cs typeface="Arial"/>
              </a:rPr>
              <a:t> </a:t>
            </a:r>
            <a:r>
              <a:rPr sz="1600" b="1" spc="-25" dirty="0">
                <a:solidFill>
                  <a:srgbClr val="164194"/>
                </a:solidFill>
                <a:latin typeface="Arial"/>
                <a:cs typeface="Arial"/>
              </a:rPr>
              <a:t>garantir</a:t>
            </a:r>
            <a:r>
              <a:rPr sz="1600" b="1" spc="-75" dirty="0">
                <a:solidFill>
                  <a:srgbClr val="164194"/>
                </a:solidFill>
                <a:latin typeface="Arial"/>
                <a:cs typeface="Arial"/>
              </a:rPr>
              <a:t> </a:t>
            </a:r>
            <a:r>
              <a:rPr sz="1600" b="1" dirty="0">
                <a:solidFill>
                  <a:srgbClr val="164194"/>
                </a:solidFill>
                <a:latin typeface="Arial"/>
                <a:cs typeface="Arial"/>
              </a:rPr>
              <a:t>à</a:t>
            </a:r>
            <a:r>
              <a:rPr sz="1600" b="1" spc="-75" dirty="0">
                <a:solidFill>
                  <a:srgbClr val="164194"/>
                </a:solidFill>
                <a:latin typeface="Arial"/>
                <a:cs typeface="Arial"/>
              </a:rPr>
              <a:t> </a:t>
            </a:r>
            <a:r>
              <a:rPr sz="1600" b="1" dirty="0">
                <a:solidFill>
                  <a:srgbClr val="164194"/>
                </a:solidFill>
                <a:latin typeface="Arial"/>
                <a:cs typeface="Arial"/>
              </a:rPr>
              <a:t>nos</a:t>
            </a:r>
            <a:r>
              <a:rPr sz="1600" b="1" spc="-75" dirty="0">
                <a:solidFill>
                  <a:srgbClr val="164194"/>
                </a:solidFill>
                <a:latin typeface="Arial"/>
                <a:cs typeface="Arial"/>
              </a:rPr>
              <a:t> </a:t>
            </a:r>
            <a:r>
              <a:rPr sz="1600" b="1" spc="-10" dirty="0">
                <a:solidFill>
                  <a:srgbClr val="164194"/>
                </a:solidFill>
                <a:latin typeface="Arial"/>
                <a:cs typeface="Arial"/>
              </a:rPr>
              <a:t>clients </a:t>
            </a:r>
            <a:r>
              <a:rPr sz="1600" b="1" dirty="0">
                <a:solidFill>
                  <a:srgbClr val="164194"/>
                </a:solidFill>
                <a:latin typeface="Arial"/>
                <a:cs typeface="Arial"/>
              </a:rPr>
              <a:t>des</a:t>
            </a:r>
            <a:r>
              <a:rPr sz="1600" b="1" spc="-60" dirty="0">
                <a:solidFill>
                  <a:srgbClr val="164194"/>
                </a:solidFill>
                <a:latin typeface="Arial"/>
                <a:cs typeface="Arial"/>
              </a:rPr>
              <a:t> </a:t>
            </a:r>
            <a:r>
              <a:rPr sz="1600" b="1" spc="-25" dirty="0">
                <a:solidFill>
                  <a:srgbClr val="164194"/>
                </a:solidFill>
                <a:latin typeface="Arial"/>
                <a:cs typeface="Arial"/>
              </a:rPr>
              <a:t>prestations</a:t>
            </a:r>
            <a:r>
              <a:rPr sz="1600" b="1" spc="-60" dirty="0">
                <a:solidFill>
                  <a:srgbClr val="164194"/>
                </a:solidFill>
                <a:latin typeface="Arial"/>
                <a:cs typeface="Arial"/>
              </a:rPr>
              <a:t> </a:t>
            </a:r>
            <a:r>
              <a:rPr sz="1600" b="1" spc="-20" dirty="0">
                <a:solidFill>
                  <a:srgbClr val="164194"/>
                </a:solidFill>
                <a:latin typeface="Arial"/>
                <a:cs typeface="Arial"/>
              </a:rPr>
              <a:t>alliant</a:t>
            </a:r>
            <a:r>
              <a:rPr sz="1600" b="1" spc="-60" dirty="0">
                <a:solidFill>
                  <a:srgbClr val="164194"/>
                </a:solidFill>
                <a:latin typeface="Arial"/>
                <a:cs typeface="Arial"/>
              </a:rPr>
              <a:t> </a:t>
            </a:r>
            <a:r>
              <a:rPr sz="1600" b="1" spc="-20" dirty="0">
                <a:solidFill>
                  <a:srgbClr val="164194"/>
                </a:solidFill>
                <a:latin typeface="Arial"/>
                <a:cs typeface="Arial"/>
              </a:rPr>
              <a:t>qualité</a:t>
            </a:r>
            <a:r>
              <a:rPr sz="1600" b="1" spc="-60" dirty="0">
                <a:solidFill>
                  <a:srgbClr val="164194"/>
                </a:solidFill>
                <a:latin typeface="Arial"/>
                <a:cs typeface="Arial"/>
              </a:rPr>
              <a:t> </a:t>
            </a:r>
            <a:r>
              <a:rPr sz="1600" b="1" spc="-30" dirty="0">
                <a:solidFill>
                  <a:srgbClr val="164194"/>
                </a:solidFill>
                <a:latin typeface="Arial"/>
                <a:cs typeface="Arial"/>
              </a:rPr>
              <a:t>d’intervention</a:t>
            </a:r>
            <a:r>
              <a:rPr sz="1600" b="1" spc="-60" dirty="0">
                <a:solidFill>
                  <a:srgbClr val="164194"/>
                </a:solidFill>
                <a:latin typeface="Arial"/>
                <a:cs typeface="Arial"/>
              </a:rPr>
              <a:t> </a:t>
            </a:r>
            <a:r>
              <a:rPr sz="1600" b="1" dirty="0">
                <a:solidFill>
                  <a:srgbClr val="164194"/>
                </a:solidFill>
                <a:latin typeface="Arial"/>
                <a:cs typeface="Arial"/>
              </a:rPr>
              <a:t>et</a:t>
            </a:r>
            <a:r>
              <a:rPr sz="1600" b="1" spc="-60" dirty="0">
                <a:solidFill>
                  <a:srgbClr val="164194"/>
                </a:solidFill>
                <a:latin typeface="Arial"/>
                <a:cs typeface="Arial"/>
              </a:rPr>
              <a:t> </a:t>
            </a:r>
            <a:r>
              <a:rPr sz="1600" b="1" spc="-10" dirty="0">
                <a:solidFill>
                  <a:srgbClr val="164194"/>
                </a:solidFill>
                <a:latin typeface="Arial"/>
                <a:cs typeface="Arial"/>
              </a:rPr>
              <a:t>sécurité.</a:t>
            </a:r>
            <a:endParaRPr sz="1600">
              <a:solidFill>
                <a:prstClr val="black"/>
              </a:solidFill>
              <a:latin typeface="Arial"/>
              <a:cs typeface="Arial"/>
            </a:endParaRPr>
          </a:p>
        </p:txBody>
      </p:sp>
      <p:pic>
        <p:nvPicPr>
          <p:cNvPr id="14" name="Image 13" descr="Une image contenant ciel nocturne&#10;&#10;Description générée automatiquement">
            <a:extLst>
              <a:ext uri="{FF2B5EF4-FFF2-40B4-BE49-F238E27FC236}">
                <a16:creationId xmlns:a16="http://schemas.microsoft.com/office/drawing/2014/main" id="{103B5BEE-84D6-F508-7FC6-EFEEAE3F08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68487" y="5745882"/>
            <a:ext cx="3238781" cy="975593"/>
          </a:xfrm>
          <a:prstGeom prst="rect">
            <a:avLst/>
          </a:prstGeom>
        </p:spPr>
      </p:pic>
      <p:pic>
        <p:nvPicPr>
          <p:cNvPr id="15" name="Image 14" descr="Une image contenant texte&#10;&#10;Description générée automatiquement">
            <a:extLst>
              <a:ext uri="{FF2B5EF4-FFF2-40B4-BE49-F238E27FC236}">
                <a16:creationId xmlns:a16="http://schemas.microsoft.com/office/drawing/2014/main" id="{6DB527C4-9ADD-14FC-F3A4-F6BAED4F92B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3468" r="-367"/>
          <a:stretch/>
        </p:blipFill>
        <p:spPr>
          <a:xfrm>
            <a:off x="456441" y="4379221"/>
            <a:ext cx="3238781" cy="1623201"/>
          </a:xfrm>
          <a:prstGeom prst="rect">
            <a:avLst/>
          </a:prstGeom>
        </p:spPr>
      </p:pic>
      <p:cxnSp>
        <p:nvCxnSpPr>
          <p:cNvPr id="16" name="Connecteur droit 15">
            <a:extLst>
              <a:ext uri="{FF2B5EF4-FFF2-40B4-BE49-F238E27FC236}">
                <a16:creationId xmlns:a16="http://schemas.microsoft.com/office/drawing/2014/main" id="{3C14E2C6-CC44-8336-DA5D-7C4266687997}"/>
              </a:ext>
            </a:extLst>
          </p:cNvPr>
          <p:cNvCxnSpPr>
            <a:cxnSpLocks/>
          </p:cNvCxnSpPr>
          <p:nvPr/>
        </p:nvCxnSpPr>
        <p:spPr>
          <a:xfrm flipH="1" flipV="1">
            <a:off x="10363200" y="1012616"/>
            <a:ext cx="1828801" cy="6445"/>
          </a:xfrm>
          <a:prstGeom prst="line">
            <a:avLst/>
          </a:prstGeom>
          <a:ln w="19050">
            <a:solidFill>
              <a:srgbClr val="009640"/>
            </a:solidFill>
          </a:ln>
        </p:spPr>
        <p:style>
          <a:lnRef idx="1">
            <a:schemeClr val="accent1"/>
          </a:lnRef>
          <a:fillRef idx="0">
            <a:schemeClr val="accent1"/>
          </a:fillRef>
          <a:effectRef idx="0">
            <a:schemeClr val="accent1"/>
          </a:effectRef>
          <a:fontRef idx="minor">
            <a:schemeClr val="tx1"/>
          </a:fontRef>
        </p:style>
      </p:cxnSp>
      <p:sp>
        <p:nvSpPr>
          <p:cNvPr id="17" name="object 27">
            <a:extLst>
              <a:ext uri="{FF2B5EF4-FFF2-40B4-BE49-F238E27FC236}">
                <a16:creationId xmlns:a16="http://schemas.microsoft.com/office/drawing/2014/main" id="{60FFFAA2-AFFF-CD86-62F1-67D657C258BA}"/>
              </a:ext>
            </a:extLst>
          </p:cNvPr>
          <p:cNvSpPr txBox="1"/>
          <p:nvPr/>
        </p:nvSpPr>
        <p:spPr>
          <a:xfrm>
            <a:off x="608525" y="1573413"/>
            <a:ext cx="10815537" cy="3600986"/>
          </a:xfrm>
          <a:prstGeom prst="rect">
            <a:avLst/>
          </a:prstGeom>
        </p:spPr>
        <p:txBody>
          <a:bodyPr vert="horz" wrap="square" lIns="0" tIns="12700" rIns="0" bIns="0" rtlCol="0">
            <a:spAutoFit/>
          </a:bodyPr>
          <a:lstStyle/>
          <a:p>
            <a:pPr marL="1557655">
              <a:spcBef>
                <a:spcPts val="100"/>
              </a:spcBef>
            </a:pPr>
            <a:r>
              <a:rPr sz="1600" b="1" spc="-10" dirty="0">
                <a:solidFill>
                  <a:srgbClr val="164194"/>
                </a:solidFill>
                <a:latin typeface="Arial"/>
                <a:cs typeface="Arial"/>
              </a:rPr>
              <a:t>CERTIFICATION</a:t>
            </a:r>
            <a:r>
              <a:rPr sz="1600" b="1" spc="-40" dirty="0">
                <a:solidFill>
                  <a:srgbClr val="164194"/>
                </a:solidFill>
                <a:latin typeface="Arial"/>
                <a:cs typeface="Arial"/>
              </a:rPr>
              <a:t> </a:t>
            </a:r>
            <a:r>
              <a:rPr sz="1600" b="1" spc="-20" dirty="0">
                <a:solidFill>
                  <a:srgbClr val="164194"/>
                </a:solidFill>
                <a:latin typeface="Arial"/>
                <a:cs typeface="Arial"/>
              </a:rPr>
              <a:t>MASE</a:t>
            </a:r>
            <a:endParaRPr sz="1600" dirty="0">
              <a:solidFill>
                <a:prstClr val="black"/>
              </a:solidFill>
              <a:latin typeface="Arial"/>
              <a:cs typeface="Arial"/>
            </a:endParaRPr>
          </a:p>
          <a:p>
            <a:pPr marL="1557655" marR="69850"/>
            <a:r>
              <a:rPr sz="1600" dirty="0">
                <a:solidFill>
                  <a:srgbClr val="164194"/>
                </a:solidFill>
                <a:latin typeface="Arial"/>
                <a:cs typeface="Arial"/>
              </a:rPr>
              <a:t>(Manuel</a:t>
            </a:r>
            <a:r>
              <a:rPr sz="1600" spc="-10" dirty="0">
                <a:solidFill>
                  <a:srgbClr val="164194"/>
                </a:solidFill>
                <a:latin typeface="Arial"/>
                <a:cs typeface="Arial"/>
              </a:rPr>
              <a:t> </a:t>
            </a:r>
            <a:r>
              <a:rPr sz="1600" dirty="0">
                <a:solidFill>
                  <a:srgbClr val="164194"/>
                </a:solidFill>
                <a:latin typeface="Arial"/>
                <a:cs typeface="Arial"/>
              </a:rPr>
              <a:t>d’Amélioration</a:t>
            </a:r>
            <a:r>
              <a:rPr sz="1600" spc="-15" dirty="0">
                <a:solidFill>
                  <a:srgbClr val="164194"/>
                </a:solidFill>
                <a:latin typeface="Arial"/>
                <a:cs typeface="Arial"/>
              </a:rPr>
              <a:t> </a:t>
            </a:r>
            <a:r>
              <a:rPr sz="1600" dirty="0">
                <a:solidFill>
                  <a:srgbClr val="164194"/>
                </a:solidFill>
                <a:latin typeface="Arial"/>
                <a:cs typeface="Arial"/>
              </a:rPr>
              <a:t>de</a:t>
            </a:r>
            <a:r>
              <a:rPr sz="1600" spc="-15" dirty="0">
                <a:solidFill>
                  <a:srgbClr val="164194"/>
                </a:solidFill>
                <a:latin typeface="Arial"/>
                <a:cs typeface="Arial"/>
              </a:rPr>
              <a:t> </a:t>
            </a:r>
            <a:r>
              <a:rPr sz="1600" dirty="0">
                <a:solidFill>
                  <a:srgbClr val="164194"/>
                </a:solidFill>
                <a:latin typeface="Arial"/>
                <a:cs typeface="Arial"/>
              </a:rPr>
              <a:t>la</a:t>
            </a:r>
            <a:r>
              <a:rPr sz="1600" spc="-10" dirty="0">
                <a:solidFill>
                  <a:srgbClr val="164194"/>
                </a:solidFill>
                <a:latin typeface="Arial"/>
                <a:cs typeface="Arial"/>
              </a:rPr>
              <a:t> </a:t>
            </a:r>
            <a:r>
              <a:rPr sz="1600" dirty="0">
                <a:solidFill>
                  <a:srgbClr val="164194"/>
                </a:solidFill>
                <a:latin typeface="Arial"/>
                <a:cs typeface="Arial"/>
              </a:rPr>
              <a:t>Sécurité</a:t>
            </a:r>
            <a:r>
              <a:rPr sz="1600" spc="-10" dirty="0">
                <a:solidFill>
                  <a:srgbClr val="164194"/>
                </a:solidFill>
                <a:latin typeface="Arial"/>
                <a:cs typeface="Arial"/>
              </a:rPr>
              <a:t> </a:t>
            </a:r>
            <a:r>
              <a:rPr sz="1600" dirty="0">
                <a:solidFill>
                  <a:srgbClr val="164194"/>
                </a:solidFill>
                <a:latin typeface="Arial"/>
                <a:cs typeface="Arial"/>
              </a:rPr>
              <a:t>des</a:t>
            </a:r>
            <a:r>
              <a:rPr sz="1600" spc="-15" dirty="0">
                <a:solidFill>
                  <a:srgbClr val="164194"/>
                </a:solidFill>
                <a:latin typeface="Arial"/>
                <a:cs typeface="Arial"/>
              </a:rPr>
              <a:t> </a:t>
            </a:r>
            <a:r>
              <a:rPr sz="1600" dirty="0">
                <a:solidFill>
                  <a:srgbClr val="164194"/>
                </a:solidFill>
                <a:latin typeface="Arial"/>
                <a:cs typeface="Arial"/>
              </a:rPr>
              <a:t>Entreprises)</a:t>
            </a:r>
            <a:r>
              <a:rPr sz="1600" spc="-5" dirty="0">
                <a:solidFill>
                  <a:srgbClr val="164194"/>
                </a:solidFill>
                <a:latin typeface="Arial"/>
                <a:cs typeface="Arial"/>
              </a:rPr>
              <a:t> </a:t>
            </a:r>
            <a:r>
              <a:rPr sz="1600" dirty="0">
                <a:solidFill>
                  <a:srgbClr val="164194"/>
                </a:solidFill>
                <a:latin typeface="Arial"/>
                <a:cs typeface="Arial"/>
              </a:rPr>
              <a:t>de</a:t>
            </a:r>
            <a:r>
              <a:rPr sz="1600" spc="-15" dirty="0">
                <a:solidFill>
                  <a:srgbClr val="164194"/>
                </a:solidFill>
                <a:latin typeface="Arial"/>
                <a:cs typeface="Arial"/>
              </a:rPr>
              <a:t> </a:t>
            </a:r>
            <a:r>
              <a:rPr sz="1600" dirty="0">
                <a:solidFill>
                  <a:srgbClr val="164194"/>
                </a:solidFill>
                <a:latin typeface="Arial"/>
                <a:cs typeface="Arial"/>
              </a:rPr>
              <a:t>certains</a:t>
            </a:r>
            <a:r>
              <a:rPr sz="1600" spc="-10" dirty="0">
                <a:solidFill>
                  <a:srgbClr val="164194"/>
                </a:solidFill>
                <a:latin typeface="Arial"/>
                <a:cs typeface="Arial"/>
              </a:rPr>
              <a:t> </a:t>
            </a:r>
            <a:r>
              <a:rPr sz="1600" dirty="0">
                <a:solidFill>
                  <a:srgbClr val="164194"/>
                </a:solidFill>
                <a:latin typeface="Arial"/>
                <a:cs typeface="Arial"/>
              </a:rPr>
              <a:t>de</a:t>
            </a:r>
            <a:r>
              <a:rPr sz="1600" spc="-10" dirty="0">
                <a:solidFill>
                  <a:srgbClr val="164194"/>
                </a:solidFill>
                <a:latin typeface="Arial"/>
                <a:cs typeface="Arial"/>
              </a:rPr>
              <a:t> </a:t>
            </a:r>
            <a:r>
              <a:rPr sz="1600" dirty="0">
                <a:solidFill>
                  <a:srgbClr val="164194"/>
                </a:solidFill>
                <a:latin typeface="Arial"/>
                <a:cs typeface="Arial"/>
              </a:rPr>
              <a:t>nos</a:t>
            </a:r>
            <a:r>
              <a:rPr sz="1600" spc="-15" dirty="0">
                <a:solidFill>
                  <a:srgbClr val="164194"/>
                </a:solidFill>
                <a:latin typeface="Arial"/>
                <a:cs typeface="Arial"/>
              </a:rPr>
              <a:t> </a:t>
            </a:r>
            <a:r>
              <a:rPr sz="1600" dirty="0">
                <a:solidFill>
                  <a:srgbClr val="164194"/>
                </a:solidFill>
                <a:latin typeface="Arial"/>
                <a:cs typeface="Arial"/>
              </a:rPr>
              <a:t>centres</a:t>
            </a:r>
            <a:r>
              <a:rPr sz="1600" spc="-10" dirty="0">
                <a:solidFill>
                  <a:srgbClr val="164194"/>
                </a:solidFill>
                <a:latin typeface="Arial"/>
                <a:cs typeface="Arial"/>
              </a:rPr>
              <a:t> </a:t>
            </a:r>
            <a:r>
              <a:rPr sz="1600" dirty="0">
                <a:solidFill>
                  <a:srgbClr val="164194"/>
                </a:solidFill>
                <a:latin typeface="Arial"/>
                <a:cs typeface="Arial"/>
              </a:rPr>
              <a:t>de</a:t>
            </a:r>
            <a:r>
              <a:rPr sz="1600" spc="-10" dirty="0">
                <a:solidFill>
                  <a:srgbClr val="164194"/>
                </a:solidFill>
                <a:latin typeface="Arial"/>
                <a:cs typeface="Arial"/>
              </a:rPr>
              <a:t> service </a:t>
            </a:r>
            <a:r>
              <a:rPr sz="1600" dirty="0">
                <a:solidFill>
                  <a:srgbClr val="164194"/>
                </a:solidFill>
                <a:latin typeface="Arial"/>
                <a:cs typeface="Arial"/>
              </a:rPr>
              <a:t>pour</a:t>
            </a:r>
            <a:r>
              <a:rPr sz="1600" spc="-20" dirty="0">
                <a:solidFill>
                  <a:srgbClr val="164194"/>
                </a:solidFill>
                <a:latin typeface="Arial"/>
                <a:cs typeface="Arial"/>
              </a:rPr>
              <a:t> </a:t>
            </a:r>
            <a:r>
              <a:rPr sz="1600" dirty="0">
                <a:solidFill>
                  <a:srgbClr val="164194"/>
                </a:solidFill>
                <a:latin typeface="Arial"/>
                <a:cs typeface="Arial"/>
              </a:rPr>
              <a:t>intervenir</a:t>
            </a:r>
            <a:r>
              <a:rPr sz="1600" spc="-15" dirty="0">
                <a:solidFill>
                  <a:srgbClr val="164194"/>
                </a:solidFill>
                <a:latin typeface="Arial"/>
                <a:cs typeface="Arial"/>
              </a:rPr>
              <a:t> </a:t>
            </a:r>
            <a:r>
              <a:rPr sz="1600" dirty="0">
                <a:solidFill>
                  <a:srgbClr val="164194"/>
                </a:solidFill>
                <a:latin typeface="Arial"/>
                <a:cs typeface="Arial"/>
              </a:rPr>
              <a:t>sur</a:t>
            </a:r>
            <a:r>
              <a:rPr sz="1600" spc="-10" dirty="0">
                <a:solidFill>
                  <a:srgbClr val="164194"/>
                </a:solidFill>
                <a:latin typeface="Arial"/>
                <a:cs typeface="Arial"/>
              </a:rPr>
              <a:t> </a:t>
            </a:r>
            <a:r>
              <a:rPr sz="1600" dirty="0">
                <a:solidFill>
                  <a:srgbClr val="164194"/>
                </a:solidFill>
                <a:latin typeface="Arial"/>
                <a:cs typeface="Arial"/>
              </a:rPr>
              <a:t>des</a:t>
            </a:r>
            <a:r>
              <a:rPr sz="1600" spc="-20" dirty="0">
                <a:solidFill>
                  <a:srgbClr val="164194"/>
                </a:solidFill>
                <a:latin typeface="Arial"/>
                <a:cs typeface="Arial"/>
              </a:rPr>
              <a:t> </a:t>
            </a:r>
            <a:r>
              <a:rPr sz="1600" dirty="0">
                <a:solidFill>
                  <a:srgbClr val="164194"/>
                </a:solidFill>
                <a:latin typeface="Arial"/>
                <a:cs typeface="Arial"/>
              </a:rPr>
              <a:t>sites</a:t>
            </a:r>
            <a:r>
              <a:rPr sz="1600" spc="-10" dirty="0">
                <a:solidFill>
                  <a:srgbClr val="164194"/>
                </a:solidFill>
                <a:latin typeface="Arial"/>
                <a:cs typeface="Arial"/>
              </a:rPr>
              <a:t> </a:t>
            </a:r>
            <a:r>
              <a:rPr sz="1600" dirty="0" err="1">
                <a:solidFill>
                  <a:srgbClr val="164194"/>
                </a:solidFill>
                <a:latin typeface="Arial"/>
                <a:cs typeface="Arial"/>
              </a:rPr>
              <a:t>classés</a:t>
            </a:r>
            <a:r>
              <a:rPr sz="1600" spc="-10" dirty="0">
                <a:solidFill>
                  <a:srgbClr val="164194"/>
                </a:solidFill>
                <a:latin typeface="Arial"/>
                <a:cs typeface="Arial"/>
              </a:rPr>
              <a:t> sensible</a:t>
            </a:r>
            <a:r>
              <a:rPr lang="fr-FR" sz="1600" spc="-10" dirty="0">
                <a:solidFill>
                  <a:srgbClr val="164194"/>
                </a:solidFill>
                <a:latin typeface="Arial"/>
                <a:cs typeface="Arial"/>
              </a:rPr>
              <a:t>s</a:t>
            </a:r>
            <a:r>
              <a:rPr sz="1600" spc="-10" dirty="0">
                <a:solidFill>
                  <a:srgbClr val="164194"/>
                </a:solidFill>
                <a:latin typeface="Arial"/>
                <a:cs typeface="Arial"/>
              </a:rPr>
              <a:t>.</a:t>
            </a:r>
            <a:r>
              <a:rPr lang="fr-FR" sz="1600" spc="-10" dirty="0">
                <a:solidFill>
                  <a:srgbClr val="164194"/>
                </a:solidFill>
                <a:latin typeface="Arial"/>
                <a:cs typeface="Arial"/>
              </a:rPr>
              <a:t> Obtention pour 3 ans pour notre centre de Dunkerque.</a:t>
            </a:r>
            <a:endParaRPr sz="1600" dirty="0">
              <a:solidFill>
                <a:prstClr val="black"/>
              </a:solidFill>
              <a:latin typeface="Arial"/>
              <a:cs typeface="Arial"/>
            </a:endParaRPr>
          </a:p>
          <a:p>
            <a:endParaRPr dirty="0">
              <a:solidFill>
                <a:prstClr val="black"/>
              </a:solidFill>
              <a:latin typeface="Arial"/>
              <a:cs typeface="Arial"/>
            </a:endParaRPr>
          </a:p>
          <a:p>
            <a:pPr>
              <a:spcBef>
                <a:spcPts val="5"/>
              </a:spcBef>
            </a:pPr>
            <a:endParaRPr sz="1550" dirty="0">
              <a:solidFill>
                <a:prstClr val="black"/>
              </a:solidFill>
              <a:latin typeface="Arial"/>
              <a:cs typeface="Arial"/>
            </a:endParaRPr>
          </a:p>
          <a:p>
            <a:pPr marL="12700"/>
            <a:r>
              <a:rPr sz="1600" b="1" dirty="0">
                <a:solidFill>
                  <a:srgbClr val="164194"/>
                </a:solidFill>
                <a:latin typeface="Arial"/>
                <a:cs typeface="Arial"/>
              </a:rPr>
              <a:t>CHARTE</a:t>
            </a:r>
            <a:r>
              <a:rPr sz="1600" b="1" spc="-30" dirty="0">
                <a:solidFill>
                  <a:srgbClr val="164194"/>
                </a:solidFill>
                <a:latin typeface="Arial"/>
                <a:cs typeface="Arial"/>
              </a:rPr>
              <a:t> </a:t>
            </a:r>
            <a:r>
              <a:rPr sz="1600" b="1" dirty="0">
                <a:solidFill>
                  <a:srgbClr val="164194"/>
                </a:solidFill>
                <a:latin typeface="Arial"/>
                <a:cs typeface="Arial"/>
              </a:rPr>
              <a:t>SÉCURITÉ</a:t>
            </a:r>
            <a:r>
              <a:rPr sz="1600" b="1" spc="-10" dirty="0">
                <a:solidFill>
                  <a:srgbClr val="164194"/>
                </a:solidFill>
                <a:latin typeface="Arial"/>
                <a:cs typeface="Arial"/>
              </a:rPr>
              <a:t> </a:t>
            </a:r>
            <a:r>
              <a:rPr sz="1600" b="1" dirty="0">
                <a:solidFill>
                  <a:srgbClr val="164194"/>
                </a:solidFill>
                <a:latin typeface="Arial"/>
                <a:cs typeface="Arial"/>
              </a:rPr>
              <a:t>GÉNIE</a:t>
            </a:r>
            <a:r>
              <a:rPr sz="1600" b="1" spc="-10" dirty="0">
                <a:solidFill>
                  <a:srgbClr val="164194"/>
                </a:solidFill>
                <a:latin typeface="Arial"/>
                <a:cs typeface="Arial"/>
              </a:rPr>
              <a:t> </a:t>
            </a:r>
            <a:r>
              <a:rPr sz="1600" b="1" dirty="0">
                <a:solidFill>
                  <a:srgbClr val="164194"/>
                </a:solidFill>
                <a:latin typeface="Arial"/>
                <a:cs typeface="Arial"/>
              </a:rPr>
              <a:t>CIVIL</a:t>
            </a:r>
            <a:r>
              <a:rPr sz="1600" b="1" spc="-40" dirty="0">
                <a:solidFill>
                  <a:srgbClr val="164194"/>
                </a:solidFill>
                <a:latin typeface="Arial"/>
                <a:cs typeface="Arial"/>
              </a:rPr>
              <a:t> </a:t>
            </a:r>
            <a:r>
              <a:rPr sz="1600" b="1" spc="-10" dirty="0">
                <a:solidFill>
                  <a:srgbClr val="164194"/>
                </a:solidFill>
                <a:latin typeface="Arial"/>
                <a:cs typeface="Arial"/>
              </a:rPr>
              <a:t>MICHELIN</a:t>
            </a:r>
            <a:endParaRPr sz="1600" dirty="0">
              <a:solidFill>
                <a:prstClr val="black"/>
              </a:solidFill>
              <a:latin typeface="Arial"/>
              <a:cs typeface="Arial"/>
            </a:endParaRPr>
          </a:p>
          <a:p>
            <a:pPr marL="12700"/>
            <a:r>
              <a:rPr sz="1600" dirty="0">
                <a:solidFill>
                  <a:srgbClr val="164194"/>
                </a:solidFill>
                <a:latin typeface="Arial"/>
                <a:cs typeface="Arial"/>
              </a:rPr>
              <a:t>Signée</a:t>
            </a:r>
            <a:r>
              <a:rPr sz="1600" spc="-10" dirty="0">
                <a:solidFill>
                  <a:srgbClr val="164194"/>
                </a:solidFill>
                <a:latin typeface="Arial"/>
                <a:cs typeface="Arial"/>
              </a:rPr>
              <a:t> </a:t>
            </a:r>
            <a:r>
              <a:rPr sz="1600" dirty="0">
                <a:solidFill>
                  <a:srgbClr val="164194"/>
                </a:solidFill>
                <a:latin typeface="Arial"/>
                <a:cs typeface="Arial"/>
              </a:rPr>
              <a:t>en</a:t>
            </a:r>
            <a:r>
              <a:rPr sz="1600" spc="-15" dirty="0">
                <a:solidFill>
                  <a:srgbClr val="164194"/>
                </a:solidFill>
                <a:latin typeface="Arial"/>
                <a:cs typeface="Arial"/>
              </a:rPr>
              <a:t> </a:t>
            </a:r>
            <a:r>
              <a:rPr sz="1600" dirty="0">
                <a:solidFill>
                  <a:srgbClr val="164194"/>
                </a:solidFill>
                <a:latin typeface="Arial"/>
                <a:cs typeface="Arial"/>
              </a:rPr>
              <a:t>2022</a:t>
            </a:r>
            <a:r>
              <a:rPr sz="1600" spc="-15" dirty="0">
                <a:solidFill>
                  <a:srgbClr val="164194"/>
                </a:solidFill>
                <a:latin typeface="Arial"/>
                <a:cs typeface="Arial"/>
              </a:rPr>
              <a:t> </a:t>
            </a:r>
            <a:r>
              <a:rPr sz="1600" dirty="0">
                <a:solidFill>
                  <a:srgbClr val="164194"/>
                </a:solidFill>
                <a:latin typeface="Arial"/>
                <a:cs typeface="Arial"/>
              </a:rPr>
              <a:t>pour</a:t>
            </a:r>
            <a:r>
              <a:rPr sz="1600" spc="-15" dirty="0">
                <a:solidFill>
                  <a:srgbClr val="164194"/>
                </a:solidFill>
                <a:latin typeface="Arial"/>
                <a:cs typeface="Arial"/>
              </a:rPr>
              <a:t> </a:t>
            </a:r>
            <a:r>
              <a:rPr sz="1600" dirty="0">
                <a:solidFill>
                  <a:srgbClr val="164194"/>
                </a:solidFill>
                <a:latin typeface="Arial"/>
                <a:cs typeface="Arial"/>
              </a:rPr>
              <a:t>garantir</a:t>
            </a:r>
            <a:r>
              <a:rPr sz="1600" spc="-15" dirty="0">
                <a:solidFill>
                  <a:srgbClr val="164194"/>
                </a:solidFill>
                <a:latin typeface="Arial"/>
                <a:cs typeface="Arial"/>
              </a:rPr>
              <a:t> </a:t>
            </a:r>
            <a:r>
              <a:rPr sz="1600" dirty="0">
                <a:solidFill>
                  <a:srgbClr val="164194"/>
                </a:solidFill>
                <a:latin typeface="Arial"/>
                <a:cs typeface="Arial"/>
              </a:rPr>
              <a:t>à</a:t>
            </a:r>
            <a:r>
              <a:rPr sz="1600" spc="-15" dirty="0">
                <a:solidFill>
                  <a:srgbClr val="164194"/>
                </a:solidFill>
                <a:latin typeface="Arial"/>
                <a:cs typeface="Arial"/>
              </a:rPr>
              <a:t> </a:t>
            </a:r>
            <a:r>
              <a:rPr sz="1600" dirty="0">
                <a:solidFill>
                  <a:srgbClr val="164194"/>
                </a:solidFill>
                <a:latin typeface="Arial"/>
                <a:cs typeface="Arial"/>
              </a:rPr>
              <a:t>nos</a:t>
            </a:r>
            <a:r>
              <a:rPr sz="1600" spc="-15" dirty="0">
                <a:solidFill>
                  <a:srgbClr val="164194"/>
                </a:solidFill>
                <a:latin typeface="Arial"/>
                <a:cs typeface="Arial"/>
              </a:rPr>
              <a:t> </a:t>
            </a:r>
            <a:r>
              <a:rPr sz="1600" dirty="0">
                <a:solidFill>
                  <a:srgbClr val="164194"/>
                </a:solidFill>
                <a:latin typeface="Arial"/>
                <a:cs typeface="Arial"/>
              </a:rPr>
              <a:t>clients</a:t>
            </a:r>
            <a:r>
              <a:rPr sz="1600" spc="-10" dirty="0">
                <a:solidFill>
                  <a:srgbClr val="164194"/>
                </a:solidFill>
                <a:latin typeface="Arial"/>
                <a:cs typeface="Arial"/>
              </a:rPr>
              <a:t> </a:t>
            </a:r>
            <a:r>
              <a:rPr sz="1600" dirty="0">
                <a:solidFill>
                  <a:srgbClr val="164194"/>
                </a:solidFill>
                <a:latin typeface="Arial"/>
                <a:cs typeface="Arial"/>
              </a:rPr>
              <a:t>GC</a:t>
            </a:r>
            <a:r>
              <a:rPr sz="1600" spc="-10" dirty="0">
                <a:solidFill>
                  <a:srgbClr val="164194"/>
                </a:solidFill>
                <a:latin typeface="Arial"/>
                <a:cs typeface="Arial"/>
              </a:rPr>
              <a:t> </a:t>
            </a:r>
            <a:r>
              <a:rPr sz="1600" dirty="0">
                <a:solidFill>
                  <a:srgbClr val="164194"/>
                </a:solidFill>
                <a:latin typeface="Arial"/>
                <a:cs typeface="Arial"/>
              </a:rPr>
              <a:t>leur</a:t>
            </a:r>
            <a:r>
              <a:rPr sz="1600" spc="-10" dirty="0">
                <a:solidFill>
                  <a:srgbClr val="164194"/>
                </a:solidFill>
                <a:latin typeface="Arial"/>
                <a:cs typeface="Arial"/>
              </a:rPr>
              <a:t> sécurité.</a:t>
            </a:r>
            <a:endParaRPr sz="1600" dirty="0">
              <a:solidFill>
                <a:prstClr val="black"/>
              </a:solidFill>
              <a:latin typeface="Arial"/>
              <a:cs typeface="Arial"/>
            </a:endParaRPr>
          </a:p>
          <a:p>
            <a:pPr marL="708025" marR="5080" indent="-165100">
              <a:spcBef>
                <a:spcPts val="490"/>
              </a:spcBef>
              <a:buFont typeface="Arial"/>
              <a:buChar char="-"/>
              <a:tabLst>
                <a:tab pos="708660" algn="l"/>
              </a:tabLst>
            </a:pPr>
            <a:r>
              <a:rPr sz="1600" dirty="0">
                <a:solidFill>
                  <a:srgbClr val="164194"/>
                </a:solidFill>
                <a:latin typeface="Arial"/>
                <a:cs typeface="Arial"/>
              </a:rPr>
              <a:t>s’articule</a:t>
            </a:r>
            <a:r>
              <a:rPr sz="1600" spc="-10" dirty="0">
                <a:solidFill>
                  <a:srgbClr val="164194"/>
                </a:solidFill>
                <a:latin typeface="Arial"/>
                <a:cs typeface="Arial"/>
              </a:rPr>
              <a:t> </a:t>
            </a:r>
            <a:r>
              <a:rPr sz="1600" dirty="0">
                <a:solidFill>
                  <a:srgbClr val="164194"/>
                </a:solidFill>
                <a:latin typeface="Arial"/>
                <a:cs typeface="Arial"/>
              </a:rPr>
              <a:t>autour</a:t>
            </a:r>
            <a:r>
              <a:rPr sz="1600" spc="-10" dirty="0">
                <a:solidFill>
                  <a:srgbClr val="164194"/>
                </a:solidFill>
                <a:latin typeface="Arial"/>
                <a:cs typeface="Arial"/>
              </a:rPr>
              <a:t> </a:t>
            </a:r>
            <a:r>
              <a:rPr sz="1600" dirty="0">
                <a:solidFill>
                  <a:srgbClr val="164194"/>
                </a:solidFill>
                <a:latin typeface="Arial"/>
                <a:cs typeface="Arial"/>
              </a:rPr>
              <a:t>de</a:t>
            </a:r>
            <a:r>
              <a:rPr sz="1600" spc="-15" dirty="0">
                <a:solidFill>
                  <a:srgbClr val="164194"/>
                </a:solidFill>
                <a:latin typeface="Arial"/>
                <a:cs typeface="Arial"/>
              </a:rPr>
              <a:t> </a:t>
            </a:r>
            <a:r>
              <a:rPr sz="1600" dirty="0">
                <a:solidFill>
                  <a:srgbClr val="164194"/>
                </a:solidFill>
                <a:latin typeface="Arial"/>
                <a:cs typeface="Arial"/>
              </a:rPr>
              <a:t>4</a:t>
            </a:r>
            <a:r>
              <a:rPr sz="1600" spc="-10" dirty="0">
                <a:solidFill>
                  <a:srgbClr val="164194"/>
                </a:solidFill>
                <a:latin typeface="Arial"/>
                <a:cs typeface="Arial"/>
              </a:rPr>
              <a:t> </a:t>
            </a:r>
            <a:r>
              <a:rPr sz="1600" dirty="0">
                <a:solidFill>
                  <a:srgbClr val="164194"/>
                </a:solidFill>
                <a:latin typeface="Arial"/>
                <a:cs typeface="Arial"/>
              </a:rPr>
              <a:t>pôles</a:t>
            </a:r>
            <a:r>
              <a:rPr sz="1600" spc="-15" dirty="0">
                <a:solidFill>
                  <a:srgbClr val="164194"/>
                </a:solidFill>
                <a:latin typeface="Arial"/>
                <a:cs typeface="Arial"/>
              </a:rPr>
              <a:t> </a:t>
            </a:r>
            <a:r>
              <a:rPr sz="1600" dirty="0">
                <a:solidFill>
                  <a:srgbClr val="164194"/>
                </a:solidFill>
                <a:latin typeface="Arial"/>
                <a:cs typeface="Arial"/>
              </a:rPr>
              <a:t>:</a:t>
            </a:r>
            <a:r>
              <a:rPr sz="1600" spc="-5" dirty="0">
                <a:solidFill>
                  <a:srgbClr val="164194"/>
                </a:solidFill>
                <a:latin typeface="Arial"/>
                <a:cs typeface="Arial"/>
              </a:rPr>
              <a:t> </a:t>
            </a:r>
            <a:r>
              <a:rPr sz="1600" dirty="0">
                <a:solidFill>
                  <a:srgbClr val="164194"/>
                </a:solidFill>
                <a:latin typeface="Arial"/>
                <a:cs typeface="Arial"/>
              </a:rPr>
              <a:t>le</a:t>
            </a:r>
            <a:r>
              <a:rPr sz="1600" spc="-15" dirty="0">
                <a:solidFill>
                  <a:srgbClr val="164194"/>
                </a:solidFill>
                <a:latin typeface="Arial"/>
                <a:cs typeface="Arial"/>
              </a:rPr>
              <a:t> </a:t>
            </a:r>
            <a:r>
              <a:rPr sz="1600" dirty="0">
                <a:solidFill>
                  <a:srgbClr val="164194"/>
                </a:solidFill>
                <a:latin typeface="Arial"/>
                <a:cs typeface="Arial"/>
              </a:rPr>
              <a:t>comportement</a:t>
            </a:r>
            <a:r>
              <a:rPr sz="1600" spc="-5" dirty="0">
                <a:solidFill>
                  <a:srgbClr val="164194"/>
                </a:solidFill>
                <a:latin typeface="Arial"/>
                <a:cs typeface="Arial"/>
              </a:rPr>
              <a:t> </a:t>
            </a:r>
            <a:r>
              <a:rPr sz="1600" dirty="0">
                <a:solidFill>
                  <a:srgbClr val="164194"/>
                </a:solidFill>
                <a:latin typeface="Arial"/>
                <a:cs typeface="Arial"/>
              </a:rPr>
              <a:t>-</a:t>
            </a:r>
            <a:r>
              <a:rPr sz="1600" spc="-5" dirty="0">
                <a:solidFill>
                  <a:srgbClr val="164194"/>
                </a:solidFill>
                <a:latin typeface="Arial"/>
                <a:cs typeface="Arial"/>
              </a:rPr>
              <a:t> </a:t>
            </a:r>
            <a:r>
              <a:rPr lang="fr-FR" sz="1600" spc="-5" dirty="0">
                <a:solidFill>
                  <a:srgbClr val="164194"/>
                </a:solidFill>
                <a:latin typeface="Arial"/>
                <a:cs typeface="Arial"/>
              </a:rPr>
              <a:t>l</a:t>
            </a:r>
            <a:r>
              <a:rPr sz="1600" dirty="0" err="1">
                <a:solidFill>
                  <a:srgbClr val="164194"/>
                </a:solidFill>
                <a:latin typeface="Arial"/>
                <a:cs typeface="Arial"/>
              </a:rPr>
              <a:t>es</a:t>
            </a:r>
            <a:r>
              <a:rPr sz="1600" spc="-15" dirty="0">
                <a:solidFill>
                  <a:srgbClr val="164194"/>
                </a:solidFill>
                <a:latin typeface="Arial"/>
                <a:cs typeface="Arial"/>
              </a:rPr>
              <a:t> </a:t>
            </a:r>
            <a:r>
              <a:rPr sz="1600" dirty="0">
                <a:solidFill>
                  <a:srgbClr val="164194"/>
                </a:solidFill>
                <a:latin typeface="Arial"/>
                <a:cs typeface="Arial"/>
              </a:rPr>
              <a:t>équipements</a:t>
            </a:r>
            <a:r>
              <a:rPr sz="1600" spc="-10" dirty="0">
                <a:solidFill>
                  <a:srgbClr val="164194"/>
                </a:solidFill>
                <a:latin typeface="Arial"/>
                <a:cs typeface="Arial"/>
              </a:rPr>
              <a:t> </a:t>
            </a:r>
            <a:r>
              <a:rPr sz="1600" dirty="0">
                <a:solidFill>
                  <a:srgbClr val="164194"/>
                </a:solidFill>
                <a:latin typeface="Arial"/>
                <a:cs typeface="Arial"/>
              </a:rPr>
              <a:t>et</a:t>
            </a:r>
            <a:r>
              <a:rPr sz="1600" spc="-15" dirty="0">
                <a:solidFill>
                  <a:srgbClr val="164194"/>
                </a:solidFill>
                <a:latin typeface="Arial"/>
                <a:cs typeface="Arial"/>
              </a:rPr>
              <a:t> </a:t>
            </a:r>
            <a:r>
              <a:rPr sz="1600" dirty="0">
                <a:solidFill>
                  <a:srgbClr val="164194"/>
                </a:solidFill>
                <a:latin typeface="Arial"/>
                <a:cs typeface="Arial"/>
              </a:rPr>
              <a:t>moyens</a:t>
            </a:r>
            <a:r>
              <a:rPr sz="1600" spc="-5" dirty="0">
                <a:solidFill>
                  <a:srgbClr val="164194"/>
                </a:solidFill>
                <a:latin typeface="Arial"/>
                <a:cs typeface="Arial"/>
              </a:rPr>
              <a:t> </a:t>
            </a:r>
            <a:r>
              <a:rPr sz="1600" dirty="0">
                <a:solidFill>
                  <a:srgbClr val="164194"/>
                </a:solidFill>
                <a:latin typeface="Arial"/>
                <a:cs typeface="Arial"/>
              </a:rPr>
              <a:t>mis</a:t>
            </a:r>
            <a:r>
              <a:rPr sz="1600" spc="-10" dirty="0">
                <a:solidFill>
                  <a:srgbClr val="164194"/>
                </a:solidFill>
                <a:latin typeface="Arial"/>
                <a:cs typeface="Arial"/>
              </a:rPr>
              <a:t> </a:t>
            </a:r>
            <a:r>
              <a:rPr sz="1600" dirty="0">
                <a:solidFill>
                  <a:srgbClr val="164194"/>
                </a:solidFill>
                <a:latin typeface="Arial"/>
                <a:cs typeface="Arial"/>
              </a:rPr>
              <a:t>en</a:t>
            </a:r>
            <a:r>
              <a:rPr sz="1600" spc="-10" dirty="0">
                <a:solidFill>
                  <a:srgbClr val="164194"/>
                </a:solidFill>
                <a:latin typeface="Arial"/>
                <a:cs typeface="Arial"/>
              </a:rPr>
              <a:t> </a:t>
            </a:r>
            <a:r>
              <a:rPr sz="1600" dirty="0">
                <a:solidFill>
                  <a:srgbClr val="164194"/>
                </a:solidFill>
                <a:latin typeface="Arial"/>
                <a:cs typeface="Arial"/>
              </a:rPr>
              <a:t>œuvre</a:t>
            </a:r>
            <a:r>
              <a:rPr sz="1600" spc="-10" dirty="0">
                <a:solidFill>
                  <a:srgbClr val="164194"/>
                </a:solidFill>
                <a:latin typeface="Arial"/>
                <a:cs typeface="Arial"/>
              </a:rPr>
              <a:t> </a:t>
            </a:r>
            <a:r>
              <a:rPr sz="1600" dirty="0">
                <a:solidFill>
                  <a:srgbClr val="164194"/>
                </a:solidFill>
                <a:latin typeface="Arial"/>
                <a:cs typeface="Arial"/>
              </a:rPr>
              <a:t>-</a:t>
            </a:r>
            <a:r>
              <a:rPr sz="1600" spc="-5" dirty="0">
                <a:solidFill>
                  <a:srgbClr val="164194"/>
                </a:solidFill>
                <a:latin typeface="Arial"/>
                <a:cs typeface="Arial"/>
              </a:rPr>
              <a:t> </a:t>
            </a:r>
            <a:r>
              <a:rPr sz="1600" dirty="0">
                <a:solidFill>
                  <a:srgbClr val="164194"/>
                </a:solidFill>
                <a:latin typeface="Arial"/>
                <a:cs typeface="Arial"/>
              </a:rPr>
              <a:t>le</a:t>
            </a:r>
            <a:r>
              <a:rPr sz="1600" spc="-10" dirty="0">
                <a:solidFill>
                  <a:srgbClr val="164194"/>
                </a:solidFill>
                <a:latin typeface="Arial"/>
                <a:cs typeface="Arial"/>
              </a:rPr>
              <a:t> contrôle </a:t>
            </a:r>
            <a:r>
              <a:rPr sz="1600" dirty="0">
                <a:solidFill>
                  <a:srgbClr val="164194"/>
                </a:solidFill>
                <a:latin typeface="Arial"/>
                <a:cs typeface="Arial"/>
              </a:rPr>
              <a:t>des</a:t>
            </a:r>
            <a:r>
              <a:rPr sz="1600" spc="-10" dirty="0">
                <a:solidFill>
                  <a:srgbClr val="164194"/>
                </a:solidFill>
                <a:latin typeface="Arial"/>
                <a:cs typeface="Arial"/>
              </a:rPr>
              <a:t> </a:t>
            </a:r>
            <a:r>
              <a:rPr sz="1600" dirty="0">
                <a:solidFill>
                  <a:srgbClr val="164194"/>
                </a:solidFill>
                <a:latin typeface="Arial"/>
                <a:cs typeface="Arial"/>
              </a:rPr>
              <a:t>standards</a:t>
            </a:r>
            <a:r>
              <a:rPr sz="1600" spc="-5" dirty="0">
                <a:solidFill>
                  <a:srgbClr val="164194"/>
                </a:solidFill>
                <a:latin typeface="Arial"/>
                <a:cs typeface="Arial"/>
              </a:rPr>
              <a:t> </a:t>
            </a:r>
            <a:r>
              <a:rPr sz="1600" dirty="0">
                <a:solidFill>
                  <a:srgbClr val="164194"/>
                </a:solidFill>
                <a:latin typeface="Arial"/>
                <a:cs typeface="Arial"/>
              </a:rPr>
              <a:t>-</a:t>
            </a:r>
            <a:r>
              <a:rPr sz="1600" spc="-5" dirty="0">
                <a:solidFill>
                  <a:srgbClr val="164194"/>
                </a:solidFill>
                <a:latin typeface="Arial"/>
                <a:cs typeface="Arial"/>
              </a:rPr>
              <a:t> </a:t>
            </a:r>
            <a:r>
              <a:rPr sz="1600" dirty="0">
                <a:solidFill>
                  <a:srgbClr val="164194"/>
                </a:solidFill>
                <a:latin typeface="Arial"/>
                <a:cs typeface="Arial"/>
              </a:rPr>
              <a:t>la</a:t>
            </a:r>
            <a:r>
              <a:rPr sz="1600" spc="-5" dirty="0">
                <a:solidFill>
                  <a:srgbClr val="164194"/>
                </a:solidFill>
                <a:latin typeface="Arial"/>
                <a:cs typeface="Arial"/>
              </a:rPr>
              <a:t> </a:t>
            </a:r>
            <a:r>
              <a:rPr sz="1600" spc="-10" dirty="0">
                <a:solidFill>
                  <a:srgbClr val="164194"/>
                </a:solidFill>
                <a:latin typeface="Arial"/>
                <a:cs typeface="Arial"/>
              </a:rPr>
              <a:t>formation.</a:t>
            </a:r>
            <a:endParaRPr sz="1600" dirty="0">
              <a:solidFill>
                <a:prstClr val="black"/>
              </a:solidFill>
              <a:latin typeface="Arial"/>
              <a:cs typeface="Arial"/>
            </a:endParaRPr>
          </a:p>
          <a:p>
            <a:pPr marL="708025" indent="-165735">
              <a:buFont typeface="Arial"/>
              <a:buChar char="-"/>
              <a:tabLst>
                <a:tab pos="708660" algn="l"/>
              </a:tabLst>
            </a:pPr>
            <a:r>
              <a:rPr sz="1600" dirty="0">
                <a:solidFill>
                  <a:srgbClr val="164194"/>
                </a:solidFill>
                <a:latin typeface="Arial"/>
                <a:cs typeface="Arial"/>
              </a:rPr>
              <a:t>CACES</a:t>
            </a:r>
            <a:r>
              <a:rPr sz="1600" spc="-25" dirty="0">
                <a:solidFill>
                  <a:srgbClr val="164194"/>
                </a:solidFill>
                <a:latin typeface="Arial"/>
                <a:cs typeface="Arial"/>
              </a:rPr>
              <a:t> </a:t>
            </a:r>
            <a:r>
              <a:rPr sz="1600" dirty="0">
                <a:solidFill>
                  <a:srgbClr val="164194"/>
                </a:solidFill>
                <a:latin typeface="Arial"/>
                <a:cs typeface="Arial"/>
              </a:rPr>
              <a:t>(Certificats</a:t>
            </a:r>
            <a:r>
              <a:rPr sz="1600" spc="-15" dirty="0">
                <a:solidFill>
                  <a:srgbClr val="164194"/>
                </a:solidFill>
                <a:latin typeface="Arial"/>
                <a:cs typeface="Arial"/>
              </a:rPr>
              <a:t> </a:t>
            </a:r>
            <a:r>
              <a:rPr sz="1600" dirty="0">
                <a:solidFill>
                  <a:srgbClr val="164194"/>
                </a:solidFill>
                <a:latin typeface="Arial"/>
                <a:cs typeface="Arial"/>
              </a:rPr>
              <a:t>d’Aptitude</a:t>
            </a:r>
            <a:r>
              <a:rPr sz="1600" spc="-20" dirty="0">
                <a:solidFill>
                  <a:srgbClr val="164194"/>
                </a:solidFill>
                <a:latin typeface="Arial"/>
                <a:cs typeface="Arial"/>
              </a:rPr>
              <a:t> </a:t>
            </a:r>
            <a:r>
              <a:rPr sz="1600" dirty="0">
                <a:solidFill>
                  <a:srgbClr val="164194"/>
                </a:solidFill>
                <a:latin typeface="Arial"/>
                <a:cs typeface="Arial"/>
              </a:rPr>
              <a:t>à</a:t>
            </a:r>
            <a:r>
              <a:rPr sz="1600" spc="-20" dirty="0">
                <a:solidFill>
                  <a:srgbClr val="164194"/>
                </a:solidFill>
                <a:latin typeface="Arial"/>
                <a:cs typeface="Arial"/>
              </a:rPr>
              <a:t> </a:t>
            </a:r>
            <a:r>
              <a:rPr sz="1600" dirty="0">
                <a:solidFill>
                  <a:srgbClr val="164194"/>
                </a:solidFill>
                <a:latin typeface="Arial"/>
                <a:cs typeface="Arial"/>
              </a:rPr>
              <a:t>la</a:t>
            </a:r>
            <a:r>
              <a:rPr sz="1600" spc="-25" dirty="0">
                <a:solidFill>
                  <a:srgbClr val="164194"/>
                </a:solidFill>
                <a:latin typeface="Arial"/>
                <a:cs typeface="Arial"/>
              </a:rPr>
              <a:t> </a:t>
            </a:r>
            <a:r>
              <a:rPr sz="1600" dirty="0">
                <a:solidFill>
                  <a:srgbClr val="164194"/>
                </a:solidFill>
                <a:latin typeface="Arial"/>
                <a:cs typeface="Arial"/>
              </a:rPr>
              <a:t>Conduite</a:t>
            </a:r>
            <a:r>
              <a:rPr sz="1600" spc="-20" dirty="0">
                <a:solidFill>
                  <a:srgbClr val="164194"/>
                </a:solidFill>
                <a:latin typeface="Arial"/>
                <a:cs typeface="Arial"/>
              </a:rPr>
              <a:t> </a:t>
            </a:r>
            <a:r>
              <a:rPr sz="1600" dirty="0">
                <a:solidFill>
                  <a:srgbClr val="164194"/>
                </a:solidFill>
                <a:latin typeface="Arial"/>
                <a:cs typeface="Arial"/>
              </a:rPr>
              <a:t>En</a:t>
            </a:r>
            <a:r>
              <a:rPr sz="1600" spc="-15" dirty="0">
                <a:solidFill>
                  <a:srgbClr val="164194"/>
                </a:solidFill>
                <a:latin typeface="Arial"/>
                <a:cs typeface="Arial"/>
              </a:rPr>
              <a:t> </a:t>
            </a:r>
            <a:r>
              <a:rPr sz="1600" dirty="0">
                <a:solidFill>
                  <a:srgbClr val="164194"/>
                </a:solidFill>
                <a:latin typeface="Arial"/>
                <a:cs typeface="Arial"/>
              </a:rPr>
              <a:t>Sécurité)</a:t>
            </a:r>
            <a:r>
              <a:rPr sz="1600" spc="-15" dirty="0">
                <a:solidFill>
                  <a:srgbClr val="164194"/>
                </a:solidFill>
                <a:latin typeface="Arial"/>
                <a:cs typeface="Arial"/>
              </a:rPr>
              <a:t> </a:t>
            </a:r>
            <a:r>
              <a:rPr sz="1600" dirty="0">
                <a:solidFill>
                  <a:srgbClr val="164194"/>
                </a:solidFill>
                <a:latin typeface="Arial"/>
                <a:cs typeface="Arial"/>
              </a:rPr>
              <a:t>obligatoire</a:t>
            </a:r>
            <a:r>
              <a:rPr sz="1600" spc="-25" dirty="0">
                <a:solidFill>
                  <a:srgbClr val="164194"/>
                </a:solidFill>
                <a:latin typeface="Arial"/>
                <a:cs typeface="Arial"/>
              </a:rPr>
              <a:t> </a:t>
            </a:r>
            <a:r>
              <a:rPr sz="1600" dirty="0">
                <a:solidFill>
                  <a:srgbClr val="164194"/>
                </a:solidFill>
                <a:latin typeface="Arial"/>
                <a:cs typeface="Arial"/>
              </a:rPr>
              <a:t>pour</a:t>
            </a:r>
            <a:r>
              <a:rPr sz="1600" spc="-20" dirty="0">
                <a:solidFill>
                  <a:srgbClr val="164194"/>
                </a:solidFill>
                <a:latin typeface="Arial"/>
                <a:cs typeface="Arial"/>
              </a:rPr>
              <a:t> </a:t>
            </a:r>
            <a:r>
              <a:rPr sz="1600" dirty="0">
                <a:solidFill>
                  <a:srgbClr val="164194"/>
                </a:solidFill>
                <a:latin typeface="Arial"/>
                <a:cs typeface="Arial"/>
              </a:rPr>
              <a:t>nos</a:t>
            </a:r>
            <a:r>
              <a:rPr sz="1600" spc="-20" dirty="0">
                <a:solidFill>
                  <a:srgbClr val="164194"/>
                </a:solidFill>
                <a:latin typeface="Arial"/>
                <a:cs typeface="Arial"/>
              </a:rPr>
              <a:t> </a:t>
            </a:r>
            <a:r>
              <a:rPr sz="1600" dirty="0">
                <a:solidFill>
                  <a:srgbClr val="164194"/>
                </a:solidFill>
                <a:latin typeface="Arial"/>
                <a:cs typeface="Arial"/>
              </a:rPr>
              <a:t>experts</a:t>
            </a:r>
            <a:r>
              <a:rPr sz="1600" spc="-20" dirty="0">
                <a:solidFill>
                  <a:srgbClr val="164194"/>
                </a:solidFill>
                <a:latin typeface="Arial"/>
                <a:cs typeface="Arial"/>
              </a:rPr>
              <a:t> </a:t>
            </a:r>
            <a:r>
              <a:rPr sz="1600" dirty="0">
                <a:solidFill>
                  <a:srgbClr val="164194"/>
                </a:solidFill>
                <a:latin typeface="Arial"/>
                <a:cs typeface="Arial"/>
              </a:rPr>
              <a:t>Génie</a:t>
            </a:r>
            <a:r>
              <a:rPr sz="1600" spc="-15" dirty="0">
                <a:solidFill>
                  <a:srgbClr val="164194"/>
                </a:solidFill>
                <a:latin typeface="Arial"/>
                <a:cs typeface="Arial"/>
              </a:rPr>
              <a:t> </a:t>
            </a:r>
            <a:r>
              <a:rPr sz="1600" spc="-10" dirty="0">
                <a:solidFill>
                  <a:srgbClr val="164194"/>
                </a:solidFill>
                <a:latin typeface="Arial"/>
                <a:cs typeface="Arial"/>
              </a:rPr>
              <a:t>Civil</a:t>
            </a:r>
            <a:endParaRPr sz="1600" dirty="0">
              <a:solidFill>
                <a:prstClr val="black"/>
              </a:solidFill>
              <a:latin typeface="Arial"/>
              <a:cs typeface="Arial"/>
            </a:endParaRPr>
          </a:p>
          <a:p>
            <a:pPr marL="708025" indent="-165735">
              <a:buFont typeface="Arial"/>
              <a:buChar char="-"/>
              <a:tabLst>
                <a:tab pos="708660" algn="l"/>
              </a:tabLst>
            </a:pPr>
            <a:r>
              <a:rPr sz="1600" dirty="0">
                <a:solidFill>
                  <a:srgbClr val="164194"/>
                </a:solidFill>
                <a:latin typeface="Arial"/>
                <a:cs typeface="Arial"/>
              </a:rPr>
              <a:t>Audits</a:t>
            </a:r>
            <a:r>
              <a:rPr sz="1600" spc="-20" dirty="0">
                <a:solidFill>
                  <a:srgbClr val="164194"/>
                </a:solidFill>
                <a:latin typeface="Arial"/>
                <a:cs typeface="Arial"/>
              </a:rPr>
              <a:t> </a:t>
            </a:r>
            <a:r>
              <a:rPr sz="1600" dirty="0">
                <a:solidFill>
                  <a:srgbClr val="164194"/>
                </a:solidFill>
                <a:latin typeface="Arial"/>
                <a:cs typeface="Arial"/>
              </a:rPr>
              <a:t>réalisés</a:t>
            </a:r>
            <a:r>
              <a:rPr sz="1600" spc="-5" dirty="0">
                <a:solidFill>
                  <a:srgbClr val="164194"/>
                </a:solidFill>
                <a:latin typeface="Arial"/>
                <a:cs typeface="Arial"/>
              </a:rPr>
              <a:t> </a:t>
            </a:r>
            <a:r>
              <a:rPr sz="1600" dirty="0">
                <a:solidFill>
                  <a:srgbClr val="164194"/>
                </a:solidFill>
                <a:latin typeface="Arial"/>
                <a:cs typeface="Arial"/>
              </a:rPr>
              <a:t>par</a:t>
            </a:r>
            <a:r>
              <a:rPr sz="1600" spc="-10" dirty="0">
                <a:solidFill>
                  <a:srgbClr val="164194"/>
                </a:solidFill>
                <a:latin typeface="Arial"/>
                <a:cs typeface="Arial"/>
              </a:rPr>
              <a:t> </a:t>
            </a:r>
            <a:r>
              <a:rPr sz="1600" dirty="0">
                <a:solidFill>
                  <a:srgbClr val="164194"/>
                </a:solidFill>
                <a:latin typeface="Arial"/>
                <a:cs typeface="Arial"/>
              </a:rPr>
              <a:t>le</a:t>
            </a:r>
            <a:r>
              <a:rPr sz="1600" spc="-15" dirty="0">
                <a:solidFill>
                  <a:srgbClr val="164194"/>
                </a:solidFill>
                <a:latin typeface="Arial"/>
                <a:cs typeface="Arial"/>
              </a:rPr>
              <a:t> </a:t>
            </a:r>
            <a:r>
              <a:rPr sz="1600" dirty="0">
                <a:solidFill>
                  <a:srgbClr val="164194"/>
                </a:solidFill>
                <a:latin typeface="Arial"/>
                <a:cs typeface="Arial"/>
              </a:rPr>
              <a:t>Centre</a:t>
            </a:r>
            <a:r>
              <a:rPr sz="1600" spc="-10" dirty="0">
                <a:solidFill>
                  <a:srgbClr val="164194"/>
                </a:solidFill>
                <a:latin typeface="Arial"/>
                <a:cs typeface="Arial"/>
              </a:rPr>
              <a:t> </a:t>
            </a:r>
            <a:r>
              <a:rPr sz="1600" dirty="0">
                <a:solidFill>
                  <a:srgbClr val="164194"/>
                </a:solidFill>
                <a:latin typeface="Arial"/>
                <a:cs typeface="Arial"/>
              </a:rPr>
              <a:t>de</a:t>
            </a:r>
            <a:r>
              <a:rPr sz="1600" spc="-10" dirty="0">
                <a:solidFill>
                  <a:srgbClr val="164194"/>
                </a:solidFill>
                <a:latin typeface="Arial"/>
                <a:cs typeface="Arial"/>
              </a:rPr>
              <a:t> </a:t>
            </a:r>
            <a:r>
              <a:rPr sz="1600" dirty="0">
                <a:solidFill>
                  <a:srgbClr val="164194"/>
                </a:solidFill>
                <a:latin typeface="Arial"/>
                <a:cs typeface="Arial"/>
              </a:rPr>
              <a:t>Formation</a:t>
            </a:r>
            <a:r>
              <a:rPr sz="1600" spc="-5" dirty="0">
                <a:solidFill>
                  <a:srgbClr val="164194"/>
                </a:solidFill>
                <a:latin typeface="Arial"/>
                <a:cs typeface="Arial"/>
              </a:rPr>
              <a:t> </a:t>
            </a:r>
            <a:r>
              <a:rPr sz="1600" spc="-10" dirty="0">
                <a:solidFill>
                  <a:srgbClr val="164194"/>
                </a:solidFill>
                <a:latin typeface="Arial"/>
                <a:cs typeface="Arial"/>
              </a:rPr>
              <a:t>Michelin.</a:t>
            </a:r>
            <a:endParaRPr sz="1600" dirty="0">
              <a:solidFill>
                <a:prstClr val="black"/>
              </a:solidFill>
              <a:latin typeface="Arial"/>
              <a:cs typeface="Arial"/>
            </a:endParaRPr>
          </a:p>
          <a:p>
            <a:pPr>
              <a:spcBef>
                <a:spcPts val="30"/>
              </a:spcBef>
            </a:pPr>
            <a:endParaRPr sz="1950" dirty="0">
              <a:solidFill>
                <a:prstClr val="black"/>
              </a:solidFill>
              <a:latin typeface="Arial"/>
              <a:cs typeface="Arial"/>
            </a:endParaRPr>
          </a:p>
          <a:p>
            <a:pPr marL="48895"/>
            <a:r>
              <a:rPr sz="1600" b="1" dirty="0">
                <a:solidFill>
                  <a:srgbClr val="164194"/>
                </a:solidFill>
                <a:latin typeface="Arial"/>
                <a:cs typeface="Arial"/>
              </a:rPr>
              <a:t>JOURNÉES</a:t>
            </a:r>
            <a:r>
              <a:rPr sz="1600" b="1" spc="-40" dirty="0">
                <a:solidFill>
                  <a:srgbClr val="164194"/>
                </a:solidFill>
                <a:latin typeface="Arial"/>
                <a:cs typeface="Arial"/>
              </a:rPr>
              <a:t> </a:t>
            </a:r>
            <a:r>
              <a:rPr sz="1600" b="1" spc="-10" dirty="0">
                <a:solidFill>
                  <a:srgbClr val="164194"/>
                </a:solidFill>
                <a:latin typeface="Arial"/>
                <a:cs typeface="Arial"/>
              </a:rPr>
              <a:t>SECURITÉ</a:t>
            </a:r>
            <a:endParaRPr sz="1600" dirty="0">
              <a:solidFill>
                <a:prstClr val="black"/>
              </a:solidFill>
              <a:latin typeface="Arial"/>
              <a:cs typeface="Arial"/>
            </a:endParaRPr>
          </a:p>
          <a:p>
            <a:pPr marL="48895"/>
            <a:r>
              <a:rPr sz="1600" dirty="0">
                <a:solidFill>
                  <a:srgbClr val="164194"/>
                </a:solidFill>
                <a:latin typeface="Arial"/>
                <a:cs typeface="Arial"/>
              </a:rPr>
              <a:t>Organisées</a:t>
            </a:r>
            <a:r>
              <a:rPr sz="1600" spc="-5" dirty="0">
                <a:solidFill>
                  <a:srgbClr val="164194"/>
                </a:solidFill>
                <a:latin typeface="Arial"/>
                <a:cs typeface="Arial"/>
              </a:rPr>
              <a:t> </a:t>
            </a:r>
            <a:r>
              <a:rPr sz="1600" dirty="0">
                <a:solidFill>
                  <a:srgbClr val="164194"/>
                </a:solidFill>
                <a:latin typeface="Arial"/>
                <a:cs typeface="Arial"/>
              </a:rPr>
              <a:t>sur votre</a:t>
            </a:r>
            <a:r>
              <a:rPr sz="1600" spc="-5" dirty="0">
                <a:solidFill>
                  <a:srgbClr val="164194"/>
                </a:solidFill>
                <a:latin typeface="Arial"/>
                <a:cs typeface="Arial"/>
              </a:rPr>
              <a:t> </a:t>
            </a:r>
            <a:r>
              <a:rPr sz="1600" dirty="0">
                <a:solidFill>
                  <a:srgbClr val="164194"/>
                </a:solidFill>
                <a:latin typeface="Arial"/>
                <a:cs typeface="Arial"/>
              </a:rPr>
              <a:t>site pour</a:t>
            </a:r>
            <a:r>
              <a:rPr sz="1600" spc="-10" dirty="0">
                <a:solidFill>
                  <a:srgbClr val="164194"/>
                </a:solidFill>
                <a:latin typeface="Arial"/>
                <a:cs typeface="Arial"/>
              </a:rPr>
              <a:t> </a:t>
            </a:r>
            <a:r>
              <a:rPr sz="1600" dirty="0">
                <a:solidFill>
                  <a:srgbClr val="164194"/>
                </a:solidFill>
                <a:latin typeface="Arial"/>
                <a:cs typeface="Arial"/>
              </a:rPr>
              <a:t>vos conducteurs</a:t>
            </a:r>
            <a:r>
              <a:rPr sz="1600" spc="-5" dirty="0">
                <a:solidFill>
                  <a:srgbClr val="164194"/>
                </a:solidFill>
                <a:latin typeface="Arial"/>
                <a:cs typeface="Arial"/>
              </a:rPr>
              <a:t> </a:t>
            </a:r>
            <a:r>
              <a:rPr sz="1600" dirty="0">
                <a:solidFill>
                  <a:srgbClr val="164194"/>
                </a:solidFill>
                <a:latin typeface="Arial"/>
                <a:cs typeface="Arial"/>
              </a:rPr>
              <a:t>(véhicules de</a:t>
            </a:r>
            <a:r>
              <a:rPr sz="1600" spc="-10" dirty="0">
                <a:solidFill>
                  <a:srgbClr val="164194"/>
                </a:solidFill>
                <a:latin typeface="Arial"/>
                <a:cs typeface="Arial"/>
              </a:rPr>
              <a:t> </a:t>
            </a:r>
            <a:r>
              <a:rPr sz="1600" dirty="0">
                <a:solidFill>
                  <a:srgbClr val="164194"/>
                </a:solidFill>
                <a:latin typeface="Arial"/>
                <a:cs typeface="Arial"/>
              </a:rPr>
              <a:t>fonction, de</a:t>
            </a:r>
            <a:r>
              <a:rPr sz="1600" spc="-10" dirty="0">
                <a:solidFill>
                  <a:srgbClr val="164194"/>
                </a:solidFill>
                <a:latin typeface="Arial"/>
                <a:cs typeface="Arial"/>
              </a:rPr>
              <a:t> </a:t>
            </a:r>
            <a:r>
              <a:rPr sz="1600" dirty="0">
                <a:solidFill>
                  <a:srgbClr val="164194"/>
                </a:solidFill>
                <a:latin typeface="Arial"/>
                <a:cs typeface="Arial"/>
              </a:rPr>
              <a:t>service ou</a:t>
            </a:r>
            <a:r>
              <a:rPr sz="1600" spc="-5" dirty="0">
                <a:solidFill>
                  <a:srgbClr val="164194"/>
                </a:solidFill>
                <a:latin typeface="Arial"/>
                <a:cs typeface="Arial"/>
              </a:rPr>
              <a:t> </a:t>
            </a:r>
            <a:r>
              <a:rPr sz="1600" spc="-10" dirty="0">
                <a:solidFill>
                  <a:srgbClr val="164194"/>
                </a:solidFill>
                <a:latin typeface="Arial"/>
                <a:cs typeface="Arial"/>
              </a:rPr>
              <a:t>personnels).</a:t>
            </a:r>
            <a:endParaRPr sz="1600" dirty="0">
              <a:solidFill>
                <a:prstClr val="black"/>
              </a:solidFill>
              <a:latin typeface="Arial"/>
              <a:cs typeface="Arial"/>
            </a:endParaRPr>
          </a:p>
        </p:txBody>
      </p:sp>
    </p:spTree>
    <p:extLst>
      <p:ext uri="{BB962C8B-B14F-4D97-AF65-F5344CB8AC3E}">
        <p14:creationId xmlns:p14="http://schemas.microsoft.com/office/powerpoint/2010/main" val="352071558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87FB492-E1CA-2254-92F2-599512F57DAE}"/>
              </a:ext>
            </a:extLst>
          </p:cNvPr>
          <p:cNvSpPr>
            <a:spLocks noGrp="1"/>
          </p:cNvSpPr>
          <p:nvPr>
            <p:ph type="ctrTitle"/>
          </p:nvPr>
        </p:nvSpPr>
        <p:spPr>
          <a:xfrm>
            <a:off x="527290" y="1562535"/>
            <a:ext cx="5096933" cy="2387600"/>
          </a:xfrm>
        </p:spPr>
        <p:txBody>
          <a:bodyPr/>
          <a:lstStyle/>
          <a:p>
            <a:pPr marL="16913">
              <a:spcBef>
                <a:spcPts val="140"/>
              </a:spcBef>
            </a:pPr>
            <a:r>
              <a:rPr lang="fr-FR" sz="6000" spc="-13" dirty="0">
                <a:solidFill>
                  <a:srgbClr val="FFFFFF"/>
                </a:solidFill>
              </a:rPr>
              <a:t>Politique</a:t>
            </a:r>
            <a:br>
              <a:rPr lang="fr-FR" sz="6000" dirty="0"/>
            </a:br>
            <a:r>
              <a:rPr lang="fr-FR" sz="6000" dirty="0">
                <a:solidFill>
                  <a:srgbClr val="FFFFFF"/>
                </a:solidFill>
              </a:rPr>
              <a:t>SANTÉ</a:t>
            </a:r>
            <a:r>
              <a:rPr lang="fr-FR" sz="6000" spc="7" dirty="0">
                <a:solidFill>
                  <a:srgbClr val="FFFFFF"/>
                </a:solidFill>
              </a:rPr>
              <a:t> </a:t>
            </a:r>
            <a:r>
              <a:rPr lang="fr-FR" sz="6000" dirty="0">
                <a:solidFill>
                  <a:srgbClr val="FFFFFF"/>
                </a:solidFill>
              </a:rPr>
              <a:t>-</a:t>
            </a:r>
            <a:r>
              <a:rPr lang="fr-FR" sz="6000" spc="-47" dirty="0">
                <a:solidFill>
                  <a:srgbClr val="FFFFFF"/>
                </a:solidFill>
              </a:rPr>
              <a:t> </a:t>
            </a:r>
            <a:r>
              <a:rPr lang="fr-FR" sz="6000" spc="-13" dirty="0">
                <a:solidFill>
                  <a:srgbClr val="FFFFFF"/>
                </a:solidFill>
              </a:rPr>
              <a:t>SÉCURITÉ</a:t>
            </a:r>
            <a:endParaRPr lang="fr-FR" dirty="0"/>
          </a:p>
        </p:txBody>
      </p:sp>
      <p:sp>
        <p:nvSpPr>
          <p:cNvPr id="5" name="object 9">
            <a:extLst>
              <a:ext uri="{FF2B5EF4-FFF2-40B4-BE49-F238E27FC236}">
                <a16:creationId xmlns:a16="http://schemas.microsoft.com/office/drawing/2014/main" id="{7DAE2464-6B09-5263-EBA4-D7E1ACBEC5B3}"/>
              </a:ext>
            </a:extLst>
          </p:cNvPr>
          <p:cNvSpPr txBox="1"/>
          <p:nvPr/>
        </p:nvSpPr>
        <p:spPr>
          <a:xfrm>
            <a:off x="898702" y="4101665"/>
            <a:ext cx="4354111" cy="726672"/>
          </a:xfrm>
          <a:prstGeom prst="rect">
            <a:avLst/>
          </a:prstGeom>
        </p:spPr>
        <p:txBody>
          <a:bodyPr vert="horz" wrap="square" lIns="0" tIns="18604" rIns="0" bIns="0" rtlCol="0">
            <a:spAutoFit/>
          </a:bodyPr>
          <a:lstStyle/>
          <a:p>
            <a:pPr marL="16913" algn="ctr">
              <a:spcBef>
                <a:spcPts val="146"/>
              </a:spcBef>
            </a:pPr>
            <a:r>
              <a:rPr sz="2800" b="1" kern="0" dirty="0">
                <a:solidFill>
                  <a:srgbClr val="FFFFFF"/>
                </a:solidFill>
                <a:latin typeface="Arial"/>
                <a:cs typeface="Arial"/>
              </a:rPr>
              <a:t>Euromaster</a:t>
            </a:r>
            <a:r>
              <a:rPr sz="2800" b="1" kern="0" spc="-127" dirty="0">
                <a:solidFill>
                  <a:srgbClr val="FFFFFF"/>
                </a:solidFill>
                <a:latin typeface="Arial"/>
                <a:cs typeface="Arial"/>
              </a:rPr>
              <a:t> </a:t>
            </a:r>
            <a:r>
              <a:rPr sz="2800" b="1" kern="0" spc="-13" dirty="0">
                <a:solidFill>
                  <a:srgbClr val="FFFFFF"/>
                </a:solidFill>
                <a:latin typeface="Arial"/>
                <a:cs typeface="Arial"/>
              </a:rPr>
              <a:t>France</a:t>
            </a:r>
            <a:endParaRPr sz="2800" kern="0" dirty="0">
              <a:solidFill>
                <a:sysClr val="windowText" lastClr="000000"/>
              </a:solidFill>
              <a:latin typeface="Arial"/>
              <a:cs typeface="Arial"/>
            </a:endParaRPr>
          </a:p>
          <a:p>
            <a:pPr marL="16913" algn="ctr">
              <a:spcBef>
                <a:spcPts val="47"/>
              </a:spcBef>
            </a:pPr>
            <a:r>
              <a:rPr b="1" kern="0" spc="-27" dirty="0">
                <a:solidFill>
                  <a:srgbClr val="FFFFFF"/>
                </a:solidFill>
                <a:latin typeface="Arial"/>
                <a:cs typeface="Arial"/>
              </a:rPr>
              <a:t>2024</a:t>
            </a:r>
            <a:endParaRPr kern="0" dirty="0">
              <a:solidFill>
                <a:sysClr val="windowText" lastClr="000000"/>
              </a:solidFill>
              <a:latin typeface="Arial"/>
              <a:cs typeface="Arial"/>
            </a:endParaRPr>
          </a:p>
        </p:txBody>
      </p:sp>
      <p:pic>
        <p:nvPicPr>
          <p:cNvPr id="6" name="object 7">
            <a:extLst>
              <a:ext uri="{FF2B5EF4-FFF2-40B4-BE49-F238E27FC236}">
                <a16:creationId xmlns:a16="http://schemas.microsoft.com/office/drawing/2014/main" id="{061BC158-61CB-3839-139F-675CF29F8C77}"/>
              </a:ext>
            </a:extLst>
          </p:cNvPr>
          <p:cNvPicPr/>
          <p:nvPr/>
        </p:nvPicPr>
        <p:blipFill>
          <a:blip r:embed="rId2" cstate="print"/>
          <a:stretch>
            <a:fillRect/>
          </a:stretch>
        </p:blipFill>
        <p:spPr>
          <a:xfrm>
            <a:off x="8689150" y="500299"/>
            <a:ext cx="2869705" cy="970097"/>
          </a:xfrm>
          <a:prstGeom prst="rect">
            <a:avLst/>
          </a:prstGeom>
        </p:spPr>
      </p:pic>
      <p:pic>
        <p:nvPicPr>
          <p:cNvPr id="7" name="object 5">
            <a:extLst>
              <a:ext uri="{FF2B5EF4-FFF2-40B4-BE49-F238E27FC236}">
                <a16:creationId xmlns:a16="http://schemas.microsoft.com/office/drawing/2014/main" id="{965261B0-DC75-23A8-7ACF-E6C46ADA477A}"/>
              </a:ext>
            </a:extLst>
          </p:cNvPr>
          <p:cNvPicPr/>
          <p:nvPr/>
        </p:nvPicPr>
        <p:blipFill>
          <a:blip r:embed="rId3" cstate="print"/>
          <a:stretch>
            <a:fillRect/>
          </a:stretch>
        </p:blipFill>
        <p:spPr>
          <a:xfrm>
            <a:off x="7679006" y="5430927"/>
            <a:ext cx="4176700" cy="1233933"/>
          </a:xfrm>
          <a:prstGeom prst="rect">
            <a:avLst/>
          </a:prstGeom>
        </p:spPr>
      </p:pic>
    </p:spTree>
    <p:extLst>
      <p:ext uri="{BB962C8B-B14F-4D97-AF65-F5344CB8AC3E}">
        <p14:creationId xmlns:p14="http://schemas.microsoft.com/office/powerpoint/2010/main" val="59260324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p:txBody>
          <a:bodyPr/>
          <a:lstStyle/>
          <a:p>
            <a:r>
              <a:rPr lang="fr-FR" sz="3200" b="1" dirty="0"/>
              <a:t>Principes fondateurs</a:t>
            </a:r>
          </a:p>
        </p:txBody>
      </p:sp>
      <p:grpSp>
        <p:nvGrpSpPr>
          <p:cNvPr id="6" name="object 3">
            <a:extLst>
              <a:ext uri="{FF2B5EF4-FFF2-40B4-BE49-F238E27FC236}">
                <a16:creationId xmlns:a16="http://schemas.microsoft.com/office/drawing/2014/main" id="{41F176E3-4F03-72AD-0385-D61BB4AEBDFC}"/>
              </a:ext>
            </a:extLst>
          </p:cNvPr>
          <p:cNvGrpSpPr/>
          <p:nvPr/>
        </p:nvGrpSpPr>
        <p:grpSpPr>
          <a:xfrm>
            <a:off x="346798" y="1620778"/>
            <a:ext cx="5488091" cy="2594370"/>
            <a:chOff x="245369" y="1019555"/>
            <a:chExt cx="4121150" cy="1948180"/>
          </a:xfrm>
        </p:grpSpPr>
        <p:pic>
          <p:nvPicPr>
            <p:cNvPr id="7" name="object 4">
              <a:extLst>
                <a:ext uri="{FF2B5EF4-FFF2-40B4-BE49-F238E27FC236}">
                  <a16:creationId xmlns:a16="http://schemas.microsoft.com/office/drawing/2014/main" id="{13AA7F58-F8AA-D80E-DB0A-86F24FE2557A}"/>
                </a:ext>
              </a:extLst>
            </p:cNvPr>
            <p:cNvPicPr/>
            <p:nvPr/>
          </p:nvPicPr>
          <p:blipFill>
            <a:blip r:embed="rId2" cstate="print"/>
            <a:stretch>
              <a:fillRect/>
            </a:stretch>
          </p:blipFill>
          <p:spPr>
            <a:xfrm>
              <a:off x="245369" y="1019555"/>
              <a:ext cx="4120885" cy="1947672"/>
            </a:xfrm>
            <a:prstGeom prst="rect">
              <a:avLst/>
            </a:prstGeom>
          </p:spPr>
        </p:pic>
        <p:pic>
          <p:nvPicPr>
            <p:cNvPr id="8" name="object 5">
              <a:extLst>
                <a:ext uri="{FF2B5EF4-FFF2-40B4-BE49-F238E27FC236}">
                  <a16:creationId xmlns:a16="http://schemas.microsoft.com/office/drawing/2014/main" id="{569523E8-E334-B22E-1366-A5DA4E2E1634}"/>
                </a:ext>
              </a:extLst>
            </p:cNvPr>
            <p:cNvPicPr/>
            <p:nvPr/>
          </p:nvPicPr>
          <p:blipFill>
            <a:blip r:embed="rId3" cstate="print"/>
            <a:stretch>
              <a:fillRect/>
            </a:stretch>
          </p:blipFill>
          <p:spPr>
            <a:xfrm>
              <a:off x="268223" y="1042415"/>
              <a:ext cx="4020312" cy="1847087"/>
            </a:xfrm>
            <a:prstGeom prst="rect">
              <a:avLst/>
            </a:prstGeom>
          </p:spPr>
        </p:pic>
        <p:sp>
          <p:nvSpPr>
            <p:cNvPr id="9" name="object 6">
              <a:extLst>
                <a:ext uri="{FF2B5EF4-FFF2-40B4-BE49-F238E27FC236}">
                  <a16:creationId xmlns:a16="http://schemas.microsoft.com/office/drawing/2014/main" id="{4F3DD703-3931-FC1C-360A-77E74E741DAC}"/>
                </a:ext>
              </a:extLst>
            </p:cNvPr>
            <p:cNvSpPr/>
            <p:nvPr/>
          </p:nvSpPr>
          <p:spPr>
            <a:xfrm>
              <a:off x="263651" y="1037843"/>
              <a:ext cx="4029710" cy="1856739"/>
            </a:xfrm>
            <a:custGeom>
              <a:avLst/>
              <a:gdLst/>
              <a:ahLst/>
              <a:cxnLst/>
              <a:rect l="l" t="t" r="r" b="b"/>
              <a:pathLst>
                <a:path w="4029710" h="1856739">
                  <a:moveTo>
                    <a:pt x="0" y="1856231"/>
                  </a:moveTo>
                  <a:lnTo>
                    <a:pt x="4029455" y="1856231"/>
                  </a:lnTo>
                  <a:lnTo>
                    <a:pt x="4029455" y="0"/>
                  </a:lnTo>
                  <a:lnTo>
                    <a:pt x="0" y="0"/>
                  </a:lnTo>
                  <a:lnTo>
                    <a:pt x="0" y="1856231"/>
                  </a:lnTo>
                  <a:close/>
                </a:path>
              </a:pathLst>
            </a:custGeom>
            <a:ln w="9144">
              <a:solidFill>
                <a:srgbClr val="5B9BD4"/>
              </a:solidFill>
            </a:ln>
          </p:spPr>
          <p:txBody>
            <a:bodyPr wrap="square" lIns="0" tIns="0" rIns="0" bIns="0" rtlCol="0"/>
            <a:lstStyle/>
            <a:p>
              <a:endParaRPr sz="2397" kern="0">
                <a:solidFill>
                  <a:sysClr val="windowText" lastClr="000000"/>
                </a:solidFill>
              </a:endParaRPr>
            </a:p>
          </p:txBody>
        </p:sp>
      </p:grpSp>
      <p:sp>
        <p:nvSpPr>
          <p:cNvPr id="10" name="object 7">
            <a:extLst>
              <a:ext uri="{FF2B5EF4-FFF2-40B4-BE49-F238E27FC236}">
                <a16:creationId xmlns:a16="http://schemas.microsoft.com/office/drawing/2014/main" id="{DF480696-3F4E-BA40-48E1-BA61A2BEF579}"/>
              </a:ext>
            </a:extLst>
          </p:cNvPr>
          <p:cNvSpPr/>
          <p:nvPr/>
        </p:nvSpPr>
        <p:spPr>
          <a:xfrm>
            <a:off x="5948195" y="1600483"/>
            <a:ext cx="28751" cy="4396392"/>
          </a:xfrm>
          <a:custGeom>
            <a:avLst/>
            <a:gdLst/>
            <a:ahLst/>
            <a:cxnLst/>
            <a:rect l="l" t="t" r="r" b="b"/>
            <a:pathLst>
              <a:path w="21589" h="3301365">
                <a:moveTo>
                  <a:pt x="0" y="0"/>
                </a:moveTo>
                <a:lnTo>
                  <a:pt x="21336" y="3300895"/>
                </a:lnTo>
              </a:path>
            </a:pathLst>
          </a:custGeom>
          <a:ln w="9143">
            <a:solidFill>
              <a:srgbClr val="5B9BD4"/>
            </a:solidFill>
          </a:ln>
        </p:spPr>
        <p:txBody>
          <a:bodyPr wrap="square" lIns="0" tIns="0" rIns="0" bIns="0" rtlCol="0"/>
          <a:lstStyle/>
          <a:p>
            <a:endParaRPr sz="2397" kern="0">
              <a:solidFill>
                <a:sysClr val="windowText" lastClr="000000"/>
              </a:solidFill>
            </a:endParaRPr>
          </a:p>
        </p:txBody>
      </p:sp>
      <p:grpSp>
        <p:nvGrpSpPr>
          <p:cNvPr id="11" name="object 8">
            <a:extLst>
              <a:ext uri="{FF2B5EF4-FFF2-40B4-BE49-F238E27FC236}">
                <a16:creationId xmlns:a16="http://schemas.microsoft.com/office/drawing/2014/main" id="{B756B29F-E332-A76A-A45B-33C68DC12F8D}"/>
              </a:ext>
            </a:extLst>
          </p:cNvPr>
          <p:cNvGrpSpPr/>
          <p:nvPr/>
        </p:nvGrpSpPr>
        <p:grpSpPr>
          <a:xfrm>
            <a:off x="6159270" y="1620790"/>
            <a:ext cx="5877923" cy="3332599"/>
            <a:chOff x="4610104" y="1019564"/>
            <a:chExt cx="4413885" cy="2502535"/>
          </a:xfrm>
        </p:grpSpPr>
        <p:pic>
          <p:nvPicPr>
            <p:cNvPr id="12" name="object 9">
              <a:extLst>
                <a:ext uri="{FF2B5EF4-FFF2-40B4-BE49-F238E27FC236}">
                  <a16:creationId xmlns:a16="http://schemas.microsoft.com/office/drawing/2014/main" id="{90D5A368-096C-4B30-474B-2F09D5917520}"/>
                </a:ext>
              </a:extLst>
            </p:cNvPr>
            <p:cNvPicPr/>
            <p:nvPr/>
          </p:nvPicPr>
          <p:blipFill>
            <a:blip r:embed="rId4" cstate="print"/>
            <a:stretch>
              <a:fillRect/>
            </a:stretch>
          </p:blipFill>
          <p:spPr>
            <a:xfrm>
              <a:off x="4610104" y="1019564"/>
              <a:ext cx="4413494" cy="2502391"/>
            </a:xfrm>
            <a:prstGeom prst="rect">
              <a:avLst/>
            </a:prstGeom>
          </p:spPr>
        </p:pic>
        <p:pic>
          <p:nvPicPr>
            <p:cNvPr id="13" name="object 10">
              <a:extLst>
                <a:ext uri="{FF2B5EF4-FFF2-40B4-BE49-F238E27FC236}">
                  <a16:creationId xmlns:a16="http://schemas.microsoft.com/office/drawing/2014/main" id="{7EC756BD-C8AB-C260-B654-70F2ACDA38EA}"/>
                </a:ext>
              </a:extLst>
            </p:cNvPr>
            <p:cNvPicPr/>
            <p:nvPr/>
          </p:nvPicPr>
          <p:blipFill>
            <a:blip r:embed="rId5" cstate="print"/>
            <a:stretch>
              <a:fillRect/>
            </a:stretch>
          </p:blipFill>
          <p:spPr>
            <a:xfrm>
              <a:off x="4632959" y="1042415"/>
              <a:ext cx="4312920" cy="2401823"/>
            </a:xfrm>
            <a:prstGeom prst="rect">
              <a:avLst/>
            </a:prstGeom>
          </p:spPr>
        </p:pic>
        <p:sp>
          <p:nvSpPr>
            <p:cNvPr id="14" name="object 11">
              <a:extLst>
                <a:ext uri="{FF2B5EF4-FFF2-40B4-BE49-F238E27FC236}">
                  <a16:creationId xmlns:a16="http://schemas.microsoft.com/office/drawing/2014/main" id="{26CBBC1B-A5E0-418B-59C6-5E73F161139C}"/>
                </a:ext>
              </a:extLst>
            </p:cNvPr>
            <p:cNvSpPr/>
            <p:nvPr/>
          </p:nvSpPr>
          <p:spPr>
            <a:xfrm>
              <a:off x="4628387" y="1037843"/>
              <a:ext cx="4322445" cy="2411095"/>
            </a:xfrm>
            <a:custGeom>
              <a:avLst/>
              <a:gdLst/>
              <a:ahLst/>
              <a:cxnLst/>
              <a:rect l="l" t="t" r="r" b="b"/>
              <a:pathLst>
                <a:path w="4322445" h="2411095">
                  <a:moveTo>
                    <a:pt x="0" y="2410967"/>
                  </a:moveTo>
                  <a:lnTo>
                    <a:pt x="4322064" y="2410967"/>
                  </a:lnTo>
                  <a:lnTo>
                    <a:pt x="4322064" y="0"/>
                  </a:lnTo>
                  <a:lnTo>
                    <a:pt x="0" y="0"/>
                  </a:lnTo>
                  <a:lnTo>
                    <a:pt x="0" y="2410967"/>
                  </a:lnTo>
                  <a:close/>
                </a:path>
              </a:pathLst>
            </a:custGeom>
            <a:ln w="9144">
              <a:solidFill>
                <a:srgbClr val="5B9BD4"/>
              </a:solidFill>
            </a:ln>
          </p:spPr>
          <p:txBody>
            <a:bodyPr wrap="square" lIns="0" tIns="0" rIns="0" bIns="0" rtlCol="0"/>
            <a:lstStyle/>
            <a:p>
              <a:endParaRPr sz="2397" kern="0">
                <a:solidFill>
                  <a:sysClr val="windowText" lastClr="000000"/>
                </a:solidFill>
              </a:endParaRPr>
            </a:p>
          </p:txBody>
        </p:sp>
      </p:grpSp>
      <p:sp>
        <p:nvSpPr>
          <p:cNvPr id="15" name="object 12">
            <a:extLst>
              <a:ext uri="{FF2B5EF4-FFF2-40B4-BE49-F238E27FC236}">
                <a16:creationId xmlns:a16="http://schemas.microsoft.com/office/drawing/2014/main" id="{0E6456C6-5D47-D939-1BA3-9711ABDC7FA8}"/>
              </a:ext>
            </a:extLst>
          </p:cNvPr>
          <p:cNvSpPr txBox="1"/>
          <p:nvPr/>
        </p:nvSpPr>
        <p:spPr>
          <a:xfrm>
            <a:off x="786514" y="5106706"/>
            <a:ext cx="4436137" cy="905826"/>
          </a:xfrm>
          <a:prstGeom prst="rect">
            <a:avLst/>
          </a:prstGeom>
        </p:spPr>
        <p:txBody>
          <a:bodyPr vert="horz" wrap="square" lIns="0" tIns="16067" rIns="0" bIns="0" rtlCol="0">
            <a:spAutoFit/>
          </a:bodyPr>
          <a:lstStyle/>
          <a:p>
            <a:pPr algn="ctr">
              <a:spcBef>
                <a:spcPts val="127"/>
              </a:spcBef>
            </a:pPr>
            <a:r>
              <a:rPr sz="1864" b="1" i="1" kern="0" spc="-13" dirty="0">
                <a:solidFill>
                  <a:srgbClr val="002060"/>
                </a:solidFill>
                <a:latin typeface="Arial"/>
                <a:cs typeface="Arial"/>
              </a:rPr>
              <a:t>Le</a:t>
            </a:r>
            <a:r>
              <a:rPr sz="1864" b="1" i="1" kern="0" spc="-107" dirty="0">
                <a:solidFill>
                  <a:srgbClr val="002060"/>
                </a:solidFill>
                <a:latin typeface="Arial"/>
                <a:cs typeface="Arial"/>
              </a:rPr>
              <a:t> </a:t>
            </a:r>
            <a:r>
              <a:rPr sz="1864" b="1" i="1" kern="0" spc="-27" dirty="0">
                <a:solidFill>
                  <a:srgbClr val="002060"/>
                </a:solidFill>
                <a:latin typeface="Arial"/>
                <a:cs typeface="Arial"/>
              </a:rPr>
              <a:t>leadership</a:t>
            </a:r>
            <a:r>
              <a:rPr sz="1864" b="1" i="1" kern="0" spc="-33" dirty="0">
                <a:solidFill>
                  <a:srgbClr val="002060"/>
                </a:solidFill>
                <a:latin typeface="Arial"/>
                <a:cs typeface="Arial"/>
              </a:rPr>
              <a:t> </a:t>
            </a:r>
            <a:r>
              <a:rPr sz="1864" b="1" i="1" kern="0" spc="-47" dirty="0">
                <a:solidFill>
                  <a:srgbClr val="002060"/>
                </a:solidFill>
                <a:latin typeface="Arial"/>
                <a:cs typeface="Arial"/>
              </a:rPr>
              <a:t>sécurité des</a:t>
            </a:r>
            <a:r>
              <a:rPr sz="1864" b="1" i="1" kern="0" spc="-73" dirty="0">
                <a:solidFill>
                  <a:srgbClr val="002060"/>
                </a:solidFill>
                <a:latin typeface="Arial"/>
                <a:cs typeface="Arial"/>
              </a:rPr>
              <a:t> </a:t>
            </a:r>
            <a:r>
              <a:rPr sz="1864" b="1" i="1" kern="0" spc="-27" dirty="0">
                <a:solidFill>
                  <a:srgbClr val="002060"/>
                </a:solidFill>
                <a:latin typeface="Arial"/>
                <a:cs typeface="Arial"/>
              </a:rPr>
              <a:t>managers</a:t>
            </a:r>
            <a:r>
              <a:rPr sz="1864" b="1" i="1" kern="0" spc="-13" dirty="0">
                <a:solidFill>
                  <a:srgbClr val="002060"/>
                </a:solidFill>
                <a:latin typeface="Arial"/>
                <a:cs typeface="Arial"/>
              </a:rPr>
              <a:t> </a:t>
            </a:r>
            <a:r>
              <a:rPr sz="1864" i="1" kern="0" spc="-33" dirty="0">
                <a:solidFill>
                  <a:srgbClr val="002060"/>
                </a:solidFill>
                <a:latin typeface="Arial"/>
                <a:cs typeface="Arial"/>
              </a:rPr>
              <a:t>est</a:t>
            </a:r>
            <a:endParaRPr sz="1864" kern="0">
              <a:solidFill>
                <a:srgbClr val="002060"/>
              </a:solidFill>
              <a:latin typeface="Arial"/>
              <a:cs typeface="Arial"/>
            </a:endParaRPr>
          </a:p>
          <a:p>
            <a:pPr marL="613081" marR="613081" algn="ctr">
              <a:lnSpc>
                <a:spcPts val="2264"/>
              </a:lnSpc>
              <a:spcBef>
                <a:spcPts val="53"/>
              </a:spcBef>
            </a:pPr>
            <a:r>
              <a:rPr sz="1864" i="1" kern="0" dirty="0">
                <a:solidFill>
                  <a:srgbClr val="002060"/>
                </a:solidFill>
                <a:latin typeface="Arial"/>
                <a:cs typeface="Arial"/>
              </a:rPr>
              <a:t>incontournable</a:t>
            </a:r>
            <a:r>
              <a:rPr sz="1864" i="1" kern="0" spc="127" dirty="0">
                <a:solidFill>
                  <a:srgbClr val="002060"/>
                </a:solidFill>
                <a:latin typeface="Arial"/>
                <a:cs typeface="Arial"/>
              </a:rPr>
              <a:t> </a:t>
            </a:r>
            <a:r>
              <a:rPr sz="1864" i="1" kern="0" dirty="0">
                <a:solidFill>
                  <a:srgbClr val="002060"/>
                </a:solidFill>
                <a:latin typeface="Arial"/>
                <a:cs typeface="Arial"/>
              </a:rPr>
              <a:t>pour</a:t>
            </a:r>
            <a:r>
              <a:rPr sz="1864" i="1" kern="0" spc="60" dirty="0">
                <a:solidFill>
                  <a:srgbClr val="002060"/>
                </a:solidFill>
                <a:latin typeface="Arial"/>
                <a:cs typeface="Arial"/>
              </a:rPr>
              <a:t> </a:t>
            </a:r>
            <a:r>
              <a:rPr sz="1864" i="1" kern="0" spc="-13" dirty="0">
                <a:solidFill>
                  <a:srgbClr val="002060"/>
                </a:solidFill>
                <a:latin typeface="Arial"/>
                <a:cs typeface="Arial"/>
              </a:rPr>
              <a:t>améliorer </a:t>
            </a:r>
            <a:r>
              <a:rPr sz="1864" i="1" kern="0" dirty="0">
                <a:solidFill>
                  <a:srgbClr val="002060"/>
                </a:solidFill>
                <a:latin typeface="Arial"/>
                <a:cs typeface="Arial"/>
              </a:rPr>
              <a:t>la</a:t>
            </a:r>
            <a:r>
              <a:rPr sz="1864" i="1" kern="0" spc="33" dirty="0">
                <a:solidFill>
                  <a:srgbClr val="002060"/>
                </a:solidFill>
                <a:latin typeface="Arial"/>
                <a:cs typeface="Arial"/>
              </a:rPr>
              <a:t> </a:t>
            </a:r>
            <a:r>
              <a:rPr sz="1864" i="1" kern="0" dirty="0">
                <a:solidFill>
                  <a:srgbClr val="002060"/>
                </a:solidFill>
                <a:latin typeface="Arial"/>
                <a:cs typeface="Arial"/>
              </a:rPr>
              <a:t>culture</a:t>
            </a:r>
            <a:r>
              <a:rPr sz="1864" i="1" kern="0" spc="53" dirty="0">
                <a:solidFill>
                  <a:srgbClr val="002060"/>
                </a:solidFill>
                <a:latin typeface="Arial"/>
                <a:cs typeface="Arial"/>
              </a:rPr>
              <a:t> </a:t>
            </a:r>
            <a:r>
              <a:rPr sz="1864" i="1" kern="0" dirty="0">
                <a:solidFill>
                  <a:srgbClr val="002060"/>
                </a:solidFill>
                <a:latin typeface="Arial"/>
                <a:cs typeface="Arial"/>
              </a:rPr>
              <a:t>de</a:t>
            </a:r>
            <a:r>
              <a:rPr sz="1864" i="1" kern="0" spc="80" dirty="0">
                <a:solidFill>
                  <a:srgbClr val="002060"/>
                </a:solidFill>
                <a:latin typeface="Arial"/>
                <a:cs typeface="Arial"/>
              </a:rPr>
              <a:t> </a:t>
            </a:r>
            <a:r>
              <a:rPr sz="1864" i="1" kern="0" spc="-13" dirty="0">
                <a:solidFill>
                  <a:srgbClr val="002060"/>
                </a:solidFill>
                <a:latin typeface="Arial"/>
                <a:cs typeface="Arial"/>
              </a:rPr>
              <a:t>sécurité.</a:t>
            </a:r>
            <a:endParaRPr sz="1864" kern="0">
              <a:solidFill>
                <a:srgbClr val="002060"/>
              </a:solidFill>
              <a:latin typeface="Arial"/>
              <a:cs typeface="Arial"/>
            </a:endParaRPr>
          </a:p>
        </p:txBody>
      </p:sp>
      <p:sp>
        <p:nvSpPr>
          <p:cNvPr id="16" name="object 13">
            <a:extLst>
              <a:ext uri="{FF2B5EF4-FFF2-40B4-BE49-F238E27FC236}">
                <a16:creationId xmlns:a16="http://schemas.microsoft.com/office/drawing/2014/main" id="{46772B97-8F99-ACCF-1E2C-AA01FB138711}"/>
              </a:ext>
            </a:extLst>
          </p:cNvPr>
          <p:cNvSpPr txBox="1"/>
          <p:nvPr/>
        </p:nvSpPr>
        <p:spPr>
          <a:xfrm>
            <a:off x="6835254" y="5106706"/>
            <a:ext cx="4557906" cy="905826"/>
          </a:xfrm>
          <a:prstGeom prst="rect">
            <a:avLst/>
          </a:prstGeom>
        </p:spPr>
        <p:txBody>
          <a:bodyPr vert="horz" wrap="square" lIns="0" tIns="16067" rIns="0" bIns="0" rtlCol="0">
            <a:spAutoFit/>
          </a:bodyPr>
          <a:lstStyle/>
          <a:p>
            <a:pPr algn="ctr">
              <a:spcBef>
                <a:spcPts val="127"/>
              </a:spcBef>
            </a:pPr>
            <a:r>
              <a:rPr sz="1864" b="1" i="1" kern="0" spc="-33" dirty="0">
                <a:solidFill>
                  <a:srgbClr val="002060"/>
                </a:solidFill>
                <a:latin typeface="Arial"/>
                <a:cs typeface="Arial"/>
              </a:rPr>
              <a:t>Chaque</a:t>
            </a:r>
            <a:r>
              <a:rPr sz="1864" b="1" i="1" kern="0" spc="7" dirty="0">
                <a:solidFill>
                  <a:srgbClr val="002060"/>
                </a:solidFill>
                <a:latin typeface="Arial"/>
                <a:cs typeface="Arial"/>
              </a:rPr>
              <a:t> </a:t>
            </a:r>
            <a:r>
              <a:rPr sz="1864" b="1" i="1" kern="0" spc="-33" dirty="0">
                <a:solidFill>
                  <a:srgbClr val="002060"/>
                </a:solidFill>
                <a:latin typeface="Arial"/>
                <a:cs typeface="Arial"/>
              </a:rPr>
              <a:t>acteur</a:t>
            </a:r>
            <a:r>
              <a:rPr sz="1864" i="1" kern="0" spc="-33" dirty="0">
                <a:solidFill>
                  <a:srgbClr val="002060"/>
                </a:solidFill>
                <a:latin typeface="Arial"/>
                <a:cs typeface="Arial"/>
              </a:rPr>
              <a:t>,</a:t>
            </a:r>
            <a:r>
              <a:rPr sz="1864" i="1" kern="0" spc="20" dirty="0">
                <a:solidFill>
                  <a:srgbClr val="002060"/>
                </a:solidFill>
                <a:latin typeface="Arial"/>
                <a:cs typeface="Arial"/>
              </a:rPr>
              <a:t> </a:t>
            </a:r>
            <a:r>
              <a:rPr sz="1864" i="1" kern="0" dirty="0">
                <a:solidFill>
                  <a:srgbClr val="002060"/>
                </a:solidFill>
                <a:latin typeface="Arial"/>
                <a:cs typeface="Arial"/>
              </a:rPr>
              <a:t>quelle</a:t>
            </a:r>
            <a:r>
              <a:rPr sz="1864" i="1" kern="0" spc="-40" dirty="0">
                <a:solidFill>
                  <a:srgbClr val="002060"/>
                </a:solidFill>
                <a:latin typeface="Arial"/>
                <a:cs typeface="Arial"/>
              </a:rPr>
              <a:t> </a:t>
            </a:r>
            <a:r>
              <a:rPr sz="1864" i="1" kern="0" dirty="0">
                <a:solidFill>
                  <a:srgbClr val="002060"/>
                </a:solidFill>
                <a:latin typeface="Arial"/>
                <a:cs typeface="Arial"/>
              </a:rPr>
              <a:t>que soit</a:t>
            </a:r>
            <a:r>
              <a:rPr sz="1864" i="1" kern="0" spc="-20" dirty="0">
                <a:solidFill>
                  <a:srgbClr val="002060"/>
                </a:solidFill>
                <a:latin typeface="Arial"/>
                <a:cs typeface="Arial"/>
              </a:rPr>
              <a:t> </a:t>
            </a:r>
            <a:r>
              <a:rPr sz="1864" i="1" kern="0" spc="-13" dirty="0">
                <a:solidFill>
                  <a:srgbClr val="002060"/>
                </a:solidFill>
                <a:latin typeface="Arial"/>
                <a:cs typeface="Arial"/>
              </a:rPr>
              <a:t>sa</a:t>
            </a:r>
            <a:r>
              <a:rPr sz="1864" i="1" kern="0" spc="-33" dirty="0">
                <a:solidFill>
                  <a:srgbClr val="002060"/>
                </a:solidFill>
                <a:latin typeface="Arial"/>
                <a:cs typeface="Arial"/>
              </a:rPr>
              <a:t> </a:t>
            </a:r>
            <a:r>
              <a:rPr sz="1864" i="1" kern="0" spc="-13" dirty="0">
                <a:solidFill>
                  <a:srgbClr val="002060"/>
                </a:solidFill>
                <a:latin typeface="Arial"/>
                <a:cs typeface="Arial"/>
              </a:rPr>
              <a:t>position,</a:t>
            </a:r>
            <a:endParaRPr sz="1864" kern="0">
              <a:solidFill>
                <a:srgbClr val="002060"/>
              </a:solidFill>
              <a:latin typeface="Arial"/>
              <a:cs typeface="Arial"/>
            </a:endParaRPr>
          </a:p>
          <a:p>
            <a:pPr marL="414358" marR="408439" algn="ctr">
              <a:lnSpc>
                <a:spcPts val="2264"/>
              </a:lnSpc>
              <a:spcBef>
                <a:spcPts val="53"/>
              </a:spcBef>
            </a:pPr>
            <a:r>
              <a:rPr sz="1864" i="1" kern="0" dirty="0">
                <a:solidFill>
                  <a:srgbClr val="002060"/>
                </a:solidFill>
                <a:latin typeface="Arial"/>
                <a:cs typeface="Arial"/>
              </a:rPr>
              <a:t>doit</a:t>
            </a:r>
            <a:r>
              <a:rPr sz="1864" i="1" kern="0" spc="-7" dirty="0">
                <a:solidFill>
                  <a:srgbClr val="002060"/>
                </a:solidFill>
                <a:latin typeface="Arial"/>
                <a:cs typeface="Arial"/>
              </a:rPr>
              <a:t> </a:t>
            </a:r>
            <a:r>
              <a:rPr sz="1864" i="1" kern="0" dirty="0">
                <a:solidFill>
                  <a:srgbClr val="002060"/>
                </a:solidFill>
                <a:latin typeface="Arial"/>
                <a:cs typeface="Arial"/>
              </a:rPr>
              <a:t>s’engager</a:t>
            </a:r>
            <a:r>
              <a:rPr sz="1864" i="1" kern="0" spc="53" dirty="0">
                <a:solidFill>
                  <a:srgbClr val="002060"/>
                </a:solidFill>
                <a:latin typeface="Arial"/>
                <a:cs typeface="Arial"/>
              </a:rPr>
              <a:t> </a:t>
            </a:r>
            <a:r>
              <a:rPr sz="1864" i="1" kern="0" dirty="0">
                <a:solidFill>
                  <a:srgbClr val="002060"/>
                </a:solidFill>
                <a:latin typeface="Arial"/>
                <a:cs typeface="Arial"/>
              </a:rPr>
              <a:t>dans</a:t>
            </a:r>
            <a:r>
              <a:rPr sz="1864" i="1" kern="0" spc="-27" dirty="0">
                <a:solidFill>
                  <a:srgbClr val="002060"/>
                </a:solidFill>
                <a:latin typeface="Arial"/>
                <a:cs typeface="Arial"/>
              </a:rPr>
              <a:t> </a:t>
            </a:r>
            <a:r>
              <a:rPr sz="1864" i="1" kern="0" dirty="0">
                <a:solidFill>
                  <a:srgbClr val="002060"/>
                </a:solidFill>
                <a:latin typeface="Arial"/>
                <a:cs typeface="Arial"/>
              </a:rPr>
              <a:t>la</a:t>
            </a:r>
            <a:r>
              <a:rPr sz="1864" i="1" kern="0" spc="-27" dirty="0">
                <a:solidFill>
                  <a:srgbClr val="002060"/>
                </a:solidFill>
                <a:latin typeface="Arial"/>
                <a:cs typeface="Arial"/>
              </a:rPr>
              <a:t> </a:t>
            </a:r>
            <a:r>
              <a:rPr sz="1864" i="1" kern="0" dirty="0">
                <a:solidFill>
                  <a:srgbClr val="002060"/>
                </a:solidFill>
                <a:latin typeface="Arial"/>
                <a:cs typeface="Arial"/>
              </a:rPr>
              <a:t>démarche</a:t>
            </a:r>
            <a:r>
              <a:rPr sz="1864" i="1" kern="0" spc="47" dirty="0">
                <a:solidFill>
                  <a:srgbClr val="002060"/>
                </a:solidFill>
                <a:latin typeface="Arial"/>
                <a:cs typeface="Arial"/>
              </a:rPr>
              <a:t> </a:t>
            </a:r>
            <a:r>
              <a:rPr sz="1864" i="1" kern="0" spc="-33" dirty="0">
                <a:solidFill>
                  <a:srgbClr val="002060"/>
                </a:solidFill>
                <a:latin typeface="Arial"/>
                <a:cs typeface="Arial"/>
              </a:rPr>
              <a:t>et </a:t>
            </a:r>
            <a:r>
              <a:rPr sz="1864" i="1" kern="0" dirty="0">
                <a:solidFill>
                  <a:srgbClr val="002060"/>
                </a:solidFill>
                <a:latin typeface="Arial"/>
                <a:cs typeface="Arial"/>
              </a:rPr>
              <a:t>le</a:t>
            </a:r>
            <a:r>
              <a:rPr sz="1864" i="1" kern="0" spc="47" dirty="0">
                <a:solidFill>
                  <a:srgbClr val="002060"/>
                </a:solidFill>
                <a:latin typeface="Arial"/>
                <a:cs typeface="Arial"/>
              </a:rPr>
              <a:t> </a:t>
            </a:r>
            <a:r>
              <a:rPr sz="1864" i="1" kern="0" dirty="0">
                <a:solidFill>
                  <a:srgbClr val="002060"/>
                </a:solidFill>
                <a:latin typeface="Arial"/>
                <a:cs typeface="Arial"/>
              </a:rPr>
              <a:t>démontrer</a:t>
            </a:r>
            <a:r>
              <a:rPr sz="1864" i="1" kern="0" spc="73" dirty="0">
                <a:solidFill>
                  <a:srgbClr val="002060"/>
                </a:solidFill>
                <a:latin typeface="Arial"/>
                <a:cs typeface="Arial"/>
              </a:rPr>
              <a:t> </a:t>
            </a:r>
            <a:r>
              <a:rPr sz="1864" i="1" kern="0" dirty="0">
                <a:solidFill>
                  <a:srgbClr val="002060"/>
                </a:solidFill>
                <a:latin typeface="Arial"/>
                <a:cs typeface="Arial"/>
              </a:rPr>
              <a:t>au </a:t>
            </a:r>
            <a:r>
              <a:rPr sz="1864" i="1" kern="0" spc="-13" dirty="0">
                <a:solidFill>
                  <a:srgbClr val="002060"/>
                </a:solidFill>
                <a:latin typeface="Arial"/>
                <a:cs typeface="Arial"/>
              </a:rPr>
              <a:t>quotidien.</a:t>
            </a:r>
            <a:endParaRPr sz="1864" kern="0">
              <a:solidFill>
                <a:srgbClr val="002060"/>
              </a:solidFill>
              <a:latin typeface="Arial"/>
              <a:cs typeface="Arial"/>
            </a:endParaRPr>
          </a:p>
        </p:txBody>
      </p:sp>
    </p:spTree>
    <p:extLst>
      <p:ext uri="{BB962C8B-B14F-4D97-AF65-F5344CB8AC3E}">
        <p14:creationId xmlns:p14="http://schemas.microsoft.com/office/powerpoint/2010/main" val="122757891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p:txBody>
          <a:bodyPr/>
          <a:lstStyle/>
          <a:p>
            <a:r>
              <a:rPr lang="fr-FR" sz="3200" b="1" dirty="0"/>
              <a:t>Notre politique Santé - Sécurité</a:t>
            </a:r>
          </a:p>
        </p:txBody>
      </p:sp>
      <p:sp>
        <p:nvSpPr>
          <p:cNvPr id="2" name="object 3">
            <a:extLst>
              <a:ext uri="{FF2B5EF4-FFF2-40B4-BE49-F238E27FC236}">
                <a16:creationId xmlns:a16="http://schemas.microsoft.com/office/drawing/2014/main" id="{32E6B4AB-A2A3-825C-D9A5-7C517A24C4D1}"/>
              </a:ext>
            </a:extLst>
          </p:cNvPr>
          <p:cNvSpPr txBox="1"/>
          <p:nvPr/>
        </p:nvSpPr>
        <p:spPr>
          <a:xfrm>
            <a:off x="1176641" y="4527058"/>
            <a:ext cx="3593051" cy="1140891"/>
          </a:xfrm>
          <a:prstGeom prst="rect">
            <a:avLst/>
          </a:prstGeom>
        </p:spPr>
        <p:txBody>
          <a:bodyPr vert="horz" wrap="square" lIns="0" tIns="16067" rIns="0" bIns="0" rtlCol="0">
            <a:spAutoFit/>
          </a:bodyPr>
          <a:lstStyle/>
          <a:p>
            <a:pPr marL="12684" algn="ctr">
              <a:spcBef>
                <a:spcPts val="127"/>
              </a:spcBef>
            </a:pPr>
            <a:r>
              <a:rPr sz="1731" b="1" kern="0" dirty="0">
                <a:solidFill>
                  <a:srgbClr val="00AF50"/>
                </a:solidFill>
                <a:latin typeface="Arial" panose="020B0604020202020204" pitchFamily="34" charset="0"/>
                <a:cs typeface="Arial" panose="020B0604020202020204" pitchFamily="34" charset="0"/>
              </a:rPr>
              <a:t>ATTITUDES</a:t>
            </a:r>
            <a:r>
              <a:rPr sz="1731" b="1" kern="0" spc="-73" dirty="0">
                <a:solidFill>
                  <a:srgbClr val="00AF50"/>
                </a:solidFill>
                <a:latin typeface="Arial" panose="020B0604020202020204" pitchFamily="34" charset="0"/>
                <a:cs typeface="Arial" panose="020B0604020202020204" pitchFamily="34" charset="0"/>
              </a:rPr>
              <a:t> </a:t>
            </a:r>
            <a:r>
              <a:rPr sz="1731" b="1" kern="0" spc="-33" dirty="0">
                <a:solidFill>
                  <a:srgbClr val="00AF50"/>
                </a:solidFill>
                <a:latin typeface="Arial" panose="020B0604020202020204" pitchFamily="34" charset="0"/>
                <a:cs typeface="Arial" panose="020B0604020202020204" pitchFamily="34" charset="0"/>
              </a:rPr>
              <a:t>ET</a:t>
            </a:r>
            <a:endParaRPr sz="1731" kern="0" dirty="0">
              <a:solidFill>
                <a:sysClr val="windowText" lastClr="000000"/>
              </a:solidFill>
              <a:latin typeface="Arial" panose="020B0604020202020204" pitchFamily="34" charset="0"/>
              <a:cs typeface="Arial" panose="020B0604020202020204" pitchFamily="34" charset="0"/>
            </a:endParaRPr>
          </a:p>
          <a:p>
            <a:pPr marL="4228" algn="ctr">
              <a:spcBef>
                <a:spcPts val="7"/>
              </a:spcBef>
            </a:pPr>
            <a:r>
              <a:rPr sz="1731" b="1" kern="0" spc="-13" dirty="0">
                <a:solidFill>
                  <a:srgbClr val="00AF50"/>
                </a:solidFill>
                <a:latin typeface="Arial" panose="020B0604020202020204" pitchFamily="34" charset="0"/>
                <a:cs typeface="Arial" panose="020B0604020202020204" pitchFamily="34" charset="0"/>
              </a:rPr>
              <a:t>COMPORTEMENTS</a:t>
            </a:r>
            <a:r>
              <a:rPr sz="1731" b="1" kern="0" spc="73" dirty="0">
                <a:solidFill>
                  <a:srgbClr val="00AF50"/>
                </a:solidFill>
                <a:latin typeface="Arial" panose="020B0604020202020204" pitchFamily="34" charset="0"/>
                <a:cs typeface="Arial" panose="020B0604020202020204" pitchFamily="34" charset="0"/>
              </a:rPr>
              <a:t> </a:t>
            </a:r>
            <a:r>
              <a:rPr sz="1731" b="1" kern="0" spc="-13" dirty="0">
                <a:solidFill>
                  <a:srgbClr val="00AF50"/>
                </a:solidFill>
                <a:latin typeface="Arial" panose="020B0604020202020204" pitchFamily="34" charset="0"/>
                <a:cs typeface="Arial" panose="020B0604020202020204" pitchFamily="34" charset="0"/>
              </a:rPr>
              <a:t>ATTENDUS</a:t>
            </a:r>
            <a:endParaRPr sz="1731" kern="0" dirty="0">
              <a:solidFill>
                <a:sysClr val="windowText" lastClr="000000"/>
              </a:solidFill>
              <a:latin typeface="Arial" panose="020B0604020202020204" pitchFamily="34" charset="0"/>
              <a:cs typeface="Arial" panose="020B0604020202020204" pitchFamily="34" charset="0"/>
            </a:endParaRPr>
          </a:p>
          <a:p>
            <a:pPr marL="3383" algn="ctr">
              <a:spcBef>
                <a:spcPts val="1065"/>
              </a:spcBef>
            </a:pPr>
            <a:r>
              <a:rPr sz="1465" kern="0" dirty="0">
                <a:solidFill>
                  <a:srgbClr val="00AF50"/>
                </a:solidFill>
                <a:latin typeface="Arial" panose="020B0604020202020204" pitchFamily="34" charset="0"/>
                <a:cs typeface="Arial" panose="020B0604020202020204" pitchFamily="34" charset="0"/>
              </a:rPr>
              <a:t>Pour</a:t>
            </a:r>
            <a:r>
              <a:rPr sz="1465" kern="0" spc="-67" dirty="0">
                <a:solidFill>
                  <a:srgbClr val="00AF50"/>
                </a:solidFill>
                <a:latin typeface="Arial" panose="020B0604020202020204" pitchFamily="34" charset="0"/>
                <a:cs typeface="Arial" panose="020B0604020202020204" pitchFamily="34" charset="0"/>
              </a:rPr>
              <a:t> </a:t>
            </a:r>
            <a:r>
              <a:rPr sz="1465" kern="0" dirty="0">
                <a:solidFill>
                  <a:srgbClr val="00AF50"/>
                </a:solidFill>
                <a:latin typeface="Arial" panose="020B0604020202020204" pitchFamily="34" charset="0"/>
                <a:cs typeface="Arial" panose="020B0604020202020204" pitchFamily="34" charset="0"/>
              </a:rPr>
              <a:t>me</a:t>
            </a:r>
            <a:r>
              <a:rPr sz="1465" kern="0" spc="-13" dirty="0">
                <a:solidFill>
                  <a:srgbClr val="00AF50"/>
                </a:solidFill>
                <a:latin typeface="Arial" panose="020B0604020202020204" pitchFamily="34" charset="0"/>
                <a:cs typeface="Arial" panose="020B0604020202020204" pitchFamily="34" charset="0"/>
              </a:rPr>
              <a:t> protéger</a:t>
            </a:r>
            <a:endParaRPr sz="1465" kern="0" dirty="0">
              <a:solidFill>
                <a:sysClr val="windowText" lastClr="000000"/>
              </a:solidFill>
              <a:latin typeface="Arial" panose="020B0604020202020204" pitchFamily="34" charset="0"/>
              <a:cs typeface="Arial" panose="020B0604020202020204" pitchFamily="34" charset="0"/>
            </a:endParaRPr>
          </a:p>
          <a:p>
            <a:pPr algn="ctr"/>
            <a:r>
              <a:rPr sz="1465" kern="0" dirty="0">
                <a:solidFill>
                  <a:srgbClr val="00AF50"/>
                </a:solidFill>
                <a:latin typeface="Arial" panose="020B0604020202020204" pitchFamily="34" charset="0"/>
                <a:cs typeface="Arial" panose="020B0604020202020204" pitchFamily="34" charset="0"/>
              </a:rPr>
              <a:t>Pour</a:t>
            </a:r>
            <a:r>
              <a:rPr sz="1465" kern="0" spc="-67" dirty="0">
                <a:solidFill>
                  <a:srgbClr val="00AF50"/>
                </a:solidFill>
                <a:latin typeface="Arial" panose="020B0604020202020204" pitchFamily="34" charset="0"/>
                <a:cs typeface="Arial" panose="020B0604020202020204" pitchFamily="34" charset="0"/>
              </a:rPr>
              <a:t> </a:t>
            </a:r>
            <a:r>
              <a:rPr sz="1465" kern="0" dirty="0">
                <a:solidFill>
                  <a:srgbClr val="00AF50"/>
                </a:solidFill>
                <a:latin typeface="Arial" panose="020B0604020202020204" pitchFamily="34" charset="0"/>
                <a:cs typeface="Arial" panose="020B0604020202020204" pitchFamily="34" charset="0"/>
              </a:rPr>
              <a:t>protéger</a:t>
            </a:r>
            <a:r>
              <a:rPr sz="1465" kern="0" spc="-93" dirty="0">
                <a:solidFill>
                  <a:srgbClr val="00AF50"/>
                </a:solidFill>
                <a:latin typeface="Arial" panose="020B0604020202020204" pitchFamily="34" charset="0"/>
                <a:cs typeface="Arial" panose="020B0604020202020204" pitchFamily="34" charset="0"/>
              </a:rPr>
              <a:t> </a:t>
            </a:r>
            <a:r>
              <a:rPr sz="1465" kern="0" dirty="0">
                <a:solidFill>
                  <a:srgbClr val="00AF50"/>
                </a:solidFill>
                <a:latin typeface="Arial" panose="020B0604020202020204" pitchFamily="34" charset="0"/>
                <a:cs typeface="Arial" panose="020B0604020202020204" pitchFamily="34" charset="0"/>
              </a:rPr>
              <a:t>mes</a:t>
            </a:r>
            <a:r>
              <a:rPr sz="1465" kern="0" spc="-20" dirty="0">
                <a:solidFill>
                  <a:srgbClr val="00AF50"/>
                </a:solidFill>
                <a:latin typeface="Arial" panose="020B0604020202020204" pitchFamily="34" charset="0"/>
                <a:cs typeface="Arial" panose="020B0604020202020204" pitchFamily="34" charset="0"/>
              </a:rPr>
              <a:t> </a:t>
            </a:r>
            <a:r>
              <a:rPr sz="1465" kern="0" dirty="0">
                <a:solidFill>
                  <a:srgbClr val="00AF50"/>
                </a:solidFill>
                <a:latin typeface="Arial" panose="020B0604020202020204" pitchFamily="34" charset="0"/>
                <a:cs typeface="Arial" panose="020B0604020202020204" pitchFamily="34" charset="0"/>
              </a:rPr>
              <a:t>collègues</a:t>
            </a:r>
            <a:r>
              <a:rPr sz="1465" kern="0" spc="-53" dirty="0">
                <a:solidFill>
                  <a:srgbClr val="00AF50"/>
                </a:solidFill>
                <a:latin typeface="Arial" panose="020B0604020202020204" pitchFamily="34" charset="0"/>
                <a:cs typeface="Arial" panose="020B0604020202020204" pitchFamily="34" charset="0"/>
              </a:rPr>
              <a:t> </a:t>
            </a:r>
            <a:r>
              <a:rPr sz="1465" kern="0" dirty="0">
                <a:solidFill>
                  <a:srgbClr val="00AF50"/>
                </a:solidFill>
                <a:latin typeface="Arial" panose="020B0604020202020204" pitchFamily="34" charset="0"/>
                <a:cs typeface="Arial" panose="020B0604020202020204" pitchFamily="34" charset="0"/>
              </a:rPr>
              <a:t>et</a:t>
            </a:r>
            <a:r>
              <a:rPr sz="1465" kern="0" spc="-40" dirty="0">
                <a:solidFill>
                  <a:srgbClr val="00AF50"/>
                </a:solidFill>
                <a:latin typeface="Arial" panose="020B0604020202020204" pitchFamily="34" charset="0"/>
                <a:cs typeface="Arial" panose="020B0604020202020204" pitchFamily="34" charset="0"/>
              </a:rPr>
              <a:t> </a:t>
            </a:r>
            <a:r>
              <a:rPr sz="1465" kern="0" dirty="0">
                <a:solidFill>
                  <a:srgbClr val="00AF50"/>
                </a:solidFill>
                <a:latin typeface="Arial" panose="020B0604020202020204" pitchFamily="34" charset="0"/>
                <a:cs typeface="Arial" panose="020B0604020202020204" pitchFamily="34" charset="0"/>
              </a:rPr>
              <a:t>mes</a:t>
            </a:r>
            <a:r>
              <a:rPr sz="1465" kern="0" spc="-20" dirty="0">
                <a:solidFill>
                  <a:srgbClr val="00AF50"/>
                </a:solidFill>
                <a:latin typeface="Arial" panose="020B0604020202020204" pitchFamily="34" charset="0"/>
                <a:cs typeface="Arial" panose="020B0604020202020204" pitchFamily="34" charset="0"/>
              </a:rPr>
              <a:t> </a:t>
            </a:r>
            <a:r>
              <a:rPr sz="1465" kern="0" spc="-13" dirty="0">
                <a:solidFill>
                  <a:srgbClr val="00AF50"/>
                </a:solidFill>
                <a:latin typeface="Arial" panose="020B0604020202020204" pitchFamily="34" charset="0"/>
                <a:cs typeface="Arial" panose="020B0604020202020204" pitchFamily="34" charset="0"/>
              </a:rPr>
              <a:t>clients</a:t>
            </a:r>
            <a:endParaRPr sz="1465" kern="0" dirty="0">
              <a:solidFill>
                <a:sysClr val="windowText" lastClr="000000"/>
              </a:solidFill>
              <a:latin typeface="Arial" panose="020B0604020202020204" pitchFamily="34" charset="0"/>
              <a:cs typeface="Arial" panose="020B0604020202020204" pitchFamily="34" charset="0"/>
            </a:endParaRPr>
          </a:p>
        </p:txBody>
      </p:sp>
      <p:pic>
        <p:nvPicPr>
          <p:cNvPr id="3" name="object 4">
            <a:extLst>
              <a:ext uri="{FF2B5EF4-FFF2-40B4-BE49-F238E27FC236}">
                <a16:creationId xmlns:a16="http://schemas.microsoft.com/office/drawing/2014/main" id="{094EBBC3-AF72-0909-2539-96C82F6D6FCC}"/>
              </a:ext>
            </a:extLst>
          </p:cNvPr>
          <p:cNvPicPr/>
          <p:nvPr/>
        </p:nvPicPr>
        <p:blipFill>
          <a:blip r:embed="rId2" cstate="print"/>
          <a:stretch>
            <a:fillRect/>
          </a:stretch>
        </p:blipFill>
        <p:spPr>
          <a:xfrm>
            <a:off x="1258743" y="3662240"/>
            <a:ext cx="3453788" cy="414459"/>
          </a:xfrm>
          <a:prstGeom prst="rect">
            <a:avLst/>
          </a:prstGeom>
        </p:spPr>
      </p:pic>
      <p:grpSp>
        <p:nvGrpSpPr>
          <p:cNvPr id="5" name="object 5">
            <a:extLst>
              <a:ext uri="{FF2B5EF4-FFF2-40B4-BE49-F238E27FC236}">
                <a16:creationId xmlns:a16="http://schemas.microsoft.com/office/drawing/2014/main" id="{E81CF30A-1F0D-B482-64BE-2D23E603C6FB}"/>
              </a:ext>
            </a:extLst>
          </p:cNvPr>
          <p:cNvGrpSpPr/>
          <p:nvPr/>
        </p:nvGrpSpPr>
        <p:grpSpPr>
          <a:xfrm>
            <a:off x="7333991" y="3360995"/>
            <a:ext cx="3064537" cy="1116222"/>
            <a:chOff x="5501640" y="2523858"/>
            <a:chExt cx="2301240" cy="838200"/>
          </a:xfrm>
        </p:grpSpPr>
        <p:pic>
          <p:nvPicPr>
            <p:cNvPr id="17" name="object 6">
              <a:extLst>
                <a:ext uri="{FF2B5EF4-FFF2-40B4-BE49-F238E27FC236}">
                  <a16:creationId xmlns:a16="http://schemas.microsoft.com/office/drawing/2014/main" id="{EF8686F0-D927-0E40-50C9-0E4BD6FB6190}"/>
                </a:ext>
              </a:extLst>
            </p:cNvPr>
            <p:cNvPicPr/>
            <p:nvPr/>
          </p:nvPicPr>
          <p:blipFill>
            <a:blip r:embed="rId3" cstate="print"/>
            <a:stretch>
              <a:fillRect/>
            </a:stretch>
          </p:blipFill>
          <p:spPr>
            <a:xfrm>
              <a:off x="5776324" y="2920504"/>
              <a:ext cx="1791860" cy="441439"/>
            </a:xfrm>
            <a:prstGeom prst="rect">
              <a:avLst/>
            </a:prstGeom>
          </p:spPr>
        </p:pic>
        <p:pic>
          <p:nvPicPr>
            <p:cNvPr id="18" name="object 7">
              <a:extLst>
                <a:ext uri="{FF2B5EF4-FFF2-40B4-BE49-F238E27FC236}">
                  <a16:creationId xmlns:a16="http://schemas.microsoft.com/office/drawing/2014/main" id="{779BB50E-7924-9C18-59D8-F50E208DD52B}"/>
                </a:ext>
              </a:extLst>
            </p:cNvPr>
            <p:cNvPicPr/>
            <p:nvPr/>
          </p:nvPicPr>
          <p:blipFill>
            <a:blip r:embed="rId4" cstate="print"/>
            <a:stretch>
              <a:fillRect/>
            </a:stretch>
          </p:blipFill>
          <p:spPr>
            <a:xfrm>
              <a:off x="5501640" y="2523858"/>
              <a:ext cx="2301240" cy="441845"/>
            </a:xfrm>
            <a:prstGeom prst="rect">
              <a:avLst/>
            </a:prstGeom>
          </p:spPr>
        </p:pic>
      </p:grpSp>
      <p:sp>
        <p:nvSpPr>
          <p:cNvPr id="19" name="object 8">
            <a:extLst>
              <a:ext uri="{FF2B5EF4-FFF2-40B4-BE49-F238E27FC236}">
                <a16:creationId xmlns:a16="http://schemas.microsoft.com/office/drawing/2014/main" id="{3F7CEA8C-809F-64A2-5BDD-1404B57465F4}"/>
              </a:ext>
            </a:extLst>
          </p:cNvPr>
          <p:cNvSpPr txBox="1"/>
          <p:nvPr/>
        </p:nvSpPr>
        <p:spPr>
          <a:xfrm>
            <a:off x="6755248" y="4522999"/>
            <a:ext cx="4222194" cy="942007"/>
          </a:xfrm>
          <a:prstGeom prst="rect">
            <a:avLst/>
          </a:prstGeom>
        </p:spPr>
        <p:txBody>
          <a:bodyPr vert="horz" wrap="square" lIns="0" tIns="19449" rIns="0" bIns="0" rtlCol="0">
            <a:spAutoFit/>
          </a:bodyPr>
          <a:lstStyle/>
          <a:p>
            <a:pPr algn="ctr">
              <a:spcBef>
                <a:spcPts val="153"/>
              </a:spcBef>
            </a:pPr>
            <a:r>
              <a:rPr sz="1998" b="1" kern="0" dirty="0">
                <a:solidFill>
                  <a:srgbClr val="00AF50"/>
                </a:solidFill>
                <a:latin typeface="Arial" panose="020B0604020202020204" pitchFamily="34" charset="0"/>
                <a:cs typeface="Arial" panose="020B0604020202020204" pitchFamily="34" charset="0"/>
              </a:rPr>
              <a:t>SOCLE</a:t>
            </a:r>
            <a:r>
              <a:rPr sz="1998" b="1" kern="0" spc="-60" dirty="0">
                <a:solidFill>
                  <a:srgbClr val="00AF50"/>
                </a:solidFill>
                <a:latin typeface="Arial" panose="020B0604020202020204" pitchFamily="34" charset="0"/>
                <a:cs typeface="Arial" panose="020B0604020202020204" pitchFamily="34" charset="0"/>
              </a:rPr>
              <a:t> </a:t>
            </a:r>
            <a:r>
              <a:rPr sz="1998" b="1" kern="0" dirty="0">
                <a:solidFill>
                  <a:srgbClr val="00AF50"/>
                </a:solidFill>
                <a:latin typeface="Arial" panose="020B0604020202020204" pitchFamily="34" charset="0"/>
                <a:cs typeface="Arial" panose="020B0604020202020204" pitchFamily="34" charset="0"/>
              </a:rPr>
              <a:t>DE</a:t>
            </a:r>
            <a:r>
              <a:rPr sz="1998" b="1" kern="0" spc="-20" dirty="0">
                <a:solidFill>
                  <a:srgbClr val="00AF50"/>
                </a:solidFill>
                <a:latin typeface="Arial" panose="020B0604020202020204" pitchFamily="34" charset="0"/>
                <a:cs typeface="Arial" panose="020B0604020202020204" pitchFamily="34" charset="0"/>
              </a:rPr>
              <a:t> </a:t>
            </a:r>
            <a:r>
              <a:rPr sz="1998" b="1" kern="0" dirty="0">
                <a:solidFill>
                  <a:srgbClr val="00AF50"/>
                </a:solidFill>
                <a:latin typeface="Arial" panose="020B0604020202020204" pitchFamily="34" charset="0"/>
                <a:cs typeface="Arial" panose="020B0604020202020204" pitchFamily="34" charset="0"/>
              </a:rPr>
              <a:t>RÈGLES</a:t>
            </a:r>
            <a:r>
              <a:rPr sz="1998" b="1" kern="0" spc="-60" dirty="0">
                <a:solidFill>
                  <a:srgbClr val="00AF50"/>
                </a:solidFill>
                <a:latin typeface="Arial" panose="020B0604020202020204" pitchFamily="34" charset="0"/>
                <a:cs typeface="Arial" panose="020B0604020202020204" pitchFamily="34" charset="0"/>
              </a:rPr>
              <a:t> </a:t>
            </a:r>
            <a:r>
              <a:rPr sz="1998" b="1" kern="0" dirty="0">
                <a:solidFill>
                  <a:srgbClr val="00AF50"/>
                </a:solidFill>
                <a:latin typeface="Arial" panose="020B0604020202020204" pitchFamily="34" charset="0"/>
                <a:cs typeface="Arial" panose="020B0604020202020204" pitchFamily="34" charset="0"/>
              </a:rPr>
              <a:t>DE</a:t>
            </a:r>
            <a:r>
              <a:rPr sz="1998" b="1" kern="0" spc="7" dirty="0">
                <a:solidFill>
                  <a:srgbClr val="00AF50"/>
                </a:solidFill>
                <a:latin typeface="Arial" panose="020B0604020202020204" pitchFamily="34" charset="0"/>
                <a:cs typeface="Arial" panose="020B0604020202020204" pitchFamily="34" charset="0"/>
              </a:rPr>
              <a:t> </a:t>
            </a:r>
            <a:r>
              <a:rPr sz="1998" b="1" kern="0" spc="-13" dirty="0">
                <a:solidFill>
                  <a:srgbClr val="00AF50"/>
                </a:solidFill>
                <a:latin typeface="Arial" panose="020B0604020202020204" pitchFamily="34" charset="0"/>
                <a:cs typeface="Arial" panose="020B0604020202020204" pitchFamily="34" charset="0"/>
              </a:rPr>
              <a:t>SÉCURITÉ</a:t>
            </a:r>
            <a:endParaRPr sz="1998" kern="0" dirty="0">
              <a:solidFill>
                <a:sysClr val="windowText" lastClr="000000"/>
              </a:solidFill>
              <a:latin typeface="Arial" panose="020B0604020202020204" pitchFamily="34" charset="0"/>
              <a:cs typeface="Arial" panose="020B0604020202020204" pitchFamily="34" charset="0"/>
            </a:endParaRPr>
          </a:p>
          <a:p>
            <a:pPr marL="5919" algn="ctr"/>
            <a:r>
              <a:rPr sz="1998" b="1" kern="0" spc="-13" dirty="0">
                <a:solidFill>
                  <a:srgbClr val="00AF50"/>
                </a:solidFill>
                <a:latin typeface="Arial" panose="020B0604020202020204" pitchFamily="34" charset="0"/>
                <a:cs typeface="Arial" panose="020B0604020202020204" pitchFamily="34" charset="0"/>
              </a:rPr>
              <a:t>INCONTOURNABLES</a:t>
            </a:r>
            <a:r>
              <a:rPr sz="1998" b="1" kern="0" spc="27" dirty="0">
                <a:solidFill>
                  <a:srgbClr val="00AF50"/>
                </a:solidFill>
                <a:latin typeface="Arial" panose="020B0604020202020204" pitchFamily="34" charset="0"/>
                <a:cs typeface="Arial" panose="020B0604020202020204" pitchFamily="34" charset="0"/>
              </a:rPr>
              <a:t> </a:t>
            </a:r>
            <a:r>
              <a:rPr sz="1998" b="1" kern="0" spc="-33" dirty="0">
                <a:solidFill>
                  <a:srgbClr val="00AF50"/>
                </a:solidFill>
                <a:latin typeface="Arial" panose="020B0604020202020204" pitchFamily="34" charset="0"/>
                <a:cs typeface="Arial" panose="020B0604020202020204" pitchFamily="34" charset="0"/>
              </a:rPr>
              <a:t>ET</a:t>
            </a:r>
            <a:endParaRPr sz="1998" kern="0" dirty="0">
              <a:solidFill>
                <a:sysClr val="windowText" lastClr="000000"/>
              </a:solidFill>
              <a:latin typeface="Arial" panose="020B0604020202020204" pitchFamily="34" charset="0"/>
              <a:cs typeface="Arial" panose="020B0604020202020204" pitchFamily="34" charset="0"/>
            </a:endParaRPr>
          </a:p>
          <a:p>
            <a:pPr marL="5074" algn="ctr"/>
            <a:r>
              <a:rPr sz="1998" b="1" kern="0" dirty="0">
                <a:solidFill>
                  <a:srgbClr val="00AF50"/>
                </a:solidFill>
                <a:latin typeface="Arial" panose="020B0604020202020204" pitchFamily="34" charset="0"/>
                <a:cs typeface="Arial" panose="020B0604020202020204" pitchFamily="34" charset="0"/>
              </a:rPr>
              <a:t>NON</a:t>
            </a:r>
            <a:r>
              <a:rPr sz="1998" b="1" kern="0" spc="-47" dirty="0">
                <a:solidFill>
                  <a:srgbClr val="00AF50"/>
                </a:solidFill>
                <a:latin typeface="Arial" panose="020B0604020202020204" pitchFamily="34" charset="0"/>
                <a:cs typeface="Arial" panose="020B0604020202020204" pitchFamily="34" charset="0"/>
              </a:rPr>
              <a:t> </a:t>
            </a:r>
            <a:r>
              <a:rPr sz="1998" b="1" kern="0" spc="-13" dirty="0">
                <a:solidFill>
                  <a:srgbClr val="00AF50"/>
                </a:solidFill>
                <a:latin typeface="Arial" panose="020B0604020202020204" pitchFamily="34" charset="0"/>
                <a:cs typeface="Arial" panose="020B0604020202020204" pitchFamily="34" charset="0"/>
              </a:rPr>
              <a:t>NÉGOCIABLES</a:t>
            </a:r>
            <a:endParaRPr sz="1998" kern="0" dirty="0">
              <a:solidFill>
                <a:sysClr val="windowText" lastClr="000000"/>
              </a:solidFill>
              <a:latin typeface="Arial" panose="020B0604020202020204" pitchFamily="34" charset="0"/>
              <a:cs typeface="Arial" panose="020B0604020202020204" pitchFamily="34" charset="0"/>
            </a:endParaRPr>
          </a:p>
        </p:txBody>
      </p:sp>
      <p:grpSp>
        <p:nvGrpSpPr>
          <p:cNvPr id="20" name="object 9">
            <a:extLst>
              <a:ext uri="{FF2B5EF4-FFF2-40B4-BE49-F238E27FC236}">
                <a16:creationId xmlns:a16="http://schemas.microsoft.com/office/drawing/2014/main" id="{5E0ABF0F-504A-9BC0-69E5-C033B728811E}"/>
              </a:ext>
            </a:extLst>
          </p:cNvPr>
          <p:cNvGrpSpPr/>
          <p:nvPr/>
        </p:nvGrpSpPr>
        <p:grpSpPr>
          <a:xfrm>
            <a:off x="2434793" y="2695169"/>
            <a:ext cx="1084087" cy="536125"/>
            <a:chOff x="1822704" y="2023872"/>
            <a:chExt cx="814069" cy="402590"/>
          </a:xfrm>
        </p:grpSpPr>
        <p:sp>
          <p:nvSpPr>
            <p:cNvPr id="21" name="object 10">
              <a:extLst>
                <a:ext uri="{FF2B5EF4-FFF2-40B4-BE49-F238E27FC236}">
                  <a16:creationId xmlns:a16="http://schemas.microsoft.com/office/drawing/2014/main" id="{60880959-7E47-058E-4396-44D89203CFCE}"/>
                </a:ext>
              </a:extLst>
            </p:cNvPr>
            <p:cNvSpPr/>
            <p:nvPr/>
          </p:nvSpPr>
          <p:spPr>
            <a:xfrm>
              <a:off x="1828800" y="2029968"/>
              <a:ext cx="802005" cy="390525"/>
            </a:xfrm>
            <a:custGeom>
              <a:avLst/>
              <a:gdLst/>
              <a:ahLst/>
              <a:cxnLst/>
              <a:rect l="l" t="t" r="r" b="b"/>
              <a:pathLst>
                <a:path w="802005" h="390525">
                  <a:moveTo>
                    <a:pt x="601218" y="0"/>
                  </a:moveTo>
                  <a:lnTo>
                    <a:pt x="200406" y="0"/>
                  </a:lnTo>
                  <a:lnTo>
                    <a:pt x="200406" y="195072"/>
                  </a:lnTo>
                  <a:lnTo>
                    <a:pt x="0" y="195072"/>
                  </a:lnTo>
                  <a:lnTo>
                    <a:pt x="400812" y="390144"/>
                  </a:lnTo>
                  <a:lnTo>
                    <a:pt x="801624" y="195072"/>
                  </a:lnTo>
                  <a:lnTo>
                    <a:pt x="601218" y="195072"/>
                  </a:lnTo>
                  <a:lnTo>
                    <a:pt x="601218" y="0"/>
                  </a:lnTo>
                  <a:close/>
                </a:path>
              </a:pathLst>
            </a:custGeom>
            <a:solidFill>
              <a:srgbClr val="00AF50"/>
            </a:solidFill>
          </p:spPr>
          <p:txBody>
            <a:bodyPr wrap="square" lIns="0" tIns="0" rIns="0" bIns="0" rtlCol="0"/>
            <a:lstStyle/>
            <a:p>
              <a:endParaRPr sz="2397" kern="0">
                <a:solidFill>
                  <a:sysClr val="windowText" lastClr="000000"/>
                </a:solidFill>
              </a:endParaRPr>
            </a:p>
          </p:txBody>
        </p:sp>
        <p:sp>
          <p:nvSpPr>
            <p:cNvPr id="22" name="object 11">
              <a:extLst>
                <a:ext uri="{FF2B5EF4-FFF2-40B4-BE49-F238E27FC236}">
                  <a16:creationId xmlns:a16="http://schemas.microsoft.com/office/drawing/2014/main" id="{AFEE6273-E888-7064-87E3-B5614EDD788D}"/>
                </a:ext>
              </a:extLst>
            </p:cNvPr>
            <p:cNvSpPr/>
            <p:nvPr/>
          </p:nvSpPr>
          <p:spPr>
            <a:xfrm>
              <a:off x="1828800" y="2029968"/>
              <a:ext cx="802005" cy="390525"/>
            </a:xfrm>
            <a:custGeom>
              <a:avLst/>
              <a:gdLst/>
              <a:ahLst/>
              <a:cxnLst/>
              <a:rect l="l" t="t" r="r" b="b"/>
              <a:pathLst>
                <a:path w="802005" h="390525">
                  <a:moveTo>
                    <a:pt x="0" y="195072"/>
                  </a:moveTo>
                  <a:lnTo>
                    <a:pt x="200406" y="195072"/>
                  </a:lnTo>
                  <a:lnTo>
                    <a:pt x="200406" y="0"/>
                  </a:lnTo>
                  <a:lnTo>
                    <a:pt x="601218" y="0"/>
                  </a:lnTo>
                  <a:lnTo>
                    <a:pt x="601218" y="195072"/>
                  </a:lnTo>
                  <a:lnTo>
                    <a:pt x="801624" y="195072"/>
                  </a:lnTo>
                  <a:lnTo>
                    <a:pt x="400812" y="390144"/>
                  </a:lnTo>
                  <a:lnTo>
                    <a:pt x="0" y="195072"/>
                  </a:lnTo>
                  <a:close/>
                </a:path>
              </a:pathLst>
            </a:custGeom>
            <a:ln w="12191">
              <a:solidFill>
                <a:srgbClr val="00AF50"/>
              </a:solidFill>
            </a:ln>
          </p:spPr>
          <p:txBody>
            <a:bodyPr wrap="square" lIns="0" tIns="0" rIns="0" bIns="0" rtlCol="0"/>
            <a:lstStyle/>
            <a:p>
              <a:endParaRPr sz="2397" kern="0">
                <a:solidFill>
                  <a:sysClr val="windowText" lastClr="000000"/>
                </a:solidFill>
              </a:endParaRPr>
            </a:p>
          </p:txBody>
        </p:sp>
      </p:grpSp>
      <p:grpSp>
        <p:nvGrpSpPr>
          <p:cNvPr id="23" name="object 12">
            <a:extLst>
              <a:ext uri="{FF2B5EF4-FFF2-40B4-BE49-F238E27FC236}">
                <a16:creationId xmlns:a16="http://schemas.microsoft.com/office/drawing/2014/main" id="{DF798613-B42D-266E-A419-BC5F9B9EF051}"/>
              </a:ext>
            </a:extLst>
          </p:cNvPr>
          <p:cNvGrpSpPr/>
          <p:nvPr/>
        </p:nvGrpSpPr>
        <p:grpSpPr>
          <a:xfrm>
            <a:off x="8324386" y="2695169"/>
            <a:ext cx="1079860" cy="536125"/>
            <a:chOff x="6245352" y="2023872"/>
            <a:chExt cx="810895" cy="402590"/>
          </a:xfrm>
        </p:grpSpPr>
        <p:sp>
          <p:nvSpPr>
            <p:cNvPr id="24" name="object 13">
              <a:extLst>
                <a:ext uri="{FF2B5EF4-FFF2-40B4-BE49-F238E27FC236}">
                  <a16:creationId xmlns:a16="http://schemas.microsoft.com/office/drawing/2014/main" id="{6F3ABBBB-7A02-2BDB-641E-A2FF6D1B28C6}"/>
                </a:ext>
              </a:extLst>
            </p:cNvPr>
            <p:cNvSpPr/>
            <p:nvPr/>
          </p:nvSpPr>
          <p:spPr>
            <a:xfrm>
              <a:off x="6251448" y="2029968"/>
              <a:ext cx="798830" cy="390525"/>
            </a:xfrm>
            <a:custGeom>
              <a:avLst/>
              <a:gdLst/>
              <a:ahLst/>
              <a:cxnLst/>
              <a:rect l="l" t="t" r="r" b="b"/>
              <a:pathLst>
                <a:path w="798829" h="390525">
                  <a:moveTo>
                    <a:pt x="598931" y="0"/>
                  </a:moveTo>
                  <a:lnTo>
                    <a:pt x="199643" y="0"/>
                  </a:lnTo>
                  <a:lnTo>
                    <a:pt x="199643" y="195072"/>
                  </a:lnTo>
                  <a:lnTo>
                    <a:pt x="0" y="195072"/>
                  </a:lnTo>
                  <a:lnTo>
                    <a:pt x="399287" y="390144"/>
                  </a:lnTo>
                  <a:lnTo>
                    <a:pt x="798576" y="195072"/>
                  </a:lnTo>
                  <a:lnTo>
                    <a:pt x="598931" y="195072"/>
                  </a:lnTo>
                  <a:lnTo>
                    <a:pt x="598931" y="0"/>
                  </a:lnTo>
                  <a:close/>
                </a:path>
              </a:pathLst>
            </a:custGeom>
            <a:solidFill>
              <a:srgbClr val="00AF50"/>
            </a:solidFill>
          </p:spPr>
          <p:txBody>
            <a:bodyPr wrap="square" lIns="0" tIns="0" rIns="0" bIns="0" rtlCol="0"/>
            <a:lstStyle/>
            <a:p>
              <a:endParaRPr sz="2397" kern="0" dirty="0">
                <a:solidFill>
                  <a:sysClr val="windowText" lastClr="000000"/>
                </a:solidFill>
              </a:endParaRPr>
            </a:p>
          </p:txBody>
        </p:sp>
        <p:sp>
          <p:nvSpPr>
            <p:cNvPr id="25" name="object 14">
              <a:extLst>
                <a:ext uri="{FF2B5EF4-FFF2-40B4-BE49-F238E27FC236}">
                  <a16:creationId xmlns:a16="http://schemas.microsoft.com/office/drawing/2014/main" id="{9DCF1223-1C81-51FC-CF83-3D2531103AE9}"/>
                </a:ext>
              </a:extLst>
            </p:cNvPr>
            <p:cNvSpPr/>
            <p:nvPr/>
          </p:nvSpPr>
          <p:spPr>
            <a:xfrm>
              <a:off x="6251448" y="2029968"/>
              <a:ext cx="798830" cy="390525"/>
            </a:xfrm>
            <a:custGeom>
              <a:avLst/>
              <a:gdLst/>
              <a:ahLst/>
              <a:cxnLst/>
              <a:rect l="l" t="t" r="r" b="b"/>
              <a:pathLst>
                <a:path w="798829" h="390525">
                  <a:moveTo>
                    <a:pt x="0" y="195072"/>
                  </a:moveTo>
                  <a:lnTo>
                    <a:pt x="199643" y="195072"/>
                  </a:lnTo>
                  <a:lnTo>
                    <a:pt x="199643" y="0"/>
                  </a:lnTo>
                  <a:lnTo>
                    <a:pt x="598931" y="0"/>
                  </a:lnTo>
                  <a:lnTo>
                    <a:pt x="598931" y="195072"/>
                  </a:lnTo>
                  <a:lnTo>
                    <a:pt x="798576" y="195072"/>
                  </a:lnTo>
                  <a:lnTo>
                    <a:pt x="399287" y="390144"/>
                  </a:lnTo>
                  <a:lnTo>
                    <a:pt x="0" y="195072"/>
                  </a:lnTo>
                  <a:close/>
                </a:path>
              </a:pathLst>
            </a:custGeom>
            <a:ln w="12192">
              <a:solidFill>
                <a:srgbClr val="00AF50"/>
              </a:solidFill>
            </a:ln>
          </p:spPr>
          <p:txBody>
            <a:bodyPr wrap="square" lIns="0" tIns="0" rIns="0" bIns="0" rtlCol="0"/>
            <a:lstStyle/>
            <a:p>
              <a:endParaRPr sz="2397" kern="0">
                <a:solidFill>
                  <a:sysClr val="windowText" lastClr="000000"/>
                </a:solidFill>
              </a:endParaRPr>
            </a:p>
          </p:txBody>
        </p:sp>
      </p:grpSp>
      <p:pic>
        <p:nvPicPr>
          <p:cNvPr id="26" name="object 15">
            <a:extLst>
              <a:ext uri="{FF2B5EF4-FFF2-40B4-BE49-F238E27FC236}">
                <a16:creationId xmlns:a16="http://schemas.microsoft.com/office/drawing/2014/main" id="{391E8CF2-D2C5-E76F-1B3F-2AA692841BB3}"/>
              </a:ext>
            </a:extLst>
          </p:cNvPr>
          <p:cNvPicPr/>
          <p:nvPr/>
        </p:nvPicPr>
        <p:blipFill>
          <a:blip r:embed="rId5" cstate="print"/>
          <a:stretch>
            <a:fillRect/>
          </a:stretch>
        </p:blipFill>
        <p:spPr>
          <a:xfrm>
            <a:off x="3741787" y="1315112"/>
            <a:ext cx="4245702" cy="1189282"/>
          </a:xfrm>
          <a:prstGeom prst="rect">
            <a:avLst/>
          </a:prstGeom>
        </p:spPr>
      </p:pic>
    </p:spTree>
    <p:extLst>
      <p:ext uri="{BB962C8B-B14F-4D97-AF65-F5344CB8AC3E}">
        <p14:creationId xmlns:p14="http://schemas.microsoft.com/office/powerpoint/2010/main" val="30141088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p:txBody>
          <a:bodyPr/>
          <a:lstStyle/>
          <a:p>
            <a:r>
              <a:rPr lang="fr-FR" sz="3200" b="1" dirty="0"/>
              <a:t>Notre politique Santé - Sécurité</a:t>
            </a:r>
          </a:p>
        </p:txBody>
      </p:sp>
      <p:sp>
        <p:nvSpPr>
          <p:cNvPr id="6" name="object 3">
            <a:extLst>
              <a:ext uri="{FF2B5EF4-FFF2-40B4-BE49-F238E27FC236}">
                <a16:creationId xmlns:a16="http://schemas.microsoft.com/office/drawing/2014/main" id="{A84C301C-09F5-C163-4CA3-37A5F2FD3C98}"/>
              </a:ext>
            </a:extLst>
          </p:cNvPr>
          <p:cNvSpPr txBox="1"/>
          <p:nvPr/>
        </p:nvSpPr>
        <p:spPr>
          <a:xfrm>
            <a:off x="1121710" y="1266824"/>
            <a:ext cx="9167394" cy="1070137"/>
          </a:xfrm>
          <a:prstGeom prst="rect">
            <a:avLst/>
          </a:prstGeom>
        </p:spPr>
        <p:txBody>
          <a:bodyPr vert="horz" wrap="square" lIns="0" tIns="158977" rIns="0" bIns="0" rtlCol="0">
            <a:spAutoFit/>
          </a:bodyPr>
          <a:lstStyle/>
          <a:p>
            <a:pPr>
              <a:spcBef>
                <a:spcPts val="1252"/>
              </a:spcBef>
            </a:pPr>
            <a:r>
              <a:rPr sz="1998" kern="0" dirty="0">
                <a:solidFill>
                  <a:srgbClr val="164193"/>
                </a:solidFill>
                <a:latin typeface="Arial" panose="020B0604020202020204" pitchFamily="34" charset="0"/>
                <a:cs typeface="Arial" panose="020B0604020202020204" pitchFamily="34" charset="0"/>
              </a:rPr>
              <a:t>Euromaster</a:t>
            </a:r>
            <a:r>
              <a:rPr sz="1998" kern="0" spc="-11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France</a:t>
            </a:r>
            <a:r>
              <a:rPr sz="1998" kern="0" spc="-4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met</a:t>
            </a:r>
            <a:r>
              <a:rPr sz="1998" kern="0" spc="-6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en</a:t>
            </a:r>
            <a:r>
              <a:rPr sz="1998" kern="0" spc="-1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œuvre</a:t>
            </a:r>
            <a:r>
              <a:rPr sz="1998" kern="0" spc="-8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une</a:t>
            </a:r>
            <a:r>
              <a:rPr sz="1998" kern="0" spc="-2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politique</a:t>
            </a:r>
            <a:r>
              <a:rPr sz="1998" kern="0" spc="519"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Santé,</a:t>
            </a:r>
            <a:r>
              <a:rPr sz="1998" kern="0" spc="-9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Sécurité</a:t>
            </a:r>
            <a:r>
              <a:rPr sz="1998" kern="0" spc="-8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autour</a:t>
            </a:r>
            <a:r>
              <a:rPr sz="1998" kern="0" spc="-4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du</a:t>
            </a:r>
            <a:r>
              <a:rPr sz="1998" kern="0" spc="2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moto</a:t>
            </a:r>
            <a:r>
              <a:rPr sz="1998" kern="0" spc="-73" dirty="0">
                <a:solidFill>
                  <a:srgbClr val="164193"/>
                </a:solidFill>
                <a:latin typeface="Arial" panose="020B0604020202020204" pitchFamily="34" charset="0"/>
                <a:cs typeface="Arial" panose="020B0604020202020204" pitchFamily="34" charset="0"/>
              </a:rPr>
              <a:t> </a:t>
            </a:r>
            <a:r>
              <a:rPr sz="1998" kern="0" spc="-67" dirty="0">
                <a:solidFill>
                  <a:srgbClr val="164193"/>
                </a:solidFill>
                <a:latin typeface="Arial" panose="020B0604020202020204" pitchFamily="34" charset="0"/>
                <a:cs typeface="Arial" panose="020B0604020202020204" pitchFamily="34" charset="0"/>
              </a:rPr>
              <a:t>:</a:t>
            </a:r>
            <a:endParaRPr sz="1998" kern="0" dirty="0">
              <a:solidFill>
                <a:sysClr val="windowText" lastClr="000000"/>
              </a:solidFill>
              <a:latin typeface="Arial" panose="020B0604020202020204" pitchFamily="34" charset="0"/>
              <a:cs typeface="Arial" panose="020B0604020202020204" pitchFamily="34" charset="0"/>
            </a:endParaRPr>
          </a:p>
          <a:p>
            <a:pPr marL="6765">
              <a:spcBef>
                <a:spcPts val="1452"/>
              </a:spcBef>
            </a:pPr>
            <a:r>
              <a:rPr sz="2663" kern="0" dirty="0">
                <a:solidFill>
                  <a:srgbClr val="164193"/>
                </a:solidFill>
                <a:latin typeface="Arial" panose="020B0604020202020204" pitchFamily="34" charset="0"/>
                <a:cs typeface="Arial" panose="020B0604020202020204" pitchFamily="34" charset="0"/>
              </a:rPr>
              <a:t>«</a:t>
            </a:r>
            <a:r>
              <a:rPr sz="2663" kern="0" spc="-80" dirty="0">
                <a:solidFill>
                  <a:srgbClr val="164193"/>
                </a:solidFill>
                <a:latin typeface="Arial" panose="020B0604020202020204" pitchFamily="34" charset="0"/>
                <a:cs typeface="Arial" panose="020B0604020202020204" pitchFamily="34" charset="0"/>
              </a:rPr>
              <a:t> </a:t>
            </a:r>
            <a:r>
              <a:rPr sz="2663" b="1" kern="0" dirty="0">
                <a:solidFill>
                  <a:srgbClr val="279230"/>
                </a:solidFill>
                <a:latin typeface="Arial" panose="020B0604020202020204" pitchFamily="34" charset="0"/>
                <a:cs typeface="Arial" panose="020B0604020202020204" pitchFamily="34" charset="0"/>
              </a:rPr>
              <a:t>Pas</a:t>
            </a:r>
            <a:r>
              <a:rPr sz="2663" b="1" kern="0" spc="-20" dirty="0">
                <a:solidFill>
                  <a:srgbClr val="279230"/>
                </a:solidFill>
                <a:latin typeface="Arial" panose="020B0604020202020204" pitchFamily="34" charset="0"/>
                <a:cs typeface="Arial" panose="020B0604020202020204" pitchFamily="34" charset="0"/>
              </a:rPr>
              <a:t> </a:t>
            </a:r>
            <a:r>
              <a:rPr sz="2663" b="1" kern="0" dirty="0">
                <a:solidFill>
                  <a:srgbClr val="279230"/>
                </a:solidFill>
                <a:latin typeface="Arial" panose="020B0604020202020204" pitchFamily="34" charset="0"/>
                <a:cs typeface="Arial" panose="020B0604020202020204" pitchFamily="34" charset="0"/>
              </a:rPr>
              <a:t>de</a:t>
            </a:r>
            <a:r>
              <a:rPr sz="2663" b="1" kern="0" spc="-67" dirty="0">
                <a:solidFill>
                  <a:srgbClr val="279230"/>
                </a:solidFill>
                <a:latin typeface="Arial" panose="020B0604020202020204" pitchFamily="34" charset="0"/>
                <a:cs typeface="Arial" panose="020B0604020202020204" pitchFamily="34" charset="0"/>
              </a:rPr>
              <a:t> </a:t>
            </a:r>
            <a:r>
              <a:rPr sz="2663" b="1" kern="0" dirty="0">
                <a:solidFill>
                  <a:srgbClr val="279230"/>
                </a:solidFill>
                <a:latin typeface="Arial" panose="020B0604020202020204" pitchFamily="34" charset="0"/>
                <a:cs typeface="Arial" panose="020B0604020202020204" pitchFamily="34" charset="0"/>
              </a:rPr>
              <a:t>Compromis</a:t>
            </a:r>
            <a:r>
              <a:rPr sz="2663" b="1" kern="0" spc="-47" dirty="0">
                <a:solidFill>
                  <a:srgbClr val="279230"/>
                </a:solidFill>
                <a:latin typeface="Arial" panose="020B0604020202020204" pitchFamily="34" charset="0"/>
                <a:cs typeface="Arial" panose="020B0604020202020204" pitchFamily="34" charset="0"/>
              </a:rPr>
              <a:t> </a:t>
            </a:r>
            <a:r>
              <a:rPr sz="2663" b="1" kern="0" dirty="0">
                <a:solidFill>
                  <a:srgbClr val="279230"/>
                </a:solidFill>
                <a:latin typeface="Arial" panose="020B0604020202020204" pitchFamily="34" charset="0"/>
                <a:cs typeface="Arial" panose="020B0604020202020204" pitchFamily="34" charset="0"/>
              </a:rPr>
              <a:t>avec</a:t>
            </a:r>
            <a:r>
              <a:rPr sz="2663" b="1" kern="0" spc="-80" dirty="0">
                <a:solidFill>
                  <a:srgbClr val="279230"/>
                </a:solidFill>
                <a:latin typeface="Arial" panose="020B0604020202020204" pitchFamily="34" charset="0"/>
                <a:cs typeface="Arial" panose="020B0604020202020204" pitchFamily="34" charset="0"/>
              </a:rPr>
              <a:t> </a:t>
            </a:r>
            <a:r>
              <a:rPr sz="2663" b="1" kern="0" dirty="0">
                <a:solidFill>
                  <a:srgbClr val="279230"/>
                </a:solidFill>
                <a:latin typeface="Arial" panose="020B0604020202020204" pitchFamily="34" charset="0"/>
                <a:cs typeface="Arial" panose="020B0604020202020204" pitchFamily="34" charset="0"/>
              </a:rPr>
              <a:t>la</a:t>
            </a:r>
            <a:r>
              <a:rPr sz="2663" b="1" kern="0" spc="-80" dirty="0">
                <a:solidFill>
                  <a:srgbClr val="279230"/>
                </a:solidFill>
                <a:latin typeface="Arial" panose="020B0604020202020204" pitchFamily="34" charset="0"/>
                <a:cs typeface="Arial" panose="020B0604020202020204" pitchFamily="34" charset="0"/>
              </a:rPr>
              <a:t> </a:t>
            </a:r>
            <a:r>
              <a:rPr sz="2663" b="1" kern="0" dirty="0">
                <a:solidFill>
                  <a:srgbClr val="279230"/>
                </a:solidFill>
                <a:latin typeface="Arial" panose="020B0604020202020204" pitchFamily="34" charset="0"/>
                <a:cs typeface="Arial" panose="020B0604020202020204" pitchFamily="34" charset="0"/>
              </a:rPr>
              <a:t>Sécurité</a:t>
            </a:r>
            <a:r>
              <a:rPr sz="2663" b="1" kern="0" spc="-20" dirty="0">
                <a:solidFill>
                  <a:srgbClr val="279230"/>
                </a:solidFill>
                <a:latin typeface="Arial" panose="020B0604020202020204" pitchFamily="34" charset="0"/>
                <a:cs typeface="Arial" panose="020B0604020202020204" pitchFamily="34" charset="0"/>
              </a:rPr>
              <a:t> </a:t>
            </a:r>
            <a:r>
              <a:rPr sz="2663" b="1" kern="0" dirty="0">
                <a:solidFill>
                  <a:srgbClr val="279230"/>
                </a:solidFill>
                <a:latin typeface="Arial" panose="020B0604020202020204" pitchFamily="34" charset="0"/>
                <a:cs typeface="Arial" panose="020B0604020202020204" pitchFamily="34" charset="0"/>
              </a:rPr>
              <a:t>!</a:t>
            </a:r>
            <a:r>
              <a:rPr sz="2663" b="1" kern="0" spc="-33" dirty="0">
                <a:solidFill>
                  <a:srgbClr val="279230"/>
                </a:solidFill>
                <a:latin typeface="Arial" panose="020B0604020202020204" pitchFamily="34" charset="0"/>
                <a:cs typeface="Arial" panose="020B0604020202020204" pitchFamily="34" charset="0"/>
              </a:rPr>
              <a:t> </a:t>
            </a:r>
            <a:r>
              <a:rPr sz="2663" kern="0" spc="-67" dirty="0">
                <a:solidFill>
                  <a:srgbClr val="164193"/>
                </a:solidFill>
                <a:latin typeface="Arial" panose="020B0604020202020204" pitchFamily="34" charset="0"/>
                <a:cs typeface="Arial" panose="020B0604020202020204" pitchFamily="34" charset="0"/>
              </a:rPr>
              <a:t>»</a:t>
            </a:r>
            <a:endParaRPr sz="2663" kern="0" dirty="0">
              <a:solidFill>
                <a:sysClr val="windowText" lastClr="000000"/>
              </a:solidFill>
              <a:latin typeface="Arial" panose="020B0604020202020204" pitchFamily="34" charset="0"/>
              <a:cs typeface="Arial" panose="020B0604020202020204" pitchFamily="34" charset="0"/>
            </a:endParaRPr>
          </a:p>
        </p:txBody>
      </p:sp>
      <p:grpSp>
        <p:nvGrpSpPr>
          <p:cNvPr id="7" name="object 4">
            <a:extLst>
              <a:ext uri="{FF2B5EF4-FFF2-40B4-BE49-F238E27FC236}">
                <a16:creationId xmlns:a16="http://schemas.microsoft.com/office/drawing/2014/main" id="{A4B5FAEB-6D63-5CF0-93E8-0871BEADF16A}"/>
              </a:ext>
            </a:extLst>
          </p:cNvPr>
          <p:cNvGrpSpPr/>
          <p:nvPr/>
        </p:nvGrpSpPr>
        <p:grpSpPr>
          <a:xfrm>
            <a:off x="1097349" y="2729670"/>
            <a:ext cx="6239004" cy="3190534"/>
            <a:chOff x="818383" y="2049779"/>
            <a:chExt cx="4685030" cy="2395855"/>
          </a:xfrm>
        </p:grpSpPr>
        <p:pic>
          <p:nvPicPr>
            <p:cNvPr id="8" name="object 5">
              <a:extLst>
                <a:ext uri="{FF2B5EF4-FFF2-40B4-BE49-F238E27FC236}">
                  <a16:creationId xmlns:a16="http://schemas.microsoft.com/office/drawing/2014/main" id="{6AF1F7A7-358E-367A-6A36-69059C9866E4}"/>
                </a:ext>
              </a:extLst>
            </p:cNvPr>
            <p:cNvPicPr/>
            <p:nvPr/>
          </p:nvPicPr>
          <p:blipFill>
            <a:blip r:embed="rId2" cstate="print"/>
            <a:stretch>
              <a:fillRect/>
            </a:stretch>
          </p:blipFill>
          <p:spPr>
            <a:xfrm>
              <a:off x="818383" y="2049779"/>
              <a:ext cx="4684784" cy="2395728"/>
            </a:xfrm>
            <a:prstGeom prst="rect">
              <a:avLst/>
            </a:prstGeom>
          </p:spPr>
        </p:pic>
        <p:pic>
          <p:nvPicPr>
            <p:cNvPr id="9" name="object 6">
              <a:extLst>
                <a:ext uri="{FF2B5EF4-FFF2-40B4-BE49-F238E27FC236}">
                  <a16:creationId xmlns:a16="http://schemas.microsoft.com/office/drawing/2014/main" id="{A06A06CB-140E-AE31-73B9-15101D7355FD}"/>
                </a:ext>
              </a:extLst>
            </p:cNvPr>
            <p:cNvPicPr/>
            <p:nvPr/>
          </p:nvPicPr>
          <p:blipFill>
            <a:blip r:embed="rId3" cstate="print"/>
            <a:stretch>
              <a:fillRect/>
            </a:stretch>
          </p:blipFill>
          <p:spPr>
            <a:xfrm>
              <a:off x="841248" y="2072639"/>
              <a:ext cx="4584192" cy="2295144"/>
            </a:xfrm>
            <a:prstGeom prst="rect">
              <a:avLst/>
            </a:prstGeom>
          </p:spPr>
        </p:pic>
        <p:sp>
          <p:nvSpPr>
            <p:cNvPr id="10" name="object 7">
              <a:extLst>
                <a:ext uri="{FF2B5EF4-FFF2-40B4-BE49-F238E27FC236}">
                  <a16:creationId xmlns:a16="http://schemas.microsoft.com/office/drawing/2014/main" id="{1F7EFC21-4131-C677-C2B0-49FC58B7CAC5}"/>
                </a:ext>
              </a:extLst>
            </p:cNvPr>
            <p:cNvSpPr/>
            <p:nvPr/>
          </p:nvSpPr>
          <p:spPr>
            <a:xfrm>
              <a:off x="836676" y="2068067"/>
              <a:ext cx="4593590" cy="2304415"/>
            </a:xfrm>
            <a:custGeom>
              <a:avLst/>
              <a:gdLst/>
              <a:ahLst/>
              <a:cxnLst/>
              <a:rect l="l" t="t" r="r" b="b"/>
              <a:pathLst>
                <a:path w="4593590" h="2304415">
                  <a:moveTo>
                    <a:pt x="0" y="2304288"/>
                  </a:moveTo>
                  <a:lnTo>
                    <a:pt x="4593336" y="2304288"/>
                  </a:lnTo>
                  <a:lnTo>
                    <a:pt x="4593336" y="0"/>
                  </a:lnTo>
                  <a:lnTo>
                    <a:pt x="0" y="0"/>
                  </a:lnTo>
                  <a:lnTo>
                    <a:pt x="0" y="2304288"/>
                  </a:lnTo>
                  <a:close/>
                </a:path>
              </a:pathLst>
            </a:custGeom>
            <a:ln w="9144">
              <a:solidFill>
                <a:srgbClr val="D9D9D9"/>
              </a:solidFill>
            </a:ln>
          </p:spPr>
          <p:txBody>
            <a:bodyPr wrap="square" lIns="0" tIns="0" rIns="0" bIns="0" rtlCol="0"/>
            <a:lstStyle/>
            <a:p>
              <a:endParaRPr sz="2397" kern="0">
                <a:solidFill>
                  <a:sysClr val="windowText" lastClr="000000"/>
                </a:solidFill>
              </a:endParaRPr>
            </a:p>
          </p:txBody>
        </p:sp>
      </p:grpSp>
      <p:grpSp>
        <p:nvGrpSpPr>
          <p:cNvPr id="11" name="object 8">
            <a:extLst>
              <a:ext uri="{FF2B5EF4-FFF2-40B4-BE49-F238E27FC236}">
                <a16:creationId xmlns:a16="http://schemas.microsoft.com/office/drawing/2014/main" id="{27D94725-6AE1-E576-BE2D-55CB0C2AC8D5}"/>
              </a:ext>
            </a:extLst>
          </p:cNvPr>
          <p:cNvGrpSpPr/>
          <p:nvPr/>
        </p:nvGrpSpPr>
        <p:grpSpPr>
          <a:xfrm>
            <a:off x="7415172" y="2135027"/>
            <a:ext cx="3880563" cy="4310984"/>
            <a:chOff x="5562600" y="1603247"/>
            <a:chExt cx="2914015" cy="3237230"/>
          </a:xfrm>
        </p:grpSpPr>
        <p:pic>
          <p:nvPicPr>
            <p:cNvPr id="12" name="object 9">
              <a:extLst>
                <a:ext uri="{FF2B5EF4-FFF2-40B4-BE49-F238E27FC236}">
                  <a16:creationId xmlns:a16="http://schemas.microsoft.com/office/drawing/2014/main" id="{0C3711F2-5A40-87C6-6078-E1795594842D}"/>
                </a:ext>
              </a:extLst>
            </p:cNvPr>
            <p:cNvPicPr/>
            <p:nvPr/>
          </p:nvPicPr>
          <p:blipFill>
            <a:blip r:embed="rId4" cstate="print"/>
            <a:stretch>
              <a:fillRect/>
            </a:stretch>
          </p:blipFill>
          <p:spPr>
            <a:xfrm>
              <a:off x="5562600" y="1603247"/>
              <a:ext cx="2913888" cy="3236976"/>
            </a:xfrm>
            <a:prstGeom prst="rect">
              <a:avLst/>
            </a:prstGeom>
          </p:spPr>
        </p:pic>
        <p:pic>
          <p:nvPicPr>
            <p:cNvPr id="13" name="object 10">
              <a:extLst>
                <a:ext uri="{FF2B5EF4-FFF2-40B4-BE49-F238E27FC236}">
                  <a16:creationId xmlns:a16="http://schemas.microsoft.com/office/drawing/2014/main" id="{BA39DB24-ADAE-66C2-04D2-D99DEF2F8768}"/>
                </a:ext>
              </a:extLst>
            </p:cNvPr>
            <p:cNvPicPr/>
            <p:nvPr/>
          </p:nvPicPr>
          <p:blipFill>
            <a:blip r:embed="rId5" cstate="print"/>
            <a:stretch>
              <a:fillRect/>
            </a:stretch>
          </p:blipFill>
          <p:spPr>
            <a:xfrm>
              <a:off x="5910072" y="1950719"/>
              <a:ext cx="2218944" cy="2542032"/>
            </a:xfrm>
            <a:prstGeom prst="rect">
              <a:avLst/>
            </a:prstGeom>
          </p:spPr>
        </p:pic>
        <p:sp>
          <p:nvSpPr>
            <p:cNvPr id="14" name="object 11">
              <a:extLst>
                <a:ext uri="{FF2B5EF4-FFF2-40B4-BE49-F238E27FC236}">
                  <a16:creationId xmlns:a16="http://schemas.microsoft.com/office/drawing/2014/main" id="{A34FED7C-A93F-2E48-D895-1B8DC48AC29A}"/>
                </a:ext>
              </a:extLst>
            </p:cNvPr>
            <p:cNvSpPr/>
            <p:nvPr/>
          </p:nvSpPr>
          <p:spPr>
            <a:xfrm>
              <a:off x="5865875" y="1906523"/>
              <a:ext cx="2308225" cy="2630805"/>
            </a:xfrm>
            <a:custGeom>
              <a:avLst/>
              <a:gdLst/>
              <a:ahLst/>
              <a:cxnLst/>
              <a:rect l="l" t="t" r="r" b="b"/>
              <a:pathLst>
                <a:path w="2308225" h="2630804">
                  <a:moveTo>
                    <a:pt x="412876" y="0"/>
                  </a:moveTo>
                  <a:lnTo>
                    <a:pt x="2250567" y="0"/>
                  </a:lnTo>
                  <a:lnTo>
                    <a:pt x="2270505" y="3810"/>
                  </a:lnTo>
                  <a:lnTo>
                    <a:pt x="2290064" y="17652"/>
                  </a:lnTo>
                  <a:lnTo>
                    <a:pt x="2303906" y="37211"/>
                  </a:lnTo>
                  <a:lnTo>
                    <a:pt x="2307717" y="57150"/>
                  </a:lnTo>
                  <a:lnTo>
                    <a:pt x="2307717" y="2217851"/>
                  </a:lnTo>
                  <a:lnTo>
                    <a:pt x="2305557" y="2258860"/>
                  </a:lnTo>
                  <a:lnTo>
                    <a:pt x="2299334" y="2300147"/>
                  </a:lnTo>
                  <a:lnTo>
                    <a:pt x="2289048" y="2339759"/>
                  </a:lnTo>
                  <a:lnTo>
                    <a:pt x="2275331" y="2377668"/>
                  </a:lnTo>
                  <a:lnTo>
                    <a:pt x="2257552" y="2413965"/>
                  </a:lnTo>
                  <a:lnTo>
                    <a:pt x="2237104" y="2448115"/>
                  </a:lnTo>
                  <a:lnTo>
                    <a:pt x="2213102" y="2480221"/>
                  </a:lnTo>
                  <a:lnTo>
                    <a:pt x="2186431" y="2509520"/>
                  </a:lnTo>
                  <a:lnTo>
                    <a:pt x="2157222" y="2536151"/>
                  </a:lnTo>
                  <a:lnTo>
                    <a:pt x="2125091" y="2560218"/>
                  </a:lnTo>
                  <a:lnTo>
                    <a:pt x="2090927" y="2580627"/>
                  </a:lnTo>
                  <a:lnTo>
                    <a:pt x="2054605" y="2598331"/>
                  </a:lnTo>
                  <a:lnTo>
                    <a:pt x="2016759" y="2612161"/>
                  </a:lnTo>
                  <a:lnTo>
                    <a:pt x="1977135" y="2622397"/>
                  </a:lnTo>
                  <a:lnTo>
                    <a:pt x="1935733" y="2628620"/>
                  </a:lnTo>
                  <a:lnTo>
                    <a:pt x="1894840" y="2630766"/>
                  </a:lnTo>
                  <a:lnTo>
                    <a:pt x="57150" y="2630766"/>
                  </a:lnTo>
                  <a:lnTo>
                    <a:pt x="38226" y="2627236"/>
                  </a:lnTo>
                  <a:lnTo>
                    <a:pt x="18287" y="2614409"/>
                  </a:lnTo>
                  <a:lnTo>
                    <a:pt x="3556" y="2593797"/>
                  </a:lnTo>
                  <a:lnTo>
                    <a:pt x="0" y="2573375"/>
                  </a:lnTo>
                  <a:lnTo>
                    <a:pt x="0" y="412876"/>
                  </a:lnTo>
                  <a:lnTo>
                    <a:pt x="2159" y="371856"/>
                  </a:lnTo>
                  <a:lnTo>
                    <a:pt x="8382" y="330581"/>
                  </a:lnTo>
                  <a:lnTo>
                    <a:pt x="18669" y="290956"/>
                  </a:lnTo>
                  <a:lnTo>
                    <a:pt x="32385" y="253111"/>
                  </a:lnTo>
                  <a:lnTo>
                    <a:pt x="50164" y="216788"/>
                  </a:lnTo>
                  <a:lnTo>
                    <a:pt x="70612" y="182625"/>
                  </a:lnTo>
                  <a:lnTo>
                    <a:pt x="94614" y="150494"/>
                  </a:lnTo>
                  <a:lnTo>
                    <a:pt x="121285" y="121285"/>
                  </a:lnTo>
                  <a:lnTo>
                    <a:pt x="150495" y="94614"/>
                  </a:lnTo>
                  <a:lnTo>
                    <a:pt x="182625" y="70612"/>
                  </a:lnTo>
                  <a:lnTo>
                    <a:pt x="216788" y="50164"/>
                  </a:lnTo>
                  <a:lnTo>
                    <a:pt x="253111" y="32385"/>
                  </a:lnTo>
                  <a:lnTo>
                    <a:pt x="290957" y="18668"/>
                  </a:lnTo>
                  <a:lnTo>
                    <a:pt x="330581" y="8381"/>
                  </a:lnTo>
                  <a:lnTo>
                    <a:pt x="371856" y="2158"/>
                  </a:lnTo>
                  <a:lnTo>
                    <a:pt x="412876" y="0"/>
                  </a:lnTo>
                  <a:close/>
                </a:path>
              </a:pathLst>
            </a:custGeom>
            <a:ln w="88392">
              <a:solidFill>
                <a:srgbClr val="FFFFFF"/>
              </a:solidFill>
            </a:ln>
          </p:spPr>
          <p:txBody>
            <a:bodyPr wrap="square" lIns="0" tIns="0" rIns="0" bIns="0" rtlCol="0"/>
            <a:lstStyle/>
            <a:p>
              <a:endParaRPr sz="2397" kern="0">
                <a:solidFill>
                  <a:sysClr val="windowText" lastClr="000000"/>
                </a:solidFill>
              </a:endParaRPr>
            </a:p>
          </p:txBody>
        </p:sp>
      </p:grpSp>
    </p:spTree>
    <p:extLst>
      <p:ext uri="{BB962C8B-B14F-4D97-AF65-F5344CB8AC3E}">
        <p14:creationId xmlns:p14="http://schemas.microsoft.com/office/powerpoint/2010/main" val="9740438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p:txBody>
          <a:bodyPr/>
          <a:lstStyle/>
          <a:p>
            <a:r>
              <a:rPr lang="fr-FR" sz="3200" b="1" dirty="0"/>
              <a:t>Notre politique Santé - Sécurité</a:t>
            </a:r>
          </a:p>
        </p:txBody>
      </p:sp>
      <p:sp>
        <p:nvSpPr>
          <p:cNvPr id="2" name="object 2">
            <a:extLst>
              <a:ext uri="{FF2B5EF4-FFF2-40B4-BE49-F238E27FC236}">
                <a16:creationId xmlns:a16="http://schemas.microsoft.com/office/drawing/2014/main" id="{B47D58E2-6B33-B160-326A-DEFD4C986218}"/>
              </a:ext>
            </a:extLst>
          </p:cNvPr>
          <p:cNvSpPr txBox="1"/>
          <p:nvPr/>
        </p:nvSpPr>
        <p:spPr>
          <a:xfrm>
            <a:off x="507460" y="1557035"/>
            <a:ext cx="4710964" cy="2250294"/>
          </a:xfrm>
          <a:prstGeom prst="rect">
            <a:avLst/>
          </a:prstGeom>
        </p:spPr>
        <p:txBody>
          <a:bodyPr vert="horz" wrap="square" lIns="0" tIns="18604" rIns="0" bIns="0" rtlCol="0">
            <a:spAutoFit/>
          </a:bodyPr>
          <a:lstStyle/>
          <a:p>
            <a:pPr marL="5074" marR="6765">
              <a:spcBef>
                <a:spcPts val="146"/>
              </a:spcBef>
              <a:buClr>
                <a:srgbClr val="008000"/>
              </a:buClr>
              <a:buSzPct val="83333"/>
              <a:tabLst>
                <a:tab pos="235931" algn="l"/>
              </a:tabLst>
            </a:pPr>
            <a:r>
              <a:rPr sz="1998" kern="0" dirty="0">
                <a:solidFill>
                  <a:srgbClr val="164193"/>
                </a:solidFill>
                <a:latin typeface="Arial" panose="020B0604020202020204" pitchFamily="34" charset="0"/>
                <a:cs typeface="Arial" panose="020B0604020202020204" pitchFamily="34" charset="0"/>
              </a:rPr>
              <a:t>Double</a:t>
            </a:r>
            <a:r>
              <a:rPr sz="1998" kern="0" spc="-3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Réflexe</a:t>
            </a:r>
            <a:r>
              <a:rPr sz="1998" kern="0" spc="-2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est</a:t>
            </a:r>
            <a:r>
              <a:rPr sz="1998" kern="0" spc="-8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une</a:t>
            </a:r>
            <a:r>
              <a:rPr sz="1998" kern="0" spc="-2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traduction</a:t>
            </a:r>
            <a:r>
              <a:rPr sz="1998" kern="0" spc="-120" dirty="0">
                <a:solidFill>
                  <a:srgbClr val="164193"/>
                </a:solidFill>
                <a:latin typeface="Arial" panose="020B0604020202020204" pitchFamily="34" charset="0"/>
                <a:cs typeface="Arial" panose="020B0604020202020204" pitchFamily="34" charset="0"/>
              </a:rPr>
              <a:t> </a:t>
            </a:r>
            <a:r>
              <a:rPr sz="1998" kern="0" spc="-33" dirty="0">
                <a:solidFill>
                  <a:srgbClr val="164193"/>
                </a:solidFill>
                <a:latin typeface="Arial" panose="020B0604020202020204" pitchFamily="34" charset="0"/>
                <a:cs typeface="Arial" panose="020B0604020202020204" pitchFamily="34" charset="0"/>
              </a:rPr>
              <a:t>des </a:t>
            </a:r>
            <a:r>
              <a:rPr sz="1998" b="1" kern="0" dirty="0">
                <a:solidFill>
                  <a:srgbClr val="164193"/>
                </a:solidFill>
                <a:latin typeface="Arial" panose="020B0604020202020204" pitchFamily="34" charset="0"/>
                <a:cs typeface="Arial" panose="020B0604020202020204" pitchFamily="34" charset="0"/>
              </a:rPr>
              <a:t>attitudes</a:t>
            </a:r>
            <a:r>
              <a:rPr sz="1998" b="1" kern="0" spc="-27" dirty="0">
                <a:solidFill>
                  <a:srgbClr val="164193"/>
                </a:solidFill>
                <a:latin typeface="Arial" panose="020B0604020202020204" pitchFamily="34" charset="0"/>
                <a:cs typeface="Arial" panose="020B0604020202020204" pitchFamily="34" charset="0"/>
              </a:rPr>
              <a:t> </a:t>
            </a:r>
            <a:r>
              <a:rPr sz="1998" b="1" kern="0" dirty="0">
                <a:solidFill>
                  <a:srgbClr val="164193"/>
                </a:solidFill>
                <a:latin typeface="Arial" panose="020B0604020202020204" pitchFamily="34" charset="0"/>
                <a:cs typeface="Arial" panose="020B0604020202020204" pitchFamily="34" charset="0"/>
              </a:rPr>
              <a:t>et</a:t>
            </a:r>
            <a:r>
              <a:rPr sz="1998" b="1" kern="0" spc="13" dirty="0">
                <a:solidFill>
                  <a:srgbClr val="164193"/>
                </a:solidFill>
                <a:latin typeface="Arial" panose="020B0604020202020204" pitchFamily="34" charset="0"/>
                <a:cs typeface="Arial" panose="020B0604020202020204" pitchFamily="34" charset="0"/>
              </a:rPr>
              <a:t> </a:t>
            </a:r>
            <a:r>
              <a:rPr sz="1998" b="1" kern="0" spc="-13" dirty="0">
                <a:solidFill>
                  <a:srgbClr val="164193"/>
                </a:solidFill>
                <a:latin typeface="Arial" panose="020B0604020202020204" pitchFamily="34" charset="0"/>
                <a:cs typeface="Arial" panose="020B0604020202020204" pitchFamily="34" charset="0"/>
              </a:rPr>
              <a:t>comportements</a:t>
            </a:r>
            <a:r>
              <a:rPr sz="1998" b="1" kern="0" spc="-53" dirty="0">
                <a:solidFill>
                  <a:srgbClr val="164193"/>
                </a:solidFill>
                <a:latin typeface="Arial" panose="020B0604020202020204" pitchFamily="34" charset="0"/>
                <a:cs typeface="Arial" panose="020B0604020202020204" pitchFamily="34" charset="0"/>
              </a:rPr>
              <a:t> </a:t>
            </a:r>
            <a:r>
              <a:rPr sz="1998" b="1" kern="0" spc="-13" dirty="0" err="1">
                <a:solidFill>
                  <a:srgbClr val="164193"/>
                </a:solidFill>
                <a:latin typeface="Arial" panose="020B0604020202020204" pitchFamily="34" charset="0"/>
                <a:cs typeface="Arial" panose="020B0604020202020204" pitchFamily="34" charset="0"/>
              </a:rPr>
              <a:t>attendus</a:t>
            </a:r>
            <a:r>
              <a:rPr sz="1998" b="1" kern="0" spc="-13"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par tous</a:t>
            </a:r>
            <a:r>
              <a:rPr sz="1998" kern="0" spc="-4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pour</a:t>
            </a:r>
            <a:r>
              <a:rPr sz="1998" kern="0" spc="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travailler</a:t>
            </a:r>
            <a:r>
              <a:rPr sz="1998" kern="0" spc="-100"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en sécurité</a:t>
            </a:r>
            <a:r>
              <a:rPr sz="1998" kern="0" spc="-67" dirty="0">
                <a:solidFill>
                  <a:srgbClr val="164193"/>
                </a:solidFill>
                <a:latin typeface="Arial" panose="020B0604020202020204" pitchFamily="34" charset="0"/>
                <a:cs typeface="Arial" panose="020B0604020202020204" pitchFamily="34" charset="0"/>
              </a:rPr>
              <a:t> </a:t>
            </a:r>
            <a:r>
              <a:rPr sz="1998" kern="0" spc="-33" dirty="0">
                <a:solidFill>
                  <a:srgbClr val="164193"/>
                </a:solidFill>
                <a:latin typeface="Arial" panose="020B0604020202020204" pitchFamily="34" charset="0"/>
                <a:cs typeface="Arial" panose="020B0604020202020204" pitchFamily="34" charset="0"/>
              </a:rPr>
              <a:t>et </a:t>
            </a:r>
            <a:r>
              <a:rPr sz="1998" kern="0" dirty="0" err="1">
                <a:solidFill>
                  <a:srgbClr val="164193"/>
                </a:solidFill>
                <a:latin typeface="Arial" panose="020B0604020202020204" pitchFamily="34" charset="0"/>
                <a:cs typeface="Arial" panose="020B0604020202020204" pitchFamily="34" charset="0"/>
              </a:rPr>
              <a:t>développer</a:t>
            </a:r>
            <a:r>
              <a:rPr sz="1998" kern="0" spc="-8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notre</a:t>
            </a:r>
            <a:r>
              <a:rPr sz="1998" kern="0" spc="-4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culture</a:t>
            </a:r>
            <a:r>
              <a:rPr sz="1998" kern="0" spc="-87" dirty="0">
                <a:solidFill>
                  <a:srgbClr val="164193"/>
                </a:solidFill>
                <a:latin typeface="Arial" panose="020B0604020202020204" pitchFamily="34" charset="0"/>
                <a:cs typeface="Arial" panose="020B0604020202020204" pitchFamily="34" charset="0"/>
              </a:rPr>
              <a:t> </a:t>
            </a:r>
            <a:r>
              <a:rPr sz="1998" kern="0" dirty="0">
                <a:solidFill>
                  <a:srgbClr val="164193"/>
                </a:solidFill>
                <a:latin typeface="Arial" panose="020B0604020202020204" pitchFamily="34" charset="0"/>
                <a:cs typeface="Arial" panose="020B0604020202020204" pitchFamily="34" charset="0"/>
              </a:rPr>
              <a:t>commune</a:t>
            </a:r>
            <a:r>
              <a:rPr sz="1998" kern="0" spc="-113" dirty="0">
                <a:solidFill>
                  <a:srgbClr val="164193"/>
                </a:solidFill>
                <a:latin typeface="Arial" panose="020B0604020202020204" pitchFamily="34" charset="0"/>
                <a:cs typeface="Arial" panose="020B0604020202020204" pitchFamily="34" charset="0"/>
              </a:rPr>
              <a:t> </a:t>
            </a:r>
            <a:r>
              <a:rPr sz="1998" kern="0" spc="-67" dirty="0">
                <a:solidFill>
                  <a:srgbClr val="164193"/>
                </a:solidFill>
                <a:latin typeface="Arial" panose="020B0604020202020204" pitchFamily="34" charset="0"/>
                <a:cs typeface="Arial" panose="020B0604020202020204" pitchFamily="34" charset="0"/>
              </a:rPr>
              <a:t>:</a:t>
            </a:r>
            <a:endParaRPr sz="1998" kern="0" dirty="0">
              <a:solidFill>
                <a:sysClr val="windowText" lastClr="000000"/>
              </a:solidFill>
              <a:latin typeface="Arial" panose="020B0604020202020204" pitchFamily="34" charset="0"/>
              <a:cs typeface="Arial" panose="020B0604020202020204" pitchFamily="34" charset="0"/>
            </a:endParaRPr>
          </a:p>
          <a:p>
            <a:pPr marL="467633">
              <a:spcBef>
                <a:spcPts val="553"/>
              </a:spcBef>
            </a:pPr>
            <a:r>
              <a:rPr sz="1864" kern="0" spc="-13" dirty="0">
                <a:solidFill>
                  <a:srgbClr val="008000"/>
                </a:solidFill>
                <a:latin typeface="Arial" panose="020B0604020202020204" pitchFamily="34" charset="0"/>
                <a:cs typeface="Arial" panose="020B0604020202020204" pitchFamily="34" charset="0"/>
              </a:rPr>
              <a:t>o</a:t>
            </a:r>
            <a:r>
              <a:rPr sz="1864" kern="0" spc="-446" dirty="0">
                <a:solidFill>
                  <a:srgbClr val="008000"/>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en</a:t>
            </a:r>
            <a:r>
              <a:rPr sz="1864" kern="0" spc="-9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se</a:t>
            </a:r>
            <a:r>
              <a:rPr sz="1864" kern="0" spc="-6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protégeant</a:t>
            </a:r>
            <a:r>
              <a:rPr sz="1864" kern="0" spc="27" dirty="0">
                <a:solidFill>
                  <a:srgbClr val="164193"/>
                </a:solidFill>
                <a:latin typeface="Arial" panose="020B0604020202020204" pitchFamily="34" charset="0"/>
                <a:cs typeface="Arial" panose="020B0604020202020204" pitchFamily="34" charset="0"/>
              </a:rPr>
              <a:t> </a:t>
            </a:r>
            <a:r>
              <a:rPr sz="1864" kern="0" spc="-27" dirty="0">
                <a:solidFill>
                  <a:srgbClr val="164193"/>
                </a:solidFill>
                <a:latin typeface="Arial" panose="020B0604020202020204" pitchFamily="34" charset="0"/>
                <a:cs typeface="Arial" panose="020B0604020202020204" pitchFamily="34" charset="0"/>
              </a:rPr>
              <a:t>soi-même,</a:t>
            </a:r>
            <a:endParaRPr sz="1864" kern="0" dirty="0">
              <a:solidFill>
                <a:sysClr val="windowText" lastClr="000000"/>
              </a:solidFill>
              <a:latin typeface="Arial" panose="020B0604020202020204" pitchFamily="34" charset="0"/>
              <a:cs typeface="Arial" panose="020B0604020202020204" pitchFamily="34" charset="0"/>
            </a:endParaRPr>
          </a:p>
          <a:p>
            <a:pPr marL="467633">
              <a:spcBef>
                <a:spcPts val="513"/>
              </a:spcBef>
            </a:pPr>
            <a:r>
              <a:rPr sz="1864" kern="0" spc="-13" dirty="0">
                <a:solidFill>
                  <a:srgbClr val="008000"/>
                </a:solidFill>
                <a:latin typeface="Arial" panose="020B0604020202020204" pitchFamily="34" charset="0"/>
                <a:cs typeface="Arial" panose="020B0604020202020204" pitchFamily="34" charset="0"/>
              </a:rPr>
              <a:t>o</a:t>
            </a:r>
            <a:r>
              <a:rPr sz="1864" kern="0" spc="-446" dirty="0">
                <a:solidFill>
                  <a:srgbClr val="008000"/>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en</a:t>
            </a:r>
            <a:r>
              <a:rPr sz="1864" kern="0" spc="-8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protégeant</a:t>
            </a:r>
            <a:r>
              <a:rPr sz="1864" kern="0" spc="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les</a:t>
            </a:r>
            <a:r>
              <a:rPr sz="1864" kern="0" spc="-27"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autres</a:t>
            </a:r>
            <a:endParaRPr sz="1864" kern="0" dirty="0">
              <a:solidFill>
                <a:sysClr val="windowText" lastClr="000000"/>
              </a:solidFill>
              <a:latin typeface="Arial" panose="020B0604020202020204" pitchFamily="34" charset="0"/>
              <a:cs typeface="Arial" panose="020B0604020202020204" pitchFamily="34" charset="0"/>
            </a:endParaRPr>
          </a:p>
          <a:p>
            <a:pPr marL="695107">
              <a:spcBef>
                <a:spcPts val="7"/>
              </a:spcBef>
            </a:pPr>
            <a:r>
              <a:rPr sz="1864" kern="0" dirty="0">
                <a:solidFill>
                  <a:srgbClr val="164193"/>
                </a:solidFill>
                <a:latin typeface="Arial" panose="020B0604020202020204" pitchFamily="34" charset="0"/>
                <a:cs typeface="Arial" panose="020B0604020202020204" pitchFamily="34" charset="0"/>
              </a:rPr>
              <a:t>(collègues</a:t>
            </a:r>
            <a:r>
              <a:rPr sz="1864" kern="0" spc="-6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et</a:t>
            </a:r>
            <a:r>
              <a:rPr sz="1864" kern="0" spc="-87"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clients).</a:t>
            </a:r>
            <a:endParaRPr sz="1864" kern="0" dirty="0">
              <a:solidFill>
                <a:sysClr val="windowText" lastClr="000000"/>
              </a:solidFill>
              <a:latin typeface="Arial" panose="020B0604020202020204" pitchFamily="34" charset="0"/>
              <a:cs typeface="Arial" panose="020B0604020202020204" pitchFamily="34" charset="0"/>
            </a:endParaRPr>
          </a:p>
        </p:txBody>
      </p:sp>
      <p:grpSp>
        <p:nvGrpSpPr>
          <p:cNvPr id="3" name="object 4">
            <a:extLst>
              <a:ext uri="{FF2B5EF4-FFF2-40B4-BE49-F238E27FC236}">
                <a16:creationId xmlns:a16="http://schemas.microsoft.com/office/drawing/2014/main" id="{75E6CDD9-52DD-55E5-1DBE-8BE15EDD0BA8}"/>
              </a:ext>
            </a:extLst>
          </p:cNvPr>
          <p:cNvGrpSpPr/>
          <p:nvPr/>
        </p:nvGrpSpPr>
        <p:grpSpPr>
          <a:xfrm>
            <a:off x="0" y="3993632"/>
            <a:ext cx="5912594" cy="2614665"/>
            <a:chOff x="0" y="2782823"/>
            <a:chExt cx="4439920" cy="1963420"/>
          </a:xfrm>
        </p:grpSpPr>
        <p:pic>
          <p:nvPicPr>
            <p:cNvPr id="5" name="object 5">
              <a:extLst>
                <a:ext uri="{FF2B5EF4-FFF2-40B4-BE49-F238E27FC236}">
                  <a16:creationId xmlns:a16="http://schemas.microsoft.com/office/drawing/2014/main" id="{C558A642-B041-67FA-08D5-38423DFB5A1A}"/>
                </a:ext>
              </a:extLst>
            </p:cNvPr>
            <p:cNvPicPr/>
            <p:nvPr/>
          </p:nvPicPr>
          <p:blipFill>
            <a:blip r:embed="rId2" cstate="print"/>
            <a:stretch>
              <a:fillRect/>
            </a:stretch>
          </p:blipFill>
          <p:spPr>
            <a:xfrm>
              <a:off x="2000984" y="2878835"/>
              <a:ext cx="2438456" cy="1847087"/>
            </a:xfrm>
            <a:prstGeom prst="rect">
              <a:avLst/>
            </a:prstGeom>
          </p:spPr>
        </p:pic>
        <p:pic>
          <p:nvPicPr>
            <p:cNvPr id="15" name="object 6">
              <a:extLst>
                <a:ext uri="{FF2B5EF4-FFF2-40B4-BE49-F238E27FC236}">
                  <a16:creationId xmlns:a16="http://schemas.microsoft.com/office/drawing/2014/main" id="{46282B6A-326C-AE09-17D2-D342505AA814}"/>
                </a:ext>
              </a:extLst>
            </p:cNvPr>
            <p:cNvPicPr/>
            <p:nvPr/>
          </p:nvPicPr>
          <p:blipFill>
            <a:blip r:embed="rId3" cstate="print"/>
            <a:stretch>
              <a:fillRect/>
            </a:stretch>
          </p:blipFill>
          <p:spPr>
            <a:xfrm>
              <a:off x="0" y="2782823"/>
              <a:ext cx="2359152" cy="1962912"/>
            </a:xfrm>
            <a:prstGeom prst="rect">
              <a:avLst/>
            </a:prstGeom>
          </p:spPr>
        </p:pic>
      </p:grpSp>
      <p:pic>
        <p:nvPicPr>
          <p:cNvPr id="16" name="object 7">
            <a:extLst>
              <a:ext uri="{FF2B5EF4-FFF2-40B4-BE49-F238E27FC236}">
                <a16:creationId xmlns:a16="http://schemas.microsoft.com/office/drawing/2014/main" id="{2A3DF9B2-D908-634D-3506-2A4BC4C40296}"/>
              </a:ext>
            </a:extLst>
          </p:cNvPr>
          <p:cNvPicPr/>
          <p:nvPr/>
        </p:nvPicPr>
        <p:blipFill>
          <a:blip r:embed="rId4" cstate="print"/>
          <a:stretch>
            <a:fillRect/>
          </a:stretch>
        </p:blipFill>
        <p:spPr>
          <a:xfrm>
            <a:off x="6071645" y="4213229"/>
            <a:ext cx="5489878" cy="1586322"/>
          </a:xfrm>
          <a:prstGeom prst="rect">
            <a:avLst/>
          </a:prstGeom>
        </p:spPr>
      </p:pic>
      <p:pic>
        <p:nvPicPr>
          <p:cNvPr id="17" name="object 3">
            <a:extLst>
              <a:ext uri="{FF2B5EF4-FFF2-40B4-BE49-F238E27FC236}">
                <a16:creationId xmlns:a16="http://schemas.microsoft.com/office/drawing/2014/main" id="{912DB9E3-7476-6B4E-0688-0EA7ED9F8520}"/>
              </a:ext>
            </a:extLst>
          </p:cNvPr>
          <p:cNvPicPr/>
          <p:nvPr/>
        </p:nvPicPr>
        <p:blipFill>
          <a:blip r:embed="rId5" cstate="print"/>
          <a:stretch>
            <a:fillRect/>
          </a:stretch>
        </p:blipFill>
        <p:spPr>
          <a:xfrm>
            <a:off x="6163238" y="1171960"/>
            <a:ext cx="5220677" cy="2945622"/>
          </a:xfrm>
          <a:prstGeom prst="rect">
            <a:avLst/>
          </a:prstGeom>
        </p:spPr>
      </p:pic>
    </p:spTree>
    <p:extLst>
      <p:ext uri="{BB962C8B-B14F-4D97-AF65-F5344CB8AC3E}">
        <p14:creationId xmlns:p14="http://schemas.microsoft.com/office/powerpoint/2010/main" val="37992596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p:txBody>
          <a:bodyPr/>
          <a:lstStyle/>
          <a:p>
            <a:r>
              <a:rPr lang="fr-FR" sz="3200" b="1" dirty="0"/>
              <a:t>Notre politique Santé - Sécurité</a:t>
            </a:r>
          </a:p>
        </p:txBody>
      </p:sp>
      <p:pic>
        <p:nvPicPr>
          <p:cNvPr id="6" name="object 3">
            <a:extLst>
              <a:ext uri="{FF2B5EF4-FFF2-40B4-BE49-F238E27FC236}">
                <a16:creationId xmlns:a16="http://schemas.microsoft.com/office/drawing/2014/main" id="{FC0D124E-1E4F-3CDB-23B2-20CC6B6A816D}"/>
              </a:ext>
            </a:extLst>
          </p:cNvPr>
          <p:cNvPicPr/>
          <p:nvPr/>
        </p:nvPicPr>
        <p:blipFill>
          <a:blip r:embed="rId2" cstate="print"/>
          <a:stretch>
            <a:fillRect/>
          </a:stretch>
        </p:blipFill>
        <p:spPr>
          <a:xfrm>
            <a:off x="8450492" y="1128728"/>
            <a:ext cx="3741508" cy="5649072"/>
          </a:xfrm>
          <a:prstGeom prst="rect">
            <a:avLst/>
          </a:prstGeom>
        </p:spPr>
      </p:pic>
      <p:sp>
        <p:nvSpPr>
          <p:cNvPr id="7" name="object 4">
            <a:extLst>
              <a:ext uri="{FF2B5EF4-FFF2-40B4-BE49-F238E27FC236}">
                <a16:creationId xmlns:a16="http://schemas.microsoft.com/office/drawing/2014/main" id="{917DB4FD-9DAC-AD7A-21A3-9265027CEC99}"/>
              </a:ext>
            </a:extLst>
          </p:cNvPr>
          <p:cNvSpPr txBox="1"/>
          <p:nvPr/>
        </p:nvSpPr>
        <p:spPr>
          <a:xfrm>
            <a:off x="240638" y="1614395"/>
            <a:ext cx="7171726" cy="3607269"/>
          </a:xfrm>
          <a:prstGeom prst="rect">
            <a:avLst/>
          </a:prstGeom>
        </p:spPr>
        <p:txBody>
          <a:bodyPr vert="horz" wrap="square" lIns="0" tIns="18604" rIns="0" bIns="0" rtlCol="0">
            <a:spAutoFit/>
          </a:bodyPr>
          <a:lstStyle/>
          <a:p>
            <a:pPr marL="5919">
              <a:lnSpc>
                <a:spcPts val="4361"/>
              </a:lnSpc>
              <a:spcBef>
                <a:spcPts val="146"/>
              </a:spcBef>
            </a:pPr>
            <a:r>
              <a:rPr sz="2397" kern="0" dirty="0">
                <a:solidFill>
                  <a:srgbClr val="164193"/>
                </a:solidFill>
                <a:latin typeface="Arial" panose="020B0604020202020204" pitchFamily="34" charset="0"/>
                <a:cs typeface="Arial" panose="020B0604020202020204" pitchFamily="34" charset="0"/>
              </a:rPr>
              <a:t>Elles</a:t>
            </a:r>
            <a:r>
              <a:rPr sz="2397" kern="0" spc="-73" dirty="0">
                <a:solidFill>
                  <a:srgbClr val="164193"/>
                </a:solidFill>
                <a:latin typeface="Arial" panose="020B0604020202020204" pitchFamily="34" charset="0"/>
                <a:cs typeface="Arial" panose="020B0604020202020204" pitchFamily="34" charset="0"/>
              </a:rPr>
              <a:t> </a:t>
            </a:r>
            <a:r>
              <a:rPr sz="3729" b="1" kern="0" dirty="0">
                <a:solidFill>
                  <a:srgbClr val="339933"/>
                </a:solidFill>
                <a:latin typeface="Arial" panose="020B0604020202020204" pitchFamily="34" charset="0"/>
                <a:cs typeface="Arial" panose="020B0604020202020204" pitchFamily="34" charset="0"/>
              </a:rPr>
              <a:t>sauvent</a:t>
            </a:r>
            <a:r>
              <a:rPr sz="3729" b="1" kern="0" spc="27" dirty="0">
                <a:solidFill>
                  <a:srgbClr val="339933"/>
                </a:solidFill>
                <a:latin typeface="Arial" panose="020B0604020202020204" pitchFamily="34" charset="0"/>
                <a:cs typeface="Arial" panose="020B0604020202020204" pitchFamily="34" charset="0"/>
              </a:rPr>
              <a:t> </a:t>
            </a:r>
            <a:r>
              <a:rPr sz="3729" b="1" kern="0" dirty="0">
                <a:solidFill>
                  <a:srgbClr val="339933"/>
                </a:solidFill>
                <a:latin typeface="Arial" panose="020B0604020202020204" pitchFamily="34" charset="0"/>
                <a:cs typeface="Arial" panose="020B0604020202020204" pitchFamily="34" charset="0"/>
              </a:rPr>
              <a:t>des</a:t>
            </a:r>
            <a:r>
              <a:rPr sz="3729" b="1" kern="0" spc="-27" dirty="0">
                <a:solidFill>
                  <a:srgbClr val="339933"/>
                </a:solidFill>
                <a:latin typeface="Arial" panose="020B0604020202020204" pitchFamily="34" charset="0"/>
                <a:cs typeface="Arial" panose="020B0604020202020204" pitchFamily="34" charset="0"/>
              </a:rPr>
              <a:t> vies</a:t>
            </a:r>
            <a:endParaRPr sz="3729" kern="0" dirty="0">
              <a:solidFill>
                <a:sysClr val="windowText" lastClr="000000"/>
              </a:solidFill>
              <a:latin typeface="Arial" panose="020B0604020202020204" pitchFamily="34" charset="0"/>
              <a:cs typeface="Arial" panose="020B0604020202020204" pitchFamily="34" charset="0"/>
            </a:endParaRPr>
          </a:p>
          <a:p>
            <a:pPr>
              <a:lnSpc>
                <a:spcPts val="2763"/>
              </a:lnSpc>
            </a:pPr>
            <a:r>
              <a:rPr sz="2397" kern="0" dirty="0">
                <a:solidFill>
                  <a:srgbClr val="164193"/>
                </a:solidFill>
                <a:latin typeface="Arial" panose="020B0604020202020204" pitchFamily="34" charset="0"/>
                <a:cs typeface="Arial" panose="020B0604020202020204" pitchFamily="34" charset="0"/>
              </a:rPr>
              <a:t>si</a:t>
            </a:r>
            <a:r>
              <a:rPr sz="2397" kern="0" spc="-7"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elles</a:t>
            </a:r>
            <a:r>
              <a:rPr sz="2397" kern="0" spc="-33"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sont</a:t>
            </a:r>
            <a:r>
              <a:rPr sz="2397" kern="0" spc="-7"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rigoureusement</a:t>
            </a:r>
            <a:r>
              <a:rPr sz="2397" kern="0" spc="-107" dirty="0">
                <a:solidFill>
                  <a:srgbClr val="164193"/>
                </a:solidFill>
                <a:latin typeface="Arial" panose="020B0604020202020204" pitchFamily="34" charset="0"/>
                <a:cs typeface="Arial" panose="020B0604020202020204" pitchFamily="34" charset="0"/>
              </a:rPr>
              <a:t> </a:t>
            </a:r>
            <a:r>
              <a:rPr sz="2397" kern="0" spc="-13" dirty="0">
                <a:solidFill>
                  <a:srgbClr val="164193"/>
                </a:solidFill>
                <a:latin typeface="Arial" panose="020B0604020202020204" pitchFamily="34" charset="0"/>
                <a:cs typeface="Arial" panose="020B0604020202020204" pitchFamily="34" charset="0"/>
              </a:rPr>
              <a:t>respectées.</a:t>
            </a:r>
            <a:endParaRPr sz="2397" kern="0" dirty="0">
              <a:solidFill>
                <a:sysClr val="windowText" lastClr="000000"/>
              </a:solidFill>
              <a:latin typeface="Arial" panose="020B0604020202020204" pitchFamily="34" charset="0"/>
              <a:cs typeface="Arial" panose="020B0604020202020204" pitchFamily="34" charset="0"/>
            </a:endParaRPr>
          </a:p>
          <a:p>
            <a:pPr>
              <a:spcBef>
                <a:spcPts val="246"/>
              </a:spcBef>
            </a:pPr>
            <a:endParaRPr sz="2397" kern="0" dirty="0">
              <a:solidFill>
                <a:sysClr val="windowText" lastClr="000000"/>
              </a:solidFill>
              <a:latin typeface="Arial" panose="020B0604020202020204" pitchFamily="34" charset="0"/>
              <a:cs typeface="Arial" panose="020B0604020202020204" pitchFamily="34" charset="0"/>
            </a:endParaRPr>
          </a:p>
          <a:p>
            <a:pPr>
              <a:spcBef>
                <a:spcPts val="7"/>
              </a:spcBef>
            </a:pPr>
            <a:r>
              <a:rPr sz="2397" kern="0" dirty="0">
                <a:solidFill>
                  <a:srgbClr val="164193"/>
                </a:solidFill>
                <a:latin typeface="Arial" panose="020B0604020202020204" pitchFamily="34" charset="0"/>
                <a:cs typeface="Arial" panose="020B0604020202020204" pitchFamily="34" charset="0"/>
              </a:rPr>
              <a:t>Elles</a:t>
            </a:r>
            <a:r>
              <a:rPr sz="2397" kern="0" spc="-47"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sont</a:t>
            </a:r>
            <a:r>
              <a:rPr sz="2397" kern="0" spc="-7" dirty="0">
                <a:solidFill>
                  <a:srgbClr val="164193"/>
                </a:solidFill>
                <a:latin typeface="Arial" panose="020B0604020202020204" pitchFamily="34" charset="0"/>
                <a:cs typeface="Arial" panose="020B0604020202020204" pitchFamily="34" charset="0"/>
              </a:rPr>
              <a:t> </a:t>
            </a:r>
            <a:r>
              <a:rPr sz="2397" b="1" kern="0" dirty="0">
                <a:solidFill>
                  <a:srgbClr val="164193"/>
                </a:solidFill>
                <a:latin typeface="Arial" panose="020B0604020202020204" pitchFamily="34" charset="0"/>
                <a:cs typeface="Arial" panose="020B0604020202020204" pitchFamily="34" charset="0"/>
              </a:rPr>
              <a:t>applicables</a:t>
            </a:r>
            <a:r>
              <a:rPr sz="2397" b="1" kern="0" spc="-80" dirty="0">
                <a:solidFill>
                  <a:srgbClr val="164193"/>
                </a:solidFill>
                <a:latin typeface="Arial" panose="020B0604020202020204" pitchFamily="34" charset="0"/>
                <a:cs typeface="Arial" panose="020B0604020202020204" pitchFamily="34" charset="0"/>
              </a:rPr>
              <a:t> </a:t>
            </a:r>
            <a:r>
              <a:rPr sz="2397" b="1" kern="0" dirty="0">
                <a:solidFill>
                  <a:srgbClr val="164193"/>
                </a:solidFill>
                <a:latin typeface="Arial" panose="020B0604020202020204" pitchFamily="34" charset="0"/>
                <a:cs typeface="Arial" panose="020B0604020202020204" pitchFamily="34" charset="0"/>
              </a:rPr>
              <a:t>à</a:t>
            </a:r>
            <a:r>
              <a:rPr sz="2397" b="1" kern="0" spc="7" dirty="0">
                <a:solidFill>
                  <a:srgbClr val="164193"/>
                </a:solidFill>
                <a:latin typeface="Arial" panose="020B0604020202020204" pitchFamily="34" charset="0"/>
                <a:cs typeface="Arial" panose="020B0604020202020204" pitchFamily="34" charset="0"/>
              </a:rPr>
              <a:t> </a:t>
            </a:r>
            <a:r>
              <a:rPr sz="2397" b="1" kern="0" dirty="0">
                <a:solidFill>
                  <a:srgbClr val="164193"/>
                </a:solidFill>
                <a:latin typeface="Arial" panose="020B0604020202020204" pitchFamily="34" charset="0"/>
                <a:cs typeface="Arial" panose="020B0604020202020204" pitchFamily="34" charset="0"/>
              </a:rPr>
              <a:t>tous</a:t>
            </a:r>
            <a:r>
              <a:rPr sz="2397" b="1" kern="0" spc="13"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et</a:t>
            </a:r>
            <a:r>
              <a:rPr sz="2397" kern="0" spc="-13" dirty="0">
                <a:solidFill>
                  <a:srgbClr val="164193"/>
                </a:solidFill>
                <a:latin typeface="Arial" panose="020B0604020202020204" pitchFamily="34" charset="0"/>
                <a:cs typeface="Arial" panose="020B0604020202020204" pitchFamily="34" charset="0"/>
              </a:rPr>
              <a:t> </a:t>
            </a:r>
            <a:r>
              <a:rPr sz="2397" b="1" kern="0" dirty="0">
                <a:solidFill>
                  <a:srgbClr val="164193"/>
                </a:solidFill>
                <a:latin typeface="Arial" panose="020B0604020202020204" pitchFamily="34" charset="0"/>
                <a:cs typeface="Arial" panose="020B0604020202020204" pitchFamily="34" charset="0"/>
              </a:rPr>
              <a:t>communes</a:t>
            </a:r>
            <a:r>
              <a:rPr sz="2397" b="1" kern="0" spc="-53" dirty="0">
                <a:solidFill>
                  <a:srgbClr val="164193"/>
                </a:solidFill>
                <a:latin typeface="Arial" panose="020B0604020202020204" pitchFamily="34" charset="0"/>
                <a:cs typeface="Arial" panose="020B0604020202020204" pitchFamily="34" charset="0"/>
              </a:rPr>
              <a:t> </a:t>
            </a:r>
            <a:r>
              <a:rPr sz="2397" b="1" kern="0" dirty="0">
                <a:solidFill>
                  <a:srgbClr val="164193"/>
                </a:solidFill>
                <a:latin typeface="Arial" panose="020B0604020202020204" pitchFamily="34" charset="0"/>
                <a:cs typeface="Arial" panose="020B0604020202020204" pitchFamily="34" charset="0"/>
              </a:rPr>
              <a:t>à</a:t>
            </a:r>
            <a:r>
              <a:rPr sz="2397" b="1" kern="0" spc="-20" dirty="0">
                <a:solidFill>
                  <a:srgbClr val="164193"/>
                </a:solidFill>
                <a:latin typeface="Arial" panose="020B0604020202020204" pitchFamily="34" charset="0"/>
                <a:cs typeface="Arial" panose="020B0604020202020204" pitchFamily="34" charset="0"/>
              </a:rPr>
              <a:t> </a:t>
            </a:r>
            <a:r>
              <a:rPr sz="2397" b="1" kern="0" spc="-13" dirty="0">
                <a:solidFill>
                  <a:srgbClr val="164193"/>
                </a:solidFill>
                <a:latin typeface="Arial" panose="020B0604020202020204" pitchFamily="34" charset="0"/>
                <a:cs typeface="Arial" panose="020B0604020202020204" pitchFamily="34" charset="0"/>
              </a:rPr>
              <a:t>tous.</a:t>
            </a:r>
            <a:endParaRPr sz="2397" kern="0" dirty="0">
              <a:solidFill>
                <a:sysClr val="windowText" lastClr="000000"/>
              </a:solidFill>
              <a:latin typeface="Arial" panose="020B0604020202020204" pitchFamily="34" charset="0"/>
              <a:cs typeface="Arial" panose="020B0604020202020204" pitchFamily="34" charset="0"/>
            </a:endParaRPr>
          </a:p>
          <a:p>
            <a:pPr>
              <a:spcBef>
                <a:spcPts val="373"/>
              </a:spcBef>
            </a:pPr>
            <a:endParaRPr sz="2397" kern="0" dirty="0">
              <a:solidFill>
                <a:sysClr val="windowText" lastClr="000000"/>
              </a:solidFill>
              <a:latin typeface="Arial" panose="020B0604020202020204" pitchFamily="34" charset="0"/>
              <a:cs typeface="Arial" panose="020B0604020202020204" pitchFamily="34" charset="0"/>
            </a:endParaRPr>
          </a:p>
          <a:p>
            <a:r>
              <a:rPr sz="2397" kern="0" dirty="0">
                <a:solidFill>
                  <a:srgbClr val="164193"/>
                </a:solidFill>
                <a:latin typeface="Arial" panose="020B0604020202020204" pitchFamily="34" charset="0"/>
                <a:cs typeface="Arial" panose="020B0604020202020204" pitchFamily="34" charset="0"/>
              </a:rPr>
              <a:t>Elles</a:t>
            </a:r>
            <a:r>
              <a:rPr sz="2397" kern="0" spc="-67"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sont</a:t>
            </a:r>
            <a:r>
              <a:rPr sz="2397" kern="0" spc="-20" dirty="0">
                <a:solidFill>
                  <a:srgbClr val="164193"/>
                </a:solidFill>
                <a:latin typeface="Arial" panose="020B0604020202020204" pitchFamily="34" charset="0"/>
                <a:cs typeface="Arial" panose="020B0604020202020204" pitchFamily="34" charset="0"/>
              </a:rPr>
              <a:t> </a:t>
            </a:r>
            <a:r>
              <a:rPr sz="2397" b="1" kern="0" dirty="0">
                <a:solidFill>
                  <a:srgbClr val="164193"/>
                </a:solidFill>
                <a:latin typeface="Arial" panose="020B0604020202020204" pitchFamily="34" charset="0"/>
                <a:cs typeface="Arial" panose="020B0604020202020204" pitchFamily="34" charset="0"/>
              </a:rPr>
              <a:t>incontournables</a:t>
            </a:r>
            <a:r>
              <a:rPr sz="2397" b="1" kern="0" spc="-73"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et</a:t>
            </a:r>
            <a:r>
              <a:rPr sz="2397" kern="0" spc="-33" dirty="0">
                <a:solidFill>
                  <a:srgbClr val="164193"/>
                </a:solidFill>
                <a:latin typeface="Arial" panose="020B0604020202020204" pitchFamily="34" charset="0"/>
                <a:cs typeface="Arial" panose="020B0604020202020204" pitchFamily="34" charset="0"/>
              </a:rPr>
              <a:t> </a:t>
            </a:r>
            <a:r>
              <a:rPr sz="2397" b="1" kern="0" dirty="0">
                <a:solidFill>
                  <a:srgbClr val="164193"/>
                </a:solidFill>
                <a:latin typeface="Arial" panose="020B0604020202020204" pitchFamily="34" charset="0"/>
                <a:cs typeface="Arial" panose="020B0604020202020204" pitchFamily="34" charset="0"/>
              </a:rPr>
              <a:t>non</a:t>
            </a:r>
            <a:r>
              <a:rPr sz="2397" b="1" kern="0" spc="-7" dirty="0">
                <a:solidFill>
                  <a:srgbClr val="164193"/>
                </a:solidFill>
                <a:latin typeface="Arial" panose="020B0604020202020204" pitchFamily="34" charset="0"/>
                <a:cs typeface="Arial" panose="020B0604020202020204" pitchFamily="34" charset="0"/>
              </a:rPr>
              <a:t> </a:t>
            </a:r>
            <a:r>
              <a:rPr sz="2397" b="1" kern="0" spc="-13" dirty="0">
                <a:solidFill>
                  <a:srgbClr val="164193"/>
                </a:solidFill>
                <a:latin typeface="Arial" panose="020B0604020202020204" pitchFamily="34" charset="0"/>
                <a:cs typeface="Arial" panose="020B0604020202020204" pitchFamily="34" charset="0"/>
              </a:rPr>
              <a:t>négociables.</a:t>
            </a:r>
            <a:endParaRPr sz="2397" kern="0" dirty="0">
              <a:solidFill>
                <a:sysClr val="windowText" lastClr="000000"/>
              </a:solidFill>
              <a:latin typeface="Arial" panose="020B0604020202020204" pitchFamily="34" charset="0"/>
              <a:cs typeface="Arial" panose="020B0604020202020204" pitchFamily="34" charset="0"/>
            </a:endParaRPr>
          </a:p>
          <a:p>
            <a:pPr>
              <a:spcBef>
                <a:spcPts val="380"/>
              </a:spcBef>
            </a:pPr>
            <a:endParaRPr sz="2397" kern="0" dirty="0">
              <a:solidFill>
                <a:sysClr val="windowText" lastClr="000000"/>
              </a:solidFill>
              <a:latin typeface="Arial" panose="020B0604020202020204" pitchFamily="34" charset="0"/>
              <a:cs typeface="Arial" panose="020B0604020202020204" pitchFamily="34" charset="0"/>
            </a:endParaRPr>
          </a:p>
          <a:p>
            <a:pPr>
              <a:lnSpc>
                <a:spcPts val="2737"/>
              </a:lnSpc>
            </a:pPr>
            <a:r>
              <a:rPr sz="2397" kern="0" dirty="0">
                <a:solidFill>
                  <a:srgbClr val="164193"/>
                </a:solidFill>
                <a:latin typeface="Arial" panose="020B0604020202020204" pitchFamily="34" charset="0"/>
                <a:cs typeface="Arial" panose="020B0604020202020204" pitchFamily="34" charset="0"/>
              </a:rPr>
              <a:t>Elles</a:t>
            </a:r>
            <a:r>
              <a:rPr sz="2397" kern="0" spc="-73"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sont </a:t>
            </a:r>
            <a:r>
              <a:rPr sz="2397" b="1" kern="0" dirty="0">
                <a:solidFill>
                  <a:srgbClr val="164193"/>
                </a:solidFill>
                <a:latin typeface="Arial" panose="020B0604020202020204" pitchFamily="34" charset="0"/>
                <a:cs typeface="Arial" panose="020B0604020202020204" pitchFamily="34" charset="0"/>
              </a:rPr>
              <a:t>conformes</a:t>
            </a:r>
            <a:r>
              <a:rPr sz="2397" b="1" kern="0" spc="-47"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à </a:t>
            </a:r>
            <a:r>
              <a:rPr sz="2397" kern="0" spc="-13" dirty="0">
                <a:solidFill>
                  <a:srgbClr val="164193"/>
                </a:solidFill>
                <a:latin typeface="Arial" panose="020B0604020202020204" pitchFamily="34" charset="0"/>
                <a:cs typeface="Arial" panose="020B0604020202020204" pitchFamily="34" charset="0"/>
              </a:rPr>
              <a:t>l’ensemble</a:t>
            </a:r>
            <a:endParaRPr sz="2397" kern="0" dirty="0">
              <a:solidFill>
                <a:sysClr val="windowText" lastClr="000000"/>
              </a:solidFill>
              <a:latin typeface="Arial" panose="020B0604020202020204" pitchFamily="34" charset="0"/>
              <a:cs typeface="Arial" panose="020B0604020202020204" pitchFamily="34" charset="0"/>
            </a:endParaRPr>
          </a:p>
          <a:p>
            <a:pPr marL="5919">
              <a:lnSpc>
                <a:spcPts val="2737"/>
              </a:lnSpc>
            </a:pPr>
            <a:r>
              <a:rPr sz="2397" kern="0" dirty="0">
                <a:solidFill>
                  <a:srgbClr val="164193"/>
                </a:solidFill>
                <a:latin typeface="Arial" panose="020B0604020202020204" pitchFamily="34" charset="0"/>
                <a:cs typeface="Arial" panose="020B0604020202020204" pitchFamily="34" charset="0"/>
              </a:rPr>
              <a:t>des lois</a:t>
            </a:r>
            <a:r>
              <a:rPr sz="2397" kern="0" spc="-40"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et</a:t>
            </a:r>
            <a:r>
              <a:rPr sz="2397" kern="0" spc="-7" dirty="0">
                <a:solidFill>
                  <a:srgbClr val="164193"/>
                </a:solidFill>
                <a:latin typeface="Arial" panose="020B0604020202020204" pitchFamily="34" charset="0"/>
                <a:cs typeface="Arial" panose="020B0604020202020204" pitchFamily="34" charset="0"/>
              </a:rPr>
              <a:t> </a:t>
            </a:r>
            <a:r>
              <a:rPr sz="2397" kern="0" dirty="0">
                <a:solidFill>
                  <a:srgbClr val="164193"/>
                </a:solidFill>
                <a:latin typeface="Arial" panose="020B0604020202020204" pitchFamily="34" charset="0"/>
                <a:cs typeface="Arial" panose="020B0604020202020204" pitchFamily="34" charset="0"/>
              </a:rPr>
              <a:t>réglementations</a:t>
            </a:r>
            <a:r>
              <a:rPr sz="2397" kern="0" spc="-67" dirty="0">
                <a:solidFill>
                  <a:srgbClr val="164193"/>
                </a:solidFill>
                <a:latin typeface="Arial" panose="020B0604020202020204" pitchFamily="34" charset="0"/>
                <a:cs typeface="Arial" panose="020B0604020202020204" pitchFamily="34" charset="0"/>
              </a:rPr>
              <a:t> </a:t>
            </a:r>
            <a:r>
              <a:rPr sz="2397" kern="0" spc="-13" dirty="0">
                <a:solidFill>
                  <a:srgbClr val="164193"/>
                </a:solidFill>
                <a:latin typeface="Arial" panose="020B0604020202020204" pitchFamily="34" charset="0"/>
                <a:cs typeface="Arial" panose="020B0604020202020204" pitchFamily="34" charset="0"/>
              </a:rPr>
              <a:t>applicables.</a:t>
            </a:r>
            <a:endParaRPr sz="2397" kern="0" dirty="0">
              <a:solidFill>
                <a:sysClr val="windowText" lastClr="000000"/>
              </a:solidFill>
              <a:latin typeface="Arial" panose="020B0604020202020204" pitchFamily="34" charset="0"/>
              <a:cs typeface="Arial" panose="020B0604020202020204" pitchFamily="34" charset="0"/>
            </a:endParaRPr>
          </a:p>
        </p:txBody>
      </p:sp>
      <p:pic>
        <p:nvPicPr>
          <p:cNvPr id="8" name="object 7">
            <a:extLst>
              <a:ext uri="{FF2B5EF4-FFF2-40B4-BE49-F238E27FC236}">
                <a16:creationId xmlns:a16="http://schemas.microsoft.com/office/drawing/2014/main" id="{AE3CC08E-DE73-CDCA-999B-9CE6B0F6B444}"/>
              </a:ext>
            </a:extLst>
          </p:cNvPr>
          <p:cNvPicPr/>
          <p:nvPr/>
        </p:nvPicPr>
        <p:blipFill>
          <a:blip r:embed="rId3"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40093048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4B02E44-F20D-8628-B845-54BD61556CEE}"/>
              </a:ext>
            </a:extLst>
          </p:cNvPr>
          <p:cNvSpPr>
            <a:spLocks noGrp="1"/>
          </p:cNvSpPr>
          <p:nvPr>
            <p:ph type="title"/>
          </p:nvPr>
        </p:nvSpPr>
        <p:spPr/>
        <p:txBody>
          <a:bodyPr/>
          <a:lstStyle/>
          <a:p>
            <a:r>
              <a:rPr lang="fr-FR" sz="3200" b="1" dirty="0"/>
              <a:t>Notre politique Santé - Sécurité</a:t>
            </a:r>
          </a:p>
        </p:txBody>
      </p:sp>
      <p:sp>
        <p:nvSpPr>
          <p:cNvPr id="2" name="object 3">
            <a:extLst>
              <a:ext uri="{FF2B5EF4-FFF2-40B4-BE49-F238E27FC236}">
                <a16:creationId xmlns:a16="http://schemas.microsoft.com/office/drawing/2014/main" id="{0CA2D20F-999E-9FDF-F171-23E8DC78A817}"/>
              </a:ext>
            </a:extLst>
          </p:cNvPr>
          <p:cNvSpPr txBox="1"/>
          <p:nvPr/>
        </p:nvSpPr>
        <p:spPr>
          <a:xfrm>
            <a:off x="722482" y="1409781"/>
            <a:ext cx="10087433" cy="4188050"/>
          </a:xfrm>
          <a:prstGeom prst="rect">
            <a:avLst/>
          </a:prstGeom>
        </p:spPr>
        <p:txBody>
          <a:bodyPr vert="horz" wrap="square" lIns="0" tIns="15221" rIns="0" bIns="0" rtlCol="0">
            <a:spAutoFit/>
          </a:bodyPr>
          <a:lstStyle/>
          <a:p>
            <a:pPr marL="16913">
              <a:lnSpc>
                <a:spcPts val="2011"/>
              </a:lnSpc>
              <a:spcBef>
                <a:spcPts val="120"/>
              </a:spcBef>
            </a:pPr>
            <a:r>
              <a:rPr sz="1864" b="1" kern="0" dirty="0">
                <a:solidFill>
                  <a:srgbClr val="002060"/>
                </a:solidFill>
                <a:highlight>
                  <a:srgbClr val="F6DA0A"/>
                </a:highlight>
                <a:latin typeface="Arial" panose="020B0604020202020204" pitchFamily="34" charset="0"/>
                <a:cs typeface="Arial" panose="020B0604020202020204" pitchFamily="34" charset="0"/>
              </a:rPr>
              <a:t>La</a:t>
            </a:r>
            <a:r>
              <a:rPr sz="1864" b="1" kern="0" spc="-6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Sécurité</a:t>
            </a:r>
            <a:r>
              <a:rPr sz="1864" b="1" kern="0" spc="-2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est</a:t>
            </a:r>
            <a:r>
              <a:rPr sz="1864" b="1" kern="0" spc="-6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notre</a:t>
            </a:r>
            <a:r>
              <a:rPr sz="1864" b="1" kern="0" spc="-6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priorité.</a:t>
            </a:r>
            <a:r>
              <a:rPr sz="1864" b="1" kern="0" spc="-27"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En</a:t>
            </a:r>
            <a:r>
              <a:rPr sz="1864" b="1" kern="0" spc="-6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cas</a:t>
            </a:r>
            <a:r>
              <a:rPr sz="1864" b="1" kern="0" spc="-6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de</a:t>
            </a:r>
            <a:r>
              <a:rPr sz="1864" b="1" kern="0" spc="-8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danger, nous</a:t>
            </a:r>
            <a:r>
              <a:rPr sz="1864" b="1" kern="0" spc="-53"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arrêtons</a:t>
            </a:r>
            <a:r>
              <a:rPr sz="1864" b="1" kern="0" spc="-33" dirty="0">
                <a:solidFill>
                  <a:srgbClr val="002060"/>
                </a:solidFill>
                <a:highlight>
                  <a:srgbClr val="F6DA0A"/>
                </a:highlight>
                <a:latin typeface="Arial" panose="020B0604020202020204" pitchFamily="34" charset="0"/>
                <a:cs typeface="Arial" panose="020B0604020202020204" pitchFamily="34" charset="0"/>
              </a:rPr>
              <a:t> </a:t>
            </a:r>
            <a:r>
              <a:rPr sz="1864" b="1" kern="0" spc="-13" dirty="0">
                <a:solidFill>
                  <a:srgbClr val="002060"/>
                </a:solidFill>
                <a:highlight>
                  <a:srgbClr val="F6DA0A"/>
                </a:highlight>
                <a:latin typeface="Arial" panose="020B0604020202020204" pitchFamily="34" charset="0"/>
                <a:cs typeface="Arial" panose="020B0604020202020204" pitchFamily="34" charset="0"/>
              </a:rPr>
              <a:t>l’intervention.</a:t>
            </a:r>
            <a:endParaRPr sz="1864" kern="0" dirty="0">
              <a:solidFill>
                <a:srgbClr val="002060"/>
              </a:solidFill>
              <a:highlight>
                <a:srgbClr val="F6DA0A"/>
              </a:highlight>
              <a:latin typeface="Arial" panose="020B0604020202020204" pitchFamily="34" charset="0"/>
              <a:cs typeface="Arial" panose="020B0604020202020204" pitchFamily="34" charset="0"/>
            </a:endParaRPr>
          </a:p>
          <a:p>
            <a:pPr marL="16913">
              <a:lnSpc>
                <a:spcPts val="2011"/>
              </a:lnSpc>
            </a:pPr>
            <a:r>
              <a:rPr sz="1864" b="1" kern="0" dirty="0">
                <a:solidFill>
                  <a:srgbClr val="002060"/>
                </a:solidFill>
                <a:highlight>
                  <a:srgbClr val="F6DA0A"/>
                </a:highlight>
                <a:latin typeface="Arial" panose="020B0604020202020204" pitchFamily="34" charset="0"/>
                <a:cs typeface="Arial" panose="020B0604020202020204" pitchFamily="34" charset="0"/>
              </a:rPr>
              <a:t>Nous</a:t>
            </a:r>
            <a:r>
              <a:rPr sz="1864" b="1" kern="0" spc="-67"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expliquons</a:t>
            </a:r>
            <a:r>
              <a:rPr sz="1864" b="1" kern="0" spc="13"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au</a:t>
            </a:r>
            <a:r>
              <a:rPr sz="1864" b="1" kern="0" spc="-73"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client</a:t>
            </a:r>
            <a:r>
              <a:rPr sz="1864" b="1" kern="0" spc="-67"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que</a:t>
            </a:r>
            <a:r>
              <a:rPr sz="1864" b="1" kern="0" spc="-33"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la</a:t>
            </a:r>
            <a:r>
              <a:rPr sz="1864" b="1" kern="0" spc="-10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sécurité</a:t>
            </a:r>
            <a:r>
              <a:rPr sz="1864" b="1" kern="0" spc="-33"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passe</a:t>
            </a:r>
            <a:r>
              <a:rPr sz="1864" b="1" kern="0" spc="-4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avant</a:t>
            </a:r>
            <a:r>
              <a:rPr sz="1864" b="1" kern="0" spc="-13"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tout,</a:t>
            </a:r>
            <a:r>
              <a:rPr sz="1864" b="1" kern="0" spc="-67"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pour</a:t>
            </a:r>
            <a:r>
              <a:rPr sz="1864" b="1" kern="0" spc="-20"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la</a:t>
            </a:r>
            <a:r>
              <a:rPr sz="1864" b="1" kern="0" spc="-93"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protection</a:t>
            </a:r>
            <a:r>
              <a:rPr sz="1864" b="1" kern="0" spc="-13" dirty="0">
                <a:solidFill>
                  <a:srgbClr val="002060"/>
                </a:solidFill>
                <a:highlight>
                  <a:srgbClr val="F6DA0A"/>
                </a:highlight>
                <a:latin typeface="Arial" panose="020B0604020202020204" pitchFamily="34" charset="0"/>
                <a:cs typeface="Arial" panose="020B0604020202020204" pitchFamily="34" charset="0"/>
              </a:rPr>
              <a:t> </a:t>
            </a:r>
            <a:r>
              <a:rPr sz="1864" b="1" kern="0" dirty="0">
                <a:solidFill>
                  <a:srgbClr val="002060"/>
                </a:solidFill>
                <a:highlight>
                  <a:srgbClr val="F6DA0A"/>
                </a:highlight>
                <a:latin typeface="Arial" panose="020B0604020202020204" pitchFamily="34" charset="0"/>
                <a:cs typeface="Arial" panose="020B0604020202020204" pitchFamily="34" charset="0"/>
              </a:rPr>
              <a:t>de</a:t>
            </a:r>
            <a:r>
              <a:rPr sz="1864" b="1" kern="0" spc="-67" dirty="0">
                <a:solidFill>
                  <a:srgbClr val="002060"/>
                </a:solidFill>
                <a:highlight>
                  <a:srgbClr val="F6DA0A"/>
                </a:highlight>
                <a:latin typeface="Arial" panose="020B0604020202020204" pitchFamily="34" charset="0"/>
                <a:cs typeface="Arial" panose="020B0604020202020204" pitchFamily="34" charset="0"/>
              </a:rPr>
              <a:t> </a:t>
            </a:r>
            <a:r>
              <a:rPr sz="1864" b="1" kern="0" spc="-13" dirty="0">
                <a:solidFill>
                  <a:srgbClr val="002060"/>
                </a:solidFill>
                <a:highlight>
                  <a:srgbClr val="F6DA0A"/>
                </a:highlight>
                <a:latin typeface="Arial" panose="020B0604020202020204" pitchFamily="34" charset="0"/>
                <a:cs typeface="Arial" panose="020B0604020202020204" pitchFamily="34" charset="0"/>
              </a:rPr>
              <a:t>tous</a:t>
            </a:r>
            <a:r>
              <a:rPr sz="1864" b="1" kern="0" spc="-13" dirty="0">
                <a:solidFill>
                  <a:srgbClr val="339933"/>
                </a:solidFill>
                <a:latin typeface="Arial" panose="020B0604020202020204" pitchFamily="34" charset="0"/>
                <a:cs typeface="Arial" panose="020B0604020202020204" pitchFamily="34" charset="0"/>
              </a:rPr>
              <a:t>.</a:t>
            </a:r>
            <a:endParaRPr sz="1864" kern="0" dirty="0">
              <a:solidFill>
                <a:sysClr val="windowText" lastClr="000000"/>
              </a:solidFill>
              <a:latin typeface="Arial" panose="020B0604020202020204" pitchFamily="34" charset="0"/>
              <a:cs typeface="Arial" panose="020B0604020202020204" pitchFamily="34" charset="0"/>
            </a:endParaRPr>
          </a:p>
          <a:p>
            <a:pPr>
              <a:spcBef>
                <a:spcPts val="573"/>
              </a:spcBef>
            </a:pPr>
            <a:endParaRPr sz="1864" kern="0" dirty="0">
              <a:solidFill>
                <a:sysClr val="windowText" lastClr="000000"/>
              </a:solidFill>
              <a:latin typeface="Arial" panose="020B0604020202020204" pitchFamily="34" charset="0"/>
              <a:cs typeface="Arial" panose="020B0604020202020204" pitchFamily="34" charset="0"/>
            </a:endParaRPr>
          </a:p>
          <a:p>
            <a:pPr marL="356010" marR="876918" indent="-339943">
              <a:lnSpc>
                <a:spcPct val="130100"/>
              </a:lnSpc>
              <a:buClr>
                <a:srgbClr val="008000"/>
              </a:buClr>
              <a:buFontTx/>
              <a:buAutoNum type="arabicPeriod"/>
              <a:tabLst>
                <a:tab pos="357701" algn="l"/>
              </a:tabLst>
            </a:pPr>
            <a:r>
              <a:rPr sz="1864" kern="0" dirty="0">
                <a:solidFill>
                  <a:srgbClr val="002060"/>
                </a:solidFill>
                <a:latin typeface="Arial" panose="020B0604020202020204" pitchFamily="34" charset="0"/>
                <a:cs typeface="Arial" panose="020B0604020202020204" pitchFamily="34" charset="0"/>
              </a:rPr>
              <a:t>Nous</a:t>
            </a:r>
            <a:r>
              <a:rPr sz="1864" kern="0" spc="-8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n’effectuons</a:t>
            </a:r>
            <a:r>
              <a:rPr sz="1864" kern="0" spc="-1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que</a:t>
            </a:r>
            <a:r>
              <a:rPr sz="1864" kern="0" spc="-8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les</a:t>
            </a:r>
            <a:r>
              <a:rPr sz="1864" kern="0" spc="-10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tâches</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pour</a:t>
            </a:r>
            <a:r>
              <a:rPr sz="1864" kern="0" spc="-8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lesquelles</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nous</a:t>
            </a:r>
            <a:r>
              <a:rPr sz="1864" kern="0" spc="-7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possédons</a:t>
            </a:r>
            <a:r>
              <a:rPr sz="1864" kern="0" spc="-2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la</a:t>
            </a:r>
            <a:r>
              <a:rPr sz="1864" kern="0" spc="-10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formation</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et</a:t>
            </a:r>
            <a:r>
              <a:rPr sz="1864" kern="0" spc="-107" dirty="0">
                <a:solidFill>
                  <a:srgbClr val="002060"/>
                </a:solidFill>
                <a:latin typeface="Arial" panose="020B0604020202020204" pitchFamily="34" charset="0"/>
                <a:cs typeface="Arial" panose="020B0604020202020204" pitchFamily="34" charset="0"/>
              </a:rPr>
              <a:t> </a:t>
            </a:r>
            <a:r>
              <a:rPr sz="1864" kern="0" spc="-33" dirty="0">
                <a:solidFill>
                  <a:srgbClr val="002060"/>
                </a:solidFill>
                <a:latin typeface="Arial" panose="020B0604020202020204" pitchFamily="34" charset="0"/>
                <a:cs typeface="Arial" panose="020B0604020202020204" pitchFamily="34" charset="0"/>
              </a:rPr>
              <a:t>les 	</a:t>
            </a:r>
            <a:r>
              <a:rPr sz="1864" kern="0" spc="-13" dirty="0">
                <a:solidFill>
                  <a:srgbClr val="002060"/>
                </a:solidFill>
                <a:latin typeface="Arial" panose="020B0604020202020204" pitchFamily="34" charset="0"/>
                <a:cs typeface="Arial" panose="020B0604020202020204" pitchFamily="34" charset="0"/>
              </a:rPr>
              <a:t>qualifications</a:t>
            </a:r>
            <a:r>
              <a:rPr sz="1864" kern="0" spc="33"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nécessaires.</a:t>
            </a:r>
            <a:endParaRPr sz="1864" kern="0" dirty="0">
              <a:solidFill>
                <a:srgbClr val="002060"/>
              </a:solidFill>
              <a:latin typeface="Arial" panose="020B0604020202020204" pitchFamily="34" charset="0"/>
              <a:cs typeface="Arial" panose="020B0604020202020204" pitchFamily="34" charset="0"/>
            </a:endParaRPr>
          </a:p>
          <a:p>
            <a:pPr marL="356010" indent="-339097">
              <a:spcBef>
                <a:spcPts val="1725"/>
              </a:spcBef>
              <a:buClr>
                <a:srgbClr val="008000"/>
              </a:buClr>
              <a:buFontTx/>
              <a:buAutoNum type="arabicPeriod"/>
              <a:tabLst>
                <a:tab pos="356010" algn="l"/>
              </a:tabLst>
            </a:pPr>
            <a:r>
              <a:rPr sz="1864" kern="0" dirty="0">
                <a:solidFill>
                  <a:srgbClr val="002060"/>
                </a:solidFill>
                <a:latin typeface="Arial" panose="020B0604020202020204" pitchFamily="34" charset="0"/>
                <a:cs typeface="Arial" panose="020B0604020202020204" pitchFamily="34" charset="0"/>
              </a:rPr>
              <a:t>Nous</a:t>
            </a:r>
            <a:r>
              <a:rPr sz="1864" kern="0" spc="-6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nous</a:t>
            </a:r>
            <a:r>
              <a:rPr sz="1864" kern="0" spc="-6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assurons</a:t>
            </a:r>
            <a:r>
              <a:rPr sz="1864" kern="0" spc="-3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toujours</a:t>
            </a:r>
            <a:r>
              <a:rPr sz="1864" kern="0" spc="-2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qu’un</a:t>
            </a:r>
            <a:r>
              <a:rPr sz="1864" kern="0" spc="-4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véhicule</a:t>
            </a:r>
            <a:r>
              <a:rPr sz="1864" kern="0" spc="-6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soulevé</a:t>
            </a:r>
            <a:r>
              <a:rPr sz="1864" kern="0" spc="-4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est</a:t>
            </a:r>
            <a:r>
              <a:rPr sz="1864" kern="0" spc="-6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sécurisé</a:t>
            </a:r>
            <a:r>
              <a:rPr sz="1864" kern="0" spc="-3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et</a:t>
            </a:r>
            <a:r>
              <a:rPr sz="1864" kern="0" spc="-93"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stable.</a:t>
            </a:r>
            <a:endParaRPr sz="1864" kern="0" dirty="0">
              <a:solidFill>
                <a:srgbClr val="002060"/>
              </a:solidFill>
              <a:latin typeface="Arial" panose="020B0604020202020204" pitchFamily="34" charset="0"/>
              <a:cs typeface="Arial" panose="020B0604020202020204" pitchFamily="34" charset="0"/>
            </a:endParaRPr>
          </a:p>
          <a:p>
            <a:pPr marL="356856" indent="-339943">
              <a:spcBef>
                <a:spcPts val="1765"/>
              </a:spcBef>
              <a:buClr>
                <a:srgbClr val="008000"/>
              </a:buClr>
              <a:buFontTx/>
              <a:buAutoNum type="arabicPeriod"/>
              <a:tabLst>
                <a:tab pos="356856" algn="l"/>
              </a:tabLst>
            </a:pPr>
            <a:r>
              <a:rPr sz="1864" kern="0" dirty="0">
                <a:solidFill>
                  <a:srgbClr val="002060"/>
                </a:solidFill>
                <a:latin typeface="Arial" panose="020B0604020202020204" pitchFamily="34" charset="0"/>
                <a:cs typeface="Arial" panose="020B0604020202020204" pitchFamily="34" charset="0"/>
              </a:rPr>
              <a:t>Nous</a:t>
            </a:r>
            <a:r>
              <a:rPr sz="1864" kern="0" spc="-6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respectons </a:t>
            </a:r>
            <a:r>
              <a:rPr sz="1864" kern="0" spc="-13" dirty="0">
                <a:solidFill>
                  <a:srgbClr val="002060"/>
                </a:solidFill>
                <a:latin typeface="Arial" panose="020B0604020202020204" pitchFamily="34" charset="0"/>
                <a:cs typeface="Arial" panose="020B0604020202020204" pitchFamily="34" charset="0"/>
              </a:rPr>
              <a:t>scrupuleusement</a:t>
            </a:r>
            <a:r>
              <a:rPr sz="1864" kern="0" spc="-3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les</a:t>
            </a:r>
            <a:r>
              <a:rPr sz="1864" kern="0" spc="-6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règles</a:t>
            </a:r>
            <a:r>
              <a:rPr sz="1864" kern="0" spc="-3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de</a:t>
            </a:r>
            <a:r>
              <a:rPr sz="1864" kern="0" spc="-8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sécurité</a:t>
            </a:r>
            <a:r>
              <a:rPr sz="1864" kern="0" spc="-3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pour</a:t>
            </a:r>
            <a:r>
              <a:rPr sz="1864" kern="0" spc="-6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le</a:t>
            </a:r>
            <a:r>
              <a:rPr sz="1864" kern="0" spc="-6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gonflage</a:t>
            </a:r>
            <a:r>
              <a:rPr sz="1864" kern="0" spc="-4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des</a:t>
            </a:r>
            <a:r>
              <a:rPr sz="1864" kern="0" spc="-53"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pneus.</a:t>
            </a:r>
            <a:endParaRPr sz="1864" kern="0" dirty="0">
              <a:solidFill>
                <a:srgbClr val="002060"/>
              </a:solidFill>
              <a:latin typeface="Arial" panose="020B0604020202020204" pitchFamily="34" charset="0"/>
              <a:cs typeface="Arial" panose="020B0604020202020204" pitchFamily="34" charset="0"/>
            </a:endParaRPr>
          </a:p>
          <a:p>
            <a:pPr marL="356856" indent="-339943">
              <a:spcBef>
                <a:spcPts val="1731"/>
              </a:spcBef>
              <a:buClr>
                <a:srgbClr val="008000"/>
              </a:buClr>
              <a:buFontTx/>
              <a:buAutoNum type="arabicPeriod"/>
              <a:tabLst>
                <a:tab pos="356856" algn="l"/>
              </a:tabLst>
            </a:pPr>
            <a:r>
              <a:rPr sz="1864" kern="0" dirty="0">
                <a:solidFill>
                  <a:srgbClr val="002060"/>
                </a:solidFill>
                <a:latin typeface="Arial" panose="020B0604020202020204" pitchFamily="34" charset="0"/>
                <a:cs typeface="Arial" panose="020B0604020202020204" pitchFamily="34" charset="0"/>
              </a:rPr>
              <a:t>Nous</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veillons</a:t>
            </a:r>
            <a:r>
              <a:rPr sz="1864" kern="0" spc="-1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à</a:t>
            </a:r>
            <a:r>
              <a:rPr sz="1864" kern="0" spc="-8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notre</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propre</a:t>
            </a:r>
            <a:r>
              <a:rPr sz="1864" kern="0" spc="-2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sécurité</a:t>
            </a:r>
            <a:r>
              <a:rPr sz="1864" kern="0" spc="-2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et</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à</a:t>
            </a:r>
            <a:r>
              <a:rPr sz="1864" kern="0" spc="-7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celle</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des</a:t>
            </a:r>
            <a:r>
              <a:rPr sz="1864" kern="0" spc="-4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autres</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lors</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du</a:t>
            </a:r>
            <a:r>
              <a:rPr sz="1864" kern="0" spc="-47"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déplacement</a:t>
            </a:r>
            <a:r>
              <a:rPr sz="1864" kern="0" spc="-2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d’un</a:t>
            </a:r>
            <a:r>
              <a:rPr sz="1864" kern="0" spc="-53"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véhicule.</a:t>
            </a:r>
            <a:endParaRPr sz="1864" kern="0" dirty="0">
              <a:solidFill>
                <a:srgbClr val="002060"/>
              </a:solidFill>
              <a:latin typeface="Arial" panose="020B0604020202020204" pitchFamily="34" charset="0"/>
              <a:cs typeface="Arial" panose="020B0604020202020204" pitchFamily="34" charset="0"/>
            </a:endParaRPr>
          </a:p>
          <a:p>
            <a:pPr marL="356010" indent="-339097">
              <a:spcBef>
                <a:spcPts val="1725"/>
              </a:spcBef>
              <a:buClr>
                <a:srgbClr val="008000"/>
              </a:buClr>
              <a:buFontTx/>
              <a:buAutoNum type="arabicPeriod"/>
              <a:tabLst>
                <a:tab pos="356010" algn="l"/>
              </a:tabLst>
            </a:pPr>
            <a:r>
              <a:rPr sz="1864" kern="0" dirty="0">
                <a:solidFill>
                  <a:srgbClr val="002060"/>
                </a:solidFill>
                <a:latin typeface="Arial" panose="020B0604020202020204" pitchFamily="34" charset="0"/>
                <a:cs typeface="Arial" panose="020B0604020202020204" pitchFamily="34" charset="0"/>
              </a:rPr>
              <a:t>Nous</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sécurisons</a:t>
            </a:r>
            <a:r>
              <a:rPr sz="1864" kern="0" spc="-2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la</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zone</a:t>
            </a:r>
            <a:r>
              <a:rPr sz="1864" kern="0" spc="-3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d’intervention</a:t>
            </a:r>
            <a:r>
              <a:rPr sz="1864" kern="0" spc="-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lors</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des</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dépannages en</a:t>
            </a:r>
            <a:r>
              <a:rPr sz="1864" kern="0" spc="-8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bord</a:t>
            </a:r>
            <a:r>
              <a:rPr sz="1864" kern="0" spc="-3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de</a:t>
            </a:r>
            <a:r>
              <a:rPr sz="1864" kern="0" spc="-80"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route.</a:t>
            </a:r>
            <a:endParaRPr sz="1864" kern="0" dirty="0">
              <a:solidFill>
                <a:srgbClr val="002060"/>
              </a:solidFill>
              <a:latin typeface="Arial" panose="020B0604020202020204" pitchFamily="34" charset="0"/>
              <a:cs typeface="Arial" panose="020B0604020202020204" pitchFamily="34" charset="0"/>
            </a:endParaRPr>
          </a:p>
          <a:p>
            <a:pPr marL="356856" indent="-339943">
              <a:spcBef>
                <a:spcPts val="1758"/>
              </a:spcBef>
              <a:buClr>
                <a:srgbClr val="008000"/>
              </a:buClr>
              <a:buFontTx/>
              <a:buAutoNum type="arabicPeriod"/>
              <a:tabLst>
                <a:tab pos="356856" algn="l"/>
              </a:tabLst>
            </a:pPr>
            <a:r>
              <a:rPr sz="1864" kern="0" dirty="0">
                <a:solidFill>
                  <a:srgbClr val="002060"/>
                </a:solidFill>
                <a:latin typeface="Arial" panose="020B0604020202020204" pitchFamily="34" charset="0"/>
                <a:cs typeface="Arial" panose="020B0604020202020204" pitchFamily="34" charset="0"/>
              </a:rPr>
              <a:t>Nous</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veillons</a:t>
            </a:r>
            <a:r>
              <a:rPr sz="1864" kern="0" spc="-1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à</a:t>
            </a:r>
            <a:r>
              <a:rPr sz="1864" kern="0" spc="-7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la</a:t>
            </a:r>
            <a:r>
              <a:rPr sz="1864" kern="0" spc="-7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sécurité</a:t>
            </a:r>
            <a:r>
              <a:rPr sz="1864" kern="0" spc="-2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de</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nos</a:t>
            </a:r>
            <a:r>
              <a:rPr sz="1864" kern="0" spc="-47"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clients.</a:t>
            </a:r>
            <a:endParaRPr sz="1864" kern="0" dirty="0">
              <a:solidFill>
                <a:srgbClr val="002060"/>
              </a:solidFill>
              <a:latin typeface="Arial" panose="020B0604020202020204" pitchFamily="34" charset="0"/>
              <a:cs typeface="Arial" panose="020B0604020202020204" pitchFamily="34" charset="0"/>
            </a:endParaRPr>
          </a:p>
        </p:txBody>
      </p:sp>
      <p:sp>
        <p:nvSpPr>
          <p:cNvPr id="3" name="Rectangle : coins arrondis 2">
            <a:extLst>
              <a:ext uri="{FF2B5EF4-FFF2-40B4-BE49-F238E27FC236}">
                <a16:creationId xmlns:a16="http://schemas.microsoft.com/office/drawing/2014/main" id="{11BEA38F-E6DB-021D-A52A-B8EC95BF95E9}"/>
              </a:ext>
            </a:extLst>
          </p:cNvPr>
          <p:cNvSpPr/>
          <p:nvPr/>
        </p:nvSpPr>
        <p:spPr>
          <a:xfrm rot="1330092">
            <a:off x="-439889" y="2145998"/>
            <a:ext cx="1512040" cy="375945"/>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 coins arrondis 4">
            <a:extLst>
              <a:ext uri="{FF2B5EF4-FFF2-40B4-BE49-F238E27FC236}">
                <a16:creationId xmlns:a16="http://schemas.microsoft.com/office/drawing/2014/main" id="{C1DCBC0B-9984-B26F-F7C6-8C5598B04403}"/>
              </a:ext>
            </a:extLst>
          </p:cNvPr>
          <p:cNvSpPr/>
          <p:nvPr/>
        </p:nvSpPr>
        <p:spPr>
          <a:xfrm rot="1330092">
            <a:off x="-439889" y="2931832"/>
            <a:ext cx="1512040" cy="375945"/>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A8FA56FF-2BE7-64AC-4ABF-329102DFB355}"/>
              </a:ext>
            </a:extLst>
          </p:cNvPr>
          <p:cNvSpPr/>
          <p:nvPr/>
        </p:nvSpPr>
        <p:spPr>
          <a:xfrm rot="1330092">
            <a:off x="-439889" y="4938861"/>
            <a:ext cx="1512040" cy="375945"/>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 coins arrondis 9">
            <a:extLst>
              <a:ext uri="{FF2B5EF4-FFF2-40B4-BE49-F238E27FC236}">
                <a16:creationId xmlns:a16="http://schemas.microsoft.com/office/drawing/2014/main" id="{043EFC1D-8C3F-F28E-590E-5ABADB4CAE84}"/>
              </a:ext>
            </a:extLst>
          </p:cNvPr>
          <p:cNvSpPr/>
          <p:nvPr/>
        </p:nvSpPr>
        <p:spPr>
          <a:xfrm rot="1330092">
            <a:off x="-439889" y="3433589"/>
            <a:ext cx="1512040" cy="375945"/>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 coins arrondis 10">
            <a:extLst>
              <a:ext uri="{FF2B5EF4-FFF2-40B4-BE49-F238E27FC236}">
                <a16:creationId xmlns:a16="http://schemas.microsoft.com/office/drawing/2014/main" id="{4ED662B5-F896-EE7E-661A-4051286F9102}"/>
              </a:ext>
            </a:extLst>
          </p:cNvPr>
          <p:cNvSpPr/>
          <p:nvPr/>
        </p:nvSpPr>
        <p:spPr>
          <a:xfrm rot="1330092">
            <a:off x="-439889" y="3935346"/>
            <a:ext cx="1512040" cy="375945"/>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 coins arrondis 11">
            <a:extLst>
              <a:ext uri="{FF2B5EF4-FFF2-40B4-BE49-F238E27FC236}">
                <a16:creationId xmlns:a16="http://schemas.microsoft.com/office/drawing/2014/main" id="{A0E97909-9722-1D51-7E2E-869FC677F46C}"/>
              </a:ext>
            </a:extLst>
          </p:cNvPr>
          <p:cNvSpPr/>
          <p:nvPr/>
        </p:nvSpPr>
        <p:spPr>
          <a:xfrm rot="1330092">
            <a:off x="-439889" y="4437103"/>
            <a:ext cx="1512040" cy="375945"/>
          </a:xfrm>
          <a:prstGeom prst="roundRect">
            <a:avLst>
              <a:gd name="adj" fmla="val 50000"/>
            </a:avLst>
          </a:prstGeom>
          <a:solidFill>
            <a:srgbClr val="0C4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6C6BB13A-F98B-7E80-0FE3-4C6F7AE74EC9}"/>
              </a:ext>
            </a:extLst>
          </p:cNvPr>
          <p:cNvSpPr txBox="1"/>
          <p:nvPr/>
        </p:nvSpPr>
        <p:spPr>
          <a:xfrm>
            <a:off x="648910" y="2296375"/>
            <a:ext cx="356188" cy="461665"/>
          </a:xfrm>
          <a:prstGeom prst="rect">
            <a:avLst/>
          </a:prstGeom>
          <a:noFill/>
        </p:spPr>
        <p:txBody>
          <a:bodyPr wrap="none" rtlCol="0">
            <a:spAutoFit/>
          </a:bodyPr>
          <a:lstStyle/>
          <a:p>
            <a:r>
              <a:rPr lang="fr-FR" sz="2400" b="1" dirty="0">
                <a:solidFill>
                  <a:srgbClr val="F6DA0A"/>
                </a:solidFill>
                <a:latin typeface="Arial" panose="020B0604020202020204" pitchFamily="34" charset="0"/>
                <a:cs typeface="Arial" panose="020B0604020202020204" pitchFamily="34" charset="0"/>
              </a:rPr>
              <a:t>1</a:t>
            </a:r>
          </a:p>
        </p:txBody>
      </p:sp>
      <p:sp>
        <p:nvSpPr>
          <p:cNvPr id="7" name="ZoneTexte 6">
            <a:extLst>
              <a:ext uri="{FF2B5EF4-FFF2-40B4-BE49-F238E27FC236}">
                <a16:creationId xmlns:a16="http://schemas.microsoft.com/office/drawing/2014/main" id="{1D1AF23E-A910-4941-D43B-68D1D2B7F339}"/>
              </a:ext>
            </a:extLst>
          </p:cNvPr>
          <p:cNvSpPr txBox="1"/>
          <p:nvPr/>
        </p:nvSpPr>
        <p:spPr>
          <a:xfrm>
            <a:off x="648910" y="3077392"/>
            <a:ext cx="356188" cy="461665"/>
          </a:xfrm>
          <a:prstGeom prst="rect">
            <a:avLst/>
          </a:prstGeom>
          <a:noFill/>
        </p:spPr>
        <p:txBody>
          <a:bodyPr wrap="none" rtlCol="0">
            <a:spAutoFit/>
          </a:bodyPr>
          <a:lstStyle/>
          <a:p>
            <a:r>
              <a:rPr lang="fr-FR" sz="2400" b="1" dirty="0">
                <a:solidFill>
                  <a:srgbClr val="F6DA0A"/>
                </a:solidFill>
                <a:latin typeface="Arial" panose="020B0604020202020204" pitchFamily="34" charset="0"/>
                <a:cs typeface="Arial" panose="020B0604020202020204" pitchFamily="34" charset="0"/>
              </a:rPr>
              <a:t>2</a:t>
            </a:r>
          </a:p>
        </p:txBody>
      </p:sp>
      <p:sp>
        <p:nvSpPr>
          <p:cNvPr id="8" name="ZoneTexte 7">
            <a:extLst>
              <a:ext uri="{FF2B5EF4-FFF2-40B4-BE49-F238E27FC236}">
                <a16:creationId xmlns:a16="http://schemas.microsoft.com/office/drawing/2014/main" id="{6D13EDE6-8FBA-3895-CA5C-54C29C1937DC}"/>
              </a:ext>
            </a:extLst>
          </p:cNvPr>
          <p:cNvSpPr txBox="1"/>
          <p:nvPr/>
        </p:nvSpPr>
        <p:spPr>
          <a:xfrm>
            <a:off x="648910" y="3579148"/>
            <a:ext cx="356188" cy="461665"/>
          </a:xfrm>
          <a:prstGeom prst="rect">
            <a:avLst/>
          </a:prstGeom>
          <a:noFill/>
        </p:spPr>
        <p:txBody>
          <a:bodyPr wrap="none" rtlCol="0">
            <a:spAutoFit/>
          </a:bodyPr>
          <a:lstStyle/>
          <a:p>
            <a:r>
              <a:rPr lang="fr-FR" sz="2400" b="1" dirty="0">
                <a:solidFill>
                  <a:srgbClr val="F6DA0A"/>
                </a:solidFill>
                <a:latin typeface="Arial" panose="020B0604020202020204" pitchFamily="34" charset="0"/>
                <a:cs typeface="Arial" panose="020B0604020202020204" pitchFamily="34" charset="0"/>
              </a:rPr>
              <a:t>3</a:t>
            </a:r>
          </a:p>
        </p:txBody>
      </p:sp>
      <p:sp>
        <p:nvSpPr>
          <p:cNvPr id="13" name="ZoneTexte 12">
            <a:extLst>
              <a:ext uri="{FF2B5EF4-FFF2-40B4-BE49-F238E27FC236}">
                <a16:creationId xmlns:a16="http://schemas.microsoft.com/office/drawing/2014/main" id="{D8526939-90AB-389A-7500-7E1510D31F71}"/>
              </a:ext>
            </a:extLst>
          </p:cNvPr>
          <p:cNvSpPr txBox="1"/>
          <p:nvPr/>
        </p:nvSpPr>
        <p:spPr>
          <a:xfrm>
            <a:off x="648910" y="4100952"/>
            <a:ext cx="356188" cy="461665"/>
          </a:xfrm>
          <a:prstGeom prst="rect">
            <a:avLst/>
          </a:prstGeom>
          <a:noFill/>
        </p:spPr>
        <p:txBody>
          <a:bodyPr wrap="none" rtlCol="0">
            <a:spAutoFit/>
          </a:bodyPr>
          <a:lstStyle/>
          <a:p>
            <a:r>
              <a:rPr lang="fr-FR" sz="2400" b="1" dirty="0">
                <a:solidFill>
                  <a:srgbClr val="F6DA0A"/>
                </a:solidFill>
                <a:latin typeface="Arial" panose="020B0604020202020204" pitchFamily="34" charset="0"/>
                <a:cs typeface="Arial" panose="020B0604020202020204" pitchFamily="34" charset="0"/>
              </a:rPr>
              <a:t>4</a:t>
            </a:r>
          </a:p>
        </p:txBody>
      </p:sp>
      <p:sp>
        <p:nvSpPr>
          <p:cNvPr id="14" name="ZoneTexte 13">
            <a:extLst>
              <a:ext uri="{FF2B5EF4-FFF2-40B4-BE49-F238E27FC236}">
                <a16:creationId xmlns:a16="http://schemas.microsoft.com/office/drawing/2014/main" id="{F8E90E8D-1CD5-4B6B-E26B-0C73A2E7FAA5}"/>
              </a:ext>
            </a:extLst>
          </p:cNvPr>
          <p:cNvSpPr txBox="1"/>
          <p:nvPr/>
        </p:nvSpPr>
        <p:spPr>
          <a:xfrm>
            <a:off x="648910" y="4602709"/>
            <a:ext cx="356188" cy="461665"/>
          </a:xfrm>
          <a:prstGeom prst="rect">
            <a:avLst/>
          </a:prstGeom>
          <a:noFill/>
        </p:spPr>
        <p:txBody>
          <a:bodyPr wrap="none" rtlCol="0">
            <a:spAutoFit/>
          </a:bodyPr>
          <a:lstStyle/>
          <a:p>
            <a:r>
              <a:rPr lang="fr-FR" sz="2400" b="1" dirty="0">
                <a:solidFill>
                  <a:srgbClr val="F6DA0A"/>
                </a:solidFill>
                <a:latin typeface="Arial" panose="020B0604020202020204" pitchFamily="34" charset="0"/>
                <a:cs typeface="Arial" panose="020B0604020202020204" pitchFamily="34" charset="0"/>
              </a:rPr>
              <a:t>5</a:t>
            </a:r>
          </a:p>
        </p:txBody>
      </p:sp>
      <p:sp>
        <p:nvSpPr>
          <p:cNvPr id="15" name="ZoneTexte 14">
            <a:extLst>
              <a:ext uri="{FF2B5EF4-FFF2-40B4-BE49-F238E27FC236}">
                <a16:creationId xmlns:a16="http://schemas.microsoft.com/office/drawing/2014/main" id="{288456B3-5FA9-AD6D-22FC-55CB11654B22}"/>
              </a:ext>
            </a:extLst>
          </p:cNvPr>
          <p:cNvSpPr txBox="1"/>
          <p:nvPr/>
        </p:nvSpPr>
        <p:spPr>
          <a:xfrm>
            <a:off x="648910" y="5104466"/>
            <a:ext cx="356188" cy="461665"/>
          </a:xfrm>
          <a:prstGeom prst="rect">
            <a:avLst/>
          </a:prstGeom>
          <a:noFill/>
        </p:spPr>
        <p:txBody>
          <a:bodyPr wrap="none" rtlCol="0">
            <a:spAutoFit/>
          </a:bodyPr>
          <a:lstStyle/>
          <a:p>
            <a:r>
              <a:rPr lang="fr-FR" sz="2400" b="1" dirty="0">
                <a:solidFill>
                  <a:srgbClr val="F6DA0A"/>
                </a:solidFill>
                <a:latin typeface="Arial" panose="020B0604020202020204" pitchFamily="34" charset="0"/>
                <a:cs typeface="Arial" panose="020B0604020202020204" pitchFamily="34" charset="0"/>
              </a:rPr>
              <a:t>6</a:t>
            </a:r>
          </a:p>
        </p:txBody>
      </p:sp>
    </p:spTree>
    <p:extLst>
      <p:ext uri="{BB962C8B-B14F-4D97-AF65-F5344CB8AC3E}">
        <p14:creationId xmlns:p14="http://schemas.microsoft.com/office/powerpoint/2010/main" val="254140112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A77FAFB-3B37-51CC-D61D-637C8C45E184}"/>
              </a:ext>
            </a:extLst>
          </p:cNvPr>
          <p:cNvSpPr>
            <a:spLocks noGrp="1"/>
          </p:cNvSpPr>
          <p:nvPr>
            <p:ph type="ctrTitle"/>
          </p:nvPr>
        </p:nvSpPr>
        <p:spPr/>
        <p:txBody>
          <a:bodyPr/>
          <a:lstStyle/>
          <a:p>
            <a:r>
              <a:rPr lang="fr-FR" dirty="0"/>
              <a:t>Détail des </a:t>
            </a:r>
            <a:br>
              <a:rPr lang="fr-FR" dirty="0"/>
            </a:br>
            <a:r>
              <a:rPr lang="fr-FR" dirty="0"/>
              <a:t>6 règles vitales</a:t>
            </a:r>
          </a:p>
        </p:txBody>
      </p:sp>
    </p:spTree>
    <p:extLst>
      <p:ext uri="{BB962C8B-B14F-4D97-AF65-F5344CB8AC3E}">
        <p14:creationId xmlns:p14="http://schemas.microsoft.com/office/powerpoint/2010/main" val="4052562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479" y="136525"/>
            <a:ext cx="8391350" cy="921545"/>
          </a:xfrm>
          <a:noFill/>
          <a:ln>
            <a:noFill/>
          </a:ln>
        </p:spPr>
        <p:txBody>
          <a:bodyPr vert="horz" lIns="91440" tIns="45720" rIns="91440" bIns="45720" rtlCol="0" anchor="ctr">
            <a:noAutofit/>
          </a:bodyPr>
          <a:lstStyle/>
          <a:p>
            <a:r>
              <a:rPr lang="fr-FR" b="1" dirty="0"/>
              <a:t>Les avantages pour </a:t>
            </a:r>
            <a:r>
              <a:rPr lang="fr-FR" b="1" dirty="0">
                <a:solidFill>
                  <a:srgbClr val="002060"/>
                </a:solidFill>
                <a:highlight>
                  <a:srgbClr val="F6DA0A"/>
                </a:highlight>
              </a:rPr>
              <a:t>votre activité</a:t>
            </a:r>
            <a:r>
              <a:rPr lang="fr-FR" b="1" dirty="0">
                <a:solidFill>
                  <a:srgbClr val="002060"/>
                </a:solidFill>
              </a:rPr>
              <a:t> </a:t>
            </a:r>
            <a:r>
              <a:rPr lang="fr-FR" b="1" dirty="0"/>
              <a:t>?</a:t>
            </a:r>
            <a:endParaRPr lang="fr-FR" b="1" dirty="0">
              <a:solidFill>
                <a:schemeClr val="accent2"/>
              </a:solidFill>
            </a:endParaRPr>
          </a:p>
        </p:txBody>
      </p:sp>
      <p:sp>
        <p:nvSpPr>
          <p:cNvPr id="4" name="Rectangle : coins arrondis 3">
            <a:extLst>
              <a:ext uri="{FF2B5EF4-FFF2-40B4-BE49-F238E27FC236}">
                <a16:creationId xmlns:a16="http://schemas.microsoft.com/office/drawing/2014/main" id="{09D48F30-1D39-E187-104E-8C9F9D883C8C}"/>
              </a:ext>
            </a:extLst>
          </p:cNvPr>
          <p:cNvSpPr/>
          <p:nvPr/>
        </p:nvSpPr>
        <p:spPr>
          <a:xfrm>
            <a:off x="1377863" y="1357347"/>
            <a:ext cx="9832932" cy="1088167"/>
          </a:xfrm>
          <a:prstGeom prst="roundRect">
            <a:avLst/>
          </a:prstGeom>
          <a:solidFill>
            <a:srgbClr val="0C4CA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sz="200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B187B2CF-0F7A-2234-2DFB-D9837AE42FA9}"/>
              </a:ext>
            </a:extLst>
          </p:cNvPr>
          <p:cNvSpPr/>
          <p:nvPr/>
        </p:nvSpPr>
        <p:spPr>
          <a:xfrm>
            <a:off x="1241919" y="1365087"/>
            <a:ext cx="6838027" cy="10881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32648" tIns="50800" rIns="50800" bIns="50800" numCol="1" spcCol="1270" anchor="ctr" anchorCtr="0">
            <a:noAutofit/>
          </a:bodyPr>
          <a:lstStyle/>
          <a:p>
            <a:pPr defTabSz="889000">
              <a:lnSpc>
                <a:spcPts val="2500"/>
              </a:lnSpc>
              <a:spcBef>
                <a:spcPct val="0"/>
              </a:spcBef>
              <a:spcAft>
                <a:spcPct val="35000"/>
              </a:spcAft>
            </a:pPr>
            <a:r>
              <a:rPr lang="fr-FR" sz="2800" b="1" cap="all" dirty="0">
                <a:solidFill>
                  <a:srgbClr val="F6DA0A"/>
                </a:solidFill>
                <a:latin typeface="Arial" panose="020B0604020202020204" pitchFamily="34" charset="0"/>
                <a:cs typeface="Arial" panose="020B0604020202020204" pitchFamily="34" charset="0"/>
              </a:rPr>
              <a:t>+ d’économies</a:t>
            </a:r>
            <a:br>
              <a:rPr lang="fr-FR" sz="2800" b="1" cap="all" dirty="0">
                <a:solidFill>
                  <a:srgbClr val="FFF100"/>
                </a:solidFill>
                <a:latin typeface="Arial" panose="020B0604020202020204" pitchFamily="34" charset="0"/>
                <a:cs typeface="Arial" panose="020B0604020202020204" pitchFamily="34" charset="0"/>
              </a:rPr>
            </a:br>
            <a:r>
              <a:rPr lang="fr-FR" b="1" dirty="0">
                <a:solidFill>
                  <a:prstClr val="white"/>
                </a:solidFill>
                <a:latin typeface="Arial" panose="020B0604020202020204" pitchFamily="34" charset="0"/>
                <a:cs typeface="Arial" panose="020B0604020202020204" pitchFamily="34" charset="0"/>
              </a:rPr>
              <a:t>   . En anticipant les travaux, vos coûts sont optimisés</a:t>
            </a:r>
            <a:endParaRPr lang="fr-FR" sz="1600" b="1" dirty="0">
              <a:solidFill>
                <a:prstClr val="white"/>
              </a:solidFill>
              <a:latin typeface="Arial" panose="020B0604020202020204" pitchFamily="34" charset="0"/>
              <a:cs typeface="Arial" panose="020B0604020202020204" pitchFamily="34" charset="0"/>
            </a:endParaRPr>
          </a:p>
        </p:txBody>
      </p:sp>
      <p:sp>
        <p:nvSpPr>
          <p:cNvPr id="7" name="Rectangle : coins arrondis 6">
            <a:extLst>
              <a:ext uri="{FF2B5EF4-FFF2-40B4-BE49-F238E27FC236}">
                <a16:creationId xmlns:a16="http://schemas.microsoft.com/office/drawing/2014/main" id="{2084D639-D59D-2626-89E9-946761177360}"/>
              </a:ext>
            </a:extLst>
          </p:cNvPr>
          <p:cNvSpPr/>
          <p:nvPr/>
        </p:nvSpPr>
        <p:spPr>
          <a:xfrm>
            <a:off x="1377863" y="2597236"/>
            <a:ext cx="9832932" cy="1088167"/>
          </a:xfrm>
          <a:prstGeom prst="roundRect">
            <a:avLst/>
          </a:prstGeom>
          <a:solidFill>
            <a:srgbClr val="0C4CA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sz="200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42CCAD71-C232-C7CD-B864-72C55EE3C4E0}"/>
              </a:ext>
            </a:extLst>
          </p:cNvPr>
          <p:cNvSpPr/>
          <p:nvPr/>
        </p:nvSpPr>
        <p:spPr>
          <a:xfrm>
            <a:off x="1241919" y="2659866"/>
            <a:ext cx="9271744" cy="10881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32648" tIns="50800" rIns="50800" bIns="50800" numCol="1" spcCol="1270" anchor="ctr" anchorCtr="0">
            <a:noAutofit/>
          </a:bodyPr>
          <a:lstStyle/>
          <a:p>
            <a:pPr defTabSz="889000">
              <a:lnSpc>
                <a:spcPts val="2500"/>
              </a:lnSpc>
              <a:spcBef>
                <a:spcPct val="0"/>
              </a:spcBef>
              <a:spcAft>
                <a:spcPct val="35000"/>
              </a:spcAft>
            </a:pPr>
            <a:r>
              <a:rPr lang="fr-FR" sz="3200" b="1" cap="all" dirty="0">
                <a:solidFill>
                  <a:srgbClr val="F6DA0A"/>
                </a:solidFill>
                <a:latin typeface="Arial" panose="020B0604020202020204" pitchFamily="34" charset="0"/>
                <a:cs typeface="Arial" panose="020B0604020202020204" pitchFamily="34" charset="0"/>
              </a:rPr>
              <a:t>+ de sécurité</a:t>
            </a:r>
            <a:br>
              <a:rPr lang="fr-FR" sz="3200" b="1" cap="all" dirty="0">
                <a:solidFill>
                  <a:srgbClr val="FFF100"/>
                </a:solidFill>
                <a:latin typeface="Arial" panose="020B0604020202020204" pitchFamily="34" charset="0"/>
                <a:cs typeface="Arial" panose="020B0604020202020204" pitchFamily="34" charset="0"/>
              </a:rPr>
            </a:br>
            <a:r>
              <a:rPr lang="fr-FR" sz="2000" b="1" dirty="0">
                <a:solidFill>
                  <a:prstClr val="white"/>
                </a:solidFill>
                <a:latin typeface="Arial" panose="020B0604020202020204" pitchFamily="34" charset="0"/>
                <a:cs typeface="Arial" panose="020B0604020202020204" pitchFamily="34" charset="0"/>
              </a:rPr>
              <a:t>   </a:t>
            </a:r>
            <a:r>
              <a:rPr lang="fr-FR" b="1" dirty="0">
                <a:solidFill>
                  <a:prstClr val="white"/>
                </a:solidFill>
                <a:latin typeface="Arial" panose="020B0604020202020204" pitchFamily="34" charset="0"/>
                <a:cs typeface="Arial" panose="020B0604020202020204" pitchFamily="34" charset="0"/>
              </a:rPr>
              <a:t>. Des pneus en bon état assurent la sécurité des conducteurs et des engins</a:t>
            </a:r>
          </a:p>
        </p:txBody>
      </p:sp>
      <p:sp>
        <p:nvSpPr>
          <p:cNvPr id="10" name="Rectangle : coins arrondis 9">
            <a:extLst>
              <a:ext uri="{FF2B5EF4-FFF2-40B4-BE49-F238E27FC236}">
                <a16:creationId xmlns:a16="http://schemas.microsoft.com/office/drawing/2014/main" id="{0823CEC9-C866-A05D-CD3E-6FBA9D6F19BF}"/>
              </a:ext>
            </a:extLst>
          </p:cNvPr>
          <p:cNvSpPr/>
          <p:nvPr/>
        </p:nvSpPr>
        <p:spPr>
          <a:xfrm>
            <a:off x="1377863" y="4027003"/>
            <a:ext cx="9832932" cy="1088167"/>
          </a:xfrm>
          <a:prstGeom prst="roundRect">
            <a:avLst/>
          </a:prstGeom>
          <a:solidFill>
            <a:srgbClr val="0C4CA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sz="200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E1CABBA6-D466-C502-C891-A1191D26D5EF}"/>
              </a:ext>
            </a:extLst>
          </p:cNvPr>
          <p:cNvSpPr/>
          <p:nvPr/>
        </p:nvSpPr>
        <p:spPr>
          <a:xfrm>
            <a:off x="1241919" y="4089633"/>
            <a:ext cx="9472160" cy="10881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32648" tIns="50800" rIns="50800" bIns="50800" numCol="1" spcCol="1270" anchor="ctr" anchorCtr="0">
            <a:noAutofit/>
          </a:bodyPr>
          <a:lstStyle/>
          <a:p>
            <a:pPr defTabSz="889000">
              <a:lnSpc>
                <a:spcPts val="2500"/>
              </a:lnSpc>
              <a:spcBef>
                <a:spcPct val="0"/>
              </a:spcBef>
              <a:spcAft>
                <a:spcPct val="35000"/>
              </a:spcAft>
            </a:pPr>
            <a:r>
              <a:rPr lang="fr-FR" sz="2800" b="1" cap="all" dirty="0">
                <a:solidFill>
                  <a:srgbClr val="F6DA0A"/>
                </a:solidFill>
                <a:latin typeface="Arial" panose="020B0604020202020204" pitchFamily="34" charset="0"/>
                <a:cs typeface="Arial" panose="020B0604020202020204" pitchFamily="34" charset="0"/>
              </a:rPr>
              <a:t>+ DE Mobilité</a:t>
            </a:r>
            <a:br>
              <a:rPr lang="fr-FR" sz="2800" b="1" cap="all" dirty="0">
                <a:solidFill>
                  <a:srgbClr val="FFF100"/>
                </a:solidFill>
                <a:latin typeface="Arial" panose="020B0604020202020204" pitchFamily="34" charset="0"/>
                <a:cs typeface="Arial" panose="020B0604020202020204" pitchFamily="34" charset="0"/>
              </a:rPr>
            </a:br>
            <a:r>
              <a:rPr lang="fr-FR" sz="1600" b="1" dirty="0">
                <a:solidFill>
                  <a:prstClr val="white"/>
                </a:solidFill>
                <a:latin typeface="Arial" panose="020B0604020202020204" pitchFamily="34" charset="0"/>
                <a:cs typeface="Arial" panose="020B0604020202020204" pitchFamily="34" charset="0"/>
              </a:rPr>
              <a:t>   . </a:t>
            </a:r>
            <a:r>
              <a:rPr lang="fr-FR" b="1" dirty="0">
                <a:solidFill>
                  <a:prstClr val="white"/>
                </a:solidFill>
                <a:latin typeface="Arial" panose="020B0604020202020204" pitchFamily="34" charset="0"/>
                <a:cs typeface="Arial" panose="020B0604020202020204" pitchFamily="34" charset="0"/>
              </a:rPr>
              <a:t>Les inspections limitent les risques d’incidents et donc les immobilisations</a:t>
            </a:r>
            <a:endParaRPr lang="fr-FR" sz="1600" b="1" dirty="0">
              <a:solidFill>
                <a:prstClr val="white"/>
              </a:solidFill>
              <a:latin typeface="Arial" panose="020B0604020202020204" pitchFamily="34" charset="0"/>
              <a:cs typeface="Arial" panose="020B0604020202020204" pitchFamily="34" charset="0"/>
            </a:endParaRPr>
          </a:p>
        </p:txBody>
      </p:sp>
      <p:sp>
        <p:nvSpPr>
          <p:cNvPr id="13" name="Rectangle : coins arrondis 12">
            <a:extLst>
              <a:ext uri="{FF2B5EF4-FFF2-40B4-BE49-F238E27FC236}">
                <a16:creationId xmlns:a16="http://schemas.microsoft.com/office/drawing/2014/main" id="{DF0C29C7-3636-5CB2-791B-88C8A86ED4D1}"/>
              </a:ext>
            </a:extLst>
          </p:cNvPr>
          <p:cNvSpPr/>
          <p:nvPr/>
        </p:nvSpPr>
        <p:spPr>
          <a:xfrm>
            <a:off x="1377862" y="5224950"/>
            <a:ext cx="9832933" cy="1088167"/>
          </a:xfrm>
          <a:prstGeom prst="roundRect">
            <a:avLst/>
          </a:prstGeom>
          <a:solidFill>
            <a:srgbClr val="0C4CA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sz="200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71199E83-E4DB-F8EF-A20D-3D135BEDF823}"/>
              </a:ext>
            </a:extLst>
          </p:cNvPr>
          <p:cNvSpPr/>
          <p:nvPr/>
        </p:nvSpPr>
        <p:spPr>
          <a:xfrm>
            <a:off x="1241918" y="5287580"/>
            <a:ext cx="9572369" cy="10881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32648" tIns="50800" rIns="50800" bIns="50800" numCol="1" spcCol="1270" anchor="ctr" anchorCtr="0">
            <a:noAutofit/>
          </a:bodyPr>
          <a:lstStyle/>
          <a:p>
            <a:pPr defTabSz="889000">
              <a:lnSpc>
                <a:spcPts val="2500"/>
              </a:lnSpc>
              <a:spcBef>
                <a:spcPct val="0"/>
              </a:spcBef>
            </a:pPr>
            <a:r>
              <a:rPr lang="fr-FR" sz="2800" b="1" cap="all" dirty="0">
                <a:solidFill>
                  <a:srgbClr val="F6DA0A"/>
                </a:solidFill>
                <a:latin typeface="Arial" panose="020B0604020202020204" pitchFamily="34" charset="0"/>
                <a:cs typeface="Arial" panose="020B0604020202020204" pitchFamily="34" charset="0"/>
              </a:rPr>
              <a:t>+ DE Productivité</a:t>
            </a:r>
            <a:br>
              <a:rPr lang="fr-FR" sz="2800" b="1" cap="all" dirty="0">
                <a:solidFill>
                  <a:srgbClr val="FFF100"/>
                </a:solidFill>
                <a:latin typeface="Arial" panose="020B0604020202020204" pitchFamily="34" charset="0"/>
                <a:cs typeface="Arial" panose="020B0604020202020204" pitchFamily="34" charset="0"/>
              </a:rPr>
            </a:br>
            <a:r>
              <a:rPr lang="fr-FR" sz="2800" b="1" dirty="0">
                <a:solidFill>
                  <a:prstClr val="white"/>
                </a:solidFill>
                <a:latin typeface="Arial" panose="020B0604020202020204" pitchFamily="34" charset="0"/>
                <a:cs typeface="Arial" panose="020B0604020202020204" pitchFamily="34" charset="0"/>
              </a:rPr>
              <a:t>   </a:t>
            </a:r>
            <a:r>
              <a:rPr lang="fr-FR" sz="1600" b="1" dirty="0">
                <a:solidFill>
                  <a:prstClr val="white"/>
                </a:solidFill>
                <a:latin typeface="Arial" panose="020B0604020202020204" pitchFamily="34" charset="0"/>
                <a:cs typeface="Arial" panose="020B0604020202020204" pitchFamily="34" charset="0"/>
              </a:rPr>
              <a:t>. </a:t>
            </a:r>
            <a:r>
              <a:rPr lang="fr-FR" b="1" dirty="0">
                <a:solidFill>
                  <a:prstClr val="white"/>
                </a:solidFill>
                <a:latin typeface="Arial" panose="020B0604020202020204" pitchFamily="34" charset="0"/>
                <a:cs typeface="Arial" panose="020B0604020202020204" pitchFamily="34" charset="0"/>
              </a:rPr>
              <a:t>La qualité des pneus est essentielle pour optimiser les charges transportées</a:t>
            </a:r>
            <a:endParaRPr lang="fr-FR" sz="1600" b="1" dirty="0">
              <a:solidFill>
                <a:prstClr val="white"/>
              </a:solidFill>
              <a:latin typeface="Arial" panose="020B0604020202020204" pitchFamily="34" charset="0"/>
              <a:cs typeface="Arial" panose="020B0604020202020204" pitchFamily="34" charset="0"/>
            </a:endParaRPr>
          </a:p>
        </p:txBody>
      </p:sp>
      <p:pic>
        <p:nvPicPr>
          <p:cNvPr id="18" name="Image 17" descr="Une image contenant cercle, Graphique, symbole, clipart&#10;&#10;Description générée automatiquement">
            <a:extLst>
              <a:ext uri="{FF2B5EF4-FFF2-40B4-BE49-F238E27FC236}">
                <a16:creationId xmlns:a16="http://schemas.microsoft.com/office/drawing/2014/main" id="{54E2DB41-FE66-49F4-935B-258B9312186A}"/>
              </a:ext>
            </a:extLst>
          </p:cNvPr>
          <p:cNvPicPr>
            <a:picLocks noChangeAspect="1"/>
          </p:cNvPicPr>
          <p:nvPr/>
        </p:nvPicPr>
        <p:blipFill>
          <a:blip r:embed="rId2">
            <a:alphaModFix amt="2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77862" y="1357347"/>
            <a:ext cx="1098115" cy="1098115"/>
          </a:xfrm>
          <a:prstGeom prst="rect">
            <a:avLst/>
          </a:prstGeom>
        </p:spPr>
      </p:pic>
      <p:pic>
        <p:nvPicPr>
          <p:cNvPr id="19" name="Image 18" descr="Une image contenant cercle, Graphique, symbole, clipart&#10;&#10;Description générée automatiquement">
            <a:extLst>
              <a:ext uri="{FF2B5EF4-FFF2-40B4-BE49-F238E27FC236}">
                <a16:creationId xmlns:a16="http://schemas.microsoft.com/office/drawing/2014/main" id="{C386AB9B-A016-D315-55B2-CAB81EBACFAB}"/>
              </a:ext>
            </a:extLst>
          </p:cNvPr>
          <p:cNvPicPr>
            <a:picLocks noChangeAspect="1"/>
          </p:cNvPicPr>
          <p:nvPr/>
        </p:nvPicPr>
        <p:blipFill>
          <a:blip r:embed="rId2">
            <a:alphaModFix amt="2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77862" y="2565242"/>
            <a:ext cx="1098115" cy="1098115"/>
          </a:xfrm>
          <a:prstGeom prst="rect">
            <a:avLst/>
          </a:prstGeom>
        </p:spPr>
      </p:pic>
      <p:pic>
        <p:nvPicPr>
          <p:cNvPr id="20" name="Image 19" descr="Une image contenant cercle, Graphique, symbole, clipart&#10;&#10;Description générée automatiquement">
            <a:extLst>
              <a:ext uri="{FF2B5EF4-FFF2-40B4-BE49-F238E27FC236}">
                <a16:creationId xmlns:a16="http://schemas.microsoft.com/office/drawing/2014/main" id="{6B904855-86D7-6512-7003-E446DE7A75AB}"/>
              </a:ext>
            </a:extLst>
          </p:cNvPr>
          <p:cNvPicPr>
            <a:picLocks noChangeAspect="1"/>
          </p:cNvPicPr>
          <p:nvPr/>
        </p:nvPicPr>
        <p:blipFill>
          <a:blip r:embed="rId2">
            <a:alphaModFix amt="2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77861" y="3995009"/>
            <a:ext cx="1098115" cy="1098115"/>
          </a:xfrm>
          <a:prstGeom prst="rect">
            <a:avLst/>
          </a:prstGeom>
        </p:spPr>
      </p:pic>
      <p:pic>
        <p:nvPicPr>
          <p:cNvPr id="21" name="Image 20" descr="Une image contenant cercle, Graphique, symbole, clipart&#10;&#10;Description générée automatiquement">
            <a:extLst>
              <a:ext uri="{FF2B5EF4-FFF2-40B4-BE49-F238E27FC236}">
                <a16:creationId xmlns:a16="http://schemas.microsoft.com/office/drawing/2014/main" id="{48D4732A-5312-7675-2F1F-FDBE31734B7C}"/>
              </a:ext>
            </a:extLst>
          </p:cNvPr>
          <p:cNvPicPr>
            <a:picLocks noChangeAspect="1"/>
          </p:cNvPicPr>
          <p:nvPr/>
        </p:nvPicPr>
        <p:blipFill>
          <a:blip r:embed="rId2">
            <a:alphaModFix amt="2000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77860" y="5202904"/>
            <a:ext cx="1098115" cy="1098115"/>
          </a:xfrm>
          <a:prstGeom prst="rect">
            <a:avLst/>
          </a:prstGeom>
        </p:spPr>
      </p:pic>
    </p:spTree>
    <p:extLst>
      <p:ext uri="{BB962C8B-B14F-4D97-AF65-F5344CB8AC3E}">
        <p14:creationId xmlns:p14="http://schemas.microsoft.com/office/powerpoint/2010/main" val="109790864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n’effectuons que les tâches pour lesquelles nous possédons la formation et les qualifications nécessaires.</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1</a:t>
            </a:r>
          </a:p>
        </p:txBody>
      </p:sp>
      <p:sp>
        <p:nvSpPr>
          <p:cNvPr id="8" name="object 3">
            <a:extLst>
              <a:ext uri="{FF2B5EF4-FFF2-40B4-BE49-F238E27FC236}">
                <a16:creationId xmlns:a16="http://schemas.microsoft.com/office/drawing/2014/main" id="{9577E430-BC69-6673-42F4-AD47238C60EA}"/>
              </a:ext>
            </a:extLst>
          </p:cNvPr>
          <p:cNvSpPr txBox="1"/>
          <p:nvPr/>
        </p:nvSpPr>
        <p:spPr>
          <a:xfrm>
            <a:off x="316242" y="1308996"/>
            <a:ext cx="11875758" cy="5201317"/>
          </a:xfrm>
          <a:prstGeom prst="rect">
            <a:avLst/>
          </a:prstGeom>
        </p:spPr>
        <p:txBody>
          <a:bodyPr vert="horz" wrap="square" lIns="0" tIns="16912" rIns="0" bIns="0" rtlCol="0">
            <a:spAutoFit/>
          </a:bodyPr>
          <a:lstStyle/>
          <a:p>
            <a:pPr marL="16913">
              <a:spcBef>
                <a:spcPts val="133"/>
              </a:spcBef>
            </a:pPr>
            <a:r>
              <a:rPr sz="2397" b="1" kern="0" dirty="0">
                <a:solidFill>
                  <a:srgbClr val="002060"/>
                </a:solidFill>
                <a:highlight>
                  <a:srgbClr val="F6DA0A"/>
                </a:highlight>
                <a:latin typeface="Arial"/>
                <a:cs typeface="Arial"/>
              </a:rPr>
              <a:t>Pourquoi</a:t>
            </a:r>
            <a:r>
              <a:rPr sz="2397" b="1" kern="0" spc="-13" dirty="0">
                <a:solidFill>
                  <a:srgbClr val="002060"/>
                </a:solidFill>
                <a:highlight>
                  <a:srgbClr val="F6DA0A"/>
                </a:highlight>
                <a:latin typeface="Arial"/>
                <a:cs typeface="Arial"/>
              </a:rPr>
              <a:t> dois-</a:t>
            </a:r>
            <a:r>
              <a:rPr sz="2397" b="1" kern="0" dirty="0">
                <a:solidFill>
                  <a:srgbClr val="002060"/>
                </a:solidFill>
                <a:highlight>
                  <a:srgbClr val="F6DA0A"/>
                </a:highlight>
                <a:latin typeface="Arial"/>
                <a:cs typeface="Arial"/>
              </a:rPr>
              <a:t>je</a:t>
            </a:r>
            <a:r>
              <a:rPr sz="2397" b="1" kern="0" spc="-13" dirty="0">
                <a:solidFill>
                  <a:srgbClr val="002060"/>
                </a:solidFill>
                <a:highlight>
                  <a:srgbClr val="F6DA0A"/>
                </a:highlight>
                <a:latin typeface="Arial"/>
                <a:cs typeface="Arial"/>
              </a:rPr>
              <a:t> </a:t>
            </a:r>
            <a:r>
              <a:rPr sz="2397" b="1" kern="0" dirty="0">
                <a:solidFill>
                  <a:srgbClr val="002060"/>
                </a:solidFill>
                <a:highlight>
                  <a:srgbClr val="F6DA0A"/>
                </a:highlight>
                <a:latin typeface="Arial"/>
                <a:cs typeface="Arial"/>
              </a:rPr>
              <a:t>appliquer</a:t>
            </a:r>
            <a:r>
              <a:rPr sz="2397" b="1" kern="0" spc="-67" dirty="0">
                <a:solidFill>
                  <a:srgbClr val="002060"/>
                </a:solidFill>
                <a:highlight>
                  <a:srgbClr val="F6DA0A"/>
                </a:highlight>
                <a:latin typeface="Arial"/>
                <a:cs typeface="Arial"/>
              </a:rPr>
              <a:t> </a:t>
            </a:r>
            <a:r>
              <a:rPr sz="2397" b="1" kern="0" dirty="0">
                <a:solidFill>
                  <a:srgbClr val="002060"/>
                </a:solidFill>
                <a:highlight>
                  <a:srgbClr val="F6DA0A"/>
                </a:highlight>
                <a:latin typeface="Arial"/>
                <a:cs typeface="Arial"/>
              </a:rPr>
              <a:t>cette</a:t>
            </a:r>
            <a:r>
              <a:rPr sz="2397" b="1" kern="0" spc="-27" dirty="0">
                <a:solidFill>
                  <a:srgbClr val="002060"/>
                </a:solidFill>
                <a:highlight>
                  <a:srgbClr val="F6DA0A"/>
                </a:highlight>
                <a:latin typeface="Arial"/>
                <a:cs typeface="Arial"/>
              </a:rPr>
              <a:t> </a:t>
            </a:r>
            <a:r>
              <a:rPr sz="2397" b="1" kern="0" dirty="0">
                <a:solidFill>
                  <a:srgbClr val="002060"/>
                </a:solidFill>
                <a:highlight>
                  <a:srgbClr val="F6DA0A"/>
                </a:highlight>
                <a:latin typeface="Arial"/>
                <a:cs typeface="Arial"/>
              </a:rPr>
              <a:t>Règle</a:t>
            </a:r>
            <a:r>
              <a:rPr sz="2397" b="1" kern="0" spc="-20" dirty="0">
                <a:solidFill>
                  <a:srgbClr val="002060"/>
                </a:solidFill>
                <a:highlight>
                  <a:srgbClr val="F6DA0A"/>
                </a:highlight>
                <a:latin typeface="Arial"/>
                <a:cs typeface="Arial"/>
              </a:rPr>
              <a:t> </a:t>
            </a:r>
            <a:r>
              <a:rPr sz="2397" b="1" kern="0" dirty="0">
                <a:solidFill>
                  <a:srgbClr val="002060"/>
                </a:solidFill>
                <a:highlight>
                  <a:srgbClr val="F6DA0A"/>
                </a:highlight>
                <a:latin typeface="Arial"/>
                <a:cs typeface="Arial"/>
              </a:rPr>
              <a:t>Vitale</a:t>
            </a:r>
            <a:r>
              <a:rPr sz="2397" b="1" kern="0" spc="40" dirty="0">
                <a:solidFill>
                  <a:srgbClr val="002060"/>
                </a:solidFill>
                <a:highlight>
                  <a:srgbClr val="F6DA0A"/>
                </a:highlight>
                <a:latin typeface="Arial"/>
                <a:cs typeface="Arial"/>
              </a:rPr>
              <a:t> </a:t>
            </a:r>
            <a:r>
              <a:rPr sz="2397" b="1" kern="0" spc="-67" dirty="0">
                <a:solidFill>
                  <a:srgbClr val="002060"/>
                </a:solidFill>
                <a:highlight>
                  <a:srgbClr val="F6DA0A"/>
                </a:highlight>
                <a:latin typeface="Arial"/>
                <a:cs typeface="Arial"/>
              </a:rPr>
              <a:t>?</a:t>
            </a:r>
            <a:endParaRPr sz="2397" kern="0" dirty="0">
              <a:solidFill>
                <a:srgbClr val="002060"/>
              </a:solidFill>
              <a:highlight>
                <a:srgbClr val="F6DA0A"/>
              </a:highlight>
              <a:latin typeface="Arial"/>
              <a:cs typeface="Arial"/>
            </a:endParaRPr>
          </a:p>
          <a:p>
            <a:pPr marL="2979998">
              <a:spcBef>
                <a:spcPts val="1498"/>
              </a:spcBef>
            </a:pPr>
            <a:r>
              <a:rPr sz="1600" b="1" kern="0" dirty="0">
                <a:solidFill>
                  <a:srgbClr val="002060"/>
                </a:solidFill>
                <a:latin typeface="Arial"/>
                <a:cs typeface="Arial"/>
              </a:rPr>
              <a:t>Des</a:t>
            </a:r>
            <a:r>
              <a:rPr sz="1600" b="1" kern="0" spc="-33" dirty="0">
                <a:solidFill>
                  <a:srgbClr val="002060"/>
                </a:solidFill>
                <a:latin typeface="Arial"/>
                <a:cs typeface="Arial"/>
              </a:rPr>
              <a:t> </a:t>
            </a:r>
            <a:r>
              <a:rPr sz="1600" b="1" kern="0" dirty="0">
                <a:solidFill>
                  <a:srgbClr val="002060"/>
                </a:solidFill>
                <a:latin typeface="Arial"/>
                <a:cs typeface="Arial"/>
              </a:rPr>
              <a:t>tâches</a:t>
            </a:r>
            <a:r>
              <a:rPr sz="1600" b="1" kern="0" spc="-60" dirty="0">
                <a:solidFill>
                  <a:srgbClr val="002060"/>
                </a:solidFill>
                <a:latin typeface="Arial"/>
                <a:cs typeface="Arial"/>
              </a:rPr>
              <a:t> </a:t>
            </a:r>
            <a:r>
              <a:rPr sz="1600" b="1" kern="0" dirty="0">
                <a:solidFill>
                  <a:srgbClr val="002060"/>
                </a:solidFill>
                <a:latin typeface="Arial"/>
                <a:cs typeface="Arial"/>
              </a:rPr>
              <a:t>peuvent</a:t>
            </a:r>
            <a:r>
              <a:rPr sz="1600" b="1" kern="0" spc="-47" dirty="0">
                <a:solidFill>
                  <a:srgbClr val="002060"/>
                </a:solidFill>
                <a:latin typeface="Arial"/>
                <a:cs typeface="Arial"/>
              </a:rPr>
              <a:t> </a:t>
            </a:r>
            <a:r>
              <a:rPr sz="1600" b="1" kern="0" dirty="0">
                <a:solidFill>
                  <a:srgbClr val="002060"/>
                </a:solidFill>
                <a:latin typeface="Arial"/>
                <a:cs typeface="Arial"/>
              </a:rPr>
              <a:t>entraîner</a:t>
            </a:r>
            <a:r>
              <a:rPr sz="1600" b="1" kern="0" spc="-73" dirty="0">
                <a:solidFill>
                  <a:srgbClr val="002060"/>
                </a:solidFill>
                <a:latin typeface="Arial"/>
                <a:cs typeface="Arial"/>
              </a:rPr>
              <a:t> </a:t>
            </a:r>
            <a:r>
              <a:rPr sz="1600" b="1" kern="0" dirty="0">
                <a:solidFill>
                  <a:srgbClr val="002060"/>
                </a:solidFill>
                <a:latin typeface="Arial"/>
                <a:cs typeface="Arial"/>
              </a:rPr>
              <a:t>la</a:t>
            </a:r>
            <a:r>
              <a:rPr sz="1600" b="1" kern="0" spc="-33" dirty="0">
                <a:solidFill>
                  <a:srgbClr val="002060"/>
                </a:solidFill>
                <a:latin typeface="Arial"/>
                <a:cs typeface="Arial"/>
              </a:rPr>
              <a:t> </a:t>
            </a:r>
            <a:r>
              <a:rPr sz="1600" b="1" kern="0" dirty="0">
                <a:solidFill>
                  <a:srgbClr val="002060"/>
                </a:solidFill>
                <a:latin typeface="Arial"/>
                <a:cs typeface="Arial"/>
              </a:rPr>
              <a:t>mort</a:t>
            </a:r>
            <a:r>
              <a:rPr sz="1600" b="1" kern="0" spc="-13" dirty="0">
                <a:solidFill>
                  <a:srgbClr val="002060"/>
                </a:solidFill>
                <a:latin typeface="Arial"/>
                <a:cs typeface="Arial"/>
              </a:rPr>
              <a:t> </a:t>
            </a:r>
            <a:r>
              <a:rPr sz="1600" b="1" kern="0" dirty="0">
                <a:solidFill>
                  <a:srgbClr val="002060"/>
                </a:solidFill>
                <a:latin typeface="Arial"/>
                <a:cs typeface="Arial"/>
              </a:rPr>
              <a:t>par </a:t>
            </a:r>
            <a:r>
              <a:rPr sz="1600" b="1" kern="0" spc="-67" dirty="0">
                <a:solidFill>
                  <a:srgbClr val="002060"/>
                </a:solidFill>
                <a:latin typeface="Arial"/>
                <a:cs typeface="Arial"/>
              </a:rPr>
              <a:t>:</a:t>
            </a:r>
            <a:endParaRPr sz="1600" kern="0" dirty="0">
              <a:solidFill>
                <a:srgbClr val="002060"/>
              </a:solidFill>
              <a:latin typeface="Arial"/>
              <a:cs typeface="Arial"/>
            </a:endParaRPr>
          </a:p>
          <a:p>
            <a:pPr marL="3588852" indent="-429580">
              <a:spcBef>
                <a:spcPts val="545"/>
              </a:spcBef>
              <a:buClr>
                <a:srgbClr val="002060"/>
              </a:buClr>
              <a:buSzPct val="109090"/>
              <a:buFont typeface="Wingdings" panose="05000000000000000000" pitchFamily="2" charset="2"/>
              <a:buChar char="§"/>
              <a:tabLst>
                <a:tab pos="3588852" algn="l"/>
              </a:tabLst>
            </a:pPr>
            <a:r>
              <a:rPr sz="1600" kern="0" dirty="0">
                <a:solidFill>
                  <a:srgbClr val="002060"/>
                </a:solidFill>
                <a:latin typeface="Arial MT"/>
                <a:cs typeface="Arial MT"/>
              </a:rPr>
              <a:t>manque</a:t>
            </a:r>
            <a:r>
              <a:rPr sz="1600" kern="0" spc="-47" dirty="0">
                <a:solidFill>
                  <a:srgbClr val="002060"/>
                </a:solidFill>
                <a:latin typeface="Arial MT"/>
                <a:cs typeface="Arial MT"/>
              </a:rPr>
              <a:t> </a:t>
            </a:r>
            <a:r>
              <a:rPr sz="1600" kern="0" dirty="0">
                <a:solidFill>
                  <a:srgbClr val="002060"/>
                </a:solidFill>
                <a:latin typeface="Arial MT"/>
                <a:cs typeface="Arial MT"/>
              </a:rPr>
              <a:t>de</a:t>
            </a:r>
            <a:r>
              <a:rPr sz="1600" kern="0" spc="27" dirty="0">
                <a:solidFill>
                  <a:srgbClr val="002060"/>
                </a:solidFill>
                <a:latin typeface="Arial MT"/>
                <a:cs typeface="Arial MT"/>
              </a:rPr>
              <a:t> </a:t>
            </a:r>
            <a:r>
              <a:rPr sz="1600" kern="0" spc="-13" dirty="0">
                <a:solidFill>
                  <a:srgbClr val="002060"/>
                </a:solidFill>
                <a:latin typeface="Arial MT"/>
                <a:cs typeface="Arial MT"/>
              </a:rPr>
              <a:t>connaissances</a:t>
            </a:r>
            <a:r>
              <a:rPr sz="1600" kern="0" spc="-60" dirty="0">
                <a:solidFill>
                  <a:srgbClr val="002060"/>
                </a:solidFill>
                <a:latin typeface="Arial MT"/>
                <a:cs typeface="Arial MT"/>
              </a:rPr>
              <a:t> </a:t>
            </a:r>
            <a:r>
              <a:rPr sz="1600" kern="0" dirty="0">
                <a:solidFill>
                  <a:srgbClr val="002060"/>
                </a:solidFill>
                <a:latin typeface="Arial MT"/>
                <a:cs typeface="Arial MT"/>
              </a:rPr>
              <a:t>et</a:t>
            </a:r>
            <a:r>
              <a:rPr sz="1600" kern="0" spc="-20" dirty="0">
                <a:solidFill>
                  <a:srgbClr val="002060"/>
                </a:solidFill>
                <a:latin typeface="Arial MT"/>
                <a:cs typeface="Arial MT"/>
              </a:rPr>
              <a:t> </a:t>
            </a:r>
            <a:r>
              <a:rPr sz="1600" kern="0" dirty="0">
                <a:solidFill>
                  <a:srgbClr val="002060"/>
                </a:solidFill>
                <a:latin typeface="Arial MT"/>
                <a:cs typeface="Arial MT"/>
              </a:rPr>
              <a:t>de</a:t>
            </a:r>
            <a:r>
              <a:rPr sz="1600" kern="0" spc="33" dirty="0">
                <a:solidFill>
                  <a:srgbClr val="002060"/>
                </a:solidFill>
                <a:latin typeface="Arial MT"/>
                <a:cs typeface="Arial MT"/>
              </a:rPr>
              <a:t> </a:t>
            </a:r>
            <a:r>
              <a:rPr sz="1600" kern="0" spc="-13" dirty="0">
                <a:solidFill>
                  <a:srgbClr val="002060"/>
                </a:solidFill>
                <a:latin typeface="Arial MT"/>
                <a:cs typeface="Arial MT"/>
              </a:rPr>
              <a:t>formation</a:t>
            </a:r>
            <a:endParaRPr sz="1600" kern="0" dirty="0">
              <a:solidFill>
                <a:srgbClr val="002060"/>
              </a:solidFill>
              <a:latin typeface="Arial MT"/>
              <a:cs typeface="Arial MT"/>
            </a:endParaRPr>
          </a:p>
          <a:p>
            <a:pPr marL="3588852" indent="-429580">
              <a:spcBef>
                <a:spcPts val="539"/>
              </a:spcBef>
              <a:buClr>
                <a:srgbClr val="002060"/>
              </a:buClr>
              <a:buSzPct val="109090"/>
              <a:buFont typeface="Wingdings" panose="05000000000000000000" pitchFamily="2" charset="2"/>
              <a:buChar char="§"/>
              <a:tabLst>
                <a:tab pos="3588852" algn="l"/>
              </a:tabLst>
            </a:pPr>
            <a:r>
              <a:rPr sz="1600" kern="0" dirty="0">
                <a:solidFill>
                  <a:srgbClr val="002060"/>
                </a:solidFill>
                <a:latin typeface="Arial MT"/>
                <a:cs typeface="Arial MT"/>
              </a:rPr>
              <a:t>non-respect</a:t>
            </a:r>
            <a:r>
              <a:rPr sz="1600" kern="0" spc="-113" dirty="0">
                <a:solidFill>
                  <a:srgbClr val="002060"/>
                </a:solidFill>
                <a:latin typeface="Arial MT"/>
                <a:cs typeface="Arial MT"/>
              </a:rPr>
              <a:t> </a:t>
            </a:r>
            <a:r>
              <a:rPr sz="1600" kern="0" dirty="0">
                <a:solidFill>
                  <a:srgbClr val="002060"/>
                </a:solidFill>
                <a:latin typeface="Arial MT"/>
                <a:cs typeface="Arial MT"/>
              </a:rPr>
              <a:t>des</a:t>
            </a:r>
            <a:r>
              <a:rPr sz="1600" kern="0" spc="-7" dirty="0">
                <a:solidFill>
                  <a:srgbClr val="002060"/>
                </a:solidFill>
                <a:latin typeface="Arial MT"/>
                <a:cs typeface="Arial MT"/>
              </a:rPr>
              <a:t> </a:t>
            </a:r>
            <a:r>
              <a:rPr sz="1600" kern="0" dirty="0">
                <a:solidFill>
                  <a:srgbClr val="002060"/>
                </a:solidFill>
                <a:latin typeface="Arial MT"/>
                <a:cs typeface="Arial MT"/>
              </a:rPr>
              <a:t>normes</a:t>
            </a:r>
            <a:r>
              <a:rPr sz="1600" kern="0" spc="-47" dirty="0">
                <a:solidFill>
                  <a:srgbClr val="002060"/>
                </a:solidFill>
                <a:latin typeface="Arial MT"/>
                <a:cs typeface="Arial MT"/>
              </a:rPr>
              <a:t> </a:t>
            </a:r>
            <a:r>
              <a:rPr sz="1600" kern="0" dirty="0">
                <a:solidFill>
                  <a:srgbClr val="002060"/>
                </a:solidFill>
                <a:latin typeface="Arial MT"/>
                <a:cs typeface="Arial MT"/>
              </a:rPr>
              <a:t>de</a:t>
            </a:r>
            <a:r>
              <a:rPr sz="1600" kern="0" spc="-33" dirty="0">
                <a:solidFill>
                  <a:srgbClr val="002060"/>
                </a:solidFill>
                <a:latin typeface="Arial MT"/>
                <a:cs typeface="Arial MT"/>
              </a:rPr>
              <a:t> </a:t>
            </a:r>
            <a:r>
              <a:rPr sz="1600" kern="0" spc="-13" dirty="0">
                <a:solidFill>
                  <a:srgbClr val="002060"/>
                </a:solidFill>
                <a:latin typeface="Arial MT"/>
                <a:cs typeface="Arial MT"/>
              </a:rPr>
              <a:t>travail</a:t>
            </a:r>
            <a:endParaRPr sz="1600" kern="0" dirty="0">
              <a:solidFill>
                <a:srgbClr val="002060"/>
              </a:solidFill>
              <a:latin typeface="Arial MT"/>
              <a:cs typeface="Arial MT"/>
            </a:endParaRPr>
          </a:p>
          <a:p>
            <a:pPr marL="3588852" indent="-429580">
              <a:spcBef>
                <a:spcPts val="519"/>
              </a:spcBef>
              <a:buClr>
                <a:srgbClr val="002060"/>
              </a:buClr>
              <a:buSzPct val="109090"/>
              <a:buFont typeface="Wingdings" panose="05000000000000000000" pitchFamily="2" charset="2"/>
              <a:buChar char="§"/>
              <a:tabLst>
                <a:tab pos="3588852" algn="l"/>
              </a:tabLst>
            </a:pPr>
            <a:r>
              <a:rPr sz="1600" kern="0" dirty="0">
                <a:solidFill>
                  <a:srgbClr val="002060"/>
                </a:solidFill>
                <a:latin typeface="Arial MT"/>
                <a:cs typeface="Arial MT"/>
              </a:rPr>
              <a:t>utilisation</a:t>
            </a:r>
            <a:r>
              <a:rPr sz="1600" kern="0" spc="-93" dirty="0">
                <a:solidFill>
                  <a:srgbClr val="002060"/>
                </a:solidFill>
                <a:latin typeface="Arial MT"/>
                <a:cs typeface="Arial MT"/>
              </a:rPr>
              <a:t> </a:t>
            </a:r>
            <a:r>
              <a:rPr sz="1600" kern="0" dirty="0">
                <a:solidFill>
                  <a:srgbClr val="002060"/>
                </a:solidFill>
                <a:latin typeface="Arial MT"/>
                <a:cs typeface="Arial MT"/>
              </a:rPr>
              <a:t>d’outils</a:t>
            </a:r>
            <a:r>
              <a:rPr sz="1600" kern="0" spc="-67" dirty="0">
                <a:solidFill>
                  <a:srgbClr val="002060"/>
                </a:solidFill>
                <a:latin typeface="Arial MT"/>
                <a:cs typeface="Arial MT"/>
              </a:rPr>
              <a:t> </a:t>
            </a:r>
            <a:r>
              <a:rPr sz="1600" kern="0" spc="-13" dirty="0">
                <a:solidFill>
                  <a:srgbClr val="002060"/>
                </a:solidFill>
                <a:latin typeface="Arial MT"/>
                <a:cs typeface="Arial MT"/>
              </a:rPr>
              <a:t>inappropriés</a:t>
            </a:r>
            <a:endParaRPr sz="1600" kern="0" dirty="0">
              <a:solidFill>
                <a:srgbClr val="002060"/>
              </a:solidFill>
              <a:latin typeface="Arial MT"/>
              <a:cs typeface="Arial MT"/>
            </a:endParaRPr>
          </a:p>
          <a:p>
            <a:pPr marL="3588852" indent="-429580">
              <a:spcBef>
                <a:spcPts val="539"/>
              </a:spcBef>
              <a:buClr>
                <a:srgbClr val="002060"/>
              </a:buClr>
              <a:buSzPct val="109090"/>
              <a:buFont typeface="Wingdings" panose="05000000000000000000" pitchFamily="2" charset="2"/>
              <a:buChar char="§"/>
              <a:tabLst>
                <a:tab pos="3588852" algn="l"/>
              </a:tabLst>
            </a:pPr>
            <a:r>
              <a:rPr sz="1600" kern="0" dirty="0">
                <a:solidFill>
                  <a:srgbClr val="002060"/>
                </a:solidFill>
                <a:latin typeface="Arial MT"/>
                <a:cs typeface="Arial MT"/>
              </a:rPr>
              <a:t>mauvaise</a:t>
            </a:r>
            <a:r>
              <a:rPr sz="1600" kern="0" spc="-40" dirty="0">
                <a:solidFill>
                  <a:srgbClr val="002060"/>
                </a:solidFill>
                <a:latin typeface="Arial MT"/>
                <a:cs typeface="Arial MT"/>
              </a:rPr>
              <a:t> </a:t>
            </a:r>
            <a:r>
              <a:rPr sz="1600" kern="0" dirty="0">
                <a:solidFill>
                  <a:srgbClr val="002060"/>
                </a:solidFill>
                <a:latin typeface="Arial MT"/>
                <a:cs typeface="Arial MT"/>
              </a:rPr>
              <a:t>habitude</a:t>
            </a:r>
            <a:r>
              <a:rPr sz="1600" kern="0" spc="-113" dirty="0">
                <a:solidFill>
                  <a:srgbClr val="002060"/>
                </a:solidFill>
                <a:latin typeface="Arial MT"/>
                <a:cs typeface="Arial MT"/>
              </a:rPr>
              <a:t> </a:t>
            </a:r>
            <a:r>
              <a:rPr sz="1600" kern="0" dirty="0">
                <a:solidFill>
                  <a:srgbClr val="002060"/>
                </a:solidFill>
                <a:latin typeface="Arial MT"/>
                <a:cs typeface="Arial MT"/>
              </a:rPr>
              <a:t>ou oubli</a:t>
            </a:r>
            <a:r>
              <a:rPr sz="1600" kern="0" spc="-27" dirty="0">
                <a:solidFill>
                  <a:srgbClr val="002060"/>
                </a:solidFill>
                <a:latin typeface="Arial MT"/>
                <a:cs typeface="Arial MT"/>
              </a:rPr>
              <a:t> </a:t>
            </a:r>
            <a:r>
              <a:rPr sz="1600" kern="0" dirty="0">
                <a:solidFill>
                  <a:srgbClr val="002060"/>
                </a:solidFill>
                <a:latin typeface="Arial MT"/>
                <a:cs typeface="Arial MT"/>
              </a:rPr>
              <a:t>des</a:t>
            </a:r>
            <a:r>
              <a:rPr sz="1600" kern="0" spc="-53" dirty="0">
                <a:solidFill>
                  <a:srgbClr val="002060"/>
                </a:solidFill>
                <a:latin typeface="Arial MT"/>
                <a:cs typeface="Arial MT"/>
              </a:rPr>
              <a:t> </a:t>
            </a:r>
            <a:r>
              <a:rPr sz="1600" kern="0" dirty="0">
                <a:solidFill>
                  <a:srgbClr val="002060"/>
                </a:solidFill>
                <a:latin typeface="Arial MT"/>
                <a:cs typeface="Arial MT"/>
              </a:rPr>
              <a:t>bonnes</a:t>
            </a:r>
            <a:r>
              <a:rPr sz="1600" kern="0" spc="-87" dirty="0">
                <a:solidFill>
                  <a:srgbClr val="002060"/>
                </a:solidFill>
                <a:latin typeface="Arial MT"/>
                <a:cs typeface="Arial MT"/>
              </a:rPr>
              <a:t> </a:t>
            </a:r>
            <a:r>
              <a:rPr sz="1600" kern="0" spc="-13" dirty="0">
                <a:solidFill>
                  <a:srgbClr val="002060"/>
                </a:solidFill>
                <a:latin typeface="Arial MT"/>
                <a:cs typeface="Arial MT"/>
              </a:rPr>
              <a:t>pratiques</a:t>
            </a:r>
            <a:endParaRPr sz="1600" kern="0" dirty="0">
              <a:solidFill>
                <a:srgbClr val="002060"/>
              </a:solidFill>
              <a:latin typeface="Arial MT"/>
              <a:cs typeface="Arial MT"/>
            </a:endParaRPr>
          </a:p>
          <a:p>
            <a:pPr>
              <a:spcBef>
                <a:spcPts val="653"/>
              </a:spcBef>
              <a:buClr>
                <a:srgbClr val="159940"/>
              </a:buClr>
              <a:buFont typeface="Arial MT"/>
              <a:buChar char="•"/>
            </a:pPr>
            <a:endParaRPr sz="1600" kern="0" dirty="0">
              <a:solidFill>
                <a:srgbClr val="002060"/>
              </a:solidFill>
              <a:latin typeface="Arial MT"/>
              <a:cs typeface="Arial MT"/>
            </a:endParaRPr>
          </a:p>
          <a:p>
            <a:pPr marL="2979998" marR="583484">
              <a:lnSpc>
                <a:spcPct val="69100"/>
              </a:lnSpc>
            </a:pPr>
            <a:r>
              <a:rPr sz="1600" b="1" kern="0" dirty="0">
                <a:solidFill>
                  <a:srgbClr val="002060"/>
                </a:solidFill>
                <a:latin typeface="Arial"/>
                <a:cs typeface="Arial"/>
              </a:rPr>
              <a:t>Les</a:t>
            </a:r>
            <a:r>
              <a:rPr sz="1600" b="1" kern="0" spc="-33" dirty="0">
                <a:solidFill>
                  <a:srgbClr val="002060"/>
                </a:solidFill>
                <a:latin typeface="Arial"/>
                <a:cs typeface="Arial"/>
              </a:rPr>
              <a:t> </a:t>
            </a:r>
            <a:r>
              <a:rPr sz="1600" b="1" kern="0" dirty="0">
                <a:solidFill>
                  <a:srgbClr val="002060"/>
                </a:solidFill>
                <a:latin typeface="Arial"/>
                <a:cs typeface="Arial"/>
              </a:rPr>
              <a:t>accidents</a:t>
            </a:r>
            <a:r>
              <a:rPr sz="1600" b="1" kern="0" spc="-60" dirty="0">
                <a:solidFill>
                  <a:srgbClr val="002060"/>
                </a:solidFill>
                <a:latin typeface="Arial"/>
                <a:cs typeface="Arial"/>
              </a:rPr>
              <a:t> </a:t>
            </a:r>
            <a:r>
              <a:rPr sz="1600" b="1" kern="0" dirty="0">
                <a:solidFill>
                  <a:srgbClr val="002060"/>
                </a:solidFill>
                <a:latin typeface="Arial"/>
                <a:cs typeface="Arial"/>
              </a:rPr>
              <a:t>arrivent</a:t>
            </a:r>
            <a:r>
              <a:rPr sz="1600" b="1" kern="0" spc="-53" dirty="0">
                <a:solidFill>
                  <a:srgbClr val="002060"/>
                </a:solidFill>
                <a:latin typeface="Arial"/>
                <a:cs typeface="Arial"/>
              </a:rPr>
              <a:t> </a:t>
            </a:r>
            <a:r>
              <a:rPr sz="1600" b="1" kern="0" dirty="0">
                <a:solidFill>
                  <a:srgbClr val="002060"/>
                </a:solidFill>
                <a:latin typeface="Arial"/>
                <a:cs typeface="Arial"/>
              </a:rPr>
              <a:t>à</a:t>
            </a:r>
            <a:r>
              <a:rPr sz="1600" b="1" kern="0" spc="-27" dirty="0">
                <a:solidFill>
                  <a:srgbClr val="002060"/>
                </a:solidFill>
                <a:latin typeface="Arial"/>
                <a:cs typeface="Arial"/>
              </a:rPr>
              <a:t> </a:t>
            </a:r>
            <a:r>
              <a:rPr sz="1600" b="1" kern="0" dirty="0">
                <a:solidFill>
                  <a:srgbClr val="002060"/>
                </a:solidFill>
                <a:latin typeface="Arial"/>
                <a:cs typeface="Arial"/>
              </a:rPr>
              <a:t>tout</a:t>
            </a:r>
            <a:r>
              <a:rPr sz="1600" b="1" kern="0" spc="-20" dirty="0">
                <a:solidFill>
                  <a:srgbClr val="002060"/>
                </a:solidFill>
                <a:latin typeface="Arial"/>
                <a:cs typeface="Arial"/>
              </a:rPr>
              <a:t> </a:t>
            </a:r>
            <a:r>
              <a:rPr sz="1600" b="1" kern="0" dirty="0">
                <a:solidFill>
                  <a:srgbClr val="002060"/>
                </a:solidFill>
                <a:latin typeface="Arial"/>
                <a:cs typeface="Arial"/>
              </a:rPr>
              <a:t>le</a:t>
            </a:r>
            <a:r>
              <a:rPr sz="1600" b="1" kern="0" spc="-27" dirty="0">
                <a:solidFill>
                  <a:srgbClr val="002060"/>
                </a:solidFill>
                <a:latin typeface="Arial"/>
                <a:cs typeface="Arial"/>
              </a:rPr>
              <a:t> </a:t>
            </a:r>
            <a:r>
              <a:rPr sz="1600" b="1" kern="0" dirty="0">
                <a:solidFill>
                  <a:srgbClr val="002060"/>
                </a:solidFill>
                <a:latin typeface="Arial"/>
                <a:cs typeface="Arial"/>
              </a:rPr>
              <a:t>monde,</a:t>
            </a:r>
            <a:r>
              <a:rPr sz="1600" b="1" kern="0" spc="-7" dirty="0">
                <a:solidFill>
                  <a:srgbClr val="002060"/>
                </a:solidFill>
                <a:latin typeface="Arial"/>
                <a:cs typeface="Arial"/>
              </a:rPr>
              <a:t> </a:t>
            </a:r>
            <a:r>
              <a:rPr sz="1600" b="1" kern="0" dirty="0">
                <a:solidFill>
                  <a:srgbClr val="002060"/>
                </a:solidFill>
                <a:latin typeface="Arial"/>
                <a:cs typeface="Arial"/>
              </a:rPr>
              <a:t>aux</a:t>
            </a:r>
            <a:r>
              <a:rPr sz="1600" b="1" kern="0" spc="-33" dirty="0">
                <a:solidFill>
                  <a:srgbClr val="002060"/>
                </a:solidFill>
                <a:latin typeface="Arial"/>
                <a:cs typeface="Arial"/>
              </a:rPr>
              <a:t> </a:t>
            </a:r>
            <a:r>
              <a:rPr sz="1600" b="1" kern="0" dirty="0">
                <a:solidFill>
                  <a:srgbClr val="002060"/>
                </a:solidFill>
                <a:latin typeface="Arial"/>
                <a:cs typeface="Arial"/>
              </a:rPr>
              <a:t>nouveaux</a:t>
            </a:r>
            <a:r>
              <a:rPr sz="1600" b="1" kern="0" spc="-33" dirty="0">
                <a:solidFill>
                  <a:srgbClr val="002060"/>
                </a:solidFill>
                <a:latin typeface="Arial"/>
                <a:cs typeface="Arial"/>
              </a:rPr>
              <a:t> </a:t>
            </a:r>
            <a:r>
              <a:rPr sz="1600" b="1" kern="0" spc="-13" dirty="0">
                <a:solidFill>
                  <a:srgbClr val="002060"/>
                </a:solidFill>
                <a:latin typeface="Arial"/>
                <a:cs typeface="Arial"/>
              </a:rPr>
              <a:t>collaborateurs</a:t>
            </a:r>
            <a:r>
              <a:rPr sz="1600" b="1" kern="0" spc="-60" dirty="0">
                <a:solidFill>
                  <a:srgbClr val="002060"/>
                </a:solidFill>
                <a:latin typeface="Arial"/>
                <a:cs typeface="Arial"/>
              </a:rPr>
              <a:t> </a:t>
            </a:r>
            <a:r>
              <a:rPr sz="1600" b="1" kern="0" dirty="0">
                <a:solidFill>
                  <a:srgbClr val="002060"/>
                </a:solidFill>
                <a:latin typeface="Arial"/>
                <a:cs typeface="Arial"/>
              </a:rPr>
              <a:t>comme </a:t>
            </a:r>
            <a:r>
              <a:rPr sz="1600" b="1" kern="0" spc="-33" dirty="0">
                <a:solidFill>
                  <a:srgbClr val="002060"/>
                </a:solidFill>
                <a:latin typeface="Arial"/>
                <a:cs typeface="Arial"/>
              </a:rPr>
              <a:t>aux </a:t>
            </a:r>
            <a:r>
              <a:rPr sz="1600" b="1" kern="0" dirty="0">
                <a:solidFill>
                  <a:srgbClr val="002060"/>
                </a:solidFill>
                <a:latin typeface="Arial"/>
                <a:cs typeface="Arial"/>
              </a:rPr>
              <a:t>techniciens</a:t>
            </a:r>
            <a:r>
              <a:rPr sz="1600" b="1" kern="0" spc="-80" dirty="0">
                <a:solidFill>
                  <a:srgbClr val="002060"/>
                </a:solidFill>
                <a:latin typeface="Arial"/>
                <a:cs typeface="Arial"/>
              </a:rPr>
              <a:t> </a:t>
            </a:r>
            <a:r>
              <a:rPr sz="1600" b="1" kern="0" spc="-13" dirty="0">
                <a:solidFill>
                  <a:srgbClr val="002060"/>
                </a:solidFill>
                <a:latin typeface="Arial"/>
                <a:cs typeface="Arial"/>
              </a:rPr>
              <a:t>expérimentés.</a:t>
            </a:r>
            <a:endParaRPr sz="1600" kern="0" dirty="0">
              <a:solidFill>
                <a:srgbClr val="002060"/>
              </a:solidFill>
              <a:latin typeface="Arial"/>
              <a:cs typeface="Arial"/>
            </a:endParaRPr>
          </a:p>
          <a:p>
            <a:pPr marL="2979998">
              <a:spcBef>
                <a:spcPts val="545"/>
              </a:spcBef>
            </a:pPr>
            <a:r>
              <a:rPr sz="1600" kern="0" dirty="0">
                <a:solidFill>
                  <a:srgbClr val="002060"/>
                </a:solidFill>
                <a:latin typeface="Arial MT"/>
                <a:cs typeface="Arial MT"/>
              </a:rPr>
              <a:t>3</a:t>
            </a:r>
            <a:r>
              <a:rPr sz="1600" kern="0" spc="-20" dirty="0">
                <a:solidFill>
                  <a:srgbClr val="002060"/>
                </a:solidFill>
                <a:latin typeface="Arial MT"/>
                <a:cs typeface="Arial MT"/>
              </a:rPr>
              <a:t> </a:t>
            </a:r>
            <a:r>
              <a:rPr sz="1600" b="1" kern="0" dirty="0">
                <a:solidFill>
                  <a:srgbClr val="002060"/>
                </a:solidFill>
                <a:latin typeface="Arial"/>
                <a:cs typeface="Arial"/>
              </a:rPr>
              <a:t>accidents</a:t>
            </a:r>
            <a:r>
              <a:rPr sz="1600" b="1" kern="0" spc="-47" dirty="0">
                <a:solidFill>
                  <a:srgbClr val="002060"/>
                </a:solidFill>
                <a:latin typeface="Arial"/>
                <a:cs typeface="Arial"/>
              </a:rPr>
              <a:t> </a:t>
            </a:r>
            <a:r>
              <a:rPr sz="1600" b="1" kern="0" dirty="0">
                <a:solidFill>
                  <a:srgbClr val="002060"/>
                </a:solidFill>
                <a:latin typeface="Arial"/>
                <a:cs typeface="Arial"/>
              </a:rPr>
              <a:t>mortels</a:t>
            </a:r>
            <a:r>
              <a:rPr sz="1600" b="1" kern="0" spc="27" dirty="0">
                <a:solidFill>
                  <a:srgbClr val="002060"/>
                </a:solidFill>
                <a:latin typeface="Arial"/>
                <a:cs typeface="Arial"/>
              </a:rPr>
              <a:t> </a:t>
            </a:r>
            <a:r>
              <a:rPr sz="1600" kern="0" dirty="0">
                <a:solidFill>
                  <a:srgbClr val="002060"/>
                </a:solidFill>
                <a:latin typeface="Arial MT"/>
                <a:cs typeface="Arial MT"/>
              </a:rPr>
              <a:t>se</a:t>
            </a:r>
            <a:r>
              <a:rPr sz="1600" kern="0" spc="-20" dirty="0">
                <a:solidFill>
                  <a:srgbClr val="002060"/>
                </a:solidFill>
                <a:latin typeface="Arial MT"/>
                <a:cs typeface="Arial MT"/>
              </a:rPr>
              <a:t> </a:t>
            </a:r>
            <a:r>
              <a:rPr sz="1600" kern="0" dirty="0">
                <a:solidFill>
                  <a:srgbClr val="002060"/>
                </a:solidFill>
                <a:latin typeface="Arial MT"/>
                <a:cs typeface="Arial MT"/>
              </a:rPr>
              <a:t>sont</a:t>
            </a:r>
            <a:r>
              <a:rPr sz="1600" kern="0" spc="-87" dirty="0">
                <a:solidFill>
                  <a:srgbClr val="002060"/>
                </a:solidFill>
                <a:latin typeface="Arial MT"/>
                <a:cs typeface="Arial MT"/>
              </a:rPr>
              <a:t> </a:t>
            </a:r>
            <a:r>
              <a:rPr sz="1600" kern="0" dirty="0">
                <a:solidFill>
                  <a:srgbClr val="002060"/>
                </a:solidFill>
                <a:latin typeface="Arial MT"/>
                <a:cs typeface="Arial MT"/>
              </a:rPr>
              <a:t>produits</a:t>
            </a:r>
            <a:r>
              <a:rPr sz="1600" kern="0" spc="-40" dirty="0">
                <a:solidFill>
                  <a:srgbClr val="002060"/>
                </a:solidFill>
                <a:latin typeface="Arial MT"/>
                <a:cs typeface="Arial MT"/>
              </a:rPr>
              <a:t> </a:t>
            </a:r>
            <a:r>
              <a:rPr sz="1600" kern="0" dirty="0">
                <a:solidFill>
                  <a:srgbClr val="002060"/>
                </a:solidFill>
                <a:latin typeface="Arial MT"/>
                <a:cs typeface="Arial MT"/>
              </a:rPr>
              <a:t>dans</a:t>
            </a:r>
            <a:r>
              <a:rPr sz="1600" kern="0" spc="-60" dirty="0">
                <a:solidFill>
                  <a:srgbClr val="002060"/>
                </a:solidFill>
                <a:latin typeface="Arial MT"/>
                <a:cs typeface="Arial MT"/>
              </a:rPr>
              <a:t> </a:t>
            </a:r>
            <a:r>
              <a:rPr sz="1600" kern="0" dirty="0">
                <a:solidFill>
                  <a:srgbClr val="002060"/>
                </a:solidFill>
                <a:latin typeface="Arial MT"/>
                <a:cs typeface="Arial MT"/>
              </a:rPr>
              <a:t>le</a:t>
            </a:r>
            <a:r>
              <a:rPr sz="1600" kern="0" spc="-20" dirty="0">
                <a:solidFill>
                  <a:srgbClr val="002060"/>
                </a:solidFill>
                <a:latin typeface="Arial MT"/>
                <a:cs typeface="Arial MT"/>
              </a:rPr>
              <a:t> </a:t>
            </a:r>
            <a:r>
              <a:rPr sz="1600" kern="0" dirty="0">
                <a:solidFill>
                  <a:srgbClr val="002060"/>
                </a:solidFill>
                <a:latin typeface="Arial MT"/>
                <a:cs typeface="Arial MT"/>
              </a:rPr>
              <a:t>Groupe</a:t>
            </a:r>
            <a:r>
              <a:rPr sz="1600" kern="0" spc="-47" dirty="0">
                <a:solidFill>
                  <a:srgbClr val="002060"/>
                </a:solidFill>
                <a:latin typeface="Arial MT"/>
                <a:cs typeface="Arial MT"/>
              </a:rPr>
              <a:t> </a:t>
            </a:r>
            <a:r>
              <a:rPr sz="1600" kern="0" dirty="0">
                <a:solidFill>
                  <a:srgbClr val="002060"/>
                </a:solidFill>
                <a:latin typeface="Arial MT"/>
                <a:cs typeface="Arial MT"/>
              </a:rPr>
              <a:t>Euromaster</a:t>
            </a:r>
            <a:r>
              <a:rPr sz="1600" kern="0" spc="-107" dirty="0">
                <a:solidFill>
                  <a:srgbClr val="002060"/>
                </a:solidFill>
                <a:latin typeface="Arial MT"/>
                <a:cs typeface="Arial MT"/>
              </a:rPr>
              <a:t> </a:t>
            </a:r>
            <a:r>
              <a:rPr sz="1600" kern="0" dirty="0">
                <a:solidFill>
                  <a:srgbClr val="002060"/>
                </a:solidFill>
                <a:latin typeface="Arial MT"/>
                <a:cs typeface="Arial MT"/>
              </a:rPr>
              <a:t>(Europe)</a:t>
            </a:r>
            <a:r>
              <a:rPr sz="1600" kern="0" spc="-67" dirty="0">
                <a:solidFill>
                  <a:srgbClr val="002060"/>
                </a:solidFill>
                <a:latin typeface="Arial MT"/>
                <a:cs typeface="Arial MT"/>
              </a:rPr>
              <a:t> :</a:t>
            </a:r>
            <a:endParaRPr sz="1600" kern="0" dirty="0">
              <a:solidFill>
                <a:srgbClr val="002060"/>
              </a:solidFill>
              <a:latin typeface="Arial MT"/>
              <a:cs typeface="Arial MT"/>
            </a:endParaRPr>
          </a:p>
          <a:p>
            <a:pPr marL="3588852" indent="-429580">
              <a:spcBef>
                <a:spcPts val="545"/>
              </a:spcBef>
              <a:buClr>
                <a:srgbClr val="002060"/>
              </a:buClr>
              <a:buSzPct val="109090"/>
              <a:buFont typeface="Wingdings" panose="05000000000000000000" pitchFamily="2" charset="2"/>
              <a:buChar char="§"/>
              <a:tabLst>
                <a:tab pos="3588852" algn="l"/>
              </a:tabLst>
            </a:pPr>
            <a:r>
              <a:rPr sz="1600" kern="0" dirty="0">
                <a:solidFill>
                  <a:srgbClr val="002060"/>
                </a:solidFill>
                <a:latin typeface="Arial MT"/>
                <a:cs typeface="Arial MT"/>
              </a:rPr>
              <a:t>en</a:t>
            </a:r>
            <a:r>
              <a:rPr sz="1600" kern="0" spc="27" dirty="0">
                <a:solidFill>
                  <a:srgbClr val="002060"/>
                </a:solidFill>
                <a:latin typeface="Arial MT"/>
                <a:cs typeface="Arial MT"/>
              </a:rPr>
              <a:t> </a:t>
            </a:r>
            <a:r>
              <a:rPr sz="1600" kern="0" dirty="0">
                <a:solidFill>
                  <a:srgbClr val="002060"/>
                </a:solidFill>
                <a:latin typeface="Arial MT"/>
                <a:cs typeface="Arial MT"/>
              </a:rPr>
              <a:t>2013,</a:t>
            </a:r>
            <a:r>
              <a:rPr sz="1600" kern="0" spc="-47" dirty="0">
                <a:solidFill>
                  <a:srgbClr val="002060"/>
                </a:solidFill>
                <a:latin typeface="Arial MT"/>
                <a:cs typeface="Arial MT"/>
              </a:rPr>
              <a:t> </a:t>
            </a:r>
            <a:r>
              <a:rPr sz="1600" kern="0" dirty="0">
                <a:solidFill>
                  <a:srgbClr val="002060"/>
                </a:solidFill>
                <a:latin typeface="Arial MT"/>
                <a:cs typeface="Arial MT"/>
              </a:rPr>
              <a:t>un</a:t>
            </a:r>
            <a:r>
              <a:rPr sz="1600" kern="0" spc="-7" dirty="0">
                <a:solidFill>
                  <a:srgbClr val="002060"/>
                </a:solidFill>
                <a:latin typeface="Arial MT"/>
                <a:cs typeface="Arial MT"/>
              </a:rPr>
              <a:t> </a:t>
            </a:r>
            <a:r>
              <a:rPr sz="1600" kern="0" spc="-13" dirty="0">
                <a:solidFill>
                  <a:srgbClr val="002060"/>
                </a:solidFill>
                <a:latin typeface="Arial MT"/>
                <a:cs typeface="Arial MT"/>
              </a:rPr>
              <a:t>technicien</a:t>
            </a:r>
            <a:r>
              <a:rPr sz="1600" kern="0" spc="-47" dirty="0">
                <a:solidFill>
                  <a:srgbClr val="002060"/>
                </a:solidFill>
                <a:latin typeface="Arial MT"/>
                <a:cs typeface="Arial MT"/>
              </a:rPr>
              <a:t> </a:t>
            </a:r>
            <a:r>
              <a:rPr sz="1600" kern="0" spc="-13" dirty="0">
                <a:solidFill>
                  <a:srgbClr val="002060"/>
                </a:solidFill>
                <a:latin typeface="Arial MT"/>
                <a:cs typeface="Arial MT"/>
              </a:rPr>
              <a:t>débutant</a:t>
            </a:r>
            <a:endParaRPr sz="1600" kern="0" dirty="0">
              <a:solidFill>
                <a:srgbClr val="002060"/>
              </a:solidFill>
              <a:latin typeface="Arial MT"/>
              <a:cs typeface="Arial MT"/>
            </a:endParaRPr>
          </a:p>
          <a:p>
            <a:pPr marL="3588852" indent="-429580">
              <a:spcBef>
                <a:spcPts val="539"/>
              </a:spcBef>
              <a:buClr>
                <a:srgbClr val="002060"/>
              </a:buClr>
              <a:buSzPct val="109090"/>
              <a:buFont typeface="Wingdings" panose="05000000000000000000" pitchFamily="2" charset="2"/>
              <a:buChar char="§"/>
              <a:tabLst>
                <a:tab pos="3588852" algn="l"/>
              </a:tabLst>
            </a:pPr>
            <a:r>
              <a:rPr sz="1600" kern="0" dirty="0">
                <a:solidFill>
                  <a:srgbClr val="002060"/>
                </a:solidFill>
                <a:latin typeface="Arial MT"/>
                <a:cs typeface="Arial MT"/>
              </a:rPr>
              <a:t>en</a:t>
            </a:r>
            <a:r>
              <a:rPr sz="1600" kern="0" spc="13" dirty="0">
                <a:solidFill>
                  <a:srgbClr val="002060"/>
                </a:solidFill>
                <a:latin typeface="Arial MT"/>
                <a:cs typeface="Arial MT"/>
              </a:rPr>
              <a:t> </a:t>
            </a:r>
            <a:r>
              <a:rPr sz="1600" kern="0" dirty="0">
                <a:solidFill>
                  <a:srgbClr val="002060"/>
                </a:solidFill>
                <a:latin typeface="Arial MT"/>
                <a:cs typeface="Arial MT"/>
              </a:rPr>
              <a:t>2019</a:t>
            </a:r>
            <a:r>
              <a:rPr sz="1600" kern="0" spc="-53" dirty="0">
                <a:solidFill>
                  <a:srgbClr val="002060"/>
                </a:solidFill>
                <a:latin typeface="Arial MT"/>
                <a:cs typeface="Arial MT"/>
              </a:rPr>
              <a:t> </a:t>
            </a:r>
            <a:r>
              <a:rPr sz="1600" kern="0" dirty="0">
                <a:solidFill>
                  <a:srgbClr val="002060"/>
                </a:solidFill>
                <a:latin typeface="Arial MT"/>
                <a:cs typeface="Arial MT"/>
              </a:rPr>
              <a:t>et</a:t>
            </a:r>
            <a:r>
              <a:rPr sz="1600" kern="0" spc="7" dirty="0">
                <a:solidFill>
                  <a:srgbClr val="002060"/>
                </a:solidFill>
                <a:latin typeface="Arial MT"/>
                <a:cs typeface="Arial MT"/>
              </a:rPr>
              <a:t> </a:t>
            </a:r>
            <a:r>
              <a:rPr sz="1600" kern="0" dirty="0">
                <a:solidFill>
                  <a:srgbClr val="002060"/>
                </a:solidFill>
                <a:latin typeface="Arial MT"/>
                <a:cs typeface="Arial MT"/>
              </a:rPr>
              <a:t>2020,</a:t>
            </a:r>
            <a:r>
              <a:rPr sz="1600" kern="0" spc="-33" dirty="0">
                <a:solidFill>
                  <a:srgbClr val="002060"/>
                </a:solidFill>
                <a:latin typeface="Arial MT"/>
                <a:cs typeface="Arial MT"/>
              </a:rPr>
              <a:t> </a:t>
            </a:r>
            <a:r>
              <a:rPr sz="1600" kern="0" dirty="0">
                <a:solidFill>
                  <a:srgbClr val="002060"/>
                </a:solidFill>
                <a:latin typeface="Arial MT"/>
                <a:cs typeface="Arial MT"/>
              </a:rPr>
              <a:t>des</a:t>
            </a:r>
            <a:r>
              <a:rPr sz="1600" kern="0" spc="-33" dirty="0">
                <a:solidFill>
                  <a:srgbClr val="002060"/>
                </a:solidFill>
                <a:latin typeface="Arial MT"/>
                <a:cs typeface="Arial MT"/>
              </a:rPr>
              <a:t> </a:t>
            </a:r>
            <a:r>
              <a:rPr sz="1600" kern="0" spc="-13" dirty="0">
                <a:solidFill>
                  <a:srgbClr val="002060"/>
                </a:solidFill>
                <a:latin typeface="Arial MT"/>
                <a:cs typeface="Arial MT"/>
              </a:rPr>
              <a:t>techniciens</a:t>
            </a:r>
            <a:r>
              <a:rPr sz="1600" kern="0" spc="-67" dirty="0">
                <a:solidFill>
                  <a:srgbClr val="002060"/>
                </a:solidFill>
                <a:latin typeface="Arial MT"/>
                <a:cs typeface="Arial MT"/>
              </a:rPr>
              <a:t> </a:t>
            </a:r>
            <a:r>
              <a:rPr sz="1600" kern="0" dirty="0">
                <a:solidFill>
                  <a:srgbClr val="002060"/>
                </a:solidFill>
                <a:latin typeface="Arial MT"/>
                <a:cs typeface="Arial MT"/>
              </a:rPr>
              <a:t>confirmés</a:t>
            </a:r>
            <a:r>
              <a:rPr sz="1600" kern="0" spc="-73" dirty="0">
                <a:solidFill>
                  <a:srgbClr val="002060"/>
                </a:solidFill>
                <a:latin typeface="Arial MT"/>
                <a:cs typeface="Arial MT"/>
              </a:rPr>
              <a:t> </a:t>
            </a:r>
            <a:r>
              <a:rPr sz="1600" kern="0" dirty="0">
                <a:solidFill>
                  <a:srgbClr val="002060"/>
                </a:solidFill>
                <a:latin typeface="Arial MT"/>
                <a:cs typeface="Arial MT"/>
              </a:rPr>
              <a:t>(35</a:t>
            </a:r>
            <a:r>
              <a:rPr sz="1600" kern="0" spc="53" dirty="0">
                <a:solidFill>
                  <a:srgbClr val="002060"/>
                </a:solidFill>
                <a:latin typeface="Arial MT"/>
                <a:cs typeface="Arial MT"/>
              </a:rPr>
              <a:t> </a:t>
            </a:r>
            <a:r>
              <a:rPr sz="1600" kern="0" dirty="0">
                <a:solidFill>
                  <a:srgbClr val="002060"/>
                </a:solidFill>
                <a:latin typeface="Arial MT"/>
                <a:cs typeface="Arial MT"/>
              </a:rPr>
              <a:t>ans</a:t>
            </a:r>
            <a:r>
              <a:rPr sz="1600" kern="0" spc="-33" dirty="0">
                <a:solidFill>
                  <a:srgbClr val="002060"/>
                </a:solidFill>
                <a:latin typeface="Arial MT"/>
                <a:cs typeface="Arial MT"/>
              </a:rPr>
              <a:t> </a:t>
            </a:r>
            <a:r>
              <a:rPr sz="1600" kern="0" spc="-13" dirty="0">
                <a:solidFill>
                  <a:srgbClr val="002060"/>
                </a:solidFill>
                <a:latin typeface="Arial MT"/>
                <a:cs typeface="Arial MT"/>
              </a:rPr>
              <a:t>d’expérience)</a:t>
            </a:r>
            <a:endParaRPr sz="1600" kern="0" dirty="0">
              <a:solidFill>
                <a:srgbClr val="002060"/>
              </a:solidFill>
              <a:latin typeface="Arial MT"/>
              <a:cs typeface="Arial MT"/>
            </a:endParaRPr>
          </a:p>
          <a:p>
            <a:pPr marL="285750" indent="-285750">
              <a:spcBef>
                <a:spcPts val="240"/>
              </a:spcBef>
              <a:buClr>
                <a:srgbClr val="002060"/>
              </a:buClr>
              <a:buFont typeface="Wingdings" panose="05000000000000000000" pitchFamily="2" charset="2"/>
              <a:buChar char="§"/>
            </a:pPr>
            <a:endParaRPr sz="1600" kern="0" dirty="0">
              <a:solidFill>
                <a:srgbClr val="002060"/>
              </a:solidFill>
              <a:latin typeface="Arial MT"/>
              <a:cs typeface="Arial MT"/>
            </a:endParaRPr>
          </a:p>
          <a:p>
            <a:pPr marL="2979998">
              <a:lnSpc>
                <a:spcPts val="1505"/>
              </a:lnSpc>
            </a:pPr>
            <a:r>
              <a:rPr sz="1600" kern="0" dirty="0">
                <a:solidFill>
                  <a:srgbClr val="002060"/>
                </a:solidFill>
                <a:latin typeface="Arial MT"/>
                <a:cs typeface="Arial MT"/>
              </a:rPr>
              <a:t>Pour</a:t>
            </a:r>
            <a:r>
              <a:rPr sz="1600" kern="0" spc="-73" dirty="0">
                <a:solidFill>
                  <a:srgbClr val="002060"/>
                </a:solidFill>
                <a:latin typeface="Arial MT"/>
                <a:cs typeface="Arial MT"/>
              </a:rPr>
              <a:t> </a:t>
            </a:r>
            <a:r>
              <a:rPr sz="1600" kern="0" dirty="0">
                <a:solidFill>
                  <a:srgbClr val="002060"/>
                </a:solidFill>
                <a:latin typeface="Arial MT"/>
                <a:cs typeface="Arial MT"/>
              </a:rPr>
              <a:t>certaines</a:t>
            </a:r>
            <a:r>
              <a:rPr sz="1600" kern="0" spc="-67" dirty="0">
                <a:solidFill>
                  <a:srgbClr val="002060"/>
                </a:solidFill>
                <a:latin typeface="Arial MT"/>
                <a:cs typeface="Arial MT"/>
              </a:rPr>
              <a:t> </a:t>
            </a:r>
            <a:r>
              <a:rPr sz="1600" kern="0" dirty="0">
                <a:solidFill>
                  <a:srgbClr val="002060"/>
                </a:solidFill>
                <a:latin typeface="Arial MT"/>
                <a:cs typeface="Arial MT"/>
              </a:rPr>
              <a:t>tâches</a:t>
            </a:r>
            <a:r>
              <a:rPr sz="1600" kern="0" spc="-100" dirty="0">
                <a:solidFill>
                  <a:srgbClr val="002060"/>
                </a:solidFill>
                <a:latin typeface="Arial MT"/>
                <a:cs typeface="Arial MT"/>
              </a:rPr>
              <a:t> </a:t>
            </a:r>
            <a:r>
              <a:rPr sz="1600" kern="0" dirty="0">
                <a:solidFill>
                  <a:srgbClr val="002060"/>
                </a:solidFill>
                <a:latin typeface="Arial MT"/>
                <a:cs typeface="Arial MT"/>
              </a:rPr>
              <a:t>comme</a:t>
            </a:r>
            <a:r>
              <a:rPr sz="1600" kern="0" spc="-13" dirty="0">
                <a:solidFill>
                  <a:srgbClr val="002060"/>
                </a:solidFill>
                <a:latin typeface="Arial MT"/>
                <a:cs typeface="Arial MT"/>
              </a:rPr>
              <a:t> </a:t>
            </a:r>
            <a:r>
              <a:rPr sz="1600" kern="0" dirty="0">
                <a:solidFill>
                  <a:srgbClr val="002060"/>
                </a:solidFill>
                <a:latin typeface="Arial MT"/>
                <a:cs typeface="Arial MT"/>
              </a:rPr>
              <a:t>celles</a:t>
            </a:r>
            <a:r>
              <a:rPr sz="1600" kern="0" spc="-33" dirty="0">
                <a:solidFill>
                  <a:srgbClr val="002060"/>
                </a:solidFill>
                <a:latin typeface="Arial MT"/>
                <a:cs typeface="Arial MT"/>
              </a:rPr>
              <a:t> </a:t>
            </a:r>
            <a:r>
              <a:rPr sz="1600" kern="0" dirty="0">
                <a:solidFill>
                  <a:srgbClr val="002060"/>
                </a:solidFill>
                <a:latin typeface="Arial MT"/>
                <a:cs typeface="Arial MT"/>
              </a:rPr>
              <a:t>liées</a:t>
            </a:r>
            <a:r>
              <a:rPr sz="1600" kern="0" spc="-33" dirty="0">
                <a:solidFill>
                  <a:srgbClr val="002060"/>
                </a:solidFill>
                <a:latin typeface="Arial MT"/>
                <a:cs typeface="Arial MT"/>
              </a:rPr>
              <a:t> </a:t>
            </a:r>
            <a:r>
              <a:rPr sz="1600" kern="0" dirty="0">
                <a:solidFill>
                  <a:srgbClr val="002060"/>
                </a:solidFill>
                <a:latin typeface="Arial MT"/>
                <a:cs typeface="Arial MT"/>
              </a:rPr>
              <a:t>aux</a:t>
            </a:r>
            <a:r>
              <a:rPr sz="1600" kern="0" spc="-33" dirty="0">
                <a:solidFill>
                  <a:srgbClr val="002060"/>
                </a:solidFill>
                <a:latin typeface="Arial MT"/>
                <a:cs typeface="Arial MT"/>
              </a:rPr>
              <a:t> </a:t>
            </a:r>
            <a:r>
              <a:rPr sz="1600" kern="0" dirty="0">
                <a:solidFill>
                  <a:srgbClr val="002060"/>
                </a:solidFill>
                <a:latin typeface="Arial MT"/>
                <a:cs typeface="Arial MT"/>
              </a:rPr>
              <a:t>roues</a:t>
            </a:r>
            <a:r>
              <a:rPr sz="1600" kern="0" spc="-7" dirty="0">
                <a:solidFill>
                  <a:srgbClr val="002060"/>
                </a:solidFill>
                <a:latin typeface="Arial MT"/>
                <a:cs typeface="Arial MT"/>
              </a:rPr>
              <a:t> </a:t>
            </a:r>
            <a:r>
              <a:rPr sz="1600" kern="0" dirty="0">
                <a:solidFill>
                  <a:srgbClr val="002060"/>
                </a:solidFill>
                <a:latin typeface="Arial MT"/>
                <a:cs typeface="Arial MT"/>
              </a:rPr>
              <a:t>multi</a:t>
            </a:r>
            <a:r>
              <a:rPr sz="1600" kern="0" spc="-40" dirty="0">
                <a:solidFill>
                  <a:srgbClr val="002060"/>
                </a:solidFill>
                <a:latin typeface="Arial MT"/>
                <a:cs typeface="Arial MT"/>
              </a:rPr>
              <a:t> </a:t>
            </a:r>
            <a:r>
              <a:rPr sz="1600" kern="0" dirty="0">
                <a:solidFill>
                  <a:srgbClr val="002060"/>
                </a:solidFill>
                <a:latin typeface="Arial MT"/>
                <a:cs typeface="Arial MT"/>
              </a:rPr>
              <a:t>pièces,</a:t>
            </a:r>
            <a:r>
              <a:rPr sz="1600" kern="0" spc="-47" dirty="0">
                <a:solidFill>
                  <a:srgbClr val="002060"/>
                </a:solidFill>
                <a:latin typeface="Arial MT"/>
                <a:cs typeface="Arial MT"/>
              </a:rPr>
              <a:t> </a:t>
            </a:r>
            <a:r>
              <a:rPr sz="1600" kern="0" dirty="0">
                <a:solidFill>
                  <a:srgbClr val="002060"/>
                </a:solidFill>
                <a:latin typeface="Arial MT"/>
                <a:cs typeface="Arial MT"/>
              </a:rPr>
              <a:t>aux</a:t>
            </a:r>
            <a:r>
              <a:rPr sz="1600" kern="0" spc="-67" dirty="0">
                <a:solidFill>
                  <a:srgbClr val="002060"/>
                </a:solidFill>
                <a:latin typeface="Arial MT"/>
                <a:cs typeface="Arial MT"/>
              </a:rPr>
              <a:t> </a:t>
            </a:r>
            <a:r>
              <a:rPr sz="1600" kern="0" dirty="0">
                <a:solidFill>
                  <a:srgbClr val="002060"/>
                </a:solidFill>
                <a:latin typeface="Arial MT"/>
                <a:cs typeface="Arial MT"/>
              </a:rPr>
              <a:t>véhicules</a:t>
            </a:r>
            <a:r>
              <a:rPr sz="1600" kern="0" spc="-27" dirty="0">
                <a:solidFill>
                  <a:srgbClr val="002060"/>
                </a:solidFill>
                <a:latin typeface="Arial MT"/>
                <a:cs typeface="Arial MT"/>
              </a:rPr>
              <a:t> </a:t>
            </a:r>
            <a:r>
              <a:rPr sz="1600" kern="0" dirty="0">
                <a:solidFill>
                  <a:srgbClr val="002060"/>
                </a:solidFill>
                <a:latin typeface="Arial MT"/>
                <a:cs typeface="Arial MT"/>
              </a:rPr>
              <a:t>électriques</a:t>
            </a:r>
            <a:r>
              <a:rPr sz="1600" kern="0" spc="-100" dirty="0">
                <a:solidFill>
                  <a:srgbClr val="002060"/>
                </a:solidFill>
                <a:latin typeface="Arial MT"/>
                <a:cs typeface="Arial MT"/>
              </a:rPr>
              <a:t> </a:t>
            </a:r>
            <a:r>
              <a:rPr sz="1600" kern="0" spc="-33" dirty="0">
                <a:solidFill>
                  <a:srgbClr val="002060"/>
                </a:solidFill>
                <a:latin typeface="Arial MT"/>
                <a:cs typeface="Arial MT"/>
              </a:rPr>
              <a:t>et</a:t>
            </a:r>
            <a:endParaRPr sz="1600" kern="0" dirty="0">
              <a:solidFill>
                <a:srgbClr val="002060"/>
              </a:solidFill>
              <a:latin typeface="Arial MT"/>
              <a:cs typeface="Arial MT"/>
            </a:endParaRPr>
          </a:p>
          <a:p>
            <a:pPr marL="2979998" marR="611390">
              <a:lnSpc>
                <a:spcPct val="69100"/>
              </a:lnSpc>
              <a:spcBef>
                <a:spcPts val="286"/>
              </a:spcBef>
            </a:pPr>
            <a:r>
              <a:rPr sz="1600" kern="0" dirty="0">
                <a:solidFill>
                  <a:srgbClr val="002060"/>
                </a:solidFill>
                <a:latin typeface="Arial MT"/>
                <a:cs typeface="Arial MT"/>
              </a:rPr>
              <a:t>aux</a:t>
            </a:r>
            <a:r>
              <a:rPr sz="1600" kern="0" spc="-87" dirty="0">
                <a:solidFill>
                  <a:srgbClr val="002060"/>
                </a:solidFill>
                <a:latin typeface="Arial MT"/>
                <a:cs typeface="Arial MT"/>
              </a:rPr>
              <a:t> </a:t>
            </a:r>
            <a:r>
              <a:rPr sz="1600" kern="0" dirty="0">
                <a:solidFill>
                  <a:srgbClr val="002060"/>
                </a:solidFill>
                <a:latin typeface="Arial MT"/>
                <a:cs typeface="Arial MT"/>
              </a:rPr>
              <a:t>amortisseurs,</a:t>
            </a:r>
            <a:r>
              <a:rPr sz="1600" kern="0" spc="-87" dirty="0">
                <a:solidFill>
                  <a:srgbClr val="002060"/>
                </a:solidFill>
                <a:latin typeface="Arial MT"/>
                <a:cs typeface="Arial MT"/>
              </a:rPr>
              <a:t> </a:t>
            </a:r>
            <a:r>
              <a:rPr sz="1600" b="1" kern="0" dirty="0">
                <a:solidFill>
                  <a:srgbClr val="002060"/>
                </a:solidFill>
                <a:latin typeface="Arial"/>
                <a:cs typeface="Arial"/>
              </a:rPr>
              <a:t>les</a:t>
            </a:r>
            <a:r>
              <a:rPr sz="1600" b="1" kern="0" spc="-40" dirty="0">
                <a:solidFill>
                  <a:srgbClr val="002060"/>
                </a:solidFill>
                <a:latin typeface="Arial"/>
                <a:cs typeface="Arial"/>
              </a:rPr>
              <a:t> </a:t>
            </a:r>
            <a:r>
              <a:rPr sz="1600" b="1" kern="0" dirty="0">
                <a:solidFill>
                  <a:srgbClr val="002060"/>
                </a:solidFill>
                <a:latin typeface="Arial"/>
                <a:cs typeface="Arial"/>
              </a:rPr>
              <a:t>risques</a:t>
            </a:r>
            <a:r>
              <a:rPr sz="1600" b="1" kern="0" spc="-13" dirty="0">
                <a:solidFill>
                  <a:srgbClr val="002060"/>
                </a:solidFill>
                <a:latin typeface="Arial"/>
                <a:cs typeface="Arial"/>
              </a:rPr>
              <a:t> </a:t>
            </a:r>
            <a:r>
              <a:rPr sz="1600" b="1" kern="0" dirty="0">
                <a:solidFill>
                  <a:srgbClr val="002060"/>
                </a:solidFill>
                <a:latin typeface="Arial"/>
                <a:cs typeface="Arial"/>
              </a:rPr>
              <a:t>sont</a:t>
            </a:r>
            <a:r>
              <a:rPr sz="1600" b="1" kern="0" spc="-33" dirty="0">
                <a:solidFill>
                  <a:srgbClr val="002060"/>
                </a:solidFill>
                <a:latin typeface="Arial"/>
                <a:cs typeface="Arial"/>
              </a:rPr>
              <a:t> </a:t>
            </a:r>
            <a:r>
              <a:rPr sz="1600" b="1" kern="0" dirty="0">
                <a:solidFill>
                  <a:srgbClr val="002060"/>
                </a:solidFill>
                <a:latin typeface="Arial"/>
                <a:cs typeface="Arial"/>
              </a:rPr>
              <a:t>très</a:t>
            </a:r>
            <a:r>
              <a:rPr sz="1600" b="1" kern="0" spc="-33" dirty="0">
                <a:solidFill>
                  <a:srgbClr val="002060"/>
                </a:solidFill>
                <a:latin typeface="Arial"/>
                <a:cs typeface="Arial"/>
              </a:rPr>
              <a:t> </a:t>
            </a:r>
            <a:r>
              <a:rPr sz="1600" b="1" kern="0" dirty="0">
                <a:solidFill>
                  <a:srgbClr val="002060"/>
                </a:solidFill>
                <a:latin typeface="Arial"/>
                <a:cs typeface="Arial"/>
              </a:rPr>
              <a:t>élevés</a:t>
            </a:r>
            <a:r>
              <a:rPr sz="1600" b="1" kern="0" spc="-73" dirty="0">
                <a:solidFill>
                  <a:srgbClr val="002060"/>
                </a:solidFill>
                <a:latin typeface="Arial"/>
                <a:cs typeface="Arial"/>
              </a:rPr>
              <a:t> </a:t>
            </a:r>
            <a:r>
              <a:rPr sz="1600" b="1" kern="0" dirty="0">
                <a:solidFill>
                  <a:srgbClr val="002060"/>
                </a:solidFill>
                <a:latin typeface="Arial"/>
                <a:cs typeface="Arial"/>
              </a:rPr>
              <a:t>et</a:t>
            </a:r>
            <a:r>
              <a:rPr sz="1600" b="1" kern="0" spc="-60" dirty="0">
                <a:solidFill>
                  <a:srgbClr val="002060"/>
                </a:solidFill>
                <a:latin typeface="Arial"/>
                <a:cs typeface="Arial"/>
              </a:rPr>
              <a:t> </a:t>
            </a:r>
            <a:r>
              <a:rPr sz="1600" b="1" kern="0" dirty="0">
                <a:solidFill>
                  <a:srgbClr val="002060"/>
                </a:solidFill>
                <a:latin typeface="Arial"/>
                <a:cs typeface="Arial"/>
              </a:rPr>
              <a:t>nécessitent</a:t>
            </a:r>
            <a:r>
              <a:rPr sz="1600" b="1" kern="0" spc="-33" dirty="0">
                <a:solidFill>
                  <a:srgbClr val="002060"/>
                </a:solidFill>
                <a:latin typeface="Arial"/>
                <a:cs typeface="Arial"/>
              </a:rPr>
              <a:t> </a:t>
            </a:r>
            <a:r>
              <a:rPr sz="1600" b="1" kern="0" dirty="0">
                <a:solidFill>
                  <a:srgbClr val="002060"/>
                </a:solidFill>
                <a:latin typeface="Arial"/>
                <a:cs typeface="Arial"/>
              </a:rPr>
              <a:t>une</a:t>
            </a:r>
            <a:r>
              <a:rPr sz="1600" b="1" kern="0" spc="-40" dirty="0">
                <a:solidFill>
                  <a:srgbClr val="002060"/>
                </a:solidFill>
                <a:latin typeface="Arial"/>
                <a:cs typeface="Arial"/>
              </a:rPr>
              <a:t> </a:t>
            </a:r>
            <a:r>
              <a:rPr sz="1600" b="1" kern="0" dirty="0">
                <a:solidFill>
                  <a:srgbClr val="002060"/>
                </a:solidFill>
                <a:latin typeface="Arial"/>
                <a:cs typeface="Arial"/>
              </a:rPr>
              <a:t>formation et</a:t>
            </a:r>
            <a:r>
              <a:rPr sz="1600" b="1" kern="0" spc="-67" dirty="0">
                <a:solidFill>
                  <a:srgbClr val="002060"/>
                </a:solidFill>
                <a:latin typeface="Arial"/>
                <a:cs typeface="Arial"/>
              </a:rPr>
              <a:t> </a:t>
            </a:r>
            <a:r>
              <a:rPr sz="1600" b="1" kern="0" spc="-33" dirty="0">
                <a:solidFill>
                  <a:srgbClr val="002060"/>
                </a:solidFill>
                <a:latin typeface="Arial"/>
                <a:cs typeface="Arial"/>
              </a:rPr>
              <a:t>des </a:t>
            </a:r>
            <a:r>
              <a:rPr sz="1600" b="1" kern="0" spc="-13" dirty="0">
                <a:solidFill>
                  <a:srgbClr val="002060"/>
                </a:solidFill>
                <a:latin typeface="Arial"/>
                <a:cs typeface="Arial"/>
              </a:rPr>
              <a:t>qualifications</a:t>
            </a:r>
            <a:r>
              <a:rPr sz="1600" b="1" kern="0" spc="60" dirty="0">
                <a:solidFill>
                  <a:srgbClr val="002060"/>
                </a:solidFill>
                <a:latin typeface="Arial"/>
                <a:cs typeface="Arial"/>
              </a:rPr>
              <a:t> </a:t>
            </a:r>
            <a:r>
              <a:rPr sz="1600" b="1" kern="0" spc="-13" dirty="0">
                <a:solidFill>
                  <a:srgbClr val="002060"/>
                </a:solidFill>
                <a:latin typeface="Arial"/>
                <a:cs typeface="Arial"/>
              </a:rPr>
              <a:t>spécifiques</a:t>
            </a:r>
            <a:r>
              <a:rPr sz="1600" kern="0" spc="-13" dirty="0">
                <a:solidFill>
                  <a:srgbClr val="002060"/>
                </a:solidFill>
                <a:latin typeface="Arial MT"/>
                <a:cs typeface="Arial MT"/>
              </a:rPr>
              <a:t>.</a:t>
            </a:r>
            <a:endParaRPr sz="1600" kern="0" dirty="0">
              <a:solidFill>
                <a:srgbClr val="002060"/>
              </a:solidFill>
              <a:latin typeface="Arial MT"/>
              <a:cs typeface="Arial MT"/>
            </a:endParaRPr>
          </a:p>
          <a:p>
            <a:pPr marL="2979998" marR="542894">
              <a:lnSpc>
                <a:spcPct val="70900"/>
              </a:lnSpc>
              <a:spcBef>
                <a:spcPts val="1059"/>
              </a:spcBef>
            </a:pPr>
            <a:r>
              <a:rPr sz="1600" b="1" kern="0" dirty="0">
                <a:solidFill>
                  <a:srgbClr val="002060"/>
                </a:solidFill>
                <a:highlight>
                  <a:srgbClr val="F6DA0A"/>
                </a:highlight>
                <a:latin typeface="Arial"/>
                <a:cs typeface="Arial"/>
              </a:rPr>
              <a:t>Un</a:t>
            </a:r>
            <a:r>
              <a:rPr sz="1600" b="1" kern="0" spc="-20"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dispositif</a:t>
            </a:r>
            <a:r>
              <a:rPr sz="1600" b="1" kern="0" spc="27"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de</a:t>
            </a:r>
            <a:r>
              <a:rPr sz="1600" b="1" kern="0" spc="-60"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formation</a:t>
            </a:r>
            <a:r>
              <a:rPr sz="1600" b="1" kern="0" spc="-47"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et</a:t>
            </a:r>
            <a:r>
              <a:rPr sz="1600" b="1" kern="0" spc="-80"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de</a:t>
            </a:r>
            <a:r>
              <a:rPr sz="1600" b="1" kern="0" spc="-67"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qualification</a:t>
            </a:r>
            <a:r>
              <a:rPr sz="1600" b="1" kern="0" spc="-27"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doit</a:t>
            </a:r>
            <a:r>
              <a:rPr sz="1600" b="1" kern="0" spc="-20"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être</a:t>
            </a:r>
            <a:r>
              <a:rPr sz="1600" b="1" kern="0" spc="-80"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mis</a:t>
            </a:r>
            <a:r>
              <a:rPr sz="1600" b="1" kern="0" spc="-33"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en</a:t>
            </a:r>
            <a:r>
              <a:rPr sz="1600" b="1" kern="0" spc="-73"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œuvre</a:t>
            </a:r>
            <a:r>
              <a:rPr sz="1600" b="1" kern="0" spc="-27"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en</a:t>
            </a:r>
            <a:r>
              <a:rPr sz="1600" b="1" kern="0" spc="-73"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continu</a:t>
            </a:r>
            <a:r>
              <a:rPr sz="1600" b="1" kern="0" spc="-47" dirty="0">
                <a:solidFill>
                  <a:srgbClr val="002060"/>
                </a:solidFill>
                <a:highlight>
                  <a:srgbClr val="F6DA0A"/>
                </a:highlight>
                <a:latin typeface="Arial"/>
                <a:cs typeface="Arial"/>
              </a:rPr>
              <a:t> </a:t>
            </a:r>
            <a:r>
              <a:rPr sz="1600" b="1" kern="0" spc="-33" dirty="0">
                <a:solidFill>
                  <a:srgbClr val="002060"/>
                </a:solidFill>
                <a:highlight>
                  <a:srgbClr val="F6DA0A"/>
                </a:highlight>
                <a:latin typeface="Arial"/>
                <a:cs typeface="Arial"/>
              </a:rPr>
              <a:t>et </a:t>
            </a:r>
            <a:r>
              <a:rPr sz="1600" b="1" kern="0" dirty="0">
                <a:solidFill>
                  <a:srgbClr val="002060"/>
                </a:solidFill>
                <a:highlight>
                  <a:srgbClr val="F6DA0A"/>
                </a:highlight>
                <a:latin typeface="Arial"/>
                <a:cs typeface="Arial"/>
              </a:rPr>
              <a:t>inscrit</a:t>
            </a:r>
            <a:r>
              <a:rPr sz="1600" b="1" kern="0" spc="-40"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dans</a:t>
            </a:r>
            <a:r>
              <a:rPr sz="1600" b="1" kern="0" spc="-47"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le</a:t>
            </a:r>
            <a:r>
              <a:rPr sz="1600" b="1" kern="0" spc="-20" dirty="0">
                <a:solidFill>
                  <a:srgbClr val="002060"/>
                </a:solidFill>
                <a:highlight>
                  <a:srgbClr val="F6DA0A"/>
                </a:highlight>
                <a:latin typeface="Arial"/>
                <a:cs typeface="Arial"/>
              </a:rPr>
              <a:t> </a:t>
            </a:r>
            <a:r>
              <a:rPr sz="1600" b="1" kern="0" dirty="0">
                <a:solidFill>
                  <a:srgbClr val="002060"/>
                </a:solidFill>
                <a:highlight>
                  <a:srgbClr val="F6DA0A"/>
                </a:highlight>
                <a:latin typeface="Arial"/>
                <a:cs typeface="Arial"/>
              </a:rPr>
              <a:t>parcours</a:t>
            </a:r>
            <a:r>
              <a:rPr sz="1600" b="1" kern="0" spc="-67" dirty="0">
                <a:solidFill>
                  <a:srgbClr val="002060"/>
                </a:solidFill>
                <a:highlight>
                  <a:srgbClr val="F6DA0A"/>
                </a:highlight>
                <a:latin typeface="Arial"/>
                <a:cs typeface="Arial"/>
              </a:rPr>
              <a:t> </a:t>
            </a:r>
            <a:r>
              <a:rPr sz="1600" b="1" kern="0" spc="-13" dirty="0">
                <a:solidFill>
                  <a:srgbClr val="002060"/>
                </a:solidFill>
                <a:highlight>
                  <a:srgbClr val="F6DA0A"/>
                </a:highlight>
                <a:latin typeface="Arial"/>
                <a:cs typeface="Arial"/>
              </a:rPr>
              <a:t>professionnel.</a:t>
            </a:r>
            <a:endParaRPr sz="1600" kern="0" dirty="0">
              <a:solidFill>
                <a:srgbClr val="002060"/>
              </a:solidFill>
              <a:highlight>
                <a:srgbClr val="F6DA0A"/>
              </a:highlight>
              <a:latin typeface="Arial"/>
              <a:cs typeface="Arial"/>
            </a:endParaRPr>
          </a:p>
        </p:txBody>
      </p:sp>
      <p:pic>
        <p:nvPicPr>
          <p:cNvPr id="9" name="object 4">
            <a:extLst>
              <a:ext uri="{FF2B5EF4-FFF2-40B4-BE49-F238E27FC236}">
                <a16:creationId xmlns:a16="http://schemas.microsoft.com/office/drawing/2014/main" id="{8E5BD125-8B78-24E9-542E-11C1C4934332}"/>
              </a:ext>
            </a:extLst>
          </p:cNvPr>
          <p:cNvPicPr/>
          <p:nvPr/>
        </p:nvPicPr>
        <p:blipFill>
          <a:blip r:embed="rId2" cstate="print"/>
          <a:stretch>
            <a:fillRect/>
          </a:stretch>
        </p:blipFill>
        <p:spPr>
          <a:xfrm>
            <a:off x="242638" y="1895418"/>
            <a:ext cx="2890000" cy="4103636"/>
          </a:xfrm>
          <a:prstGeom prst="rect">
            <a:avLst/>
          </a:prstGeom>
        </p:spPr>
      </p:pic>
      <p:pic>
        <p:nvPicPr>
          <p:cNvPr id="10" name="object 7">
            <a:extLst>
              <a:ext uri="{FF2B5EF4-FFF2-40B4-BE49-F238E27FC236}">
                <a16:creationId xmlns:a16="http://schemas.microsoft.com/office/drawing/2014/main" id="{60CD7729-53CA-D6E2-77D1-721C34DC2A91}"/>
              </a:ext>
            </a:extLst>
          </p:cNvPr>
          <p:cNvPicPr/>
          <p:nvPr/>
        </p:nvPicPr>
        <p:blipFill>
          <a:blip r:embed="rId3"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66875703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n’effectuons que les tâches pour lesquelles nous possédons la formation et les qualifications nécessaires.</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1</a:t>
            </a:r>
          </a:p>
        </p:txBody>
      </p:sp>
      <p:sp>
        <p:nvSpPr>
          <p:cNvPr id="8" name="object 3">
            <a:extLst>
              <a:ext uri="{FF2B5EF4-FFF2-40B4-BE49-F238E27FC236}">
                <a16:creationId xmlns:a16="http://schemas.microsoft.com/office/drawing/2014/main" id="{9577E430-BC69-6673-42F4-AD47238C60EA}"/>
              </a:ext>
            </a:extLst>
          </p:cNvPr>
          <p:cNvSpPr txBox="1"/>
          <p:nvPr/>
        </p:nvSpPr>
        <p:spPr>
          <a:xfrm>
            <a:off x="316242" y="1308996"/>
            <a:ext cx="11875758" cy="754843"/>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highlight>
                  <a:srgbClr val="F6DA0A"/>
                </a:highlight>
                <a:latin typeface="Arial"/>
                <a:cs typeface="Arial"/>
              </a:rPr>
              <a:t>Que faut-il que je respecte ?</a:t>
            </a:r>
            <a:br>
              <a:rPr lang="fr-FR" sz="2397" b="1" kern="0" dirty="0">
                <a:solidFill>
                  <a:srgbClr val="339933"/>
                </a:solidFill>
                <a:latin typeface="Arial"/>
                <a:cs typeface="Arial"/>
              </a:rPr>
            </a:br>
            <a:r>
              <a:rPr lang="fr-FR" sz="2397" b="1" kern="0" dirty="0">
                <a:solidFill>
                  <a:srgbClr val="339933"/>
                </a:solidFill>
                <a:latin typeface="Arial"/>
                <a:cs typeface="Arial"/>
              </a:rPr>
              <a:t>				</a:t>
            </a:r>
            <a:r>
              <a:rPr lang="fr-FR" sz="1600" b="1" kern="0" dirty="0">
                <a:solidFill>
                  <a:srgbClr val="164193"/>
                </a:solidFill>
                <a:latin typeface="Arial"/>
                <a:cs typeface="Arial"/>
              </a:rPr>
              <a:t> </a:t>
            </a:r>
            <a:endParaRPr sz="1600" kern="0" dirty="0">
              <a:solidFill>
                <a:sysClr val="windowText" lastClr="000000"/>
              </a:solidFill>
              <a:latin typeface="Arial"/>
              <a:cs typeface="Arial"/>
            </a:endParaRPr>
          </a:p>
        </p:txBody>
      </p:sp>
      <p:pic>
        <p:nvPicPr>
          <p:cNvPr id="10" name="object 7">
            <a:extLst>
              <a:ext uri="{FF2B5EF4-FFF2-40B4-BE49-F238E27FC236}">
                <a16:creationId xmlns:a16="http://schemas.microsoft.com/office/drawing/2014/main" id="{60CD7729-53CA-D6E2-77D1-721C34DC2A91}"/>
              </a:ext>
            </a:extLst>
          </p:cNvPr>
          <p:cNvPicPr/>
          <p:nvPr/>
        </p:nvPicPr>
        <p:blipFill>
          <a:blip r:embed="rId2" cstate="print"/>
          <a:stretch>
            <a:fillRect/>
          </a:stretch>
        </p:blipFill>
        <p:spPr>
          <a:xfrm>
            <a:off x="371868" y="6063327"/>
            <a:ext cx="1857765" cy="628013"/>
          </a:xfrm>
          <a:prstGeom prst="rect">
            <a:avLst/>
          </a:prstGeom>
        </p:spPr>
      </p:pic>
      <p:pic>
        <p:nvPicPr>
          <p:cNvPr id="2" name="object 2">
            <a:extLst>
              <a:ext uri="{FF2B5EF4-FFF2-40B4-BE49-F238E27FC236}">
                <a16:creationId xmlns:a16="http://schemas.microsoft.com/office/drawing/2014/main" id="{D9F4F01E-8E06-6FD8-0794-B365616BBC62}"/>
              </a:ext>
            </a:extLst>
          </p:cNvPr>
          <p:cNvPicPr/>
          <p:nvPr/>
        </p:nvPicPr>
        <p:blipFill>
          <a:blip r:embed="rId3" cstate="print"/>
          <a:stretch>
            <a:fillRect/>
          </a:stretch>
        </p:blipFill>
        <p:spPr>
          <a:xfrm>
            <a:off x="427555" y="1973394"/>
            <a:ext cx="3604156" cy="3558689"/>
          </a:xfrm>
          <a:prstGeom prst="rect">
            <a:avLst/>
          </a:prstGeom>
        </p:spPr>
      </p:pic>
      <p:sp>
        <p:nvSpPr>
          <p:cNvPr id="3" name="object 4">
            <a:extLst>
              <a:ext uri="{FF2B5EF4-FFF2-40B4-BE49-F238E27FC236}">
                <a16:creationId xmlns:a16="http://schemas.microsoft.com/office/drawing/2014/main" id="{A6526296-44AF-D7DF-C8FC-CF1B3D79196C}"/>
              </a:ext>
            </a:extLst>
          </p:cNvPr>
          <p:cNvSpPr txBox="1"/>
          <p:nvPr/>
        </p:nvSpPr>
        <p:spPr>
          <a:xfrm>
            <a:off x="4912909" y="2002292"/>
            <a:ext cx="6047048" cy="3546712"/>
          </a:xfrm>
          <a:prstGeom prst="rect">
            <a:avLst/>
          </a:prstGeom>
        </p:spPr>
        <p:txBody>
          <a:bodyPr vert="horz" wrap="square" lIns="0" tIns="22832" rIns="0" bIns="0" rtlCol="0">
            <a:spAutoFit/>
          </a:bodyPr>
          <a:lstStyle/>
          <a:p>
            <a:pPr marL="16913">
              <a:lnSpc>
                <a:spcPts val="2244"/>
              </a:lnSpc>
              <a:spcBef>
                <a:spcPts val="180"/>
              </a:spcBef>
            </a:pPr>
            <a:r>
              <a:rPr b="1" kern="0" dirty="0">
                <a:solidFill>
                  <a:srgbClr val="002060"/>
                </a:solidFill>
                <a:latin typeface="Arial" panose="020B0604020202020204" pitchFamily="34" charset="0"/>
                <a:cs typeface="Arial" panose="020B0604020202020204" pitchFamily="34" charset="0"/>
              </a:rPr>
              <a:t>Pour</a:t>
            </a:r>
            <a:r>
              <a:rPr b="1" kern="0" spc="73" dirty="0">
                <a:solidFill>
                  <a:srgbClr val="002060"/>
                </a:solidFill>
                <a:latin typeface="Arial" panose="020B0604020202020204" pitchFamily="34" charset="0"/>
                <a:cs typeface="Arial" panose="020B0604020202020204" pitchFamily="34" charset="0"/>
              </a:rPr>
              <a:t> </a:t>
            </a:r>
            <a:r>
              <a:rPr b="1" kern="0" dirty="0">
                <a:solidFill>
                  <a:srgbClr val="002060"/>
                </a:solidFill>
                <a:latin typeface="Arial" panose="020B0604020202020204" pitchFamily="34" charset="0"/>
                <a:cs typeface="Arial" panose="020B0604020202020204" pitchFamily="34" charset="0"/>
              </a:rPr>
              <a:t>chaque</a:t>
            </a:r>
            <a:r>
              <a:rPr b="1" kern="0" spc="47" dirty="0">
                <a:solidFill>
                  <a:srgbClr val="002060"/>
                </a:solidFill>
                <a:latin typeface="Arial" panose="020B0604020202020204" pitchFamily="34" charset="0"/>
                <a:cs typeface="Arial" panose="020B0604020202020204" pitchFamily="34" charset="0"/>
              </a:rPr>
              <a:t> </a:t>
            </a:r>
            <a:r>
              <a:rPr b="1" kern="0" dirty="0">
                <a:solidFill>
                  <a:srgbClr val="002060"/>
                </a:solidFill>
                <a:latin typeface="Arial" panose="020B0604020202020204" pitchFamily="34" charset="0"/>
                <a:cs typeface="Arial" panose="020B0604020202020204" pitchFamily="34" charset="0"/>
              </a:rPr>
              <a:t>tâche qui</a:t>
            </a:r>
            <a:r>
              <a:rPr b="1" kern="0" spc="93" dirty="0">
                <a:solidFill>
                  <a:srgbClr val="002060"/>
                </a:solidFill>
                <a:latin typeface="Arial" panose="020B0604020202020204" pitchFamily="34" charset="0"/>
                <a:cs typeface="Arial" panose="020B0604020202020204" pitchFamily="34" charset="0"/>
              </a:rPr>
              <a:t> </a:t>
            </a:r>
            <a:r>
              <a:rPr b="1" kern="0" dirty="0">
                <a:solidFill>
                  <a:srgbClr val="002060"/>
                </a:solidFill>
                <a:latin typeface="Arial" panose="020B0604020202020204" pitchFamily="34" charset="0"/>
                <a:cs typeface="Arial" panose="020B0604020202020204" pitchFamily="34" charset="0"/>
              </a:rPr>
              <a:t>m’est confiée,</a:t>
            </a:r>
            <a:r>
              <a:rPr b="1" kern="0" spc="53" dirty="0">
                <a:solidFill>
                  <a:srgbClr val="002060"/>
                </a:solidFill>
                <a:latin typeface="Arial" panose="020B0604020202020204" pitchFamily="34" charset="0"/>
                <a:cs typeface="Arial" panose="020B0604020202020204" pitchFamily="34" charset="0"/>
              </a:rPr>
              <a:t> </a:t>
            </a:r>
            <a:r>
              <a:rPr b="1" kern="0" dirty="0">
                <a:solidFill>
                  <a:srgbClr val="002060"/>
                </a:solidFill>
                <a:latin typeface="Arial" panose="020B0604020202020204" pitchFamily="34" charset="0"/>
                <a:cs typeface="Arial" panose="020B0604020202020204" pitchFamily="34" charset="0"/>
              </a:rPr>
              <a:t>il</a:t>
            </a:r>
            <a:r>
              <a:rPr b="1" kern="0" spc="60" dirty="0">
                <a:solidFill>
                  <a:srgbClr val="002060"/>
                </a:solidFill>
                <a:latin typeface="Arial" panose="020B0604020202020204" pitchFamily="34" charset="0"/>
                <a:cs typeface="Arial" panose="020B0604020202020204" pitchFamily="34" charset="0"/>
              </a:rPr>
              <a:t> </a:t>
            </a:r>
            <a:r>
              <a:rPr b="1" kern="0" spc="-27" dirty="0">
                <a:solidFill>
                  <a:srgbClr val="002060"/>
                </a:solidFill>
                <a:latin typeface="Arial" panose="020B0604020202020204" pitchFamily="34" charset="0"/>
                <a:cs typeface="Arial" panose="020B0604020202020204" pitchFamily="34" charset="0"/>
              </a:rPr>
              <a:t>faut</a:t>
            </a:r>
            <a:endParaRPr kern="0" dirty="0">
              <a:solidFill>
                <a:srgbClr val="002060"/>
              </a:solidFill>
              <a:latin typeface="Arial" panose="020B0604020202020204" pitchFamily="34" charset="0"/>
              <a:cs typeface="Arial" panose="020B0604020202020204" pitchFamily="34" charset="0"/>
            </a:endParaRPr>
          </a:p>
          <a:p>
            <a:pPr marL="16913">
              <a:lnSpc>
                <a:spcPts val="2244"/>
              </a:lnSpc>
            </a:pPr>
            <a:r>
              <a:rPr b="1" kern="0" dirty="0">
                <a:solidFill>
                  <a:srgbClr val="002060"/>
                </a:solidFill>
                <a:latin typeface="Arial" panose="020B0604020202020204" pitchFamily="34" charset="0"/>
                <a:cs typeface="Arial" panose="020B0604020202020204" pitchFamily="34" charset="0"/>
              </a:rPr>
              <a:t>absolument</a:t>
            </a:r>
            <a:r>
              <a:rPr b="1" kern="0" spc="33" dirty="0">
                <a:solidFill>
                  <a:srgbClr val="002060"/>
                </a:solidFill>
                <a:latin typeface="Arial" panose="020B0604020202020204" pitchFamily="34" charset="0"/>
                <a:cs typeface="Arial" panose="020B0604020202020204" pitchFamily="34" charset="0"/>
              </a:rPr>
              <a:t> </a:t>
            </a:r>
            <a:r>
              <a:rPr b="1" kern="0" dirty="0">
                <a:solidFill>
                  <a:srgbClr val="002060"/>
                </a:solidFill>
                <a:latin typeface="Arial" panose="020B0604020202020204" pitchFamily="34" charset="0"/>
                <a:cs typeface="Arial" panose="020B0604020202020204" pitchFamily="34" charset="0"/>
              </a:rPr>
              <a:t>que</a:t>
            </a:r>
            <a:r>
              <a:rPr b="1" kern="0" spc="140" dirty="0">
                <a:solidFill>
                  <a:srgbClr val="002060"/>
                </a:solidFill>
                <a:latin typeface="Arial" panose="020B0604020202020204" pitchFamily="34" charset="0"/>
                <a:cs typeface="Arial" panose="020B0604020202020204" pitchFamily="34" charset="0"/>
              </a:rPr>
              <a:t> </a:t>
            </a:r>
            <a:r>
              <a:rPr b="1" kern="0" spc="-67" dirty="0">
                <a:solidFill>
                  <a:srgbClr val="002060"/>
                </a:solidFill>
                <a:latin typeface="Arial" panose="020B0604020202020204" pitchFamily="34" charset="0"/>
                <a:cs typeface="Arial" panose="020B0604020202020204" pitchFamily="34" charset="0"/>
              </a:rPr>
              <a:t>:</a:t>
            </a:r>
            <a:endParaRPr kern="0" dirty="0">
              <a:solidFill>
                <a:srgbClr val="002060"/>
              </a:solidFill>
              <a:latin typeface="Arial" panose="020B0604020202020204" pitchFamily="34" charset="0"/>
              <a:cs typeface="Arial" panose="020B0604020202020204" pitchFamily="34" charset="0"/>
            </a:endParaRPr>
          </a:p>
          <a:p>
            <a:pPr marL="624920" indent="-429580">
              <a:spcBef>
                <a:spcPts val="593"/>
              </a:spcBef>
              <a:buClr>
                <a:srgbClr val="002060"/>
              </a:buClr>
              <a:buSzPct val="77419"/>
              <a:buFont typeface="Wingdings" panose="05000000000000000000" pitchFamily="2" charset="2"/>
              <a:buChar char="§"/>
              <a:tabLst>
                <a:tab pos="624920" algn="l"/>
              </a:tabLst>
            </a:pPr>
            <a:r>
              <a:rPr kern="0" dirty="0">
                <a:solidFill>
                  <a:srgbClr val="002060"/>
                </a:solidFill>
                <a:latin typeface="Arial" panose="020B0604020202020204" pitchFamily="34" charset="0"/>
                <a:cs typeface="Arial" panose="020B0604020202020204" pitchFamily="34" charset="0"/>
              </a:rPr>
              <a:t>j’ai</a:t>
            </a:r>
            <a:r>
              <a:rPr kern="0" spc="13"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suivi</a:t>
            </a:r>
            <a:r>
              <a:rPr kern="0" spc="6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la</a:t>
            </a:r>
            <a:r>
              <a:rPr kern="0" spc="53"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formation</a:t>
            </a:r>
            <a:r>
              <a:rPr kern="0" spc="-13" dirty="0">
                <a:solidFill>
                  <a:srgbClr val="002060"/>
                </a:solidFill>
                <a:latin typeface="Arial" panose="020B0604020202020204" pitchFamily="34" charset="0"/>
                <a:cs typeface="Arial" panose="020B0604020202020204" pitchFamily="34" charset="0"/>
              </a:rPr>
              <a:t> adéquate</a:t>
            </a:r>
            <a:endParaRPr kern="0" dirty="0">
              <a:solidFill>
                <a:srgbClr val="002060"/>
              </a:solidFill>
              <a:latin typeface="Arial" panose="020B0604020202020204" pitchFamily="34" charset="0"/>
              <a:cs typeface="Arial" panose="020B0604020202020204" pitchFamily="34" charset="0"/>
            </a:endParaRPr>
          </a:p>
          <a:p>
            <a:pPr marL="624920" indent="-429580">
              <a:lnSpc>
                <a:spcPts val="2249"/>
              </a:lnSpc>
              <a:spcBef>
                <a:spcPts val="619"/>
              </a:spcBef>
              <a:buClr>
                <a:srgbClr val="002060"/>
              </a:buClr>
              <a:buSzPct val="77419"/>
              <a:buFont typeface="Wingdings" panose="05000000000000000000" pitchFamily="2" charset="2"/>
              <a:buChar char="§"/>
              <a:tabLst>
                <a:tab pos="624920" algn="l"/>
              </a:tabLst>
            </a:pPr>
            <a:r>
              <a:rPr kern="0" dirty="0">
                <a:solidFill>
                  <a:srgbClr val="002060"/>
                </a:solidFill>
                <a:latin typeface="Arial" panose="020B0604020202020204" pitchFamily="34" charset="0"/>
                <a:cs typeface="Arial" panose="020B0604020202020204" pitchFamily="34" charset="0"/>
              </a:rPr>
              <a:t>mes</a:t>
            </a:r>
            <a:r>
              <a:rPr kern="0" spc="93"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compétences</a:t>
            </a:r>
            <a:r>
              <a:rPr kern="0" spc="4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aient</a:t>
            </a:r>
            <a:r>
              <a:rPr kern="0" spc="33"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été</a:t>
            </a:r>
            <a:r>
              <a:rPr kern="0" spc="93"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évaluées</a:t>
            </a:r>
            <a:r>
              <a:rPr kern="0" spc="7" dirty="0">
                <a:solidFill>
                  <a:srgbClr val="002060"/>
                </a:solidFill>
                <a:latin typeface="Arial" panose="020B0604020202020204" pitchFamily="34" charset="0"/>
                <a:cs typeface="Arial" panose="020B0604020202020204" pitchFamily="34" charset="0"/>
              </a:rPr>
              <a:t> </a:t>
            </a:r>
            <a:r>
              <a:rPr kern="0" spc="-33" dirty="0">
                <a:solidFill>
                  <a:srgbClr val="002060"/>
                </a:solidFill>
                <a:latin typeface="Arial" panose="020B0604020202020204" pitchFamily="34" charset="0"/>
                <a:cs typeface="Arial" panose="020B0604020202020204" pitchFamily="34" charset="0"/>
              </a:rPr>
              <a:t>et</a:t>
            </a:r>
            <a:endParaRPr kern="0" dirty="0">
              <a:solidFill>
                <a:srgbClr val="002060"/>
              </a:solidFill>
              <a:latin typeface="Arial" panose="020B0604020202020204" pitchFamily="34" charset="0"/>
              <a:cs typeface="Arial" panose="020B0604020202020204" pitchFamily="34" charset="0"/>
            </a:endParaRPr>
          </a:p>
          <a:p>
            <a:pPr marL="625766">
              <a:lnSpc>
                <a:spcPts val="2249"/>
              </a:lnSpc>
              <a:buClr>
                <a:srgbClr val="002060"/>
              </a:buClr>
            </a:pPr>
            <a:r>
              <a:rPr kern="0" spc="-13" dirty="0">
                <a:solidFill>
                  <a:srgbClr val="002060"/>
                </a:solidFill>
                <a:latin typeface="Arial" panose="020B0604020202020204" pitchFamily="34" charset="0"/>
                <a:cs typeface="Arial" panose="020B0604020202020204" pitchFamily="34" charset="0"/>
              </a:rPr>
              <a:t>validées</a:t>
            </a:r>
            <a:endParaRPr kern="0" dirty="0">
              <a:solidFill>
                <a:srgbClr val="002060"/>
              </a:solidFill>
              <a:latin typeface="Arial" panose="020B0604020202020204" pitchFamily="34" charset="0"/>
              <a:cs typeface="Arial" panose="020B0604020202020204" pitchFamily="34" charset="0"/>
            </a:endParaRPr>
          </a:p>
          <a:p>
            <a:pPr marL="624920" indent="-429580">
              <a:lnSpc>
                <a:spcPts val="2244"/>
              </a:lnSpc>
              <a:spcBef>
                <a:spcPts val="593"/>
              </a:spcBef>
              <a:buClr>
                <a:srgbClr val="002060"/>
              </a:buClr>
              <a:buSzPct val="77419"/>
              <a:buFont typeface="Wingdings" panose="05000000000000000000" pitchFamily="2" charset="2"/>
              <a:buChar char="§"/>
              <a:tabLst>
                <a:tab pos="624920" algn="l"/>
              </a:tabLst>
            </a:pPr>
            <a:r>
              <a:rPr kern="0" dirty="0">
                <a:solidFill>
                  <a:srgbClr val="002060"/>
                </a:solidFill>
                <a:latin typeface="Arial" panose="020B0604020202020204" pitchFamily="34" charset="0"/>
                <a:cs typeface="Arial" panose="020B0604020202020204" pitchFamily="34" charset="0"/>
              </a:rPr>
              <a:t>je</a:t>
            </a:r>
            <a:r>
              <a:rPr kern="0" spc="6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connaisse</a:t>
            </a:r>
            <a:r>
              <a:rPr kern="0" spc="-2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et</a:t>
            </a:r>
            <a:r>
              <a:rPr kern="0" spc="8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respecte</a:t>
            </a:r>
            <a:r>
              <a:rPr kern="0" spc="27"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les</a:t>
            </a:r>
            <a:r>
              <a:rPr kern="0" spc="53"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normes</a:t>
            </a:r>
            <a:r>
              <a:rPr kern="0" spc="2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de</a:t>
            </a:r>
            <a:r>
              <a:rPr kern="0" spc="60" dirty="0">
                <a:solidFill>
                  <a:srgbClr val="002060"/>
                </a:solidFill>
                <a:latin typeface="Arial" panose="020B0604020202020204" pitchFamily="34" charset="0"/>
                <a:cs typeface="Arial" panose="020B0604020202020204" pitchFamily="34" charset="0"/>
              </a:rPr>
              <a:t> </a:t>
            </a:r>
            <a:r>
              <a:rPr kern="0" spc="-13" dirty="0">
                <a:solidFill>
                  <a:srgbClr val="002060"/>
                </a:solidFill>
                <a:latin typeface="Arial" panose="020B0604020202020204" pitchFamily="34" charset="0"/>
                <a:cs typeface="Arial" panose="020B0604020202020204" pitchFamily="34" charset="0"/>
              </a:rPr>
              <a:t>travail</a:t>
            </a:r>
            <a:endParaRPr kern="0" dirty="0">
              <a:solidFill>
                <a:srgbClr val="002060"/>
              </a:solidFill>
              <a:latin typeface="Arial" panose="020B0604020202020204" pitchFamily="34" charset="0"/>
              <a:cs typeface="Arial" panose="020B0604020202020204" pitchFamily="34" charset="0"/>
            </a:endParaRPr>
          </a:p>
          <a:p>
            <a:pPr marL="625766">
              <a:lnSpc>
                <a:spcPts val="2244"/>
              </a:lnSpc>
              <a:buClr>
                <a:srgbClr val="002060"/>
              </a:buClr>
            </a:pPr>
            <a:r>
              <a:rPr kern="0" spc="-13" dirty="0">
                <a:solidFill>
                  <a:srgbClr val="002060"/>
                </a:solidFill>
                <a:latin typeface="Arial" panose="020B0604020202020204" pitchFamily="34" charset="0"/>
                <a:cs typeface="Arial" panose="020B0604020202020204" pitchFamily="34" charset="0"/>
              </a:rPr>
              <a:t>applicables</a:t>
            </a:r>
            <a:endParaRPr kern="0" dirty="0">
              <a:solidFill>
                <a:srgbClr val="002060"/>
              </a:solidFill>
              <a:latin typeface="Arial" panose="020B0604020202020204" pitchFamily="34" charset="0"/>
              <a:cs typeface="Arial" panose="020B0604020202020204" pitchFamily="34" charset="0"/>
            </a:endParaRPr>
          </a:p>
          <a:p>
            <a:pPr marL="625766" marR="55812" indent="-430425">
              <a:lnSpc>
                <a:spcPts val="2011"/>
              </a:lnSpc>
              <a:spcBef>
                <a:spcPts val="1045"/>
              </a:spcBef>
              <a:buClr>
                <a:srgbClr val="002060"/>
              </a:buClr>
              <a:buSzPct val="77419"/>
              <a:buFont typeface="Wingdings" panose="05000000000000000000" pitchFamily="2" charset="2"/>
              <a:buChar char="§"/>
              <a:tabLst>
                <a:tab pos="625766" algn="l"/>
              </a:tabLst>
            </a:pPr>
            <a:r>
              <a:rPr kern="0" dirty="0">
                <a:solidFill>
                  <a:srgbClr val="002060"/>
                </a:solidFill>
                <a:latin typeface="Arial" panose="020B0604020202020204" pitchFamily="34" charset="0"/>
                <a:cs typeface="Arial" panose="020B0604020202020204" pitchFamily="34" charset="0"/>
              </a:rPr>
              <a:t>j’utilise</a:t>
            </a:r>
            <a:r>
              <a:rPr kern="0" spc="27"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l’équipement approprié</a:t>
            </a:r>
            <a:r>
              <a:rPr kern="0" spc="10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en</a:t>
            </a:r>
            <a:r>
              <a:rPr kern="0" spc="10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bon</a:t>
            </a:r>
            <a:r>
              <a:rPr kern="0" spc="-13"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état</a:t>
            </a:r>
            <a:r>
              <a:rPr kern="0" spc="120" dirty="0">
                <a:solidFill>
                  <a:srgbClr val="002060"/>
                </a:solidFill>
                <a:latin typeface="Arial" panose="020B0604020202020204" pitchFamily="34" charset="0"/>
                <a:cs typeface="Arial" panose="020B0604020202020204" pitchFamily="34" charset="0"/>
              </a:rPr>
              <a:t> </a:t>
            </a:r>
            <a:r>
              <a:rPr kern="0" spc="-33" dirty="0">
                <a:solidFill>
                  <a:srgbClr val="002060"/>
                </a:solidFill>
                <a:latin typeface="Arial" panose="020B0604020202020204" pitchFamily="34" charset="0"/>
                <a:cs typeface="Arial" panose="020B0604020202020204" pitchFamily="34" charset="0"/>
              </a:rPr>
              <a:t>de </a:t>
            </a:r>
            <a:r>
              <a:rPr kern="0" spc="-13" dirty="0">
                <a:solidFill>
                  <a:srgbClr val="002060"/>
                </a:solidFill>
                <a:latin typeface="Arial" panose="020B0604020202020204" pitchFamily="34" charset="0"/>
                <a:cs typeface="Arial" panose="020B0604020202020204" pitchFamily="34" charset="0"/>
              </a:rPr>
              <a:t>fonctionnement</a:t>
            </a:r>
            <a:endParaRPr kern="0" dirty="0">
              <a:solidFill>
                <a:srgbClr val="002060"/>
              </a:solidFill>
              <a:latin typeface="Arial" panose="020B0604020202020204" pitchFamily="34" charset="0"/>
              <a:cs typeface="Arial" panose="020B0604020202020204" pitchFamily="34" charset="0"/>
            </a:endParaRPr>
          </a:p>
          <a:p>
            <a:pPr marL="624920" indent="-429580">
              <a:lnSpc>
                <a:spcPts val="2244"/>
              </a:lnSpc>
              <a:spcBef>
                <a:spcPts val="639"/>
              </a:spcBef>
              <a:buClr>
                <a:srgbClr val="002060"/>
              </a:buClr>
              <a:buSzPct val="77419"/>
              <a:buFont typeface="Wingdings" panose="05000000000000000000" pitchFamily="2" charset="2"/>
              <a:buChar char="§"/>
              <a:tabLst>
                <a:tab pos="624920" algn="l"/>
              </a:tabLst>
            </a:pPr>
            <a:r>
              <a:rPr kern="0" dirty="0">
                <a:solidFill>
                  <a:srgbClr val="002060"/>
                </a:solidFill>
                <a:latin typeface="Arial" panose="020B0604020202020204" pitchFamily="34" charset="0"/>
                <a:cs typeface="Arial" panose="020B0604020202020204" pitchFamily="34" charset="0"/>
              </a:rPr>
              <a:t>j’ai</a:t>
            </a:r>
            <a:r>
              <a:rPr kern="0" spc="2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obtenu</a:t>
            </a:r>
            <a:r>
              <a:rPr kern="0" spc="20"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les</a:t>
            </a:r>
            <a:r>
              <a:rPr kern="0" spc="53"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permis</a:t>
            </a:r>
            <a:r>
              <a:rPr kern="0" spc="13" dirty="0">
                <a:solidFill>
                  <a:srgbClr val="002060"/>
                </a:solidFill>
                <a:latin typeface="Arial" panose="020B0604020202020204" pitchFamily="34" charset="0"/>
                <a:cs typeface="Arial" panose="020B0604020202020204" pitchFamily="34" charset="0"/>
              </a:rPr>
              <a:t> </a:t>
            </a:r>
            <a:r>
              <a:rPr kern="0" dirty="0">
                <a:solidFill>
                  <a:srgbClr val="002060"/>
                </a:solidFill>
                <a:latin typeface="Arial" panose="020B0604020202020204" pitchFamily="34" charset="0"/>
                <a:cs typeface="Arial" panose="020B0604020202020204" pitchFamily="34" charset="0"/>
              </a:rPr>
              <a:t>et</a:t>
            </a:r>
            <a:r>
              <a:rPr kern="0" spc="80" dirty="0">
                <a:solidFill>
                  <a:srgbClr val="002060"/>
                </a:solidFill>
                <a:latin typeface="Arial" panose="020B0604020202020204" pitchFamily="34" charset="0"/>
                <a:cs typeface="Arial" panose="020B0604020202020204" pitchFamily="34" charset="0"/>
              </a:rPr>
              <a:t> </a:t>
            </a:r>
            <a:r>
              <a:rPr kern="0" spc="-13" dirty="0">
                <a:solidFill>
                  <a:srgbClr val="002060"/>
                </a:solidFill>
                <a:latin typeface="Arial" panose="020B0604020202020204" pitchFamily="34" charset="0"/>
                <a:cs typeface="Arial" panose="020B0604020202020204" pitchFamily="34" charset="0"/>
              </a:rPr>
              <a:t>autorisations</a:t>
            </a:r>
            <a:endParaRPr kern="0" dirty="0">
              <a:solidFill>
                <a:srgbClr val="002060"/>
              </a:solidFill>
              <a:latin typeface="Arial" panose="020B0604020202020204" pitchFamily="34" charset="0"/>
              <a:cs typeface="Arial" panose="020B0604020202020204" pitchFamily="34" charset="0"/>
            </a:endParaRPr>
          </a:p>
          <a:p>
            <a:pPr marL="625766">
              <a:lnSpc>
                <a:spcPts val="2244"/>
              </a:lnSpc>
              <a:buClr>
                <a:srgbClr val="002060"/>
              </a:buClr>
            </a:pPr>
            <a:r>
              <a:rPr kern="0" spc="-13" dirty="0">
                <a:solidFill>
                  <a:srgbClr val="002060"/>
                </a:solidFill>
                <a:latin typeface="Arial" panose="020B0604020202020204" pitchFamily="34" charset="0"/>
                <a:cs typeface="Arial" panose="020B0604020202020204" pitchFamily="34" charset="0"/>
              </a:rPr>
              <a:t>nécessaires</a:t>
            </a:r>
            <a:endParaRPr kern="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107407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nous assurons toujours qu’un</a:t>
            </a:r>
            <a:br>
              <a:rPr lang="fr-FR" sz="3200" dirty="0"/>
            </a:br>
            <a:r>
              <a:rPr lang="fr-FR" sz="3200" dirty="0"/>
              <a:t>véhicule soulevé est sécurisé et stable.</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2</a:t>
            </a:r>
          </a:p>
        </p:txBody>
      </p:sp>
      <p:sp>
        <p:nvSpPr>
          <p:cNvPr id="8" name="object 3">
            <a:extLst>
              <a:ext uri="{FF2B5EF4-FFF2-40B4-BE49-F238E27FC236}">
                <a16:creationId xmlns:a16="http://schemas.microsoft.com/office/drawing/2014/main" id="{9577E430-BC69-6673-42F4-AD47238C60EA}"/>
              </a:ext>
            </a:extLst>
          </p:cNvPr>
          <p:cNvSpPr txBox="1"/>
          <p:nvPr/>
        </p:nvSpPr>
        <p:spPr>
          <a:xfrm>
            <a:off x="316242" y="1308996"/>
            <a:ext cx="11875758" cy="385961"/>
          </a:xfrm>
          <a:prstGeom prst="rect">
            <a:avLst/>
          </a:prstGeom>
        </p:spPr>
        <p:txBody>
          <a:bodyPr vert="horz" wrap="square" lIns="0" tIns="16912" rIns="0" bIns="0" rtlCol="0">
            <a:spAutoFit/>
          </a:bodyPr>
          <a:lstStyle/>
          <a:p>
            <a:pPr marL="16913">
              <a:spcBef>
                <a:spcPts val="919"/>
              </a:spcBef>
            </a:pPr>
            <a:r>
              <a:rPr lang="fr-FR" sz="2397" b="1" kern="0" dirty="0">
                <a:solidFill>
                  <a:srgbClr val="002060"/>
                </a:solidFill>
                <a:highlight>
                  <a:srgbClr val="F6DA0A"/>
                </a:highlight>
                <a:latin typeface="Arial"/>
                <a:cs typeface="Arial"/>
              </a:rPr>
              <a:t>Pourquoi dois-je appliquer cette Règle Vitale ?</a:t>
            </a:r>
          </a:p>
        </p:txBody>
      </p:sp>
      <p:pic>
        <p:nvPicPr>
          <p:cNvPr id="10" name="object 7">
            <a:extLst>
              <a:ext uri="{FF2B5EF4-FFF2-40B4-BE49-F238E27FC236}">
                <a16:creationId xmlns:a16="http://schemas.microsoft.com/office/drawing/2014/main" id="{60CD7729-53CA-D6E2-77D1-721C34DC2A91}"/>
              </a:ext>
            </a:extLst>
          </p:cNvPr>
          <p:cNvPicPr/>
          <p:nvPr/>
        </p:nvPicPr>
        <p:blipFill>
          <a:blip r:embed="rId2" cstate="print"/>
          <a:stretch>
            <a:fillRect/>
          </a:stretch>
        </p:blipFill>
        <p:spPr>
          <a:xfrm>
            <a:off x="371868" y="6063327"/>
            <a:ext cx="1857765" cy="628013"/>
          </a:xfrm>
          <a:prstGeom prst="rect">
            <a:avLst/>
          </a:prstGeom>
        </p:spPr>
      </p:pic>
      <p:sp>
        <p:nvSpPr>
          <p:cNvPr id="4" name="object 3">
            <a:extLst>
              <a:ext uri="{FF2B5EF4-FFF2-40B4-BE49-F238E27FC236}">
                <a16:creationId xmlns:a16="http://schemas.microsoft.com/office/drawing/2014/main" id="{5B737A1F-8A55-1DD8-7FAF-AFFF08EDDF9A}"/>
              </a:ext>
            </a:extLst>
          </p:cNvPr>
          <p:cNvSpPr txBox="1"/>
          <p:nvPr/>
        </p:nvSpPr>
        <p:spPr>
          <a:xfrm>
            <a:off x="980166" y="1936092"/>
            <a:ext cx="11701026" cy="4038781"/>
          </a:xfrm>
          <a:prstGeom prst="rect">
            <a:avLst/>
          </a:prstGeom>
        </p:spPr>
        <p:txBody>
          <a:bodyPr vert="horz" wrap="square" lIns="0" tIns="116696" rIns="0" bIns="0" rtlCol="0">
            <a:spAutoFit/>
          </a:bodyPr>
          <a:lstStyle/>
          <a:p>
            <a:pPr marL="4680559">
              <a:lnSpc>
                <a:spcPts val="2011"/>
              </a:lnSpc>
              <a:spcBef>
                <a:spcPts val="599"/>
              </a:spcBef>
            </a:pPr>
            <a:r>
              <a:rPr sz="1864" b="1" kern="0" dirty="0" err="1">
                <a:solidFill>
                  <a:srgbClr val="164193"/>
                </a:solidFill>
                <a:latin typeface="Arial"/>
                <a:cs typeface="Arial"/>
              </a:rPr>
              <a:t>Travailler</a:t>
            </a:r>
            <a:r>
              <a:rPr sz="1864" b="1" kern="0" spc="-20" dirty="0">
                <a:solidFill>
                  <a:srgbClr val="164193"/>
                </a:solidFill>
                <a:latin typeface="Arial"/>
                <a:cs typeface="Arial"/>
              </a:rPr>
              <a:t> </a:t>
            </a:r>
            <a:r>
              <a:rPr sz="1864" b="1" kern="0" dirty="0">
                <a:solidFill>
                  <a:srgbClr val="164193"/>
                </a:solidFill>
                <a:latin typeface="Arial"/>
                <a:cs typeface="Arial"/>
              </a:rPr>
              <a:t>sous</a:t>
            </a:r>
            <a:r>
              <a:rPr sz="1864" b="1" kern="0" spc="-53" dirty="0">
                <a:solidFill>
                  <a:srgbClr val="164193"/>
                </a:solidFill>
                <a:latin typeface="Arial"/>
                <a:cs typeface="Arial"/>
              </a:rPr>
              <a:t> </a:t>
            </a:r>
            <a:r>
              <a:rPr sz="1864" b="1" kern="0" dirty="0">
                <a:solidFill>
                  <a:srgbClr val="164193"/>
                </a:solidFill>
                <a:latin typeface="Arial"/>
                <a:cs typeface="Arial"/>
              </a:rPr>
              <a:t>un</a:t>
            </a:r>
            <a:r>
              <a:rPr sz="1864" b="1" kern="0" spc="-93" dirty="0">
                <a:solidFill>
                  <a:srgbClr val="164193"/>
                </a:solidFill>
                <a:latin typeface="Arial"/>
                <a:cs typeface="Arial"/>
              </a:rPr>
              <a:t> </a:t>
            </a:r>
            <a:r>
              <a:rPr sz="1864" b="1" kern="0" dirty="0">
                <a:solidFill>
                  <a:srgbClr val="164193"/>
                </a:solidFill>
                <a:latin typeface="Arial"/>
                <a:cs typeface="Arial"/>
              </a:rPr>
              <a:t>véhicule</a:t>
            </a:r>
            <a:r>
              <a:rPr sz="1864" b="1" kern="0" spc="-33" dirty="0">
                <a:solidFill>
                  <a:srgbClr val="164193"/>
                </a:solidFill>
                <a:latin typeface="Arial"/>
                <a:cs typeface="Arial"/>
              </a:rPr>
              <a:t> </a:t>
            </a:r>
            <a:r>
              <a:rPr sz="1864" b="1" kern="0" dirty="0">
                <a:solidFill>
                  <a:srgbClr val="164193"/>
                </a:solidFill>
                <a:latin typeface="Arial"/>
                <a:cs typeface="Arial"/>
              </a:rPr>
              <a:t>peut</a:t>
            </a:r>
            <a:r>
              <a:rPr sz="1864" b="1" kern="0" spc="-67" dirty="0">
                <a:solidFill>
                  <a:srgbClr val="164193"/>
                </a:solidFill>
                <a:latin typeface="Arial"/>
                <a:cs typeface="Arial"/>
              </a:rPr>
              <a:t> </a:t>
            </a:r>
            <a:r>
              <a:rPr sz="1864" b="1" kern="0" dirty="0">
                <a:solidFill>
                  <a:srgbClr val="164193"/>
                </a:solidFill>
                <a:latin typeface="Arial"/>
                <a:cs typeface="Arial"/>
              </a:rPr>
              <a:t>entraîner</a:t>
            </a:r>
            <a:r>
              <a:rPr sz="1864" b="1" kern="0" spc="-40" dirty="0">
                <a:solidFill>
                  <a:srgbClr val="164193"/>
                </a:solidFill>
                <a:latin typeface="Arial"/>
                <a:cs typeface="Arial"/>
              </a:rPr>
              <a:t> </a:t>
            </a:r>
            <a:r>
              <a:rPr sz="1864" b="1" kern="0" dirty="0">
                <a:solidFill>
                  <a:srgbClr val="164193"/>
                </a:solidFill>
                <a:latin typeface="Arial"/>
                <a:cs typeface="Arial"/>
              </a:rPr>
              <a:t>la</a:t>
            </a:r>
            <a:r>
              <a:rPr sz="1864" b="1" kern="0" spc="-113" dirty="0">
                <a:solidFill>
                  <a:srgbClr val="164193"/>
                </a:solidFill>
                <a:latin typeface="Arial"/>
                <a:cs typeface="Arial"/>
              </a:rPr>
              <a:t> </a:t>
            </a:r>
            <a:r>
              <a:rPr sz="1864" b="1" kern="0" spc="-27" dirty="0">
                <a:solidFill>
                  <a:srgbClr val="164193"/>
                </a:solidFill>
                <a:latin typeface="Arial"/>
                <a:cs typeface="Arial"/>
              </a:rPr>
              <a:t>mort</a:t>
            </a:r>
            <a:endParaRPr sz="1864" kern="0" dirty="0">
              <a:solidFill>
                <a:sysClr val="windowText" lastClr="000000"/>
              </a:solidFill>
              <a:latin typeface="Arial"/>
              <a:cs typeface="Arial"/>
            </a:endParaRPr>
          </a:p>
          <a:p>
            <a:pPr marL="4680559">
              <a:lnSpc>
                <a:spcPts val="2011"/>
              </a:lnSpc>
            </a:pPr>
            <a:r>
              <a:rPr sz="1864" b="1" kern="0" dirty="0">
                <a:solidFill>
                  <a:srgbClr val="164193"/>
                </a:solidFill>
                <a:latin typeface="Arial"/>
                <a:cs typeface="Arial"/>
              </a:rPr>
              <a:t>par</a:t>
            </a:r>
            <a:r>
              <a:rPr sz="1864" b="1" kern="0" spc="-20" dirty="0">
                <a:solidFill>
                  <a:srgbClr val="164193"/>
                </a:solidFill>
                <a:latin typeface="Arial"/>
                <a:cs typeface="Arial"/>
              </a:rPr>
              <a:t> </a:t>
            </a:r>
            <a:r>
              <a:rPr sz="1864" b="1" kern="0" spc="-67" dirty="0">
                <a:solidFill>
                  <a:srgbClr val="164193"/>
                </a:solidFill>
                <a:latin typeface="Arial"/>
                <a:cs typeface="Arial"/>
              </a:rPr>
              <a:t>:</a:t>
            </a:r>
            <a:endParaRPr sz="1864" kern="0" dirty="0">
              <a:solidFill>
                <a:sysClr val="windowText" lastClr="000000"/>
              </a:solidFill>
              <a:latin typeface="Arial"/>
              <a:cs typeface="Arial"/>
            </a:endParaRPr>
          </a:p>
          <a:p>
            <a:pPr marL="5289413" indent="-430425">
              <a:spcBef>
                <a:spcPts val="611"/>
              </a:spcBef>
              <a:buClr>
                <a:srgbClr val="002060"/>
              </a:buClr>
              <a:buSzPct val="85714"/>
              <a:buFont typeface="Wingdings" panose="05000000000000000000" pitchFamily="2" charset="2"/>
              <a:buChar char="§"/>
              <a:tabLst>
                <a:tab pos="5289413" algn="l"/>
              </a:tabLst>
            </a:pPr>
            <a:r>
              <a:rPr sz="1864" kern="0" dirty="0">
                <a:solidFill>
                  <a:srgbClr val="164193"/>
                </a:solidFill>
                <a:latin typeface="Arial MT"/>
                <a:cs typeface="Arial MT"/>
              </a:rPr>
              <a:t>déplacement</a:t>
            </a:r>
            <a:r>
              <a:rPr sz="1864" kern="0" spc="-47" dirty="0">
                <a:solidFill>
                  <a:srgbClr val="164193"/>
                </a:solidFill>
                <a:latin typeface="Arial MT"/>
                <a:cs typeface="Arial MT"/>
              </a:rPr>
              <a:t> </a:t>
            </a:r>
            <a:r>
              <a:rPr sz="1864" kern="0" dirty="0">
                <a:solidFill>
                  <a:srgbClr val="164193"/>
                </a:solidFill>
                <a:latin typeface="Arial MT"/>
                <a:cs typeface="Arial MT"/>
              </a:rPr>
              <a:t>imprévu</a:t>
            </a:r>
            <a:r>
              <a:rPr sz="1864" kern="0" spc="-67" dirty="0">
                <a:solidFill>
                  <a:srgbClr val="164193"/>
                </a:solidFill>
                <a:latin typeface="Arial MT"/>
                <a:cs typeface="Arial MT"/>
              </a:rPr>
              <a:t> </a:t>
            </a:r>
            <a:r>
              <a:rPr sz="1864" kern="0" dirty="0">
                <a:solidFill>
                  <a:srgbClr val="164193"/>
                </a:solidFill>
                <a:latin typeface="Arial MT"/>
                <a:cs typeface="Arial MT"/>
              </a:rPr>
              <a:t>du</a:t>
            </a:r>
            <a:r>
              <a:rPr sz="1864" kern="0" spc="-67" dirty="0">
                <a:solidFill>
                  <a:srgbClr val="164193"/>
                </a:solidFill>
                <a:latin typeface="Arial MT"/>
                <a:cs typeface="Arial MT"/>
              </a:rPr>
              <a:t> </a:t>
            </a:r>
            <a:r>
              <a:rPr sz="1864" kern="0" spc="-13" dirty="0">
                <a:solidFill>
                  <a:srgbClr val="164193"/>
                </a:solidFill>
                <a:latin typeface="Arial MT"/>
                <a:cs typeface="Arial MT"/>
              </a:rPr>
              <a:t>véhicule</a:t>
            </a:r>
            <a:endParaRPr sz="1864" kern="0" dirty="0">
              <a:solidFill>
                <a:sysClr val="windowText" lastClr="000000"/>
              </a:solidFill>
              <a:latin typeface="Arial MT"/>
              <a:cs typeface="Arial MT"/>
            </a:endParaRPr>
          </a:p>
          <a:p>
            <a:pPr marL="5289413" indent="-430425">
              <a:spcBef>
                <a:spcPts val="606"/>
              </a:spcBef>
              <a:buClr>
                <a:srgbClr val="002060"/>
              </a:buClr>
              <a:buSzPct val="85714"/>
              <a:buFont typeface="Wingdings" panose="05000000000000000000" pitchFamily="2" charset="2"/>
              <a:buChar char="§"/>
              <a:tabLst>
                <a:tab pos="5289413" algn="l"/>
              </a:tabLst>
            </a:pPr>
            <a:r>
              <a:rPr sz="1864" kern="0" dirty="0">
                <a:solidFill>
                  <a:srgbClr val="164193"/>
                </a:solidFill>
                <a:latin typeface="Arial MT"/>
                <a:cs typeface="Arial MT"/>
              </a:rPr>
              <a:t>chute</a:t>
            </a:r>
            <a:r>
              <a:rPr sz="1864" kern="0" spc="-40" dirty="0">
                <a:solidFill>
                  <a:srgbClr val="164193"/>
                </a:solidFill>
                <a:latin typeface="Arial MT"/>
                <a:cs typeface="Arial MT"/>
              </a:rPr>
              <a:t> </a:t>
            </a:r>
            <a:r>
              <a:rPr sz="1864" kern="0" dirty="0">
                <a:solidFill>
                  <a:srgbClr val="164193"/>
                </a:solidFill>
                <a:latin typeface="Arial MT"/>
                <a:cs typeface="Arial MT"/>
              </a:rPr>
              <a:t>ou</a:t>
            </a:r>
            <a:r>
              <a:rPr sz="1864" kern="0" spc="-33" dirty="0">
                <a:solidFill>
                  <a:srgbClr val="164193"/>
                </a:solidFill>
                <a:latin typeface="Arial MT"/>
                <a:cs typeface="Arial MT"/>
              </a:rPr>
              <a:t> </a:t>
            </a:r>
            <a:r>
              <a:rPr sz="1864" kern="0" dirty="0">
                <a:solidFill>
                  <a:srgbClr val="164193"/>
                </a:solidFill>
                <a:latin typeface="Arial MT"/>
                <a:cs typeface="Arial MT"/>
              </a:rPr>
              <a:t>glissement</a:t>
            </a:r>
            <a:r>
              <a:rPr sz="1864" kern="0" spc="-33" dirty="0">
                <a:solidFill>
                  <a:srgbClr val="164193"/>
                </a:solidFill>
                <a:latin typeface="Arial MT"/>
                <a:cs typeface="Arial MT"/>
              </a:rPr>
              <a:t> </a:t>
            </a:r>
            <a:r>
              <a:rPr sz="1864" kern="0" dirty="0">
                <a:solidFill>
                  <a:srgbClr val="164193"/>
                </a:solidFill>
                <a:latin typeface="Arial MT"/>
                <a:cs typeface="Arial MT"/>
              </a:rPr>
              <a:t>du</a:t>
            </a:r>
            <a:r>
              <a:rPr sz="1864" kern="0" spc="-33" dirty="0">
                <a:solidFill>
                  <a:srgbClr val="164193"/>
                </a:solidFill>
                <a:latin typeface="Arial MT"/>
                <a:cs typeface="Arial MT"/>
              </a:rPr>
              <a:t> </a:t>
            </a:r>
            <a:r>
              <a:rPr sz="1864" kern="0" spc="-13" dirty="0">
                <a:solidFill>
                  <a:srgbClr val="164193"/>
                </a:solidFill>
                <a:latin typeface="Arial MT"/>
                <a:cs typeface="Arial MT"/>
              </a:rPr>
              <a:t>véhicule</a:t>
            </a:r>
            <a:endParaRPr sz="1864" kern="0" dirty="0">
              <a:solidFill>
                <a:sysClr val="windowText" lastClr="000000"/>
              </a:solidFill>
              <a:latin typeface="Arial MT"/>
              <a:cs typeface="Arial MT"/>
            </a:endParaRPr>
          </a:p>
          <a:p>
            <a:pPr>
              <a:buClr>
                <a:srgbClr val="159940"/>
              </a:buClr>
              <a:buFont typeface="Arial MT"/>
              <a:buChar char="•"/>
            </a:pPr>
            <a:endParaRPr sz="1864" kern="0" dirty="0">
              <a:solidFill>
                <a:sysClr val="windowText" lastClr="000000"/>
              </a:solidFill>
              <a:latin typeface="Arial MT"/>
              <a:cs typeface="Arial MT"/>
            </a:endParaRPr>
          </a:p>
          <a:p>
            <a:pPr>
              <a:spcBef>
                <a:spcPts val="985"/>
              </a:spcBef>
              <a:buClr>
                <a:srgbClr val="159940"/>
              </a:buClr>
              <a:buFont typeface="Arial MT"/>
              <a:buChar char="•"/>
            </a:pPr>
            <a:endParaRPr sz="1864" kern="0" dirty="0">
              <a:solidFill>
                <a:sysClr val="windowText" lastClr="000000"/>
              </a:solidFill>
              <a:latin typeface="Arial MT"/>
              <a:cs typeface="Arial MT"/>
            </a:endParaRPr>
          </a:p>
          <a:p>
            <a:pPr marL="4680559">
              <a:spcBef>
                <a:spcPts val="7"/>
              </a:spcBef>
            </a:pPr>
            <a:r>
              <a:rPr sz="1864" b="1" kern="0" dirty="0">
                <a:solidFill>
                  <a:srgbClr val="164193"/>
                </a:solidFill>
                <a:latin typeface="Arial"/>
                <a:cs typeface="Arial"/>
              </a:rPr>
              <a:t>Ceci</a:t>
            </a:r>
            <a:r>
              <a:rPr sz="1864" b="1" kern="0" spc="-73" dirty="0">
                <a:solidFill>
                  <a:srgbClr val="164193"/>
                </a:solidFill>
                <a:latin typeface="Arial"/>
                <a:cs typeface="Arial"/>
              </a:rPr>
              <a:t> </a:t>
            </a:r>
            <a:r>
              <a:rPr sz="1864" b="1" kern="0" dirty="0">
                <a:solidFill>
                  <a:srgbClr val="164193"/>
                </a:solidFill>
                <a:latin typeface="Arial"/>
                <a:cs typeface="Arial"/>
              </a:rPr>
              <a:t>peut</a:t>
            </a:r>
            <a:r>
              <a:rPr sz="1864" b="1" kern="0" spc="-47" dirty="0">
                <a:solidFill>
                  <a:srgbClr val="164193"/>
                </a:solidFill>
                <a:latin typeface="Arial"/>
                <a:cs typeface="Arial"/>
              </a:rPr>
              <a:t> </a:t>
            </a:r>
            <a:r>
              <a:rPr sz="1864" b="1" kern="0" dirty="0">
                <a:solidFill>
                  <a:srgbClr val="164193"/>
                </a:solidFill>
                <a:latin typeface="Arial"/>
                <a:cs typeface="Arial"/>
              </a:rPr>
              <a:t>se</a:t>
            </a:r>
            <a:r>
              <a:rPr sz="1864" b="1" kern="0" spc="-87" dirty="0">
                <a:solidFill>
                  <a:srgbClr val="164193"/>
                </a:solidFill>
                <a:latin typeface="Arial"/>
                <a:cs typeface="Arial"/>
              </a:rPr>
              <a:t> </a:t>
            </a:r>
            <a:r>
              <a:rPr sz="1864" b="1" kern="0" dirty="0">
                <a:solidFill>
                  <a:srgbClr val="164193"/>
                </a:solidFill>
                <a:latin typeface="Arial"/>
                <a:cs typeface="Arial"/>
              </a:rPr>
              <a:t>produire</a:t>
            </a:r>
            <a:r>
              <a:rPr sz="1864" b="1" kern="0" spc="-40" dirty="0">
                <a:solidFill>
                  <a:srgbClr val="164193"/>
                </a:solidFill>
                <a:latin typeface="Arial"/>
                <a:cs typeface="Arial"/>
              </a:rPr>
              <a:t> </a:t>
            </a:r>
            <a:r>
              <a:rPr sz="1864" b="1" kern="0" dirty="0">
                <a:solidFill>
                  <a:srgbClr val="164193"/>
                </a:solidFill>
                <a:latin typeface="Arial"/>
                <a:cs typeface="Arial"/>
              </a:rPr>
              <a:t>lorsque</a:t>
            </a:r>
            <a:r>
              <a:rPr sz="1864" b="1" kern="0" spc="-40" dirty="0">
                <a:solidFill>
                  <a:srgbClr val="164193"/>
                </a:solidFill>
                <a:latin typeface="Arial"/>
                <a:cs typeface="Arial"/>
              </a:rPr>
              <a:t> </a:t>
            </a:r>
            <a:r>
              <a:rPr sz="1864" b="1" kern="0" dirty="0">
                <a:solidFill>
                  <a:srgbClr val="164193"/>
                </a:solidFill>
                <a:latin typeface="Arial"/>
                <a:cs typeface="Arial"/>
              </a:rPr>
              <a:t>le</a:t>
            </a:r>
            <a:r>
              <a:rPr sz="1864" b="1" kern="0" spc="-73" dirty="0">
                <a:solidFill>
                  <a:srgbClr val="164193"/>
                </a:solidFill>
                <a:latin typeface="Arial"/>
                <a:cs typeface="Arial"/>
              </a:rPr>
              <a:t> </a:t>
            </a:r>
            <a:r>
              <a:rPr sz="1864" b="1" kern="0" dirty="0">
                <a:solidFill>
                  <a:srgbClr val="164193"/>
                </a:solidFill>
                <a:latin typeface="Arial"/>
                <a:cs typeface="Arial"/>
              </a:rPr>
              <a:t>véhicule</a:t>
            </a:r>
            <a:r>
              <a:rPr sz="1864" b="1" kern="0" spc="7" dirty="0">
                <a:solidFill>
                  <a:srgbClr val="164193"/>
                </a:solidFill>
                <a:latin typeface="Arial"/>
                <a:cs typeface="Arial"/>
              </a:rPr>
              <a:t> </a:t>
            </a:r>
            <a:r>
              <a:rPr sz="1864" b="1" kern="0" spc="-67" dirty="0">
                <a:solidFill>
                  <a:srgbClr val="164193"/>
                </a:solidFill>
                <a:latin typeface="Arial"/>
                <a:cs typeface="Arial"/>
              </a:rPr>
              <a:t>:</a:t>
            </a:r>
            <a:endParaRPr sz="1864" kern="0" dirty="0">
              <a:solidFill>
                <a:sysClr val="windowText" lastClr="000000"/>
              </a:solidFill>
              <a:latin typeface="Arial"/>
              <a:cs typeface="Arial"/>
            </a:endParaRPr>
          </a:p>
          <a:p>
            <a:pPr marL="5289413" indent="-430425">
              <a:spcBef>
                <a:spcPts val="606"/>
              </a:spcBef>
              <a:buClr>
                <a:srgbClr val="002060"/>
              </a:buClr>
              <a:buSzPct val="85714"/>
              <a:buFont typeface="Wingdings" panose="05000000000000000000" pitchFamily="2" charset="2"/>
              <a:buChar char="§"/>
              <a:tabLst>
                <a:tab pos="5289413" algn="l"/>
              </a:tabLst>
            </a:pPr>
            <a:r>
              <a:rPr sz="1864" kern="0" dirty="0">
                <a:solidFill>
                  <a:srgbClr val="164193"/>
                </a:solidFill>
                <a:latin typeface="Arial MT"/>
                <a:cs typeface="Arial MT"/>
              </a:rPr>
              <a:t>n’est</a:t>
            </a:r>
            <a:r>
              <a:rPr sz="1864" kern="0" spc="-53" dirty="0">
                <a:solidFill>
                  <a:srgbClr val="164193"/>
                </a:solidFill>
                <a:latin typeface="Arial MT"/>
                <a:cs typeface="Arial MT"/>
              </a:rPr>
              <a:t> </a:t>
            </a:r>
            <a:r>
              <a:rPr sz="1864" kern="0" dirty="0">
                <a:solidFill>
                  <a:srgbClr val="164193"/>
                </a:solidFill>
                <a:latin typeface="Arial MT"/>
                <a:cs typeface="Arial MT"/>
              </a:rPr>
              <a:t>pas</a:t>
            </a:r>
            <a:r>
              <a:rPr sz="1864" kern="0" spc="-40" dirty="0">
                <a:solidFill>
                  <a:srgbClr val="164193"/>
                </a:solidFill>
                <a:latin typeface="Arial MT"/>
                <a:cs typeface="Arial MT"/>
              </a:rPr>
              <a:t> </a:t>
            </a:r>
            <a:r>
              <a:rPr sz="1864" kern="0" dirty="0">
                <a:solidFill>
                  <a:srgbClr val="164193"/>
                </a:solidFill>
                <a:latin typeface="Arial MT"/>
                <a:cs typeface="Arial MT"/>
              </a:rPr>
              <a:t>positionné</a:t>
            </a:r>
            <a:r>
              <a:rPr sz="1864" kern="0" spc="-27" dirty="0">
                <a:solidFill>
                  <a:srgbClr val="164193"/>
                </a:solidFill>
                <a:latin typeface="Arial MT"/>
                <a:cs typeface="Arial MT"/>
              </a:rPr>
              <a:t> </a:t>
            </a:r>
            <a:r>
              <a:rPr sz="1864" kern="0" dirty="0">
                <a:solidFill>
                  <a:srgbClr val="164193"/>
                </a:solidFill>
                <a:latin typeface="Arial MT"/>
                <a:cs typeface="Arial MT"/>
              </a:rPr>
              <a:t>sur</a:t>
            </a:r>
            <a:r>
              <a:rPr sz="1864" kern="0" spc="-53" dirty="0">
                <a:solidFill>
                  <a:srgbClr val="164193"/>
                </a:solidFill>
                <a:latin typeface="Arial MT"/>
                <a:cs typeface="Arial MT"/>
              </a:rPr>
              <a:t> </a:t>
            </a:r>
            <a:r>
              <a:rPr sz="1864" kern="0" dirty="0">
                <a:solidFill>
                  <a:srgbClr val="164193"/>
                </a:solidFill>
                <a:latin typeface="Arial MT"/>
                <a:cs typeface="Arial MT"/>
              </a:rPr>
              <a:t>une</a:t>
            </a:r>
            <a:r>
              <a:rPr sz="1864" kern="0" spc="-47" dirty="0">
                <a:solidFill>
                  <a:srgbClr val="164193"/>
                </a:solidFill>
                <a:latin typeface="Arial MT"/>
                <a:cs typeface="Arial MT"/>
              </a:rPr>
              <a:t> </a:t>
            </a:r>
            <a:r>
              <a:rPr sz="1864" kern="0" dirty="0">
                <a:solidFill>
                  <a:srgbClr val="164193"/>
                </a:solidFill>
                <a:latin typeface="Arial MT"/>
                <a:cs typeface="Arial MT"/>
              </a:rPr>
              <a:t>surface</a:t>
            </a:r>
            <a:r>
              <a:rPr sz="1864" kern="0" spc="-20" dirty="0">
                <a:solidFill>
                  <a:srgbClr val="164193"/>
                </a:solidFill>
                <a:latin typeface="Arial MT"/>
                <a:cs typeface="Arial MT"/>
              </a:rPr>
              <a:t> </a:t>
            </a:r>
            <a:r>
              <a:rPr sz="1864" kern="0" dirty="0">
                <a:solidFill>
                  <a:srgbClr val="164193"/>
                </a:solidFill>
                <a:latin typeface="Arial MT"/>
                <a:cs typeface="Arial MT"/>
              </a:rPr>
              <a:t>plane</a:t>
            </a:r>
            <a:r>
              <a:rPr sz="1864" kern="0" spc="-47" dirty="0">
                <a:solidFill>
                  <a:srgbClr val="164193"/>
                </a:solidFill>
                <a:latin typeface="Arial MT"/>
                <a:cs typeface="Arial MT"/>
              </a:rPr>
              <a:t> </a:t>
            </a:r>
            <a:r>
              <a:rPr sz="1864" kern="0" dirty="0">
                <a:solidFill>
                  <a:srgbClr val="164193"/>
                </a:solidFill>
                <a:latin typeface="Arial MT"/>
                <a:cs typeface="Arial MT"/>
              </a:rPr>
              <a:t>et</a:t>
            </a:r>
            <a:r>
              <a:rPr sz="1864" kern="0" spc="-47" dirty="0">
                <a:solidFill>
                  <a:srgbClr val="164193"/>
                </a:solidFill>
                <a:latin typeface="Arial MT"/>
                <a:cs typeface="Arial MT"/>
              </a:rPr>
              <a:t> </a:t>
            </a:r>
            <a:r>
              <a:rPr sz="1864" kern="0" spc="-13" dirty="0">
                <a:solidFill>
                  <a:srgbClr val="164193"/>
                </a:solidFill>
                <a:latin typeface="Arial MT"/>
                <a:cs typeface="Arial MT"/>
              </a:rPr>
              <a:t>stable</a:t>
            </a:r>
            <a:endParaRPr sz="1864" kern="0" dirty="0">
              <a:solidFill>
                <a:sysClr val="windowText" lastClr="000000"/>
              </a:solidFill>
              <a:latin typeface="Arial MT"/>
              <a:cs typeface="Arial MT"/>
            </a:endParaRPr>
          </a:p>
          <a:p>
            <a:pPr marL="5289413" indent="-430425">
              <a:spcBef>
                <a:spcPts val="639"/>
              </a:spcBef>
              <a:buClr>
                <a:srgbClr val="002060"/>
              </a:buClr>
              <a:buSzPct val="85714"/>
              <a:buFont typeface="Wingdings" panose="05000000000000000000" pitchFamily="2" charset="2"/>
              <a:buChar char="§"/>
              <a:tabLst>
                <a:tab pos="5289413" algn="l"/>
              </a:tabLst>
            </a:pPr>
            <a:r>
              <a:rPr sz="1864" kern="0" dirty="0">
                <a:solidFill>
                  <a:srgbClr val="164193"/>
                </a:solidFill>
                <a:latin typeface="Arial MT"/>
                <a:cs typeface="Arial MT"/>
              </a:rPr>
              <a:t>bouge</a:t>
            </a:r>
            <a:r>
              <a:rPr sz="1864" kern="0" spc="-7" dirty="0">
                <a:solidFill>
                  <a:srgbClr val="164193"/>
                </a:solidFill>
                <a:latin typeface="Arial MT"/>
                <a:cs typeface="Arial MT"/>
              </a:rPr>
              <a:t> </a:t>
            </a:r>
            <a:r>
              <a:rPr sz="1864" kern="0" dirty="0">
                <a:solidFill>
                  <a:srgbClr val="164193"/>
                </a:solidFill>
                <a:latin typeface="Arial MT"/>
                <a:cs typeface="Arial MT"/>
              </a:rPr>
              <a:t>car</a:t>
            </a:r>
            <a:r>
              <a:rPr sz="1864" kern="0" spc="-73" dirty="0">
                <a:solidFill>
                  <a:srgbClr val="164193"/>
                </a:solidFill>
                <a:latin typeface="Arial MT"/>
                <a:cs typeface="Arial MT"/>
              </a:rPr>
              <a:t> </a:t>
            </a:r>
            <a:r>
              <a:rPr sz="1864" kern="0" dirty="0">
                <a:solidFill>
                  <a:srgbClr val="164193"/>
                </a:solidFill>
                <a:latin typeface="Arial MT"/>
                <a:cs typeface="Arial MT"/>
              </a:rPr>
              <a:t>les</a:t>
            </a:r>
            <a:r>
              <a:rPr sz="1864" kern="0" spc="-27" dirty="0">
                <a:solidFill>
                  <a:srgbClr val="164193"/>
                </a:solidFill>
                <a:latin typeface="Arial MT"/>
                <a:cs typeface="Arial MT"/>
              </a:rPr>
              <a:t> </a:t>
            </a:r>
            <a:r>
              <a:rPr sz="1864" kern="0" dirty="0">
                <a:solidFill>
                  <a:srgbClr val="164193"/>
                </a:solidFill>
                <a:latin typeface="Arial MT"/>
                <a:cs typeface="Arial MT"/>
              </a:rPr>
              <a:t>roues ne</a:t>
            </a:r>
            <a:r>
              <a:rPr sz="1864" kern="0" spc="-60" dirty="0">
                <a:solidFill>
                  <a:srgbClr val="164193"/>
                </a:solidFill>
                <a:latin typeface="Arial MT"/>
                <a:cs typeface="Arial MT"/>
              </a:rPr>
              <a:t> </a:t>
            </a:r>
            <a:r>
              <a:rPr sz="1864" kern="0" dirty="0">
                <a:solidFill>
                  <a:srgbClr val="164193"/>
                </a:solidFill>
                <a:latin typeface="Arial MT"/>
                <a:cs typeface="Arial MT"/>
              </a:rPr>
              <a:t>sont</a:t>
            </a:r>
            <a:r>
              <a:rPr sz="1864" kern="0" spc="-40" dirty="0">
                <a:solidFill>
                  <a:srgbClr val="164193"/>
                </a:solidFill>
                <a:latin typeface="Arial MT"/>
                <a:cs typeface="Arial MT"/>
              </a:rPr>
              <a:t> </a:t>
            </a:r>
            <a:r>
              <a:rPr sz="1864" kern="0" dirty="0">
                <a:solidFill>
                  <a:srgbClr val="164193"/>
                </a:solidFill>
                <a:latin typeface="Arial MT"/>
                <a:cs typeface="Arial MT"/>
              </a:rPr>
              <a:t>pas</a:t>
            </a:r>
            <a:r>
              <a:rPr sz="1864" kern="0" spc="-27" dirty="0">
                <a:solidFill>
                  <a:srgbClr val="164193"/>
                </a:solidFill>
                <a:latin typeface="Arial MT"/>
                <a:cs typeface="Arial MT"/>
              </a:rPr>
              <a:t> </a:t>
            </a:r>
            <a:r>
              <a:rPr sz="1864" kern="0" spc="-13" dirty="0">
                <a:solidFill>
                  <a:srgbClr val="164193"/>
                </a:solidFill>
                <a:latin typeface="Arial MT"/>
                <a:cs typeface="Arial MT"/>
              </a:rPr>
              <a:t>calées</a:t>
            </a:r>
            <a:endParaRPr sz="1864" kern="0" dirty="0">
              <a:solidFill>
                <a:sysClr val="windowText" lastClr="000000"/>
              </a:solidFill>
              <a:latin typeface="Arial MT"/>
              <a:cs typeface="Arial MT"/>
            </a:endParaRPr>
          </a:p>
          <a:p>
            <a:pPr marL="5289413" marR="588557" indent="-430425">
              <a:lnSpc>
                <a:spcPct val="80100"/>
              </a:lnSpc>
              <a:spcBef>
                <a:spcPts val="1052"/>
              </a:spcBef>
              <a:buClr>
                <a:srgbClr val="002060"/>
              </a:buClr>
              <a:buSzPct val="85714"/>
              <a:buFont typeface="Wingdings" panose="05000000000000000000" pitchFamily="2" charset="2"/>
              <a:buChar char="§"/>
              <a:tabLst>
                <a:tab pos="5289413" algn="l"/>
              </a:tabLst>
            </a:pPr>
            <a:r>
              <a:rPr sz="1864" kern="0" dirty="0">
                <a:solidFill>
                  <a:srgbClr val="164193"/>
                </a:solidFill>
                <a:latin typeface="Arial MT"/>
                <a:cs typeface="Arial MT"/>
              </a:rPr>
              <a:t>n’est</a:t>
            </a:r>
            <a:r>
              <a:rPr sz="1864" kern="0" spc="-40" dirty="0">
                <a:solidFill>
                  <a:srgbClr val="164193"/>
                </a:solidFill>
                <a:latin typeface="Arial MT"/>
                <a:cs typeface="Arial MT"/>
              </a:rPr>
              <a:t> </a:t>
            </a:r>
            <a:r>
              <a:rPr sz="1864" kern="0" dirty="0">
                <a:solidFill>
                  <a:srgbClr val="164193"/>
                </a:solidFill>
                <a:latin typeface="Arial MT"/>
                <a:cs typeface="Arial MT"/>
              </a:rPr>
              <a:t>pas</a:t>
            </a:r>
            <a:r>
              <a:rPr sz="1864" kern="0" spc="-27" dirty="0">
                <a:solidFill>
                  <a:srgbClr val="164193"/>
                </a:solidFill>
                <a:latin typeface="Arial MT"/>
                <a:cs typeface="Arial MT"/>
              </a:rPr>
              <a:t> </a:t>
            </a:r>
            <a:r>
              <a:rPr sz="1864" kern="0" dirty="0">
                <a:solidFill>
                  <a:srgbClr val="164193"/>
                </a:solidFill>
                <a:latin typeface="Arial MT"/>
                <a:cs typeface="Arial MT"/>
              </a:rPr>
              <a:t>immobilisé</a:t>
            </a:r>
            <a:r>
              <a:rPr sz="1864" kern="0" spc="-60" dirty="0">
                <a:solidFill>
                  <a:srgbClr val="164193"/>
                </a:solidFill>
                <a:latin typeface="Arial MT"/>
                <a:cs typeface="Arial MT"/>
              </a:rPr>
              <a:t> </a:t>
            </a:r>
            <a:r>
              <a:rPr sz="1864" kern="0" dirty="0">
                <a:solidFill>
                  <a:srgbClr val="164193"/>
                </a:solidFill>
                <a:latin typeface="Arial MT"/>
                <a:cs typeface="Arial MT"/>
              </a:rPr>
              <a:t>avec</a:t>
            </a:r>
            <a:r>
              <a:rPr sz="1864" kern="0" spc="-20" dirty="0">
                <a:solidFill>
                  <a:srgbClr val="164193"/>
                </a:solidFill>
                <a:latin typeface="Arial MT"/>
                <a:cs typeface="Arial MT"/>
              </a:rPr>
              <a:t> </a:t>
            </a:r>
            <a:r>
              <a:rPr sz="1864" kern="0" dirty="0">
                <a:solidFill>
                  <a:srgbClr val="164193"/>
                </a:solidFill>
                <a:latin typeface="Arial MT"/>
                <a:cs typeface="Arial MT"/>
              </a:rPr>
              <a:t>les</a:t>
            </a:r>
            <a:r>
              <a:rPr sz="1864" kern="0" spc="-33" dirty="0">
                <a:solidFill>
                  <a:srgbClr val="164193"/>
                </a:solidFill>
                <a:latin typeface="Arial MT"/>
                <a:cs typeface="Arial MT"/>
              </a:rPr>
              <a:t> </a:t>
            </a:r>
            <a:r>
              <a:rPr sz="1864" kern="0" spc="-13" dirty="0">
                <a:solidFill>
                  <a:srgbClr val="164193"/>
                </a:solidFill>
                <a:latin typeface="Arial MT"/>
                <a:cs typeface="Arial MT"/>
              </a:rPr>
              <a:t>accessoires </a:t>
            </a:r>
            <a:r>
              <a:rPr sz="1864" kern="0" dirty="0">
                <a:solidFill>
                  <a:srgbClr val="164193"/>
                </a:solidFill>
                <a:latin typeface="Arial MT"/>
                <a:cs typeface="Arial MT"/>
              </a:rPr>
              <a:t>appropriés</a:t>
            </a:r>
            <a:r>
              <a:rPr sz="1864" kern="0" spc="-13" dirty="0">
                <a:solidFill>
                  <a:srgbClr val="164193"/>
                </a:solidFill>
                <a:latin typeface="Arial MT"/>
                <a:cs typeface="Arial MT"/>
              </a:rPr>
              <a:t> </a:t>
            </a:r>
            <a:r>
              <a:rPr sz="1864" kern="0" dirty="0">
                <a:solidFill>
                  <a:srgbClr val="164193"/>
                </a:solidFill>
                <a:latin typeface="Arial MT"/>
                <a:cs typeface="Arial MT"/>
              </a:rPr>
              <a:t>(dispositif</a:t>
            </a:r>
            <a:r>
              <a:rPr sz="1864" kern="0" spc="-27" dirty="0">
                <a:solidFill>
                  <a:srgbClr val="164193"/>
                </a:solidFill>
                <a:latin typeface="Arial MT"/>
                <a:cs typeface="Arial MT"/>
              </a:rPr>
              <a:t> </a:t>
            </a:r>
            <a:r>
              <a:rPr sz="1864" kern="0" dirty="0">
                <a:solidFill>
                  <a:srgbClr val="164193"/>
                </a:solidFill>
                <a:latin typeface="Arial MT"/>
                <a:cs typeface="Arial MT"/>
              </a:rPr>
              <a:t>de</a:t>
            </a:r>
            <a:r>
              <a:rPr sz="1864" kern="0" spc="-87" dirty="0">
                <a:solidFill>
                  <a:srgbClr val="164193"/>
                </a:solidFill>
                <a:latin typeface="Arial MT"/>
                <a:cs typeface="Arial MT"/>
              </a:rPr>
              <a:t> </a:t>
            </a:r>
            <a:r>
              <a:rPr sz="1864" kern="0" dirty="0">
                <a:solidFill>
                  <a:srgbClr val="164193"/>
                </a:solidFill>
                <a:latin typeface="Arial MT"/>
                <a:cs typeface="Arial MT"/>
              </a:rPr>
              <a:t>levage,</a:t>
            </a:r>
            <a:r>
              <a:rPr sz="1864" kern="0" spc="-33" dirty="0">
                <a:solidFill>
                  <a:srgbClr val="164193"/>
                </a:solidFill>
                <a:latin typeface="Arial MT"/>
                <a:cs typeface="Arial MT"/>
              </a:rPr>
              <a:t> </a:t>
            </a:r>
            <a:r>
              <a:rPr sz="1864" kern="0" dirty="0">
                <a:solidFill>
                  <a:srgbClr val="164193"/>
                </a:solidFill>
                <a:latin typeface="Arial MT"/>
                <a:cs typeface="Arial MT"/>
              </a:rPr>
              <a:t>cric,</a:t>
            </a:r>
            <a:r>
              <a:rPr sz="1864" kern="0" spc="-60" dirty="0">
                <a:solidFill>
                  <a:srgbClr val="164193"/>
                </a:solidFill>
                <a:latin typeface="Arial MT"/>
                <a:cs typeface="Arial MT"/>
              </a:rPr>
              <a:t> </a:t>
            </a:r>
            <a:r>
              <a:rPr sz="1864" kern="0" spc="-13" dirty="0">
                <a:solidFill>
                  <a:srgbClr val="164193"/>
                </a:solidFill>
                <a:latin typeface="Arial MT"/>
                <a:cs typeface="Arial MT"/>
              </a:rPr>
              <a:t>supports d’essieux)</a:t>
            </a:r>
            <a:endParaRPr sz="1864" kern="0" dirty="0">
              <a:solidFill>
                <a:sysClr val="windowText" lastClr="000000"/>
              </a:solidFill>
              <a:latin typeface="Arial MT"/>
              <a:cs typeface="Arial MT"/>
            </a:endParaRPr>
          </a:p>
          <a:p>
            <a:pPr marL="5289413" indent="-430425">
              <a:spcBef>
                <a:spcPts val="611"/>
              </a:spcBef>
              <a:buClr>
                <a:srgbClr val="002060"/>
              </a:buClr>
              <a:buSzPct val="85714"/>
              <a:buFont typeface="Wingdings" panose="05000000000000000000" pitchFamily="2" charset="2"/>
              <a:buChar char="§"/>
              <a:tabLst>
                <a:tab pos="5289413" algn="l"/>
              </a:tabLst>
            </a:pPr>
            <a:r>
              <a:rPr sz="1864" kern="0" dirty="0">
                <a:solidFill>
                  <a:srgbClr val="164193"/>
                </a:solidFill>
                <a:latin typeface="Arial MT"/>
                <a:cs typeface="Arial MT"/>
              </a:rPr>
              <a:t>est</a:t>
            </a:r>
            <a:r>
              <a:rPr sz="1864" kern="0" spc="-40" dirty="0">
                <a:solidFill>
                  <a:srgbClr val="164193"/>
                </a:solidFill>
                <a:latin typeface="Arial MT"/>
                <a:cs typeface="Arial MT"/>
              </a:rPr>
              <a:t> </a:t>
            </a:r>
            <a:r>
              <a:rPr sz="1864" kern="0" dirty="0">
                <a:solidFill>
                  <a:srgbClr val="164193"/>
                </a:solidFill>
                <a:latin typeface="Arial MT"/>
                <a:cs typeface="Arial MT"/>
              </a:rPr>
              <a:t>soulevé</a:t>
            </a:r>
            <a:r>
              <a:rPr sz="1864" kern="0" spc="-47" dirty="0">
                <a:solidFill>
                  <a:srgbClr val="164193"/>
                </a:solidFill>
                <a:latin typeface="Arial MT"/>
                <a:cs typeface="Arial MT"/>
              </a:rPr>
              <a:t> </a:t>
            </a:r>
            <a:r>
              <a:rPr sz="1864" kern="0" dirty="0">
                <a:solidFill>
                  <a:srgbClr val="164193"/>
                </a:solidFill>
                <a:latin typeface="Arial MT"/>
                <a:cs typeface="Arial MT"/>
              </a:rPr>
              <a:t>sans</a:t>
            </a:r>
            <a:r>
              <a:rPr sz="1864" kern="0" spc="-40" dirty="0">
                <a:solidFill>
                  <a:srgbClr val="164193"/>
                </a:solidFill>
                <a:latin typeface="Arial MT"/>
                <a:cs typeface="Arial MT"/>
              </a:rPr>
              <a:t> </a:t>
            </a:r>
            <a:r>
              <a:rPr sz="1864" kern="0" dirty="0">
                <a:solidFill>
                  <a:srgbClr val="164193"/>
                </a:solidFill>
                <a:latin typeface="Arial MT"/>
                <a:cs typeface="Arial MT"/>
              </a:rPr>
              <a:t>respecter</a:t>
            </a:r>
            <a:r>
              <a:rPr sz="1864" kern="0" spc="7" dirty="0">
                <a:solidFill>
                  <a:srgbClr val="164193"/>
                </a:solidFill>
                <a:latin typeface="Arial MT"/>
                <a:cs typeface="Arial MT"/>
              </a:rPr>
              <a:t> </a:t>
            </a:r>
            <a:r>
              <a:rPr sz="1864" kern="0" dirty="0">
                <a:solidFill>
                  <a:srgbClr val="164193"/>
                </a:solidFill>
                <a:latin typeface="Arial MT"/>
                <a:cs typeface="Arial MT"/>
              </a:rPr>
              <a:t>le</a:t>
            </a:r>
            <a:r>
              <a:rPr sz="1864" kern="0" spc="-73" dirty="0">
                <a:solidFill>
                  <a:srgbClr val="164193"/>
                </a:solidFill>
                <a:latin typeface="Arial MT"/>
                <a:cs typeface="Arial MT"/>
              </a:rPr>
              <a:t> </a:t>
            </a:r>
            <a:r>
              <a:rPr sz="1864" kern="0" dirty="0">
                <a:solidFill>
                  <a:srgbClr val="164193"/>
                </a:solidFill>
                <a:latin typeface="Arial MT"/>
                <a:cs typeface="Arial MT"/>
              </a:rPr>
              <a:t>point</a:t>
            </a:r>
            <a:r>
              <a:rPr sz="1864" kern="0" spc="-47" dirty="0">
                <a:solidFill>
                  <a:srgbClr val="164193"/>
                </a:solidFill>
                <a:latin typeface="Arial MT"/>
                <a:cs typeface="Arial MT"/>
              </a:rPr>
              <a:t> </a:t>
            </a:r>
            <a:r>
              <a:rPr sz="1864" kern="0" dirty="0">
                <a:solidFill>
                  <a:srgbClr val="164193"/>
                </a:solidFill>
                <a:latin typeface="Arial MT"/>
                <a:cs typeface="Arial MT"/>
              </a:rPr>
              <a:t>de</a:t>
            </a:r>
            <a:r>
              <a:rPr sz="1864" kern="0" spc="-47" dirty="0">
                <a:solidFill>
                  <a:srgbClr val="164193"/>
                </a:solidFill>
                <a:latin typeface="Arial MT"/>
                <a:cs typeface="Arial MT"/>
              </a:rPr>
              <a:t> </a:t>
            </a:r>
            <a:r>
              <a:rPr sz="1864" kern="0" spc="-13" dirty="0">
                <a:solidFill>
                  <a:srgbClr val="164193"/>
                </a:solidFill>
                <a:latin typeface="Arial MT"/>
                <a:cs typeface="Arial MT"/>
              </a:rPr>
              <a:t>levage</a:t>
            </a:r>
            <a:endParaRPr sz="1864" kern="0" dirty="0">
              <a:solidFill>
                <a:sysClr val="windowText" lastClr="000000"/>
              </a:solidFill>
              <a:latin typeface="Arial MT"/>
              <a:cs typeface="Arial MT"/>
            </a:endParaRPr>
          </a:p>
        </p:txBody>
      </p:sp>
      <p:pic>
        <p:nvPicPr>
          <p:cNvPr id="6" name="object 4">
            <a:extLst>
              <a:ext uri="{FF2B5EF4-FFF2-40B4-BE49-F238E27FC236}">
                <a16:creationId xmlns:a16="http://schemas.microsoft.com/office/drawing/2014/main" id="{423D61AA-D5B6-94FF-0FE5-FCF13445BB0E}"/>
              </a:ext>
            </a:extLst>
          </p:cNvPr>
          <p:cNvPicPr/>
          <p:nvPr/>
        </p:nvPicPr>
        <p:blipFill>
          <a:blip r:embed="rId3" cstate="print"/>
          <a:stretch>
            <a:fillRect/>
          </a:stretch>
        </p:blipFill>
        <p:spPr>
          <a:xfrm>
            <a:off x="344413" y="2622105"/>
            <a:ext cx="5016910" cy="2666756"/>
          </a:xfrm>
          <a:prstGeom prst="rect">
            <a:avLst/>
          </a:prstGeom>
        </p:spPr>
      </p:pic>
    </p:spTree>
    <p:extLst>
      <p:ext uri="{BB962C8B-B14F-4D97-AF65-F5344CB8AC3E}">
        <p14:creationId xmlns:p14="http://schemas.microsoft.com/office/powerpoint/2010/main" val="39696253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nous assurons toujours qu’un</a:t>
            </a:r>
            <a:br>
              <a:rPr lang="fr-FR" sz="3200" dirty="0"/>
            </a:br>
            <a:r>
              <a:rPr lang="fr-FR" sz="3200" dirty="0"/>
              <a:t>véhicule soulevé est sécurisé et stable.</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2</a:t>
            </a:r>
          </a:p>
        </p:txBody>
      </p:sp>
      <p:sp>
        <p:nvSpPr>
          <p:cNvPr id="2" name="object 3">
            <a:extLst>
              <a:ext uri="{FF2B5EF4-FFF2-40B4-BE49-F238E27FC236}">
                <a16:creationId xmlns:a16="http://schemas.microsoft.com/office/drawing/2014/main" id="{593258E1-CA7E-B5EC-9A31-491E00B175C1}"/>
              </a:ext>
            </a:extLst>
          </p:cNvPr>
          <p:cNvSpPr txBox="1"/>
          <p:nvPr/>
        </p:nvSpPr>
        <p:spPr>
          <a:xfrm>
            <a:off x="5088875" y="1795165"/>
            <a:ext cx="6360361" cy="4480692"/>
          </a:xfrm>
          <a:prstGeom prst="rect">
            <a:avLst/>
          </a:prstGeom>
        </p:spPr>
        <p:txBody>
          <a:bodyPr vert="horz" wrap="square" lIns="0" tIns="17758" rIns="0" bIns="0" rtlCol="0">
            <a:spAutoFit/>
          </a:bodyPr>
          <a:lstStyle/>
          <a:p>
            <a:pPr marL="446492" indent="-429580">
              <a:spcBef>
                <a:spcPts val="140"/>
              </a:spcBef>
              <a:buClr>
                <a:srgbClr val="002060"/>
              </a:buClr>
              <a:buSzPct val="109090"/>
              <a:buFont typeface="Wingdings" panose="05000000000000000000" pitchFamily="2" charset="2"/>
              <a:buChar char="§"/>
              <a:tabLst>
                <a:tab pos="446492" algn="l"/>
              </a:tabLst>
            </a:pPr>
            <a:r>
              <a:rPr sz="2000" kern="0" dirty="0">
                <a:solidFill>
                  <a:srgbClr val="002060"/>
                </a:solidFill>
                <a:latin typeface="Arial MT"/>
                <a:cs typeface="Arial MT"/>
              </a:rPr>
              <a:t>Je</a:t>
            </a:r>
            <a:r>
              <a:rPr sz="2000" kern="0" spc="-13" dirty="0">
                <a:solidFill>
                  <a:srgbClr val="002060"/>
                </a:solidFill>
                <a:latin typeface="Arial MT"/>
                <a:cs typeface="Arial MT"/>
              </a:rPr>
              <a:t> </a:t>
            </a:r>
            <a:r>
              <a:rPr sz="2000" kern="0" dirty="0">
                <a:solidFill>
                  <a:srgbClr val="002060"/>
                </a:solidFill>
                <a:latin typeface="Arial MT"/>
                <a:cs typeface="Arial MT"/>
              </a:rPr>
              <a:t>travaille</a:t>
            </a:r>
            <a:r>
              <a:rPr sz="2000" kern="0" spc="-13" dirty="0">
                <a:solidFill>
                  <a:srgbClr val="002060"/>
                </a:solidFill>
                <a:latin typeface="Arial MT"/>
                <a:cs typeface="Arial MT"/>
              </a:rPr>
              <a:t> </a:t>
            </a:r>
            <a:r>
              <a:rPr sz="2000" kern="0" dirty="0">
                <a:solidFill>
                  <a:srgbClr val="002060"/>
                </a:solidFill>
                <a:latin typeface="Arial MT"/>
                <a:cs typeface="Arial MT"/>
              </a:rPr>
              <a:t>sur</a:t>
            </a:r>
            <a:r>
              <a:rPr sz="2000" kern="0" spc="-40" dirty="0">
                <a:solidFill>
                  <a:srgbClr val="002060"/>
                </a:solidFill>
                <a:latin typeface="Arial MT"/>
                <a:cs typeface="Arial MT"/>
              </a:rPr>
              <a:t> </a:t>
            </a:r>
            <a:r>
              <a:rPr sz="2000" kern="0" dirty="0">
                <a:solidFill>
                  <a:srgbClr val="002060"/>
                </a:solidFill>
                <a:latin typeface="Arial MT"/>
                <a:cs typeface="Arial MT"/>
              </a:rPr>
              <a:t>une</a:t>
            </a:r>
            <a:r>
              <a:rPr sz="2000" kern="0" spc="-47" dirty="0">
                <a:solidFill>
                  <a:srgbClr val="002060"/>
                </a:solidFill>
                <a:latin typeface="Arial MT"/>
                <a:cs typeface="Arial MT"/>
              </a:rPr>
              <a:t> </a:t>
            </a:r>
            <a:r>
              <a:rPr sz="2000" kern="0" dirty="0">
                <a:solidFill>
                  <a:srgbClr val="002060"/>
                </a:solidFill>
                <a:latin typeface="Arial MT"/>
                <a:cs typeface="Arial MT"/>
              </a:rPr>
              <a:t>surface</a:t>
            </a:r>
            <a:r>
              <a:rPr sz="2000" kern="0" spc="-113" dirty="0">
                <a:solidFill>
                  <a:srgbClr val="002060"/>
                </a:solidFill>
                <a:latin typeface="Arial MT"/>
                <a:cs typeface="Arial MT"/>
              </a:rPr>
              <a:t> </a:t>
            </a:r>
            <a:r>
              <a:rPr sz="2000" kern="0" dirty="0">
                <a:solidFill>
                  <a:srgbClr val="002060"/>
                </a:solidFill>
                <a:latin typeface="Arial MT"/>
                <a:cs typeface="Arial MT"/>
              </a:rPr>
              <a:t>plane</a:t>
            </a:r>
            <a:r>
              <a:rPr sz="2000" kern="0" spc="-47" dirty="0">
                <a:solidFill>
                  <a:srgbClr val="002060"/>
                </a:solidFill>
                <a:latin typeface="Arial MT"/>
                <a:cs typeface="Arial MT"/>
              </a:rPr>
              <a:t> </a:t>
            </a:r>
            <a:r>
              <a:rPr sz="2000" kern="0" dirty="0">
                <a:solidFill>
                  <a:srgbClr val="002060"/>
                </a:solidFill>
                <a:latin typeface="Arial MT"/>
                <a:cs typeface="Arial MT"/>
              </a:rPr>
              <a:t>et</a:t>
            </a:r>
            <a:r>
              <a:rPr sz="2000" kern="0" spc="-20" dirty="0">
                <a:solidFill>
                  <a:srgbClr val="002060"/>
                </a:solidFill>
                <a:latin typeface="Arial MT"/>
                <a:cs typeface="Arial MT"/>
              </a:rPr>
              <a:t> </a:t>
            </a:r>
            <a:r>
              <a:rPr sz="2000" kern="0" dirty="0">
                <a:solidFill>
                  <a:srgbClr val="002060"/>
                </a:solidFill>
                <a:latin typeface="Arial MT"/>
                <a:cs typeface="Arial MT"/>
              </a:rPr>
              <a:t>stable.</a:t>
            </a:r>
            <a:r>
              <a:rPr sz="2000" kern="0" spc="-80" dirty="0">
                <a:solidFill>
                  <a:srgbClr val="002060"/>
                </a:solidFill>
                <a:latin typeface="Arial MT"/>
                <a:cs typeface="Arial MT"/>
              </a:rPr>
              <a:t> </a:t>
            </a:r>
            <a:r>
              <a:rPr sz="2000" kern="0" dirty="0">
                <a:solidFill>
                  <a:srgbClr val="002060"/>
                </a:solidFill>
                <a:latin typeface="Arial MT"/>
                <a:cs typeface="Arial MT"/>
              </a:rPr>
              <a:t>Sinon,</a:t>
            </a:r>
            <a:r>
              <a:rPr sz="2000" kern="0" spc="-53" dirty="0">
                <a:solidFill>
                  <a:srgbClr val="002060"/>
                </a:solidFill>
                <a:latin typeface="Arial MT"/>
                <a:cs typeface="Arial MT"/>
              </a:rPr>
              <a:t> </a:t>
            </a:r>
            <a:r>
              <a:rPr sz="2000" kern="0" dirty="0">
                <a:solidFill>
                  <a:srgbClr val="002060"/>
                </a:solidFill>
                <a:latin typeface="Arial MT"/>
                <a:cs typeface="Arial MT"/>
              </a:rPr>
              <a:t>je</a:t>
            </a:r>
            <a:r>
              <a:rPr sz="2000" kern="0" spc="-13" dirty="0">
                <a:solidFill>
                  <a:srgbClr val="002060"/>
                </a:solidFill>
                <a:latin typeface="Arial MT"/>
                <a:cs typeface="Arial MT"/>
              </a:rPr>
              <a:t> </a:t>
            </a:r>
            <a:r>
              <a:rPr sz="2000" kern="0" dirty="0" err="1">
                <a:solidFill>
                  <a:srgbClr val="002060"/>
                </a:solidFill>
                <a:latin typeface="Arial MT"/>
                <a:cs typeface="Arial MT"/>
              </a:rPr>
              <a:t>déplace</a:t>
            </a:r>
            <a:r>
              <a:rPr sz="2000" kern="0" spc="-47" dirty="0">
                <a:solidFill>
                  <a:srgbClr val="002060"/>
                </a:solidFill>
                <a:latin typeface="Arial MT"/>
                <a:cs typeface="Arial MT"/>
              </a:rPr>
              <a:t> </a:t>
            </a:r>
            <a:r>
              <a:rPr sz="2000" kern="0" spc="-33" dirty="0">
                <a:solidFill>
                  <a:srgbClr val="002060"/>
                </a:solidFill>
                <a:latin typeface="Arial MT"/>
                <a:cs typeface="Arial MT"/>
              </a:rPr>
              <a:t>le</a:t>
            </a:r>
            <a:r>
              <a:rPr lang="fr-FR" sz="2000" kern="0" dirty="0">
                <a:solidFill>
                  <a:srgbClr val="002060"/>
                </a:solidFill>
                <a:latin typeface="Arial MT"/>
                <a:cs typeface="Arial MT"/>
              </a:rPr>
              <a:t> </a:t>
            </a:r>
            <a:r>
              <a:rPr sz="2000" kern="0" spc="-13" dirty="0" err="1">
                <a:solidFill>
                  <a:srgbClr val="002060"/>
                </a:solidFill>
                <a:latin typeface="Arial MT"/>
                <a:cs typeface="Arial MT"/>
              </a:rPr>
              <a:t>véhicule</a:t>
            </a:r>
            <a:r>
              <a:rPr sz="2000" kern="0" spc="-13" dirty="0">
                <a:solidFill>
                  <a:srgbClr val="002060"/>
                </a:solidFill>
                <a:latin typeface="Arial MT"/>
                <a:cs typeface="Arial MT"/>
              </a:rPr>
              <a:t>.</a:t>
            </a:r>
            <a:endParaRPr sz="2000" kern="0" dirty="0">
              <a:solidFill>
                <a:srgbClr val="002060"/>
              </a:solidFill>
              <a:latin typeface="Arial MT"/>
              <a:cs typeface="Arial MT"/>
            </a:endParaRPr>
          </a:p>
          <a:p>
            <a:pPr marL="342900" indent="-342900">
              <a:spcBef>
                <a:spcPts val="180"/>
              </a:spcBef>
              <a:buClr>
                <a:srgbClr val="002060"/>
              </a:buClr>
              <a:buFont typeface="Wingdings" panose="05000000000000000000" pitchFamily="2" charset="2"/>
              <a:buChar char="§"/>
            </a:pPr>
            <a:endParaRPr sz="2000" kern="0" dirty="0">
              <a:solidFill>
                <a:srgbClr val="002060"/>
              </a:solidFill>
              <a:latin typeface="Arial MT"/>
              <a:cs typeface="Arial MT"/>
            </a:endParaRPr>
          </a:p>
          <a:p>
            <a:pPr marL="446492" indent="-429580">
              <a:buClr>
                <a:srgbClr val="002060"/>
              </a:buClr>
              <a:buSzPct val="109090"/>
              <a:buFont typeface="Wingdings" panose="05000000000000000000" pitchFamily="2" charset="2"/>
              <a:buChar char="§"/>
              <a:tabLst>
                <a:tab pos="446492" algn="l"/>
              </a:tabLst>
            </a:pPr>
            <a:r>
              <a:rPr sz="2000" kern="0" dirty="0">
                <a:solidFill>
                  <a:srgbClr val="002060"/>
                </a:solidFill>
                <a:latin typeface="Arial MT"/>
                <a:cs typeface="Arial MT"/>
              </a:rPr>
              <a:t>Je</a:t>
            </a:r>
            <a:r>
              <a:rPr sz="2000" kern="0" spc="-27" dirty="0">
                <a:solidFill>
                  <a:srgbClr val="002060"/>
                </a:solidFill>
                <a:latin typeface="Arial MT"/>
                <a:cs typeface="Arial MT"/>
              </a:rPr>
              <a:t> </a:t>
            </a:r>
            <a:r>
              <a:rPr sz="2000" kern="0" dirty="0">
                <a:solidFill>
                  <a:srgbClr val="002060"/>
                </a:solidFill>
                <a:latin typeface="Arial MT"/>
                <a:cs typeface="Arial MT"/>
              </a:rPr>
              <a:t>cale</a:t>
            </a:r>
            <a:r>
              <a:rPr sz="2000" kern="0" spc="-20" dirty="0">
                <a:solidFill>
                  <a:srgbClr val="002060"/>
                </a:solidFill>
                <a:latin typeface="Arial MT"/>
                <a:cs typeface="Arial MT"/>
              </a:rPr>
              <a:t> </a:t>
            </a:r>
            <a:r>
              <a:rPr sz="2000" kern="0" dirty="0">
                <a:solidFill>
                  <a:srgbClr val="002060"/>
                </a:solidFill>
                <a:latin typeface="Arial MT"/>
                <a:cs typeface="Arial MT"/>
              </a:rPr>
              <a:t>les</a:t>
            </a:r>
            <a:r>
              <a:rPr sz="2000" kern="0" spc="-33" dirty="0">
                <a:solidFill>
                  <a:srgbClr val="002060"/>
                </a:solidFill>
                <a:latin typeface="Arial MT"/>
                <a:cs typeface="Arial MT"/>
              </a:rPr>
              <a:t> </a:t>
            </a:r>
            <a:r>
              <a:rPr sz="2000" kern="0" dirty="0">
                <a:solidFill>
                  <a:srgbClr val="002060"/>
                </a:solidFill>
                <a:latin typeface="Arial MT"/>
                <a:cs typeface="Arial MT"/>
              </a:rPr>
              <a:t>roues</a:t>
            </a:r>
            <a:r>
              <a:rPr sz="2000" kern="0" spc="-60" dirty="0">
                <a:solidFill>
                  <a:srgbClr val="002060"/>
                </a:solidFill>
                <a:latin typeface="Arial MT"/>
                <a:cs typeface="Arial MT"/>
              </a:rPr>
              <a:t> </a:t>
            </a:r>
            <a:r>
              <a:rPr sz="2000" kern="0" dirty="0">
                <a:solidFill>
                  <a:srgbClr val="002060"/>
                </a:solidFill>
                <a:latin typeface="Arial MT"/>
                <a:cs typeface="Arial MT"/>
              </a:rPr>
              <a:t>du</a:t>
            </a:r>
            <a:r>
              <a:rPr sz="2000" kern="0" spc="-27" dirty="0">
                <a:solidFill>
                  <a:srgbClr val="002060"/>
                </a:solidFill>
                <a:latin typeface="Arial MT"/>
                <a:cs typeface="Arial MT"/>
              </a:rPr>
              <a:t> </a:t>
            </a:r>
            <a:r>
              <a:rPr sz="2000" kern="0" dirty="0">
                <a:solidFill>
                  <a:srgbClr val="002060"/>
                </a:solidFill>
                <a:latin typeface="Arial MT"/>
                <a:cs typeface="Arial MT"/>
              </a:rPr>
              <a:t>véhicule</a:t>
            </a:r>
            <a:r>
              <a:rPr sz="2000" kern="0" spc="-47" dirty="0">
                <a:solidFill>
                  <a:srgbClr val="002060"/>
                </a:solidFill>
                <a:latin typeface="Arial MT"/>
                <a:cs typeface="Arial MT"/>
              </a:rPr>
              <a:t> </a:t>
            </a:r>
            <a:r>
              <a:rPr sz="2000" kern="0" dirty="0">
                <a:solidFill>
                  <a:srgbClr val="002060"/>
                </a:solidFill>
                <a:latin typeface="Arial MT"/>
                <a:cs typeface="Arial MT"/>
              </a:rPr>
              <a:t>avant</a:t>
            </a:r>
            <a:r>
              <a:rPr sz="2000" kern="0" spc="-60" dirty="0">
                <a:solidFill>
                  <a:srgbClr val="002060"/>
                </a:solidFill>
                <a:latin typeface="Arial MT"/>
                <a:cs typeface="Arial MT"/>
              </a:rPr>
              <a:t> </a:t>
            </a:r>
            <a:r>
              <a:rPr sz="2000" kern="0" dirty="0">
                <a:solidFill>
                  <a:srgbClr val="002060"/>
                </a:solidFill>
                <a:latin typeface="Arial MT"/>
                <a:cs typeface="Arial MT"/>
              </a:rPr>
              <a:t>de</a:t>
            </a:r>
            <a:r>
              <a:rPr sz="2000" kern="0" spc="-47" dirty="0">
                <a:solidFill>
                  <a:srgbClr val="002060"/>
                </a:solidFill>
                <a:latin typeface="Arial MT"/>
                <a:cs typeface="Arial MT"/>
              </a:rPr>
              <a:t> </a:t>
            </a:r>
            <a:r>
              <a:rPr sz="2000" kern="0" dirty="0">
                <a:solidFill>
                  <a:srgbClr val="002060"/>
                </a:solidFill>
                <a:latin typeface="Arial MT"/>
                <a:cs typeface="Arial MT"/>
              </a:rPr>
              <a:t>le</a:t>
            </a:r>
            <a:r>
              <a:rPr sz="2000" kern="0" spc="7" dirty="0">
                <a:solidFill>
                  <a:srgbClr val="002060"/>
                </a:solidFill>
                <a:latin typeface="Arial MT"/>
                <a:cs typeface="Arial MT"/>
              </a:rPr>
              <a:t> </a:t>
            </a:r>
            <a:r>
              <a:rPr sz="2000" kern="0" dirty="0">
                <a:solidFill>
                  <a:srgbClr val="002060"/>
                </a:solidFill>
                <a:latin typeface="Arial MT"/>
                <a:cs typeface="Arial MT"/>
              </a:rPr>
              <a:t>lever</a:t>
            </a:r>
            <a:r>
              <a:rPr sz="2000" kern="0" spc="-67" dirty="0">
                <a:solidFill>
                  <a:srgbClr val="002060"/>
                </a:solidFill>
                <a:latin typeface="Arial MT"/>
                <a:cs typeface="Arial MT"/>
              </a:rPr>
              <a:t> </a:t>
            </a:r>
            <a:r>
              <a:rPr sz="2000" kern="0" dirty="0">
                <a:solidFill>
                  <a:srgbClr val="002060"/>
                </a:solidFill>
                <a:latin typeface="Arial MT"/>
                <a:cs typeface="Arial MT"/>
              </a:rPr>
              <a:t>afin</a:t>
            </a:r>
            <a:r>
              <a:rPr sz="2000" kern="0" spc="-53" dirty="0">
                <a:solidFill>
                  <a:srgbClr val="002060"/>
                </a:solidFill>
                <a:latin typeface="Arial MT"/>
                <a:cs typeface="Arial MT"/>
              </a:rPr>
              <a:t> </a:t>
            </a:r>
            <a:r>
              <a:rPr sz="2000" kern="0" dirty="0" err="1">
                <a:solidFill>
                  <a:srgbClr val="002060"/>
                </a:solidFill>
                <a:latin typeface="Arial MT"/>
                <a:cs typeface="Arial MT"/>
              </a:rPr>
              <a:t>d’assurer</a:t>
            </a:r>
            <a:r>
              <a:rPr sz="2000" kern="0" spc="-67" dirty="0">
                <a:solidFill>
                  <a:srgbClr val="002060"/>
                </a:solidFill>
                <a:latin typeface="Arial MT"/>
                <a:cs typeface="Arial MT"/>
              </a:rPr>
              <a:t> </a:t>
            </a:r>
            <a:r>
              <a:rPr sz="2000" kern="0" spc="-33" dirty="0" err="1">
                <a:solidFill>
                  <a:srgbClr val="002060"/>
                </a:solidFill>
                <a:latin typeface="Arial MT"/>
                <a:cs typeface="Arial MT"/>
              </a:rPr>
              <a:t>sa</a:t>
            </a:r>
            <a:r>
              <a:rPr lang="fr-FR" sz="2000" kern="0" dirty="0">
                <a:solidFill>
                  <a:srgbClr val="002060"/>
                </a:solidFill>
                <a:latin typeface="Arial MT"/>
                <a:cs typeface="Arial MT"/>
              </a:rPr>
              <a:t> </a:t>
            </a:r>
            <a:r>
              <a:rPr sz="2000" kern="0" spc="-13" dirty="0" err="1">
                <a:solidFill>
                  <a:srgbClr val="002060"/>
                </a:solidFill>
                <a:latin typeface="Arial MT"/>
                <a:cs typeface="Arial MT"/>
              </a:rPr>
              <a:t>stabilité</a:t>
            </a:r>
            <a:r>
              <a:rPr sz="2000" kern="0" spc="-13" dirty="0">
                <a:solidFill>
                  <a:srgbClr val="002060"/>
                </a:solidFill>
                <a:latin typeface="Arial MT"/>
                <a:cs typeface="Arial MT"/>
              </a:rPr>
              <a:t>.</a:t>
            </a:r>
            <a:endParaRPr sz="2000" kern="0" dirty="0">
              <a:solidFill>
                <a:srgbClr val="002060"/>
              </a:solidFill>
              <a:latin typeface="Arial MT"/>
              <a:cs typeface="Arial MT"/>
            </a:endParaRPr>
          </a:p>
          <a:p>
            <a:pPr marL="342900" indent="-342900">
              <a:spcBef>
                <a:spcPts val="386"/>
              </a:spcBef>
              <a:buClr>
                <a:srgbClr val="002060"/>
              </a:buClr>
              <a:buFont typeface="Wingdings" panose="05000000000000000000" pitchFamily="2" charset="2"/>
              <a:buChar char="§"/>
            </a:pPr>
            <a:endParaRPr sz="2000" kern="0" dirty="0">
              <a:solidFill>
                <a:srgbClr val="002060"/>
              </a:solidFill>
              <a:latin typeface="Arial MT"/>
              <a:cs typeface="Arial MT"/>
            </a:endParaRPr>
          </a:p>
          <a:p>
            <a:pPr marL="446492" marR="186884" indent="-430425">
              <a:buClr>
                <a:srgbClr val="002060"/>
              </a:buClr>
              <a:buSzPct val="109090"/>
              <a:buFont typeface="Wingdings" panose="05000000000000000000" pitchFamily="2" charset="2"/>
              <a:buChar char="§"/>
              <a:tabLst>
                <a:tab pos="446492" algn="l"/>
              </a:tabLst>
            </a:pPr>
            <a:r>
              <a:rPr sz="2000" kern="0" dirty="0">
                <a:solidFill>
                  <a:srgbClr val="002060"/>
                </a:solidFill>
                <a:latin typeface="Arial MT"/>
                <a:cs typeface="Arial MT"/>
              </a:rPr>
              <a:t>Je</a:t>
            </a:r>
            <a:r>
              <a:rPr sz="2000" kern="0" spc="-33" dirty="0">
                <a:solidFill>
                  <a:srgbClr val="002060"/>
                </a:solidFill>
                <a:latin typeface="Arial MT"/>
                <a:cs typeface="Arial MT"/>
              </a:rPr>
              <a:t> </a:t>
            </a:r>
            <a:r>
              <a:rPr sz="2000" kern="0" dirty="0">
                <a:solidFill>
                  <a:srgbClr val="002060"/>
                </a:solidFill>
                <a:latin typeface="Arial MT"/>
                <a:cs typeface="Arial MT"/>
              </a:rPr>
              <a:t>soulève</a:t>
            </a:r>
            <a:r>
              <a:rPr sz="2000" kern="0" spc="-60" dirty="0">
                <a:solidFill>
                  <a:srgbClr val="002060"/>
                </a:solidFill>
                <a:latin typeface="Arial MT"/>
                <a:cs typeface="Arial MT"/>
              </a:rPr>
              <a:t> </a:t>
            </a:r>
            <a:r>
              <a:rPr sz="2000" kern="0" dirty="0">
                <a:solidFill>
                  <a:srgbClr val="002060"/>
                </a:solidFill>
                <a:latin typeface="Arial MT"/>
                <a:cs typeface="Arial MT"/>
              </a:rPr>
              <a:t>le</a:t>
            </a:r>
            <a:r>
              <a:rPr sz="2000" kern="0" spc="-20" dirty="0">
                <a:solidFill>
                  <a:srgbClr val="002060"/>
                </a:solidFill>
                <a:latin typeface="Arial MT"/>
                <a:cs typeface="Arial MT"/>
              </a:rPr>
              <a:t> </a:t>
            </a:r>
            <a:r>
              <a:rPr sz="2000" kern="0" dirty="0">
                <a:solidFill>
                  <a:srgbClr val="002060"/>
                </a:solidFill>
                <a:latin typeface="Arial MT"/>
                <a:cs typeface="Arial MT"/>
              </a:rPr>
              <a:t>véhicule</a:t>
            </a:r>
            <a:r>
              <a:rPr sz="2000" kern="0" spc="-60" dirty="0">
                <a:solidFill>
                  <a:srgbClr val="002060"/>
                </a:solidFill>
                <a:latin typeface="Arial MT"/>
                <a:cs typeface="Arial MT"/>
              </a:rPr>
              <a:t> </a:t>
            </a:r>
            <a:r>
              <a:rPr sz="2000" kern="0" dirty="0">
                <a:solidFill>
                  <a:srgbClr val="002060"/>
                </a:solidFill>
                <a:latin typeface="Arial MT"/>
                <a:cs typeface="Arial MT"/>
              </a:rPr>
              <a:t>en</a:t>
            </a:r>
            <a:r>
              <a:rPr sz="2000" kern="0" spc="-20" dirty="0">
                <a:solidFill>
                  <a:srgbClr val="002060"/>
                </a:solidFill>
                <a:latin typeface="Arial MT"/>
                <a:cs typeface="Arial MT"/>
              </a:rPr>
              <a:t> </a:t>
            </a:r>
            <a:r>
              <a:rPr sz="2000" kern="0" dirty="0">
                <a:solidFill>
                  <a:srgbClr val="002060"/>
                </a:solidFill>
                <a:latin typeface="Arial MT"/>
                <a:cs typeface="Arial MT"/>
              </a:rPr>
              <a:t>utilisant</a:t>
            </a:r>
            <a:r>
              <a:rPr sz="2000" kern="0" spc="-67" dirty="0">
                <a:solidFill>
                  <a:srgbClr val="002060"/>
                </a:solidFill>
                <a:latin typeface="Arial MT"/>
                <a:cs typeface="Arial MT"/>
              </a:rPr>
              <a:t> </a:t>
            </a:r>
            <a:r>
              <a:rPr sz="2000" kern="0" dirty="0">
                <a:solidFill>
                  <a:srgbClr val="002060"/>
                </a:solidFill>
                <a:latin typeface="Arial MT"/>
                <a:cs typeface="Arial MT"/>
              </a:rPr>
              <a:t>uniquement</a:t>
            </a:r>
            <a:r>
              <a:rPr sz="2000" kern="0" spc="-113" dirty="0">
                <a:solidFill>
                  <a:srgbClr val="002060"/>
                </a:solidFill>
                <a:latin typeface="Arial MT"/>
                <a:cs typeface="Arial MT"/>
              </a:rPr>
              <a:t> </a:t>
            </a:r>
            <a:r>
              <a:rPr sz="2000" kern="0" dirty="0">
                <a:solidFill>
                  <a:srgbClr val="002060"/>
                </a:solidFill>
                <a:latin typeface="Arial MT"/>
                <a:cs typeface="Arial MT"/>
              </a:rPr>
              <a:t>les moyens</a:t>
            </a:r>
            <a:r>
              <a:rPr sz="2000" kern="0" spc="-73" dirty="0">
                <a:solidFill>
                  <a:srgbClr val="002060"/>
                </a:solidFill>
                <a:latin typeface="Arial MT"/>
                <a:cs typeface="Arial MT"/>
              </a:rPr>
              <a:t> </a:t>
            </a:r>
            <a:r>
              <a:rPr sz="2000" kern="0" spc="-33" dirty="0">
                <a:solidFill>
                  <a:srgbClr val="002060"/>
                </a:solidFill>
                <a:latin typeface="Arial MT"/>
                <a:cs typeface="Arial MT"/>
              </a:rPr>
              <a:t>de </a:t>
            </a:r>
            <a:r>
              <a:rPr sz="2000" kern="0" dirty="0">
                <a:solidFill>
                  <a:srgbClr val="002060"/>
                </a:solidFill>
                <a:latin typeface="Arial MT"/>
                <a:cs typeface="Arial MT"/>
              </a:rPr>
              <a:t>levage</a:t>
            </a:r>
            <a:r>
              <a:rPr sz="2000" kern="0" spc="-53" dirty="0">
                <a:solidFill>
                  <a:srgbClr val="002060"/>
                </a:solidFill>
                <a:latin typeface="Arial MT"/>
                <a:cs typeface="Arial MT"/>
              </a:rPr>
              <a:t> </a:t>
            </a:r>
            <a:r>
              <a:rPr sz="2000" kern="0" spc="-13" dirty="0" err="1">
                <a:solidFill>
                  <a:srgbClr val="002060"/>
                </a:solidFill>
                <a:latin typeface="Arial MT"/>
                <a:cs typeface="Arial MT"/>
              </a:rPr>
              <a:t>autorisés</a:t>
            </a:r>
            <a:r>
              <a:rPr sz="2000" kern="0" spc="-13" dirty="0">
                <a:solidFill>
                  <a:srgbClr val="002060"/>
                </a:solidFill>
                <a:latin typeface="Arial MT"/>
                <a:cs typeface="Arial MT"/>
              </a:rPr>
              <a:t>.</a:t>
            </a:r>
            <a:endParaRPr sz="2000" kern="0" dirty="0">
              <a:solidFill>
                <a:srgbClr val="002060"/>
              </a:solidFill>
              <a:latin typeface="Arial MT"/>
              <a:cs typeface="Arial MT"/>
            </a:endParaRPr>
          </a:p>
          <a:p>
            <a:pPr marL="342900" indent="-342900">
              <a:spcBef>
                <a:spcPts val="366"/>
              </a:spcBef>
              <a:buClr>
                <a:srgbClr val="002060"/>
              </a:buClr>
              <a:buFont typeface="Wingdings" panose="05000000000000000000" pitchFamily="2" charset="2"/>
              <a:buChar char="§"/>
            </a:pPr>
            <a:endParaRPr sz="2000" kern="0" dirty="0">
              <a:solidFill>
                <a:srgbClr val="002060"/>
              </a:solidFill>
              <a:latin typeface="Arial MT"/>
              <a:cs typeface="Arial MT"/>
            </a:endParaRPr>
          </a:p>
          <a:p>
            <a:pPr marL="446492" marR="57503" indent="-430425">
              <a:buClr>
                <a:srgbClr val="002060"/>
              </a:buClr>
              <a:buSzPct val="109090"/>
              <a:buFont typeface="Wingdings" panose="05000000000000000000" pitchFamily="2" charset="2"/>
              <a:buChar char="§"/>
              <a:tabLst>
                <a:tab pos="446492" algn="l"/>
              </a:tabLst>
            </a:pPr>
            <a:r>
              <a:rPr sz="2000" kern="0" dirty="0">
                <a:solidFill>
                  <a:srgbClr val="002060"/>
                </a:solidFill>
                <a:latin typeface="Arial MT"/>
                <a:cs typeface="Arial MT"/>
              </a:rPr>
              <a:t>J’utilise</a:t>
            </a:r>
            <a:r>
              <a:rPr sz="2000" kern="0" spc="-7" dirty="0">
                <a:solidFill>
                  <a:srgbClr val="002060"/>
                </a:solidFill>
                <a:latin typeface="Arial MT"/>
                <a:cs typeface="Arial MT"/>
              </a:rPr>
              <a:t> </a:t>
            </a:r>
            <a:r>
              <a:rPr sz="2000" kern="0" dirty="0">
                <a:solidFill>
                  <a:srgbClr val="002060"/>
                </a:solidFill>
                <a:latin typeface="Arial MT"/>
                <a:cs typeface="Arial MT"/>
              </a:rPr>
              <a:t>le</a:t>
            </a:r>
            <a:r>
              <a:rPr sz="2000" kern="0" spc="-27" dirty="0">
                <a:solidFill>
                  <a:srgbClr val="002060"/>
                </a:solidFill>
                <a:latin typeface="Arial MT"/>
                <a:cs typeface="Arial MT"/>
              </a:rPr>
              <a:t> </a:t>
            </a:r>
            <a:r>
              <a:rPr sz="2000" kern="0" dirty="0">
                <a:solidFill>
                  <a:srgbClr val="002060"/>
                </a:solidFill>
                <a:latin typeface="Arial MT"/>
                <a:cs typeface="Arial MT"/>
              </a:rPr>
              <a:t>cric uniquement</a:t>
            </a:r>
            <a:r>
              <a:rPr sz="2000" kern="0" spc="-113" dirty="0">
                <a:solidFill>
                  <a:srgbClr val="002060"/>
                </a:solidFill>
                <a:latin typeface="Arial MT"/>
                <a:cs typeface="Arial MT"/>
              </a:rPr>
              <a:t> </a:t>
            </a:r>
            <a:r>
              <a:rPr sz="2000" kern="0" dirty="0">
                <a:solidFill>
                  <a:srgbClr val="002060"/>
                </a:solidFill>
                <a:latin typeface="Arial MT"/>
                <a:cs typeface="Arial MT"/>
              </a:rPr>
              <a:t>pour</a:t>
            </a:r>
            <a:r>
              <a:rPr sz="2000" kern="0" spc="-73" dirty="0">
                <a:solidFill>
                  <a:srgbClr val="002060"/>
                </a:solidFill>
                <a:latin typeface="Arial MT"/>
                <a:cs typeface="Arial MT"/>
              </a:rPr>
              <a:t> </a:t>
            </a:r>
            <a:r>
              <a:rPr sz="2000" kern="0" dirty="0">
                <a:solidFill>
                  <a:srgbClr val="002060"/>
                </a:solidFill>
                <a:latin typeface="Arial MT"/>
                <a:cs typeface="Arial MT"/>
              </a:rPr>
              <a:t>lever</a:t>
            </a:r>
            <a:r>
              <a:rPr sz="2000" kern="0" spc="-53" dirty="0">
                <a:solidFill>
                  <a:srgbClr val="002060"/>
                </a:solidFill>
                <a:latin typeface="Arial MT"/>
                <a:cs typeface="Arial MT"/>
              </a:rPr>
              <a:t> </a:t>
            </a:r>
            <a:r>
              <a:rPr sz="2000" kern="0" dirty="0">
                <a:solidFill>
                  <a:srgbClr val="002060"/>
                </a:solidFill>
                <a:latin typeface="Arial MT"/>
                <a:cs typeface="Arial MT"/>
              </a:rPr>
              <a:t>le</a:t>
            </a:r>
            <a:r>
              <a:rPr sz="2000" kern="0" spc="7" dirty="0">
                <a:solidFill>
                  <a:srgbClr val="002060"/>
                </a:solidFill>
                <a:latin typeface="Arial MT"/>
                <a:cs typeface="Arial MT"/>
              </a:rPr>
              <a:t> </a:t>
            </a:r>
            <a:r>
              <a:rPr sz="2000" kern="0" dirty="0">
                <a:solidFill>
                  <a:srgbClr val="002060"/>
                </a:solidFill>
                <a:latin typeface="Arial MT"/>
                <a:cs typeface="Arial MT"/>
              </a:rPr>
              <a:t>véhicule</a:t>
            </a:r>
            <a:r>
              <a:rPr sz="2000" kern="0" spc="-53" dirty="0">
                <a:solidFill>
                  <a:srgbClr val="002060"/>
                </a:solidFill>
                <a:latin typeface="Arial MT"/>
                <a:cs typeface="Arial MT"/>
              </a:rPr>
              <a:t> </a:t>
            </a:r>
            <a:r>
              <a:rPr sz="2000" kern="0" dirty="0">
                <a:solidFill>
                  <a:srgbClr val="002060"/>
                </a:solidFill>
                <a:latin typeface="Arial MT"/>
                <a:cs typeface="Arial MT"/>
              </a:rPr>
              <a:t>et</a:t>
            </a:r>
            <a:r>
              <a:rPr sz="2000" kern="0" spc="-67" dirty="0">
                <a:solidFill>
                  <a:srgbClr val="002060"/>
                </a:solidFill>
                <a:latin typeface="Arial MT"/>
                <a:cs typeface="Arial MT"/>
              </a:rPr>
              <a:t> </a:t>
            </a:r>
            <a:r>
              <a:rPr sz="2000" kern="0" dirty="0">
                <a:solidFill>
                  <a:srgbClr val="002060"/>
                </a:solidFill>
                <a:latin typeface="Arial MT"/>
                <a:cs typeface="Arial MT"/>
              </a:rPr>
              <a:t>non</a:t>
            </a:r>
            <a:r>
              <a:rPr sz="2000" kern="0" spc="-53" dirty="0">
                <a:solidFill>
                  <a:srgbClr val="002060"/>
                </a:solidFill>
                <a:latin typeface="Arial MT"/>
                <a:cs typeface="Arial MT"/>
              </a:rPr>
              <a:t> </a:t>
            </a:r>
            <a:r>
              <a:rPr sz="2000" kern="0" dirty="0">
                <a:solidFill>
                  <a:srgbClr val="002060"/>
                </a:solidFill>
                <a:latin typeface="Arial MT"/>
                <a:cs typeface="Arial MT"/>
              </a:rPr>
              <a:t>pour</a:t>
            </a:r>
            <a:r>
              <a:rPr sz="2000" kern="0" spc="-47" dirty="0">
                <a:solidFill>
                  <a:srgbClr val="002060"/>
                </a:solidFill>
                <a:latin typeface="Arial MT"/>
                <a:cs typeface="Arial MT"/>
              </a:rPr>
              <a:t> </a:t>
            </a:r>
            <a:r>
              <a:rPr sz="2000" kern="0" spc="-33" dirty="0">
                <a:solidFill>
                  <a:srgbClr val="002060"/>
                </a:solidFill>
                <a:latin typeface="Arial MT"/>
                <a:cs typeface="Arial MT"/>
              </a:rPr>
              <a:t>le </a:t>
            </a:r>
            <a:r>
              <a:rPr sz="2000" kern="0" spc="-13" dirty="0" err="1">
                <a:solidFill>
                  <a:srgbClr val="002060"/>
                </a:solidFill>
                <a:latin typeface="Arial MT"/>
                <a:cs typeface="Arial MT"/>
              </a:rPr>
              <a:t>soutenir</a:t>
            </a:r>
            <a:r>
              <a:rPr sz="2000" kern="0" spc="-13" dirty="0">
                <a:solidFill>
                  <a:srgbClr val="002060"/>
                </a:solidFill>
                <a:latin typeface="Arial MT"/>
                <a:cs typeface="Arial MT"/>
              </a:rPr>
              <a:t>.</a:t>
            </a:r>
            <a:endParaRPr sz="2000" kern="0" dirty="0">
              <a:solidFill>
                <a:srgbClr val="002060"/>
              </a:solidFill>
              <a:latin typeface="Arial MT"/>
              <a:cs typeface="Arial MT"/>
            </a:endParaRPr>
          </a:p>
          <a:p>
            <a:pPr marL="342900" indent="-342900">
              <a:spcBef>
                <a:spcPts val="152"/>
              </a:spcBef>
              <a:buClr>
                <a:srgbClr val="002060"/>
              </a:buClr>
              <a:buFont typeface="Wingdings" panose="05000000000000000000" pitchFamily="2" charset="2"/>
              <a:buChar char="§"/>
            </a:pPr>
            <a:endParaRPr sz="2000" kern="0" dirty="0">
              <a:solidFill>
                <a:srgbClr val="002060"/>
              </a:solidFill>
              <a:latin typeface="Arial MT"/>
              <a:cs typeface="Arial MT"/>
            </a:endParaRPr>
          </a:p>
          <a:p>
            <a:pPr marL="446492" indent="-429580">
              <a:buClr>
                <a:srgbClr val="002060"/>
              </a:buClr>
              <a:buSzPct val="109090"/>
              <a:buFont typeface="Wingdings" panose="05000000000000000000" pitchFamily="2" charset="2"/>
              <a:buChar char="§"/>
              <a:tabLst>
                <a:tab pos="446492" algn="l"/>
              </a:tabLst>
            </a:pPr>
            <a:r>
              <a:rPr sz="2000" kern="0" dirty="0">
                <a:solidFill>
                  <a:srgbClr val="002060"/>
                </a:solidFill>
                <a:latin typeface="Arial MT"/>
                <a:cs typeface="Arial MT"/>
              </a:rPr>
              <a:t>Je</a:t>
            </a:r>
            <a:r>
              <a:rPr sz="2000" kern="0" spc="-20" dirty="0">
                <a:solidFill>
                  <a:srgbClr val="002060"/>
                </a:solidFill>
                <a:latin typeface="Arial MT"/>
                <a:cs typeface="Arial MT"/>
              </a:rPr>
              <a:t> </a:t>
            </a:r>
            <a:r>
              <a:rPr sz="2000" kern="0" dirty="0">
                <a:solidFill>
                  <a:srgbClr val="002060"/>
                </a:solidFill>
                <a:latin typeface="Arial MT"/>
                <a:cs typeface="Arial MT"/>
              </a:rPr>
              <a:t>place</a:t>
            </a:r>
            <a:r>
              <a:rPr sz="2000" kern="0" spc="-47" dirty="0">
                <a:solidFill>
                  <a:srgbClr val="002060"/>
                </a:solidFill>
                <a:latin typeface="Arial MT"/>
                <a:cs typeface="Arial MT"/>
              </a:rPr>
              <a:t> </a:t>
            </a:r>
            <a:r>
              <a:rPr sz="2000" kern="0" dirty="0">
                <a:solidFill>
                  <a:srgbClr val="002060"/>
                </a:solidFill>
                <a:latin typeface="Arial MT"/>
                <a:cs typeface="Arial MT"/>
              </a:rPr>
              <a:t>toujours</a:t>
            </a:r>
            <a:r>
              <a:rPr sz="2000" kern="0" spc="-60" dirty="0">
                <a:solidFill>
                  <a:srgbClr val="002060"/>
                </a:solidFill>
                <a:latin typeface="Arial MT"/>
                <a:cs typeface="Arial MT"/>
              </a:rPr>
              <a:t> </a:t>
            </a:r>
            <a:r>
              <a:rPr sz="2000" kern="0" dirty="0">
                <a:solidFill>
                  <a:srgbClr val="002060"/>
                </a:solidFill>
                <a:latin typeface="Arial MT"/>
                <a:cs typeface="Arial MT"/>
              </a:rPr>
              <a:t>des</a:t>
            </a:r>
            <a:r>
              <a:rPr sz="2000" kern="0" spc="-60" dirty="0">
                <a:solidFill>
                  <a:srgbClr val="002060"/>
                </a:solidFill>
                <a:latin typeface="Arial MT"/>
                <a:cs typeface="Arial MT"/>
              </a:rPr>
              <a:t> </a:t>
            </a:r>
            <a:r>
              <a:rPr sz="2000" kern="0" dirty="0">
                <a:solidFill>
                  <a:srgbClr val="002060"/>
                </a:solidFill>
                <a:latin typeface="Arial MT"/>
                <a:cs typeface="Arial MT"/>
              </a:rPr>
              <a:t>cales</a:t>
            </a:r>
            <a:r>
              <a:rPr sz="2000" kern="0" spc="-27" dirty="0">
                <a:solidFill>
                  <a:srgbClr val="002060"/>
                </a:solidFill>
                <a:latin typeface="Arial MT"/>
                <a:cs typeface="Arial MT"/>
              </a:rPr>
              <a:t> </a:t>
            </a:r>
            <a:r>
              <a:rPr sz="2000" kern="0" dirty="0">
                <a:solidFill>
                  <a:srgbClr val="002060"/>
                </a:solidFill>
                <a:latin typeface="Arial MT"/>
                <a:cs typeface="Arial MT"/>
              </a:rPr>
              <a:t>ou</a:t>
            </a:r>
            <a:r>
              <a:rPr sz="2000" kern="0" spc="-13" dirty="0">
                <a:solidFill>
                  <a:srgbClr val="002060"/>
                </a:solidFill>
                <a:latin typeface="Arial MT"/>
                <a:cs typeface="Arial MT"/>
              </a:rPr>
              <a:t> </a:t>
            </a:r>
            <a:r>
              <a:rPr sz="2000" kern="0" dirty="0">
                <a:solidFill>
                  <a:srgbClr val="002060"/>
                </a:solidFill>
                <a:latin typeface="Arial MT"/>
                <a:cs typeface="Arial MT"/>
              </a:rPr>
              <a:t>des</a:t>
            </a:r>
            <a:r>
              <a:rPr sz="2000" kern="0" spc="-60" dirty="0">
                <a:solidFill>
                  <a:srgbClr val="002060"/>
                </a:solidFill>
                <a:latin typeface="Arial MT"/>
                <a:cs typeface="Arial MT"/>
              </a:rPr>
              <a:t> </a:t>
            </a:r>
            <a:r>
              <a:rPr sz="2000" kern="0" dirty="0">
                <a:solidFill>
                  <a:srgbClr val="002060"/>
                </a:solidFill>
                <a:latin typeface="Arial MT"/>
                <a:cs typeface="Arial MT"/>
              </a:rPr>
              <a:t>supports</a:t>
            </a:r>
            <a:r>
              <a:rPr sz="2000" kern="0" spc="-93" dirty="0">
                <a:solidFill>
                  <a:srgbClr val="002060"/>
                </a:solidFill>
                <a:latin typeface="Arial MT"/>
                <a:cs typeface="Arial MT"/>
              </a:rPr>
              <a:t> </a:t>
            </a:r>
            <a:r>
              <a:rPr sz="2000" kern="0" dirty="0">
                <a:solidFill>
                  <a:srgbClr val="002060"/>
                </a:solidFill>
                <a:latin typeface="Arial MT"/>
                <a:cs typeface="Arial MT"/>
              </a:rPr>
              <a:t>d’essieux</a:t>
            </a:r>
            <a:r>
              <a:rPr sz="2000" kern="0" spc="-60" dirty="0">
                <a:solidFill>
                  <a:srgbClr val="002060"/>
                </a:solidFill>
                <a:latin typeface="Arial MT"/>
                <a:cs typeface="Arial MT"/>
              </a:rPr>
              <a:t> </a:t>
            </a:r>
            <a:r>
              <a:rPr sz="2000" kern="0" dirty="0">
                <a:solidFill>
                  <a:srgbClr val="002060"/>
                </a:solidFill>
                <a:latin typeface="Arial MT"/>
                <a:cs typeface="Arial MT"/>
              </a:rPr>
              <a:t>sous</a:t>
            </a:r>
            <a:r>
              <a:rPr sz="2000" kern="0" spc="-27" dirty="0">
                <a:solidFill>
                  <a:srgbClr val="002060"/>
                </a:solidFill>
                <a:latin typeface="Arial MT"/>
                <a:cs typeface="Arial MT"/>
              </a:rPr>
              <a:t> </a:t>
            </a:r>
            <a:r>
              <a:rPr sz="2000" kern="0" spc="-33" dirty="0">
                <a:solidFill>
                  <a:srgbClr val="002060"/>
                </a:solidFill>
                <a:latin typeface="Arial MT"/>
                <a:cs typeface="Arial MT"/>
              </a:rPr>
              <a:t>le</a:t>
            </a:r>
            <a:r>
              <a:rPr lang="fr-FR" sz="2000" kern="0" dirty="0">
                <a:solidFill>
                  <a:srgbClr val="002060"/>
                </a:solidFill>
                <a:latin typeface="Arial MT"/>
                <a:cs typeface="Arial MT"/>
              </a:rPr>
              <a:t> </a:t>
            </a:r>
            <a:r>
              <a:rPr sz="2000" kern="0" spc="-13" dirty="0" err="1">
                <a:solidFill>
                  <a:srgbClr val="002060"/>
                </a:solidFill>
                <a:latin typeface="Arial MT"/>
                <a:cs typeface="Arial MT"/>
              </a:rPr>
              <a:t>véhicule</a:t>
            </a:r>
            <a:r>
              <a:rPr sz="2000" kern="0" spc="-13" dirty="0">
                <a:solidFill>
                  <a:srgbClr val="002060"/>
                </a:solidFill>
                <a:latin typeface="Arial MT"/>
                <a:cs typeface="Arial MT"/>
              </a:rPr>
              <a:t>.</a:t>
            </a:r>
            <a:endParaRPr sz="2000" kern="0" dirty="0">
              <a:solidFill>
                <a:srgbClr val="002060"/>
              </a:solidFill>
              <a:latin typeface="Arial MT"/>
              <a:cs typeface="Arial MT"/>
            </a:endParaRPr>
          </a:p>
        </p:txBody>
      </p:sp>
      <p:sp>
        <p:nvSpPr>
          <p:cNvPr id="3" name="object 4">
            <a:extLst>
              <a:ext uri="{FF2B5EF4-FFF2-40B4-BE49-F238E27FC236}">
                <a16:creationId xmlns:a16="http://schemas.microsoft.com/office/drawing/2014/main" id="{16F02BB0-9FAA-373A-D0EC-A722099BA46D}"/>
              </a:ext>
            </a:extLst>
          </p:cNvPr>
          <p:cNvSpPr txBox="1"/>
          <p:nvPr/>
        </p:nvSpPr>
        <p:spPr>
          <a:xfrm>
            <a:off x="549073" y="1409204"/>
            <a:ext cx="4110572" cy="385961"/>
          </a:xfrm>
          <a:prstGeom prst="rect">
            <a:avLst/>
          </a:prstGeom>
        </p:spPr>
        <p:txBody>
          <a:bodyPr vert="horz" wrap="square" lIns="0" tIns="16912" rIns="0" bIns="0" rtlCol="0">
            <a:spAutoFit/>
          </a:bodyPr>
          <a:lstStyle/>
          <a:p>
            <a:pPr marL="16913">
              <a:spcBef>
                <a:spcPts val="133"/>
              </a:spcBef>
            </a:pPr>
            <a:r>
              <a:rPr sz="2397" b="1" kern="0" dirty="0">
                <a:solidFill>
                  <a:srgbClr val="002060"/>
                </a:solidFill>
                <a:highlight>
                  <a:srgbClr val="F6DA0A"/>
                </a:highlight>
                <a:latin typeface="Arial"/>
                <a:cs typeface="Arial"/>
              </a:rPr>
              <a:t>Que</a:t>
            </a:r>
            <a:r>
              <a:rPr sz="2397" b="1" kern="0" spc="-7" dirty="0">
                <a:solidFill>
                  <a:srgbClr val="002060"/>
                </a:solidFill>
                <a:highlight>
                  <a:srgbClr val="F6DA0A"/>
                </a:highlight>
                <a:latin typeface="Arial"/>
                <a:cs typeface="Arial"/>
              </a:rPr>
              <a:t> </a:t>
            </a:r>
            <a:r>
              <a:rPr sz="2397" b="1" kern="0" dirty="0">
                <a:solidFill>
                  <a:srgbClr val="002060"/>
                </a:solidFill>
                <a:highlight>
                  <a:srgbClr val="F6DA0A"/>
                </a:highlight>
                <a:latin typeface="Arial"/>
                <a:cs typeface="Arial"/>
              </a:rPr>
              <a:t>faut-il</a:t>
            </a:r>
            <a:r>
              <a:rPr sz="2397" b="1" kern="0" spc="-33" dirty="0">
                <a:solidFill>
                  <a:srgbClr val="002060"/>
                </a:solidFill>
                <a:highlight>
                  <a:srgbClr val="F6DA0A"/>
                </a:highlight>
                <a:latin typeface="Arial"/>
                <a:cs typeface="Arial"/>
              </a:rPr>
              <a:t> </a:t>
            </a:r>
            <a:r>
              <a:rPr sz="2397" b="1" kern="0" dirty="0">
                <a:solidFill>
                  <a:srgbClr val="002060"/>
                </a:solidFill>
                <a:highlight>
                  <a:srgbClr val="F6DA0A"/>
                </a:highlight>
                <a:latin typeface="Arial"/>
                <a:cs typeface="Arial"/>
              </a:rPr>
              <a:t>que</a:t>
            </a:r>
            <a:r>
              <a:rPr sz="2397" b="1" kern="0" spc="-33" dirty="0">
                <a:solidFill>
                  <a:srgbClr val="002060"/>
                </a:solidFill>
                <a:highlight>
                  <a:srgbClr val="F6DA0A"/>
                </a:highlight>
                <a:latin typeface="Arial"/>
                <a:cs typeface="Arial"/>
              </a:rPr>
              <a:t> </a:t>
            </a:r>
            <a:r>
              <a:rPr sz="2397" b="1" kern="0" dirty="0">
                <a:solidFill>
                  <a:srgbClr val="002060"/>
                </a:solidFill>
                <a:highlight>
                  <a:srgbClr val="F6DA0A"/>
                </a:highlight>
                <a:latin typeface="Arial"/>
                <a:cs typeface="Arial"/>
              </a:rPr>
              <a:t>je</a:t>
            </a:r>
            <a:r>
              <a:rPr sz="2397" b="1" kern="0" spc="-27" dirty="0">
                <a:solidFill>
                  <a:srgbClr val="002060"/>
                </a:solidFill>
                <a:highlight>
                  <a:srgbClr val="F6DA0A"/>
                </a:highlight>
                <a:latin typeface="Arial"/>
                <a:cs typeface="Arial"/>
              </a:rPr>
              <a:t> </a:t>
            </a:r>
            <a:r>
              <a:rPr sz="2397" b="1" kern="0" dirty="0">
                <a:solidFill>
                  <a:srgbClr val="002060"/>
                </a:solidFill>
                <a:highlight>
                  <a:srgbClr val="F6DA0A"/>
                </a:highlight>
                <a:latin typeface="Arial"/>
                <a:cs typeface="Arial"/>
              </a:rPr>
              <a:t>respecte</a:t>
            </a:r>
            <a:r>
              <a:rPr sz="2397" b="1" kern="0" spc="-33" dirty="0">
                <a:solidFill>
                  <a:srgbClr val="002060"/>
                </a:solidFill>
                <a:highlight>
                  <a:srgbClr val="F6DA0A"/>
                </a:highlight>
                <a:latin typeface="Arial"/>
                <a:cs typeface="Arial"/>
              </a:rPr>
              <a:t> </a:t>
            </a:r>
            <a:r>
              <a:rPr sz="2397" b="1" kern="0" spc="-67" dirty="0">
                <a:solidFill>
                  <a:srgbClr val="002060"/>
                </a:solidFill>
                <a:highlight>
                  <a:srgbClr val="F6DA0A"/>
                </a:highlight>
                <a:latin typeface="Arial"/>
                <a:cs typeface="Arial"/>
              </a:rPr>
              <a:t>?</a:t>
            </a:r>
            <a:endParaRPr sz="2397" kern="0" dirty="0">
              <a:solidFill>
                <a:srgbClr val="002060"/>
              </a:solidFill>
              <a:highlight>
                <a:srgbClr val="F6DA0A"/>
              </a:highlight>
              <a:latin typeface="Arial"/>
              <a:cs typeface="Arial"/>
            </a:endParaRPr>
          </a:p>
        </p:txBody>
      </p:sp>
      <p:pic>
        <p:nvPicPr>
          <p:cNvPr id="9" name="object 5">
            <a:extLst>
              <a:ext uri="{FF2B5EF4-FFF2-40B4-BE49-F238E27FC236}">
                <a16:creationId xmlns:a16="http://schemas.microsoft.com/office/drawing/2014/main" id="{0C90ED5D-1268-A6C8-ED03-A77FF4AA5E13}"/>
              </a:ext>
            </a:extLst>
          </p:cNvPr>
          <p:cNvPicPr/>
          <p:nvPr/>
        </p:nvPicPr>
        <p:blipFill>
          <a:blip r:embed="rId2" cstate="print"/>
          <a:stretch>
            <a:fillRect/>
          </a:stretch>
        </p:blipFill>
        <p:spPr>
          <a:xfrm>
            <a:off x="517788" y="2315557"/>
            <a:ext cx="3643153" cy="3140616"/>
          </a:xfrm>
          <a:prstGeom prst="rect">
            <a:avLst/>
          </a:prstGeom>
        </p:spPr>
      </p:pic>
      <p:pic>
        <p:nvPicPr>
          <p:cNvPr id="11" name="object 7">
            <a:extLst>
              <a:ext uri="{FF2B5EF4-FFF2-40B4-BE49-F238E27FC236}">
                <a16:creationId xmlns:a16="http://schemas.microsoft.com/office/drawing/2014/main" id="{91BB63F8-0056-1AC8-EDB5-F9F8AD254756}"/>
              </a:ext>
            </a:extLst>
          </p:cNvPr>
          <p:cNvPicPr/>
          <p:nvPr/>
        </p:nvPicPr>
        <p:blipFill>
          <a:blip r:embed="rId3"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3741884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respectons scrupuleusement les</a:t>
            </a:r>
            <a:br>
              <a:rPr lang="fr-FR" sz="3200" dirty="0"/>
            </a:br>
            <a:r>
              <a:rPr lang="fr-FR" sz="3200" dirty="0"/>
              <a:t>règles de sécurité pour le gonflage des pneus.</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3</a:t>
            </a:r>
          </a:p>
        </p:txBody>
      </p:sp>
      <p:sp>
        <p:nvSpPr>
          <p:cNvPr id="3" name="object 4">
            <a:extLst>
              <a:ext uri="{FF2B5EF4-FFF2-40B4-BE49-F238E27FC236}">
                <a16:creationId xmlns:a16="http://schemas.microsoft.com/office/drawing/2014/main" id="{16F02BB0-9FAA-373A-D0EC-A722099BA46D}"/>
              </a:ext>
            </a:extLst>
          </p:cNvPr>
          <p:cNvSpPr txBox="1"/>
          <p:nvPr/>
        </p:nvSpPr>
        <p:spPr>
          <a:xfrm>
            <a:off x="549073" y="1208846"/>
            <a:ext cx="7179486" cy="385961"/>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highlight>
                  <a:srgbClr val="F6DA0A"/>
                </a:highlight>
                <a:latin typeface="Arial"/>
                <a:cs typeface="Arial"/>
              </a:rPr>
              <a:t>Pourquoi dois-je appliquer cette Règle Vitale ?</a:t>
            </a:r>
          </a:p>
        </p:txBody>
      </p:sp>
      <p:sp>
        <p:nvSpPr>
          <p:cNvPr id="4" name="object 3">
            <a:extLst>
              <a:ext uri="{FF2B5EF4-FFF2-40B4-BE49-F238E27FC236}">
                <a16:creationId xmlns:a16="http://schemas.microsoft.com/office/drawing/2014/main" id="{196C11B1-590F-F333-DA70-CD7BF1EDF003}"/>
              </a:ext>
            </a:extLst>
          </p:cNvPr>
          <p:cNvSpPr txBox="1"/>
          <p:nvPr/>
        </p:nvSpPr>
        <p:spPr>
          <a:xfrm>
            <a:off x="685268" y="1208846"/>
            <a:ext cx="11389534" cy="5081862"/>
          </a:xfrm>
          <a:prstGeom prst="rect">
            <a:avLst/>
          </a:prstGeom>
        </p:spPr>
        <p:txBody>
          <a:bodyPr vert="horz" wrap="square" lIns="0" tIns="16912" rIns="0" bIns="0" rtlCol="0">
            <a:spAutoFit/>
          </a:bodyPr>
          <a:lstStyle/>
          <a:p>
            <a:pPr marL="16913">
              <a:spcBef>
                <a:spcPts val="133"/>
              </a:spcBef>
            </a:pPr>
            <a:r>
              <a:rPr lang="fr-FR" sz="2397" b="1" kern="0" dirty="0">
                <a:solidFill>
                  <a:srgbClr val="339933"/>
                </a:solidFill>
                <a:latin typeface="Arial" panose="020B0604020202020204" pitchFamily="34" charset="0"/>
                <a:cs typeface="Arial" panose="020B0604020202020204" pitchFamily="34" charset="0"/>
              </a:rPr>
              <a:t> </a:t>
            </a:r>
            <a:endParaRPr sz="2397" kern="0" dirty="0">
              <a:solidFill>
                <a:sysClr val="windowText" lastClr="000000"/>
              </a:solidFill>
              <a:latin typeface="Arial" panose="020B0604020202020204" pitchFamily="34" charset="0"/>
              <a:cs typeface="Arial" panose="020B0604020202020204" pitchFamily="34" charset="0"/>
            </a:endParaRPr>
          </a:p>
          <a:p>
            <a:pPr marL="4975684">
              <a:spcBef>
                <a:spcPts val="1531"/>
              </a:spcBef>
            </a:pPr>
            <a:r>
              <a:rPr sz="1864" b="1" kern="0" dirty="0">
                <a:solidFill>
                  <a:srgbClr val="164193"/>
                </a:solidFill>
                <a:latin typeface="Arial" panose="020B0604020202020204" pitchFamily="34" charset="0"/>
                <a:cs typeface="Arial" panose="020B0604020202020204" pitchFamily="34" charset="0"/>
              </a:rPr>
              <a:t>Très</a:t>
            </a:r>
            <a:r>
              <a:rPr sz="1864" b="1" kern="0" spc="-93"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souvent,</a:t>
            </a:r>
            <a:r>
              <a:rPr sz="1864" b="1" kern="0" spc="-13"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l’éclatement</a:t>
            </a:r>
            <a:r>
              <a:rPr sz="1864" b="1" kern="0" spc="-40"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de</a:t>
            </a:r>
            <a:r>
              <a:rPr sz="1864" b="1" kern="0" spc="-93"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pneus</a:t>
            </a:r>
            <a:r>
              <a:rPr sz="1864" b="1" kern="0" spc="-60" dirty="0">
                <a:solidFill>
                  <a:srgbClr val="164193"/>
                </a:solidFill>
                <a:latin typeface="Arial" panose="020B0604020202020204" pitchFamily="34" charset="0"/>
                <a:cs typeface="Arial" panose="020B0604020202020204" pitchFamily="34" charset="0"/>
              </a:rPr>
              <a:t> </a:t>
            </a:r>
            <a:r>
              <a:rPr sz="1864" b="1" kern="0" spc="-27" dirty="0">
                <a:solidFill>
                  <a:srgbClr val="164193"/>
                </a:solidFill>
                <a:latin typeface="Arial" panose="020B0604020202020204" pitchFamily="34" charset="0"/>
                <a:cs typeface="Arial" panose="020B0604020202020204" pitchFamily="34" charset="0"/>
              </a:rPr>
              <a:t>peut</a:t>
            </a:r>
            <a:endParaRPr sz="1864" kern="0" dirty="0">
              <a:solidFill>
                <a:sysClr val="windowText" lastClr="000000"/>
              </a:solidFill>
              <a:latin typeface="Arial" panose="020B0604020202020204" pitchFamily="34" charset="0"/>
              <a:cs typeface="Arial" panose="020B0604020202020204" pitchFamily="34" charset="0"/>
            </a:endParaRPr>
          </a:p>
          <a:p>
            <a:pPr marL="4975684"/>
            <a:r>
              <a:rPr sz="1864" b="1" kern="0" dirty="0">
                <a:solidFill>
                  <a:srgbClr val="164193"/>
                </a:solidFill>
                <a:latin typeface="Arial" panose="020B0604020202020204" pitchFamily="34" charset="0"/>
                <a:cs typeface="Arial" panose="020B0604020202020204" pitchFamily="34" charset="0"/>
              </a:rPr>
              <a:t>entraîner</a:t>
            </a:r>
            <a:r>
              <a:rPr sz="1864" b="1" kern="0" spc="7"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la</a:t>
            </a:r>
            <a:r>
              <a:rPr sz="1864" b="1" kern="0" spc="-47"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mort</a:t>
            </a:r>
            <a:r>
              <a:rPr sz="1864" b="1" kern="0" spc="-47"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par</a:t>
            </a:r>
            <a:r>
              <a:rPr sz="1864" b="1" kern="0" spc="-40" dirty="0">
                <a:solidFill>
                  <a:srgbClr val="164193"/>
                </a:solidFill>
                <a:latin typeface="Arial" panose="020B0604020202020204" pitchFamily="34" charset="0"/>
                <a:cs typeface="Arial" panose="020B0604020202020204" pitchFamily="34" charset="0"/>
              </a:rPr>
              <a:t> </a:t>
            </a:r>
            <a:r>
              <a:rPr sz="1864" b="1" kern="0" spc="-67" dirty="0">
                <a:solidFill>
                  <a:srgbClr val="164193"/>
                </a:solidFill>
                <a:latin typeface="Arial" panose="020B0604020202020204" pitchFamily="34" charset="0"/>
                <a:cs typeface="Arial" panose="020B0604020202020204" pitchFamily="34" charset="0"/>
              </a:rPr>
              <a:t>:</a:t>
            </a:r>
            <a:endParaRPr sz="1864" kern="0" dirty="0">
              <a:solidFill>
                <a:sysClr val="windowText" lastClr="000000"/>
              </a:solidFill>
              <a:latin typeface="Arial" panose="020B0604020202020204" pitchFamily="34" charset="0"/>
              <a:cs typeface="Arial" panose="020B0604020202020204" pitchFamily="34" charset="0"/>
            </a:endParaRPr>
          </a:p>
          <a:p>
            <a:pPr marL="5584537" indent="-430425">
              <a:spcBef>
                <a:spcPts val="611"/>
              </a:spcBef>
              <a:buClr>
                <a:srgbClr val="159940"/>
              </a:buClr>
              <a:buSzPct val="85714"/>
              <a:buFontTx/>
              <a:buChar char="•"/>
              <a:tabLst>
                <a:tab pos="5584537" algn="l"/>
              </a:tabLst>
            </a:pPr>
            <a:r>
              <a:rPr sz="1864" kern="0" dirty="0">
                <a:solidFill>
                  <a:srgbClr val="164193"/>
                </a:solidFill>
                <a:latin typeface="Arial" panose="020B0604020202020204" pitchFamily="34" charset="0"/>
                <a:cs typeface="Arial" panose="020B0604020202020204" pitchFamily="34" charset="0"/>
              </a:rPr>
              <a:t>jet</a:t>
            </a:r>
            <a:r>
              <a:rPr sz="1864" kern="0" spc="-2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d’air</a:t>
            </a:r>
            <a:r>
              <a:rPr sz="1864" kern="0" spc="-2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qui</a:t>
            </a:r>
            <a:r>
              <a:rPr sz="1864" kern="0" spc="-40"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endommage</a:t>
            </a:r>
            <a:r>
              <a:rPr sz="1864" kern="0" spc="-2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les</a:t>
            </a:r>
            <a:r>
              <a:rPr sz="1864" kern="0" spc="-20"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organes</a:t>
            </a:r>
            <a:endParaRPr sz="1864" kern="0" dirty="0">
              <a:solidFill>
                <a:sysClr val="windowText" lastClr="000000"/>
              </a:solidFill>
              <a:latin typeface="Arial" panose="020B0604020202020204" pitchFamily="34" charset="0"/>
              <a:cs typeface="Arial" panose="020B0604020202020204" pitchFamily="34" charset="0"/>
            </a:endParaRPr>
          </a:p>
          <a:p>
            <a:pPr marL="5584537" indent="-430425">
              <a:spcBef>
                <a:spcPts val="606"/>
              </a:spcBef>
              <a:buClr>
                <a:srgbClr val="159940"/>
              </a:buClr>
              <a:buSzPct val="85714"/>
              <a:buFontTx/>
              <a:buChar char="•"/>
              <a:tabLst>
                <a:tab pos="5584537" algn="l"/>
              </a:tabLst>
            </a:pPr>
            <a:r>
              <a:rPr sz="1864" kern="0" dirty="0">
                <a:solidFill>
                  <a:srgbClr val="164193"/>
                </a:solidFill>
                <a:latin typeface="Arial" panose="020B0604020202020204" pitchFamily="34" charset="0"/>
                <a:cs typeface="Arial" panose="020B0604020202020204" pitchFamily="34" charset="0"/>
              </a:rPr>
              <a:t>projection</a:t>
            </a:r>
            <a:r>
              <a:rPr sz="1864" kern="0" spc="-2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du</a:t>
            </a:r>
            <a:r>
              <a:rPr sz="1864" kern="0" spc="-4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corps</a:t>
            </a:r>
            <a:r>
              <a:rPr sz="1864" kern="0" spc="-4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(contre</a:t>
            </a:r>
            <a:r>
              <a:rPr sz="1864" kern="0" spc="-2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un</a:t>
            </a:r>
            <a:r>
              <a:rPr sz="1864" kern="0" spc="-4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obstacle,</a:t>
            </a:r>
            <a:r>
              <a:rPr sz="1864" kern="0" spc="-1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un</a:t>
            </a:r>
            <a:r>
              <a:rPr sz="1864" kern="0" spc="-47" dirty="0">
                <a:solidFill>
                  <a:srgbClr val="164193"/>
                </a:solidFill>
                <a:latin typeface="Arial" panose="020B0604020202020204" pitchFamily="34" charset="0"/>
                <a:cs typeface="Arial" panose="020B0604020202020204" pitchFamily="34" charset="0"/>
              </a:rPr>
              <a:t> </a:t>
            </a:r>
            <a:r>
              <a:rPr sz="1864" kern="0" spc="-27" dirty="0">
                <a:solidFill>
                  <a:srgbClr val="164193"/>
                </a:solidFill>
                <a:latin typeface="Arial" panose="020B0604020202020204" pitchFamily="34" charset="0"/>
                <a:cs typeface="Arial" panose="020B0604020202020204" pitchFamily="34" charset="0"/>
              </a:rPr>
              <a:t>mur)</a:t>
            </a:r>
            <a:endParaRPr sz="1864" kern="0" dirty="0">
              <a:solidFill>
                <a:sysClr val="windowText" lastClr="000000"/>
              </a:solidFill>
              <a:latin typeface="Arial" panose="020B0604020202020204" pitchFamily="34" charset="0"/>
              <a:cs typeface="Arial" panose="020B0604020202020204" pitchFamily="34" charset="0"/>
            </a:endParaRPr>
          </a:p>
          <a:p>
            <a:pPr marL="5584537" indent="-430425">
              <a:spcBef>
                <a:spcPts val="639"/>
              </a:spcBef>
              <a:buClr>
                <a:srgbClr val="159940"/>
              </a:buClr>
              <a:buSzPct val="85714"/>
              <a:buFontTx/>
              <a:buChar char="•"/>
              <a:tabLst>
                <a:tab pos="5584537" algn="l"/>
              </a:tabLst>
            </a:pPr>
            <a:r>
              <a:rPr sz="1864" kern="0" dirty="0">
                <a:solidFill>
                  <a:srgbClr val="164193"/>
                </a:solidFill>
                <a:latin typeface="Arial" panose="020B0604020202020204" pitchFamily="34" charset="0"/>
                <a:cs typeface="Arial" panose="020B0604020202020204" pitchFamily="34" charset="0"/>
              </a:rPr>
              <a:t>projection</a:t>
            </a:r>
            <a:r>
              <a:rPr sz="1864" kern="0" spc="-2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de</a:t>
            </a:r>
            <a:r>
              <a:rPr sz="1864" kern="0" spc="-4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la</a:t>
            </a:r>
            <a:r>
              <a:rPr sz="1864" kern="0" spc="-6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roue,</a:t>
            </a:r>
            <a:r>
              <a:rPr sz="1864" kern="0" spc="-1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si</a:t>
            </a:r>
            <a:r>
              <a:rPr sz="1864" kern="0" spc="-6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elle</a:t>
            </a:r>
            <a:r>
              <a:rPr sz="1864" kern="0" spc="-4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n’est</a:t>
            </a:r>
            <a:r>
              <a:rPr sz="1864" kern="0" spc="-4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pas</a:t>
            </a:r>
            <a:r>
              <a:rPr sz="1864" kern="0" spc="-40"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fixée</a:t>
            </a:r>
            <a:endParaRPr sz="1864" kern="0" dirty="0">
              <a:solidFill>
                <a:sysClr val="windowText" lastClr="000000"/>
              </a:solidFill>
              <a:latin typeface="Arial" panose="020B0604020202020204" pitchFamily="34" charset="0"/>
              <a:cs typeface="Arial" panose="020B0604020202020204" pitchFamily="34" charset="0"/>
            </a:endParaRPr>
          </a:p>
          <a:p>
            <a:pPr marL="5584537" indent="-430425">
              <a:spcBef>
                <a:spcPts val="611"/>
              </a:spcBef>
              <a:buClr>
                <a:srgbClr val="159940"/>
              </a:buClr>
              <a:buSzPct val="85714"/>
              <a:buFontTx/>
              <a:buChar char="•"/>
              <a:tabLst>
                <a:tab pos="5584537" algn="l"/>
              </a:tabLst>
            </a:pPr>
            <a:r>
              <a:rPr sz="1864" kern="0" dirty="0">
                <a:solidFill>
                  <a:srgbClr val="164193"/>
                </a:solidFill>
                <a:latin typeface="Arial" panose="020B0604020202020204" pitchFamily="34" charset="0"/>
                <a:cs typeface="Arial" panose="020B0604020202020204" pitchFamily="34" charset="0"/>
              </a:rPr>
              <a:t>propulsion</a:t>
            </a:r>
            <a:r>
              <a:rPr sz="1864" kern="0" spc="-1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de</a:t>
            </a:r>
            <a:r>
              <a:rPr sz="1864" kern="0" spc="-3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débris par</a:t>
            </a:r>
            <a:r>
              <a:rPr sz="1864" kern="0" spc="-4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un</a:t>
            </a:r>
            <a:r>
              <a:rPr sz="1864" kern="0" spc="-6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jet</a:t>
            </a:r>
            <a:r>
              <a:rPr sz="1864" kern="0" spc="-33" dirty="0">
                <a:solidFill>
                  <a:srgbClr val="164193"/>
                </a:solidFill>
                <a:latin typeface="Arial" panose="020B0604020202020204" pitchFamily="34" charset="0"/>
                <a:cs typeface="Arial" panose="020B0604020202020204" pitchFamily="34" charset="0"/>
              </a:rPr>
              <a:t> </a:t>
            </a:r>
            <a:r>
              <a:rPr sz="1864" kern="0" spc="-27" dirty="0">
                <a:solidFill>
                  <a:srgbClr val="164193"/>
                </a:solidFill>
                <a:latin typeface="Arial" panose="020B0604020202020204" pitchFamily="34" charset="0"/>
                <a:cs typeface="Arial" panose="020B0604020202020204" pitchFamily="34" charset="0"/>
              </a:rPr>
              <a:t>d’air</a:t>
            </a:r>
            <a:endParaRPr sz="1864" kern="0" dirty="0">
              <a:solidFill>
                <a:sysClr val="windowText" lastClr="000000"/>
              </a:solidFill>
              <a:latin typeface="Arial" panose="020B0604020202020204" pitchFamily="34" charset="0"/>
              <a:cs typeface="Arial" panose="020B0604020202020204" pitchFamily="34" charset="0"/>
            </a:endParaRPr>
          </a:p>
          <a:p>
            <a:pPr>
              <a:spcBef>
                <a:spcPts val="253"/>
              </a:spcBef>
            </a:pPr>
            <a:endParaRPr sz="1864" kern="0" dirty="0">
              <a:solidFill>
                <a:sysClr val="windowText" lastClr="000000"/>
              </a:solidFill>
              <a:latin typeface="Arial" panose="020B0604020202020204" pitchFamily="34" charset="0"/>
              <a:cs typeface="Arial" panose="020B0604020202020204" pitchFamily="34" charset="0"/>
            </a:endParaRPr>
          </a:p>
          <a:p>
            <a:pPr marL="4975684"/>
            <a:r>
              <a:rPr sz="1864" kern="0" dirty="0">
                <a:solidFill>
                  <a:srgbClr val="164193"/>
                </a:solidFill>
                <a:latin typeface="Arial" panose="020B0604020202020204" pitchFamily="34" charset="0"/>
                <a:cs typeface="Arial" panose="020B0604020202020204" pitchFamily="34" charset="0"/>
              </a:rPr>
              <a:t>En</a:t>
            </a:r>
            <a:r>
              <a:rPr sz="1864" kern="0" spc="-4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raison</a:t>
            </a:r>
            <a:r>
              <a:rPr sz="1864" kern="0" spc="-3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de</a:t>
            </a:r>
            <a:r>
              <a:rPr sz="1864" kern="0" spc="-3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leur</a:t>
            </a:r>
            <a:r>
              <a:rPr sz="1864" kern="0" spc="-4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volume</a:t>
            </a:r>
            <a:r>
              <a:rPr sz="1864" kern="0" spc="-6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d’air, </a:t>
            </a:r>
            <a:r>
              <a:rPr sz="1864" b="1" kern="0" dirty="0">
                <a:solidFill>
                  <a:srgbClr val="164193"/>
                </a:solidFill>
                <a:latin typeface="Arial" panose="020B0604020202020204" pitchFamily="34" charset="0"/>
                <a:cs typeface="Arial" panose="020B0604020202020204" pitchFamily="34" charset="0"/>
              </a:rPr>
              <a:t>les</a:t>
            </a:r>
            <a:r>
              <a:rPr sz="1864" b="1" kern="0" spc="-60"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pneus</a:t>
            </a:r>
            <a:r>
              <a:rPr sz="1864" b="1" kern="0" spc="-7" dirty="0">
                <a:solidFill>
                  <a:srgbClr val="164193"/>
                </a:solidFill>
                <a:latin typeface="Arial" panose="020B0604020202020204" pitchFamily="34" charset="0"/>
                <a:cs typeface="Arial" panose="020B0604020202020204" pitchFamily="34" charset="0"/>
              </a:rPr>
              <a:t> </a:t>
            </a:r>
            <a:r>
              <a:rPr sz="1864" b="1" kern="0" spc="-13" dirty="0">
                <a:solidFill>
                  <a:srgbClr val="164193"/>
                </a:solidFill>
                <a:latin typeface="Arial" panose="020B0604020202020204" pitchFamily="34" charset="0"/>
                <a:cs typeface="Arial" panose="020B0604020202020204" pitchFamily="34" charset="0"/>
              </a:rPr>
              <a:t>poids</a:t>
            </a:r>
            <a:endParaRPr sz="1864" kern="0" dirty="0">
              <a:solidFill>
                <a:sysClr val="windowText" lastClr="000000"/>
              </a:solidFill>
              <a:latin typeface="Arial" panose="020B0604020202020204" pitchFamily="34" charset="0"/>
              <a:cs typeface="Arial" panose="020B0604020202020204" pitchFamily="34" charset="0"/>
            </a:endParaRPr>
          </a:p>
          <a:p>
            <a:pPr marL="4975684"/>
            <a:r>
              <a:rPr sz="1864" b="1" kern="0" dirty="0">
                <a:solidFill>
                  <a:srgbClr val="164193"/>
                </a:solidFill>
                <a:latin typeface="Arial" panose="020B0604020202020204" pitchFamily="34" charset="0"/>
                <a:cs typeface="Arial" panose="020B0604020202020204" pitchFamily="34" charset="0"/>
              </a:rPr>
              <a:t>lourds</a:t>
            </a:r>
            <a:r>
              <a:rPr sz="1864" b="1" kern="0" spc="-53"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sont</a:t>
            </a:r>
            <a:r>
              <a:rPr sz="1864" b="1" kern="0" spc="-73"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beaucoup</a:t>
            </a:r>
            <a:r>
              <a:rPr sz="1864" b="1" kern="0" spc="-27" dirty="0">
                <a:solidFill>
                  <a:srgbClr val="164193"/>
                </a:solidFill>
                <a:latin typeface="Arial" panose="020B0604020202020204" pitchFamily="34" charset="0"/>
                <a:cs typeface="Arial" panose="020B0604020202020204" pitchFamily="34" charset="0"/>
              </a:rPr>
              <a:t> </a:t>
            </a:r>
            <a:r>
              <a:rPr sz="1864" b="1" kern="0" dirty="0">
                <a:solidFill>
                  <a:srgbClr val="164193"/>
                </a:solidFill>
                <a:latin typeface="Arial" panose="020B0604020202020204" pitchFamily="34" charset="0"/>
                <a:cs typeface="Arial" panose="020B0604020202020204" pitchFamily="34" charset="0"/>
              </a:rPr>
              <a:t>plus</a:t>
            </a:r>
            <a:r>
              <a:rPr sz="1864" b="1" kern="0" spc="-47" dirty="0">
                <a:solidFill>
                  <a:srgbClr val="164193"/>
                </a:solidFill>
                <a:latin typeface="Arial" panose="020B0604020202020204" pitchFamily="34" charset="0"/>
                <a:cs typeface="Arial" panose="020B0604020202020204" pitchFamily="34" charset="0"/>
              </a:rPr>
              <a:t> </a:t>
            </a:r>
            <a:r>
              <a:rPr sz="1864" b="1" kern="0" spc="-13" dirty="0">
                <a:solidFill>
                  <a:srgbClr val="164193"/>
                </a:solidFill>
                <a:latin typeface="Arial" panose="020B0604020202020204" pitchFamily="34" charset="0"/>
                <a:cs typeface="Arial" panose="020B0604020202020204" pitchFamily="34" charset="0"/>
              </a:rPr>
              <a:t>dangereux.</a:t>
            </a:r>
            <a:endParaRPr sz="1864" kern="0" dirty="0">
              <a:solidFill>
                <a:sysClr val="windowText" lastClr="000000"/>
              </a:solidFill>
              <a:latin typeface="Arial" panose="020B0604020202020204" pitchFamily="34" charset="0"/>
              <a:cs typeface="Arial" panose="020B0604020202020204" pitchFamily="34" charset="0"/>
            </a:endParaRPr>
          </a:p>
          <a:p>
            <a:pPr marL="4975684" marR="249461">
              <a:spcBef>
                <a:spcPts val="1085"/>
              </a:spcBef>
            </a:pPr>
            <a:r>
              <a:rPr sz="1864" kern="0" dirty="0">
                <a:solidFill>
                  <a:srgbClr val="164193"/>
                </a:solidFill>
                <a:latin typeface="Arial" panose="020B0604020202020204" pitchFamily="34" charset="0"/>
                <a:cs typeface="Arial" panose="020B0604020202020204" pitchFamily="34" charset="0"/>
              </a:rPr>
              <a:t>De</a:t>
            </a:r>
            <a:r>
              <a:rPr sz="1864" kern="0" spc="-7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multiples</a:t>
            </a:r>
            <a:r>
              <a:rPr sz="1864" kern="0" spc="-8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causes</a:t>
            </a:r>
            <a:r>
              <a:rPr sz="1864" kern="0" spc="-3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peuvent</a:t>
            </a:r>
            <a:r>
              <a:rPr sz="1864" kern="0" spc="-4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être</a:t>
            </a:r>
            <a:r>
              <a:rPr sz="1864" kern="0" spc="-6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à</a:t>
            </a:r>
            <a:r>
              <a:rPr sz="1864" kern="0" spc="-8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l’origine</a:t>
            </a:r>
            <a:r>
              <a:rPr sz="1864" kern="0" spc="-40" dirty="0">
                <a:solidFill>
                  <a:srgbClr val="164193"/>
                </a:solidFill>
                <a:latin typeface="Arial" panose="020B0604020202020204" pitchFamily="34" charset="0"/>
                <a:cs typeface="Arial" panose="020B0604020202020204" pitchFamily="34" charset="0"/>
              </a:rPr>
              <a:t> </a:t>
            </a:r>
            <a:r>
              <a:rPr sz="1864" kern="0" spc="-27" dirty="0">
                <a:solidFill>
                  <a:srgbClr val="164193"/>
                </a:solidFill>
                <a:latin typeface="Arial" panose="020B0604020202020204" pitchFamily="34" charset="0"/>
                <a:cs typeface="Arial" panose="020B0604020202020204" pitchFamily="34" charset="0"/>
              </a:rPr>
              <a:t>d’un </a:t>
            </a:r>
            <a:r>
              <a:rPr sz="1864" kern="0" dirty="0">
                <a:solidFill>
                  <a:srgbClr val="164193"/>
                </a:solidFill>
                <a:latin typeface="Arial" panose="020B0604020202020204" pitchFamily="34" charset="0"/>
                <a:cs typeface="Arial" panose="020B0604020202020204" pitchFamily="34" charset="0"/>
              </a:rPr>
              <a:t>éclatement</a:t>
            </a:r>
            <a:r>
              <a:rPr sz="1864" kern="0" spc="-1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de</a:t>
            </a:r>
            <a:r>
              <a:rPr sz="1864" kern="0" spc="-6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pneus</a:t>
            </a:r>
            <a:r>
              <a:rPr sz="1864" kern="0" spc="-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a:t>
            </a:r>
            <a:r>
              <a:rPr sz="1864" kern="0" spc="-6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roulage</a:t>
            </a:r>
            <a:r>
              <a:rPr sz="1864" kern="0" spc="-2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prolongé</a:t>
            </a:r>
            <a:r>
              <a:rPr sz="1864" kern="0" spc="-1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à</a:t>
            </a:r>
            <a:r>
              <a:rPr sz="1864" kern="0" spc="-40"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pression insuffisante</a:t>
            </a:r>
            <a:r>
              <a:rPr sz="1864" kern="0" spc="-6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et/ou</a:t>
            </a:r>
            <a:r>
              <a:rPr sz="1864" kern="0" spc="-6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charge</a:t>
            </a:r>
            <a:r>
              <a:rPr sz="1864" kern="0" spc="-8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excessive</a:t>
            </a:r>
            <a:r>
              <a:rPr sz="1864" kern="0" spc="-3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ayant</a:t>
            </a:r>
            <a:r>
              <a:rPr sz="1864" kern="0" spc="-7"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provoqué </a:t>
            </a:r>
            <a:r>
              <a:rPr sz="1864" kern="0" dirty="0">
                <a:solidFill>
                  <a:srgbClr val="164193"/>
                </a:solidFill>
                <a:latin typeface="Arial" panose="020B0604020202020204" pitchFamily="34" charset="0"/>
                <a:cs typeface="Arial" panose="020B0604020202020204" pitchFamily="34" charset="0"/>
              </a:rPr>
              <a:t>un</a:t>
            </a:r>
            <a:r>
              <a:rPr sz="1864" kern="0" spc="-53"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échauffement</a:t>
            </a:r>
            <a:r>
              <a:rPr sz="1864" kern="0" spc="-2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anormal</a:t>
            </a:r>
            <a:r>
              <a:rPr sz="1864" kern="0" spc="-4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de</a:t>
            </a:r>
            <a:r>
              <a:rPr sz="1864" kern="0" spc="-5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la</a:t>
            </a:r>
            <a:r>
              <a:rPr sz="1864" kern="0" spc="-7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carcasse,</a:t>
            </a:r>
            <a:r>
              <a:rPr sz="1864" kern="0" spc="-27" dirty="0">
                <a:solidFill>
                  <a:srgbClr val="164193"/>
                </a:solidFill>
                <a:latin typeface="Arial" panose="020B0604020202020204" pitchFamily="34" charset="0"/>
                <a:cs typeface="Arial" panose="020B0604020202020204" pitchFamily="34" charset="0"/>
              </a:rPr>
              <a:t> </a:t>
            </a:r>
            <a:r>
              <a:rPr sz="1864" kern="0" spc="-33" dirty="0">
                <a:solidFill>
                  <a:srgbClr val="164193"/>
                </a:solidFill>
                <a:latin typeface="Arial" panose="020B0604020202020204" pitchFamily="34" charset="0"/>
                <a:cs typeface="Arial" panose="020B0604020202020204" pitchFamily="34" charset="0"/>
              </a:rPr>
              <a:t>ou </a:t>
            </a:r>
            <a:r>
              <a:rPr sz="1864" kern="0" dirty="0">
                <a:solidFill>
                  <a:srgbClr val="164193"/>
                </a:solidFill>
                <a:latin typeface="Arial" panose="020B0604020202020204" pitchFamily="34" charset="0"/>
                <a:cs typeface="Arial" panose="020B0604020202020204" pitchFamily="34" charset="0"/>
              </a:rPr>
              <a:t>agressions</a:t>
            </a:r>
            <a:r>
              <a:rPr sz="1864" kern="0" spc="-47"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non</a:t>
            </a:r>
            <a:r>
              <a:rPr sz="1864" kern="0" spc="-7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réparées</a:t>
            </a:r>
            <a:r>
              <a:rPr sz="1864" kern="0" spc="-2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avec</a:t>
            </a:r>
            <a:r>
              <a:rPr sz="1864" kern="0" spc="-73"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infiltration</a:t>
            </a:r>
            <a:r>
              <a:rPr sz="1864" kern="0" spc="-47"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d’humidité </a:t>
            </a:r>
            <a:r>
              <a:rPr sz="1864" kern="0" dirty="0">
                <a:solidFill>
                  <a:srgbClr val="164193"/>
                </a:solidFill>
                <a:latin typeface="Arial" panose="020B0604020202020204" pitchFamily="34" charset="0"/>
                <a:cs typeface="Arial" panose="020B0604020202020204" pitchFamily="34" charset="0"/>
              </a:rPr>
              <a:t>et</a:t>
            </a:r>
            <a:r>
              <a:rPr sz="1864" kern="0" spc="-60" dirty="0">
                <a:solidFill>
                  <a:srgbClr val="164193"/>
                </a:solidFill>
                <a:latin typeface="Arial" panose="020B0604020202020204" pitchFamily="34" charset="0"/>
                <a:cs typeface="Arial" panose="020B0604020202020204" pitchFamily="34" charset="0"/>
              </a:rPr>
              <a:t> </a:t>
            </a:r>
            <a:r>
              <a:rPr sz="1864" kern="0" dirty="0">
                <a:solidFill>
                  <a:srgbClr val="164193"/>
                </a:solidFill>
                <a:latin typeface="Arial" panose="020B0604020202020204" pitchFamily="34" charset="0"/>
                <a:cs typeface="Arial" panose="020B0604020202020204" pitchFamily="34" charset="0"/>
              </a:rPr>
              <a:t>d’air,</a:t>
            </a:r>
            <a:r>
              <a:rPr sz="1864" kern="0" spc="-53" dirty="0">
                <a:solidFill>
                  <a:srgbClr val="164193"/>
                </a:solidFill>
                <a:latin typeface="Arial" panose="020B0604020202020204" pitchFamily="34" charset="0"/>
                <a:cs typeface="Arial" panose="020B0604020202020204" pitchFamily="34" charset="0"/>
              </a:rPr>
              <a:t> </a:t>
            </a:r>
            <a:r>
              <a:rPr sz="1864" kern="0" spc="-13" dirty="0">
                <a:solidFill>
                  <a:srgbClr val="164193"/>
                </a:solidFill>
                <a:latin typeface="Arial" panose="020B0604020202020204" pitchFamily="34" charset="0"/>
                <a:cs typeface="Arial" panose="020B0604020202020204" pitchFamily="34" charset="0"/>
              </a:rPr>
              <a:t>oxydation,</a:t>
            </a:r>
            <a:r>
              <a:rPr sz="1864" kern="0" spc="53" dirty="0">
                <a:solidFill>
                  <a:srgbClr val="164193"/>
                </a:solidFill>
                <a:latin typeface="Arial" panose="020B0604020202020204" pitchFamily="34" charset="0"/>
                <a:cs typeface="Arial" panose="020B0604020202020204" pitchFamily="34" charset="0"/>
              </a:rPr>
              <a:t> </a:t>
            </a:r>
            <a:r>
              <a:rPr sz="1864" kern="0" spc="-27" dirty="0">
                <a:solidFill>
                  <a:srgbClr val="164193"/>
                </a:solidFill>
                <a:latin typeface="Arial" panose="020B0604020202020204" pitchFamily="34" charset="0"/>
                <a:cs typeface="Arial" panose="020B0604020202020204" pitchFamily="34" charset="0"/>
              </a:rPr>
              <a:t>etc.</a:t>
            </a:r>
            <a:endParaRPr sz="1864" kern="0" dirty="0">
              <a:solidFill>
                <a:sysClr val="windowText" lastClr="000000"/>
              </a:solidFill>
              <a:latin typeface="Arial" panose="020B0604020202020204" pitchFamily="34" charset="0"/>
              <a:cs typeface="Arial" panose="020B0604020202020204" pitchFamily="34" charset="0"/>
            </a:endParaRPr>
          </a:p>
        </p:txBody>
      </p:sp>
      <p:pic>
        <p:nvPicPr>
          <p:cNvPr id="6" name="object 4">
            <a:extLst>
              <a:ext uri="{FF2B5EF4-FFF2-40B4-BE49-F238E27FC236}">
                <a16:creationId xmlns:a16="http://schemas.microsoft.com/office/drawing/2014/main" id="{366C8592-6D6A-5BEC-8A68-76BEFB70A495}"/>
              </a:ext>
            </a:extLst>
          </p:cNvPr>
          <p:cNvPicPr/>
          <p:nvPr/>
        </p:nvPicPr>
        <p:blipFill>
          <a:blip r:embed="rId2" cstate="print"/>
          <a:stretch>
            <a:fillRect/>
          </a:stretch>
        </p:blipFill>
        <p:spPr>
          <a:xfrm>
            <a:off x="549073" y="2575830"/>
            <a:ext cx="4686040" cy="2574014"/>
          </a:xfrm>
          <a:prstGeom prst="rect">
            <a:avLst/>
          </a:prstGeom>
        </p:spPr>
      </p:pic>
      <p:pic>
        <p:nvPicPr>
          <p:cNvPr id="8" name="object 7">
            <a:extLst>
              <a:ext uri="{FF2B5EF4-FFF2-40B4-BE49-F238E27FC236}">
                <a16:creationId xmlns:a16="http://schemas.microsoft.com/office/drawing/2014/main" id="{01A3EA0B-BA99-CA5E-FF61-FD5B9841FB76}"/>
              </a:ext>
            </a:extLst>
          </p:cNvPr>
          <p:cNvPicPr/>
          <p:nvPr/>
        </p:nvPicPr>
        <p:blipFill>
          <a:blip r:embed="rId3"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403578937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respectons scrupuleusement les</a:t>
            </a:r>
            <a:br>
              <a:rPr lang="fr-FR" sz="3200" dirty="0"/>
            </a:br>
            <a:r>
              <a:rPr lang="fr-FR" sz="3200" dirty="0"/>
              <a:t>règles de sécurité pour le gonflage des pneus.</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3</a:t>
            </a:r>
          </a:p>
        </p:txBody>
      </p:sp>
      <p:sp>
        <p:nvSpPr>
          <p:cNvPr id="3" name="object 4">
            <a:extLst>
              <a:ext uri="{FF2B5EF4-FFF2-40B4-BE49-F238E27FC236}">
                <a16:creationId xmlns:a16="http://schemas.microsoft.com/office/drawing/2014/main" id="{16F02BB0-9FAA-373A-D0EC-A722099BA46D}"/>
              </a:ext>
            </a:extLst>
          </p:cNvPr>
          <p:cNvSpPr txBox="1"/>
          <p:nvPr/>
        </p:nvSpPr>
        <p:spPr>
          <a:xfrm>
            <a:off x="549073" y="1208846"/>
            <a:ext cx="7179486" cy="385961"/>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highlight>
                  <a:srgbClr val="F6DA0A"/>
                </a:highlight>
                <a:latin typeface="Arial"/>
                <a:cs typeface="Arial"/>
              </a:rPr>
              <a:t>Que faut-il que je respecte ?</a:t>
            </a:r>
          </a:p>
        </p:txBody>
      </p:sp>
      <p:sp>
        <p:nvSpPr>
          <p:cNvPr id="4" name="object 3">
            <a:extLst>
              <a:ext uri="{FF2B5EF4-FFF2-40B4-BE49-F238E27FC236}">
                <a16:creationId xmlns:a16="http://schemas.microsoft.com/office/drawing/2014/main" id="{196C11B1-590F-F333-DA70-CD7BF1EDF003}"/>
              </a:ext>
            </a:extLst>
          </p:cNvPr>
          <p:cNvSpPr txBox="1"/>
          <p:nvPr/>
        </p:nvSpPr>
        <p:spPr>
          <a:xfrm>
            <a:off x="4384783" y="1594807"/>
            <a:ext cx="7807217" cy="4536263"/>
          </a:xfrm>
          <a:prstGeom prst="rect">
            <a:avLst/>
          </a:prstGeom>
        </p:spPr>
        <p:txBody>
          <a:bodyPr vert="horz" wrap="square" lIns="0" tIns="16912" rIns="0" bIns="0" rtlCol="0">
            <a:spAutoFit/>
          </a:bodyPr>
          <a:lstStyle/>
          <a:p>
            <a:pPr marL="16913">
              <a:spcBef>
                <a:spcPts val="133"/>
              </a:spcBef>
              <a:buClr>
                <a:srgbClr val="002060"/>
              </a:buClr>
            </a:pPr>
            <a:endParaRPr kern="0" dirty="0">
              <a:solidFill>
                <a:sysClr val="windowText" lastClr="000000"/>
              </a:solidFill>
              <a:latin typeface="Arial" panose="020B0604020202020204" pitchFamily="34" charset="0"/>
              <a:cs typeface="Arial" panose="020B0604020202020204" pitchFamily="34" charset="0"/>
            </a:endParaRPr>
          </a:p>
          <a:p>
            <a:pPr marL="624920" indent="-429580">
              <a:lnSpc>
                <a:spcPts val="1631"/>
              </a:lnSpc>
              <a:spcBef>
                <a:spcPts val="133"/>
              </a:spcBef>
              <a:buClr>
                <a:srgbClr val="002060"/>
              </a:buClr>
              <a:buFont typeface="Wingdings" panose="05000000000000000000" pitchFamily="2" charset="2"/>
              <a:buChar char="§"/>
              <a:tabLst>
                <a:tab pos="624920" algn="l"/>
              </a:tabLst>
            </a:pPr>
            <a:r>
              <a:rPr lang="fr-FR" sz="1600" kern="0" dirty="0">
                <a:solidFill>
                  <a:srgbClr val="164193"/>
                </a:solidFill>
                <a:latin typeface="Arial MT"/>
                <a:cs typeface="Arial MT"/>
              </a:rPr>
              <a:t>Je</a:t>
            </a:r>
            <a:r>
              <a:rPr lang="fr-FR" sz="1600" kern="0" spc="-33" dirty="0">
                <a:solidFill>
                  <a:srgbClr val="164193"/>
                </a:solidFill>
                <a:latin typeface="Arial MT"/>
                <a:cs typeface="Arial MT"/>
              </a:rPr>
              <a:t> </a:t>
            </a:r>
            <a:r>
              <a:rPr lang="fr-FR" sz="1600" kern="0" dirty="0">
                <a:solidFill>
                  <a:srgbClr val="164193"/>
                </a:solidFill>
                <a:latin typeface="Arial MT"/>
                <a:cs typeface="Arial MT"/>
              </a:rPr>
              <a:t>ne</a:t>
            </a:r>
            <a:r>
              <a:rPr lang="fr-FR" sz="1600" kern="0" spc="-47" dirty="0">
                <a:solidFill>
                  <a:srgbClr val="164193"/>
                </a:solidFill>
                <a:latin typeface="Arial MT"/>
                <a:cs typeface="Arial MT"/>
              </a:rPr>
              <a:t> </a:t>
            </a:r>
            <a:r>
              <a:rPr lang="fr-FR" sz="1600" b="1" kern="0" dirty="0">
                <a:solidFill>
                  <a:srgbClr val="164193"/>
                </a:solidFill>
                <a:latin typeface="Arial"/>
                <a:cs typeface="Arial"/>
              </a:rPr>
              <a:t>regonfle</a:t>
            </a:r>
            <a:r>
              <a:rPr lang="fr-FR" sz="1600" b="1" kern="0" spc="-53" dirty="0">
                <a:solidFill>
                  <a:srgbClr val="164193"/>
                </a:solidFill>
                <a:latin typeface="Arial"/>
                <a:cs typeface="Arial"/>
              </a:rPr>
              <a:t> </a:t>
            </a:r>
            <a:r>
              <a:rPr lang="fr-FR" sz="1600" b="1" kern="0" dirty="0">
                <a:solidFill>
                  <a:srgbClr val="164193"/>
                </a:solidFill>
                <a:latin typeface="Arial"/>
                <a:cs typeface="Arial"/>
              </a:rPr>
              <a:t>jamais</a:t>
            </a:r>
            <a:r>
              <a:rPr lang="fr-FR" sz="1600" b="1" kern="0" spc="-27" dirty="0">
                <a:solidFill>
                  <a:srgbClr val="164193"/>
                </a:solidFill>
                <a:latin typeface="Arial"/>
                <a:cs typeface="Arial"/>
              </a:rPr>
              <a:t> </a:t>
            </a:r>
            <a:r>
              <a:rPr lang="fr-FR" sz="1600" b="1" kern="0" dirty="0">
                <a:solidFill>
                  <a:srgbClr val="164193"/>
                </a:solidFill>
                <a:latin typeface="Arial"/>
                <a:cs typeface="Arial"/>
              </a:rPr>
              <a:t>un</a:t>
            </a:r>
            <a:r>
              <a:rPr lang="fr-FR" sz="1600" b="1" kern="0" spc="-13" dirty="0">
                <a:solidFill>
                  <a:srgbClr val="164193"/>
                </a:solidFill>
                <a:latin typeface="Arial"/>
                <a:cs typeface="Arial"/>
              </a:rPr>
              <a:t> </a:t>
            </a:r>
            <a:r>
              <a:rPr lang="fr-FR" sz="1600" b="1" kern="0" dirty="0">
                <a:solidFill>
                  <a:srgbClr val="164193"/>
                </a:solidFill>
                <a:latin typeface="Arial"/>
                <a:cs typeface="Arial"/>
              </a:rPr>
              <a:t>pneu</a:t>
            </a:r>
            <a:r>
              <a:rPr lang="fr-FR" sz="1600" b="1" kern="0" spc="-20" dirty="0">
                <a:solidFill>
                  <a:srgbClr val="164193"/>
                </a:solidFill>
                <a:latin typeface="Arial"/>
                <a:cs typeface="Arial"/>
              </a:rPr>
              <a:t> </a:t>
            </a:r>
            <a:r>
              <a:rPr lang="fr-FR" sz="1600" b="1" kern="0" dirty="0">
                <a:solidFill>
                  <a:srgbClr val="164193"/>
                </a:solidFill>
                <a:latin typeface="Arial"/>
                <a:cs typeface="Arial"/>
              </a:rPr>
              <a:t>si</a:t>
            </a:r>
            <a:r>
              <a:rPr lang="fr-FR" sz="1600" b="1" kern="0" spc="-33" dirty="0">
                <a:solidFill>
                  <a:srgbClr val="164193"/>
                </a:solidFill>
                <a:latin typeface="Arial"/>
                <a:cs typeface="Arial"/>
              </a:rPr>
              <a:t> </a:t>
            </a:r>
            <a:r>
              <a:rPr lang="fr-FR" sz="1600" b="1" kern="0" dirty="0">
                <a:solidFill>
                  <a:srgbClr val="164193"/>
                </a:solidFill>
                <a:latin typeface="Arial"/>
                <a:cs typeface="Arial"/>
              </a:rPr>
              <a:t>sa</a:t>
            </a:r>
            <a:r>
              <a:rPr lang="fr-FR" sz="1600" b="1" kern="0" spc="-53" dirty="0">
                <a:solidFill>
                  <a:srgbClr val="164193"/>
                </a:solidFill>
                <a:latin typeface="Arial"/>
                <a:cs typeface="Arial"/>
              </a:rPr>
              <a:t> </a:t>
            </a:r>
            <a:r>
              <a:rPr lang="fr-FR" sz="1600" b="1" kern="0" dirty="0">
                <a:solidFill>
                  <a:srgbClr val="164193"/>
                </a:solidFill>
                <a:latin typeface="Arial"/>
                <a:cs typeface="Arial"/>
              </a:rPr>
              <a:t>pression</a:t>
            </a:r>
            <a:r>
              <a:rPr lang="fr-FR" sz="1600" b="1" kern="0" spc="-73" dirty="0">
                <a:solidFill>
                  <a:srgbClr val="164193"/>
                </a:solidFill>
                <a:latin typeface="Arial"/>
                <a:cs typeface="Arial"/>
              </a:rPr>
              <a:t> </a:t>
            </a:r>
            <a:r>
              <a:rPr lang="fr-FR" sz="1600" b="1" kern="0" dirty="0">
                <a:solidFill>
                  <a:srgbClr val="164193"/>
                </a:solidFill>
                <a:latin typeface="Arial"/>
                <a:cs typeface="Arial"/>
              </a:rPr>
              <a:t>est</a:t>
            </a:r>
            <a:r>
              <a:rPr lang="fr-FR" sz="1600" b="1" kern="0" spc="-47" dirty="0">
                <a:solidFill>
                  <a:srgbClr val="164193"/>
                </a:solidFill>
                <a:latin typeface="Arial"/>
                <a:cs typeface="Arial"/>
              </a:rPr>
              <a:t> </a:t>
            </a:r>
            <a:r>
              <a:rPr lang="fr-FR" sz="1600" b="1" kern="0" dirty="0">
                <a:solidFill>
                  <a:srgbClr val="164193"/>
                </a:solidFill>
                <a:latin typeface="Arial"/>
                <a:cs typeface="Arial"/>
              </a:rPr>
              <a:t>inférieure </a:t>
            </a:r>
            <a:r>
              <a:rPr lang="fr-FR" sz="1600" b="1" kern="0" spc="-67" dirty="0">
                <a:solidFill>
                  <a:srgbClr val="164193"/>
                </a:solidFill>
                <a:latin typeface="Arial"/>
                <a:cs typeface="Arial"/>
              </a:rPr>
              <a:t>à</a:t>
            </a:r>
            <a:endParaRPr lang="fr-FR" sz="1600" kern="0" dirty="0">
              <a:solidFill>
                <a:sysClr val="windowText" lastClr="000000"/>
              </a:solidFill>
              <a:latin typeface="Arial"/>
              <a:cs typeface="Arial"/>
            </a:endParaRPr>
          </a:p>
          <a:p>
            <a:pPr marL="625766">
              <a:lnSpc>
                <a:spcPts val="1631"/>
              </a:lnSpc>
              <a:buClr>
                <a:srgbClr val="002060"/>
              </a:buClr>
            </a:pPr>
            <a:r>
              <a:rPr lang="fr-FR" sz="1600" b="1" kern="0" dirty="0">
                <a:solidFill>
                  <a:srgbClr val="164193"/>
                </a:solidFill>
                <a:latin typeface="Arial"/>
                <a:cs typeface="Arial"/>
              </a:rPr>
              <a:t>25</a:t>
            </a:r>
            <a:r>
              <a:rPr lang="fr-FR" sz="1600" b="1" kern="0" spc="-27" dirty="0">
                <a:solidFill>
                  <a:srgbClr val="164193"/>
                </a:solidFill>
                <a:latin typeface="Arial"/>
                <a:cs typeface="Arial"/>
              </a:rPr>
              <a:t> </a:t>
            </a:r>
            <a:r>
              <a:rPr lang="fr-FR" sz="1600" b="1" kern="0" dirty="0">
                <a:solidFill>
                  <a:srgbClr val="164193"/>
                </a:solidFill>
                <a:latin typeface="Arial"/>
                <a:cs typeface="Arial"/>
              </a:rPr>
              <a:t>%</a:t>
            </a:r>
            <a:r>
              <a:rPr lang="fr-FR" sz="1600" b="1" kern="0" spc="20" dirty="0">
                <a:solidFill>
                  <a:srgbClr val="164193"/>
                </a:solidFill>
                <a:latin typeface="Arial"/>
                <a:cs typeface="Arial"/>
              </a:rPr>
              <a:t> </a:t>
            </a:r>
            <a:r>
              <a:rPr lang="fr-FR" sz="1600" kern="0" dirty="0">
                <a:solidFill>
                  <a:srgbClr val="164193"/>
                </a:solidFill>
                <a:latin typeface="Arial MT"/>
                <a:cs typeface="Arial MT"/>
              </a:rPr>
              <a:t>de</a:t>
            </a:r>
            <a:r>
              <a:rPr lang="fr-FR" sz="1600" kern="0" spc="-20" dirty="0">
                <a:solidFill>
                  <a:srgbClr val="164193"/>
                </a:solidFill>
                <a:latin typeface="Arial MT"/>
                <a:cs typeface="Arial MT"/>
              </a:rPr>
              <a:t> </a:t>
            </a:r>
            <a:r>
              <a:rPr lang="fr-FR" sz="1600" kern="0" dirty="0">
                <a:solidFill>
                  <a:srgbClr val="164193"/>
                </a:solidFill>
                <a:latin typeface="Arial MT"/>
                <a:cs typeface="Arial MT"/>
              </a:rPr>
              <a:t>la</a:t>
            </a:r>
            <a:r>
              <a:rPr lang="fr-FR" sz="1600" kern="0" spc="-53" dirty="0">
                <a:solidFill>
                  <a:srgbClr val="164193"/>
                </a:solidFill>
                <a:latin typeface="Arial MT"/>
                <a:cs typeface="Arial MT"/>
              </a:rPr>
              <a:t> </a:t>
            </a:r>
            <a:r>
              <a:rPr lang="fr-FR" sz="1600" kern="0" dirty="0">
                <a:solidFill>
                  <a:srgbClr val="164193"/>
                </a:solidFill>
                <a:latin typeface="Arial MT"/>
                <a:cs typeface="Arial MT"/>
              </a:rPr>
              <a:t>pression</a:t>
            </a:r>
            <a:r>
              <a:rPr lang="fr-FR" sz="1600" kern="0" spc="-47" dirty="0">
                <a:solidFill>
                  <a:srgbClr val="164193"/>
                </a:solidFill>
                <a:latin typeface="Arial MT"/>
                <a:cs typeface="Arial MT"/>
              </a:rPr>
              <a:t> </a:t>
            </a:r>
            <a:r>
              <a:rPr lang="fr-FR" sz="1600" kern="0" spc="-13" dirty="0">
                <a:solidFill>
                  <a:srgbClr val="164193"/>
                </a:solidFill>
                <a:latin typeface="Arial MT"/>
                <a:cs typeface="Arial MT"/>
              </a:rPr>
              <a:t>recommandée.</a:t>
            </a:r>
            <a:endParaRPr lang="fr-FR" sz="1600" kern="0" dirty="0">
              <a:solidFill>
                <a:sysClr val="windowText" lastClr="000000"/>
              </a:solidFill>
              <a:latin typeface="Arial MT"/>
              <a:cs typeface="Arial MT"/>
            </a:endParaRPr>
          </a:p>
          <a:p>
            <a:pPr marL="624920" indent="-429580">
              <a:spcBef>
                <a:spcPts val="479"/>
              </a:spcBef>
              <a:buClr>
                <a:srgbClr val="002060"/>
              </a:buClr>
              <a:buFont typeface="Wingdings" panose="05000000000000000000" pitchFamily="2" charset="2"/>
              <a:buChar char="§"/>
              <a:tabLst>
                <a:tab pos="624920" algn="l"/>
              </a:tabLst>
            </a:pPr>
            <a:r>
              <a:rPr lang="fr-FR" sz="1600" kern="0" dirty="0">
                <a:solidFill>
                  <a:srgbClr val="164193"/>
                </a:solidFill>
                <a:latin typeface="Arial MT"/>
                <a:cs typeface="Arial MT"/>
              </a:rPr>
              <a:t>Je ne</a:t>
            </a:r>
            <a:r>
              <a:rPr lang="fr-FR" sz="1600" kern="0" spc="-20" dirty="0">
                <a:solidFill>
                  <a:srgbClr val="164193"/>
                </a:solidFill>
                <a:latin typeface="Arial MT"/>
                <a:cs typeface="Arial MT"/>
              </a:rPr>
              <a:t> </a:t>
            </a:r>
            <a:r>
              <a:rPr lang="fr-FR" sz="1600" kern="0" dirty="0">
                <a:solidFill>
                  <a:srgbClr val="164193"/>
                </a:solidFill>
                <a:latin typeface="Arial MT"/>
                <a:cs typeface="Arial MT"/>
              </a:rPr>
              <a:t>regonfle</a:t>
            </a:r>
            <a:r>
              <a:rPr lang="fr-FR" sz="1600" kern="0" spc="-87" dirty="0">
                <a:solidFill>
                  <a:srgbClr val="164193"/>
                </a:solidFill>
                <a:latin typeface="Arial MT"/>
                <a:cs typeface="Arial MT"/>
              </a:rPr>
              <a:t> </a:t>
            </a:r>
            <a:r>
              <a:rPr lang="fr-FR" sz="1600" kern="0" dirty="0">
                <a:solidFill>
                  <a:srgbClr val="164193"/>
                </a:solidFill>
                <a:latin typeface="Arial MT"/>
                <a:cs typeface="Arial MT"/>
              </a:rPr>
              <a:t>pas</a:t>
            </a:r>
            <a:r>
              <a:rPr lang="fr-FR" sz="1600" kern="0" spc="-27" dirty="0">
                <a:solidFill>
                  <a:srgbClr val="164193"/>
                </a:solidFill>
                <a:latin typeface="Arial MT"/>
                <a:cs typeface="Arial MT"/>
              </a:rPr>
              <a:t> </a:t>
            </a:r>
            <a:r>
              <a:rPr lang="fr-FR" sz="1600" kern="0" dirty="0">
                <a:solidFill>
                  <a:srgbClr val="164193"/>
                </a:solidFill>
                <a:latin typeface="Arial MT"/>
                <a:cs typeface="Arial MT"/>
              </a:rPr>
              <a:t>un</a:t>
            </a:r>
            <a:r>
              <a:rPr lang="fr-FR" sz="1600" kern="0" spc="-20" dirty="0">
                <a:solidFill>
                  <a:srgbClr val="164193"/>
                </a:solidFill>
                <a:latin typeface="Arial MT"/>
                <a:cs typeface="Arial MT"/>
              </a:rPr>
              <a:t> </a:t>
            </a:r>
            <a:r>
              <a:rPr lang="fr-FR" sz="1600" kern="0" dirty="0">
                <a:solidFill>
                  <a:srgbClr val="164193"/>
                </a:solidFill>
                <a:latin typeface="Arial MT"/>
                <a:cs typeface="Arial MT"/>
              </a:rPr>
              <a:t>pneu</a:t>
            </a:r>
            <a:r>
              <a:rPr lang="fr-FR" sz="1600" kern="0" spc="-20" dirty="0">
                <a:solidFill>
                  <a:srgbClr val="164193"/>
                </a:solidFill>
                <a:latin typeface="Arial MT"/>
                <a:cs typeface="Arial MT"/>
              </a:rPr>
              <a:t> </a:t>
            </a:r>
            <a:r>
              <a:rPr lang="fr-FR" sz="1600" kern="0" dirty="0">
                <a:solidFill>
                  <a:srgbClr val="164193"/>
                </a:solidFill>
                <a:latin typeface="Arial MT"/>
                <a:cs typeface="Arial MT"/>
              </a:rPr>
              <a:t>qui</a:t>
            </a:r>
            <a:r>
              <a:rPr lang="fr-FR" sz="1600" kern="0" spc="-40" dirty="0">
                <a:solidFill>
                  <a:srgbClr val="164193"/>
                </a:solidFill>
                <a:latin typeface="Arial MT"/>
                <a:cs typeface="Arial MT"/>
              </a:rPr>
              <a:t> </a:t>
            </a:r>
            <a:r>
              <a:rPr lang="fr-FR" sz="1600" kern="0" dirty="0">
                <a:solidFill>
                  <a:srgbClr val="164193"/>
                </a:solidFill>
                <a:latin typeface="Arial MT"/>
                <a:cs typeface="Arial MT"/>
              </a:rPr>
              <a:t>a</a:t>
            </a:r>
            <a:r>
              <a:rPr lang="fr-FR" sz="1600" kern="0" spc="7" dirty="0">
                <a:solidFill>
                  <a:srgbClr val="164193"/>
                </a:solidFill>
                <a:latin typeface="Arial MT"/>
                <a:cs typeface="Arial MT"/>
              </a:rPr>
              <a:t> </a:t>
            </a:r>
            <a:r>
              <a:rPr lang="fr-FR" sz="1600" kern="0" dirty="0">
                <a:solidFill>
                  <a:srgbClr val="164193"/>
                </a:solidFill>
                <a:latin typeface="Arial MT"/>
                <a:cs typeface="Arial MT"/>
              </a:rPr>
              <a:t>roulé</a:t>
            </a:r>
            <a:r>
              <a:rPr lang="fr-FR" sz="1600" kern="0" spc="-87" dirty="0">
                <a:solidFill>
                  <a:srgbClr val="164193"/>
                </a:solidFill>
                <a:latin typeface="Arial MT"/>
                <a:cs typeface="Arial MT"/>
              </a:rPr>
              <a:t> </a:t>
            </a:r>
            <a:r>
              <a:rPr lang="fr-FR" sz="1600" kern="0" dirty="0">
                <a:solidFill>
                  <a:srgbClr val="164193"/>
                </a:solidFill>
                <a:latin typeface="Arial MT"/>
                <a:cs typeface="Arial MT"/>
              </a:rPr>
              <a:t>à</a:t>
            </a:r>
            <a:r>
              <a:rPr lang="fr-FR" sz="1600" kern="0" spc="7" dirty="0">
                <a:solidFill>
                  <a:srgbClr val="164193"/>
                </a:solidFill>
                <a:latin typeface="Arial MT"/>
                <a:cs typeface="Arial MT"/>
              </a:rPr>
              <a:t> </a:t>
            </a:r>
            <a:r>
              <a:rPr lang="fr-FR" sz="1600" kern="0" dirty="0">
                <a:solidFill>
                  <a:srgbClr val="164193"/>
                </a:solidFill>
                <a:latin typeface="Arial MT"/>
                <a:cs typeface="Arial MT"/>
              </a:rPr>
              <a:t>plat</a:t>
            </a:r>
            <a:r>
              <a:rPr lang="fr-FR" sz="1600" kern="0" spc="-53" dirty="0">
                <a:solidFill>
                  <a:srgbClr val="164193"/>
                </a:solidFill>
                <a:latin typeface="Arial MT"/>
                <a:cs typeface="Arial MT"/>
              </a:rPr>
              <a:t> </a:t>
            </a:r>
            <a:r>
              <a:rPr lang="fr-FR" sz="1600" kern="0" dirty="0">
                <a:solidFill>
                  <a:srgbClr val="164193"/>
                </a:solidFill>
                <a:latin typeface="Arial MT"/>
                <a:cs typeface="Arial MT"/>
              </a:rPr>
              <a:t>ou</a:t>
            </a:r>
            <a:r>
              <a:rPr lang="fr-FR" sz="1600" kern="0" spc="47" dirty="0">
                <a:solidFill>
                  <a:srgbClr val="164193"/>
                </a:solidFill>
                <a:latin typeface="Arial MT"/>
                <a:cs typeface="Arial MT"/>
              </a:rPr>
              <a:t> </a:t>
            </a:r>
            <a:r>
              <a:rPr lang="fr-FR" sz="1600" kern="0" dirty="0">
                <a:solidFill>
                  <a:srgbClr val="164193"/>
                </a:solidFill>
                <a:latin typeface="Arial MT"/>
                <a:cs typeface="Arial MT"/>
              </a:rPr>
              <a:t>étant</a:t>
            </a:r>
            <a:r>
              <a:rPr lang="fr-FR" sz="1600" kern="0" spc="-13" dirty="0">
                <a:solidFill>
                  <a:srgbClr val="164193"/>
                </a:solidFill>
                <a:latin typeface="Arial MT"/>
                <a:cs typeface="Arial MT"/>
              </a:rPr>
              <a:t> endommagé.</a:t>
            </a:r>
            <a:endParaRPr lang="fr-FR" sz="1600" kern="0" dirty="0">
              <a:solidFill>
                <a:sysClr val="windowText" lastClr="000000"/>
              </a:solidFill>
              <a:latin typeface="Arial MT"/>
              <a:cs typeface="Arial MT"/>
            </a:endParaRPr>
          </a:p>
          <a:p>
            <a:pPr marL="285750" indent="-285750">
              <a:spcBef>
                <a:spcPts val="1072"/>
              </a:spcBef>
              <a:buClr>
                <a:srgbClr val="002060"/>
              </a:buClr>
              <a:buFont typeface="Wingdings" panose="05000000000000000000" pitchFamily="2" charset="2"/>
              <a:buChar char="§"/>
            </a:pPr>
            <a:endParaRPr lang="fr-FR" sz="1600" kern="0" dirty="0">
              <a:solidFill>
                <a:sysClr val="windowText" lastClr="000000"/>
              </a:solidFill>
              <a:latin typeface="Arial MT"/>
              <a:cs typeface="Arial MT"/>
            </a:endParaRPr>
          </a:p>
          <a:p>
            <a:pPr marL="16913">
              <a:spcBef>
                <a:spcPts val="7"/>
              </a:spcBef>
              <a:buClr>
                <a:srgbClr val="002060"/>
              </a:buClr>
            </a:pPr>
            <a:r>
              <a:rPr lang="fr-FR" sz="1600" b="1" kern="0" dirty="0">
                <a:solidFill>
                  <a:srgbClr val="164193"/>
                </a:solidFill>
                <a:latin typeface="Arial"/>
                <a:cs typeface="Arial"/>
              </a:rPr>
              <a:t>Pour</a:t>
            </a:r>
            <a:r>
              <a:rPr lang="fr-FR" sz="1600" b="1" kern="0" spc="-33" dirty="0">
                <a:solidFill>
                  <a:srgbClr val="164193"/>
                </a:solidFill>
                <a:latin typeface="Arial"/>
                <a:cs typeface="Arial"/>
              </a:rPr>
              <a:t> </a:t>
            </a:r>
            <a:r>
              <a:rPr lang="fr-FR" sz="1600" b="1" kern="0" dirty="0">
                <a:solidFill>
                  <a:srgbClr val="164193"/>
                </a:solidFill>
                <a:latin typeface="Arial"/>
                <a:cs typeface="Arial"/>
              </a:rPr>
              <a:t>les</a:t>
            </a:r>
            <a:r>
              <a:rPr lang="fr-FR" sz="1600" b="1" kern="0" spc="-67" dirty="0">
                <a:solidFill>
                  <a:srgbClr val="164193"/>
                </a:solidFill>
                <a:latin typeface="Arial"/>
                <a:cs typeface="Arial"/>
              </a:rPr>
              <a:t> </a:t>
            </a:r>
            <a:r>
              <a:rPr lang="fr-FR" sz="1600" b="1" kern="0" dirty="0">
                <a:solidFill>
                  <a:srgbClr val="164193"/>
                </a:solidFill>
                <a:latin typeface="Arial"/>
                <a:cs typeface="Arial"/>
              </a:rPr>
              <a:t>véhicules</a:t>
            </a:r>
            <a:r>
              <a:rPr lang="fr-FR" sz="1600" b="1" kern="0" spc="-13" dirty="0">
                <a:solidFill>
                  <a:srgbClr val="164193"/>
                </a:solidFill>
                <a:latin typeface="Arial"/>
                <a:cs typeface="Arial"/>
              </a:rPr>
              <a:t> légers</a:t>
            </a:r>
            <a:endParaRPr lang="fr-FR" sz="1600" kern="0" dirty="0">
              <a:solidFill>
                <a:sysClr val="windowText" lastClr="000000"/>
              </a:solidFill>
              <a:latin typeface="Arial"/>
              <a:cs typeface="Arial"/>
            </a:endParaRPr>
          </a:p>
          <a:p>
            <a:pPr marL="624920" indent="-429580">
              <a:spcBef>
                <a:spcPts val="478"/>
              </a:spcBef>
              <a:buClr>
                <a:srgbClr val="002060"/>
              </a:buClr>
              <a:buFont typeface="Wingdings" panose="05000000000000000000" pitchFamily="2" charset="2"/>
              <a:buChar char="§"/>
              <a:tabLst>
                <a:tab pos="624920" algn="l"/>
              </a:tabLst>
            </a:pPr>
            <a:r>
              <a:rPr lang="fr-FR" sz="1600" kern="0" dirty="0">
                <a:solidFill>
                  <a:srgbClr val="164193"/>
                </a:solidFill>
                <a:latin typeface="Arial MT"/>
                <a:cs typeface="Arial MT"/>
              </a:rPr>
              <a:t>La</a:t>
            </a:r>
            <a:r>
              <a:rPr lang="fr-FR" sz="1600" kern="0" spc="-33" dirty="0">
                <a:solidFill>
                  <a:srgbClr val="164193"/>
                </a:solidFill>
                <a:latin typeface="Arial MT"/>
                <a:cs typeface="Arial MT"/>
              </a:rPr>
              <a:t> </a:t>
            </a:r>
            <a:r>
              <a:rPr lang="fr-FR" sz="1600" kern="0" dirty="0">
                <a:solidFill>
                  <a:srgbClr val="164193"/>
                </a:solidFill>
                <a:latin typeface="Arial MT"/>
                <a:cs typeface="Arial MT"/>
              </a:rPr>
              <a:t>roue</a:t>
            </a:r>
            <a:r>
              <a:rPr lang="fr-FR" sz="1600" kern="0" spc="-27" dirty="0">
                <a:solidFill>
                  <a:srgbClr val="164193"/>
                </a:solidFill>
                <a:latin typeface="Arial MT"/>
                <a:cs typeface="Arial MT"/>
              </a:rPr>
              <a:t> </a:t>
            </a:r>
            <a:r>
              <a:rPr lang="fr-FR" sz="1600" kern="0" dirty="0">
                <a:solidFill>
                  <a:srgbClr val="164193"/>
                </a:solidFill>
                <a:latin typeface="Arial MT"/>
                <a:cs typeface="Arial MT"/>
              </a:rPr>
              <a:t>doit</a:t>
            </a:r>
            <a:r>
              <a:rPr lang="fr-FR" sz="1600" kern="0" spc="-60" dirty="0">
                <a:solidFill>
                  <a:srgbClr val="164193"/>
                </a:solidFill>
                <a:latin typeface="Arial MT"/>
                <a:cs typeface="Arial MT"/>
              </a:rPr>
              <a:t> </a:t>
            </a:r>
            <a:r>
              <a:rPr lang="fr-FR" sz="1600" kern="0" dirty="0">
                <a:solidFill>
                  <a:srgbClr val="164193"/>
                </a:solidFill>
                <a:latin typeface="Arial MT"/>
                <a:cs typeface="Arial MT"/>
              </a:rPr>
              <a:t>être</a:t>
            </a:r>
            <a:r>
              <a:rPr lang="fr-FR" sz="1600" kern="0" spc="-27" dirty="0">
                <a:solidFill>
                  <a:srgbClr val="164193"/>
                </a:solidFill>
                <a:latin typeface="Arial MT"/>
                <a:cs typeface="Arial MT"/>
              </a:rPr>
              <a:t> </a:t>
            </a:r>
            <a:r>
              <a:rPr lang="fr-FR" sz="1600" kern="0" dirty="0">
                <a:solidFill>
                  <a:srgbClr val="164193"/>
                </a:solidFill>
                <a:latin typeface="Arial MT"/>
                <a:cs typeface="Arial MT"/>
              </a:rPr>
              <a:t>posée</a:t>
            </a:r>
            <a:r>
              <a:rPr lang="fr-FR" sz="1600" kern="0" spc="-33" dirty="0">
                <a:solidFill>
                  <a:srgbClr val="164193"/>
                </a:solidFill>
                <a:latin typeface="Arial MT"/>
                <a:cs typeface="Arial MT"/>
              </a:rPr>
              <a:t> </a:t>
            </a:r>
            <a:r>
              <a:rPr lang="fr-FR" sz="1600" kern="0" dirty="0">
                <a:solidFill>
                  <a:srgbClr val="164193"/>
                </a:solidFill>
                <a:latin typeface="Arial MT"/>
                <a:cs typeface="Arial MT"/>
              </a:rPr>
              <a:t>sur</a:t>
            </a:r>
            <a:r>
              <a:rPr lang="fr-FR" sz="1600" kern="0" spc="-20" dirty="0">
                <a:solidFill>
                  <a:srgbClr val="164193"/>
                </a:solidFill>
                <a:latin typeface="Arial MT"/>
                <a:cs typeface="Arial MT"/>
              </a:rPr>
              <a:t> </a:t>
            </a:r>
            <a:r>
              <a:rPr lang="fr-FR" sz="1600" kern="0" dirty="0">
                <a:solidFill>
                  <a:srgbClr val="164193"/>
                </a:solidFill>
                <a:latin typeface="Arial MT"/>
                <a:cs typeface="Arial MT"/>
              </a:rPr>
              <a:t>une</a:t>
            </a:r>
            <a:r>
              <a:rPr lang="fr-FR" sz="1600" kern="0" spc="-27" dirty="0">
                <a:solidFill>
                  <a:srgbClr val="164193"/>
                </a:solidFill>
                <a:latin typeface="Arial MT"/>
                <a:cs typeface="Arial MT"/>
              </a:rPr>
              <a:t> </a:t>
            </a:r>
            <a:r>
              <a:rPr lang="fr-FR" sz="1600" kern="0" dirty="0">
                <a:solidFill>
                  <a:srgbClr val="164193"/>
                </a:solidFill>
                <a:latin typeface="Arial MT"/>
                <a:cs typeface="Arial MT"/>
              </a:rPr>
              <a:t>surface</a:t>
            </a:r>
            <a:r>
              <a:rPr lang="fr-FR" sz="1600" kern="0" spc="-60" dirty="0">
                <a:solidFill>
                  <a:srgbClr val="164193"/>
                </a:solidFill>
                <a:latin typeface="Arial MT"/>
                <a:cs typeface="Arial MT"/>
              </a:rPr>
              <a:t> </a:t>
            </a:r>
            <a:r>
              <a:rPr lang="fr-FR" sz="1600" kern="0" spc="-13" dirty="0">
                <a:solidFill>
                  <a:srgbClr val="164193"/>
                </a:solidFill>
                <a:latin typeface="Arial MT"/>
                <a:cs typeface="Arial MT"/>
              </a:rPr>
              <a:t>plate.</a:t>
            </a:r>
            <a:endParaRPr lang="fr-FR" sz="1600" kern="0" dirty="0">
              <a:solidFill>
                <a:sysClr val="windowText" lastClr="000000"/>
              </a:solidFill>
              <a:latin typeface="Arial MT"/>
              <a:cs typeface="Arial MT"/>
            </a:endParaRPr>
          </a:p>
          <a:p>
            <a:pPr marL="624920" indent="-429580">
              <a:spcBef>
                <a:spcPts val="478"/>
              </a:spcBef>
              <a:buClr>
                <a:srgbClr val="002060"/>
              </a:buClr>
              <a:buFont typeface="Wingdings" panose="05000000000000000000" pitchFamily="2" charset="2"/>
              <a:buChar char="§"/>
              <a:tabLst>
                <a:tab pos="624920" algn="l"/>
              </a:tabLst>
            </a:pPr>
            <a:r>
              <a:rPr lang="fr-FR" sz="1600" kern="0" dirty="0">
                <a:solidFill>
                  <a:srgbClr val="164193"/>
                </a:solidFill>
                <a:latin typeface="Arial MT"/>
                <a:cs typeface="Arial MT"/>
              </a:rPr>
              <a:t>Chez</a:t>
            </a:r>
            <a:r>
              <a:rPr lang="fr-FR" sz="1600" kern="0" spc="-27" dirty="0">
                <a:solidFill>
                  <a:srgbClr val="164193"/>
                </a:solidFill>
                <a:latin typeface="Arial MT"/>
                <a:cs typeface="Arial MT"/>
              </a:rPr>
              <a:t> </a:t>
            </a:r>
            <a:r>
              <a:rPr lang="fr-FR" sz="1600" kern="0" dirty="0">
                <a:solidFill>
                  <a:srgbClr val="164193"/>
                </a:solidFill>
                <a:latin typeface="Arial MT"/>
                <a:cs typeface="Arial MT"/>
              </a:rPr>
              <a:t>le</a:t>
            </a:r>
            <a:r>
              <a:rPr lang="fr-FR" sz="1600" kern="0" spc="-20" dirty="0">
                <a:solidFill>
                  <a:srgbClr val="164193"/>
                </a:solidFill>
                <a:latin typeface="Arial MT"/>
                <a:cs typeface="Arial MT"/>
              </a:rPr>
              <a:t> </a:t>
            </a:r>
            <a:r>
              <a:rPr lang="fr-FR" sz="1600" kern="0" dirty="0">
                <a:solidFill>
                  <a:srgbClr val="164193"/>
                </a:solidFill>
                <a:latin typeface="Arial MT"/>
                <a:cs typeface="Arial MT"/>
              </a:rPr>
              <a:t>client</a:t>
            </a:r>
            <a:r>
              <a:rPr lang="fr-FR" sz="1600" kern="0" spc="-80" dirty="0">
                <a:solidFill>
                  <a:srgbClr val="164193"/>
                </a:solidFill>
                <a:latin typeface="Arial MT"/>
                <a:cs typeface="Arial MT"/>
              </a:rPr>
              <a:t> </a:t>
            </a:r>
            <a:r>
              <a:rPr lang="fr-FR" sz="1600" kern="0" dirty="0">
                <a:solidFill>
                  <a:srgbClr val="164193"/>
                </a:solidFill>
                <a:latin typeface="Arial MT"/>
                <a:cs typeface="Arial MT"/>
              </a:rPr>
              <a:t>:</a:t>
            </a:r>
            <a:r>
              <a:rPr lang="fr-FR" sz="1600" kern="0" spc="13" dirty="0">
                <a:solidFill>
                  <a:srgbClr val="164193"/>
                </a:solidFill>
                <a:latin typeface="Arial MT"/>
                <a:cs typeface="Arial MT"/>
              </a:rPr>
              <a:t> </a:t>
            </a:r>
            <a:r>
              <a:rPr lang="fr-FR" sz="1600" kern="0" dirty="0">
                <a:solidFill>
                  <a:srgbClr val="164193"/>
                </a:solidFill>
                <a:latin typeface="Arial MT"/>
                <a:cs typeface="Arial MT"/>
              </a:rPr>
              <a:t>la</a:t>
            </a:r>
            <a:r>
              <a:rPr lang="fr-FR" sz="1600" kern="0" spc="-20" dirty="0">
                <a:solidFill>
                  <a:srgbClr val="164193"/>
                </a:solidFill>
                <a:latin typeface="Arial MT"/>
                <a:cs typeface="Arial MT"/>
              </a:rPr>
              <a:t> </a:t>
            </a:r>
            <a:r>
              <a:rPr lang="fr-FR" sz="1600" kern="0" dirty="0">
                <a:solidFill>
                  <a:srgbClr val="164193"/>
                </a:solidFill>
                <a:latin typeface="Arial MT"/>
                <a:cs typeface="Arial MT"/>
              </a:rPr>
              <a:t>roue</a:t>
            </a:r>
            <a:r>
              <a:rPr lang="fr-FR" sz="1600" kern="0" spc="-53" dirty="0">
                <a:solidFill>
                  <a:srgbClr val="164193"/>
                </a:solidFill>
                <a:latin typeface="Arial MT"/>
                <a:cs typeface="Arial MT"/>
              </a:rPr>
              <a:t> </a:t>
            </a:r>
            <a:r>
              <a:rPr lang="fr-FR" sz="1600" kern="0" dirty="0">
                <a:solidFill>
                  <a:srgbClr val="164193"/>
                </a:solidFill>
                <a:latin typeface="Arial MT"/>
                <a:cs typeface="Arial MT"/>
              </a:rPr>
              <a:t>doit</a:t>
            </a:r>
            <a:r>
              <a:rPr lang="fr-FR" sz="1600" kern="0" spc="-20" dirty="0">
                <a:solidFill>
                  <a:srgbClr val="164193"/>
                </a:solidFill>
                <a:latin typeface="Arial MT"/>
                <a:cs typeface="Arial MT"/>
              </a:rPr>
              <a:t> </a:t>
            </a:r>
            <a:r>
              <a:rPr lang="fr-FR" sz="1600" kern="0" dirty="0">
                <a:solidFill>
                  <a:srgbClr val="164193"/>
                </a:solidFill>
                <a:latin typeface="Arial MT"/>
                <a:cs typeface="Arial MT"/>
              </a:rPr>
              <a:t>être</a:t>
            </a:r>
            <a:r>
              <a:rPr lang="fr-FR" sz="1600" kern="0" spc="-13" dirty="0">
                <a:solidFill>
                  <a:srgbClr val="164193"/>
                </a:solidFill>
                <a:latin typeface="Arial MT"/>
                <a:cs typeface="Arial MT"/>
              </a:rPr>
              <a:t> </a:t>
            </a:r>
            <a:r>
              <a:rPr lang="fr-FR" sz="1600" kern="0" dirty="0">
                <a:solidFill>
                  <a:srgbClr val="164193"/>
                </a:solidFill>
                <a:latin typeface="Arial MT"/>
                <a:cs typeface="Arial MT"/>
              </a:rPr>
              <a:t>fixée</a:t>
            </a:r>
            <a:r>
              <a:rPr lang="fr-FR" sz="1600" kern="0" spc="-20" dirty="0">
                <a:solidFill>
                  <a:srgbClr val="164193"/>
                </a:solidFill>
                <a:latin typeface="Arial MT"/>
                <a:cs typeface="Arial MT"/>
              </a:rPr>
              <a:t> </a:t>
            </a:r>
            <a:r>
              <a:rPr lang="fr-FR" sz="1600" kern="0" dirty="0">
                <a:solidFill>
                  <a:srgbClr val="164193"/>
                </a:solidFill>
                <a:latin typeface="Arial MT"/>
                <a:cs typeface="Arial MT"/>
              </a:rPr>
              <a:t>au</a:t>
            </a:r>
            <a:r>
              <a:rPr lang="fr-FR" sz="1600" kern="0" spc="-20" dirty="0">
                <a:solidFill>
                  <a:srgbClr val="164193"/>
                </a:solidFill>
                <a:latin typeface="Arial MT"/>
                <a:cs typeface="Arial MT"/>
              </a:rPr>
              <a:t> </a:t>
            </a:r>
            <a:r>
              <a:rPr lang="fr-FR" sz="1600" kern="0" spc="-13" dirty="0">
                <a:solidFill>
                  <a:srgbClr val="164193"/>
                </a:solidFill>
                <a:latin typeface="Arial MT"/>
                <a:cs typeface="Arial MT"/>
              </a:rPr>
              <a:t>véhicule.</a:t>
            </a:r>
            <a:endParaRPr lang="fr-FR" sz="1600" kern="0" dirty="0">
              <a:solidFill>
                <a:sysClr val="windowText" lastClr="000000"/>
              </a:solidFill>
              <a:latin typeface="Arial MT"/>
              <a:cs typeface="Arial MT"/>
            </a:endParaRPr>
          </a:p>
          <a:p>
            <a:pPr marL="624920" indent="-429580">
              <a:spcBef>
                <a:spcPts val="513"/>
              </a:spcBef>
              <a:buClr>
                <a:srgbClr val="002060"/>
              </a:buClr>
              <a:buFont typeface="Wingdings" panose="05000000000000000000" pitchFamily="2" charset="2"/>
              <a:buChar char="§"/>
              <a:tabLst>
                <a:tab pos="624920" algn="l"/>
              </a:tabLst>
            </a:pPr>
            <a:r>
              <a:rPr lang="fr-FR" sz="1600" kern="0" dirty="0">
                <a:solidFill>
                  <a:srgbClr val="164193"/>
                </a:solidFill>
                <a:latin typeface="Arial MT"/>
                <a:cs typeface="Arial MT"/>
              </a:rPr>
              <a:t>Toujours</a:t>
            </a:r>
            <a:r>
              <a:rPr lang="fr-FR" sz="1600" kern="0" spc="-40" dirty="0">
                <a:solidFill>
                  <a:srgbClr val="164193"/>
                </a:solidFill>
                <a:latin typeface="Arial MT"/>
                <a:cs typeface="Arial MT"/>
              </a:rPr>
              <a:t> </a:t>
            </a:r>
            <a:r>
              <a:rPr lang="fr-FR" sz="1600" kern="0" dirty="0">
                <a:solidFill>
                  <a:srgbClr val="164193"/>
                </a:solidFill>
                <a:latin typeface="Arial MT"/>
                <a:cs typeface="Arial MT"/>
              </a:rPr>
              <a:t>se</a:t>
            </a:r>
            <a:r>
              <a:rPr lang="fr-FR" sz="1600" kern="0" spc="-27" dirty="0">
                <a:solidFill>
                  <a:srgbClr val="164193"/>
                </a:solidFill>
                <a:latin typeface="Arial MT"/>
                <a:cs typeface="Arial MT"/>
              </a:rPr>
              <a:t> </a:t>
            </a:r>
            <a:r>
              <a:rPr lang="fr-FR" sz="1600" kern="0" dirty="0">
                <a:solidFill>
                  <a:srgbClr val="164193"/>
                </a:solidFill>
                <a:latin typeface="Arial MT"/>
                <a:cs typeface="Arial MT"/>
              </a:rPr>
              <a:t>tenir</a:t>
            </a:r>
            <a:r>
              <a:rPr lang="fr-FR" sz="1600" kern="0" spc="-53" dirty="0">
                <a:solidFill>
                  <a:srgbClr val="164193"/>
                </a:solidFill>
                <a:latin typeface="Arial MT"/>
                <a:cs typeface="Arial MT"/>
              </a:rPr>
              <a:t> </a:t>
            </a:r>
            <a:r>
              <a:rPr lang="fr-FR" sz="1600" kern="0" dirty="0">
                <a:solidFill>
                  <a:srgbClr val="164193"/>
                </a:solidFill>
                <a:latin typeface="Arial MT"/>
                <a:cs typeface="Arial MT"/>
              </a:rPr>
              <a:t>à au</a:t>
            </a:r>
            <a:r>
              <a:rPr lang="fr-FR" sz="1600" kern="0" spc="-33" dirty="0">
                <a:solidFill>
                  <a:srgbClr val="164193"/>
                </a:solidFill>
                <a:latin typeface="Arial MT"/>
                <a:cs typeface="Arial MT"/>
              </a:rPr>
              <a:t> </a:t>
            </a:r>
            <a:r>
              <a:rPr lang="fr-FR" sz="1600" kern="0" dirty="0">
                <a:solidFill>
                  <a:srgbClr val="164193"/>
                </a:solidFill>
                <a:latin typeface="Arial MT"/>
                <a:cs typeface="Arial MT"/>
              </a:rPr>
              <a:t>moins</a:t>
            </a:r>
            <a:r>
              <a:rPr lang="fr-FR" sz="1600" kern="0" spc="33" dirty="0">
                <a:solidFill>
                  <a:srgbClr val="164193"/>
                </a:solidFill>
                <a:latin typeface="Arial MT"/>
                <a:cs typeface="Arial MT"/>
              </a:rPr>
              <a:t> </a:t>
            </a:r>
            <a:r>
              <a:rPr lang="fr-FR" sz="1600" b="1" kern="0" dirty="0">
                <a:solidFill>
                  <a:srgbClr val="164193"/>
                </a:solidFill>
                <a:latin typeface="Arial"/>
                <a:cs typeface="Arial"/>
              </a:rPr>
              <a:t>1,5</a:t>
            </a:r>
            <a:r>
              <a:rPr lang="fr-FR" sz="1600" b="1" kern="0" spc="13" dirty="0">
                <a:solidFill>
                  <a:srgbClr val="164193"/>
                </a:solidFill>
                <a:latin typeface="Arial"/>
                <a:cs typeface="Arial"/>
              </a:rPr>
              <a:t> </a:t>
            </a:r>
            <a:r>
              <a:rPr lang="fr-FR" sz="1600" b="1" kern="0" dirty="0">
                <a:solidFill>
                  <a:srgbClr val="164193"/>
                </a:solidFill>
                <a:latin typeface="Arial"/>
                <a:cs typeface="Arial"/>
              </a:rPr>
              <a:t>m</a:t>
            </a:r>
            <a:r>
              <a:rPr lang="fr-FR" sz="1600" b="1" kern="0" spc="-13" dirty="0">
                <a:solidFill>
                  <a:srgbClr val="164193"/>
                </a:solidFill>
                <a:latin typeface="Arial"/>
                <a:cs typeface="Arial"/>
              </a:rPr>
              <a:t> </a:t>
            </a:r>
            <a:r>
              <a:rPr lang="fr-FR" sz="1600" kern="0" dirty="0">
                <a:solidFill>
                  <a:srgbClr val="164193"/>
                </a:solidFill>
                <a:latin typeface="Arial MT"/>
                <a:cs typeface="Arial MT"/>
              </a:rPr>
              <a:t>du</a:t>
            </a:r>
            <a:r>
              <a:rPr lang="fr-FR" sz="1600" kern="0" spc="-33" dirty="0">
                <a:solidFill>
                  <a:srgbClr val="164193"/>
                </a:solidFill>
                <a:latin typeface="Arial MT"/>
                <a:cs typeface="Arial MT"/>
              </a:rPr>
              <a:t> </a:t>
            </a:r>
            <a:r>
              <a:rPr lang="fr-FR" sz="1600" kern="0" dirty="0">
                <a:solidFill>
                  <a:srgbClr val="164193"/>
                </a:solidFill>
                <a:latin typeface="Arial MT"/>
                <a:cs typeface="Arial MT"/>
              </a:rPr>
              <a:t>pneu</a:t>
            </a:r>
            <a:r>
              <a:rPr lang="fr-FR" sz="1600" kern="0" spc="-27" dirty="0">
                <a:solidFill>
                  <a:srgbClr val="164193"/>
                </a:solidFill>
                <a:latin typeface="Arial MT"/>
                <a:cs typeface="Arial MT"/>
              </a:rPr>
              <a:t> </a:t>
            </a:r>
            <a:r>
              <a:rPr lang="fr-FR" sz="1600" kern="0" dirty="0">
                <a:solidFill>
                  <a:srgbClr val="164193"/>
                </a:solidFill>
                <a:latin typeface="Arial MT"/>
                <a:cs typeface="Arial MT"/>
              </a:rPr>
              <a:t>lors</a:t>
            </a:r>
            <a:r>
              <a:rPr lang="fr-FR" sz="1600" kern="0" spc="-67" dirty="0">
                <a:solidFill>
                  <a:srgbClr val="164193"/>
                </a:solidFill>
                <a:latin typeface="Arial MT"/>
                <a:cs typeface="Arial MT"/>
              </a:rPr>
              <a:t> </a:t>
            </a:r>
            <a:r>
              <a:rPr lang="fr-FR" sz="1600" kern="0" dirty="0">
                <a:solidFill>
                  <a:srgbClr val="164193"/>
                </a:solidFill>
                <a:latin typeface="Arial MT"/>
                <a:cs typeface="Arial MT"/>
              </a:rPr>
              <a:t>du</a:t>
            </a:r>
            <a:r>
              <a:rPr lang="fr-FR" sz="1600" kern="0" spc="-27" dirty="0">
                <a:solidFill>
                  <a:srgbClr val="164193"/>
                </a:solidFill>
                <a:latin typeface="Arial MT"/>
                <a:cs typeface="Arial MT"/>
              </a:rPr>
              <a:t> </a:t>
            </a:r>
            <a:r>
              <a:rPr lang="fr-FR" sz="1600" kern="0" spc="-13" dirty="0">
                <a:solidFill>
                  <a:srgbClr val="164193"/>
                </a:solidFill>
                <a:latin typeface="Arial MT"/>
                <a:cs typeface="Arial MT"/>
              </a:rPr>
              <a:t>gonflage.</a:t>
            </a:r>
            <a:endParaRPr lang="fr-FR" sz="1600" kern="0" dirty="0">
              <a:solidFill>
                <a:sysClr val="windowText" lastClr="000000"/>
              </a:solidFill>
              <a:latin typeface="Arial MT"/>
              <a:cs typeface="Arial MT"/>
            </a:endParaRPr>
          </a:p>
          <a:p>
            <a:pPr marL="285750" indent="-285750">
              <a:spcBef>
                <a:spcPts val="1039"/>
              </a:spcBef>
              <a:buClr>
                <a:srgbClr val="002060"/>
              </a:buClr>
              <a:buFont typeface="Wingdings" panose="05000000000000000000" pitchFamily="2" charset="2"/>
              <a:buChar char="§"/>
            </a:pPr>
            <a:endParaRPr lang="fr-FR" sz="1600" kern="0" dirty="0">
              <a:solidFill>
                <a:sysClr val="windowText" lastClr="000000"/>
              </a:solidFill>
              <a:latin typeface="Arial MT"/>
              <a:cs typeface="Arial MT"/>
            </a:endParaRPr>
          </a:p>
          <a:p>
            <a:pPr marL="16913">
              <a:buClr>
                <a:srgbClr val="002060"/>
              </a:buClr>
            </a:pPr>
            <a:r>
              <a:rPr lang="fr-FR" sz="1600" b="1" kern="0" dirty="0">
                <a:solidFill>
                  <a:srgbClr val="164193"/>
                </a:solidFill>
                <a:latin typeface="Arial"/>
                <a:cs typeface="Arial"/>
              </a:rPr>
              <a:t>Pour</a:t>
            </a:r>
            <a:r>
              <a:rPr lang="fr-FR" sz="1600" b="1" kern="0" spc="-7" dirty="0">
                <a:solidFill>
                  <a:srgbClr val="164193"/>
                </a:solidFill>
                <a:latin typeface="Arial"/>
                <a:cs typeface="Arial"/>
              </a:rPr>
              <a:t> </a:t>
            </a:r>
            <a:r>
              <a:rPr lang="fr-FR" sz="1600" b="1" kern="0" dirty="0">
                <a:solidFill>
                  <a:srgbClr val="164193"/>
                </a:solidFill>
                <a:latin typeface="Arial"/>
                <a:cs typeface="Arial"/>
              </a:rPr>
              <a:t>les</a:t>
            </a:r>
            <a:r>
              <a:rPr lang="fr-FR" sz="1600" b="1" kern="0" spc="-47" dirty="0">
                <a:solidFill>
                  <a:srgbClr val="164193"/>
                </a:solidFill>
                <a:latin typeface="Arial"/>
                <a:cs typeface="Arial"/>
              </a:rPr>
              <a:t> </a:t>
            </a:r>
            <a:r>
              <a:rPr lang="fr-FR" sz="1600" b="1" kern="0" dirty="0">
                <a:solidFill>
                  <a:srgbClr val="164193"/>
                </a:solidFill>
                <a:latin typeface="Arial"/>
                <a:cs typeface="Arial"/>
              </a:rPr>
              <a:t>poids</a:t>
            </a:r>
            <a:r>
              <a:rPr lang="fr-FR" sz="1600" b="1" kern="0" spc="-47" dirty="0">
                <a:solidFill>
                  <a:srgbClr val="164193"/>
                </a:solidFill>
                <a:latin typeface="Arial"/>
                <a:cs typeface="Arial"/>
              </a:rPr>
              <a:t> </a:t>
            </a:r>
            <a:r>
              <a:rPr lang="fr-FR" sz="1600" b="1" kern="0" spc="-13" dirty="0">
                <a:solidFill>
                  <a:srgbClr val="164193"/>
                </a:solidFill>
                <a:latin typeface="Arial"/>
                <a:cs typeface="Arial"/>
              </a:rPr>
              <a:t>lourds</a:t>
            </a:r>
            <a:endParaRPr lang="fr-FR" sz="1600" kern="0" dirty="0">
              <a:solidFill>
                <a:sysClr val="windowText" lastClr="000000"/>
              </a:solidFill>
              <a:latin typeface="Arial"/>
              <a:cs typeface="Arial"/>
            </a:endParaRPr>
          </a:p>
          <a:p>
            <a:pPr marL="624920" indent="-429580">
              <a:spcBef>
                <a:spcPts val="513"/>
              </a:spcBef>
              <a:buClr>
                <a:srgbClr val="002060"/>
              </a:buClr>
              <a:buFont typeface="Wingdings" panose="05000000000000000000" pitchFamily="2" charset="2"/>
              <a:buChar char="§"/>
              <a:tabLst>
                <a:tab pos="624920" algn="l"/>
              </a:tabLst>
            </a:pPr>
            <a:r>
              <a:rPr lang="fr-FR" sz="1600" kern="0" dirty="0">
                <a:solidFill>
                  <a:srgbClr val="164193"/>
                </a:solidFill>
                <a:latin typeface="Arial MT"/>
                <a:cs typeface="Arial MT"/>
              </a:rPr>
              <a:t>Au</a:t>
            </a:r>
            <a:r>
              <a:rPr lang="fr-FR" sz="1600" kern="0" spc="-7" dirty="0">
                <a:solidFill>
                  <a:srgbClr val="164193"/>
                </a:solidFill>
                <a:latin typeface="Arial MT"/>
                <a:cs typeface="Arial MT"/>
              </a:rPr>
              <a:t> </a:t>
            </a:r>
            <a:r>
              <a:rPr lang="fr-FR" sz="1600" kern="0" dirty="0">
                <a:solidFill>
                  <a:srgbClr val="164193"/>
                </a:solidFill>
                <a:latin typeface="Arial MT"/>
                <a:cs typeface="Arial MT"/>
              </a:rPr>
              <a:t>centre</a:t>
            </a:r>
            <a:r>
              <a:rPr lang="fr-FR" sz="1600" kern="0" spc="-13" dirty="0">
                <a:solidFill>
                  <a:srgbClr val="164193"/>
                </a:solidFill>
                <a:latin typeface="Arial MT"/>
                <a:cs typeface="Arial MT"/>
              </a:rPr>
              <a:t> </a:t>
            </a:r>
            <a:r>
              <a:rPr lang="fr-FR" sz="1600" kern="0" dirty="0">
                <a:solidFill>
                  <a:srgbClr val="164193"/>
                </a:solidFill>
                <a:latin typeface="Arial MT"/>
                <a:cs typeface="Arial MT"/>
              </a:rPr>
              <a:t>: toujours</a:t>
            </a:r>
            <a:r>
              <a:rPr lang="fr-FR" sz="1600" kern="0" spc="-40" dirty="0">
                <a:solidFill>
                  <a:srgbClr val="164193"/>
                </a:solidFill>
                <a:latin typeface="Arial MT"/>
                <a:cs typeface="Arial MT"/>
              </a:rPr>
              <a:t> </a:t>
            </a:r>
            <a:r>
              <a:rPr lang="fr-FR" sz="1600" kern="0" dirty="0">
                <a:solidFill>
                  <a:srgbClr val="164193"/>
                </a:solidFill>
                <a:latin typeface="Arial MT"/>
                <a:cs typeface="Arial MT"/>
              </a:rPr>
              <a:t>gonfler</a:t>
            </a:r>
            <a:r>
              <a:rPr lang="fr-FR" sz="1600" kern="0" spc="-87" dirty="0">
                <a:solidFill>
                  <a:srgbClr val="164193"/>
                </a:solidFill>
                <a:latin typeface="Arial MT"/>
                <a:cs typeface="Arial MT"/>
              </a:rPr>
              <a:t> </a:t>
            </a:r>
            <a:r>
              <a:rPr lang="fr-FR" sz="1600" kern="0" dirty="0">
                <a:solidFill>
                  <a:srgbClr val="164193"/>
                </a:solidFill>
                <a:latin typeface="Arial MT"/>
                <a:cs typeface="Arial MT"/>
              </a:rPr>
              <a:t>les</a:t>
            </a:r>
            <a:r>
              <a:rPr lang="fr-FR" sz="1600" kern="0" spc="-33" dirty="0">
                <a:solidFill>
                  <a:srgbClr val="164193"/>
                </a:solidFill>
                <a:latin typeface="Arial MT"/>
                <a:cs typeface="Arial MT"/>
              </a:rPr>
              <a:t> </a:t>
            </a:r>
            <a:r>
              <a:rPr lang="fr-FR" sz="1600" kern="0" dirty="0">
                <a:solidFill>
                  <a:srgbClr val="164193"/>
                </a:solidFill>
                <a:latin typeface="Arial MT"/>
                <a:cs typeface="Arial MT"/>
              </a:rPr>
              <a:t>pneus</a:t>
            </a:r>
            <a:r>
              <a:rPr lang="fr-FR" sz="1600" kern="0" spc="-73" dirty="0">
                <a:solidFill>
                  <a:srgbClr val="164193"/>
                </a:solidFill>
                <a:latin typeface="Arial MT"/>
                <a:cs typeface="Arial MT"/>
              </a:rPr>
              <a:t> </a:t>
            </a:r>
            <a:r>
              <a:rPr lang="fr-FR" sz="1600" kern="0" dirty="0">
                <a:solidFill>
                  <a:srgbClr val="164193"/>
                </a:solidFill>
                <a:latin typeface="Arial MT"/>
                <a:cs typeface="Arial MT"/>
              </a:rPr>
              <a:t>dans</a:t>
            </a:r>
            <a:r>
              <a:rPr lang="fr-FR" sz="1600" kern="0" spc="-33" dirty="0">
                <a:solidFill>
                  <a:srgbClr val="164193"/>
                </a:solidFill>
                <a:latin typeface="Arial MT"/>
                <a:cs typeface="Arial MT"/>
              </a:rPr>
              <a:t> </a:t>
            </a:r>
            <a:r>
              <a:rPr lang="fr-FR" sz="1600" kern="0" dirty="0">
                <a:solidFill>
                  <a:srgbClr val="164193"/>
                </a:solidFill>
                <a:latin typeface="Arial MT"/>
                <a:cs typeface="Arial MT"/>
              </a:rPr>
              <a:t>une</a:t>
            </a:r>
            <a:r>
              <a:rPr lang="fr-FR" sz="1600" kern="0" spc="-27" dirty="0">
                <a:solidFill>
                  <a:srgbClr val="164193"/>
                </a:solidFill>
                <a:latin typeface="Arial MT"/>
                <a:cs typeface="Arial MT"/>
              </a:rPr>
              <a:t> </a:t>
            </a:r>
            <a:r>
              <a:rPr lang="fr-FR" sz="1600" kern="0" dirty="0">
                <a:solidFill>
                  <a:srgbClr val="164193"/>
                </a:solidFill>
                <a:latin typeface="Arial MT"/>
                <a:cs typeface="Arial MT"/>
              </a:rPr>
              <a:t>cage</a:t>
            </a:r>
            <a:r>
              <a:rPr lang="fr-FR" sz="1600" kern="0" spc="-33" dirty="0">
                <a:solidFill>
                  <a:srgbClr val="164193"/>
                </a:solidFill>
                <a:latin typeface="Arial MT"/>
                <a:cs typeface="Arial MT"/>
              </a:rPr>
              <a:t> </a:t>
            </a:r>
            <a:r>
              <a:rPr lang="fr-FR" sz="1600" kern="0" dirty="0">
                <a:solidFill>
                  <a:srgbClr val="164193"/>
                </a:solidFill>
                <a:latin typeface="Arial MT"/>
                <a:cs typeface="Arial MT"/>
              </a:rPr>
              <a:t>de</a:t>
            </a:r>
            <a:r>
              <a:rPr lang="fr-FR" sz="1600" kern="0" spc="-27" dirty="0">
                <a:solidFill>
                  <a:srgbClr val="164193"/>
                </a:solidFill>
                <a:latin typeface="Arial MT"/>
                <a:cs typeface="Arial MT"/>
              </a:rPr>
              <a:t> </a:t>
            </a:r>
            <a:r>
              <a:rPr lang="fr-FR" sz="1600" kern="0" spc="-13" dirty="0">
                <a:solidFill>
                  <a:srgbClr val="164193"/>
                </a:solidFill>
                <a:latin typeface="Arial MT"/>
                <a:cs typeface="Arial MT"/>
              </a:rPr>
              <a:t>sécurité.</a:t>
            </a:r>
            <a:endParaRPr lang="fr-FR" sz="1600" kern="0" dirty="0">
              <a:solidFill>
                <a:sysClr val="windowText" lastClr="000000"/>
              </a:solidFill>
              <a:latin typeface="Arial MT"/>
              <a:cs typeface="Arial MT"/>
            </a:endParaRPr>
          </a:p>
          <a:p>
            <a:pPr marL="625766" marR="186038" indent="-430425">
              <a:lnSpc>
                <a:spcPct val="70000"/>
              </a:lnSpc>
              <a:spcBef>
                <a:spcPts val="1059"/>
              </a:spcBef>
              <a:buClr>
                <a:srgbClr val="002060"/>
              </a:buClr>
              <a:buFont typeface="Wingdings" panose="05000000000000000000" pitchFamily="2" charset="2"/>
              <a:buChar char="§"/>
              <a:tabLst>
                <a:tab pos="625766" algn="l"/>
              </a:tabLst>
            </a:pPr>
            <a:r>
              <a:rPr lang="fr-FR" sz="1600" kern="0" dirty="0">
                <a:solidFill>
                  <a:srgbClr val="164193"/>
                </a:solidFill>
                <a:latin typeface="Arial MT"/>
                <a:cs typeface="Arial MT"/>
              </a:rPr>
              <a:t>Sur</a:t>
            </a:r>
            <a:r>
              <a:rPr lang="fr-FR" sz="1600" kern="0" spc="13" dirty="0">
                <a:solidFill>
                  <a:srgbClr val="164193"/>
                </a:solidFill>
                <a:latin typeface="Arial MT"/>
                <a:cs typeface="Arial MT"/>
              </a:rPr>
              <a:t> </a:t>
            </a:r>
            <a:r>
              <a:rPr lang="fr-FR" sz="1600" kern="0" dirty="0">
                <a:solidFill>
                  <a:srgbClr val="164193"/>
                </a:solidFill>
                <a:latin typeface="Arial MT"/>
                <a:cs typeface="Arial MT"/>
              </a:rPr>
              <a:t>le</a:t>
            </a:r>
            <a:r>
              <a:rPr lang="fr-FR" sz="1600" kern="0" spc="-53" dirty="0">
                <a:solidFill>
                  <a:srgbClr val="164193"/>
                </a:solidFill>
                <a:latin typeface="Arial MT"/>
                <a:cs typeface="Arial MT"/>
              </a:rPr>
              <a:t> </a:t>
            </a:r>
            <a:r>
              <a:rPr lang="fr-FR" sz="1600" kern="0" dirty="0">
                <a:solidFill>
                  <a:srgbClr val="164193"/>
                </a:solidFill>
                <a:latin typeface="Arial MT"/>
                <a:cs typeface="Arial MT"/>
              </a:rPr>
              <a:t>bord</a:t>
            </a:r>
            <a:r>
              <a:rPr lang="fr-FR" sz="1600" kern="0" spc="-20" dirty="0">
                <a:solidFill>
                  <a:srgbClr val="164193"/>
                </a:solidFill>
                <a:latin typeface="Arial MT"/>
                <a:cs typeface="Arial MT"/>
              </a:rPr>
              <a:t> </a:t>
            </a:r>
            <a:r>
              <a:rPr lang="fr-FR" sz="1600" kern="0" dirty="0">
                <a:solidFill>
                  <a:srgbClr val="164193"/>
                </a:solidFill>
                <a:latin typeface="Arial MT"/>
                <a:cs typeface="Arial MT"/>
              </a:rPr>
              <a:t>de</a:t>
            </a:r>
            <a:r>
              <a:rPr lang="fr-FR" sz="1600" kern="0" spc="-13" dirty="0">
                <a:solidFill>
                  <a:srgbClr val="164193"/>
                </a:solidFill>
                <a:latin typeface="Arial MT"/>
                <a:cs typeface="Arial MT"/>
              </a:rPr>
              <a:t> </a:t>
            </a:r>
            <a:r>
              <a:rPr lang="fr-FR" sz="1600" kern="0" dirty="0">
                <a:solidFill>
                  <a:srgbClr val="164193"/>
                </a:solidFill>
                <a:latin typeface="Arial MT"/>
                <a:cs typeface="Arial MT"/>
              </a:rPr>
              <a:t>la</a:t>
            </a:r>
            <a:r>
              <a:rPr lang="fr-FR" sz="1600" kern="0" spc="-20" dirty="0">
                <a:solidFill>
                  <a:srgbClr val="164193"/>
                </a:solidFill>
                <a:latin typeface="Arial MT"/>
                <a:cs typeface="Arial MT"/>
              </a:rPr>
              <a:t> </a:t>
            </a:r>
            <a:r>
              <a:rPr lang="fr-FR" sz="1600" kern="0" dirty="0">
                <a:solidFill>
                  <a:srgbClr val="164193"/>
                </a:solidFill>
                <a:latin typeface="Arial MT"/>
                <a:cs typeface="Arial MT"/>
              </a:rPr>
              <a:t>route</a:t>
            </a:r>
            <a:r>
              <a:rPr lang="fr-FR" sz="1600" kern="0" spc="-47" dirty="0">
                <a:solidFill>
                  <a:srgbClr val="164193"/>
                </a:solidFill>
                <a:latin typeface="Arial MT"/>
                <a:cs typeface="Arial MT"/>
              </a:rPr>
              <a:t> </a:t>
            </a:r>
            <a:r>
              <a:rPr lang="fr-FR" sz="1600" kern="0" dirty="0">
                <a:solidFill>
                  <a:srgbClr val="164193"/>
                </a:solidFill>
                <a:latin typeface="Arial MT"/>
                <a:cs typeface="Arial MT"/>
              </a:rPr>
              <a:t>ou</a:t>
            </a:r>
            <a:r>
              <a:rPr lang="fr-FR" sz="1600" kern="0" spc="13" dirty="0">
                <a:solidFill>
                  <a:srgbClr val="164193"/>
                </a:solidFill>
                <a:latin typeface="Arial MT"/>
                <a:cs typeface="Arial MT"/>
              </a:rPr>
              <a:t> </a:t>
            </a:r>
            <a:r>
              <a:rPr lang="fr-FR" sz="1600" kern="0" dirty="0">
                <a:solidFill>
                  <a:srgbClr val="164193"/>
                </a:solidFill>
                <a:latin typeface="Arial MT"/>
                <a:cs typeface="Arial MT"/>
              </a:rPr>
              <a:t>chez</a:t>
            </a:r>
            <a:r>
              <a:rPr lang="fr-FR" sz="1600" kern="0" spc="-27" dirty="0">
                <a:solidFill>
                  <a:srgbClr val="164193"/>
                </a:solidFill>
                <a:latin typeface="Arial MT"/>
                <a:cs typeface="Arial MT"/>
              </a:rPr>
              <a:t> </a:t>
            </a:r>
            <a:r>
              <a:rPr lang="fr-FR" sz="1600" kern="0" dirty="0">
                <a:solidFill>
                  <a:srgbClr val="164193"/>
                </a:solidFill>
                <a:latin typeface="Arial MT"/>
                <a:cs typeface="Arial MT"/>
              </a:rPr>
              <a:t>le</a:t>
            </a:r>
            <a:r>
              <a:rPr lang="fr-FR" sz="1600" kern="0" spc="-53" dirty="0">
                <a:solidFill>
                  <a:srgbClr val="164193"/>
                </a:solidFill>
                <a:latin typeface="Arial MT"/>
                <a:cs typeface="Arial MT"/>
              </a:rPr>
              <a:t> </a:t>
            </a:r>
            <a:r>
              <a:rPr lang="fr-FR" sz="1600" kern="0" dirty="0">
                <a:solidFill>
                  <a:srgbClr val="164193"/>
                </a:solidFill>
                <a:latin typeface="Arial MT"/>
                <a:cs typeface="Arial MT"/>
              </a:rPr>
              <a:t>client :</a:t>
            </a:r>
            <a:r>
              <a:rPr lang="fr-FR" sz="1600" kern="0" spc="13" dirty="0">
                <a:solidFill>
                  <a:srgbClr val="164193"/>
                </a:solidFill>
                <a:latin typeface="Arial MT"/>
                <a:cs typeface="Arial MT"/>
              </a:rPr>
              <a:t> </a:t>
            </a:r>
            <a:r>
              <a:rPr lang="fr-FR" sz="1600" kern="0" dirty="0">
                <a:solidFill>
                  <a:srgbClr val="164193"/>
                </a:solidFill>
                <a:latin typeface="Arial MT"/>
                <a:cs typeface="Arial MT"/>
              </a:rPr>
              <a:t>la</a:t>
            </a:r>
            <a:r>
              <a:rPr lang="fr-FR" sz="1600" kern="0" spc="-53" dirty="0">
                <a:solidFill>
                  <a:srgbClr val="164193"/>
                </a:solidFill>
                <a:latin typeface="Arial MT"/>
                <a:cs typeface="Arial MT"/>
              </a:rPr>
              <a:t> </a:t>
            </a:r>
            <a:r>
              <a:rPr lang="fr-FR" sz="1600" kern="0" dirty="0">
                <a:solidFill>
                  <a:srgbClr val="164193"/>
                </a:solidFill>
                <a:latin typeface="Arial MT"/>
                <a:cs typeface="Arial MT"/>
              </a:rPr>
              <a:t>roue</a:t>
            </a:r>
            <a:r>
              <a:rPr lang="fr-FR" sz="1600" kern="0" spc="-20" dirty="0">
                <a:solidFill>
                  <a:srgbClr val="164193"/>
                </a:solidFill>
                <a:latin typeface="Arial MT"/>
                <a:cs typeface="Arial MT"/>
              </a:rPr>
              <a:t> </a:t>
            </a:r>
            <a:r>
              <a:rPr lang="fr-FR" sz="1600" kern="0" dirty="0">
                <a:solidFill>
                  <a:srgbClr val="164193"/>
                </a:solidFill>
                <a:latin typeface="Arial MT"/>
                <a:cs typeface="Arial MT"/>
              </a:rPr>
              <a:t>doit</a:t>
            </a:r>
            <a:r>
              <a:rPr lang="fr-FR" sz="1600" kern="0" spc="-53" dirty="0">
                <a:solidFill>
                  <a:srgbClr val="164193"/>
                </a:solidFill>
                <a:latin typeface="Arial MT"/>
                <a:cs typeface="Arial MT"/>
              </a:rPr>
              <a:t> </a:t>
            </a:r>
            <a:r>
              <a:rPr lang="fr-FR" sz="1600" kern="0" dirty="0">
                <a:solidFill>
                  <a:srgbClr val="164193"/>
                </a:solidFill>
                <a:latin typeface="Arial MT"/>
                <a:cs typeface="Arial MT"/>
              </a:rPr>
              <a:t>être</a:t>
            </a:r>
            <a:r>
              <a:rPr lang="fr-FR" sz="1600" kern="0" spc="-13" dirty="0">
                <a:solidFill>
                  <a:srgbClr val="164193"/>
                </a:solidFill>
                <a:latin typeface="Arial MT"/>
                <a:cs typeface="Arial MT"/>
              </a:rPr>
              <a:t> </a:t>
            </a:r>
            <a:r>
              <a:rPr lang="fr-FR" sz="1600" kern="0" dirty="0">
                <a:solidFill>
                  <a:srgbClr val="164193"/>
                </a:solidFill>
                <a:latin typeface="Arial MT"/>
                <a:cs typeface="Arial MT"/>
              </a:rPr>
              <a:t>fixée</a:t>
            </a:r>
            <a:r>
              <a:rPr lang="fr-FR" sz="1600" kern="0" spc="-20" dirty="0">
                <a:solidFill>
                  <a:srgbClr val="164193"/>
                </a:solidFill>
                <a:latin typeface="Arial MT"/>
                <a:cs typeface="Arial MT"/>
              </a:rPr>
              <a:t> </a:t>
            </a:r>
            <a:r>
              <a:rPr lang="fr-FR" sz="1600" kern="0" spc="-33" dirty="0">
                <a:solidFill>
                  <a:srgbClr val="164193"/>
                </a:solidFill>
                <a:latin typeface="Arial MT"/>
                <a:cs typeface="Arial MT"/>
              </a:rPr>
              <a:t>au </a:t>
            </a:r>
            <a:r>
              <a:rPr lang="fr-FR" sz="1600" kern="0" spc="-13" dirty="0">
                <a:solidFill>
                  <a:srgbClr val="164193"/>
                </a:solidFill>
                <a:latin typeface="Arial MT"/>
                <a:cs typeface="Arial MT"/>
              </a:rPr>
              <a:t>véhicule.</a:t>
            </a:r>
            <a:endParaRPr lang="fr-FR" sz="1600" kern="0" dirty="0">
              <a:solidFill>
                <a:sysClr val="windowText" lastClr="000000"/>
              </a:solidFill>
              <a:latin typeface="Arial MT"/>
              <a:cs typeface="Arial MT"/>
            </a:endParaRPr>
          </a:p>
          <a:p>
            <a:pPr marL="624920" indent="-429580">
              <a:lnSpc>
                <a:spcPts val="1631"/>
              </a:lnSpc>
              <a:spcBef>
                <a:spcPts val="479"/>
              </a:spcBef>
              <a:buClr>
                <a:srgbClr val="002060"/>
              </a:buClr>
              <a:buFont typeface="Wingdings" panose="05000000000000000000" pitchFamily="2" charset="2"/>
              <a:buChar char="§"/>
              <a:tabLst>
                <a:tab pos="624920" algn="l"/>
              </a:tabLst>
            </a:pPr>
            <a:r>
              <a:rPr lang="fr-FR" sz="1600" kern="0" dirty="0">
                <a:solidFill>
                  <a:srgbClr val="164193"/>
                </a:solidFill>
                <a:latin typeface="Arial MT"/>
                <a:cs typeface="Arial MT"/>
              </a:rPr>
              <a:t>Toujours</a:t>
            </a:r>
            <a:r>
              <a:rPr lang="fr-FR" sz="1600" kern="0" spc="-40" dirty="0">
                <a:solidFill>
                  <a:srgbClr val="164193"/>
                </a:solidFill>
                <a:latin typeface="Arial MT"/>
                <a:cs typeface="Arial MT"/>
              </a:rPr>
              <a:t> </a:t>
            </a:r>
            <a:r>
              <a:rPr lang="fr-FR" sz="1600" kern="0" dirty="0">
                <a:solidFill>
                  <a:srgbClr val="164193"/>
                </a:solidFill>
                <a:latin typeface="Arial MT"/>
                <a:cs typeface="Arial MT"/>
              </a:rPr>
              <a:t>se</a:t>
            </a:r>
            <a:r>
              <a:rPr lang="fr-FR" sz="1600" kern="0" spc="-33" dirty="0">
                <a:solidFill>
                  <a:srgbClr val="164193"/>
                </a:solidFill>
                <a:latin typeface="Arial MT"/>
                <a:cs typeface="Arial MT"/>
              </a:rPr>
              <a:t> </a:t>
            </a:r>
            <a:r>
              <a:rPr lang="fr-FR" sz="1600" kern="0" dirty="0">
                <a:solidFill>
                  <a:srgbClr val="164193"/>
                </a:solidFill>
                <a:latin typeface="Arial MT"/>
                <a:cs typeface="Arial MT"/>
              </a:rPr>
              <a:t>tenir</a:t>
            </a:r>
            <a:r>
              <a:rPr lang="fr-FR" sz="1600" kern="0" spc="-53" dirty="0">
                <a:solidFill>
                  <a:srgbClr val="164193"/>
                </a:solidFill>
                <a:latin typeface="Arial MT"/>
                <a:cs typeface="Arial MT"/>
              </a:rPr>
              <a:t> </a:t>
            </a:r>
            <a:r>
              <a:rPr lang="fr-FR" sz="1600" kern="0" dirty="0">
                <a:solidFill>
                  <a:srgbClr val="164193"/>
                </a:solidFill>
                <a:latin typeface="Arial MT"/>
                <a:cs typeface="Arial MT"/>
              </a:rPr>
              <a:t>à</a:t>
            </a:r>
            <a:r>
              <a:rPr lang="fr-FR" sz="1600" kern="0" spc="-7" dirty="0">
                <a:solidFill>
                  <a:srgbClr val="164193"/>
                </a:solidFill>
                <a:latin typeface="Arial MT"/>
                <a:cs typeface="Arial MT"/>
              </a:rPr>
              <a:t> </a:t>
            </a:r>
            <a:r>
              <a:rPr lang="fr-FR" sz="1600" kern="0" dirty="0">
                <a:solidFill>
                  <a:srgbClr val="164193"/>
                </a:solidFill>
                <a:latin typeface="Arial MT"/>
                <a:cs typeface="Arial MT"/>
              </a:rPr>
              <a:t>au</a:t>
            </a:r>
            <a:r>
              <a:rPr lang="fr-FR" sz="1600" kern="0" spc="-27" dirty="0">
                <a:solidFill>
                  <a:srgbClr val="164193"/>
                </a:solidFill>
                <a:latin typeface="Arial MT"/>
                <a:cs typeface="Arial MT"/>
              </a:rPr>
              <a:t> </a:t>
            </a:r>
            <a:r>
              <a:rPr lang="fr-FR" sz="1600" kern="0" dirty="0">
                <a:solidFill>
                  <a:srgbClr val="164193"/>
                </a:solidFill>
                <a:latin typeface="Arial MT"/>
                <a:cs typeface="Arial MT"/>
              </a:rPr>
              <a:t>moins</a:t>
            </a:r>
            <a:r>
              <a:rPr lang="fr-FR" sz="1600" kern="0" spc="20" dirty="0">
                <a:solidFill>
                  <a:srgbClr val="164193"/>
                </a:solidFill>
                <a:latin typeface="Arial MT"/>
                <a:cs typeface="Arial MT"/>
              </a:rPr>
              <a:t> </a:t>
            </a:r>
            <a:r>
              <a:rPr lang="fr-FR" sz="1600" b="1" kern="0" dirty="0">
                <a:solidFill>
                  <a:srgbClr val="164193"/>
                </a:solidFill>
                <a:latin typeface="Arial"/>
                <a:cs typeface="Arial"/>
              </a:rPr>
              <a:t>3</a:t>
            </a:r>
            <a:r>
              <a:rPr lang="fr-FR" sz="1600" b="1" kern="0" spc="7" dirty="0">
                <a:solidFill>
                  <a:srgbClr val="164193"/>
                </a:solidFill>
                <a:latin typeface="Arial"/>
                <a:cs typeface="Arial"/>
              </a:rPr>
              <a:t> </a:t>
            </a:r>
            <a:r>
              <a:rPr lang="fr-FR" sz="1600" b="1" kern="0" dirty="0">
                <a:solidFill>
                  <a:srgbClr val="164193"/>
                </a:solidFill>
                <a:latin typeface="Arial"/>
                <a:cs typeface="Arial"/>
              </a:rPr>
              <a:t>m</a:t>
            </a:r>
            <a:r>
              <a:rPr lang="fr-FR" sz="1600" b="1" kern="0" spc="-20" dirty="0">
                <a:solidFill>
                  <a:srgbClr val="164193"/>
                </a:solidFill>
                <a:latin typeface="Arial"/>
                <a:cs typeface="Arial"/>
              </a:rPr>
              <a:t> </a:t>
            </a:r>
            <a:r>
              <a:rPr lang="fr-FR" sz="1600" kern="0" dirty="0">
                <a:solidFill>
                  <a:srgbClr val="164193"/>
                </a:solidFill>
                <a:latin typeface="Arial MT"/>
                <a:cs typeface="Arial MT"/>
              </a:rPr>
              <a:t>du côté</a:t>
            </a:r>
            <a:r>
              <a:rPr lang="fr-FR" sz="1600" kern="0" spc="-27" dirty="0">
                <a:solidFill>
                  <a:srgbClr val="164193"/>
                </a:solidFill>
                <a:latin typeface="Arial MT"/>
                <a:cs typeface="Arial MT"/>
              </a:rPr>
              <a:t> </a:t>
            </a:r>
            <a:r>
              <a:rPr lang="fr-FR" sz="1600" kern="0" dirty="0">
                <a:solidFill>
                  <a:srgbClr val="164193"/>
                </a:solidFill>
                <a:latin typeface="Arial MT"/>
                <a:cs typeface="Arial MT"/>
              </a:rPr>
              <a:t>du</a:t>
            </a:r>
            <a:r>
              <a:rPr lang="fr-FR" sz="1600" kern="0" spc="-33" dirty="0">
                <a:solidFill>
                  <a:srgbClr val="164193"/>
                </a:solidFill>
                <a:latin typeface="Arial MT"/>
                <a:cs typeface="Arial MT"/>
              </a:rPr>
              <a:t> </a:t>
            </a:r>
            <a:r>
              <a:rPr lang="fr-FR" sz="1600" kern="0" dirty="0">
                <a:solidFill>
                  <a:srgbClr val="164193"/>
                </a:solidFill>
                <a:latin typeface="Arial MT"/>
                <a:cs typeface="Arial MT"/>
              </a:rPr>
              <a:t>pneu</a:t>
            </a:r>
            <a:r>
              <a:rPr lang="fr-FR" sz="1600" kern="0" spc="-27" dirty="0">
                <a:solidFill>
                  <a:srgbClr val="164193"/>
                </a:solidFill>
                <a:latin typeface="Arial MT"/>
                <a:cs typeface="Arial MT"/>
              </a:rPr>
              <a:t> </a:t>
            </a:r>
            <a:r>
              <a:rPr lang="fr-FR" sz="1600" kern="0" dirty="0">
                <a:solidFill>
                  <a:srgbClr val="164193"/>
                </a:solidFill>
                <a:latin typeface="Arial MT"/>
                <a:cs typeface="Arial MT"/>
              </a:rPr>
              <a:t>lors</a:t>
            </a:r>
            <a:r>
              <a:rPr lang="fr-FR" sz="1600" kern="0" spc="-73" dirty="0">
                <a:solidFill>
                  <a:srgbClr val="164193"/>
                </a:solidFill>
                <a:latin typeface="Arial MT"/>
                <a:cs typeface="Arial MT"/>
              </a:rPr>
              <a:t> </a:t>
            </a:r>
            <a:r>
              <a:rPr lang="fr-FR" sz="1600" kern="0" dirty="0">
                <a:solidFill>
                  <a:srgbClr val="164193"/>
                </a:solidFill>
                <a:latin typeface="Arial MT"/>
                <a:cs typeface="Arial MT"/>
              </a:rPr>
              <a:t>du</a:t>
            </a:r>
            <a:r>
              <a:rPr lang="fr-FR" sz="1600" kern="0" spc="-27" dirty="0">
                <a:solidFill>
                  <a:srgbClr val="164193"/>
                </a:solidFill>
                <a:latin typeface="Arial MT"/>
                <a:cs typeface="Arial MT"/>
              </a:rPr>
              <a:t> </a:t>
            </a:r>
            <a:r>
              <a:rPr lang="fr-FR" sz="1600" kern="0" spc="-13" dirty="0">
                <a:solidFill>
                  <a:srgbClr val="164193"/>
                </a:solidFill>
                <a:latin typeface="Arial MT"/>
                <a:cs typeface="Arial MT"/>
              </a:rPr>
              <a:t>gonflage,</a:t>
            </a:r>
            <a:endParaRPr lang="fr-FR" sz="1600" kern="0" dirty="0">
              <a:solidFill>
                <a:sysClr val="windowText" lastClr="000000"/>
              </a:solidFill>
              <a:latin typeface="Arial MT"/>
              <a:cs typeface="Arial MT"/>
            </a:endParaRPr>
          </a:p>
          <a:p>
            <a:pPr marL="625766" marR="37208">
              <a:lnSpc>
                <a:spcPct val="70000"/>
              </a:lnSpc>
              <a:spcBef>
                <a:spcPts val="286"/>
              </a:spcBef>
              <a:buClr>
                <a:srgbClr val="002060"/>
              </a:buClr>
            </a:pPr>
            <a:r>
              <a:rPr lang="fr-FR" sz="1600" b="1" kern="0" dirty="0">
                <a:solidFill>
                  <a:srgbClr val="164193"/>
                </a:solidFill>
                <a:latin typeface="Arial"/>
                <a:cs typeface="Arial"/>
              </a:rPr>
              <a:t>6</a:t>
            </a:r>
            <a:r>
              <a:rPr lang="fr-FR" sz="1600" b="1" kern="0" spc="20" dirty="0">
                <a:solidFill>
                  <a:srgbClr val="164193"/>
                </a:solidFill>
                <a:latin typeface="Arial"/>
                <a:cs typeface="Arial"/>
              </a:rPr>
              <a:t> </a:t>
            </a:r>
            <a:r>
              <a:rPr lang="fr-FR" sz="1600" b="1" kern="0" dirty="0">
                <a:solidFill>
                  <a:srgbClr val="164193"/>
                </a:solidFill>
                <a:latin typeface="Arial"/>
                <a:cs typeface="Arial"/>
              </a:rPr>
              <a:t>m </a:t>
            </a:r>
            <a:r>
              <a:rPr lang="fr-FR" sz="1600" kern="0" dirty="0">
                <a:solidFill>
                  <a:srgbClr val="164193"/>
                </a:solidFill>
                <a:latin typeface="Arial MT"/>
                <a:cs typeface="Arial MT"/>
              </a:rPr>
              <a:t>pour</a:t>
            </a:r>
            <a:r>
              <a:rPr lang="fr-FR" sz="1600" kern="0" spc="-7" dirty="0">
                <a:solidFill>
                  <a:srgbClr val="164193"/>
                </a:solidFill>
                <a:latin typeface="Arial MT"/>
                <a:cs typeface="Arial MT"/>
              </a:rPr>
              <a:t> </a:t>
            </a:r>
            <a:r>
              <a:rPr lang="fr-FR" sz="1600" kern="0" dirty="0">
                <a:solidFill>
                  <a:srgbClr val="164193"/>
                </a:solidFill>
                <a:latin typeface="Arial MT"/>
                <a:cs typeface="Arial MT"/>
              </a:rPr>
              <a:t>les</a:t>
            </a:r>
            <a:r>
              <a:rPr lang="fr-FR" sz="1600" kern="0" spc="-60" dirty="0">
                <a:solidFill>
                  <a:srgbClr val="164193"/>
                </a:solidFill>
                <a:latin typeface="Arial MT"/>
                <a:cs typeface="Arial MT"/>
              </a:rPr>
              <a:t> </a:t>
            </a:r>
            <a:r>
              <a:rPr lang="fr-FR" sz="1600" kern="0" dirty="0">
                <a:solidFill>
                  <a:srgbClr val="164193"/>
                </a:solidFill>
                <a:latin typeface="Arial MT"/>
                <a:cs typeface="Arial MT"/>
              </a:rPr>
              <a:t>très</a:t>
            </a:r>
            <a:r>
              <a:rPr lang="fr-FR" sz="1600" kern="0" spc="13" dirty="0">
                <a:solidFill>
                  <a:srgbClr val="164193"/>
                </a:solidFill>
                <a:latin typeface="Arial MT"/>
                <a:cs typeface="Arial MT"/>
              </a:rPr>
              <a:t> </a:t>
            </a:r>
            <a:r>
              <a:rPr lang="fr-FR" sz="1600" kern="0" dirty="0">
                <a:solidFill>
                  <a:srgbClr val="164193"/>
                </a:solidFill>
                <a:latin typeface="Arial MT"/>
                <a:cs typeface="Arial MT"/>
              </a:rPr>
              <a:t>gros</a:t>
            </a:r>
            <a:r>
              <a:rPr lang="fr-FR" sz="1600" kern="0" spc="-53" dirty="0">
                <a:solidFill>
                  <a:srgbClr val="164193"/>
                </a:solidFill>
                <a:latin typeface="Arial MT"/>
                <a:cs typeface="Arial MT"/>
              </a:rPr>
              <a:t> </a:t>
            </a:r>
            <a:r>
              <a:rPr lang="fr-FR" sz="1600" kern="0" dirty="0">
                <a:solidFill>
                  <a:srgbClr val="164193"/>
                </a:solidFill>
                <a:latin typeface="Arial MT"/>
                <a:cs typeface="Arial MT"/>
              </a:rPr>
              <a:t>pneus</a:t>
            </a:r>
            <a:r>
              <a:rPr lang="fr-FR" sz="1600" kern="0" spc="-20" dirty="0">
                <a:solidFill>
                  <a:srgbClr val="164193"/>
                </a:solidFill>
                <a:latin typeface="Arial MT"/>
                <a:cs typeface="Arial MT"/>
              </a:rPr>
              <a:t> </a:t>
            </a:r>
            <a:r>
              <a:rPr lang="fr-FR" sz="1600" kern="0" dirty="0">
                <a:solidFill>
                  <a:srgbClr val="164193"/>
                </a:solidFill>
                <a:latin typeface="Arial MT"/>
                <a:cs typeface="Arial MT"/>
              </a:rPr>
              <a:t>(engins</a:t>
            </a:r>
            <a:r>
              <a:rPr lang="fr-FR" sz="1600" kern="0" spc="-80" dirty="0">
                <a:solidFill>
                  <a:srgbClr val="164193"/>
                </a:solidFill>
                <a:latin typeface="Arial MT"/>
                <a:cs typeface="Arial MT"/>
              </a:rPr>
              <a:t> </a:t>
            </a:r>
            <a:r>
              <a:rPr lang="fr-FR" sz="1600" kern="0" dirty="0">
                <a:solidFill>
                  <a:srgbClr val="164193"/>
                </a:solidFill>
                <a:latin typeface="Arial MT"/>
                <a:cs typeface="Arial MT"/>
              </a:rPr>
              <a:t>agricoles,</a:t>
            </a:r>
            <a:r>
              <a:rPr lang="fr-FR" sz="1600" kern="0" spc="-87" dirty="0">
                <a:solidFill>
                  <a:srgbClr val="164193"/>
                </a:solidFill>
                <a:latin typeface="Arial MT"/>
                <a:cs typeface="Arial MT"/>
              </a:rPr>
              <a:t> </a:t>
            </a:r>
            <a:r>
              <a:rPr lang="fr-FR" sz="1600" kern="0" dirty="0">
                <a:solidFill>
                  <a:srgbClr val="164193"/>
                </a:solidFill>
                <a:latin typeface="Arial MT"/>
                <a:cs typeface="Arial MT"/>
              </a:rPr>
              <a:t>de</a:t>
            </a:r>
            <a:r>
              <a:rPr lang="fr-FR" sz="1600" kern="0" spc="-13" dirty="0">
                <a:solidFill>
                  <a:srgbClr val="164193"/>
                </a:solidFill>
                <a:latin typeface="Arial MT"/>
                <a:cs typeface="Arial MT"/>
              </a:rPr>
              <a:t> </a:t>
            </a:r>
            <a:r>
              <a:rPr lang="fr-FR" sz="1600" kern="0" dirty="0">
                <a:solidFill>
                  <a:srgbClr val="164193"/>
                </a:solidFill>
                <a:latin typeface="Arial MT"/>
                <a:cs typeface="Arial MT"/>
              </a:rPr>
              <a:t>génie</a:t>
            </a:r>
            <a:r>
              <a:rPr lang="fr-FR" sz="1600" kern="0" spc="-47" dirty="0">
                <a:solidFill>
                  <a:srgbClr val="164193"/>
                </a:solidFill>
                <a:latin typeface="Arial MT"/>
                <a:cs typeface="Arial MT"/>
              </a:rPr>
              <a:t> </a:t>
            </a:r>
            <a:r>
              <a:rPr lang="fr-FR" sz="1600" kern="0" dirty="0">
                <a:solidFill>
                  <a:srgbClr val="164193"/>
                </a:solidFill>
                <a:latin typeface="Arial MT"/>
                <a:cs typeface="Arial MT"/>
              </a:rPr>
              <a:t>civil</a:t>
            </a:r>
            <a:r>
              <a:rPr lang="fr-FR" sz="1600" kern="0" spc="-53" dirty="0">
                <a:solidFill>
                  <a:srgbClr val="164193"/>
                </a:solidFill>
                <a:latin typeface="Arial MT"/>
                <a:cs typeface="Arial MT"/>
              </a:rPr>
              <a:t> </a:t>
            </a:r>
            <a:r>
              <a:rPr lang="fr-FR" sz="1600" kern="0" dirty="0">
                <a:solidFill>
                  <a:srgbClr val="164193"/>
                </a:solidFill>
                <a:latin typeface="Arial MT"/>
                <a:cs typeface="Arial MT"/>
              </a:rPr>
              <a:t>ou</a:t>
            </a:r>
            <a:r>
              <a:rPr lang="fr-FR" sz="1600" kern="0" spc="-20" dirty="0">
                <a:solidFill>
                  <a:srgbClr val="164193"/>
                </a:solidFill>
                <a:latin typeface="Arial MT"/>
                <a:cs typeface="Arial MT"/>
              </a:rPr>
              <a:t> </a:t>
            </a:r>
            <a:r>
              <a:rPr lang="fr-FR" sz="1600" kern="0" spc="-33" dirty="0">
                <a:solidFill>
                  <a:srgbClr val="164193"/>
                </a:solidFill>
                <a:latin typeface="Arial MT"/>
                <a:cs typeface="Arial MT"/>
              </a:rPr>
              <a:t>de </a:t>
            </a:r>
            <a:r>
              <a:rPr lang="fr-FR" sz="1600" kern="0" spc="-13" dirty="0">
                <a:solidFill>
                  <a:srgbClr val="164193"/>
                </a:solidFill>
                <a:latin typeface="Arial MT"/>
                <a:cs typeface="Arial MT"/>
              </a:rPr>
              <a:t>construction).</a:t>
            </a:r>
            <a:endParaRPr lang="fr-FR" sz="1600" kern="0" dirty="0">
              <a:solidFill>
                <a:sysClr val="windowText" lastClr="000000"/>
              </a:solidFill>
              <a:latin typeface="Arial MT"/>
              <a:cs typeface="Arial MT"/>
            </a:endParaRPr>
          </a:p>
        </p:txBody>
      </p:sp>
      <p:pic>
        <p:nvPicPr>
          <p:cNvPr id="2" name="object 5">
            <a:extLst>
              <a:ext uri="{FF2B5EF4-FFF2-40B4-BE49-F238E27FC236}">
                <a16:creationId xmlns:a16="http://schemas.microsoft.com/office/drawing/2014/main" id="{322CBDA9-AEC0-B883-F845-D254817CEB8B}"/>
              </a:ext>
            </a:extLst>
          </p:cNvPr>
          <p:cNvPicPr/>
          <p:nvPr/>
        </p:nvPicPr>
        <p:blipFill>
          <a:blip r:embed="rId2" cstate="print"/>
          <a:stretch>
            <a:fillRect/>
          </a:stretch>
        </p:blipFill>
        <p:spPr>
          <a:xfrm>
            <a:off x="549073" y="2089776"/>
            <a:ext cx="3052919" cy="3882513"/>
          </a:xfrm>
          <a:prstGeom prst="rect">
            <a:avLst/>
          </a:prstGeom>
        </p:spPr>
      </p:pic>
      <p:pic>
        <p:nvPicPr>
          <p:cNvPr id="8" name="object 7">
            <a:extLst>
              <a:ext uri="{FF2B5EF4-FFF2-40B4-BE49-F238E27FC236}">
                <a16:creationId xmlns:a16="http://schemas.microsoft.com/office/drawing/2014/main" id="{5E18E142-3756-AB91-3E85-4EEF2EEDA45B}"/>
              </a:ext>
            </a:extLst>
          </p:cNvPr>
          <p:cNvPicPr/>
          <p:nvPr/>
        </p:nvPicPr>
        <p:blipFill>
          <a:blip r:embed="rId3"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341304585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veillons à notre propre sécurité et à</a:t>
            </a:r>
            <a:br>
              <a:rPr lang="fr-FR" sz="3200" dirty="0"/>
            </a:br>
            <a:r>
              <a:rPr lang="fr-FR" sz="3200" dirty="0"/>
              <a:t>celle des autres lors du déplacement d’un véhicule.</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4</a:t>
            </a:r>
          </a:p>
        </p:txBody>
      </p:sp>
      <p:sp>
        <p:nvSpPr>
          <p:cNvPr id="3" name="object 4">
            <a:extLst>
              <a:ext uri="{FF2B5EF4-FFF2-40B4-BE49-F238E27FC236}">
                <a16:creationId xmlns:a16="http://schemas.microsoft.com/office/drawing/2014/main" id="{16F02BB0-9FAA-373A-D0EC-A722099BA46D}"/>
              </a:ext>
            </a:extLst>
          </p:cNvPr>
          <p:cNvSpPr txBox="1"/>
          <p:nvPr/>
        </p:nvSpPr>
        <p:spPr>
          <a:xfrm>
            <a:off x="549073" y="1208846"/>
            <a:ext cx="7179486" cy="385961"/>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highlight>
                  <a:srgbClr val="F6DA0A"/>
                </a:highlight>
                <a:latin typeface="Arial"/>
                <a:cs typeface="Arial"/>
              </a:rPr>
              <a:t>Pourquoi dois-je appliquer cette Règle Vitale ?</a:t>
            </a:r>
          </a:p>
        </p:txBody>
      </p:sp>
      <p:pic>
        <p:nvPicPr>
          <p:cNvPr id="6" name="object 5">
            <a:extLst>
              <a:ext uri="{FF2B5EF4-FFF2-40B4-BE49-F238E27FC236}">
                <a16:creationId xmlns:a16="http://schemas.microsoft.com/office/drawing/2014/main" id="{CB8B49B1-6FD3-BF7D-5604-B00AECDC4284}"/>
              </a:ext>
            </a:extLst>
          </p:cNvPr>
          <p:cNvPicPr/>
          <p:nvPr/>
        </p:nvPicPr>
        <p:blipFill>
          <a:blip r:embed="rId2" cstate="print"/>
          <a:stretch>
            <a:fillRect/>
          </a:stretch>
        </p:blipFill>
        <p:spPr>
          <a:xfrm>
            <a:off x="549073" y="2514321"/>
            <a:ext cx="5203624" cy="3032065"/>
          </a:xfrm>
          <a:prstGeom prst="rect">
            <a:avLst/>
          </a:prstGeom>
        </p:spPr>
      </p:pic>
      <p:sp>
        <p:nvSpPr>
          <p:cNvPr id="8" name="object 3">
            <a:extLst>
              <a:ext uri="{FF2B5EF4-FFF2-40B4-BE49-F238E27FC236}">
                <a16:creationId xmlns:a16="http://schemas.microsoft.com/office/drawing/2014/main" id="{5ABA82DA-FA53-D8A2-D683-2272DCF0B638}"/>
              </a:ext>
            </a:extLst>
          </p:cNvPr>
          <p:cNvSpPr txBox="1"/>
          <p:nvPr/>
        </p:nvSpPr>
        <p:spPr>
          <a:xfrm>
            <a:off x="5752697" y="1772083"/>
            <a:ext cx="6595108" cy="4516539"/>
          </a:xfrm>
          <a:prstGeom prst="rect">
            <a:avLst/>
          </a:prstGeom>
        </p:spPr>
        <p:txBody>
          <a:bodyPr vert="horz" wrap="square" lIns="0" tIns="65959" rIns="0" bIns="0" rtlCol="0">
            <a:spAutoFit/>
          </a:bodyPr>
          <a:lstStyle/>
          <a:p>
            <a:pPr marL="16913">
              <a:spcBef>
                <a:spcPts val="519"/>
              </a:spcBef>
            </a:pPr>
            <a:r>
              <a:rPr sz="1600" b="1" kern="0" dirty="0">
                <a:solidFill>
                  <a:srgbClr val="164193"/>
                </a:solidFill>
                <a:latin typeface="Arial"/>
                <a:cs typeface="Arial"/>
              </a:rPr>
              <a:t>Déplacer</a:t>
            </a:r>
            <a:r>
              <a:rPr sz="1600" b="1" kern="0" spc="-80" dirty="0">
                <a:solidFill>
                  <a:srgbClr val="164193"/>
                </a:solidFill>
                <a:latin typeface="Arial"/>
                <a:cs typeface="Arial"/>
              </a:rPr>
              <a:t> </a:t>
            </a:r>
            <a:r>
              <a:rPr sz="1600" b="1" kern="0" dirty="0">
                <a:solidFill>
                  <a:srgbClr val="164193"/>
                </a:solidFill>
                <a:latin typeface="Arial"/>
                <a:cs typeface="Arial"/>
              </a:rPr>
              <a:t>un</a:t>
            </a:r>
            <a:r>
              <a:rPr sz="1600" b="1" kern="0" spc="-13" dirty="0">
                <a:solidFill>
                  <a:srgbClr val="164193"/>
                </a:solidFill>
                <a:latin typeface="Arial"/>
                <a:cs typeface="Arial"/>
              </a:rPr>
              <a:t> </a:t>
            </a:r>
            <a:r>
              <a:rPr sz="1600" b="1" kern="0" dirty="0">
                <a:solidFill>
                  <a:srgbClr val="164193"/>
                </a:solidFill>
                <a:latin typeface="Arial"/>
                <a:cs typeface="Arial"/>
              </a:rPr>
              <a:t>véhicule</a:t>
            </a:r>
            <a:r>
              <a:rPr sz="1600" b="1" kern="0" spc="-7" dirty="0">
                <a:solidFill>
                  <a:srgbClr val="164193"/>
                </a:solidFill>
                <a:latin typeface="Arial"/>
                <a:cs typeface="Arial"/>
              </a:rPr>
              <a:t> </a:t>
            </a:r>
            <a:r>
              <a:rPr sz="1600" b="1" kern="0" dirty="0">
                <a:solidFill>
                  <a:srgbClr val="164193"/>
                </a:solidFill>
                <a:latin typeface="Arial"/>
                <a:cs typeface="Arial"/>
              </a:rPr>
              <a:t>peut</a:t>
            </a:r>
            <a:r>
              <a:rPr sz="1600" b="1" kern="0" spc="-53" dirty="0">
                <a:solidFill>
                  <a:srgbClr val="164193"/>
                </a:solidFill>
                <a:latin typeface="Arial"/>
                <a:cs typeface="Arial"/>
              </a:rPr>
              <a:t> </a:t>
            </a:r>
            <a:r>
              <a:rPr sz="1600" b="1" kern="0" dirty="0">
                <a:solidFill>
                  <a:srgbClr val="164193"/>
                </a:solidFill>
                <a:latin typeface="Arial"/>
                <a:cs typeface="Arial"/>
              </a:rPr>
              <a:t>entraîner</a:t>
            </a:r>
            <a:r>
              <a:rPr sz="1600" b="1" kern="0" spc="-73" dirty="0">
                <a:solidFill>
                  <a:srgbClr val="164193"/>
                </a:solidFill>
                <a:latin typeface="Arial"/>
                <a:cs typeface="Arial"/>
              </a:rPr>
              <a:t> </a:t>
            </a:r>
            <a:r>
              <a:rPr sz="1600" b="1" kern="0" dirty="0">
                <a:solidFill>
                  <a:srgbClr val="164193"/>
                </a:solidFill>
                <a:latin typeface="Arial"/>
                <a:cs typeface="Arial"/>
              </a:rPr>
              <a:t>la</a:t>
            </a:r>
            <a:r>
              <a:rPr sz="1600" b="1" kern="0" spc="-33" dirty="0">
                <a:solidFill>
                  <a:srgbClr val="164193"/>
                </a:solidFill>
                <a:latin typeface="Arial"/>
                <a:cs typeface="Arial"/>
              </a:rPr>
              <a:t> </a:t>
            </a:r>
            <a:r>
              <a:rPr sz="1600" b="1" kern="0" dirty="0">
                <a:solidFill>
                  <a:srgbClr val="164193"/>
                </a:solidFill>
                <a:latin typeface="Arial"/>
                <a:cs typeface="Arial"/>
              </a:rPr>
              <a:t>mort</a:t>
            </a:r>
            <a:r>
              <a:rPr sz="1600" b="1" kern="0" spc="-27" dirty="0">
                <a:solidFill>
                  <a:srgbClr val="164193"/>
                </a:solidFill>
                <a:latin typeface="Arial"/>
                <a:cs typeface="Arial"/>
              </a:rPr>
              <a:t> </a:t>
            </a:r>
            <a:r>
              <a:rPr sz="1600" b="1" kern="0" dirty="0">
                <a:solidFill>
                  <a:srgbClr val="164193"/>
                </a:solidFill>
                <a:latin typeface="Arial"/>
                <a:cs typeface="Arial"/>
              </a:rPr>
              <a:t>par </a:t>
            </a:r>
            <a:r>
              <a:rPr sz="1600" b="1" kern="0" spc="-67" dirty="0">
                <a:solidFill>
                  <a:srgbClr val="164193"/>
                </a:solidFill>
                <a:latin typeface="Arial"/>
                <a:cs typeface="Arial"/>
              </a:rPr>
              <a:t>:</a:t>
            </a:r>
            <a:endParaRPr sz="1600" kern="0" dirty="0">
              <a:solidFill>
                <a:sysClr val="windowText" lastClr="000000"/>
              </a:solidFill>
              <a:latin typeface="Arial"/>
              <a:cs typeface="Arial"/>
            </a:endParaRPr>
          </a:p>
          <a:p>
            <a:pPr marL="625766" indent="-430425">
              <a:spcBef>
                <a:spcPts val="545"/>
              </a:spcBef>
              <a:buClr>
                <a:srgbClr val="002060"/>
              </a:buClr>
              <a:buSzPct val="109090"/>
              <a:buFontTx/>
              <a:buChar char="•"/>
              <a:tabLst>
                <a:tab pos="625766" algn="l"/>
              </a:tabLst>
            </a:pPr>
            <a:r>
              <a:rPr sz="1600" kern="0" dirty="0">
                <a:solidFill>
                  <a:srgbClr val="164193"/>
                </a:solidFill>
                <a:latin typeface="Arial MT"/>
                <a:cs typeface="Arial MT"/>
              </a:rPr>
              <a:t>choc</a:t>
            </a:r>
            <a:r>
              <a:rPr sz="1600" kern="0" spc="-60" dirty="0">
                <a:solidFill>
                  <a:srgbClr val="164193"/>
                </a:solidFill>
                <a:latin typeface="Arial MT"/>
                <a:cs typeface="Arial MT"/>
              </a:rPr>
              <a:t> </a:t>
            </a:r>
            <a:r>
              <a:rPr sz="1600" kern="0" dirty="0">
                <a:solidFill>
                  <a:srgbClr val="164193"/>
                </a:solidFill>
                <a:latin typeface="Arial MT"/>
                <a:cs typeface="Arial MT"/>
              </a:rPr>
              <a:t>ou </a:t>
            </a:r>
            <a:r>
              <a:rPr sz="1600" kern="0" spc="-13" dirty="0">
                <a:solidFill>
                  <a:srgbClr val="164193"/>
                </a:solidFill>
                <a:latin typeface="Arial MT"/>
                <a:cs typeface="Arial MT"/>
              </a:rPr>
              <a:t>écrasement</a:t>
            </a:r>
            <a:endParaRPr sz="1600" kern="0" dirty="0">
              <a:solidFill>
                <a:sysClr val="windowText" lastClr="000000"/>
              </a:solidFill>
              <a:latin typeface="Arial MT"/>
              <a:cs typeface="Arial MT"/>
            </a:endParaRPr>
          </a:p>
          <a:p>
            <a:pPr marL="625766" indent="-430425">
              <a:spcBef>
                <a:spcPts val="545"/>
              </a:spcBef>
              <a:buClr>
                <a:srgbClr val="002060"/>
              </a:buClr>
              <a:buSzPct val="109090"/>
              <a:buFontTx/>
              <a:buChar char="•"/>
              <a:tabLst>
                <a:tab pos="625766" algn="l"/>
              </a:tabLst>
            </a:pPr>
            <a:r>
              <a:rPr sz="1600" kern="0" dirty="0">
                <a:solidFill>
                  <a:srgbClr val="164193"/>
                </a:solidFill>
                <a:latin typeface="Arial MT"/>
                <a:cs typeface="Arial MT"/>
              </a:rPr>
              <a:t>accident</a:t>
            </a:r>
            <a:r>
              <a:rPr sz="1600" kern="0" spc="-93" dirty="0">
                <a:solidFill>
                  <a:srgbClr val="164193"/>
                </a:solidFill>
                <a:latin typeface="Arial MT"/>
                <a:cs typeface="Arial MT"/>
              </a:rPr>
              <a:t> </a:t>
            </a:r>
            <a:r>
              <a:rPr sz="1600" kern="0" dirty="0">
                <a:solidFill>
                  <a:srgbClr val="164193"/>
                </a:solidFill>
                <a:latin typeface="Arial MT"/>
                <a:cs typeface="Arial MT"/>
              </a:rPr>
              <a:t>de</a:t>
            </a:r>
            <a:r>
              <a:rPr sz="1600" kern="0" spc="-27" dirty="0">
                <a:solidFill>
                  <a:srgbClr val="164193"/>
                </a:solidFill>
                <a:latin typeface="Arial MT"/>
                <a:cs typeface="Arial MT"/>
              </a:rPr>
              <a:t> </a:t>
            </a:r>
            <a:r>
              <a:rPr sz="1600" kern="0" dirty="0">
                <a:solidFill>
                  <a:srgbClr val="164193"/>
                </a:solidFill>
                <a:latin typeface="Arial MT"/>
                <a:cs typeface="Arial MT"/>
              </a:rPr>
              <a:t>la</a:t>
            </a:r>
            <a:r>
              <a:rPr sz="1600" kern="0" spc="-20" dirty="0">
                <a:solidFill>
                  <a:srgbClr val="164193"/>
                </a:solidFill>
                <a:latin typeface="Arial MT"/>
                <a:cs typeface="Arial MT"/>
              </a:rPr>
              <a:t> </a:t>
            </a:r>
            <a:r>
              <a:rPr sz="1600" kern="0" spc="-27" dirty="0">
                <a:solidFill>
                  <a:srgbClr val="164193"/>
                </a:solidFill>
                <a:latin typeface="Arial MT"/>
                <a:cs typeface="Arial MT"/>
              </a:rPr>
              <a:t>route</a:t>
            </a:r>
            <a:endParaRPr sz="1600" kern="0" dirty="0">
              <a:solidFill>
                <a:sysClr val="windowText" lastClr="000000"/>
              </a:solidFill>
              <a:latin typeface="Arial MT"/>
              <a:cs typeface="Arial MT"/>
            </a:endParaRPr>
          </a:p>
          <a:p>
            <a:pPr>
              <a:spcBef>
                <a:spcPts val="692"/>
              </a:spcBef>
              <a:buClr>
                <a:srgbClr val="159940"/>
              </a:buClr>
            </a:pPr>
            <a:endParaRPr sz="1600" kern="0" dirty="0">
              <a:solidFill>
                <a:sysClr val="windowText" lastClr="000000"/>
              </a:solidFill>
              <a:latin typeface="Arial MT"/>
              <a:cs typeface="Arial MT"/>
            </a:endParaRPr>
          </a:p>
          <a:p>
            <a:pPr marL="16913"/>
            <a:r>
              <a:rPr sz="1600" b="1" kern="0" dirty="0">
                <a:solidFill>
                  <a:srgbClr val="164193"/>
                </a:solidFill>
                <a:latin typeface="Arial"/>
                <a:cs typeface="Arial"/>
              </a:rPr>
              <a:t>Ces</a:t>
            </a:r>
            <a:r>
              <a:rPr sz="1600" b="1" kern="0" spc="-60" dirty="0">
                <a:solidFill>
                  <a:srgbClr val="164193"/>
                </a:solidFill>
                <a:latin typeface="Arial"/>
                <a:cs typeface="Arial"/>
              </a:rPr>
              <a:t> </a:t>
            </a:r>
            <a:r>
              <a:rPr sz="1600" b="1" kern="0" dirty="0">
                <a:solidFill>
                  <a:srgbClr val="164193"/>
                </a:solidFill>
                <a:latin typeface="Arial"/>
                <a:cs typeface="Arial"/>
              </a:rPr>
              <a:t>situations peuvent</a:t>
            </a:r>
            <a:r>
              <a:rPr sz="1600" b="1" kern="0" spc="-80" dirty="0">
                <a:solidFill>
                  <a:srgbClr val="164193"/>
                </a:solidFill>
                <a:latin typeface="Arial"/>
                <a:cs typeface="Arial"/>
              </a:rPr>
              <a:t> </a:t>
            </a:r>
            <a:r>
              <a:rPr sz="1600" b="1" kern="0" dirty="0">
                <a:solidFill>
                  <a:srgbClr val="164193"/>
                </a:solidFill>
                <a:latin typeface="Arial"/>
                <a:cs typeface="Arial"/>
              </a:rPr>
              <a:t>se</a:t>
            </a:r>
            <a:r>
              <a:rPr sz="1600" b="1" kern="0" spc="-33" dirty="0">
                <a:solidFill>
                  <a:srgbClr val="164193"/>
                </a:solidFill>
                <a:latin typeface="Arial"/>
                <a:cs typeface="Arial"/>
              </a:rPr>
              <a:t> </a:t>
            </a:r>
            <a:r>
              <a:rPr sz="1600" b="1" kern="0" dirty="0">
                <a:solidFill>
                  <a:srgbClr val="164193"/>
                </a:solidFill>
                <a:latin typeface="Arial"/>
                <a:cs typeface="Arial"/>
              </a:rPr>
              <a:t>produire</a:t>
            </a:r>
            <a:r>
              <a:rPr sz="1600" b="1" kern="0" spc="-33" dirty="0">
                <a:solidFill>
                  <a:srgbClr val="164193"/>
                </a:solidFill>
                <a:latin typeface="Arial"/>
                <a:cs typeface="Arial"/>
              </a:rPr>
              <a:t> </a:t>
            </a:r>
            <a:r>
              <a:rPr sz="1600" b="1" kern="0" spc="-67" dirty="0">
                <a:solidFill>
                  <a:srgbClr val="164193"/>
                </a:solidFill>
                <a:latin typeface="Arial"/>
                <a:cs typeface="Arial"/>
              </a:rPr>
              <a:t>:</a:t>
            </a:r>
            <a:endParaRPr sz="1600" kern="0" dirty="0">
              <a:solidFill>
                <a:sysClr val="windowText" lastClr="000000"/>
              </a:solidFill>
              <a:latin typeface="Arial"/>
              <a:cs typeface="Arial"/>
            </a:endParaRPr>
          </a:p>
          <a:p>
            <a:pPr marL="625766" marR="192804" indent="-430425">
              <a:spcBef>
                <a:spcPts val="1092"/>
              </a:spcBef>
              <a:buClr>
                <a:srgbClr val="002060"/>
              </a:buClr>
              <a:buSzPct val="109090"/>
              <a:buFont typeface="Wingdings" panose="05000000000000000000" pitchFamily="2" charset="2"/>
              <a:buChar char="§"/>
              <a:tabLst>
                <a:tab pos="625766" algn="l"/>
              </a:tabLst>
            </a:pPr>
            <a:r>
              <a:rPr sz="1600" kern="0" dirty="0">
                <a:solidFill>
                  <a:srgbClr val="164193"/>
                </a:solidFill>
                <a:latin typeface="Arial MT"/>
                <a:cs typeface="Arial MT"/>
              </a:rPr>
              <a:t>sur</a:t>
            </a:r>
            <a:r>
              <a:rPr sz="1600" kern="0" spc="-40" dirty="0">
                <a:solidFill>
                  <a:srgbClr val="164193"/>
                </a:solidFill>
                <a:latin typeface="Arial MT"/>
                <a:cs typeface="Arial MT"/>
              </a:rPr>
              <a:t> </a:t>
            </a:r>
            <a:r>
              <a:rPr sz="1600" kern="0" dirty="0">
                <a:solidFill>
                  <a:srgbClr val="164193"/>
                </a:solidFill>
                <a:latin typeface="Arial MT"/>
                <a:cs typeface="Arial MT"/>
              </a:rPr>
              <a:t>le</a:t>
            </a:r>
            <a:r>
              <a:rPr sz="1600" kern="0" spc="-13" dirty="0">
                <a:solidFill>
                  <a:srgbClr val="164193"/>
                </a:solidFill>
                <a:latin typeface="Arial MT"/>
                <a:cs typeface="Arial MT"/>
              </a:rPr>
              <a:t> </a:t>
            </a:r>
            <a:r>
              <a:rPr sz="1600" kern="0" dirty="0">
                <a:solidFill>
                  <a:srgbClr val="164193"/>
                </a:solidFill>
                <a:latin typeface="Arial MT"/>
                <a:cs typeface="Arial MT"/>
              </a:rPr>
              <a:t>parking</a:t>
            </a:r>
            <a:r>
              <a:rPr sz="1600" kern="0" spc="-7" dirty="0">
                <a:solidFill>
                  <a:srgbClr val="164193"/>
                </a:solidFill>
                <a:latin typeface="Arial MT"/>
                <a:cs typeface="Arial MT"/>
              </a:rPr>
              <a:t> </a:t>
            </a:r>
            <a:r>
              <a:rPr sz="1600" kern="0" dirty="0">
                <a:solidFill>
                  <a:srgbClr val="164193"/>
                </a:solidFill>
                <a:latin typeface="Arial MT"/>
                <a:cs typeface="Arial MT"/>
              </a:rPr>
              <a:t>du</a:t>
            </a:r>
            <a:r>
              <a:rPr sz="1600" kern="0" spc="-47" dirty="0">
                <a:solidFill>
                  <a:srgbClr val="164193"/>
                </a:solidFill>
                <a:latin typeface="Arial MT"/>
                <a:cs typeface="Arial MT"/>
              </a:rPr>
              <a:t> </a:t>
            </a:r>
            <a:r>
              <a:rPr sz="1600" kern="0" dirty="0">
                <a:solidFill>
                  <a:srgbClr val="164193"/>
                </a:solidFill>
                <a:latin typeface="Arial MT"/>
                <a:cs typeface="Arial MT"/>
              </a:rPr>
              <a:t>centre,</a:t>
            </a:r>
            <a:r>
              <a:rPr sz="1600" kern="0" spc="-87" dirty="0">
                <a:solidFill>
                  <a:srgbClr val="164193"/>
                </a:solidFill>
                <a:latin typeface="Arial MT"/>
                <a:cs typeface="Arial MT"/>
              </a:rPr>
              <a:t> </a:t>
            </a:r>
            <a:r>
              <a:rPr sz="1600" kern="0" dirty="0">
                <a:solidFill>
                  <a:srgbClr val="164193"/>
                </a:solidFill>
                <a:latin typeface="Arial MT"/>
                <a:cs typeface="Arial MT"/>
              </a:rPr>
              <a:t>en</a:t>
            </a:r>
            <a:r>
              <a:rPr sz="1600" kern="0" spc="-7" dirty="0">
                <a:solidFill>
                  <a:srgbClr val="164193"/>
                </a:solidFill>
                <a:latin typeface="Arial MT"/>
                <a:cs typeface="Arial MT"/>
              </a:rPr>
              <a:t> </a:t>
            </a:r>
            <a:r>
              <a:rPr sz="1600" kern="0" dirty="0">
                <a:solidFill>
                  <a:srgbClr val="164193"/>
                </a:solidFill>
                <a:latin typeface="Arial MT"/>
                <a:cs typeface="Arial MT"/>
              </a:rPr>
              <a:t>cas</a:t>
            </a:r>
            <a:r>
              <a:rPr sz="1600" kern="0" spc="-27" dirty="0">
                <a:solidFill>
                  <a:srgbClr val="164193"/>
                </a:solidFill>
                <a:latin typeface="Arial MT"/>
                <a:cs typeface="Arial MT"/>
              </a:rPr>
              <a:t> </a:t>
            </a:r>
            <a:r>
              <a:rPr sz="1600" kern="0" dirty="0">
                <a:solidFill>
                  <a:srgbClr val="164193"/>
                </a:solidFill>
                <a:latin typeface="Arial MT"/>
                <a:cs typeface="Arial MT"/>
              </a:rPr>
              <a:t>de</a:t>
            </a:r>
            <a:r>
              <a:rPr sz="1600" kern="0" spc="-40" dirty="0">
                <a:solidFill>
                  <a:srgbClr val="164193"/>
                </a:solidFill>
                <a:latin typeface="Arial MT"/>
                <a:cs typeface="Arial MT"/>
              </a:rPr>
              <a:t> </a:t>
            </a:r>
            <a:r>
              <a:rPr sz="1600" kern="0" dirty="0">
                <a:solidFill>
                  <a:srgbClr val="164193"/>
                </a:solidFill>
                <a:latin typeface="Arial MT"/>
                <a:cs typeface="Arial MT"/>
              </a:rPr>
              <a:t>manque</a:t>
            </a:r>
            <a:r>
              <a:rPr sz="1600" kern="0" spc="-80" dirty="0">
                <a:solidFill>
                  <a:srgbClr val="164193"/>
                </a:solidFill>
                <a:latin typeface="Arial MT"/>
                <a:cs typeface="Arial MT"/>
              </a:rPr>
              <a:t> </a:t>
            </a:r>
            <a:r>
              <a:rPr sz="1600" kern="0" dirty="0">
                <a:solidFill>
                  <a:srgbClr val="164193"/>
                </a:solidFill>
                <a:latin typeface="Arial MT"/>
                <a:cs typeface="Arial MT"/>
              </a:rPr>
              <a:t>de</a:t>
            </a:r>
            <a:r>
              <a:rPr sz="1600" kern="0" spc="-13" dirty="0">
                <a:solidFill>
                  <a:srgbClr val="164193"/>
                </a:solidFill>
                <a:latin typeface="Arial MT"/>
                <a:cs typeface="Arial MT"/>
              </a:rPr>
              <a:t> visibilité </a:t>
            </a:r>
            <a:r>
              <a:rPr sz="1600" kern="0" dirty="0">
                <a:solidFill>
                  <a:srgbClr val="164193"/>
                </a:solidFill>
                <a:latin typeface="Arial MT"/>
                <a:cs typeface="Arial MT"/>
              </a:rPr>
              <a:t>ou</a:t>
            </a:r>
            <a:r>
              <a:rPr sz="1600" kern="0" spc="-13" dirty="0">
                <a:solidFill>
                  <a:srgbClr val="164193"/>
                </a:solidFill>
                <a:latin typeface="Arial MT"/>
                <a:cs typeface="Arial MT"/>
              </a:rPr>
              <a:t> </a:t>
            </a:r>
            <a:r>
              <a:rPr sz="1600" kern="0" dirty="0">
                <a:solidFill>
                  <a:srgbClr val="164193"/>
                </a:solidFill>
                <a:latin typeface="Arial MT"/>
                <a:cs typeface="Arial MT"/>
              </a:rPr>
              <a:t>d’excès</a:t>
            </a:r>
            <a:r>
              <a:rPr sz="1600" kern="0" spc="-60" dirty="0">
                <a:solidFill>
                  <a:srgbClr val="164193"/>
                </a:solidFill>
                <a:latin typeface="Arial MT"/>
                <a:cs typeface="Arial MT"/>
              </a:rPr>
              <a:t> </a:t>
            </a:r>
            <a:r>
              <a:rPr sz="1600" kern="0" dirty="0">
                <a:solidFill>
                  <a:srgbClr val="164193"/>
                </a:solidFill>
                <a:latin typeface="Arial MT"/>
                <a:cs typeface="Arial MT"/>
              </a:rPr>
              <a:t>de</a:t>
            </a:r>
            <a:r>
              <a:rPr sz="1600" kern="0" spc="-47" dirty="0">
                <a:solidFill>
                  <a:srgbClr val="164193"/>
                </a:solidFill>
                <a:latin typeface="Arial MT"/>
                <a:cs typeface="Arial MT"/>
              </a:rPr>
              <a:t> </a:t>
            </a:r>
            <a:r>
              <a:rPr sz="1600" kern="0" spc="-13" dirty="0">
                <a:solidFill>
                  <a:srgbClr val="164193"/>
                </a:solidFill>
                <a:latin typeface="Arial MT"/>
                <a:cs typeface="Arial MT"/>
              </a:rPr>
              <a:t>vitesse</a:t>
            </a:r>
            <a:endParaRPr sz="1600" kern="0" dirty="0">
              <a:solidFill>
                <a:sysClr val="windowText" lastClr="000000"/>
              </a:solidFill>
              <a:latin typeface="Arial MT"/>
              <a:cs typeface="Arial MT"/>
            </a:endParaRPr>
          </a:p>
          <a:p>
            <a:pPr marL="625766" indent="-430425">
              <a:spcBef>
                <a:spcPts val="539"/>
              </a:spcBef>
              <a:buClr>
                <a:srgbClr val="002060"/>
              </a:buClr>
              <a:buSzPct val="109090"/>
              <a:buFont typeface="Wingdings" panose="05000000000000000000" pitchFamily="2" charset="2"/>
              <a:buChar char="§"/>
              <a:tabLst>
                <a:tab pos="625766" algn="l"/>
              </a:tabLst>
            </a:pPr>
            <a:r>
              <a:rPr sz="1600" kern="0" dirty="0">
                <a:solidFill>
                  <a:srgbClr val="164193"/>
                </a:solidFill>
                <a:latin typeface="Arial MT"/>
                <a:cs typeface="Arial MT"/>
              </a:rPr>
              <a:t>sur</a:t>
            </a:r>
            <a:r>
              <a:rPr sz="1600" kern="0" spc="-33" dirty="0">
                <a:solidFill>
                  <a:srgbClr val="164193"/>
                </a:solidFill>
                <a:latin typeface="Arial MT"/>
                <a:cs typeface="Arial MT"/>
              </a:rPr>
              <a:t> </a:t>
            </a:r>
            <a:r>
              <a:rPr sz="1600" kern="0" dirty="0">
                <a:solidFill>
                  <a:srgbClr val="164193"/>
                </a:solidFill>
                <a:latin typeface="Arial MT"/>
                <a:cs typeface="Arial MT"/>
              </a:rPr>
              <a:t>la</a:t>
            </a:r>
            <a:r>
              <a:rPr sz="1600" kern="0" spc="-7" dirty="0">
                <a:solidFill>
                  <a:srgbClr val="164193"/>
                </a:solidFill>
                <a:latin typeface="Arial MT"/>
                <a:cs typeface="Arial MT"/>
              </a:rPr>
              <a:t> </a:t>
            </a:r>
            <a:r>
              <a:rPr sz="1600" kern="0" dirty="0">
                <a:solidFill>
                  <a:srgbClr val="164193"/>
                </a:solidFill>
                <a:latin typeface="Arial MT"/>
                <a:cs typeface="Arial MT"/>
              </a:rPr>
              <a:t>route,</a:t>
            </a:r>
            <a:r>
              <a:rPr sz="1600" kern="0" spc="-47" dirty="0">
                <a:solidFill>
                  <a:srgbClr val="164193"/>
                </a:solidFill>
                <a:latin typeface="Arial MT"/>
                <a:cs typeface="Arial MT"/>
              </a:rPr>
              <a:t> </a:t>
            </a:r>
            <a:r>
              <a:rPr sz="1600" kern="0" dirty="0">
                <a:solidFill>
                  <a:srgbClr val="164193"/>
                </a:solidFill>
                <a:latin typeface="Arial MT"/>
                <a:cs typeface="Arial MT"/>
              </a:rPr>
              <a:t>en</a:t>
            </a:r>
            <a:r>
              <a:rPr sz="1600" kern="0" spc="-40" dirty="0">
                <a:solidFill>
                  <a:srgbClr val="164193"/>
                </a:solidFill>
                <a:latin typeface="Arial MT"/>
                <a:cs typeface="Arial MT"/>
              </a:rPr>
              <a:t> </a:t>
            </a:r>
            <a:r>
              <a:rPr sz="1600" kern="0" dirty="0">
                <a:solidFill>
                  <a:srgbClr val="164193"/>
                </a:solidFill>
                <a:latin typeface="Arial MT"/>
                <a:cs typeface="Arial MT"/>
              </a:rPr>
              <a:t>cas</a:t>
            </a:r>
            <a:r>
              <a:rPr sz="1600" kern="0" spc="-20" dirty="0">
                <a:solidFill>
                  <a:srgbClr val="164193"/>
                </a:solidFill>
                <a:latin typeface="Arial MT"/>
                <a:cs typeface="Arial MT"/>
              </a:rPr>
              <a:t> </a:t>
            </a:r>
            <a:r>
              <a:rPr sz="1600" kern="0" dirty="0">
                <a:solidFill>
                  <a:srgbClr val="164193"/>
                </a:solidFill>
                <a:latin typeface="Arial MT"/>
                <a:cs typeface="Arial MT"/>
              </a:rPr>
              <a:t>de</a:t>
            </a:r>
            <a:r>
              <a:rPr sz="1600" kern="0" spc="-7" dirty="0">
                <a:solidFill>
                  <a:srgbClr val="164193"/>
                </a:solidFill>
                <a:latin typeface="Arial MT"/>
                <a:cs typeface="Arial MT"/>
              </a:rPr>
              <a:t> </a:t>
            </a:r>
            <a:r>
              <a:rPr sz="1600" kern="0" dirty="0">
                <a:solidFill>
                  <a:srgbClr val="164193"/>
                </a:solidFill>
                <a:latin typeface="Arial MT"/>
                <a:cs typeface="Arial MT"/>
              </a:rPr>
              <a:t>manque</a:t>
            </a:r>
            <a:r>
              <a:rPr sz="1600" kern="0" spc="-73" dirty="0">
                <a:solidFill>
                  <a:srgbClr val="164193"/>
                </a:solidFill>
                <a:latin typeface="Arial MT"/>
                <a:cs typeface="Arial MT"/>
              </a:rPr>
              <a:t> </a:t>
            </a:r>
            <a:r>
              <a:rPr sz="1600" kern="0" dirty="0">
                <a:solidFill>
                  <a:srgbClr val="164193"/>
                </a:solidFill>
                <a:latin typeface="Arial MT"/>
                <a:cs typeface="Arial MT"/>
              </a:rPr>
              <a:t>de</a:t>
            </a:r>
            <a:r>
              <a:rPr sz="1600" kern="0" spc="-40" dirty="0">
                <a:solidFill>
                  <a:srgbClr val="164193"/>
                </a:solidFill>
                <a:latin typeface="Arial MT"/>
                <a:cs typeface="Arial MT"/>
              </a:rPr>
              <a:t> </a:t>
            </a:r>
            <a:r>
              <a:rPr sz="1600" kern="0" dirty="0">
                <a:solidFill>
                  <a:srgbClr val="164193"/>
                </a:solidFill>
                <a:latin typeface="Arial MT"/>
                <a:cs typeface="Arial MT"/>
              </a:rPr>
              <a:t>concentration</a:t>
            </a:r>
            <a:r>
              <a:rPr sz="1600" kern="0" spc="-113" dirty="0">
                <a:solidFill>
                  <a:srgbClr val="164193"/>
                </a:solidFill>
                <a:latin typeface="Arial MT"/>
                <a:cs typeface="Arial MT"/>
              </a:rPr>
              <a:t> </a:t>
            </a:r>
            <a:r>
              <a:rPr sz="1600" kern="0" spc="-13" dirty="0">
                <a:solidFill>
                  <a:srgbClr val="164193"/>
                </a:solidFill>
                <a:latin typeface="Arial MT"/>
                <a:cs typeface="Arial MT"/>
              </a:rPr>
              <a:t>pendant</a:t>
            </a:r>
            <a:r>
              <a:rPr lang="fr-FR" sz="1600" kern="0" spc="-13" dirty="0">
                <a:solidFill>
                  <a:srgbClr val="164193"/>
                </a:solidFill>
                <a:latin typeface="Arial MT"/>
                <a:cs typeface="Arial MT"/>
              </a:rPr>
              <a:t> </a:t>
            </a:r>
            <a:r>
              <a:rPr sz="1600" kern="0" dirty="0">
                <a:solidFill>
                  <a:srgbClr val="164193"/>
                </a:solidFill>
                <a:latin typeface="Arial MT"/>
                <a:cs typeface="Arial MT"/>
              </a:rPr>
              <a:t>la</a:t>
            </a:r>
            <a:r>
              <a:rPr sz="1600" kern="0" spc="-53" dirty="0">
                <a:solidFill>
                  <a:srgbClr val="164193"/>
                </a:solidFill>
                <a:latin typeface="Arial MT"/>
                <a:cs typeface="Arial MT"/>
              </a:rPr>
              <a:t> </a:t>
            </a:r>
            <a:r>
              <a:rPr sz="1600" kern="0" spc="-13" dirty="0">
                <a:solidFill>
                  <a:srgbClr val="164193"/>
                </a:solidFill>
                <a:latin typeface="Arial MT"/>
                <a:cs typeface="Arial MT"/>
              </a:rPr>
              <a:t>conduite</a:t>
            </a:r>
            <a:endParaRPr sz="1600" kern="0" dirty="0">
              <a:solidFill>
                <a:sysClr val="windowText" lastClr="000000"/>
              </a:solidFill>
              <a:latin typeface="Arial MT"/>
              <a:cs typeface="Arial MT"/>
            </a:endParaRPr>
          </a:p>
          <a:p>
            <a:pPr marL="625766" marR="866770" indent="-430425">
              <a:spcBef>
                <a:spcPts val="1059"/>
              </a:spcBef>
              <a:buClr>
                <a:srgbClr val="002060"/>
              </a:buClr>
              <a:buSzPct val="109090"/>
              <a:buFont typeface="Wingdings" panose="05000000000000000000" pitchFamily="2" charset="2"/>
              <a:buChar char="§"/>
              <a:tabLst>
                <a:tab pos="625766" algn="l"/>
              </a:tabLst>
            </a:pPr>
            <a:r>
              <a:rPr sz="1600" kern="0" dirty="0">
                <a:solidFill>
                  <a:srgbClr val="164193"/>
                </a:solidFill>
                <a:latin typeface="Arial MT"/>
                <a:cs typeface="Arial MT"/>
              </a:rPr>
              <a:t>en</a:t>
            </a:r>
            <a:r>
              <a:rPr sz="1600" kern="0" spc="-20" dirty="0">
                <a:solidFill>
                  <a:srgbClr val="164193"/>
                </a:solidFill>
                <a:latin typeface="Arial MT"/>
                <a:cs typeface="Arial MT"/>
              </a:rPr>
              <a:t> </a:t>
            </a:r>
            <a:r>
              <a:rPr sz="1600" kern="0" dirty="0">
                <a:solidFill>
                  <a:srgbClr val="164193"/>
                </a:solidFill>
                <a:latin typeface="Arial MT"/>
                <a:cs typeface="Arial MT"/>
              </a:rPr>
              <a:t>cas</a:t>
            </a:r>
            <a:r>
              <a:rPr sz="1600" kern="0" spc="-60" dirty="0">
                <a:solidFill>
                  <a:srgbClr val="164193"/>
                </a:solidFill>
                <a:latin typeface="Arial MT"/>
                <a:cs typeface="Arial MT"/>
              </a:rPr>
              <a:t> </a:t>
            </a:r>
            <a:r>
              <a:rPr sz="1600" kern="0" dirty="0">
                <a:solidFill>
                  <a:srgbClr val="164193"/>
                </a:solidFill>
                <a:latin typeface="Arial MT"/>
                <a:cs typeface="Arial MT"/>
              </a:rPr>
              <a:t>de</a:t>
            </a:r>
            <a:r>
              <a:rPr sz="1600" kern="0" spc="-13" dirty="0">
                <a:solidFill>
                  <a:srgbClr val="164193"/>
                </a:solidFill>
                <a:latin typeface="Arial MT"/>
                <a:cs typeface="Arial MT"/>
              </a:rPr>
              <a:t> </a:t>
            </a:r>
            <a:r>
              <a:rPr sz="1600" kern="0" dirty="0">
                <a:solidFill>
                  <a:srgbClr val="164193"/>
                </a:solidFill>
                <a:latin typeface="Arial MT"/>
                <a:cs typeface="Arial MT"/>
              </a:rPr>
              <a:t>déplacement</a:t>
            </a:r>
            <a:r>
              <a:rPr sz="1600" kern="0" spc="-113" dirty="0">
                <a:solidFill>
                  <a:srgbClr val="164193"/>
                </a:solidFill>
                <a:latin typeface="Arial MT"/>
                <a:cs typeface="Arial MT"/>
              </a:rPr>
              <a:t> </a:t>
            </a:r>
            <a:r>
              <a:rPr sz="1600" kern="0" dirty="0">
                <a:solidFill>
                  <a:srgbClr val="164193"/>
                </a:solidFill>
                <a:latin typeface="Arial MT"/>
                <a:cs typeface="Arial MT"/>
              </a:rPr>
              <a:t>imprévu</a:t>
            </a:r>
            <a:r>
              <a:rPr sz="1600" kern="0" spc="-47" dirty="0">
                <a:solidFill>
                  <a:srgbClr val="164193"/>
                </a:solidFill>
                <a:latin typeface="Arial MT"/>
                <a:cs typeface="Arial MT"/>
              </a:rPr>
              <a:t> </a:t>
            </a:r>
            <a:r>
              <a:rPr sz="1600" kern="0" dirty="0">
                <a:solidFill>
                  <a:srgbClr val="164193"/>
                </a:solidFill>
                <a:latin typeface="Arial MT"/>
                <a:cs typeface="Arial MT"/>
              </a:rPr>
              <a:t>du</a:t>
            </a:r>
            <a:r>
              <a:rPr sz="1600" kern="0" spc="-13" dirty="0">
                <a:solidFill>
                  <a:srgbClr val="164193"/>
                </a:solidFill>
                <a:latin typeface="Arial MT"/>
                <a:cs typeface="Arial MT"/>
              </a:rPr>
              <a:t> véhicule (principalement</a:t>
            </a:r>
            <a:r>
              <a:rPr sz="1600" kern="0" spc="-60" dirty="0">
                <a:solidFill>
                  <a:srgbClr val="164193"/>
                </a:solidFill>
                <a:latin typeface="Arial MT"/>
                <a:cs typeface="Arial MT"/>
              </a:rPr>
              <a:t> </a:t>
            </a:r>
            <a:r>
              <a:rPr sz="1600" kern="0" dirty="0">
                <a:solidFill>
                  <a:srgbClr val="164193"/>
                </a:solidFill>
                <a:latin typeface="Arial MT"/>
                <a:cs typeface="Arial MT"/>
              </a:rPr>
              <a:t>avec</a:t>
            </a:r>
            <a:r>
              <a:rPr sz="1600" kern="0" spc="-27" dirty="0">
                <a:solidFill>
                  <a:srgbClr val="164193"/>
                </a:solidFill>
                <a:latin typeface="Arial MT"/>
                <a:cs typeface="Arial MT"/>
              </a:rPr>
              <a:t> </a:t>
            </a:r>
            <a:r>
              <a:rPr sz="1600" kern="0" dirty="0">
                <a:solidFill>
                  <a:srgbClr val="164193"/>
                </a:solidFill>
                <a:latin typeface="Arial MT"/>
                <a:cs typeface="Arial MT"/>
              </a:rPr>
              <a:t>un</a:t>
            </a:r>
            <a:r>
              <a:rPr sz="1600" kern="0" spc="20" dirty="0">
                <a:solidFill>
                  <a:srgbClr val="164193"/>
                </a:solidFill>
                <a:latin typeface="Arial MT"/>
                <a:cs typeface="Arial MT"/>
              </a:rPr>
              <a:t> </a:t>
            </a:r>
            <a:r>
              <a:rPr sz="1600" kern="0" dirty="0">
                <a:solidFill>
                  <a:srgbClr val="164193"/>
                </a:solidFill>
                <a:latin typeface="Arial MT"/>
                <a:cs typeface="Arial MT"/>
              </a:rPr>
              <a:t>véhicule</a:t>
            </a:r>
            <a:r>
              <a:rPr sz="1600" kern="0" spc="-7" dirty="0">
                <a:solidFill>
                  <a:srgbClr val="164193"/>
                </a:solidFill>
                <a:latin typeface="Arial MT"/>
                <a:cs typeface="Arial MT"/>
              </a:rPr>
              <a:t> </a:t>
            </a:r>
            <a:r>
              <a:rPr sz="1600" kern="0" spc="-13" dirty="0">
                <a:solidFill>
                  <a:srgbClr val="164193"/>
                </a:solidFill>
                <a:latin typeface="Arial MT"/>
                <a:cs typeface="Arial MT"/>
              </a:rPr>
              <a:t>automatique)</a:t>
            </a:r>
            <a:endParaRPr sz="1600" kern="0" dirty="0">
              <a:solidFill>
                <a:sysClr val="windowText" lastClr="000000"/>
              </a:solidFill>
              <a:latin typeface="Arial MT"/>
              <a:cs typeface="Arial MT"/>
            </a:endParaRPr>
          </a:p>
          <a:p>
            <a:pPr marL="625766" indent="-430425">
              <a:spcBef>
                <a:spcPts val="545"/>
              </a:spcBef>
              <a:buClr>
                <a:srgbClr val="002060"/>
              </a:buClr>
              <a:buSzPct val="109090"/>
              <a:buFont typeface="Wingdings" panose="05000000000000000000" pitchFamily="2" charset="2"/>
              <a:buChar char="§"/>
              <a:tabLst>
                <a:tab pos="625766" algn="l"/>
              </a:tabLst>
            </a:pPr>
            <a:r>
              <a:rPr sz="1600" kern="0" dirty="0">
                <a:solidFill>
                  <a:srgbClr val="164193"/>
                </a:solidFill>
                <a:latin typeface="Arial MT"/>
                <a:cs typeface="Arial MT"/>
              </a:rPr>
              <a:t>en</a:t>
            </a:r>
            <a:r>
              <a:rPr sz="1600" kern="0" spc="-20" dirty="0">
                <a:solidFill>
                  <a:srgbClr val="164193"/>
                </a:solidFill>
                <a:latin typeface="Arial MT"/>
                <a:cs typeface="Arial MT"/>
              </a:rPr>
              <a:t> </a:t>
            </a:r>
            <a:r>
              <a:rPr sz="1600" kern="0" dirty="0">
                <a:solidFill>
                  <a:srgbClr val="164193"/>
                </a:solidFill>
                <a:latin typeface="Arial MT"/>
                <a:cs typeface="Arial MT"/>
              </a:rPr>
              <a:t>cas</a:t>
            </a:r>
            <a:r>
              <a:rPr sz="1600" kern="0" spc="-53" dirty="0">
                <a:solidFill>
                  <a:srgbClr val="164193"/>
                </a:solidFill>
                <a:latin typeface="Arial MT"/>
                <a:cs typeface="Arial MT"/>
              </a:rPr>
              <a:t> </a:t>
            </a:r>
            <a:r>
              <a:rPr sz="1600" kern="0" dirty="0">
                <a:solidFill>
                  <a:srgbClr val="164193"/>
                </a:solidFill>
                <a:latin typeface="Arial MT"/>
                <a:cs typeface="Arial MT"/>
              </a:rPr>
              <a:t>de</a:t>
            </a:r>
            <a:r>
              <a:rPr sz="1600" kern="0" spc="-13" dirty="0">
                <a:solidFill>
                  <a:srgbClr val="164193"/>
                </a:solidFill>
                <a:latin typeface="Arial MT"/>
                <a:cs typeface="Arial MT"/>
              </a:rPr>
              <a:t> </a:t>
            </a:r>
            <a:r>
              <a:rPr sz="1600" kern="0" dirty="0">
                <a:solidFill>
                  <a:srgbClr val="164193"/>
                </a:solidFill>
                <a:latin typeface="Arial MT"/>
                <a:cs typeface="Arial MT"/>
              </a:rPr>
              <a:t>confusion</a:t>
            </a:r>
            <a:r>
              <a:rPr sz="1600" kern="0" spc="-113" dirty="0">
                <a:solidFill>
                  <a:srgbClr val="164193"/>
                </a:solidFill>
                <a:latin typeface="Arial MT"/>
                <a:cs typeface="Arial MT"/>
              </a:rPr>
              <a:t> </a:t>
            </a:r>
            <a:r>
              <a:rPr sz="1600" kern="0" dirty="0">
                <a:solidFill>
                  <a:srgbClr val="164193"/>
                </a:solidFill>
                <a:latin typeface="Arial MT"/>
                <a:cs typeface="Arial MT"/>
              </a:rPr>
              <a:t>entre</a:t>
            </a:r>
            <a:r>
              <a:rPr sz="1600" kern="0" spc="-73" dirty="0">
                <a:solidFill>
                  <a:srgbClr val="164193"/>
                </a:solidFill>
                <a:latin typeface="Arial MT"/>
                <a:cs typeface="Arial MT"/>
              </a:rPr>
              <a:t> </a:t>
            </a:r>
            <a:r>
              <a:rPr sz="1600" kern="0" dirty="0">
                <a:solidFill>
                  <a:srgbClr val="164193"/>
                </a:solidFill>
                <a:latin typeface="Arial MT"/>
                <a:cs typeface="Arial MT"/>
              </a:rPr>
              <a:t>la</a:t>
            </a:r>
            <a:r>
              <a:rPr sz="1600" kern="0" spc="20" dirty="0">
                <a:solidFill>
                  <a:srgbClr val="164193"/>
                </a:solidFill>
                <a:latin typeface="Arial MT"/>
                <a:cs typeface="Arial MT"/>
              </a:rPr>
              <a:t> </a:t>
            </a:r>
            <a:r>
              <a:rPr sz="1600" kern="0" dirty="0">
                <a:solidFill>
                  <a:srgbClr val="164193"/>
                </a:solidFill>
                <a:latin typeface="Arial MT"/>
                <a:cs typeface="Arial MT"/>
              </a:rPr>
              <a:t>marche</a:t>
            </a:r>
            <a:r>
              <a:rPr sz="1600" kern="0" spc="-40" dirty="0">
                <a:solidFill>
                  <a:srgbClr val="164193"/>
                </a:solidFill>
                <a:latin typeface="Arial MT"/>
                <a:cs typeface="Arial MT"/>
              </a:rPr>
              <a:t> </a:t>
            </a:r>
            <a:r>
              <a:rPr sz="1600" kern="0" dirty="0">
                <a:solidFill>
                  <a:srgbClr val="164193"/>
                </a:solidFill>
                <a:latin typeface="Arial MT"/>
                <a:cs typeface="Arial MT"/>
              </a:rPr>
              <a:t>avant</a:t>
            </a:r>
            <a:r>
              <a:rPr sz="1600" kern="0" spc="-87" dirty="0">
                <a:solidFill>
                  <a:srgbClr val="164193"/>
                </a:solidFill>
                <a:latin typeface="Arial MT"/>
                <a:cs typeface="Arial MT"/>
              </a:rPr>
              <a:t> </a:t>
            </a:r>
            <a:r>
              <a:rPr sz="1600" kern="0" dirty="0">
                <a:solidFill>
                  <a:srgbClr val="164193"/>
                </a:solidFill>
                <a:latin typeface="Arial MT"/>
                <a:cs typeface="Arial MT"/>
              </a:rPr>
              <a:t>et</a:t>
            </a:r>
            <a:r>
              <a:rPr sz="1600" kern="0" spc="-13" dirty="0">
                <a:solidFill>
                  <a:srgbClr val="164193"/>
                </a:solidFill>
                <a:latin typeface="Arial MT"/>
                <a:cs typeface="Arial MT"/>
              </a:rPr>
              <a:t> </a:t>
            </a:r>
            <a:r>
              <a:rPr sz="1600" kern="0" dirty="0">
                <a:solidFill>
                  <a:srgbClr val="164193"/>
                </a:solidFill>
                <a:latin typeface="Arial MT"/>
                <a:cs typeface="Arial MT"/>
              </a:rPr>
              <a:t>la</a:t>
            </a:r>
            <a:r>
              <a:rPr sz="1600" kern="0" spc="-13" dirty="0">
                <a:solidFill>
                  <a:srgbClr val="164193"/>
                </a:solidFill>
                <a:latin typeface="Arial MT"/>
                <a:cs typeface="Arial MT"/>
              </a:rPr>
              <a:t> marche</a:t>
            </a:r>
            <a:endParaRPr sz="1600" kern="0" dirty="0">
              <a:solidFill>
                <a:sysClr val="windowText" lastClr="000000"/>
              </a:solidFill>
              <a:latin typeface="Arial MT"/>
              <a:cs typeface="Arial MT"/>
            </a:endParaRPr>
          </a:p>
          <a:p>
            <a:pPr marL="625766">
              <a:buClr>
                <a:srgbClr val="002060"/>
              </a:buClr>
            </a:pPr>
            <a:r>
              <a:rPr sz="1600" kern="0" dirty="0">
                <a:solidFill>
                  <a:srgbClr val="164193"/>
                </a:solidFill>
                <a:latin typeface="Arial MT"/>
                <a:cs typeface="Arial MT"/>
              </a:rPr>
              <a:t>arrière,</a:t>
            </a:r>
            <a:r>
              <a:rPr sz="1600" kern="0" spc="-60" dirty="0">
                <a:solidFill>
                  <a:srgbClr val="164193"/>
                </a:solidFill>
                <a:latin typeface="Arial MT"/>
                <a:cs typeface="Arial MT"/>
              </a:rPr>
              <a:t> </a:t>
            </a:r>
            <a:r>
              <a:rPr sz="1600" kern="0" dirty="0">
                <a:solidFill>
                  <a:srgbClr val="164193"/>
                </a:solidFill>
                <a:latin typeface="Arial MT"/>
                <a:cs typeface="Arial MT"/>
              </a:rPr>
              <a:t>et</a:t>
            </a:r>
            <a:r>
              <a:rPr sz="1600" kern="0" spc="-20" dirty="0">
                <a:solidFill>
                  <a:srgbClr val="164193"/>
                </a:solidFill>
                <a:latin typeface="Arial MT"/>
                <a:cs typeface="Arial MT"/>
              </a:rPr>
              <a:t> </a:t>
            </a:r>
            <a:r>
              <a:rPr sz="1600" kern="0" spc="-13" dirty="0">
                <a:solidFill>
                  <a:srgbClr val="164193"/>
                </a:solidFill>
                <a:latin typeface="Arial MT"/>
                <a:cs typeface="Arial MT"/>
              </a:rPr>
              <a:t>inversement</a:t>
            </a:r>
            <a:endParaRPr sz="1600" kern="0" dirty="0">
              <a:solidFill>
                <a:sysClr val="windowText" lastClr="000000"/>
              </a:solidFill>
              <a:latin typeface="Arial MT"/>
              <a:cs typeface="Arial MT"/>
            </a:endParaRPr>
          </a:p>
          <a:p>
            <a:pPr marL="625766" indent="-430425">
              <a:spcBef>
                <a:spcPts val="539"/>
              </a:spcBef>
              <a:buClr>
                <a:srgbClr val="002060"/>
              </a:buClr>
              <a:buSzPct val="109090"/>
              <a:buFont typeface="Wingdings" panose="05000000000000000000" pitchFamily="2" charset="2"/>
              <a:buChar char="§"/>
              <a:tabLst>
                <a:tab pos="625766" algn="l"/>
              </a:tabLst>
            </a:pPr>
            <a:r>
              <a:rPr sz="1600" kern="0" dirty="0">
                <a:solidFill>
                  <a:srgbClr val="164193"/>
                </a:solidFill>
                <a:latin typeface="Arial MT"/>
                <a:cs typeface="Arial MT"/>
              </a:rPr>
              <a:t>chez</a:t>
            </a:r>
            <a:r>
              <a:rPr sz="1600" kern="0" spc="-67" dirty="0">
                <a:solidFill>
                  <a:srgbClr val="164193"/>
                </a:solidFill>
                <a:latin typeface="Arial MT"/>
                <a:cs typeface="Arial MT"/>
              </a:rPr>
              <a:t> </a:t>
            </a:r>
            <a:r>
              <a:rPr sz="1600" kern="0" dirty="0">
                <a:solidFill>
                  <a:srgbClr val="164193"/>
                </a:solidFill>
                <a:latin typeface="Arial MT"/>
                <a:cs typeface="Arial MT"/>
              </a:rPr>
              <a:t>le</a:t>
            </a:r>
            <a:r>
              <a:rPr sz="1600" kern="0" spc="7" dirty="0">
                <a:solidFill>
                  <a:srgbClr val="164193"/>
                </a:solidFill>
                <a:latin typeface="Arial MT"/>
                <a:cs typeface="Arial MT"/>
              </a:rPr>
              <a:t> </a:t>
            </a:r>
            <a:r>
              <a:rPr sz="1600" kern="0" dirty="0">
                <a:solidFill>
                  <a:srgbClr val="164193"/>
                </a:solidFill>
                <a:latin typeface="Arial MT"/>
                <a:cs typeface="Arial MT"/>
              </a:rPr>
              <a:t>client,</a:t>
            </a:r>
            <a:r>
              <a:rPr sz="1600" kern="0" spc="-53" dirty="0">
                <a:solidFill>
                  <a:srgbClr val="164193"/>
                </a:solidFill>
                <a:latin typeface="Arial MT"/>
                <a:cs typeface="Arial MT"/>
              </a:rPr>
              <a:t> </a:t>
            </a:r>
            <a:r>
              <a:rPr sz="1600" kern="0" dirty="0">
                <a:solidFill>
                  <a:srgbClr val="164193"/>
                </a:solidFill>
                <a:latin typeface="Arial MT"/>
                <a:cs typeface="Arial MT"/>
              </a:rPr>
              <a:t>si</a:t>
            </a:r>
            <a:r>
              <a:rPr sz="1600" kern="0" spc="-7" dirty="0">
                <a:solidFill>
                  <a:srgbClr val="164193"/>
                </a:solidFill>
                <a:latin typeface="Arial MT"/>
                <a:cs typeface="Arial MT"/>
              </a:rPr>
              <a:t> </a:t>
            </a:r>
            <a:r>
              <a:rPr sz="1600" kern="0" dirty="0">
                <a:solidFill>
                  <a:srgbClr val="164193"/>
                </a:solidFill>
                <a:latin typeface="Arial MT"/>
                <a:cs typeface="Arial MT"/>
              </a:rPr>
              <a:t>le</a:t>
            </a:r>
            <a:r>
              <a:rPr sz="1600" kern="0" spc="-13" dirty="0">
                <a:solidFill>
                  <a:srgbClr val="164193"/>
                </a:solidFill>
                <a:latin typeface="Arial MT"/>
                <a:cs typeface="Arial MT"/>
              </a:rPr>
              <a:t> </a:t>
            </a:r>
            <a:r>
              <a:rPr sz="1600" kern="0" dirty="0">
                <a:solidFill>
                  <a:srgbClr val="164193"/>
                </a:solidFill>
                <a:latin typeface="Arial MT"/>
                <a:cs typeface="Arial MT"/>
              </a:rPr>
              <a:t>trafic</a:t>
            </a:r>
            <a:r>
              <a:rPr sz="1600" kern="0" spc="-67" dirty="0">
                <a:solidFill>
                  <a:srgbClr val="164193"/>
                </a:solidFill>
                <a:latin typeface="Arial MT"/>
                <a:cs typeface="Arial MT"/>
              </a:rPr>
              <a:t> </a:t>
            </a:r>
            <a:r>
              <a:rPr sz="1600" kern="0" dirty="0">
                <a:solidFill>
                  <a:srgbClr val="164193"/>
                </a:solidFill>
                <a:latin typeface="Arial MT"/>
                <a:cs typeface="Arial MT"/>
              </a:rPr>
              <a:t>passe</a:t>
            </a:r>
            <a:r>
              <a:rPr sz="1600" kern="0" spc="-47" dirty="0">
                <a:solidFill>
                  <a:srgbClr val="164193"/>
                </a:solidFill>
                <a:latin typeface="Arial MT"/>
                <a:cs typeface="Arial MT"/>
              </a:rPr>
              <a:t> </a:t>
            </a:r>
            <a:r>
              <a:rPr sz="1600" kern="0" dirty="0">
                <a:solidFill>
                  <a:srgbClr val="164193"/>
                </a:solidFill>
                <a:latin typeface="Arial MT"/>
                <a:cs typeface="Arial MT"/>
              </a:rPr>
              <a:t>trop</a:t>
            </a:r>
            <a:r>
              <a:rPr sz="1600" kern="0" spc="-53" dirty="0">
                <a:solidFill>
                  <a:srgbClr val="164193"/>
                </a:solidFill>
                <a:latin typeface="Arial MT"/>
                <a:cs typeface="Arial MT"/>
              </a:rPr>
              <a:t> </a:t>
            </a:r>
            <a:r>
              <a:rPr sz="1600" kern="0" dirty="0">
                <a:solidFill>
                  <a:srgbClr val="164193"/>
                </a:solidFill>
                <a:latin typeface="Arial MT"/>
                <a:cs typeface="Arial MT"/>
              </a:rPr>
              <a:t>proche</a:t>
            </a:r>
            <a:r>
              <a:rPr sz="1600" kern="0" spc="-80" dirty="0">
                <a:solidFill>
                  <a:srgbClr val="164193"/>
                </a:solidFill>
                <a:latin typeface="Arial MT"/>
                <a:cs typeface="Arial MT"/>
              </a:rPr>
              <a:t> </a:t>
            </a:r>
            <a:r>
              <a:rPr sz="1600" kern="0" dirty="0">
                <a:solidFill>
                  <a:srgbClr val="164193"/>
                </a:solidFill>
                <a:latin typeface="Arial MT"/>
                <a:cs typeface="Arial MT"/>
              </a:rPr>
              <a:t>de</a:t>
            </a:r>
            <a:r>
              <a:rPr sz="1600" kern="0" spc="-13" dirty="0">
                <a:solidFill>
                  <a:srgbClr val="164193"/>
                </a:solidFill>
                <a:latin typeface="Arial MT"/>
                <a:cs typeface="Arial MT"/>
              </a:rPr>
              <a:t> </a:t>
            </a:r>
            <a:r>
              <a:rPr sz="1600" kern="0" dirty="0">
                <a:solidFill>
                  <a:srgbClr val="164193"/>
                </a:solidFill>
                <a:latin typeface="Arial MT"/>
                <a:cs typeface="Arial MT"/>
              </a:rPr>
              <a:t>la</a:t>
            </a:r>
            <a:r>
              <a:rPr sz="1600" kern="0" spc="-20" dirty="0">
                <a:solidFill>
                  <a:srgbClr val="164193"/>
                </a:solidFill>
                <a:latin typeface="Arial MT"/>
                <a:cs typeface="Arial MT"/>
              </a:rPr>
              <a:t> </a:t>
            </a:r>
            <a:r>
              <a:rPr sz="1600" kern="0" dirty="0">
                <a:solidFill>
                  <a:srgbClr val="164193"/>
                </a:solidFill>
                <a:latin typeface="Arial MT"/>
                <a:cs typeface="Arial MT"/>
              </a:rPr>
              <a:t>zone</a:t>
            </a:r>
            <a:r>
              <a:rPr sz="1600" kern="0" spc="-53" dirty="0">
                <a:solidFill>
                  <a:srgbClr val="164193"/>
                </a:solidFill>
                <a:latin typeface="Arial MT"/>
                <a:cs typeface="Arial MT"/>
              </a:rPr>
              <a:t> </a:t>
            </a:r>
            <a:r>
              <a:rPr sz="1600" kern="0" spc="-33" dirty="0">
                <a:solidFill>
                  <a:srgbClr val="164193"/>
                </a:solidFill>
                <a:latin typeface="Arial MT"/>
                <a:cs typeface="Arial MT"/>
              </a:rPr>
              <a:t>de</a:t>
            </a:r>
            <a:r>
              <a:rPr lang="fr-FR" sz="1600" kern="0" spc="-33" dirty="0">
                <a:solidFill>
                  <a:srgbClr val="164193"/>
                </a:solidFill>
                <a:latin typeface="Arial MT"/>
                <a:cs typeface="Arial MT"/>
              </a:rPr>
              <a:t> </a:t>
            </a:r>
            <a:r>
              <a:rPr sz="1600" kern="0" spc="-13" dirty="0">
                <a:solidFill>
                  <a:srgbClr val="164193"/>
                </a:solidFill>
                <a:latin typeface="Arial MT"/>
                <a:cs typeface="Arial MT"/>
              </a:rPr>
              <a:t>travail</a:t>
            </a:r>
            <a:endParaRPr sz="1600" kern="0" dirty="0">
              <a:solidFill>
                <a:sysClr val="windowText" lastClr="000000"/>
              </a:solidFill>
              <a:latin typeface="Arial MT"/>
              <a:cs typeface="Arial MT"/>
            </a:endParaRPr>
          </a:p>
          <a:p>
            <a:pPr marL="625766" indent="-430425">
              <a:spcBef>
                <a:spcPts val="545"/>
              </a:spcBef>
              <a:buClr>
                <a:srgbClr val="002060"/>
              </a:buClr>
              <a:buSzPct val="109090"/>
              <a:buFont typeface="Wingdings" panose="05000000000000000000" pitchFamily="2" charset="2"/>
              <a:buChar char="§"/>
              <a:tabLst>
                <a:tab pos="625766" algn="l"/>
              </a:tabLst>
            </a:pPr>
            <a:r>
              <a:rPr sz="1600" kern="0" dirty="0">
                <a:solidFill>
                  <a:srgbClr val="164193"/>
                </a:solidFill>
                <a:latin typeface="Arial MT"/>
                <a:cs typeface="Arial MT"/>
              </a:rPr>
              <a:t>en cas</a:t>
            </a:r>
            <a:r>
              <a:rPr sz="1600" kern="0" spc="-40" dirty="0">
                <a:solidFill>
                  <a:srgbClr val="164193"/>
                </a:solidFill>
                <a:latin typeface="Arial MT"/>
                <a:cs typeface="Arial MT"/>
              </a:rPr>
              <a:t> </a:t>
            </a:r>
            <a:r>
              <a:rPr sz="1600" kern="0" dirty="0">
                <a:solidFill>
                  <a:srgbClr val="164193"/>
                </a:solidFill>
                <a:latin typeface="Arial MT"/>
                <a:cs typeface="Arial MT"/>
              </a:rPr>
              <a:t>de</a:t>
            </a:r>
            <a:r>
              <a:rPr sz="1600" kern="0" spc="7" dirty="0">
                <a:solidFill>
                  <a:srgbClr val="164193"/>
                </a:solidFill>
                <a:latin typeface="Arial MT"/>
                <a:cs typeface="Arial MT"/>
              </a:rPr>
              <a:t> </a:t>
            </a:r>
            <a:r>
              <a:rPr sz="1600" kern="0" dirty="0">
                <a:solidFill>
                  <a:srgbClr val="164193"/>
                </a:solidFill>
                <a:latin typeface="Arial MT"/>
                <a:cs typeface="Arial MT"/>
              </a:rPr>
              <a:t>non-respect</a:t>
            </a:r>
            <a:r>
              <a:rPr sz="1600" kern="0" spc="-100" dirty="0">
                <a:solidFill>
                  <a:srgbClr val="164193"/>
                </a:solidFill>
                <a:latin typeface="Arial MT"/>
                <a:cs typeface="Arial MT"/>
              </a:rPr>
              <a:t> </a:t>
            </a:r>
            <a:r>
              <a:rPr sz="1600" kern="0" dirty="0">
                <a:solidFill>
                  <a:srgbClr val="164193"/>
                </a:solidFill>
                <a:latin typeface="Arial MT"/>
                <a:cs typeface="Arial MT"/>
              </a:rPr>
              <a:t>des</a:t>
            </a:r>
            <a:r>
              <a:rPr sz="1600" kern="0" spc="-7" dirty="0">
                <a:solidFill>
                  <a:srgbClr val="164193"/>
                </a:solidFill>
                <a:latin typeface="Arial MT"/>
                <a:cs typeface="Arial MT"/>
              </a:rPr>
              <a:t> </a:t>
            </a:r>
            <a:r>
              <a:rPr sz="1600" kern="0" dirty="0">
                <a:solidFill>
                  <a:srgbClr val="164193"/>
                </a:solidFill>
                <a:latin typeface="Arial MT"/>
                <a:cs typeface="Arial MT"/>
              </a:rPr>
              <a:t>passages</a:t>
            </a:r>
            <a:r>
              <a:rPr sz="1600" kern="0" spc="-107" dirty="0">
                <a:solidFill>
                  <a:srgbClr val="164193"/>
                </a:solidFill>
                <a:latin typeface="Arial MT"/>
                <a:cs typeface="Arial MT"/>
              </a:rPr>
              <a:t> </a:t>
            </a:r>
            <a:r>
              <a:rPr sz="1600" kern="0" dirty="0">
                <a:solidFill>
                  <a:srgbClr val="164193"/>
                </a:solidFill>
                <a:latin typeface="Arial MT"/>
                <a:cs typeface="Arial MT"/>
              </a:rPr>
              <a:t>pour</a:t>
            </a:r>
            <a:r>
              <a:rPr sz="1600" kern="0" spc="-27" dirty="0">
                <a:solidFill>
                  <a:srgbClr val="164193"/>
                </a:solidFill>
                <a:latin typeface="Arial MT"/>
                <a:cs typeface="Arial MT"/>
              </a:rPr>
              <a:t> </a:t>
            </a:r>
            <a:r>
              <a:rPr sz="1600" kern="0" spc="-13" dirty="0">
                <a:solidFill>
                  <a:srgbClr val="164193"/>
                </a:solidFill>
                <a:latin typeface="Arial MT"/>
                <a:cs typeface="Arial MT"/>
              </a:rPr>
              <a:t>piétons</a:t>
            </a:r>
            <a:endParaRPr sz="1600" kern="0" dirty="0">
              <a:solidFill>
                <a:sysClr val="windowText" lastClr="000000"/>
              </a:solidFill>
              <a:latin typeface="Arial MT"/>
              <a:cs typeface="Arial MT"/>
            </a:endParaRPr>
          </a:p>
        </p:txBody>
      </p:sp>
      <p:pic>
        <p:nvPicPr>
          <p:cNvPr id="9" name="object 7">
            <a:extLst>
              <a:ext uri="{FF2B5EF4-FFF2-40B4-BE49-F238E27FC236}">
                <a16:creationId xmlns:a16="http://schemas.microsoft.com/office/drawing/2014/main" id="{C42DEB0B-FD36-0708-BC5D-B1B61506C143}"/>
              </a:ext>
            </a:extLst>
          </p:cNvPr>
          <p:cNvPicPr/>
          <p:nvPr/>
        </p:nvPicPr>
        <p:blipFill>
          <a:blip r:embed="rId3"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22277050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sécurisons la zone d’intervention lors</a:t>
            </a:r>
            <a:br>
              <a:rPr lang="fr-FR" sz="3200" dirty="0"/>
            </a:br>
            <a:r>
              <a:rPr lang="fr-FR" sz="3200" dirty="0"/>
              <a:t>des dépannages en bord de route.</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5</a:t>
            </a:r>
          </a:p>
        </p:txBody>
      </p:sp>
      <p:sp>
        <p:nvSpPr>
          <p:cNvPr id="3" name="object 4">
            <a:extLst>
              <a:ext uri="{FF2B5EF4-FFF2-40B4-BE49-F238E27FC236}">
                <a16:creationId xmlns:a16="http://schemas.microsoft.com/office/drawing/2014/main" id="{16F02BB0-9FAA-373A-D0EC-A722099BA46D}"/>
              </a:ext>
            </a:extLst>
          </p:cNvPr>
          <p:cNvSpPr txBox="1"/>
          <p:nvPr/>
        </p:nvSpPr>
        <p:spPr>
          <a:xfrm>
            <a:off x="549073" y="1208846"/>
            <a:ext cx="7179486" cy="385961"/>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highlight>
                  <a:srgbClr val="F6DA0A"/>
                </a:highlight>
                <a:latin typeface="Arial"/>
                <a:cs typeface="Arial"/>
              </a:rPr>
              <a:t>Pourquoi dois-je appliquer cette Règle Vitale ?</a:t>
            </a:r>
          </a:p>
        </p:txBody>
      </p:sp>
      <p:pic>
        <p:nvPicPr>
          <p:cNvPr id="2" name="object 5">
            <a:extLst>
              <a:ext uri="{FF2B5EF4-FFF2-40B4-BE49-F238E27FC236}">
                <a16:creationId xmlns:a16="http://schemas.microsoft.com/office/drawing/2014/main" id="{3A6ED31F-2CA5-E904-CB44-88F7E30BAB37}"/>
              </a:ext>
            </a:extLst>
          </p:cNvPr>
          <p:cNvPicPr/>
          <p:nvPr/>
        </p:nvPicPr>
        <p:blipFill>
          <a:blip r:embed="rId2" cstate="print"/>
          <a:stretch>
            <a:fillRect/>
          </a:stretch>
        </p:blipFill>
        <p:spPr>
          <a:xfrm>
            <a:off x="487417" y="2231237"/>
            <a:ext cx="4550127" cy="3462318"/>
          </a:xfrm>
          <a:prstGeom prst="rect">
            <a:avLst/>
          </a:prstGeom>
        </p:spPr>
      </p:pic>
      <p:sp>
        <p:nvSpPr>
          <p:cNvPr id="4" name="object 3">
            <a:extLst>
              <a:ext uri="{FF2B5EF4-FFF2-40B4-BE49-F238E27FC236}">
                <a16:creationId xmlns:a16="http://schemas.microsoft.com/office/drawing/2014/main" id="{7990BAB7-FBDB-56D3-CE22-EB768775DCEF}"/>
              </a:ext>
            </a:extLst>
          </p:cNvPr>
          <p:cNvSpPr txBox="1"/>
          <p:nvPr/>
        </p:nvSpPr>
        <p:spPr>
          <a:xfrm>
            <a:off x="5609966" y="1962735"/>
            <a:ext cx="5875386" cy="3999321"/>
          </a:xfrm>
          <a:prstGeom prst="rect">
            <a:avLst/>
          </a:prstGeom>
        </p:spPr>
        <p:txBody>
          <a:bodyPr vert="horz" wrap="square" lIns="0" tIns="16912" rIns="0" bIns="0" rtlCol="0">
            <a:spAutoFit/>
          </a:bodyPr>
          <a:lstStyle/>
          <a:p>
            <a:pPr marL="16913">
              <a:lnSpc>
                <a:spcPts val="1824"/>
              </a:lnSpc>
              <a:spcBef>
                <a:spcPts val="133"/>
              </a:spcBef>
            </a:pPr>
            <a:r>
              <a:rPr sz="1598" b="1" kern="0" dirty="0">
                <a:solidFill>
                  <a:srgbClr val="164193"/>
                </a:solidFill>
                <a:latin typeface="Arial" panose="020B0604020202020204" pitchFamily="34" charset="0"/>
                <a:cs typeface="Arial" panose="020B0604020202020204" pitchFamily="34" charset="0"/>
              </a:rPr>
              <a:t>Un</a:t>
            </a:r>
            <a:r>
              <a:rPr sz="1598" b="1" kern="0" spc="-1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dépannage</a:t>
            </a:r>
            <a:r>
              <a:rPr sz="1598" b="1" kern="0" spc="-4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sur</a:t>
            </a:r>
            <a:r>
              <a:rPr sz="1598" b="1" kern="0" spc="-1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route</a:t>
            </a:r>
            <a:r>
              <a:rPr sz="1598" b="1" kern="0" spc="-20"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peut</a:t>
            </a:r>
            <a:r>
              <a:rPr sz="1598" b="1" kern="0" spc="-5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entraîner la</a:t>
            </a:r>
            <a:r>
              <a:rPr sz="1598" b="1" kern="0" spc="-2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mort</a:t>
            </a:r>
            <a:r>
              <a:rPr sz="1598" b="1" kern="0" spc="-1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par</a:t>
            </a:r>
            <a:r>
              <a:rPr sz="1598" b="1" kern="0" spc="-7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choc</a:t>
            </a:r>
            <a:r>
              <a:rPr sz="1598" b="1" kern="0" spc="-20" dirty="0">
                <a:solidFill>
                  <a:srgbClr val="164193"/>
                </a:solidFill>
                <a:latin typeface="Arial" panose="020B0604020202020204" pitchFamily="34" charset="0"/>
                <a:cs typeface="Arial" panose="020B0604020202020204" pitchFamily="34" charset="0"/>
              </a:rPr>
              <a:t> </a:t>
            </a:r>
            <a:r>
              <a:rPr sz="1598" b="1" kern="0" spc="-33" dirty="0">
                <a:solidFill>
                  <a:srgbClr val="164193"/>
                </a:solidFill>
                <a:latin typeface="Arial" panose="020B0604020202020204" pitchFamily="34" charset="0"/>
                <a:cs typeface="Arial" panose="020B0604020202020204" pitchFamily="34" charset="0"/>
              </a:rPr>
              <a:t>ou</a:t>
            </a:r>
            <a:endParaRPr sz="1598" kern="0" dirty="0">
              <a:solidFill>
                <a:sysClr val="windowText" lastClr="000000"/>
              </a:solidFill>
              <a:latin typeface="Arial" panose="020B0604020202020204" pitchFamily="34" charset="0"/>
              <a:cs typeface="Arial" panose="020B0604020202020204" pitchFamily="34" charset="0"/>
            </a:endParaRPr>
          </a:p>
          <a:p>
            <a:pPr marL="16913">
              <a:lnSpc>
                <a:spcPts val="1824"/>
              </a:lnSpc>
            </a:pPr>
            <a:r>
              <a:rPr sz="1598" b="1" kern="0" spc="-13" dirty="0">
                <a:solidFill>
                  <a:srgbClr val="164193"/>
                </a:solidFill>
                <a:latin typeface="Arial" panose="020B0604020202020204" pitchFamily="34" charset="0"/>
                <a:cs typeface="Arial" panose="020B0604020202020204" pitchFamily="34" charset="0"/>
              </a:rPr>
              <a:t>écrasement.</a:t>
            </a:r>
            <a:endParaRPr sz="1598" kern="0" dirty="0">
              <a:solidFill>
                <a:sysClr val="windowText" lastClr="000000"/>
              </a:solidFill>
              <a:latin typeface="Arial" panose="020B0604020202020204" pitchFamily="34" charset="0"/>
              <a:cs typeface="Arial" panose="020B0604020202020204" pitchFamily="34" charset="0"/>
            </a:endParaRPr>
          </a:p>
          <a:p>
            <a:pPr marL="16913" marR="22832">
              <a:lnSpc>
                <a:spcPts val="1731"/>
              </a:lnSpc>
              <a:spcBef>
                <a:spcPts val="1079"/>
              </a:spcBef>
            </a:pPr>
            <a:r>
              <a:rPr sz="1598" b="1" kern="0" dirty="0">
                <a:solidFill>
                  <a:srgbClr val="164193"/>
                </a:solidFill>
                <a:latin typeface="Arial" panose="020B0604020202020204" pitchFamily="34" charset="0"/>
                <a:cs typeface="Arial" panose="020B0604020202020204" pitchFamily="34" charset="0"/>
              </a:rPr>
              <a:t>Un</a:t>
            </a:r>
            <a:r>
              <a:rPr sz="1598" b="1" kern="0" spc="-3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dépannage</a:t>
            </a:r>
            <a:r>
              <a:rPr sz="1598" b="1" kern="0" spc="-7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sur</a:t>
            </a:r>
            <a:r>
              <a:rPr sz="1598" b="1" kern="0" spc="-3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route</a:t>
            </a:r>
            <a:r>
              <a:rPr sz="1598" b="1" kern="0" spc="-4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est</a:t>
            </a:r>
            <a:r>
              <a:rPr sz="1598" b="1" kern="0" spc="-60"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une</a:t>
            </a:r>
            <a:r>
              <a:rPr sz="1598" b="1" kern="0" spc="-1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intervention</a:t>
            </a:r>
            <a:r>
              <a:rPr sz="1598" b="1" kern="0" spc="-3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à</a:t>
            </a:r>
            <a:r>
              <a:rPr sz="1598" b="1" kern="0" spc="-4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haut</a:t>
            </a:r>
            <a:r>
              <a:rPr sz="1598" b="1" kern="0" spc="-13" dirty="0">
                <a:solidFill>
                  <a:srgbClr val="164193"/>
                </a:solidFill>
                <a:latin typeface="Arial" panose="020B0604020202020204" pitchFamily="34" charset="0"/>
                <a:cs typeface="Arial" panose="020B0604020202020204" pitchFamily="34" charset="0"/>
              </a:rPr>
              <a:t> risque </a:t>
            </a:r>
            <a:r>
              <a:rPr sz="1598" b="1" kern="0" dirty="0">
                <a:solidFill>
                  <a:srgbClr val="164193"/>
                </a:solidFill>
                <a:latin typeface="Arial" panose="020B0604020202020204" pitchFamily="34" charset="0"/>
                <a:cs typeface="Arial" panose="020B0604020202020204" pitchFamily="34" charset="0"/>
              </a:rPr>
              <a:t>qui</a:t>
            </a:r>
            <a:r>
              <a:rPr sz="1598" b="1" kern="0" spc="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doit</a:t>
            </a:r>
            <a:r>
              <a:rPr sz="1598" b="1" kern="0" spc="-4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être</a:t>
            </a:r>
            <a:r>
              <a:rPr sz="1598" b="1" kern="0" spc="-4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bien</a:t>
            </a:r>
            <a:r>
              <a:rPr sz="1598" b="1" kern="0" spc="-40"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préparée</a:t>
            </a:r>
            <a:r>
              <a:rPr sz="1598" b="1" kern="0" spc="-5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afin</a:t>
            </a:r>
            <a:r>
              <a:rPr sz="1598" b="1" kern="0" spc="-40"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que</a:t>
            </a:r>
            <a:r>
              <a:rPr sz="1598" b="1" kern="0" spc="-2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le</a:t>
            </a:r>
            <a:r>
              <a:rPr sz="1598" b="1" kern="0" spc="-20"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technicien</a:t>
            </a:r>
            <a:r>
              <a:rPr sz="1598" b="1" kern="0" spc="-40"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soit</a:t>
            </a:r>
            <a:r>
              <a:rPr sz="1598" b="1" kern="0" spc="-4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à</a:t>
            </a:r>
            <a:r>
              <a:rPr sz="1598" b="1" kern="0" spc="-20" dirty="0">
                <a:solidFill>
                  <a:srgbClr val="164193"/>
                </a:solidFill>
                <a:latin typeface="Arial" panose="020B0604020202020204" pitchFamily="34" charset="0"/>
                <a:cs typeface="Arial" panose="020B0604020202020204" pitchFamily="34" charset="0"/>
              </a:rPr>
              <a:t> </a:t>
            </a:r>
            <a:r>
              <a:rPr sz="1598" b="1" kern="0" spc="-13" dirty="0">
                <a:solidFill>
                  <a:srgbClr val="164193"/>
                </a:solidFill>
                <a:latin typeface="Arial" panose="020B0604020202020204" pitchFamily="34" charset="0"/>
                <a:cs typeface="Arial" panose="020B0604020202020204" pitchFamily="34" charset="0"/>
              </a:rPr>
              <a:t>l’aise </a:t>
            </a:r>
            <a:r>
              <a:rPr sz="1598" b="1" kern="0" dirty="0">
                <a:solidFill>
                  <a:srgbClr val="164193"/>
                </a:solidFill>
                <a:latin typeface="Arial" panose="020B0604020202020204" pitchFamily="34" charset="0"/>
                <a:cs typeface="Arial" panose="020B0604020202020204" pitchFamily="34" charset="0"/>
              </a:rPr>
              <a:t>et</a:t>
            </a:r>
            <a:r>
              <a:rPr sz="1598" b="1" kern="0" spc="-5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concentré</a:t>
            </a:r>
            <a:r>
              <a:rPr sz="1598" b="1" kern="0" spc="-2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sur</a:t>
            </a:r>
            <a:r>
              <a:rPr sz="1598" b="1" kern="0" spc="-1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sa</a:t>
            </a:r>
            <a:r>
              <a:rPr sz="1598" b="1" kern="0" spc="-53" dirty="0">
                <a:solidFill>
                  <a:srgbClr val="164193"/>
                </a:solidFill>
                <a:latin typeface="Arial" panose="020B0604020202020204" pitchFamily="34" charset="0"/>
                <a:cs typeface="Arial" panose="020B0604020202020204" pitchFamily="34" charset="0"/>
              </a:rPr>
              <a:t> </a:t>
            </a:r>
            <a:r>
              <a:rPr sz="1598" b="1" kern="0" spc="-13" dirty="0">
                <a:solidFill>
                  <a:srgbClr val="164193"/>
                </a:solidFill>
                <a:latin typeface="Arial" panose="020B0604020202020204" pitchFamily="34" charset="0"/>
                <a:cs typeface="Arial" panose="020B0604020202020204" pitchFamily="34" charset="0"/>
              </a:rPr>
              <a:t>tâche.</a:t>
            </a:r>
            <a:endParaRPr sz="1598" kern="0" dirty="0">
              <a:solidFill>
                <a:sysClr val="windowText" lastClr="000000"/>
              </a:solidFill>
              <a:latin typeface="Arial" panose="020B0604020202020204" pitchFamily="34" charset="0"/>
              <a:cs typeface="Arial" panose="020B0604020202020204" pitchFamily="34" charset="0"/>
            </a:endParaRPr>
          </a:p>
          <a:p>
            <a:pPr marL="16913">
              <a:lnSpc>
                <a:spcPts val="1824"/>
              </a:lnSpc>
              <a:spcBef>
                <a:spcPts val="826"/>
              </a:spcBef>
            </a:pPr>
            <a:r>
              <a:rPr sz="1598" b="1" kern="0" dirty="0">
                <a:solidFill>
                  <a:srgbClr val="164193"/>
                </a:solidFill>
                <a:latin typeface="Arial" panose="020B0604020202020204" pitchFamily="34" charset="0"/>
                <a:cs typeface="Arial" panose="020B0604020202020204" pitchFamily="34" charset="0"/>
              </a:rPr>
              <a:t>Le</a:t>
            </a:r>
            <a:r>
              <a:rPr sz="1598" b="1" kern="0" spc="-60"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technicien</a:t>
            </a:r>
            <a:r>
              <a:rPr sz="1598" b="1" kern="0" spc="-20"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doit</a:t>
            </a:r>
            <a:r>
              <a:rPr sz="1598" b="1" kern="0" spc="-5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d’abord</a:t>
            </a:r>
            <a:r>
              <a:rPr sz="1598" b="1" kern="0" spc="-5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évaluer</a:t>
            </a:r>
            <a:r>
              <a:rPr sz="1598" b="1" kern="0" spc="-13" dirty="0">
                <a:solidFill>
                  <a:srgbClr val="164193"/>
                </a:solidFill>
                <a:latin typeface="Arial" panose="020B0604020202020204" pitchFamily="34" charset="0"/>
                <a:cs typeface="Arial" panose="020B0604020202020204" pitchFamily="34" charset="0"/>
              </a:rPr>
              <a:t> l’environnement</a:t>
            </a:r>
            <a:r>
              <a:rPr sz="1598" b="1" kern="0" spc="33" dirty="0">
                <a:solidFill>
                  <a:srgbClr val="164193"/>
                </a:solidFill>
                <a:latin typeface="Arial" panose="020B0604020202020204" pitchFamily="34" charset="0"/>
                <a:cs typeface="Arial" panose="020B0604020202020204" pitchFamily="34" charset="0"/>
              </a:rPr>
              <a:t> </a:t>
            </a:r>
            <a:r>
              <a:rPr sz="1598" b="1" kern="0" spc="-33" dirty="0">
                <a:solidFill>
                  <a:srgbClr val="164193"/>
                </a:solidFill>
                <a:latin typeface="Arial" panose="020B0604020202020204" pitchFamily="34" charset="0"/>
                <a:cs typeface="Arial" panose="020B0604020202020204" pitchFamily="34" charset="0"/>
              </a:rPr>
              <a:t>de</a:t>
            </a:r>
            <a:endParaRPr sz="1598" kern="0" dirty="0">
              <a:solidFill>
                <a:sysClr val="windowText" lastClr="000000"/>
              </a:solidFill>
              <a:latin typeface="Arial" panose="020B0604020202020204" pitchFamily="34" charset="0"/>
              <a:cs typeface="Arial" panose="020B0604020202020204" pitchFamily="34" charset="0"/>
            </a:endParaRPr>
          </a:p>
          <a:p>
            <a:pPr marL="16913">
              <a:lnSpc>
                <a:spcPts val="1824"/>
              </a:lnSpc>
            </a:pPr>
            <a:r>
              <a:rPr sz="1598" b="1" kern="0" dirty="0">
                <a:solidFill>
                  <a:srgbClr val="164193"/>
                </a:solidFill>
                <a:latin typeface="Arial" panose="020B0604020202020204" pitchFamily="34" charset="0"/>
                <a:cs typeface="Arial" panose="020B0604020202020204" pitchFamily="34" charset="0"/>
              </a:rPr>
              <a:t>travail</a:t>
            </a:r>
            <a:r>
              <a:rPr sz="1598" b="1" kern="0" spc="-3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afin</a:t>
            </a:r>
            <a:r>
              <a:rPr sz="1598" b="1" kern="0" spc="-5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d’identifier</a:t>
            </a:r>
            <a:r>
              <a:rPr sz="1598" b="1" kern="0" spc="-7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les</a:t>
            </a:r>
            <a:r>
              <a:rPr sz="1598" b="1" kern="0" spc="-27" dirty="0">
                <a:solidFill>
                  <a:srgbClr val="164193"/>
                </a:solidFill>
                <a:latin typeface="Arial" panose="020B0604020202020204" pitchFamily="34" charset="0"/>
                <a:cs typeface="Arial" panose="020B0604020202020204" pitchFamily="34" charset="0"/>
              </a:rPr>
              <a:t> </a:t>
            </a:r>
            <a:r>
              <a:rPr sz="1598" b="1" kern="0" spc="-13" dirty="0">
                <a:solidFill>
                  <a:srgbClr val="164193"/>
                </a:solidFill>
                <a:latin typeface="Arial" panose="020B0604020202020204" pitchFamily="34" charset="0"/>
                <a:cs typeface="Arial" panose="020B0604020202020204" pitchFamily="34" charset="0"/>
              </a:rPr>
              <a:t>risques.</a:t>
            </a:r>
            <a:endParaRPr sz="1598" kern="0" dirty="0">
              <a:solidFill>
                <a:sysClr val="windowText" lastClr="000000"/>
              </a:solidFill>
              <a:latin typeface="Arial" panose="020B0604020202020204" pitchFamily="34" charset="0"/>
              <a:cs typeface="Arial" panose="020B0604020202020204" pitchFamily="34" charset="0"/>
            </a:endParaRPr>
          </a:p>
          <a:p>
            <a:pPr marL="16913">
              <a:spcBef>
                <a:spcPts val="899"/>
              </a:spcBef>
            </a:pPr>
            <a:r>
              <a:rPr sz="1598" b="1" kern="0" dirty="0">
                <a:solidFill>
                  <a:srgbClr val="164193"/>
                </a:solidFill>
                <a:latin typeface="Arial" panose="020B0604020202020204" pitchFamily="34" charset="0"/>
                <a:cs typeface="Arial" panose="020B0604020202020204" pitchFamily="34" charset="0"/>
              </a:rPr>
              <a:t>Il</a:t>
            </a:r>
            <a:r>
              <a:rPr sz="1598" b="1" kern="0" spc="-20"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peut</a:t>
            </a:r>
            <a:r>
              <a:rPr sz="1598" b="1" kern="0" spc="-33"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ensuite</a:t>
            </a:r>
            <a:r>
              <a:rPr sz="1598" b="1" kern="0" spc="-4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prendre</a:t>
            </a:r>
            <a:r>
              <a:rPr sz="1598" b="1" kern="0" spc="-4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les</a:t>
            </a:r>
            <a:r>
              <a:rPr sz="1598" b="1" kern="0" spc="-6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décisions</a:t>
            </a:r>
            <a:r>
              <a:rPr sz="1598" b="1" kern="0" spc="-67" dirty="0">
                <a:solidFill>
                  <a:srgbClr val="164193"/>
                </a:solidFill>
                <a:latin typeface="Arial" panose="020B0604020202020204" pitchFamily="34" charset="0"/>
                <a:cs typeface="Arial" panose="020B0604020202020204" pitchFamily="34" charset="0"/>
              </a:rPr>
              <a:t> </a:t>
            </a:r>
            <a:r>
              <a:rPr sz="1598" b="1" kern="0" dirty="0">
                <a:solidFill>
                  <a:srgbClr val="164193"/>
                </a:solidFill>
                <a:latin typeface="Arial" panose="020B0604020202020204" pitchFamily="34" charset="0"/>
                <a:cs typeface="Arial" panose="020B0604020202020204" pitchFamily="34" charset="0"/>
              </a:rPr>
              <a:t>appropriées</a:t>
            </a:r>
            <a:r>
              <a:rPr sz="1598" b="1" kern="0" spc="-47" dirty="0">
                <a:solidFill>
                  <a:srgbClr val="164193"/>
                </a:solidFill>
                <a:latin typeface="Arial" panose="020B0604020202020204" pitchFamily="34" charset="0"/>
                <a:cs typeface="Arial" panose="020B0604020202020204" pitchFamily="34" charset="0"/>
              </a:rPr>
              <a:t> </a:t>
            </a:r>
            <a:r>
              <a:rPr sz="1598" b="1" kern="0" spc="-67" dirty="0">
                <a:solidFill>
                  <a:srgbClr val="164193"/>
                </a:solidFill>
                <a:latin typeface="Arial" panose="020B0604020202020204" pitchFamily="34" charset="0"/>
                <a:cs typeface="Arial" panose="020B0604020202020204" pitchFamily="34" charset="0"/>
              </a:rPr>
              <a:t>:</a:t>
            </a:r>
            <a:endParaRPr sz="1598" kern="0" dirty="0">
              <a:solidFill>
                <a:sysClr val="windowText" lastClr="000000"/>
              </a:solidFill>
              <a:latin typeface="Arial" panose="020B0604020202020204" pitchFamily="34" charset="0"/>
              <a:cs typeface="Arial" panose="020B0604020202020204" pitchFamily="34" charset="0"/>
            </a:endParaRPr>
          </a:p>
          <a:p>
            <a:pPr marL="625766" marR="509915" indent="-431271">
              <a:lnSpc>
                <a:spcPts val="1412"/>
              </a:lnSpc>
              <a:spcBef>
                <a:spcPts val="1045"/>
              </a:spcBef>
              <a:buClr>
                <a:srgbClr val="159940"/>
              </a:buClr>
              <a:buSzPct val="109090"/>
              <a:buFontTx/>
              <a:buChar char="•"/>
              <a:tabLst>
                <a:tab pos="625766" algn="l"/>
              </a:tabLst>
            </a:pPr>
            <a:r>
              <a:rPr sz="1465" kern="0" dirty="0">
                <a:solidFill>
                  <a:srgbClr val="164193"/>
                </a:solidFill>
                <a:latin typeface="Arial" panose="020B0604020202020204" pitchFamily="34" charset="0"/>
                <a:cs typeface="Arial" panose="020B0604020202020204" pitchFamily="34" charset="0"/>
              </a:rPr>
              <a:t>demander</a:t>
            </a:r>
            <a:r>
              <a:rPr sz="1465" kern="0" spc="-9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au</a:t>
            </a:r>
            <a:r>
              <a:rPr sz="1465" kern="0" spc="-4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conducteur</a:t>
            </a:r>
            <a:r>
              <a:rPr sz="1465" kern="0" spc="-12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de déplacer</a:t>
            </a:r>
            <a:r>
              <a:rPr sz="1465" kern="0" spc="-9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le</a:t>
            </a:r>
            <a:r>
              <a:rPr sz="1465" kern="0" spc="2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véhicule</a:t>
            </a:r>
            <a:r>
              <a:rPr sz="1465" kern="0" spc="-4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dans</a:t>
            </a:r>
            <a:r>
              <a:rPr sz="1465" kern="0" spc="-53" dirty="0">
                <a:solidFill>
                  <a:srgbClr val="164193"/>
                </a:solidFill>
                <a:latin typeface="Arial" panose="020B0604020202020204" pitchFamily="34" charset="0"/>
                <a:cs typeface="Arial" panose="020B0604020202020204" pitchFamily="34" charset="0"/>
              </a:rPr>
              <a:t> </a:t>
            </a:r>
            <a:r>
              <a:rPr sz="1465" kern="0" spc="-33" dirty="0">
                <a:solidFill>
                  <a:srgbClr val="164193"/>
                </a:solidFill>
                <a:latin typeface="Arial" panose="020B0604020202020204" pitchFamily="34" charset="0"/>
                <a:cs typeface="Arial" panose="020B0604020202020204" pitchFamily="34" charset="0"/>
              </a:rPr>
              <a:t>un </a:t>
            </a:r>
            <a:r>
              <a:rPr sz="1465" kern="0" dirty="0">
                <a:solidFill>
                  <a:srgbClr val="164193"/>
                </a:solidFill>
                <a:latin typeface="Arial" panose="020B0604020202020204" pitchFamily="34" charset="0"/>
                <a:cs typeface="Arial" panose="020B0604020202020204" pitchFamily="34" charset="0"/>
              </a:rPr>
              <a:t>endroit</a:t>
            </a:r>
            <a:r>
              <a:rPr sz="1465" kern="0" spc="-6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plus</a:t>
            </a:r>
            <a:r>
              <a:rPr sz="1465" kern="0" spc="-6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sûr,</a:t>
            </a:r>
            <a:r>
              <a:rPr sz="1465" kern="0" spc="-2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avec</a:t>
            </a:r>
            <a:r>
              <a:rPr sz="1465" kern="0" spc="-6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moins</a:t>
            </a:r>
            <a:r>
              <a:rPr sz="1465" kern="0" spc="-2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de</a:t>
            </a:r>
            <a:r>
              <a:rPr sz="1465" kern="0" spc="-20" dirty="0">
                <a:solidFill>
                  <a:srgbClr val="164193"/>
                </a:solidFill>
                <a:latin typeface="Arial" panose="020B0604020202020204" pitchFamily="34" charset="0"/>
                <a:cs typeface="Arial" panose="020B0604020202020204" pitchFamily="34" charset="0"/>
              </a:rPr>
              <a:t> </a:t>
            </a:r>
            <a:r>
              <a:rPr sz="1465" kern="0" spc="-13" dirty="0">
                <a:solidFill>
                  <a:srgbClr val="164193"/>
                </a:solidFill>
                <a:latin typeface="Arial" panose="020B0604020202020204" pitchFamily="34" charset="0"/>
                <a:cs typeface="Arial" panose="020B0604020202020204" pitchFamily="34" charset="0"/>
              </a:rPr>
              <a:t>trafic</a:t>
            </a:r>
            <a:endParaRPr sz="1465" kern="0" dirty="0">
              <a:solidFill>
                <a:sysClr val="windowText" lastClr="000000"/>
              </a:solidFill>
              <a:latin typeface="Arial" panose="020B0604020202020204" pitchFamily="34" charset="0"/>
              <a:cs typeface="Arial" panose="020B0604020202020204" pitchFamily="34" charset="0"/>
            </a:endParaRPr>
          </a:p>
          <a:p>
            <a:pPr marL="625766" marR="78644" indent="-431271">
              <a:lnSpc>
                <a:spcPct val="80100"/>
              </a:lnSpc>
              <a:spcBef>
                <a:spcPts val="1059"/>
              </a:spcBef>
              <a:buClr>
                <a:srgbClr val="159940"/>
              </a:buClr>
              <a:buSzPct val="109090"/>
              <a:buFontTx/>
              <a:buChar char="•"/>
              <a:tabLst>
                <a:tab pos="625766" algn="l"/>
              </a:tabLst>
            </a:pPr>
            <a:r>
              <a:rPr sz="1465" kern="0" dirty="0">
                <a:solidFill>
                  <a:srgbClr val="164193"/>
                </a:solidFill>
                <a:latin typeface="Arial" panose="020B0604020202020204" pitchFamily="34" charset="0"/>
                <a:cs typeface="Arial" panose="020B0604020202020204" pitchFamily="34" charset="0"/>
              </a:rPr>
              <a:t>délimiter</a:t>
            </a:r>
            <a:r>
              <a:rPr sz="1465" kern="0" spc="-3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la</a:t>
            </a:r>
            <a:r>
              <a:rPr sz="1465" kern="0" spc="-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zone</a:t>
            </a:r>
            <a:r>
              <a:rPr sz="1465" kern="0" spc="-4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de travail</a:t>
            </a:r>
            <a:r>
              <a:rPr sz="1465" kern="0" spc="-2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avec</a:t>
            </a:r>
            <a:r>
              <a:rPr sz="1465" kern="0" spc="-5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des</a:t>
            </a:r>
            <a:r>
              <a:rPr sz="1465" kern="0" spc="-13" dirty="0">
                <a:solidFill>
                  <a:srgbClr val="164193"/>
                </a:solidFill>
                <a:latin typeface="Arial" panose="020B0604020202020204" pitchFamily="34" charset="0"/>
                <a:cs typeface="Arial" panose="020B0604020202020204" pitchFamily="34" charset="0"/>
              </a:rPr>
              <a:t> accessoires</a:t>
            </a:r>
            <a:r>
              <a:rPr sz="1465" kern="0" spc="-8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de</a:t>
            </a:r>
            <a:r>
              <a:rPr sz="1465" kern="0" spc="-7" dirty="0">
                <a:solidFill>
                  <a:srgbClr val="164193"/>
                </a:solidFill>
                <a:latin typeface="Arial" panose="020B0604020202020204" pitchFamily="34" charset="0"/>
                <a:cs typeface="Arial" panose="020B0604020202020204" pitchFamily="34" charset="0"/>
              </a:rPr>
              <a:t> </a:t>
            </a:r>
            <a:r>
              <a:rPr sz="1465" kern="0" spc="-13" dirty="0">
                <a:solidFill>
                  <a:srgbClr val="164193"/>
                </a:solidFill>
                <a:latin typeface="Arial" panose="020B0604020202020204" pitchFamily="34" charset="0"/>
                <a:cs typeface="Arial" panose="020B0604020202020204" pitchFamily="34" charset="0"/>
              </a:rPr>
              <a:t>haute </a:t>
            </a:r>
            <a:r>
              <a:rPr sz="1465" kern="0" dirty="0">
                <a:solidFill>
                  <a:srgbClr val="164193"/>
                </a:solidFill>
                <a:latin typeface="Arial" panose="020B0604020202020204" pitchFamily="34" charset="0"/>
                <a:cs typeface="Arial" panose="020B0604020202020204" pitchFamily="34" charset="0"/>
              </a:rPr>
              <a:t>visibilité pour</a:t>
            </a:r>
            <a:r>
              <a:rPr sz="1465" kern="0" spc="-8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qu’aucun</a:t>
            </a:r>
            <a:r>
              <a:rPr sz="1465" kern="0" spc="-8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véhicule</a:t>
            </a:r>
            <a:r>
              <a:rPr sz="1465" kern="0" spc="-6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ou</a:t>
            </a:r>
            <a:r>
              <a:rPr sz="1465" kern="0" spc="-2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piéton</a:t>
            </a:r>
            <a:r>
              <a:rPr sz="1465" kern="0" spc="-9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n’entre</a:t>
            </a:r>
            <a:r>
              <a:rPr sz="1465" kern="0" spc="-5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dans</a:t>
            </a:r>
            <a:r>
              <a:rPr sz="1465" kern="0" spc="-7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la</a:t>
            </a:r>
            <a:r>
              <a:rPr sz="1465" kern="0" spc="-33" dirty="0">
                <a:solidFill>
                  <a:srgbClr val="164193"/>
                </a:solidFill>
                <a:latin typeface="Arial" panose="020B0604020202020204" pitchFamily="34" charset="0"/>
                <a:cs typeface="Arial" panose="020B0604020202020204" pitchFamily="34" charset="0"/>
              </a:rPr>
              <a:t> </a:t>
            </a:r>
            <a:r>
              <a:rPr sz="1465" kern="0" spc="-27" dirty="0">
                <a:solidFill>
                  <a:srgbClr val="164193"/>
                </a:solidFill>
                <a:latin typeface="Arial" panose="020B0604020202020204" pitchFamily="34" charset="0"/>
                <a:cs typeface="Arial" panose="020B0604020202020204" pitchFamily="34" charset="0"/>
              </a:rPr>
              <a:t>zone </a:t>
            </a:r>
            <a:r>
              <a:rPr sz="1465" kern="0" dirty="0">
                <a:solidFill>
                  <a:srgbClr val="164193"/>
                </a:solidFill>
                <a:latin typeface="Arial" panose="020B0604020202020204" pitchFamily="34" charset="0"/>
                <a:cs typeface="Arial" panose="020B0604020202020204" pitchFamily="34" charset="0"/>
              </a:rPr>
              <a:t>pendant</a:t>
            </a:r>
            <a:r>
              <a:rPr sz="1465" kern="0" spc="-10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le</a:t>
            </a:r>
            <a:r>
              <a:rPr sz="1465" kern="0" spc="33" dirty="0">
                <a:solidFill>
                  <a:srgbClr val="164193"/>
                </a:solidFill>
                <a:latin typeface="Arial" panose="020B0604020202020204" pitchFamily="34" charset="0"/>
                <a:cs typeface="Arial" panose="020B0604020202020204" pitchFamily="34" charset="0"/>
              </a:rPr>
              <a:t> </a:t>
            </a:r>
            <a:r>
              <a:rPr sz="1465" kern="0" spc="-13" dirty="0">
                <a:solidFill>
                  <a:srgbClr val="164193"/>
                </a:solidFill>
                <a:latin typeface="Arial" panose="020B0604020202020204" pitchFamily="34" charset="0"/>
                <a:cs typeface="Arial" panose="020B0604020202020204" pitchFamily="34" charset="0"/>
              </a:rPr>
              <a:t>dépannage</a:t>
            </a:r>
            <a:endParaRPr sz="1465" kern="0" dirty="0">
              <a:solidFill>
                <a:sysClr val="windowText" lastClr="000000"/>
              </a:solidFill>
              <a:latin typeface="Arial" panose="020B0604020202020204" pitchFamily="34" charset="0"/>
              <a:cs typeface="Arial" panose="020B0604020202020204" pitchFamily="34" charset="0"/>
            </a:endParaRPr>
          </a:p>
          <a:p>
            <a:pPr marL="625766" indent="-430425">
              <a:spcBef>
                <a:spcPts val="732"/>
              </a:spcBef>
              <a:buClr>
                <a:srgbClr val="159940"/>
              </a:buClr>
              <a:buSzPct val="109090"/>
              <a:buFontTx/>
              <a:buChar char="•"/>
              <a:tabLst>
                <a:tab pos="625766" algn="l"/>
              </a:tabLst>
            </a:pPr>
            <a:r>
              <a:rPr sz="1465" kern="0" dirty="0">
                <a:solidFill>
                  <a:srgbClr val="164193"/>
                </a:solidFill>
                <a:latin typeface="Arial" panose="020B0604020202020204" pitchFamily="34" charset="0"/>
                <a:cs typeface="Arial" panose="020B0604020202020204" pitchFamily="34" charset="0"/>
              </a:rPr>
              <a:t>demander</a:t>
            </a:r>
            <a:r>
              <a:rPr sz="1465" kern="0" spc="-10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de</a:t>
            </a:r>
            <a:r>
              <a:rPr sz="1465" kern="0" spc="-4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l’aide</a:t>
            </a:r>
            <a:r>
              <a:rPr sz="1465" kern="0" spc="1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à</a:t>
            </a:r>
            <a:r>
              <a:rPr sz="1465" kern="0" spc="-1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un</a:t>
            </a:r>
            <a:r>
              <a:rPr sz="1465" kern="0" spc="-4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collègue</a:t>
            </a:r>
            <a:r>
              <a:rPr sz="1465" kern="0" spc="-47"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ou</a:t>
            </a:r>
            <a:r>
              <a:rPr sz="1465" kern="0" spc="-13"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aux</a:t>
            </a:r>
            <a:r>
              <a:rPr sz="1465" kern="0" spc="-60" dirty="0">
                <a:solidFill>
                  <a:srgbClr val="164193"/>
                </a:solidFill>
                <a:latin typeface="Arial" panose="020B0604020202020204" pitchFamily="34" charset="0"/>
                <a:cs typeface="Arial" panose="020B0604020202020204" pitchFamily="34" charset="0"/>
              </a:rPr>
              <a:t> </a:t>
            </a:r>
            <a:r>
              <a:rPr sz="1465" kern="0" dirty="0">
                <a:solidFill>
                  <a:srgbClr val="164193"/>
                </a:solidFill>
                <a:latin typeface="Arial" panose="020B0604020202020204" pitchFamily="34" charset="0"/>
                <a:cs typeface="Arial" panose="020B0604020202020204" pitchFamily="34" charset="0"/>
              </a:rPr>
              <a:t>autorités</a:t>
            </a:r>
            <a:r>
              <a:rPr sz="1465" kern="0" spc="-93" dirty="0">
                <a:solidFill>
                  <a:srgbClr val="164193"/>
                </a:solidFill>
                <a:latin typeface="Arial" panose="020B0604020202020204" pitchFamily="34" charset="0"/>
                <a:cs typeface="Arial" panose="020B0604020202020204" pitchFamily="34" charset="0"/>
              </a:rPr>
              <a:t> </a:t>
            </a:r>
            <a:r>
              <a:rPr sz="1465" kern="0" spc="-13" dirty="0">
                <a:solidFill>
                  <a:srgbClr val="164193"/>
                </a:solidFill>
                <a:latin typeface="Arial" panose="020B0604020202020204" pitchFamily="34" charset="0"/>
                <a:cs typeface="Arial" panose="020B0604020202020204" pitchFamily="34" charset="0"/>
              </a:rPr>
              <a:t>compétentes</a:t>
            </a:r>
            <a:endParaRPr sz="1465" kern="0" dirty="0">
              <a:solidFill>
                <a:sysClr val="windowText" lastClr="000000"/>
              </a:solidFill>
              <a:latin typeface="Arial" panose="020B0604020202020204" pitchFamily="34" charset="0"/>
              <a:cs typeface="Arial" panose="020B0604020202020204" pitchFamily="34" charset="0"/>
            </a:endParaRPr>
          </a:p>
          <a:p>
            <a:pPr marL="625766" indent="-430425">
              <a:spcBef>
                <a:spcPts val="706"/>
              </a:spcBef>
              <a:buClr>
                <a:srgbClr val="159940"/>
              </a:buClr>
              <a:buSzPct val="109090"/>
              <a:buFontTx/>
              <a:buChar char="•"/>
              <a:tabLst>
                <a:tab pos="625766" algn="l"/>
              </a:tabLst>
            </a:pPr>
            <a:r>
              <a:rPr sz="1465" kern="0" spc="-67" dirty="0">
                <a:solidFill>
                  <a:srgbClr val="164193"/>
                </a:solidFill>
                <a:latin typeface="Arial" panose="020B0604020202020204" pitchFamily="34" charset="0"/>
                <a:cs typeface="Arial" panose="020B0604020202020204" pitchFamily="34" charset="0"/>
              </a:rPr>
              <a:t>…</a:t>
            </a:r>
            <a:endParaRPr sz="1465" kern="0" dirty="0">
              <a:solidFill>
                <a:sysClr val="windowText" lastClr="000000"/>
              </a:solidFill>
              <a:latin typeface="Arial" panose="020B0604020202020204" pitchFamily="34" charset="0"/>
              <a:cs typeface="Arial" panose="020B0604020202020204" pitchFamily="34" charset="0"/>
            </a:endParaRPr>
          </a:p>
        </p:txBody>
      </p:sp>
      <p:pic>
        <p:nvPicPr>
          <p:cNvPr id="9" name="object 7">
            <a:extLst>
              <a:ext uri="{FF2B5EF4-FFF2-40B4-BE49-F238E27FC236}">
                <a16:creationId xmlns:a16="http://schemas.microsoft.com/office/drawing/2014/main" id="{B2DCB862-E38C-62B3-E0C3-ABEE2BCF62E0}"/>
              </a:ext>
            </a:extLst>
          </p:cNvPr>
          <p:cNvPicPr/>
          <p:nvPr/>
        </p:nvPicPr>
        <p:blipFill>
          <a:blip r:embed="rId3"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328014484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sécurisons la zone d’intervention lors</a:t>
            </a:r>
            <a:br>
              <a:rPr lang="fr-FR" sz="3200" dirty="0"/>
            </a:br>
            <a:r>
              <a:rPr lang="fr-FR" sz="3200" dirty="0"/>
              <a:t>des dépannages en bord de route.</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5</a:t>
            </a:r>
          </a:p>
        </p:txBody>
      </p:sp>
      <p:sp>
        <p:nvSpPr>
          <p:cNvPr id="3" name="object 4">
            <a:extLst>
              <a:ext uri="{FF2B5EF4-FFF2-40B4-BE49-F238E27FC236}">
                <a16:creationId xmlns:a16="http://schemas.microsoft.com/office/drawing/2014/main" id="{16F02BB0-9FAA-373A-D0EC-A722099BA46D}"/>
              </a:ext>
            </a:extLst>
          </p:cNvPr>
          <p:cNvSpPr txBox="1"/>
          <p:nvPr/>
        </p:nvSpPr>
        <p:spPr>
          <a:xfrm>
            <a:off x="549073" y="1208846"/>
            <a:ext cx="7179486" cy="385961"/>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highlight>
                  <a:srgbClr val="F6DA0A"/>
                </a:highlight>
                <a:latin typeface="Arial"/>
                <a:cs typeface="Arial"/>
              </a:rPr>
              <a:t>Que faut-il que je respecte ?</a:t>
            </a:r>
          </a:p>
        </p:txBody>
      </p:sp>
      <p:pic>
        <p:nvPicPr>
          <p:cNvPr id="6" name="object 5">
            <a:extLst>
              <a:ext uri="{FF2B5EF4-FFF2-40B4-BE49-F238E27FC236}">
                <a16:creationId xmlns:a16="http://schemas.microsoft.com/office/drawing/2014/main" id="{625407A0-DDF5-18B0-7B04-F0C1BA7E508B}"/>
              </a:ext>
            </a:extLst>
          </p:cNvPr>
          <p:cNvPicPr/>
          <p:nvPr/>
        </p:nvPicPr>
        <p:blipFill>
          <a:blip r:embed="rId2" cstate="print"/>
          <a:stretch>
            <a:fillRect/>
          </a:stretch>
        </p:blipFill>
        <p:spPr>
          <a:xfrm>
            <a:off x="549073" y="2110256"/>
            <a:ext cx="4805842" cy="3012607"/>
          </a:xfrm>
          <a:prstGeom prst="rect">
            <a:avLst/>
          </a:prstGeom>
        </p:spPr>
      </p:pic>
      <p:sp>
        <p:nvSpPr>
          <p:cNvPr id="8" name="object 3">
            <a:extLst>
              <a:ext uri="{FF2B5EF4-FFF2-40B4-BE49-F238E27FC236}">
                <a16:creationId xmlns:a16="http://schemas.microsoft.com/office/drawing/2014/main" id="{1733A34D-AF09-A93E-A5D9-76D3D1DBB78A}"/>
              </a:ext>
            </a:extLst>
          </p:cNvPr>
          <p:cNvSpPr txBox="1">
            <a:spLocks/>
          </p:cNvSpPr>
          <p:nvPr/>
        </p:nvSpPr>
        <p:spPr>
          <a:xfrm>
            <a:off x="6096000" y="2443071"/>
            <a:ext cx="5325920" cy="2466913"/>
          </a:xfrm>
          <a:prstGeom prst="rect">
            <a:avLst/>
          </a:prstGeom>
        </p:spPr>
        <p:txBody>
          <a:bodyPr vert="horz" wrap="square" lIns="0" tIns="70187"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rgbClr val="00206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rgbClr val="00206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rgbClr val="00206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rgbClr val="00206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7338" marR="205488" indent="-431271">
              <a:lnSpc>
                <a:spcPct val="80000"/>
              </a:lnSpc>
              <a:spcBef>
                <a:spcPts val="553"/>
              </a:spcBef>
              <a:buClr>
                <a:srgbClr val="002060"/>
              </a:buClr>
              <a:buSzPct val="88888"/>
              <a:buFont typeface="Wingdings" panose="05000000000000000000" pitchFamily="2" charset="2"/>
              <a:buChar char="§"/>
              <a:tabLst>
                <a:tab pos="447338" algn="l"/>
              </a:tabLst>
            </a:pPr>
            <a:r>
              <a:rPr lang="fr-FR" sz="1800" dirty="0"/>
              <a:t>En</a:t>
            </a:r>
            <a:r>
              <a:rPr lang="fr-FR" sz="1800" spc="-67" dirty="0"/>
              <a:t> </a:t>
            </a:r>
            <a:r>
              <a:rPr lang="fr-FR" sz="1800" dirty="0"/>
              <a:t>priorité,</a:t>
            </a:r>
            <a:r>
              <a:rPr lang="fr-FR" sz="1800" spc="-73" dirty="0"/>
              <a:t> </a:t>
            </a:r>
            <a:r>
              <a:rPr lang="fr-FR" sz="1800" dirty="0"/>
              <a:t>si</a:t>
            </a:r>
            <a:r>
              <a:rPr lang="fr-FR" sz="1800" spc="-67" dirty="0"/>
              <a:t> </a:t>
            </a:r>
            <a:r>
              <a:rPr lang="fr-FR" sz="1800" dirty="0"/>
              <a:t>possible,</a:t>
            </a:r>
            <a:r>
              <a:rPr lang="fr-FR" sz="1800" spc="-27" dirty="0"/>
              <a:t> </a:t>
            </a:r>
            <a:r>
              <a:rPr lang="fr-FR" sz="1800" dirty="0"/>
              <a:t>je</a:t>
            </a:r>
            <a:r>
              <a:rPr lang="fr-FR" sz="1800" spc="-60" dirty="0"/>
              <a:t> </a:t>
            </a:r>
            <a:r>
              <a:rPr lang="fr-FR" sz="1800" dirty="0"/>
              <a:t>déplace</a:t>
            </a:r>
            <a:r>
              <a:rPr lang="fr-FR" sz="1800" spc="-7" dirty="0"/>
              <a:t> </a:t>
            </a:r>
            <a:r>
              <a:rPr lang="fr-FR" sz="1800" dirty="0"/>
              <a:t>le</a:t>
            </a:r>
            <a:r>
              <a:rPr lang="fr-FR" sz="1800" spc="-7" dirty="0"/>
              <a:t> </a:t>
            </a:r>
            <a:r>
              <a:rPr lang="fr-FR" sz="1800" spc="-13" dirty="0"/>
              <a:t>véhicule </a:t>
            </a:r>
            <a:r>
              <a:rPr lang="fr-FR" sz="1800" dirty="0"/>
              <a:t>dans</a:t>
            </a:r>
            <a:r>
              <a:rPr lang="fr-FR" sz="1800" spc="-27" dirty="0"/>
              <a:t> </a:t>
            </a:r>
            <a:r>
              <a:rPr lang="fr-FR" sz="1800" dirty="0"/>
              <a:t>un</a:t>
            </a:r>
            <a:r>
              <a:rPr lang="fr-FR" sz="1800" spc="-53" dirty="0"/>
              <a:t> </a:t>
            </a:r>
            <a:r>
              <a:rPr lang="fr-FR" sz="1800" dirty="0"/>
              <a:t>endroit</a:t>
            </a:r>
            <a:r>
              <a:rPr lang="fr-FR" sz="1800" spc="-67" dirty="0"/>
              <a:t> </a:t>
            </a:r>
            <a:r>
              <a:rPr lang="fr-FR" sz="1800" spc="-27" dirty="0"/>
              <a:t>sûr.</a:t>
            </a:r>
          </a:p>
          <a:p>
            <a:pPr marL="447338" marR="205488" indent="-431271">
              <a:lnSpc>
                <a:spcPct val="80000"/>
              </a:lnSpc>
              <a:spcBef>
                <a:spcPts val="553"/>
              </a:spcBef>
              <a:buClr>
                <a:srgbClr val="002060"/>
              </a:buClr>
              <a:buSzPct val="88888"/>
              <a:buFont typeface="Wingdings" panose="05000000000000000000" pitchFamily="2" charset="2"/>
              <a:buChar char="§"/>
              <a:tabLst>
                <a:tab pos="447338" algn="l"/>
              </a:tabLst>
            </a:pPr>
            <a:endParaRPr lang="fr-FR" sz="1800" spc="-27" dirty="0"/>
          </a:p>
          <a:p>
            <a:pPr marL="447338" marR="205488" indent="-431271">
              <a:lnSpc>
                <a:spcPct val="80000"/>
              </a:lnSpc>
              <a:spcBef>
                <a:spcPts val="553"/>
              </a:spcBef>
              <a:buClr>
                <a:srgbClr val="002060"/>
              </a:buClr>
              <a:buSzPct val="88888"/>
              <a:buFont typeface="Wingdings" panose="05000000000000000000" pitchFamily="2" charset="2"/>
              <a:buChar char="§"/>
              <a:tabLst>
                <a:tab pos="447338" algn="l"/>
              </a:tabLst>
            </a:pPr>
            <a:r>
              <a:rPr lang="fr-FR" sz="1800" dirty="0"/>
              <a:t>Je</a:t>
            </a:r>
            <a:r>
              <a:rPr lang="fr-FR" sz="1800" spc="-47" dirty="0"/>
              <a:t> </a:t>
            </a:r>
            <a:r>
              <a:rPr lang="fr-FR" sz="1800" dirty="0"/>
              <a:t>demande</a:t>
            </a:r>
            <a:r>
              <a:rPr lang="fr-FR" sz="1800" spc="-20" dirty="0"/>
              <a:t> </a:t>
            </a:r>
            <a:r>
              <a:rPr lang="fr-FR" sz="1800" dirty="0"/>
              <a:t>aux</a:t>
            </a:r>
            <a:r>
              <a:rPr lang="fr-FR" sz="1800" spc="-40" dirty="0"/>
              <a:t> </a:t>
            </a:r>
            <a:r>
              <a:rPr lang="fr-FR" sz="1800" dirty="0"/>
              <a:t>autorités</a:t>
            </a:r>
            <a:r>
              <a:rPr lang="fr-FR" sz="1800" spc="-47" dirty="0"/>
              <a:t> </a:t>
            </a:r>
            <a:r>
              <a:rPr lang="fr-FR" sz="1800" spc="-13" dirty="0"/>
              <a:t>compétentes</a:t>
            </a:r>
            <a:r>
              <a:rPr lang="fr-FR" sz="1800" spc="-47" dirty="0"/>
              <a:t> de </a:t>
            </a:r>
            <a:r>
              <a:rPr lang="fr-FR" sz="1800" dirty="0"/>
              <a:t>sécuriser</a:t>
            </a:r>
            <a:r>
              <a:rPr lang="fr-FR" sz="1800" spc="-53" dirty="0"/>
              <a:t> </a:t>
            </a:r>
            <a:r>
              <a:rPr lang="fr-FR" sz="1800" dirty="0"/>
              <a:t>la</a:t>
            </a:r>
            <a:r>
              <a:rPr lang="fr-FR" sz="1800" spc="-33" dirty="0"/>
              <a:t> </a:t>
            </a:r>
            <a:r>
              <a:rPr lang="fr-FR" sz="1800" dirty="0"/>
              <a:t>zone</a:t>
            </a:r>
            <a:r>
              <a:rPr lang="fr-FR" sz="1800" spc="-7" dirty="0"/>
              <a:t> </a:t>
            </a:r>
            <a:r>
              <a:rPr lang="fr-FR" sz="1800" dirty="0"/>
              <a:t>de</a:t>
            </a:r>
            <a:r>
              <a:rPr lang="fr-FR" sz="1800" spc="-60" dirty="0"/>
              <a:t> </a:t>
            </a:r>
            <a:r>
              <a:rPr lang="fr-FR" sz="1800" dirty="0"/>
              <a:t>travail,</a:t>
            </a:r>
            <a:r>
              <a:rPr lang="fr-FR" sz="1800" spc="-73" dirty="0"/>
              <a:t> </a:t>
            </a:r>
            <a:r>
              <a:rPr lang="fr-FR" sz="1800" dirty="0"/>
              <a:t>si</a:t>
            </a:r>
            <a:r>
              <a:rPr lang="fr-FR" sz="1800" spc="-67" dirty="0"/>
              <a:t> </a:t>
            </a:r>
            <a:r>
              <a:rPr lang="fr-FR" sz="1800" spc="-13" dirty="0"/>
              <a:t>nécessaire.</a:t>
            </a:r>
          </a:p>
          <a:p>
            <a:pPr>
              <a:spcBef>
                <a:spcPts val="1784"/>
              </a:spcBef>
              <a:buClr>
                <a:srgbClr val="002060"/>
              </a:buClr>
              <a:buFont typeface="Wingdings" panose="05000000000000000000" pitchFamily="2" charset="2"/>
              <a:buChar char="§"/>
            </a:pPr>
            <a:endParaRPr lang="fr-FR" sz="1800" spc="-13" dirty="0"/>
          </a:p>
          <a:p>
            <a:pPr marL="447338" marR="6765" indent="-431271">
              <a:lnSpc>
                <a:spcPts val="1731"/>
              </a:lnSpc>
              <a:spcBef>
                <a:spcPts val="7"/>
              </a:spcBef>
              <a:buClr>
                <a:srgbClr val="002060"/>
              </a:buClr>
              <a:buSzPct val="88888"/>
              <a:buFont typeface="Wingdings" panose="05000000000000000000" pitchFamily="2" charset="2"/>
              <a:buChar char="§"/>
              <a:tabLst>
                <a:tab pos="447338" algn="l"/>
              </a:tabLst>
            </a:pPr>
            <a:r>
              <a:rPr lang="fr-FR" sz="1800" dirty="0"/>
              <a:t>Je</a:t>
            </a:r>
            <a:r>
              <a:rPr lang="fr-FR" sz="1800" spc="-47" dirty="0"/>
              <a:t> </a:t>
            </a:r>
            <a:r>
              <a:rPr lang="fr-FR" sz="1800" dirty="0"/>
              <a:t>porte</a:t>
            </a:r>
            <a:r>
              <a:rPr lang="fr-FR" sz="1800" spc="-40" dirty="0"/>
              <a:t> </a:t>
            </a:r>
            <a:r>
              <a:rPr lang="fr-FR" sz="1800" dirty="0"/>
              <a:t>toujours</a:t>
            </a:r>
            <a:r>
              <a:rPr lang="fr-FR" sz="1800" spc="-67" dirty="0"/>
              <a:t> </a:t>
            </a:r>
            <a:r>
              <a:rPr lang="fr-FR" sz="1800" dirty="0"/>
              <a:t>une</a:t>
            </a:r>
            <a:r>
              <a:rPr lang="fr-FR" sz="1800" spc="-13" dirty="0"/>
              <a:t> </a:t>
            </a:r>
            <a:r>
              <a:rPr lang="fr-FR" sz="1800" dirty="0"/>
              <a:t>veste</a:t>
            </a:r>
            <a:r>
              <a:rPr lang="fr-FR" sz="1800" spc="-67" dirty="0"/>
              <a:t> </a:t>
            </a:r>
            <a:r>
              <a:rPr lang="fr-FR" sz="1800" dirty="0"/>
              <a:t>haute</a:t>
            </a:r>
            <a:r>
              <a:rPr lang="fr-FR" sz="1800" spc="-40" dirty="0"/>
              <a:t> </a:t>
            </a:r>
            <a:r>
              <a:rPr lang="fr-FR" sz="1800" dirty="0"/>
              <a:t>visibilité</a:t>
            </a:r>
            <a:r>
              <a:rPr lang="fr-FR" sz="1800" spc="-67" dirty="0"/>
              <a:t> </a:t>
            </a:r>
            <a:r>
              <a:rPr lang="fr-FR" sz="1800" spc="-33" dirty="0"/>
              <a:t>et </a:t>
            </a:r>
            <a:r>
              <a:rPr lang="fr-FR" sz="1800" dirty="0"/>
              <a:t>sécurise</a:t>
            </a:r>
            <a:r>
              <a:rPr lang="fr-FR" sz="1800" spc="-53" dirty="0"/>
              <a:t> </a:t>
            </a:r>
            <a:r>
              <a:rPr lang="fr-FR" sz="1800" dirty="0"/>
              <a:t>la</a:t>
            </a:r>
            <a:r>
              <a:rPr lang="fr-FR" sz="1800" spc="-27" dirty="0"/>
              <a:t> </a:t>
            </a:r>
            <a:r>
              <a:rPr lang="fr-FR" sz="1800" dirty="0"/>
              <a:t>zone</a:t>
            </a:r>
            <a:r>
              <a:rPr lang="fr-FR" sz="1800" spc="7" dirty="0"/>
              <a:t> </a:t>
            </a:r>
            <a:r>
              <a:rPr lang="fr-FR" sz="1800" dirty="0"/>
              <a:t>de</a:t>
            </a:r>
            <a:r>
              <a:rPr lang="fr-FR" sz="1800" spc="-47" dirty="0"/>
              <a:t> </a:t>
            </a:r>
            <a:r>
              <a:rPr lang="fr-FR" sz="1800" dirty="0"/>
              <a:t>travail</a:t>
            </a:r>
            <a:r>
              <a:rPr lang="fr-FR" sz="1800" spc="-93" dirty="0"/>
              <a:t> </a:t>
            </a:r>
            <a:r>
              <a:rPr lang="fr-FR" sz="1800" dirty="0"/>
              <a:t>avec</a:t>
            </a:r>
            <a:r>
              <a:rPr lang="fr-FR" sz="1800" spc="-73" dirty="0"/>
              <a:t> </a:t>
            </a:r>
            <a:r>
              <a:rPr lang="fr-FR" sz="1800" dirty="0"/>
              <a:t>la</a:t>
            </a:r>
            <a:r>
              <a:rPr lang="fr-FR" sz="1800" spc="-20" dirty="0"/>
              <a:t> </a:t>
            </a:r>
            <a:r>
              <a:rPr lang="fr-FR" sz="1800" spc="-13" dirty="0"/>
              <a:t>signalisation appropriée.</a:t>
            </a:r>
          </a:p>
        </p:txBody>
      </p:sp>
      <p:pic>
        <p:nvPicPr>
          <p:cNvPr id="9" name="object 7">
            <a:extLst>
              <a:ext uri="{FF2B5EF4-FFF2-40B4-BE49-F238E27FC236}">
                <a16:creationId xmlns:a16="http://schemas.microsoft.com/office/drawing/2014/main" id="{645205B3-020E-DDB9-8ADC-7F1B48BD2193}"/>
              </a:ext>
            </a:extLst>
          </p:cNvPr>
          <p:cNvPicPr/>
          <p:nvPr/>
        </p:nvPicPr>
        <p:blipFill>
          <a:blip r:embed="rId3" cstate="print"/>
          <a:stretch>
            <a:fillRect/>
          </a:stretch>
        </p:blipFill>
        <p:spPr>
          <a:xfrm>
            <a:off x="371868" y="6063327"/>
            <a:ext cx="1857765" cy="628013"/>
          </a:xfrm>
          <a:prstGeom prst="rect">
            <a:avLst/>
          </a:prstGeom>
        </p:spPr>
      </p:pic>
    </p:spTree>
    <p:extLst>
      <p:ext uri="{BB962C8B-B14F-4D97-AF65-F5344CB8AC3E}">
        <p14:creationId xmlns:p14="http://schemas.microsoft.com/office/powerpoint/2010/main" val="342737411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7C68312-19E8-A635-33D0-4B97415E5009}"/>
              </a:ext>
            </a:extLst>
          </p:cNvPr>
          <p:cNvSpPr>
            <a:spLocks noGrp="1"/>
          </p:cNvSpPr>
          <p:nvPr>
            <p:ph type="title"/>
          </p:nvPr>
        </p:nvSpPr>
        <p:spPr>
          <a:xfrm>
            <a:off x="685268" y="132582"/>
            <a:ext cx="10515600" cy="921545"/>
          </a:xfrm>
        </p:spPr>
        <p:txBody>
          <a:bodyPr>
            <a:noAutofit/>
          </a:bodyPr>
          <a:lstStyle/>
          <a:p>
            <a:r>
              <a:rPr lang="fr-FR" sz="3200" dirty="0"/>
              <a:t>Nous veillons à la sécurité de nos clients.</a:t>
            </a:r>
          </a:p>
        </p:txBody>
      </p:sp>
      <p:sp>
        <p:nvSpPr>
          <p:cNvPr id="7" name="Ellipse 6">
            <a:extLst>
              <a:ext uri="{FF2B5EF4-FFF2-40B4-BE49-F238E27FC236}">
                <a16:creationId xmlns:a16="http://schemas.microsoft.com/office/drawing/2014/main" id="{D9D84396-D830-2272-FA3C-E5BFB25067D2}"/>
              </a:ext>
            </a:extLst>
          </p:cNvPr>
          <p:cNvSpPr/>
          <p:nvPr/>
        </p:nvSpPr>
        <p:spPr>
          <a:xfrm>
            <a:off x="58968" y="224895"/>
            <a:ext cx="651928" cy="651928"/>
          </a:xfrm>
          <a:prstGeom prst="ellipse">
            <a:avLst/>
          </a:prstGeom>
          <a:solidFill>
            <a:srgbClr val="F6DA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solidFill>
                  <a:srgbClr val="002060"/>
                </a:solidFill>
                <a:latin typeface="Arial" panose="020B0604020202020204" pitchFamily="34" charset="0"/>
                <a:cs typeface="Arial" panose="020B0604020202020204" pitchFamily="34" charset="0"/>
              </a:rPr>
              <a:t>6</a:t>
            </a:r>
          </a:p>
        </p:txBody>
      </p:sp>
      <p:sp>
        <p:nvSpPr>
          <p:cNvPr id="3" name="object 4">
            <a:extLst>
              <a:ext uri="{FF2B5EF4-FFF2-40B4-BE49-F238E27FC236}">
                <a16:creationId xmlns:a16="http://schemas.microsoft.com/office/drawing/2014/main" id="{16F02BB0-9FAA-373A-D0EC-A722099BA46D}"/>
              </a:ext>
            </a:extLst>
          </p:cNvPr>
          <p:cNvSpPr txBox="1"/>
          <p:nvPr/>
        </p:nvSpPr>
        <p:spPr>
          <a:xfrm>
            <a:off x="549073" y="1208846"/>
            <a:ext cx="7179486" cy="385961"/>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highlight>
                  <a:srgbClr val="F6DA0A"/>
                </a:highlight>
                <a:latin typeface="Arial"/>
                <a:cs typeface="Arial"/>
              </a:rPr>
              <a:t>Pourquoi dois-je appliquer cette Règle Vitale ?</a:t>
            </a:r>
          </a:p>
        </p:txBody>
      </p:sp>
      <p:pic>
        <p:nvPicPr>
          <p:cNvPr id="9" name="object 7">
            <a:extLst>
              <a:ext uri="{FF2B5EF4-FFF2-40B4-BE49-F238E27FC236}">
                <a16:creationId xmlns:a16="http://schemas.microsoft.com/office/drawing/2014/main" id="{645205B3-020E-DDB9-8ADC-7F1B48BD2193}"/>
              </a:ext>
            </a:extLst>
          </p:cNvPr>
          <p:cNvPicPr/>
          <p:nvPr/>
        </p:nvPicPr>
        <p:blipFill>
          <a:blip r:embed="rId2" cstate="print"/>
          <a:stretch>
            <a:fillRect/>
          </a:stretch>
        </p:blipFill>
        <p:spPr>
          <a:xfrm>
            <a:off x="371868" y="6063327"/>
            <a:ext cx="1857765" cy="628013"/>
          </a:xfrm>
          <a:prstGeom prst="rect">
            <a:avLst/>
          </a:prstGeom>
        </p:spPr>
      </p:pic>
      <p:pic>
        <p:nvPicPr>
          <p:cNvPr id="2" name="object 4">
            <a:extLst>
              <a:ext uri="{FF2B5EF4-FFF2-40B4-BE49-F238E27FC236}">
                <a16:creationId xmlns:a16="http://schemas.microsoft.com/office/drawing/2014/main" id="{23EAA241-9561-5C2C-3BE1-EA90A0D3F888}"/>
              </a:ext>
            </a:extLst>
          </p:cNvPr>
          <p:cNvPicPr/>
          <p:nvPr/>
        </p:nvPicPr>
        <p:blipFill>
          <a:blip r:embed="rId3" cstate="print"/>
          <a:stretch>
            <a:fillRect/>
          </a:stretch>
        </p:blipFill>
        <p:spPr>
          <a:xfrm>
            <a:off x="549073" y="2662107"/>
            <a:ext cx="5211742" cy="2333919"/>
          </a:xfrm>
          <a:prstGeom prst="rect">
            <a:avLst/>
          </a:prstGeom>
        </p:spPr>
      </p:pic>
      <p:sp>
        <p:nvSpPr>
          <p:cNvPr id="4" name="object 3">
            <a:extLst>
              <a:ext uri="{FF2B5EF4-FFF2-40B4-BE49-F238E27FC236}">
                <a16:creationId xmlns:a16="http://schemas.microsoft.com/office/drawing/2014/main" id="{7D9B5B60-EEBA-0F85-56A7-0433A934E520}"/>
              </a:ext>
            </a:extLst>
          </p:cNvPr>
          <p:cNvSpPr txBox="1"/>
          <p:nvPr/>
        </p:nvSpPr>
        <p:spPr>
          <a:xfrm>
            <a:off x="958841" y="1344450"/>
            <a:ext cx="10684085" cy="4718877"/>
          </a:xfrm>
          <a:prstGeom prst="rect">
            <a:avLst/>
          </a:prstGeom>
        </p:spPr>
        <p:txBody>
          <a:bodyPr vert="horz" wrap="square" lIns="0" tIns="16912" rIns="0" bIns="0" rtlCol="0">
            <a:spAutoFit/>
          </a:bodyPr>
          <a:lstStyle/>
          <a:p>
            <a:pPr marL="16913">
              <a:spcBef>
                <a:spcPts val="133"/>
              </a:spcBef>
            </a:pPr>
            <a:r>
              <a:rPr lang="fr-FR" sz="2397" b="1" kern="0" dirty="0">
                <a:solidFill>
                  <a:srgbClr val="002060"/>
                </a:solidFill>
                <a:latin typeface="Arial" panose="020B0604020202020204" pitchFamily="34" charset="0"/>
                <a:cs typeface="Arial" panose="020B0604020202020204" pitchFamily="34" charset="0"/>
              </a:rPr>
              <a:t> </a:t>
            </a:r>
            <a:endParaRPr sz="2397" kern="0" dirty="0">
              <a:solidFill>
                <a:srgbClr val="002060"/>
              </a:solidFill>
              <a:latin typeface="Arial" panose="020B0604020202020204" pitchFamily="34" charset="0"/>
              <a:cs typeface="Arial" panose="020B0604020202020204" pitchFamily="34" charset="0"/>
            </a:endParaRPr>
          </a:p>
          <a:p>
            <a:pPr marL="5270807">
              <a:lnSpc>
                <a:spcPts val="2011"/>
              </a:lnSpc>
              <a:spcBef>
                <a:spcPts val="1345"/>
              </a:spcBef>
            </a:pPr>
            <a:r>
              <a:rPr sz="1864" b="1" kern="0" dirty="0">
                <a:solidFill>
                  <a:srgbClr val="002060"/>
                </a:solidFill>
                <a:latin typeface="Arial" panose="020B0604020202020204" pitchFamily="34" charset="0"/>
                <a:cs typeface="Arial" panose="020B0604020202020204" pitchFamily="34" charset="0"/>
              </a:rPr>
              <a:t>Une</a:t>
            </a:r>
            <a:r>
              <a:rPr sz="1864" b="1" kern="0" spc="-87" dirty="0">
                <a:solidFill>
                  <a:srgbClr val="002060"/>
                </a:solidFill>
                <a:latin typeface="Arial" panose="020B0604020202020204" pitchFamily="34" charset="0"/>
                <a:cs typeface="Arial" panose="020B0604020202020204" pitchFamily="34" charset="0"/>
              </a:rPr>
              <a:t> </a:t>
            </a:r>
            <a:r>
              <a:rPr sz="1864" b="1" kern="0" dirty="0">
                <a:solidFill>
                  <a:srgbClr val="002060"/>
                </a:solidFill>
                <a:latin typeface="Arial" panose="020B0604020202020204" pitchFamily="34" charset="0"/>
                <a:cs typeface="Arial" panose="020B0604020202020204" pitchFamily="34" charset="0"/>
              </a:rPr>
              <a:t>mauvaise</a:t>
            </a:r>
            <a:r>
              <a:rPr sz="1864" b="1" kern="0" spc="-27" dirty="0">
                <a:solidFill>
                  <a:srgbClr val="002060"/>
                </a:solidFill>
                <a:latin typeface="Arial" panose="020B0604020202020204" pitchFamily="34" charset="0"/>
                <a:cs typeface="Arial" panose="020B0604020202020204" pitchFamily="34" charset="0"/>
              </a:rPr>
              <a:t> </a:t>
            </a:r>
            <a:r>
              <a:rPr sz="1864" b="1" kern="0" spc="-13" dirty="0">
                <a:solidFill>
                  <a:srgbClr val="002060"/>
                </a:solidFill>
                <a:latin typeface="Arial" panose="020B0604020202020204" pitchFamily="34" charset="0"/>
                <a:cs typeface="Arial" panose="020B0604020202020204" pitchFamily="34" charset="0"/>
              </a:rPr>
              <a:t>intervention</a:t>
            </a:r>
            <a:r>
              <a:rPr sz="1864" b="1" kern="0" spc="20" dirty="0">
                <a:solidFill>
                  <a:srgbClr val="002060"/>
                </a:solidFill>
                <a:latin typeface="Arial" panose="020B0604020202020204" pitchFamily="34" charset="0"/>
                <a:cs typeface="Arial" panose="020B0604020202020204" pitchFamily="34" charset="0"/>
              </a:rPr>
              <a:t> </a:t>
            </a:r>
            <a:r>
              <a:rPr sz="1864" b="1" kern="0" dirty="0">
                <a:solidFill>
                  <a:srgbClr val="002060"/>
                </a:solidFill>
                <a:latin typeface="Arial" panose="020B0604020202020204" pitchFamily="34" charset="0"/>
                <a:cs typeface="Arial" panose="020B0604020202020204" pitchFamily="34" charset="0"/>
              </a:rPr>
              <a:t>peut</a:t>
            </a:r>
            <a:r>
              <a:rPr sz="1864" b="1" kern="0" spc="-67" dirty="0">
                <a:solidFill>
                  <a:srgbClr val="002060"/>
                </a:solidFill>
                <a:latin typeface="Arial" panose="020B0604020202020204" pitchFamily="34" charset="0"/>
                <a:cs typeface="Arial" panose="020B0604020202020204" pitchFamily="34" charset="0"/>
              </a:rPr>
              <a:t> </a:t>
            </a:r>
            <a:r>
              <a:rPr sz="1864" b="1" kern="0" dirty="0">
                <a:solidFill>
                  <a:srgbClr val="002060"/>
                </a:solidFill>
                <a:latin typeface="Arial" panose="020B0604020202020204" pitchFamily="34" charset="0"/>
                <a:cs typeface="Arial" panose="020B0604020202020204" pitchFamily="34" charset="0"/>
              </a:rPr>
              <a:t>entraîner</a:t>
            </a:r>
            <a:r>
              <a:rPr sz="1864" b="1" kern="0" spc="-40" dirty="0">
                <a:solidFill>
                  <a:srgbClr val="002060"/>
                </a:solidFill>
                <a:latin typeface="Arial" panose="020B0604020202020204" pitchFamily="34" charset="0"/>
                <a:cs typeface="Arial" panose="020B0604020202020204" pitchFamily="34" charset="0"/>
              </a:rPr>
              <a:t> </a:t>
            </a:r>
            <a:r>
              <a:rPr sz="1864" b="1" kern="0" spc="-33" dirty="0">
                <a:solidFill>
                  <a:srgbClr val="002060"/>
                </a:solidFill>
                <a:latin typeface="Arial" panose="020B0604020202020204" pitchFamily="34" charset="0"/>
                <a:cs typeface="Arial" panose="020B0604020202020204" pitchFamily="34" charset="0"/>
              </a:rPr>
              <a:t>la</a:t>
            </a:r>
            <a:endParaRPr sz="1864" kern="0" dirty="0">
              <a:solidFill>
                <a:srgbClr val="002060"/>
              </a:solidFill>
              <a:latin typeface="Arial" panose="020B0604020202020204" pitchFamily="34" charset="0"/>
              <a:cs typeface="Arial" panose="020B0604020202020204" pitchFamily="34" charset="0"/>
            </a:endParaRPr>
          </a:p>
          <a:p>
            <a:pPr marL="5270807">
              <a:lnSpc>
                <a:spcPts val="2011"/>
              </a:lnSpc>
            </a:pPr>
            <a:r>
              <a:rPr sz="1864" b="1" kern="0" dirty="0">
                <a:solidFill>
                  <a:srgbClr val="002060"/>
                </a:solidFill>
                <a:latin typeface="Arial" panose="020B0604020202020204" pitchFamily="34" charset="0"/>
                <a:cs typeface="Arial" panose="020B0604020202020204" pitchFamily="34" charset="0"/>
              </a:rPr>
              <a:t>mort</a:t>
            </a:r>
            <a:r>
              <a:rPr sz="1864" b="1" kern="0" spc="-47" dirty="0">
                <a:solidFill>
                  <a:srgbClr val="002060"/>
                </a:solidFill>
                <a:latin typeface="Arial" panose="020B0604020202020204" pitchFamily="34" charset="0"/>
                <a:cs typeface="Arial" panose="020B0604020202020204" pitchFamily="34" charset="0"/>
              </a:rPr>
              <a:t> </a:t>
            </a:r>
            <a:r>
              <a:rPr sz="1864" b="1" kern="0" dirty="0">
                <a:solidFill>
                  <a:srgbClr val="002060"/>
                </a:solidFill>
                <a:latin typeface="Arial" panose="020B0604020202020204" pitchFamily="34" charset="0"/>
                <a:cs typeface="Arial" panose="020B0604020202020204" pitchFamily="34" charset="0"/>
              </a:rPr>
              <a:t>d’un</a:t>
            </a:r>
            <a:r>
              <a:rPr sz="1864" b="1" kern="0" spc="-40" dirty="0">
                <a:solidFill>
                  <a:srgbClr val="002060"/>
                </a:solidFill>
                <a:latin typeface="Arial" panose="020B0604020202020204" pitchFamily="34" charset="0"/>
                <a:cs typeface="Arial" panose="020B0604020202020204" pitchFamily="34" charset="0"/>
              </a:rPr>
              <a:t> </a:t>
            </a:r>
            <a:r>
              <a:rPr sz="1864" b="1" kern="0" dirty="0">
                <a:solidFill>
                  <a:srgbClr val="002060"/>
                </a:solidFill>
                <a:latin typeface="Arial" panose="020B0604020202020204" pitchFamily="34" charset="0"/>
                <a:cs typeface="Arial" panose="020B0604020202020204" pitchFamily="34" charset="0"/>
              </a:rPr>
              <a:t>client</a:t>
            </a:r>
            <a:r>
              <a:rPr sz="1864" b="1" kern="0" spc="-13" dirty="0">
                <a:solidFill>
                  <a:srgbClr val="002060"/>
                </a:solidFill>
                <a:latin typeface="Arial" panose="020B0604020202020204" pitchFamily="34" charset="0"/>
                <a:cs typeface="Arial" panose="020B0604020202020204" pitchFamily="34" charset="0"/>
              </a:rPr>
              <a:t> </a:t>
            </a:r>
            <a:r>
              <a:rPr sz="1864" b="1" kern="0" dirty="0">
                <a:solidFill>
                  <a:srgbClr val="002060"/>
                </a:solidFill>
                <a:latin typeface="Arial" panose="020B0604020202020204" pitchFamily="34" charset="0"/>
                <a:cs typeface="Arial" panose="020B0604020202020204" pitchFamily="34" charset="0"/>
              </a:rPr>
              <a:t>par</a:t>
            </a:r>
            <a:r>
              <a:rPr sz="1864" b="1" kern="0" spc="-7" dirty="0">
                <a:solidFill>
                  <a:srgbClr val="002060"/>
                </a:solidFill>
                <a:latin typeface="Arial" panose="020B0604020202020204" pitchFamily="34" charset="0"/>
                <a:cs typeface="Arial" panose="020B0604020202020204" pitchFamily="34" charset="0"/>
              </a:rPr>
              <a:t> </a:t>
            </a:r>
            <a:r>
              <a:rPr sz="1864" b="1" kern="0" spc="-67" dirty="0">
                <a:solidFill>
                  <a:srgbClr val="002060"/>
                </a:solidFill>
                <a:latin typeface="Arial" panose="020B0604020202020204" pitchFamily="34" charset="0"/>
                <a:cs typeface="Arial" panose="020B0604020202020204" pitchFamily="34" charset="0"/>
              </a:rPr>
              <a:t>:</a:t>
            </a:r>
            <a:endParaRPr sz="1864" kern="0" dirty="0">
              <a:solidFill>
                <a:srgbClr val="002060"/>
              </a:solidFill>
              <a:latin typeface="Arial" panose="020B0604020202020204" pitchFamily="34" charset="0"/>
              <a:cs typeface="Arial" panose="020B0604020202020204" pitchFamily="34" charset="0"/>
            </a:endParaRPr>
          </a:p>
          <a:p>
            <a:pPr marL="5879662" indent="-429580">
              <a:spcBef>
                <a:spcPts val="380"/>
              </a:spcBef>
              <a:buClr>
                <a:srgbClr val="002060"/>
              </a:buClr>
              <a:buSzPct val="80000"/>
              <a:buFont typeface="Wingdings" panose="05000000000000000000" pitchFamily="2" charset="2"/>
              <a:buChar char="§"/>
              <a:tabLst>
                <a:tab pos="5879662" algn="l"/>
              </a:tabLst>
            </a:pPr>
            <a:r>
              <a:rPr sz="1998" kern="0" dirty="0">
                <a:solidFill>
                  <a:srgbClr val="002060"/>
                </a:solidFill>
                <a:latin typeface="Arial" panose="020B0604020202020204" pitchFamily="34" charset="0"/>
                <a:cs typeface="Arial" panose="020B0604020202020204" pitchFamily="34" charset="0"/>
              </a:rPr>
              <a:t>perte</a:t>
            </a:r>
            <a:r>
              <a:rPr sz="1998" kern="0" spc="-60" dirty="0">
                <a:solidFill>
                  <a:srgbClr val="002060"/>
                </a:solidFill>
                <a:latin typeface="Arial" panose="020B0604020202020204" pitchFamily="34" charset="0"/>
                <a:cs typeface="Arial" panose="020B0604020202020204" pitchFamily="34" charset="0"/>
              </a:rPr>
              <a:t> </a:t>
            </a:r>
            <a:r>
              <a:rPr sz="1998" kern="0" dirty="0">
                <a:solidFill>
                  <a:srgbClr val="002060"/>
                </a:solidFill>
                <a:latin typeface="Arial" panose="020B0604020202020204" pitchFamily="34" charset="0"/>
                <a:cs typeface="Arial" panose="020B0604020202020204" pitchFamily="34" charset="0"/>
              </a:rPr>
              <a:t>d’une</a:t>
            </a:r>
            <a:r>
              <a:rPr sz="1998" kern="0" spc="-27" dirty="0">
                <a:solidFill>
                  <a:srgbClr val="002060"/>
                </a:solidFill>
                <a:latin typeface="Arial" panose="020B0604020202020204" pitchFamily="34" charset="0"/>
                <a:cs typeface="Arial" panose="020B0604020202020204" pitchFamily="34" charset="0"/>
              </a:rPr>
              <a:t> roue</a:t>
            </a:r>
            <a:endParaRPr sz="1998" kern="0" dirty="0">
              <a:solidFill>
                <a:srgbClr val="002060"/>
              </a:solidFill>
              <a:latin typeface="Arial" panose="020B0604020202020204" pitchFamily="34" charset="0"/>
              <a:cs typeface="Arial" panose="020B0604020202020204" pitchFamily="34" charset="0"/>
            </a:endParaRPr>
          </a:p>
          <a:p>
            <a:pPr marL="5879662" indent="-429580">
              <a:lnSpc>
                <a:spcPts val="2031"/>
              </a:lnSpc>
              <a:spcBef>
                <a:spcPts val="353"/>
              </a:spcBef>
              <a:buClr>
                <a:srgbClr val="002060"/>
              </a:buClr>
              <a:buSzPct val="80000"/>
              <a:buFont typeface="Wingdings" panose="05000000000000000000" pitchFamily="2" charset="2"/>
              <a:buChar char="§"/>
              <a:tabLst>
                <a:tab pos="5879662" algn="l"/>
              </a:tabLst>
            </a:pPr>
            <a:r>
              <a:rPr sz="1998" kern="0" dirty="0">
                <a:solidFill>
                  <a:srgbClr val="002060"/>
                </a:solidFill>
                <a:latin typeface="Arial" panose="020B0604020202020204" pitchFamily="34" charset="0"/>
                <a:cs typeface="Arial" panose="020B0604020202020204" pitchFamily="34" charset="0"/>
              </a:rPr>
              <a:t>éclatement</a:t>
            </a:r>
            <a:r>
              <a:rPr sz="1998" kern="0" spc="-152" dirty="0">
                <a:solidFill>
                  <a:srgbClr val="002060"/>
                </a:solidFill>
                <a:latin typeface="Arial" panose="020B0604020202020204" pitchFamily="34" charset="0"/>
                <a:cs typeface="Arial" panose="020B0604020202020204" pitchFamily="34" charset="0"/>
              </a:rPr>
              <a:t> </a:t>
            </a:r>
            <a:r>
              <a:rPr sz="1998" kern="0" dirty="0">
                <a:solidFill>
                  <a:srgbClr val="002060"/>
                </a:solidFill>
                <a:latin typeface="Arial" panose="020B0604020202020204" pitchFamily="34" charset="0"/>
                <a:cs typeface="Arial" panose="020B0604020202020204" pitchFamily="34" charset="0"/>
              </a:rPr>
              <a:t>d’un</a:t>
            </a:r>
            <a:r>
              <a:rPr sz="1998" kern="0" spc="-40" dirty="0">
                <a:solidFill>
                  <a:srgbClr val="002060"/>
                </a:solidFill>
                <a:latin typeface="Arial" panose="020B0604020202020204" pitchFamily="34" charset="0"/>
                <a:cs typeface="Arial" panose="020B0604020202020204" pitchFamily="34" charset="0"/>
              </a:rPr>
              <a:t> </a:t>
            </a:r>
            <a:r>
              <a:rPr sz="1998" kern="0" dirty="0">
                <a:solidFill>
                  <a:srgbClr val="002060"/>
                </a:solidFill>
                <a:latin typeface="Arial" panose="020B0604020202020204" pitchFamily="34" charset="0"/>
                <a:cs typeface="Arial" panose="020B0604020202020204" pitchFamily="34" charset="0"/>
              </a:rPr>
              <a:t>pneu</a:t>
            </a:r>
            <a:r>
              <a:rPr sz="1998" kern="0" spc="-27" dirty="0">
                <a:solidFill>
                  <a:srgbClr val="002060"/>
                </a:solidFill>
                <a:latin typeface="Arial" panose="020B0604020202020204" pitchFamily="34" charset="0"/>
                <a:cs typeface="Arial" panose="020B0604020202020204" pitchFamily="34" charset="0"/>
              </a:rPr>
              <a:t> </a:t>
            </a:r>
            <a:r>
              <a:rPr sz="1998" kern="0" dirty="0">
                <a:solidFill>
                  <a:srgbClr val="002060"/>
                </a:solidFill>
                <a:latin typeface="Arial" panose="020B0604020202020204" pitchFamily="34" charset="0"/>
                <a:cs typeface="Arial" panose="020B0604020202020204" pitchFamily="34" charset="0"/>
              </a:rPr>
              <a:t>ou</a:t>
            </a:r>
            <a:r>
              <a:rPr sz="1998" kern="0" spc="-27" dirty="0">
                <a:solidFill>
                  <a:srgbClr val="002060"/>
                </a:solidFill>
                <a:latin typeface="Arial" panose="020B0604020202020204" pitchFamily="34" charset="0"/>
                <a:cs typeface="Arial" panose="020B0604020202020204" pitchFamily="34" charset="0"/>
              </a:rPr>
              <a:t> </a:t>
            </a:r>
            <a:r>
              <a:rPr sz="1998" kern="0" spc="-13" dirty="0">
                <a:solidFill>
                  <a:srgbClr val="002060"/>
                </a:solidFill>
                <a:latin typeface="Arial" panose="020B0604020202020204" pitchFamily="34" charset="0"/>
                <a:cs typeface="Arial" panose="020B0604020202020204" pitchFamily="34" charset="0"/>
              </a:rPr>
              <a:t>dégonflage</a:t>
            </a:r>
            <a:endParaRPr sz="1998" kern="0" dirty="0">
              <a:solidFill>
                <a:srgbClr val="002060"/>
              </a:solidFill>
              <a:latin typeface="Arial" panose="020B0604020202020204" pitchFamily="34" charset="0"/>
              <a:cs typeface="Arial" panose="020B0604020202020204" pitchFamily="34" charset="0"/>
            </a:endParaRPr>
          </a:p>
          <a:p>
            <a:pPr marL="5880508">
              <a:lnSpc>
                <a:spcPts val="2031"/>
              </a:lnSpc>
              <a:buClr>
                <a:srgbClr val="002060"/>
              </a:buClr>
            </a:pPr>
            <a:r>
              <a:rPr sz="1998" kern="0" spc="-13" dirty="0">
                <a:solidFill>
                  <a:srgbClr val="002060"/>
                </a:solidFill>
                <a:latin typeface="Arial" panose="020B0604020202020204" pitchFamily="34" charset="0"/>
                <a:cs typeface="Arial" panose="020B0604020202020204" pitchFamily="34" charset="0"/>
              </a:rPr>
              <a:t>imprévu</a:t>
            </a:r>
            <a:endParaRPr sz="1998" kern="0" dirty="0">
              <a:solidFill>
                <a:srgbClr val="002060"/>
              </a:solidFill>
              <a:latin typeface="Arial" panose="020B0604020202020204" pitchFamily="34" charset="0"/>
              <a:cs typeface="Arial" panose="020B0604020202020204" pitchFamily="34" charset="0"/>
            </a:endParaRPr>
          </a:p>
          <a:p>
            <a:pPr marL="5879662" indent="-429580">
              <a:spcBef>
                <a:spcPts val="353"/>
              </a:spcBef>
              <a:buClr>
                <a:srgbClr val="002060"/>
              </a:buClr>
              <a:buSzPct val="80000"/>
              <a:buFont typeface="Wingdings" panose="05000000000000000000" pitchFamily="2" charset="2"/>
              <a:buChar char="§"/>
              <a:tabLst>
                <a:tab pos="5879662" algn="l"/>
              </a:tabLst>
            </a:pPr>
            <a:r>
              <a:rPr sz="1998" kern="0" dirty="0">
                <a:solidFill>
                  <a:srgbClr val="002060"/>
                </a:solidFill>
                <a:latin typeface="Arial" panose="020B0604020202020204" pitchFamily="34" charset="0"/>
                <a:cs typeface="Arial" panose="020B0604020202020204" pitchFamily="34" charset="0"/>
              </a:rPr>
              <a:t>défaut</a:t>
            </a:r>
            <a:r>
              <a:rPr sz="1998" kern="0" spc="-60" dirty="0">
                <a:solidFill>
                  <a:srgbClr val="002060"/>
                </a:solidFill>
                <a:latin typeface="Arial" panose="020B0604020202020204" pitchFamily="34" charset="0"/>
                <a:cs typeface="Arial" panose="020B0604020202020204" pitchFamily="34" charset="0"/>
              </a:rPr>
              <a:t> </a:t>
            </a:r>
            <a:r>
              <a:rPr sz="1998" kern="0" spc="-13" dirty="0">
                <a:solidFill>
                  <a:srgbClr val="002060"/>
                </a:solidFill>
                <a:latin typeface="Arial" panose="020B0604020202020204" pitchFamily="34" charset="0"/>
                <a:cs typeface="Arial" panose="020B0604020202020204" pitchFamily="34" charset="0"/>
              </a:rPr>
              <a:t>mécanique</a:t>
            </a:r>
            <a:endParaRPr sz="1998" kern="0" dirty="0">
              <a:solidFill>
                <a:srgbClr val="002060"/>
              </a:solidFill>
              <a:latin typeface="Arial" panose="020B0604020202020204" pitchFamily="34" charset="0"/>
              <a:cs typeface="Arial" panose="020B0604020202020204" pitchFamily="34" charset="0"/>
            </a:endParaRPr>
          </a:p>
          <a:p>
            <a:pPr>
              <a:spcBef>
                <a:spcPts val="1032"/>
              </a:spcBef>
            </a:pPr>
            <a:endParaRPr sz="1998" kern="0" dirty="0">
              <a:solidFill>
                <a:srgbClr val="002060"/>
              </a:solidFill>
              <a:latin typeface="Arial" panose="020B0604020202020204" pitchFamily="34" charset="0"/>
              <a:cs typeface="Arial" panose="020B0604020202020204" pitchFamily="34" charset="0"/>
            </a:endParaRPr>
          </a:p>
          <a:p>
            <a:pPr marL="5270807">
              <a:lnSpc>
                <a:spcPts val="2018"/>
              </a:lnSpc>
            </a:pPr>
            <a:r>
              <a:rPr sz="1864" kern="0" dirty="0">
                <a:solidFill>
                  <a:srgbClr val="002060"/>
                </a:solidFill>
                <a:latin typeface="Arial" panose="020B0604020202020204" pitchFamily="34" charset="0"/>
                <a:cs typeface="Arial" panose="020B0604020202020204" pitchFamily="34" charset="0"/>
              </a:rPr>
              <a:t>La</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qualité</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du</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travail</a:t>
            </a:r>
            <a:r>
              <a:rPr sz="1864" kern="0" spc="-2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doit</a:t>
            </a:r>
            <a:r>
              <a:rPr sz="1864" kern="0" spc="-4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assurer</a:t>
            </a:r>
            <a:r>
              <a:rPr sz="1864" kern="0" spc="-2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la</a:t>
            </a:r>
            <a:r>
              <a:rPr sz="1864" kern="0" spc="-4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sécurité</a:t>
            </a:r>
            <a:r>
              <a:rPr sz="1864" kern="0" spc="-53" dirty="0">
                <a:solidFill>
                  <a:srgbClr val="002060"/>
                </a:solidFill>
                <a:latin typeface="Arial" panose="020B0604020202020204" pitchFamily="34" charset="0"/>
                <a:cs typeface="Arial" panose="020B0604020202020204" pitchFamily="34" charset="0"/>
              </a:rPr>
              <a:t> </a:t>
            </a:r>
            <a:r>
              <a:rPr sz="1864" kern="0" spc="-33" dirty="0">
                <a:solidFill>
                  <a:srgbClr val="002060"/>
                </a:solidFill>
                <a:latin typeface="Arial" panose="020B0604020202020204" pitchFamily="34" charset="0"/>
                <a:cs typeface="Arial" panose="020B0604020202020204" pitchFamily="34" charset="0"/>
              </a:rPr>
              <a:t>du</a:t>
            </a:r>
            <a:endParaRPr sz="1864" kern="0" dirty="0">
              <a:solidFill>
                <a:srgbClr val="002060"/>
              </a:solidFill>
              <a:latin typeface="Arial" panose="020B0604020202020204" pitchFamily="34" charset="0"/>
              <a:cs typeface="Arial" panose="020B0604020202020204" pitchFamily="34" charset="0"/>
            </a:endParaRPr>
          </a:p>
          <a:p>
            <a:pPr marL="5270807">
              <a:lnSpc>
                <a:spcPts val="2018"/>
              </a:lnSpc>
            </a:pPr>
            <a:r>
              <a:rPr sz="1864" kern="0" dirty="0">
                <a:solidFill>
                  <a:srgbClr val="002060"/>
                </a:solidFill>
                <a:latin typeface="Arial" panose="020B0604020202020204" pitchFamily="34" charset="0"/>
                <a:cs typeface="Arial" panose="020B0604020202020204" pitchFamily="34" charset="0"/>
              </a:rPr>
              <a:t>véhicule</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pour</a:t>
            </a:r>
            <a:r>
              <a:rPr sz="1864" kern="0" spc="-7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protéger</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le</a:t>
            </a:r>
            <a:r>
              <a:rPr sz="1864" kern="0" spc="-73"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client.</a:t>
            </a:r>
            <a:endParaRPr sz="1864" kern="0" dirty="0">
              <a:solidFill>
                <a:srgbClr val="002060"/>
              </a:solidFill>
              <a:latin typeface="Arial" panose="020B0604020202020204" pitchFamily="34" charset="0"/>
              <a:cs typeface="Arial" panose="020B0604020202020204" pitchFamily="34" charset="0"/>
            </a:endParaRPr>
          </a:p>
          <a:p>
            <a:pPr marL="5270807">
              <a:spcBef>
                <a:spcPts val="606"/>
              </a:spcBef>
            </a:pPr>
            <a:r>
              <a:rPr sz="1864" kern="0" dirty="0">
                <a:solidFill>
                  <a:srgbClr val="002060"/>
                </a:solidFill>
                <a:latin typeface="Arial" panose="020B0604020202020204" pitchFamily="34" charset="0"/>
                <a:cs typeface="Arial" panose="020B0604020202020204" pitchFamily="34" charset="0"/>
              </a:rPr>
              <a:t>Le</a:t>
            </a:r>
            <a:r>
              <a:rPr sz="1864" kern="0" spc="-4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client</a:t>
            </a:r>
            <a:r>
              <a:rPr sz="1864" kern="0" spc="-4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doit</a:t>
            </a:r>
            <a:r>
              <a:rPr sz="1864" kern="0" spc="-3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se</a:t>
            </a:r>
            <a:r>
              <a:rPr sz="1864" kern="0" spc="-6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sentir</a:t>
            </a:r>
            <a:r>
              <a:rPr sz="1864" kern="0" spc="-1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en</a:t>
            </a:r>
            <a:r>
              <a:rPr sz="1864" kern="0" spc="-60"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confiance.</a:t>
            </a:r>
            <a:endParaRPr sz="1864" kern="0" dirty="0">
              <a:solidFill>
                <a:srgbClr val="002060"/>
              </a:solidFill>
              <a:latin typeface="Arial" panose="020B0604020202020204" pitchFamily="34" charset="0"/>
              <a:cs typeface="Arial" panose="020B0604020202020204" pitchFamily="34" charset="0"/>
            </a:endParaRPr>
          </a:p>
          <a:p>
            <a:pPr marL="5270807" marR="6765">
              <a:lnSpc>
                <a:spcPct val="80000"/>
              </a:lnSpc>
              <a:spcBef>
                <a:spcPts val="1091"/>
              </a:spcBef>
            </a:pPr>
            <a:r>
              <a:rPr sz="1864" kern="0" dirty="0">
                <a:solidFill>
                  <a:srgbClr val="002060"/>
                </a:solidFill>
                <a:latin typeface="Arial" panose="020B0604020202020204" pitchFamily="34" charset="0"/>
                <a:cs typeface="Arial" panose="020B0604020202020204" pitchFamily="34" charset="0"/>
              </a:rPr>
              <a:t>De</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plus,</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je</a:t>
            </a:r>
            <a:r>
              <a:rPr sz="1864" kern="0" spc="-7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m’assure</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également</a:t>
            </a:r>
            <a:r>
              <a:rPr sz="1864" kern="0" spc="-2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que</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le</a:t>
            </a:r>
            <a:r>
              <a:rPr sz="1864" kern="0" spc="-7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client</a:t>
            </a:r>
            <a:r>
              <a:rPr sz="1864" kern="0" spc="-53" dirty="0">
                <a:solidFill>
                  <a:srgbClr val="002060"/>
                </a:solidFill>
                <a:latin typeface="Arial" panose="020B0604020202020204" pitchFamily="34" charset="0"/>
                <a:cs typeface="Arial" panose="020B0604020202020204" pitchFamily="34" charset="0"/>
              </a:rPr>
              <a:t> </a:t>
            </a:r>
            <a:r>
              <a:rPr sz="1864" kern="0" spc="-33" dirty="0">
                <a:solidFill>
                  <a:srgbClr val="002060"/>
                </a:solidFill>
                <a:latin typeface="Arial" panose="020B0604020202020204" pitchFamily="34" charset="0"/>
                <a:cs typeface="Arial" panose="020B0604020202020204" pitchFamily="34" charset="0"/>
              </a:rPr>
              <a:t>ne </a:t>
            </a:r>
            <a:r>
              <a:rPr sz="1864" kern="0" dirty="0">
                <a:solidFill>
                  <a:srgbClr val="002060"/>
                </a:solidFill>
                <a:latin typeface="Arial" panose="020B0604020202020204" pitchFamily="34" charset="0"/>
                <a:cs typeface="Arial" panose="020B0604020202020204" pitchFamily="34" charset="0"/>
              </a:rPr>
              <a:t>risque</a:t>
            </a:r>
            <a:r>
              <a:rPr sz="1864" kern="0" spc="-7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pas</a:t>
            </a:r>
            <a:r>
              <a:rPr sz="1864" kern="0" spc="-6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d’être</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blessé</a:t>
            </a:r>
            <a:r>
              <a:rPr sz="1864" kern="0" spc="-8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lors</a:t>
            </a:r>
            <a:r>
              <a:rPr sz="1864" kern="0" spc="-6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de</a:t>
            </a:r>
            <a:r>
              <a:rPr sz="1864" kern="0" spc="-7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l’intervention </a:t>
            </a:r>
            <a:r>
              <a:rPr sz="1864" kern="0" spc="-33" dirty="0">
                <a:solidFill>
                  <a:srgbClr val="002060"/>
                </a:solidFill>
                <a:latin typeface="Arial" panose="020B0604020202020204" pitchFamily="34" charset="0"/>
                <a:cs typeface="Arial" panose="020B0604020202020204" pitchFamily="34" charset="0"/>
              </a:rPr>
              <a:t>en </a:t>
            </a:r>
            <a:r>
              <a:rPr sz="1864" kern="0" dirty="0">
                <a:solidFill>
                  <a:srgbClr val="002060"/>
                </a:solidFill>
                <a:latin typeface="Arial" panose="020B0604020202020204" pitchFamily="34" charset="0"/>
                <a:cs typeface="Arial" panose="020B0604020202020204" pitchFamily="34" charset="0"/>
              </a:rPr>
              <a:t>mettant</a:t>
            </a:r>
            <a:r>
              <a:rPr sz="1864" kern="0" spc="-6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en</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place</a:t>
            </a:r>
            <a:r>
              <a:rPr sz="1864" kern="0" spc="-6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une</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zone</a:t>
            </a:r>
            <a:r>
              <a:rPr sz="1864" kern="0" spc="-2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de</a:t>
            </a:r>
            <a:r>
              <a:rPr sz="1864" kern="0" spc="-60"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travail</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claire</a:t>
            </a:r>
            <a:r>
              <a:rPr sz="1864" kern="0" spc="-53" dirty="0">
                <a:solidFill>
                  <a:srgbClr val="002060"/>
                </a:solidFill>
                <a:latin typeface="Arial" panose="020B0604020202020204" pitchFamily="34" charset="0"/>
                <a:cs typeface="Arial" panose="020B0604020202020204" pitchFamily="34" charset="0"/>
              </a:rPr>
              <a:t> </a:t>
            </a:r>
            <a:r>
              <a:rPr sz="1864" kern="0" spc="-33" dirty="0">
                <a:solidFill>
                  <a:srgbClr val="002060"/>
                </a:solidFill>
                <a:latin typeface="Arial" panose="020B0604020202020204" pitchFamily="34" charset="0"/>
                <a:cs typeface="Arial" panose="020B0604020202020204" pitchFamily="34" charset="0"/>
              </a:rPr>
              <a:t>et </a:t>
            </a:r>
            <a:r>
              <a:rPr sz="1864" kern="0" dirty="0">
                <a:solidFill>
                  <a:srgbClr val="002060"/>
                </a:solidFill>
                <a:latin typeface="Arial" panose="020B0604020202020204" pitchFamily="34" charset="0"/>
                <a:cs typeface="Arial" panose="020B0604020202020204" pitchFamily="34" charset="0"/>
              </a:rPr>
              <a:t>visible</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pour</a:t>
            </a:r>
            <a:r>
              <a:rPr sz="1864" kern="0" spc="-53"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en</a:t>
            </a:r>
            <a:r>
              <a:rPr sz="1864" kern="0" spc="-47" dirty="0">
                <a:solidFill>
                  <a:srgbClr val="002060"/>
                </a:solidFill>
                <a:latin typeface="Arial" panose="020B0604020202020204" pitchFamily="34" charset="0"/>
                <a:cs typeface="Arial" panose="020B0604020202020204" pitchFamily="34" charset="0"/>
              </a:rPr>
              <a:t> </a:t>
            </a:r>
            <a:r>
              <a:rPr sz="1864" kern="0" dirty="0">
                <a:solidFill>
                  <a:srgbClr val="002060"/>
                </a:solidFill>
                <a:latin typeface="Arial" panose="020B0604020202020204" pitchFamily="34" charset="0"/>
                <a:cs typeface="Arial" panose="020B0604020202020204" pitchFamily="34" charset="0"/>
              </a:rPr>
              <a:t>interdire</a:t>
            </a:r>
            <a:r>
              <a:rPr sz="1864" kern="0" spc="-27" dirty="0">
                <a:solidFill>
                  <a:srgbClr val="002060"/>
                </a:solidFill>
                <a:latin typeface="Arial" panose="020B0604020202020204" pitchFamily="34" charset="0"/>
                <a:cs typeface="Arial" panose="020B0604020202020204" pitchFamily="34" charset="0"/>
              </a:rPr>
              <a:t> </a:t>
            </a:r>
            <a:r>
              <a:rPr sz="1864" kern="0" spc="-13" dirty="0">
                <a:solidFill>
                  <a:srgbClr val="002060"/>
                </a:solidFill>
                <a:latin typeface="Arial" panose="020B0604020202020204" pitchFamily="34" charset="0"/>
                <a:cs typeface="Arial" panose="020B0604020202020204" pitchFamily="34" charset="0"/>
              </a:rPr>
              <a:t>l’accès.</a:t>
            </a:r>
            <a:endParaRPr sz="1864" kern="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368295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1728</TotalTime>
  <Words>10834</Words>
  <Application>Microsoft Office PowerPoint</Application>
  <PresentationFormat>Grand écran</PresentationFormat>
  <Paragraphs>1426</Paragraphs>
  <Slides>164</Slides>
  <Notes>0</Notes>
  <HiddenSlides>0</HiddenSlides>
  <MMClips>0</MMClips>
  <ScaleCrop>false</ScaleCrop>
  <HeadingPairs>
    <vt:vector size="6" baseType="variant">
      <vt:variant>
        <vt:lpstr>Polices utilisées</vt:lpstr>
      </vt:variant>
      <vt:variant>
        <vt:i4>13</vt:i4>
      </vt:variant>
      <vt:variant>
        <vt:lpstr>Thème</vt:lpstr>
      </vt:variant>
      <vt:variant>
        <vt:i4>1</vt:i4>
      </vt:variant>
      <vt:variant>
        <vt:lpstr>Titres des diapositives</vt:lpstr>
      </vt:variant>
      <vt:variant>
        <vt:i4>164</vt:i4>
      </vt:variant>
    </vt:vector>
  </HeadingPairs>
  <TitlesOfParts>
    <vt:vector size="178" baseType="lpstr">
      <vt:lpstr>Arial</vt:lpstr>
      <vt:lpstr>Arial MT</vt:lpstr>
      <vt:lpstr>Bahnschrift SemiBold Condensed</vt:lpstr>
      <vt:lpstr>Barlow</vt:lpstr>
      <vt:lpstr>Calibri</vt:lpstr>
      <vt:lpstr>Calibri Light</vt:lpstr>
      <vt:lpstr>Microsoft Sans Serif</vt:lpstr>
      <vt:lpstr>Roboto</vt:lpstr>
      <vt:lpstr>Segoe UI Symbol</vt:lpstr>
      <vt:lpstr>Tahoma</vt:lpstr>
      <vt:lpstr>Times New Roman</vt:lpstr>
      <vt:lpstr>Trebuchet MS</vt:lpstr>
      <vt:lpstr>Wingdings</vt:lpstr>
      <vt:lpstr>Thème Office</vt:lpstr>
      <vt:lpstr>MÉMOIRE TECHNIQUE Consultation location  et entretien pneumatiques Génie Civil </vt:lpstr>
      <vt:lpstr>Etudes</vt:lpstr>
      <vt:lpstr>Contenu de la prestation / vos besoins </vt:lpstr>
      <vt:lpstr>Notre réponse Euromaster</vt:lpstr>
      <vt:lpstr>Notre solution</vt:lpstr>
      <vt:lpstr>MasterCARE : le suivi préventif de vos engins</vt:lpstr>
      <vt:lpstr>Le socle de notre solution =  le suivi préventif Mastercare</vt:lpstr>
      <vt:lpstr>Exemple de Visite Technique</vt:lpstr>
      <vt:lpstr>Les avantages pour votre activité ?</vt:lpstr>
      <vt:lpstr>Contenu de la prestation / vos besoins </vt:lpstr>
      <vt:lpstr>Contenu de la prestation / vos besoins </vt:lpstr>
      <vt:lpstr>MASTERCARE  EASYLISS Génie Civil </vt:lpstr>
      <vt:lpstr>Easyliss :   Lissez vos dépenses selon le nombre d’heures travaillées de vos engins</vt:lpstr>
      <vt:lpstr>En complément du préventif : une facturation par mensualités adaptée à l’utilisation de vos engins</vt:lpstr>
      <vt:lpstr>Les éléments du contrat</vt:lpstr>
      <vt:lpstr>Le financement par mensualités</vt:lpstr>
      <vt:lpstr>Comment est construite la mensualité ?</vt:lpstr>
      <vt:lpstr>Rendement horaire &amp; fin de contrat</vt:lpstr>
      <vt:lpstr>Comment la solution Euromaster couvre l’ensemble de votre parc ?</vt:lpstr>
      <vt:lpstr>Les bénéfices du MasterCare Easyliss </vt:lpstr>
      <vt:lpstr>Le système TPMS proposé en option</vt:lpstr>
      <vt:lpstr>Offre Financement : Engins Génie Civil</vt:lpstr>
      <vt:lpstr>Offre Financement : Engins Génie Civil</vt:lpstr>
      <vt:lpstr>Organisation</vt:lpstr>
      <vt:lpstr>Moyens humains et organisations IDF</vt:lpstr>
      <vt:lpstr>Une organisation à votre service</vt:lpstr>
      <vt:lpstr>Moyens Opérationnels IDF</vt:lpstr>
      <vt:lpstr>Moyens IDF</vt:lpstr>
      <vt:lpstr>Ateliers Mobiles</vt:lpstr>
      <vt:lpstr>Ateliers mobiles / IDF</vt:lpstr>
      <vt:lpstr>Périmètre technique</vt:lpstr>
      <vt:lpstr>Méthodologie détaillée des solutions techniques</vt:lpstr>
      <vt:lpstr>Notice Méthodologique des solutions techniques : Présentation de Salix</vt:lpstr>
      <vt:lpstr>Mode opératoire de prestation de service et descriptif des moyens matériels</vt:lpstr>
      <vt:lpstr>Les modes opératoires en vidéo </vt:lpstr>
      <vt:lpstr>Matériels  Indispensables   pour réaliser les Interventions GC en Sécurité </vt:lpstr>
      <vt:lpstr>Interventions GC en Sécurité</vt:lpstr>
      <vt:lpstr>Interventions GC en Sécurité</vt:lpstr>
      <vt:lpstr>Interventions GC en Sécurité</vt:lpstr>
      <vt:lpstr>Interventions GC en Sécurité</vt:lpstr>
      <vt:lpstr>Interventions GC en Sécurité</vt:lpstr>
      <vt:lpstr>Interventions GC en Sécurité</vt:lpstr>
      <vt:lpstr>Interventions GC en Sécurité</vt:lpstr>
      <vt:lpstr>Interventions GC en Sécurité</vt:lpstr>
      <vt:lpstr>Interventions GC en Sécurité</vt:lpstr>
      <vt:lpstr>Interventions GC en Sécurité</vt:lpstr>
      <vt:lpstr>Interventions GC en Sécurité</vt:lpstr>
      <vt:lpstr>Interventions GC en Sécurité</vt:lpstr>
      <vt:lpstr>Interventions GC en Sécurité</vt:lpstr>
      <vt:lpstr>Utilisation Chariots élévateurs</vt:lpstr>
      <vt:lpstr>Manufacturiers  et fiches produits</vt:lpstr>
      <vt:lpstr>GOODYEAR : Expert Génie Civil</vt:lpstr>
      <vt:lpstr>GOODYEAR : TPMS</vt:lpstr>
      <vt:lpstr>TRELLEBORG : Expert pneus alveolés et pneus pleins souples</vt:lpstr>
      <vt:lpstr>KLEBER : Expert Agricole</vt:lpstr>
      <vt:lpstr>Qualité</vt:lpstr>
      <vt:lpstr>Présentation PowerPoint</vt:lpstr>
      <vt:lpstr>Nos ambitions</vt:lpstr>
      <vt:lpstr>Une démarche globale :  Impact Compétences, un cercle vertueux qui  garantit la bonne compétence au bon endroit, reconnue à son juste niveau</vt:lpstr>
      <vt:lpstr>Déployée en plusieurs temps, une priorité :  #évaluation et reconnaissance de l’expertise technique</vt:lpstr>
      <vt:lpstr>Une évaluation des savoirs techniques comme premier outil d’aide à  la décision, alignée sur la classification</vt:lpstr>
      <vt:lpstr>29 modules d’évaluation qui adressent 100% du périmètre technique  d’Euromaster</vt:lpstr>
      <vt:lpstr>Qui passe quel parcours ?</vt:lpstr>
      <vt:lpstr>Un résultat qui permet une première préconisation de positionnement  pour chaque collaborateur</vt:lpstr>
      <vt:lpstr>Des résultats qui sont partagés par les managers lors de collèges  dédiés pour aboutir à un alignement entre expertise et classification</vt:lpstr>
      <vt:lpstr>Les étapes préalables et le collège…</vt:lpstr>
      <vt:lpstr>Un enjeu managérial : la communication auprès des équipes</vt:lpstr>
      <vt:lpstr>Une communication massive sur la filière technique auprès de 100% de nos techniciens</vt:lpstr>
      <vt:lpstr>Des managers impliqués et  responsables du développement des compétences de leurs équipes</vt:lpstr>
      <vt:lpstr>Les résultats</vt:lpstr>
      <vt:lpstr>…La suite :  une communication massive sur l’ensemble des filières</vt:lpstr>
      <vt:lpstr>Un parcours de formation enrichi  de nouveaux modules techniques  qui  répondent aux besoins individuels identifiés grâce à IMPACT</vt:lpstr>
      <vt:lpstr>Hygiène,  Sécurité et Environnement (HSE)</vt:lpstr>
      <vt:lpstr>Une expérience responsable</vt:lpstr>
      <vt:lpstr>Les 4 piliers</vt:lpstr>
      <vt:lpstr>Une démarche</vt:lpstr>
      <vt:lpstr>Contribuer ensemble à réduire  votre impact environnemental</vt:lpstr>
      <vt:lpstr>Renforcer votre sécurité  et celle de nos collaborateurs</vt:lpstr>
      <vt:lpstr>Renforcer votre sécurité  et celle de nos collaborateurs</vt:lpstr>
      <vt:lpstr>Renforcer votre sécurité  et celle de nos collaborateurs</vt:lpstr>
      <vt:lpstr>Renforcer votre sécurité  et celle de nos collaborateurs</vt:lpstr>
      <vt:lpstr>Politique SANTÉ - SÉCURITÉ</vt:lpstr>
      <vt:lpstr>Principes fondateurs</vt:lpstr>
      <vt:lpstr>Notre politique Santé - Sécurité</vt:lpstr>
      <vt:lpstr>Notre politique Santé - Sécurité</vt:lpstr>
      <vt:lpstr>Notre politique Santé - Sécurité</vt:lpstr>
      <vt:lpstr>Notre politique Santé - Sécurité</vt:lpstr>
      <vt:lpstr>Notre politique Santé - Sécurité</vt:lpstr>
      <vt:lpstr>Détail des  6 règles vitales</vt:lpstr>
      <vt:lpstr>Nous n’effectuons que les tâches pour lesquelles nous possédons la formation et les qualifications nécessaires.</vt:lpstr>
      <vt:lpstr>Nous n’effectuons que les tâches pour lesquelles nous possédons la formation et les qualifications nécessaires.</vt:lpstr>
      <vt:lpstr>Nous nous assurons toujours qu’un véhicule soulevé est sécurisé et stable.</vt:lpstr>
      <vt:lpstr>Nous nous assurons toujours qu’un véhicule soulevé est sécurisé et stable.</vt:lpstr>
      <vt:lpstr>Nous respectons scrupuleusement les règles de sécurité pour le gonflage des pneus.</vt:lpstr>
      <vt:lpstr>Nous respectons scrupuleusement les règles de sécurité pour le gonflage des pneus.</vt:lpstr>
      <vt:lpstr>Nous veillons à notre propre sécurité et à celle des autres lors du déplacement d’un véhicule.</vt:lpstr>
      <vt:lpstr>Nous sécurisons la zone d’intervention lors des dépannages en bord de route.</vt:lpstr>
      <vt:lpstr>Nous sécurisons la zone d’intervention lors des dépannages en bord de route.</vt:lpstr>
      <vt:lpstr>Nous veillons à la sécurité de nos clients.</vt:lpstr>
      <vt:lpstr>Nous veillons à la sécurité de nos clients.</vt:lpstr>
      <vt:lpstr>Actions de prévention SANTÉ - SÉCURITÉ</vt:lpstr>
      <vt:lpstr>Les managers de terrain : clé de voûte de la démarche</vt:lpstr>
      <vt:lpstr>La formation : principal levier</vt:lpstr>
      <vt:lpstr>Objectifs 2024</vt:lpstr>
      <vt:lpstr>Eradiquer les accidents graves</vt:lpstr>
      <vt:lpstr>Franchir un nouveau cap d’exigence et de maturité</vt:lpstr>
      <vt:lpstr>Renforcer notre Culture de la sécurité  Perception « Pas de compromis » : 90%</vt:lpstr>
      <vt:lpstr>Journée de Sensibilisation à la Sécurité Agricole (JSSA)</vt:lpstr>
      <vt:lpstr>Journée de Sensibilisation à la Sécurité Agricole (JSSA)</vt:lpstr>
      <vt:lpstr>1 site internet dédié à la Santé - Sécurité accessible à tous</vt:lpstr>
      <vt:lpstr>« Semaine de la Sécurité » 2 fois par an</vt:lpstr>
      <vt:lpstr>Des kits Santé - Sécurité à animer tous les mois</vt:lpstr>
      <vt:lpstr>Des alertes accident et presqu’accident diffusées au réseau</vt:lpstr>
      <vt:lpstr>Des vidéos de sensibilisation et de formation</vt:lpstr>
      <vt:lpstr>Fiche d’engagement à la performance Plurielle Véolia</vt:lpstr>
      <vt:lpstr>Fiche d’engagement à la performance Plurielle  de VEOLIA</vt:lpstr>
      <vt:lpstr>Contenu de l’offre</vt:lpstr>
      <vt:lpstr>Récapitulatifs des Annexes</vt:lpstr>
      <vt:lpstr>Contrat cadre</vt:lpstr>
      <vt:lpstr>Contrat Cadre</vt:lpstr>
      <vt:lpstr>Contrat Cadre</vt:lpstr>
      <vt:lpstr>Contrat Cadre</vt:lpstr>
      <vt:lpstr>Contrat Cadre</vt:lpstr>
      <vt:lpstr>Contrat Cadre</vt:lpstr>
      <vt:lpstr>Présentation PowerPoint</vt:lpstr>
      <vt:lpstr>Présentation PowerPoint</vt:lpstr>
      <vt:lpstr>EN UN CLIN D’ŒIL</vt:lpstr>
      <vt:lpstr>Nos valeurs  Notre mission  Notre ambition</vt:lpstr>
      <vt:lpstr>Présentation PowerPoint</vt:lpstr>
      <vt:lpstr>Présentation PowerPoint</vt:lpstr>
      <vt:lpstr>Des experts</vt:lpstr>
      <vt:lpstr>Présentation PowerPoint</vt:lpstr>
      <vt:lpstr>Réseau physique :</vt:lpstr>
      <vt:lpstr>Présentation PowerPoint</vt:lpstr>
      <vt:lpstr>Des solutions intégrées VL</vt:lpstr>
      <vt:lpstr>Des solutions intégrées VI</vt:lpstr>
      <vt:lpstr>Présentation PowerPoint</vt:lpstr>
      <vt:lpstr>Un partenaire</vt:lpstr>
      <vt:lpstr>Présentation PowerPoint</vt:lpstr>
      <vt:lpstr>Présentation PowerPoint</vt:lpstr>
      <vt:lpstr>LES 4 PILIERS</vt:lpstr>
      <vt:lpstr>UNE DÉMARCHE</vt:lpstr>
      <vt:lpstr>CONTRIBUER ENSEMBLE À  RÉDUIRE VOTRE IMPACT  ENVIRONNEMENTAL</vt:lpstr>
      <vt:lpstr>CONTRIBUER ENSEMBLE À RÉDUIRE VOTRE IMPACT</vt:lpstr>
      <vt:lpstr>  CONTRIBUER ENSEMBLE À RÉDUIRE VOTRE IMPACT  ENVIRONNEMENTAL</vt:lpstr>
      <vt:lpstr>  CONTRIBUER ENSEMBLE À RÉDUIRE VOTRE IMPACT  ENVIRONNEMENTAL</vt:lpstr>
      <vt:lpstr>  CONTRIBUER ENSEMBLE À RÉDUIRE VOTRE IMPACT  ENVIRONNEMENTAL</vt:lpstr>
      <vt:lpstr>FICHES D’OBTENTION DES CEE PNEU ET AUTOUR DU PNEU</vt:lpstr>
      <vt:lpstr>RENFORCER VOTRE SÉCURITÉ  ET CELLE DE NOS  COLLABORATEURS</vt:lpstr>
      <vt:lpstr>RENFORCER VOTRE SÉCURITÉ ET CELLE DE NOS COLLABORATEURS   </vt:lpstr>
      <vt:lpstr>RENFORCER VOTRE SÉCURITÉ ET CELLE DE NOS COLLABORATEURS</vt:lpstr>
      <vt:lpstr>RENFORCER VOTRE SÉCURITÉ ET CELLE DE NOS COLLABORATEURS</vt:lpstr>
      <vt:lpstr>RENFORCER VOTRE SÉCURITÉ ET CELLE DE NOS COLLABORATEURS</vt:lpstr>
      <vt:lpstr>ÊTRE UN PARTENAIRE  RESPONSABLE ET  RESPECTUEUX DE LA  VALEUR HUMAINE</vt:lpstr>
      <vt:lpstr>ÊTRE UN PARTENAIRE RESPONSABLE ET RESPECTUEUX  DE LA VALEUR HUMAINE</vt:lpstr>
      <vt:lpstr>ÊTRE UN PARTENAIRE RESPONSABLE ET RESPECTUEUX</vt:lpstr>
      <vt:lpstr>Présentation PowerPoint</vt:lpstr>
      <vt:lpstr>Présentation PowerPoint</vt:lpstr>
      <vt:lpstr>Présentation PowerPoint</vt:lpstr>
      <vt:lpstr>Meilleur Centre Auto 2023</vt:lpstr>
      <vt:lpstr>Meilleur Centre Auto 2023</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MÉMOIRE TECHNIQUE Consultation location  et entretien pneumatiques Génie Civil</dc:title>
  <dc:creator>Antoine Jubert</dc:creator>
  <cp:lastModifiedBy>Antoine Jubert</cp:lastModifiedBy>
  <cp:revision>30</cp:revision>
  <dcterms:created xsi:type="dcterms:W3CDTF">2024-03-12T14:04:54Z</dcterms:created>
  <dcterms:modified xsi:type="dcterms:W3CDTF">2024-03-14T21:22:16Z</dcterms:modified>
</cp:coreProperties>
</file>