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7"/>
  </p:notesMasterIdLst>
  <p:sldIdLst>
    <p:sldId id="257" r:id="rId2"/>
    <p:sldId id="2147479812" r:id="rId3"/>
    <p:sldId id="2147479797" r:id="rId4"/>
    <p:sldId id="2147479810" r:id="rId5"/>
    <p:sldId id="2147479809" r:id="rId6"/>
    <p:sldId id="2147479813" r:id="rId7"/>
    <p:sldId id="2147479814" r:id="rId8"/>
    <p:sldId id="2147479798" r:id="rId9"/>
    <p:sldId id="2147479811" r:id="rId10"/>
    <p:sldId id="2147479815" r:id="rId11"/>
    <p:sldId id="2147479818" r:id="rId12"/>
    <p:sldId id="2147479816" r:id="rId13"/>
    <p:sldId id="2147479819" r:id="rId14"/>
    <p:sldId id="2147479817" r:id="rId15"/>
    <p:sldId id="2147479820" r:id="rId16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D9117E"/>
    <a:srgbClr val="2E2E2E"/>
    <a:srgbClr val="FBEC13"/>
    <a:srgbClr val="000000"/>
    <a:srgbClr val="FFFFFF"/>
    <a:srgbClr val="EDE8E3"/>
    <a:srgbClr val="A27F4A"/>
    <a:srgbClr val="DAA478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2" d="100"/>
          <a:sy n="82" d="100"/>
        </p:scale>
        <p:origin x="67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08/03/2024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26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Produits Totem</a:t>
            </a: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MEDIA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AFFICHAGE DECAUX</a:t>
            </a:r>
          </a:p>
        </p:txBody>
      </p:sp>
      <p:pic>
        <p:nvPicPr>
          <p:cNvPr id="7" name="Image 6" descr="Une image contenant texte, fruit, Aliments naturels, produits&#10;&#10;Description générée automatiquement">
            <a:extLst>
              <a:ext uri="{FF2B5EF4-FFF2-40B4-BE49-F238E27FC236}">
                <a16:creationId xmlns:a16="http://schemas.microsoft.com/office/drawing/2014/main" id="{B987D351-F10A-C548-D2E3-8E31AD960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385" y="1133928"/>
            <a:ext cx="3687230" cy="544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97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MEDIA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AFFICHAGE DECAUX</a:t>
            </a:r>
          </a:p>
        </p:txBody>
      </p:sp>
      <p:pic>
        <p:nvPicPr>
          <p:cNvPr id="2" name="Image 1" descr="Une image contenant texte, fruit, Aliments naturels, produits&#10;&#10;Description générée automatiquement">
            <a:extLst>
              <a:ext uri="{FF2B5EF4-FFF2-40B4-BE49-F238E27FC236}">
                <a16:creationId xmlns:a16="http://schemas.microsoft.com/office/drawing/2014/main" id="{72E416A0-6400-3D2E-DD56-0C8736B84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543" y="1262742"/>
            <a:ext cx="3624468" cy="53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02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MEDIA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AFFICHAGE DECAUX</a:t>
            </a:r>
          </a:p>
        </p:txBody>
      </p:sp>
      <p:pic>
        <p:nvPicPr>
          <p:cNvPr id="10" name="Image 9" descr="Une image contenant texte, banane, fruit, Banane Saba&#10;&#10;Description générée automatiquement">
            <a:extLst>
              <a:ext uri="{FF2B5EF4-FFF2-40B4-BE49-F238E27FC236}">
                <a16:creationId xmlns:a16="http://schemas.microsoft.com/office/drawing/2014/main" id="{428F63C7-DF78-4D08-DD21-D8F5AC7E3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877" y="1262742"/>
            <a:ext cx="3558245" cy="524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46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MEDIA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AFFICHAGE DECAUX</a:t>
            </a:r>
          </a:p>
        </p:txBody>
      </p:sp>
      <p:pic>
        <p:nvPicPr>
          <p:cNvPr id="2" name="Image 1" descr="Une image contenant texte, banane, fruit, Banane Saba&#10;&#10;Description générée automatiquement">
            <a:extLst>
              <a:ext uri="{FF2B5EF4-FFF2-40B4-BE49-F238E27FC236}">
                <a16:creationId xmlns:a16="http://schemas.microsoft.com/office/drawing/2014/main" id="{BB3C142A-056E-FC87-EEC3-D17B5EF2F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867" y="1133928"/>
            <a:ext cx="3604266" cy="532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30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banane, fruit, Banane Saba&#10;&#10;Description générée automatiquement">
            <a:extLst>
              <a:ext uri="{FF2B5EF4-FFF2-40B4-BE49-F238E27FC236}">
                <a16:creationId xmlns:a16="http://schemas.microsoft.com/office/drawing/2014/main" id="{5E06BB60-FC90-9A91-E79F-9CD96CBD1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54" y="0"/>
            <a:ext cx="4648311" cy="6858000"/>
          </a:xfrm>
          <a:prstGeom prst="rect">
            <a:avLst/>
          </a:prstGeom>
        </p:spPr>
      </p:pic>
      <p:pic>
        <p:nvPicPr>
          <p:cNvPr id="9" name="Image 8" descr="Une image contenant texte, fruit, Aliments naturels, produits&#10;&#10;Description générée automatiquement">
            <a:extLst>
              <a:ext uri="{FF2B5EF4-FFF2-40B4-BE49-F238E27FC236}">
                <a16:creationId xmlns:a16="http://schemas.microsoft.com/office/drawing/2014/main" id="{49148FCD-289F-9BCD-E685-FC01A6830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89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44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fruit, Aliments naturels, produits&#10;&#10;Description générée automatiquement">
            <a:extLst>
              <a:ext uri="{FF2B5EF4-FFF2-40B4-BE49-F238E27FC236}">
                <a16:creationId xmlns:a16="http://schemas.microsoft.com/office/drawing/2014/main" id="{92886D9F-BBB3-3018-C757-5978A0E6B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666" y="0"/>
            <a:ext cx="4643334" cy="6858000"/>
          </a:xfrm>
          <a:prstGeom prst="rect">
            <a:avLst/>
          </a:prstGeom>
        </p:spPr>
      </p:pic>
      <p:pic>
        <p:nvPicPr>
          <p:cNvPr id="5" name="Image 4" descr="Une image contenant texte, banane, fruit, Banane Saba&#10;&#10;Description générée automatiquement">
            <a:extLst>
              <a:ext uri="{FF2B5EF4-FFF2-40B4-BE49-F238E27FC236}">
                <a16:creationId xmlns:a16="http://schemas.microsoft.com/office/drawing/2014/main" id="{A7AC8763-47BB-3B93-F518-73F79188C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211" y="0"/>
            <a:ext cx="4643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00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STAMP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58051A5-0BEB-B64F-595C-FD3EC2D3F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D00FD93-0E2D-C7DE-E721-830FE9DC8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470" y="0"/>
            <a:ext cx="81330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34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EN MAGASIN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ILV AU PLUS PRES DU PRODUIT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487DD1D-11A7-C727-F363-C94C691ED879}"/>
              </a:ext>
            </a:extLst>
          </p:cNvPr>
          <p:cNvSpPr txBox="1"/>
          <p:nvPr/>
        </p:nvSpPr>
        <p:spPr>
          <a:xfrm>
            <a:off x="300038" y="1534658"/>
            <a:ext cx="9034272" cy="91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Fronton générique</a:t>
            </a:r>
            <a:endParaRPr lang="fr-FR" sz="1800" kern="100" dirty="0">
              <a:solidFill>
                <a:schemeClr val="bg1"/>
              </a:solidFill>
              <a:effectLst/>
              <a:highlight>
                <a:srgbClr val="237756"/>
              </a:highlight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sz="1600" b="1" kern="1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dirty="0"/>
          </a:p>
        </p:txBody>
      </p:sp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66EF051A-097B-CE7C-8036-60F378B42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9572"/>
            <a:ext cx="12192000" cy="217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0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EN MAGASIN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ILV AU PLUS PRES DU PRODUIT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487DD1D-11A7-C727-F363-C94C691ED879}"/>
              </a:ext>
            </a:extLst>
          </p:cNvPr>
          <p:cNvSpPr txBox="1"/>
          <p:nvPr/>
        </p:nvSpPr>
        <p:spPr>
          <a:xfrm>
            <a:off x="300038" y="1534658"/>
            <a:ext cx="9034272" cy="91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Fronton générique</a:t>
            </a:r>
            <a:endParaRPr lang="fr-FR" sz="1800" kern="100" dirty="0">
              <a:solidFill>
                <a:schemeClr val="bg1"/>
              </a:solidFill>
              <a:effectLst/>
              <a:highlight>
                <a:srgbClr val="237756"/>
              </a:highlight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sz="1600" b="1" kern="1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dirty="0"/>
          </a:p>
        </p:txBody>
      </p:sp>
      <p:pic>
        <p:nvPicPr>
          <p:cNvPr id="11" name="Image 10" descr="Une image contenant Aliments naturels, Nourriture complète, Groupe d’aliments, Nourriture locale&#10;&#10;Description générée automatiquement">
            <a:extLst>
              <a:ext uri="{FF2B5EF4-FFF2-40B4-BE49-F238E27FC236}">
                <a16:creationId xmlns:a16="http://schemas.microsoft.com/office/drawing/2014/main" id="{7EE7F563-EDD2-42C8-0941-E8B703B7A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48"/>
          <a:stretch/>
        </p:blipFill>
        <p:spPr>
          <a:xfrm>
            <a:off x="2381339" y="1534658"/>
            <a:ext cx="9510623" cy="49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54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MEDIA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AFFICHAGE DECAUX</a:t>
            </a:r>
          </a:p>
        </p:txBody>
      </p:sp>
      <p:pic>
        <p:nvPicPr>
          <p:cNvPr id="9" name="Image 8" descr="Une image contenant texte, fruit, Aliments naturels, produits&#10;&#10;Description générée automatiquement">
            <a:extLst>
              <a:ext uri="{FF2B5EF4-FFF2-40B4-BE49-F238E27FC236}">
                <a16:creationId xmlns:a16="http://schemas.microsoft.com/office/drawing/2014/main" id="{C9CB5525-F9B1-FC1B-7B97-8D4773204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46" y="1427584"/>
            <a:ext cx="3570907" cy="526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41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MEDIA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AFFICHAGE DECAUX</a:t>
            </a:r>
          </a:p>
        </p:txBody>
      </p:sp>
      <p:pic>
        <p:nvPicPr>
          <p:cNvPr id="3" name="Image 2" descr="Une image contenant texte, banane, fruit, Banane Saba&#10;&#10;Description générée automatiquement">
            <a:extLst>
              <a:ext uri="{FF2B5EF4-FFF2-40B4-BE49-F238E27FC236}">
                <a16:creationId xmlns:a16="http://schemas.microsoft.com/office/drawing/2014/main" id="{65BF09C4-7A00-744D-E177-451A60E07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657" y="1262742"/>
            <a:ext cx="3732686" cy="550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85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banane, fruit, Banane Saba&#10;&#10;Description générée automatiquement">
            <a:extLst>
              <a:ext uri="{FF2B5EF4-FFF2-40B4-BE49-F238E27FC236}">
                <a16:creationId xmlns:a16="http://schemas.microsoft.com/office/drawing/2014/main" id="{65BF09C4-7A00-744D-E177-451A60E07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933" y="0"/>
            <a:ext cx="4648311" cy="6858000"/>
          </a:xfrm>
          <a:prstGeom prst="rect">
            <a:avLst/>
          </a:prstGeom>
        </p:spPr>
      </p:pic>
      <p:pic>
        <p:nvPicPr>
          <p:cNvPr id="2" name="Image 1" descr="Une image contenant texte, fruit, Aliments naturels, produits&#10;&#10;Description générée automatiquement">
            <a:extLst>
              <a:ext uri="{FF2B5EF4-FFF2-40B4-BE49-F238E27FC236}">
                <a16:creationId xmlns:a16="http://schemas.microsoft.com/office/drawing/2014/main" id="{0087C833-2155-01FC-83AF-65B727258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89" y="0"/>
            <a:ext cx="4648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88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EN MAGASIN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ILV AU PLUS PRES DU PRODUIT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487DD1D-11A7-C727-F363-C94C691ED879}"/>
              </a:ext>
            </a:extLst>
          </p:cNvPr>
          <p:cNvSpPr txBox="1"/>
          <p:nvPr/>
        </p:nvSpPr>
        <p:spPr>
          <a:xfrm>
            <a:off x="300038" y="1534658"/>
            <a:ext cx="9034272" cy="91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Fronton générique</a:t>
            </a:r>
            <a:endParaRPr lang="fr-FR" sz="1800" kern="100" dirty="0">
              <a:solidFill>
                <a:schemeClr val="bg1"/>
              </a:solidFill>
              <a:effectLst/>
              <a:highlight>
                <a:srgbClr val="237756"/>
              </a:highlight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sz="1600" b="1" kern="1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dirty="0"/>
          </a:p>
        </p:txBody>
      </p:sp>
      <p:pic>
        <p:nvPicPr>
          <p:cNvPr id="8" name="Image 7" descr="Une image contenant texte, capture d’écran, graphisme&#10;&#10;Description générée automatiquement">
            <a:extLst>
              <a:ext uri="{FF2B5EF4-FFF2-40B4-BE49-F238E27FC236}">
                <a16:creationId xmlns:a16="http://schemas.microsoft.com/office/drawing/2014/main" id="{E89180FE-2470-828F-794B-0FD327580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9572"/>
            <a:ext cx="12192000" cy="217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86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02B0801-114E-3BC3-1D60-0C83EF1A2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COMMUNICATION EN MAGASIN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50BEABC-912A-78CD-EEA6-3E30B0DF6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ILV AU PLUS PRES DU PRODUIT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487DD1D-11A7-C727-F363-C94C691ED879}"/>
              </a:ext>
            </a:extLst>
          </p:cNvPr>
          <p:cNvSpPr txBox="1"/>
          <p:nvPr/>
        </p:nvSpPr>
        <p:spPr>
          <a:xfrm>
            <a:off x="300038" y="1534658"/>
            <a:ext cx="9034272" cy="915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Fronton générique</a:t>
            </a:r>
            <a:endParaRPr lang="fr-FR" sz="1800" kern="100" dirty="0">
              <a:solidFill>
                <a:schemeClr val="bg1"/>
              </a:solidFill>
              <a:effectLst/>
              <a:highlight>
                <a:srgbClr val="237756"/>
              </a:highlight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sz="1600" b="1" kern="1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 (Corps CS)"/>
            </a:endParaRPr>
          </a:p>
          <a:p>
            <a:endParaRPr lang="fr-FR" dirty="0"/>
          </a:p>
        </p:txBody>
      </p:sp>
      <p:pic>
        <p:nvPicPr>
          <p:cNvPr id="10" name="Image 9" descr="Une image contenant Aliments naturels, Groupe d’aliments, Nourriture complète, Nourriture locale&#10;&#10;Description générée automatiquement">
            <a:extLst>
              <a:ext uri="{FF2B5EF4-FFF2-40B4-BE49-F238E27FC236}">
                <a16:creationId xmlns:a16="http://schemas.microsoft.com/office/drawing/2014/main" id="{68AB77F1-E18E-C104-9077-C269EE0C34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63"/>
          <a:stretch/>
        </p:blipFill>
        <p:spPr>
          <a:xfrm>
            <a:off x="2273749" y="1534658"/>
            <a:ext cx="9510623" cy="492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0578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5712</TotalTime>
  <Words>71</Words>
  <Application>Microsoft Office PowerPoint</Application>
  <PresentationFormat>Grand écran</PresentationFormat>
  <Paragraphs>26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Cambria</vt:lpstr>
      <vt:lpstr>Georgia</vt:lpstr>
      <vt:lpstr>Helvetica</vt:lpstr>
      <vt:lpstr>Playfair Display</vt:lpstr>
      <vt:lpstr>Police système Courant</vt:lpstr>
      <vt:lpstr>Tahoma</vt:lpstr>
      <vt:lpstr>Wingdings</vt:lpstr>
      <vt:lpstr>1_Thème LNB</vt:lpstr>
      <vt:lpstr>Produits Totem</vt:lpstr>
      <vt:lpstr>STAMP</vt:lpstr>
      <vt:lpstr>COMMUNICATION EN MAGASIN</vt:lpstr>
      <vt:lpstr>COMMUNICATION EN MAGASIN</vt:lpstr>
      <vt:lpstr>COMMUNICATION MEDIA</vt:lpstr>
      <vt:lpstr>COMMUNICATION MEDIA</vt:lpstr>
      <vt:lpstr>Présentation PowerPoint</vt:lpstr>
      <vt:lpstr>COMMUNICATION EN MAGASIN</vt:lpstr>
      <vt:lpstr>COMMUNICATION EN MAGASIN</vt:lpstr>
      <vt:lpstr>COMMUNICATION MEDIA</vt:lpstr>
      <vt:lpstr>COMMUNICATION MEDIA</vt:lpstr>
      <vt:lpstr>COMMUNICATION MEDIA</vt:lpstr>
      <vt:lpstr>COMMUNICATION MEDIA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134</cp:revision>
  <cp:lastPrinted>2022-07-05T07:32:58Z</cp:lastPrinted>
  <dcterms:created xsi:type="dcterms:W3CDTF">2023-04-17T13:19:25Z</dcterms:created>
  <dcterms:modified xsi:type="dcterms:W3CDTF">2024-03-08T18:25:42Z</dcterms:modified>
  <cp:category/>
</cp:coreProperties>
</file>