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8"/>
  </p:notesMasterIdLst>
  <p:sldIdLst>
    <p:sldId id="2147479844" r:id="rId2"/>
    <p:sldId id="2147479861" r:id="rId3"/>
    <p:sldId id="2147479862" r:id="rId4"/>
    <p:sldId id="2147479863" r:id="rId5"/>
    <p:sldId id="2147479864" r:id="rId6"/>
    <p:sldId id="2147479874" r:id="rId7"/>
    <p:sldId id="2147479875" r:id="rId8"/>
    <p:sldId id="2147479867" r:id="rId9"/>
    <p:sldId id="2147479868" r:id="rId10"/>
    <p:sldId id="2147479858" r:id="rId11"/>
    <p:sldId id="2147479860" r:id="rId12"/>
    <p:sldId id="2147479873" r:id="rId13"/>
    <p:sldId id="2147479865" r:id="rId14"/>
    <p:sldId id="2147479866" r:id="rId15"/>
    <p:sldId id="2147479870" r:id="rId16"/>
    <p:sldId id="2147479872" r:id="rId17"/>
  </p:sldIdLst>
  <p:sldSz cx="12192000" cy="6858000"/>
  <p:notesSz cx="6738938" cy="986948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BEC13"/>
    <a:srgbClr val="D9117E"/>
    <a:srgbClr val="FFFFFF"/>
    <a:srgbClr val="EDE8E3"/>
    <a:srgbClr val="A27F4A"/>
    <a:srgbClr val="DAA478"/>
    <a:srgbClr val="237756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2F60A0-E7AE-4296-BDE1-AE258EC36A07}" v="54" dt="2024-06-19T15:45:21.4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1" autoAdjust="0"/>
    <p:restoredTop sz="95706" autoAdjust="0"/>
  </p:normalViewPr>
  <p:slideViewPr>
    <p:cSldViewPr snapToGrid="0">
      <p:cViewPr varScale="1">
        <p:scale>
          <a:sx n="78" d="100"/>
          <a:sy n="78" d="100"/>
        </p:scale>
        <p:origin x="893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0206" cy="495189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7173" y="0"/>
            <a:ext cx="2920206" cy="495189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20/06/2024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9788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894" y="4749691"/>
            <a:ext cx="5391150" cy="3886111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4302"/>
            <a:ext cx="2920206" cy="495187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7173" y="9374302"/>
            <a:ext cx="2920206" cy="495187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Promo digitalisée</a:t>
            </a:r>
            <a:endParaRPr lang="fr-FR" sz="13800" dirty="0"/>
          </a:p>
        </p:txBody>
      </p:sp>
    </p:spTree>
    <p:extLst>
      <p:ext uri="{BB962C8B-B14F-4D97-AF65-F5344CB8AC3E}">
        <p14:creationId xmlns:p14="http://schemas.microsoft.com/office/powerpoint/2010/main" val="3654258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2ECA005-7C6F-C8C5-E693-873FE59B21B9}"/>
              </a:ext>
            </a:extLst>
          </p:cNvPr>
          <p:cNvSpPr txBox="1"/>
          <p:nvPr/>
        </p:nvSpPr>
        <p:spPr>
          <a:xfrm>
            <a:off x="117987" y="186813"/>
            <a:ext cx="1278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écran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191841A-9C46-24FE-6C3E-740982EBA3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892" y="0"/>
            <a:ext cx="42402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961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8BAE935-6997-FAC0-36FA-436C45DB9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49" y="0"/>
            <a:ext cx="4924502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0BA9A62-ABD4-1D54-958B-BB63FC1843EE}"/>
              </a:ext>
            </a:extLst>
          </p:cNvPr>
          <p:cNvSpPr txBox="1"/>
          <p:nvPr/>
        </p:nvSpPr>
        <p:spPr>
          <a:xfrm>
            <a:off x="210207" y="168166"/>
            <a:ext cx="1282262" cy="373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écran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354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0BA9A62-ABD4-1D54-958B-BB63FC1843EE}"/>
              </a:ext>
            </a:extLst>
          </p:cNvPr>
          <p:cNvSpPr txBox="1"/>
          <p:nvPr/>
        </p:nvSpPr>
        <p:spPr>
          <a:xfrm>
            <a:off x="210207" y="168166"/>
            <a:ext cx="1282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A5 portrait ou paysage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06B7C26-0044-2A82-AF87-A9E000291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85" y="941569"/>
            <a:ext cx="4821221" cy="551688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10FACF6-67E0-D97B-AE4D-0784F90C1C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616" y="1965961"/>
            <a:ext cx="6085274" cy="423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7071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3" name="Image 2" descr="Une image contenant texte, personne, Téléphone mobile, gadget&#10;&#10;Description générée automatiquement">
            <a:extLst>
              <a:ext uri="{FF2B5EF4-FFF2-40B4-BE49-F238E27FC236}">
                <a16:creationId xmlns:a16="http://schemas.microsoft.com/office/drawing/2014/main" id="{E298D624-045D-8C39-8598-711D339CA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774" y="0"/>
            <a:ext cx="8460451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2EC845B-20D8-5522-ECF8-D2F1D6335B70}"/>
              </a:ext>
            </a:extLst>
          </p:cNvPr>
          <p:cNvSpPr txBox="1"/>
          <p:nvPr/>
        </p:nvSpPr>
        <p:spPr>
          <a:xfrm>
            <a:off x="446314" y="402771"/>
            <a:ext cx="903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TPE</a:t>
            </a:r>
          </a:p>
        </p:txBody>
      </p:sp>
    </p:spTree>
    <p:extLst>
      <p:ext uri="{BB962C8B-B14F-4D97-AF65-F5344CB8AC3E}">
        <p14:creationId xmlns:p14="http://schemas.microsoft.com/office/powerpoint/2010/main" val="3460164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FA54D42-E1B4-DF68-1CD7-28E1E13EE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1171575"/>
            <a:ext cx="4486275" cy="451485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86026F8-8AD0-983D-5341-1108D0A42317}"/>
              </a:ext>
            </a:extLst>
          </p:cNvPr>
          <p:cNvSpPr txBox="1"/>
          <p:nvPr/>
        </p:nvSpPr>
        <p:spPr>
          <a:xfrm>
            <a:off x="359229" y="326570"/>
            <a:ext cx="968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TPE</a:t>
            </a:r>
          </a:p>
        </p:txBody>
      </p:sp>
    </p:spTree>
    <p:extLst>
      <p:ext uri="{BB962C8B-B14F-4D97-AF65-F5344CB8AC3E}">
        <p14:creationId xmlns:p14="http://schemas.microsoft.com/office/powerpoint/2010/main" val="1330171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9928FFC-4BC8-DB80-8C65-E200ACA7F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F2B3150-8EA7-F8B5-ED41-8628DB6AE396}"/>
              </a:ext>
            </a:extLst>
          </p:cNvPr>
          <p:cNvSpPr txBox="1"/>
          <p:nvPr/>
        </p:nvSpPr>
        <p:spPr>
          <a:xfrm>
            <a:off x="370114" y="283029"/>
            <a:ext cx="1317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chariot</a:t>
            </a:r>
          </a:p>
        </p:txBody>
      </p:sp>
    </p:spTree>
    <p:extLst>
      <p:ext uri="{BB962C8B-B14F-4D97-AF65-F5344CB8AC3E}">
        <p14:creationId xmlns:p14="http://schemas.microsoft.com/office/powerpoint/2010/main" val="7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639F57-EFF7-B12F-B617-31AB1A1BF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Déclinaisons à venir / en attente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54DE356-8E9B-138D-8366-8CEE298CD5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4202543" cy="4328886"/>
          </a:xfrm>
        </p:spPr>
        <p:txBody>
          <a:bodyPr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/>
              <a:t>Oreille autour du totem prospectus &gt;&gt; en attente forme de découpe  imprimeur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/>
              <a:t>Distributeur prospectus en sortir de caisse &gt;&gt; en attente format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6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600" dirty="0"/>
              <a:t>Jupette chariot &gt;&gt; en attente format</a:t>
            </a:r>
          </a:p>
        </p:txBody>
      </p:sp>
    </p:spTree>
    <p:extLst>
      <p:ext uri="{BB962C8B-B14F-4D97-AF65-F5344CB8AC3E}">
        <p14:creationId xmlns:p14="http://schemas.microsoft.com/office/powerpoint/2010/main" val="2722978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5" name="Image 4" descr="Une image contenant texte, fruit, orange, pamplemousse">
            <a:extLst>
              <a:ext uri="{FF2B5EF4-FFF2-40B4-BE49-F238E27FC236}">
                <a16:creationId xmlns:a16="http://schemas.microsoft.com/office/drawing/2014/main" id="{85AABBD3-AE39-DB6A-7CD7-C9B08425C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164" y="0"/>
            <a:ext cx="6611672" cy="6858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4560A72-4519-DD71-883C-712BAC138185}"/>
              </a:ext>
            </a:extLst>
          </p:cNvPr>
          <p:cNvSpPr txBox="1"/>
          <p:nvPr/>
        </p:nvSpPr>
        <p:spPr>
          <a:xfrm>
            <a:off x="252246" y="374695"/>
            <a:ext cx="1324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Bandeau</a:t>
            </a:r>
          </a:p>
        </p:txBody>
      </p:sp>
    </p:spTree>
    <p:extLst>
      <p:ext uri="{BB962C8B-B14F-4D97-AF65-F5344CB8AC3E}">
        <p14:creationId xmlns:p14="http://schemas.microsoft.com/office/powerpoint/2010/main" val="3085115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-1051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C99B5A4-F1DB-757A-8EEA-7D928EC181D0}"/>
              </a:ext>
            </a:extLst>
          </p:cNvPr>
          <p:cNvSpPr txBox="1"/>
          <p:nvPr/>
        </p:nvSpPr>
        <p:spPr>
          <a:xfrm>
            <a:off x="262759" y="378372"/>
            <a:ext cx="1566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Bandeau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B1E336C-F6D6-C455-01D0-DCDFF5E3B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17246"/>
            <a:ext cx="12192000" cy="262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187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3" name="Image 2" descr="Une image contenant texte, plein air, Panneau d’affichage, véhicule&#10;&#10;Description générée automatiquement">
            <a:extLst>
              <a:ext uri="{FF2B5EF4-FFF2-40B4-BE49-F238E27FC236}">
                <a16:creationId xmlns:a16="http://schemas.microsoft.com/office/drawing/2014/main" id="{3FE3F103-3D64-24CA-1441-27E5541CC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94" y="0"/>
            <a:ext cx="5142411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053BDBB-E5D1-3056-1FF8-32804811980C}"/>
              </a:ext>
            </a:extLst>
          </p:cNvPr>
          <p:cNvSpPr txBox="1"/>
          <p:nvPr/>
        </p:nvSpPr>
        <p:spPr>
          <a:xfrm>
            <a:off x="294290" y="367862"/>
            <a:ext cx="1408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Roseau</a:t>
            </a:r>
          </a:p>
        </p:txBody>
      </p:sp>
    </p:spTree>
    <p:extLst>
      <p:ext uri="{BB962C8B-B14F-4D97-AF65-F5344CB8AC3E}">
        <p14:creationId xmlns:p14="http://schemas.microsoft.com/office/powerpoint/2010/main" val="2382147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19715C0-B6DD-B11C-9F91-4A7CA4DD4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28575"/>
            <a:ext cx="4505325" cy="680085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E17EE4D-B349-37D0-F691-E9AA53375CA7}"/>
              </a:ext>
            </a:extLst>
          </p:cNvPr>
          <p:cNvSpPr txBox="1"/>
          <p:nvPr/>
        </p:nvSpPr>
        <p:spPr>
          <a:xfrm>
            <a:off x="304799" y="239486"/>
            <a:ext cx="1349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Roseau</a:t>
            </a:r>
          </a:p>
        </p:txBody>
      </p:sp>
    </p:spTree>
    <p:extLst>
      <p:ext uri="{BB962C8B-B14F-4D97-AF65-F5344CB8AC3E}">
        <p14:creationId xmlns:p14="http://schemas.microsoft.com/office/powerpoint/2010/main" val="2870048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E17EE4D-B349-37D0-F691-E9AA53375CA7}"/>
              </a:ext>
            </a:extLst>
          </p:cNvPr>
          <p:cNvSpPr txBox="1"/>
          <p:nvPr/>
        </p:nvSpPr>
        <p:spPr>
          <a:xfrm>
            <a:off x="304799" y="239486"/>
            <a:ext cx="1349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Akylux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3" name="Image 2" descr="Une image contenant texte, plein air, ciel, arbre&#10;&#10;Description générée automatiquement">
            <a:extLst>
              <a:ext uri="{FF2B5EF4-FFF2-40B4-BE49-F238E27FC236}">
                <a16:creationId xmlns:a16="http://schemas.microsoft.com/office/drawing/2014/main" id="{1A6F5C79-1F98-C93F-9B33-324C14FE5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794" y="0"/>
            <a:ext cx="51424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98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E17EE4D-B349-37D0-F691-E9AA53375CA7}"/>
              </a:ext>
            </a:extLst>
          </p:cNvPr>
          <p:cNvSpPr txBox="1"/>
          <p:nvPr/>
        </p:nvSpPr>
        <p:spPr>
          <a:xfrm>
            <a:off x="304799" y="239486"/>
            <a:ext cx="1349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Akylux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1034E2F-4B2F-D544-7ED5-FBAEA5A22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0942" y="0"/>
            <a:ext cx="40301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419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3" name="Image 2" descr="Une image contenant texte, Poubelle, intérieur, pompe à essence&#10;&#10;Description générée automatiquement">
            <a:extLst>
              <a:ext uri="{FF2B5EF4-FFF2-40B4-BE49-F238E27FC236}">
                <a16:creationId xmlns:a16="http://schemas.microsoft.com/office/drawing/2014/main" id="{E8D36510-2858-4105-B862-6AA63A15D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933" y="0"/>
            <a:ext cx="5760134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5BB8B07-7EFA-1458-7E5A-5616023B4AF0}"/>
              </a:ext>
            </a:extLst>
          </p:cNvPr>
          <p:cNvSpPr txBox="1"/>
          <p:nvPr/>
        </p:nvSpPr>
        <p:spPr>
          <a:xfrm>
            <a:off x="195942" y="261257"/>
            <a:ext cx="1393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Cache borne</a:t>
            </a:r>
          </a:p>
        </p:txBody>
      </p:sp>
    </p:spTree>
    <p:extLst>
      <p:ext uri="{BB962C8B-B14F-4D97-AF65-F5344CB8AC3E}">
        <p14:creationId xmlns:p14="http://schemas.microsoft.com/office/powerpoint/2010/main" val="3280696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EEF5A-AD10-7294-F53B-6D94CA8BB9B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 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0465B29-525F-4668-CD58-8ACA05C6D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19050"/>
            <a:ext cx="4467225" cy="68199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BEE28DC-F3B0-D35E-B482-9F8B1C2DD863}"/>
              </a:ext>
            </a:extLst>
          </p:cNvPr>
          <p:cNvSpPr txBox="1"/>
          <p:nvPr/>
        </p:nvSpPr>
        <p:spPr>
          <a:xfrm>
            <a:off x="413657" y="413657"/>
            <a:ext cx="1861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Cache borne</a:t>
            </a:r>
          </a:p>
        </p:txBody>
      </p:sp>
    </p:spTree>
    <p:extLst>
      <p:ext uri="{BB962C8B-B14F-4D97-AF65-F5344CB8AC3E}">
        <p14:creationId xmlns:p14="http://schemas.microsoft.com/office/powerpoint/2010/main" val="373912647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11945</TotalTime>
  <Words>70</Words>
  <Application>Microsoft Office PowerPoint</Application>
  <PresentationFormat>Grand écran</PresentationFormat>
  <Paragraphs>34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3" baseType="lpstr">
      <vt:lpstr>Arial</vt:lpstr>
      <vt:lpstr>Calibri</vt:lpstr>
      <vt:lpstr>Georgia</vt:lpstr>
      <vt:lpstr>Police système Courant</vt:lpstr>
      <vt:lpstr>Tahoma</vt:lpstr>
      <vt:lpstr>Wingdings</vt:lpstr>
      <vt:lpstr>1_Thème LNB</vt:lpstr>
      <vt:lpstr>Promo digitalisée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Déclinaisons à venir / en attente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Aude Alario</cp:lastModifiedBy>
  <cp:revision>184</cp:revision>
  <cp:lastPrinted>2024-04-08T09:48:01Z</cp:lastPrinted>
  <dcterms:created xsi:type="dcterms:W3CDTF">2023-04-17T13:19:25Z</dcterms:created>
  <dcterms:modified xsi:type="dcterms:W3CDTF">2024-06-20T08:39:52Z</dcterms:modified>
  <cp:category/>
</cp:coreProperties>
</file>