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15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du titre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Gilles Allain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-Gilles Allain</a:t>
            </a:r>
          </a:p>
        </p:txBody>
      </p:sp>
      <p:sp>
        <p:nvSpPr>
          <p:cNvPr id="94" name="« Saisissez une citation ici. »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 Saisissez une citation ici. » </a:t>
            </a:r>
          </a:p>
        </p:txBody>
      </p:sp>
      <p:sp>
        <p:nvSpPr>
          <p:cNvPr id="95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exte du titre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2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e du titre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3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exte du titre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Texte du titre</a:t>
            </a:r>
          </a:p>
        </p:txBody>
      </p:sp>
      <p:sp>
        <p:nvSpPr>
          <p:cNvPr id="40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4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7" name="Texte niveau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7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 niveau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du titr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 du titre</a:t>
            </a:r>
          </a:p>
        </p:txBody>
      </p:sp>
      <p:sp>
        <p:nvSpPr>
          <p:cNvPr id="3" name="Texte niveau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hotoshoot METRO"/>
          <p:cNvSpPr txBox="1"/>
          <p:nvPr/>
        </p:nvSpPr>
        <p:spPr>
          <a:xfrm>
            <a:off x="-1515134" y="4124463"/>
            <a:ext cx="16035068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30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Photoshoot METRO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REPERAGE METRO-6.jpg" descr="REPERAGE METRO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693" y="613377"/>
            <a:ext cx="5687340" cy="8526846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Ovale"/>
          <p:cNvSpPr/>
          <p:nvPr/>
        </p:nvSpPr>
        <p:spPr>
          <a:xfrm>
            <a:off x="3790872" y="4052664"/>
            <a:ext cx="3365978" cy="510267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1" name="Ligne"/>
          <p:cNvSpPr/>
          <p:nvPr/>
        </p:nvSpPr>
        <p:spPr>
          <a:xfrm>
            <a:off x="3156243" y="3336487"/>
            <a:ext cx="2106445" cy="757804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2" name="Fromage sans plastique?"/>
          <p:cNvSpPr txBox="1"/>
          <p:nvPr/>
        </p:nvSpPr>
        <p:spPr>
          <a:xfrm>
            <a:off x="1742875" y="28274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Fromage sans plastique?</a:t>
            </a:r>
          </a:p>
        </p:txBody>
      </p:sp>
      <p:sp>
        <p:nvSpPr>
          <p:cNvPr id="203" name="Ovale"/>
          <p:cNvSpPr/>
          <p:nvPr/>
        </p:nvSpPr>
        <p:spPr>
          <a:xfrm>
            <a:off x="8019972" y="7790981"/>
            <a:ext cx="1943579" cy="173885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4" name="Ligne"/>
          <p:cNvSpPr/>
          <p:nvPr/>
        </p:nvSpPr>
        <p:spPr>
          <a:xfrm flipV="1">
            <a:off x="9269873" y="6536810"/>
            <a:ext cx="718175" cy="1276281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5" name="C’est pas si mal une petite amorce de caddie pour le rappel du coté METRO ?"/>
          <p:cNvSpPr txBox="1"/>
          <p:nvPr/>
        </p:nvSpPr>
        <p:spPr>
          <a:xfrm>
            <a:off x="9413675" y="5691110"/>
            <a:ext cx="1784577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C’est pas si mal une petite amorce de caddie pour le rappel du coté METRO ?</a:t>
            </a:r>
          </a:p>
        </p:txBody>
      </p:sp>
      <p:sp>
        <p:nvSpPr>
          <p:cNvPr id="206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REPERAGE METRO-7.jpg" descr="REPERAGE METRO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202" y="1675455"/>
            <a:ext cx="10074396" cy="6719543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Ovale"/>
          <p:cNvSpPr/>
          <p:nvPr/>
        </p:nvSpPr>
        <p:spPr>
          <a:xfrm>
            <a:off x="1364676" y="7167140"/>
            <a:ext cx="1416826" cy="138435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0" name="Ligne"/>
          <p:cNvSpPr/>
          <p:nvPr/>
        </p:nvSpPr>
        <p:spPr>
          <a:xfrm>
            <a:off x="3156243" y="3336487"/>
            <a:ext cx="2106445" cy="757804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1" name="Fromage sans plastique?"/>
          <p:cNvSpPr txBox="1"/>
          <p:nvPr/>
        </p:nvSpPr>
        <p:spPr>
          <a:xfrm>
            <a:off x="1742875" y="28274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Fromage sans plastique?</a:t>
            </a:r>
          </a:p>
        </p:txBody>
      </p:sp>
      <p:sp>
        <p:nvSpPr>
          <p:cNvPr id="212" name="Ovale"/>
          <p:cNvSpPr/>
          <p:nvPr/>
        </p:nvSpPr>
        <p:spPr>
          <a:xfrm>
            <a:off x="7969172" y="3688881"/>
            <a:ext cx="2769227" cy="333727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3" name="Ligne"/>
          <p:cNvSpPr/>
          <p:nvPr/>
        </p:nvSpPr>
        <p:spPr>
          <a:xfrm flipH="1" flipV="1">
            <a:off x="10191247" y="6689210"/>
            <a:ext cx="1123889" cy="1875606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4" name="Rayon rempli si possible?"/>
          <p:cNvSpPr txBox="1"/>
          <p:nvPr/>
        </p:nvSpPr>
        <p:spPr>
          <a:xfrm>
            <a:off x="10455075" y="8660265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Rayon rempli si possible?</a:t>
            </a:r>
          </a:p>
        </p:txBody>
      </p:sp>
      <p:sp>
        <p:nvSpPr>
          <p:cNvPr id="215" name="Ovale"/>
          <p:cNvSpPr/>
          <p:nvPr/>
        </p:nvSpPr>
        <p:spPr>
          <a:xfrm>
            <a:off x="3028376" y="4792240"/>
            <a:ext cx="1523437" cy="138435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6" name="Ovale"/>
          <p:cNvSpPr/>
          <p:nvPr/>
        </p:nvSpPr>
        <p:spPr>
          <a:xfrm>
            <a:off x="5740682" y="5173240"/>
            <a:ext cx="1523437" cy="138435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7" name="Ligne"/>
          <p:cNvSpPr/>
          <p:nvPr/>
        </p:nvSpPr>
        <p:spPr>
          <a:xfrm flipH="1">
            <a:off x="6937864" y="5321665"/>
            <a:ext cx="1046052" cy="1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8" name="Ligne"/>
          <p:cNvSpPr/>
          <p:nvPr/>
        </p:nvSpPr>
        <p:spPr>
          <a:xfrm flipH="1" flipV="1">
            <a:off x="4545510" y="5448665"/>
            <a:ext cx="1182122" cy="301279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9" name="Ligne"/>
          <p:cNvSpPr/>
          <p:nvPr/>
        </p:nvSpPr>
        <p:spPr>
          <a:xfrm flipH="1">
            <a:off x="2544704" y="5957856"/>
            <a:ext cx="731580" cy="1424167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0" name="Ovale"/>
          <p:cNvSpPr/>
          <p:nvPr/>
        </p:nvSpPr>
        <p:spPr>
          <a:xfrm>
            <a:off x="6731492" y="3563911"/>
            <a:ext cx="1593387" cy="2942631"/>
          </a:xfrm>
          <a:prstGeom prst="ellipse">
            <a:avLst/>
          </a:prstGeom>
          <a:ln w="635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1" name="Ligne"/>
          <p:cNvSpPr/>
          <p:nvPr/>
        </p:nvSpPr>
        <p:spPr>
          <a:xfrm flipH="1" flipV="1">
            <a:off x="6549522" y="1323956"/>
            <a:ext cx="892114" cy="2287860"/>
          </a:xfrm>
          <a:prstGeom prst="line">
            <a:avLst/>
          </a:prstGeom>
          <a:ln w="508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2" name="Caddie + Faux client de dos ?"/>
          <p:cNvSpPr txBox="1"/>
          <p:nvPr/>
        </p:nvSpPr>
        <p:spPr>
          <a:xfrm>
            <a:off x="5610111" y="725409"/>
            <a:ext cx="1784578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Caddie + Faux client de dos ?</a:t>
            </a:r>
          </a:p>
        </p:txBody>
      </p:sp>
      <p:sp>
        <p:nvSpPr>
          <p:cNvPr id="223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REPERAGE METRO-8.jpg" descr="REPERAGE METRO-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021" y="648699"/>
            <a:ext cx="5640220" cy="8456202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Ovale"/>
          <p:cNvSpPr/>
          <p:nvPr/>
        </p:nvSpPr>
        <p:spPr>
          <a:xfrm>
            <a:off x="6368972" y="6673381"/>
            <a:ext cx="2314954" cy="173885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7" name="Ligne"/>
          <p:cNvSpPr/>
          <p:nvPr/>
        </p:nvSpPr>
        <p:spPr>
          <a:xfrm flipV="1">
            <a:off x="8625646" y="6536810"/>
            <a:ext cx="1362403" cy="738516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8" name="Rayon rempli"/>
          <p:cNvSpPr txBox="1"/>
          <p:nvPr/>
        </p:nvSpPr>
        <p:spPr>
          <a:xfrm>
            <a:off x="9375575" y="6173710"/>
            <a:ext cx="1784577" cy="29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Rayon rempli</a:t>
            </a:r>
          </a:p>
        </p:txBody>
      </p:sp>
      <p:sp>
        <p:nvSpPr>
          <p:cNvPr id="229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REPERAGE METRO-9.jpg" descr="REPERAGE METRO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331" y="1486433"/>
            <a:ext cx="10166138" cy="6780734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Ovale"/>
          <p:cNvSpPr/>
          <p:nvPr/>
        </p:nvSpPr>
        <p:spPr>
          <a:xfrm>
            <a:off x="9226472" y="5216800"/>
            <a:ext cx="2474002" cy="3266034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3" name="Ligne"/>
          <p:cNvSpPr/>
          <p:nvPr/>
        </p:nvSpPr>
        <p:spPr>
          <a:xfrm flipH="1">
            <a:off x="10488854" y="1183244"/>
            <a:ext cx="707500" cy="4036500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4" name="Rayon rempli"/>
          <p:cNvSpPr txBox="1"/>
          <p:nvPr/>
        </p:nvSpPr>
        <p:spPr>
          <a:xfrm>
            <a:off x="10277275" y="738110"/>
            <a:ext cx="1784577" cy="29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Rayon rempli</a:t>
            </a:r>
          </a:p>
        </p:txBody>
      </p:sp>
      <p:sp>
        <p:nvSpPr>
          <p:cNvPr id="235" name="Ovale"/>
          <p:cNvSpPr/>
          <p:nvPr/>
        </p:nvSpPr>
        <p:spPr>
          <a:xfrm>
            <a:off x="5238672" y="6320559"/>
            <a:ext cx="1721077" cy="1603475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6" name="Ovale"/>
          <p:cNvSpPr/>
          <p:nvPr/>
        </p:nvSpPr>
        <p:spPr>
          <a:xfrm>
            <a:off x="3320972" y="3216522"/>
            <a:ext cx="1721077" cy="24620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7" name="Ovale"/>
          <p:cNvSpPr/>
          <p:nvPr/>
        </p:nvSpPr>
        <p:spPr>
          <a:xfrm>
            <a:off x="806372" y="5502523"/>
            <a:ext cx="1721077" cy="2462015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8" name="Ovale"/>
          <p:cNvSpPr/>
          <p:nvPr/>
        </p:nvSpPr>
        <p:spPr>
          <a:xfrm>
            <a:off x="5924472" y="4903192"/>
            <a:ext cx="1721077" cy="13951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9" name="Ovale"/>
          <p:cNvSpPr/>
          <p:nvPr/>
        </p:nvSpPr>
        <p:spPr>
          <a:xfrm>
            <a:off x="7715172" y="4725392"/>
            <a:ext cx="915173" cy="13951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0" name="Ligne"/>
          <p:cNvSpPr/>
          <p:nvPr/>
        </p:nvSpPr>
        <p:spPr>
          <a:xfrm flipH="1" flipV="1">
            <a:off x="8622798" y="5466401"/>
            <a:ext cx="964027" cy="26869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1" name="Ligne"/>
          <p:cNvSpPr/>
          <p:nvPr/>
        </p:nvSpPr>
        <p:spPr>
          <a:xfrm flipV="1">
            <a:off x="5870140" y="6085344"/>
            <a:ext cx="272055" cy="272055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2" name="Ligne"/>
          <p:cNvSpPr/>
          <p:nvPr/>
        </p:nvSpPr>
        <p:spPr>
          <a:xfrm flipH="1" flipV="1">
            <a:off x="4772713" y="5322131"/>
            <a:ext cx="697195" cy="122189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3" name="Ligne"/>
          <p:cNvSpPr/>
          <p:nvPr/>
        </p:nvSpPr>
        <p:spPr>
          <a:xfrm flipV="1">
            <a:off x="2378698" y="5195131"/>
            <a:ext cx="1101543" cy="81123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4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REPERAGE METRO-10.jpg" descr="REPERAGE METRO-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939" y="1614073"/>
            <a:ext cx="10085574" cy="672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Ligne"/>
          <p:cNvSpPr/>
          <p:nvPr/>
        </p:nvSpPr>
        <p:spPr>
          <a:xfrm flipH="1">
            <a:off x="10031373" y="1183244"/>
            <a:ext cx="1164981" cy="3902356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8" name="Rayon rempli"/>
          <p:cNvSpPr txBox="1"/>
          <p:nvPr/>
        </p:nvSpPr>
        <p:spPr>
          <a:xfrm>
            <a:off x="10277275" y="738110"/>
            <a:ext cx="1784577" cy="29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Rayon rempli</a:t>
            </a:r>
          </a:p>
        </p:txBody>
      </p:sp>
      <p:sp>
        <p:nvSpPr>
          <p:cNvPr id="249" name="Ovale"/>
          <p:cNvSpPr/>
          <p:nvPr/>
        </p:nvSpPr>
        <p:spPr>
          <a:xfrm>
            <a:off x="2889172" y="6320559"/>
            <a:ext cx="1721077" cy="1603475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0" name="Ovale"/>
          <p:cNvSpPr/>
          <p:nvPr/>
        </p:nvSpPr>
        <p:spPr>
          <a:xfrm>
            <a:off x="9315372" y="5042842"/>
            <a:ext cx="1150222" cy="13951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1" name="Ligne"/>
          <p:cNvSpPr/>
          <p:nvPr/>
        </p:nvSpPr>
        <p:spPr>
          <a:xfrm flipH="1">
            <a:off x="4553390" y="5833721"/>
            <a:ext cx="4738326" cy="968785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2" name="Ovale"/>
          <p:cNvSpPr/>
          <p:nvPr/>
        </p:nvSpPr>
        <p:spPr>
          <a:xfrm>
            <a:off x="5328187" y="4301259"/>
            <a:ext cx="1721078" cy="1603475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3" name="Ligne"/>
          <p:cNvSpPr/>
          <p:nvPr/>
        </p:nvSpPr>
        <p:spPr>
          <a:xfrm>
            <a:off x="6079283" y="1362185"/>
            <a:ext cx="218886" cy="2934676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4" name="Caddie + Faux client de dos ?"/>
          <p:cNvSpPr txBox="1"/>
          <p:nvPr/>
        </p:nvSpPr>
        <p:spPr>
          <a:xfrm>
            <a:off x="5082975" y="865110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Caddie + Faux client de dos ?</a:t>
            </a:r>
          </a:p>
        </p:txBody>
      </p:sp>
      <p:sp>
        <p:nvSpPr>
          <p:cNvPr id="255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REPERAGE METRO-11.jpg" descr="REPERAGE METRO-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433" y="685800"/>
            <a:ext cx="5353547" cy="802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Ligne"/>
          <p:cNvSpPr/>
          <p:nvPr/>
        </p:nvSpPr>
        <p:spPr>
          <a:xfrm flipH="1">
            <a:off x="8450520" y="1183244"/>
            <a:ext cx="2745835" cy="4913842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9" name="Caddie un peu plus rempli."/>
          <p:cNvSpPr txBox="1"/>
          <p:nvPr/>
        </p:nvSpPr>
        <p:spPr>
          <a:xfrm>
            <a:off x="10277275" y="661910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Caddie un peu plus rempli.</a:t>
            </a:r>
          </a:p>
        </p:txBody>
      </p:sp>
      <p:sp>
        <p:nvSpPr>
          <p:cNvPr id="260" name="Ovale"/>
          <p:cNvSpPr/>
          <p:nvPr/>
        </p:nvSpPr>
        <p:spPr>
          <a:xfrm>
            <a:off x="4395500" y="5525442"/>
            <a:ext cx="4669412" cy="383669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1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REPERAGE METRO-12.jpg" descr="REPERAGE METRO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885" y="1737591"/>
            <a:ext cx="9413030" cy="6278418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Pour moi c’est pas mal, à voir si vous avez des commentaires"/>
          <p:cNvSpPr txBox="1"/>
          <p:nvPr/>
        </p:nvSpPr>
        <p:spPr>
          <a:xfrm>
            <a:off x="5610111" y="779462"/>
            <a:ext cx="1784578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Pour moi c’est pas mal, à voir si vous avez des commentaires</a:t>
            </a:r>
          </a:p>
        </p:txBody>
      </p:sp>
      <p:sp>
        <p:nvSpPr>
          <p:cNvPr id="265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REPERAGE METRO-1-2.jpg" descr="REPERAGE METRO-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757" y="1363990"/>
            <a:ext cx="10533286" cy="7025620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Ligne"/>
          <p:cNvSpPr/>
          <p:nvPr/>
        </p:nvSpPr>
        <p:spPr>
          <a:xfrm flipH="1">
            <a:off x="10587395" y="1183244"/>
            <a:ext cx="608960" cy="2501139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9" name="Possibilité de rapprocher exceptionnellement la table de droite vers la gauche?"/>
          <p:cNvSpPr txBox="1"/>
          <p:nvPr/>
        </p:nvSpPr>
        <p:spPr>
          <a:xfrm>
            <a:off x="10264575" y="217410"/>
            <a:ext cx="1784577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Possibilité de rapprocher exceptionnellement la table de droite vers la gauche?</a:t>
            </a:r>
          </a:p>
        </p:txBody>
      </p:sp>
      <p:sp>
        <p:nvSpPr>
          <p:cNvPr id="270" name="Ovale"/>
          <p:cNvSpPr/>
          <p:nvPr/>
        </p:nvSpPr>
        <p:spPr>
          <a:xfrm>
            <a:off x="9165789" y="3658542"/>
            <a:ext cx="3179047" cy="480065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1" name="Flèche"/>
          <p:cNvSpPr/>
          <p:nvPr/>
        </p:nvSpPr>
        <p:spPr>
          <a:xfrm>
            <a:off x="8073181" y="5232400"/>
            <a:ext cx="21845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37" y="14256"/>
                </a:moveTo>
                <a:lnTo>
                  <a:pt x="8037" y="21600"/>
                </a:lnTo>
                <a:lnTo>
                  <a:pt x="0" y="10800"/>
                </a:lnTo>
                <a:lnTo>
                  <a:pt x="8037" y="0"/>
                </a:lnTo>
                <a:lnTo>
                  <a:pt x="8037" y="7344"/>
                </a:lnTo>
                <a:lnTo>
                  <a:pt x="21600" y="7344"/>
                </a:lnTo>
                <a:lnTo>
                  <a:pt x="21600" y="14256"/>
                </a:ln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2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REPERAGE METRO-14.jpg" descr="REPERAGE METRO-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160" y="1450866"/>
            <a:ext cx="10272786" cy="6851868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Ligne"/>
          <p:cNvSpPr/>
          <p:nvPr/>
        </p:nvSpPr>
        <p:spPr>
          <a:xfrm flipH="1">
            <a:off x="7796173" y="1183244"/>
            <a:ext cx="3400182" cy="3796043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6" name="Client avec caddie de dos?"/>
          <p:cNvSpPr txBox="1"/>
          <p:nvPr/>
        </p:nvSpPr>
        <p:spPr>
          <a:xfrm>
            <a:off x="10277275" y="661910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Client avec caddie de dos?</a:t>
            </a:r>
          </a:p>
        </p:txBody>
      </p:sp>
      <p:sp>
        <p:nvSpPr>
          <p:cNvPr id="277" name="Ovale"/>
          <p:cNvSpPr/>
          <p:nvPr/>
        </p:nvSpPr>
        <p:spPr>
          <a:xfrm>
            <a:off x="5927289" y="4928542"/>
            <a:ext cx="2677695" cy="13951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8" name="METRO LA CHAPELLE"/>
          <p:cNvSpPr txBox="1"/>
          <p:nvPr/>
        </p:nvSpPr>
        <p:spPr>
          <a:xfrm>
            <a:off x="10257170" y="9196685"/>
            <a:ext cx="2458273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LA CHAPELLE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REPERAGE METRO-16.jpg" descr="REPERAGE METRO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028" y="1588280"/>
            <a:ext cx="9860744" cy="6577040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Ligne"/>
          <p:cNvSpPr/>
          <p:nvPr/>
        </p:nvSpPr>
        <p:spPr>
          <a:xfrm flipH="1">
            <a:off x="9692442" y="1183244"/>
            <a:ext cx="1503913" cy="2857583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82" name="Rayon rempli si c’est possible?"/>
          <p:cNvSpPr txBox="1"/>
          <p:nvPr/>
        </p:nvSpPr>
        <p:spPr>
          <a:xfrm>
            <a:off x="10277275" y="661910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Rayon rempli si c’est possible?</a:t>
            </a:r>
          </a:p>
        </p:txBody>
      </p:sp>
      <p:sp>
        <p:nvSpPr>
          <p:cNvPr id="283" name="Ovale"/>
          <p:cNvSpPr/>
          <p:nvPr/>
        </p:nvSpPr>
        <p:spPr>
          <a:xfrm>
            <a:off x="8352989" y="4026842"/>
            <a:ext cx="2677695" cy="342711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84" name="METRO LA CHAPELLE"/>
          <p:cNvSpPr txBox="1"/>
          <p:nvPr/>
        </p:nvSpPr>
        <p:spPr>
          <a:xfrm>
            <a:off x="10257170" y="9196685"/>
            <a:ext cx="2458273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LA CHAPELLE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pérage"/>
          <p:cNvSpPr txBox="1"/>
          <p:nvPr/>
        </p:nvSpPr>
        <p:spPr>
          <a:xfrm>
            <a:off x="-1515134" y="3814762"/>
            <a:ext cx="16035068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30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Repérage </a:t>
            </a:r>
          </a:p>
        </p:txBody>
      </p:sp>
      <p:sp>
        <p:nvSpPr>
          <p:cNvPr id="123" name="METRO Nanterre / METRO La Chapelle"/>
          <p:cNvSpPr txBox="1"/>
          <p:nvPr/>
        </p:nvSpPr>
        <p:spPr>
          <a:xfrm>
            <a:off x="-1515134" y="4576762"/>
            <a:ext cx="16035068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30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 / METRO La Chapelle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ommentaires de préparation des rayons."/>
          <p:cNvSpPr txBox="1"/>
          <p:nvPr/>
        </p:nvSpPr>
        <p:spPr>
          <a:xfrm>
            <a:off x="-1515134" y="4576762"/>
            <a:ext cx="16035068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30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Commentaires de préparation des rayons.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Exemple Lumiere.jpg" descr="Exemple Lumie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077" y="1932895"/>
            <a:ext cx="8938646" cy="5887810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Ovale"/>
          <p:cNvSpPr/>
          <p:nvPr/>
        </p:nvSpPr>
        <p:spPr>
          <a:xfrm>
            <a:off x="6997700" y="3200400"/>
            <a:ext cx="1450182" cy="139442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3" name="Ligne"/>
          <p:cNvSpPr/>
          <p:nvPr/>
        </p:nvSpPr>
        <p:spPr>
          <a:xfrm flipV="1">
            <a:off x="8153399" y="1844379"/>
            <a:ext cx="1495722" cy="1495722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4" name="Remplir le rayon jusqu’en haut"/>
          <p:cNvSpPr txBox="1"/>
          <p:nvPr/>
        </p:nvSpPr>
        <p:spPr>
          <a:xfrm>
            <a:off x="1685266" y="1452562"/>
            <a:ext cx="16035068" cy="29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Remplir le rayon jusqu’en haut</a:t>
            </a:r>
          </a:p>
        </p:txBody>
      </p:sp>
      <p:sp>
        <p:nvSpPr>
          <p:cNvPr id="135" name="Ovale"/>
          <p:cNvSpPr/>
          <p:nvPr/>
        </p:nvSpPr>
        <p:spPr>
          <a:xfrm>
            <a:off x="9809977" y="4774877"/>
            <a:ext cx="1721078" cy="352072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6" name="Ligne"/>
          <p:cNvSpPr/>
          <p:nvPr/>
        </p:nvSpPr>
        <p:spPr>
          <a:xfrm flipV="1">
            <a:off x="10909299" y="4324077"/>
            <a:ext cx="581796" cy="581796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7" name="Carton + dernier carton dessus ouvert pour laisser apparaitre le produit"/>
          <p:cNvSpPr txBox="1"/>
          <p:nvPr/>
        </p:nvSpPr>
        <p:spPr>
          <a:xfrm>
            <a:off x="11020857" y="3521372"/>
            <a:ext cx="1784577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Carton + dernier carton dessus ouvert pour laisser apparaitre le produit</a:t>
            </a:r>
          </a:p>
        </p:txBody>
      </p:sp>
      <p:sp>
        <p:nvSpPr>
          <p:cNvPr id="138" name="Carton + dernier carton dessus ouvert pour laisser apparaitre le produit"/>
          <p:cNvSpPr txBox="1"/>
          <p:nvPr/>
        </p:nvSpPr>
        <p:spPr>
          <a:xfrm>
            <a:off x="98857" y="3889672"/>
            <a:ext cx="1784577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Carton + dernier carton dessus ouvert pour laisser apparaitre le produit</a:t>
            </a:r>
          </a:p>
        </p:txBody>
      </p:sp>
      <p:sp>
        <p:nvSpPr>
          <p:cNvPr id="139" name="Ovale"/>
          <p:cNvSpPr/>
          <p:nvPr/>
        </p:nvSpPr>
        <p:spPr>
          <a:xfrm>
            <a:off x="1371600" y="4863777"/>
            <a:ext cx="1618705" cy="352072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0" name="Ligne"/>
          <p:cNvSpPr/>
          <p:nvPr/>
        </p:nvSpPr>
        <p:spPr>
          <a:xfrm flipH="1" flipV="1">
            <a:off x="1036065" y="4658593"/>
            <a:ext cx="500635" cy="983880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1" name="Ovale"/>
          <p:cNvSpPr/>
          <p:nvPr/>
        </p:nvSpPr>
        <p:spPr>
          <a:xfrm>
            <a:off x="6993929" y="4605635"/>
            <a:ext cx="958653" cy="73977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2" name="Ovale"/>
          <p:cNvSpPr/>
          <p:nvPr/>
        </p:nvSpPr>
        <p:spPr>
          <a:xfrm>
            <a:off x="3945366" y="3660675"/>
            <a:ext cx="958652" cy="172978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3" name="Ligne"/>
          <p:cNvSpPr/>
          <p:nvPr/>
        </p:nvSpPr>
        <p:spPr>
          <a:xfrm flipV="1">
            <a:off x="4368799" y="1738213"/>
            <a:ext cx="1" cy="1906687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4" name="Placé un caddie plein avec qqun de dos"/>
          <p:cNvSpPr txBox="1"/>
          <p:nvPr/>
        </p:nvSpPr>
        <p:spPr>
          <a:xfrm>
            <a:off x="3476511" y="1109662"/>
            <a:ext cx="1784578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Placé un caddie plein avec qqun de dos</a:t>
            </a:r>
          </a:p>
        </p:txBody>
      </p:sp>
      <p:sp>
        <p:nvSpPr>
          <p:cNvPr id="145" name="Ovale"/>
          <p:cNvSpPr/>
          <p:nvPr/>
        </p:nvSpPr>
        <p:spPr>
          <a:xfrm>
            <a:off x="8421934" y="5875635"/>
            <a:ext cx="1320553" cy="960537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6" name="Ligne"/>
          <p:cNvSpPr/>
          <p:nvPr/>
        </p:nvSpPr>
        <p:spPr>
          <a:xfrm>
            <a:off x="7789866" y="5237166"/>
            <a:ext cx="767355" cy="767355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7" name="Ovale"/>
          <p:cNvSpPr/>
          <p:nvPr/>
        </p:nvSpPr>
        <p:spPr>
          <a:xfrm>
            <a:off x="5785493" y="3401020"/>
            <a:ext cx="958653" cy="172978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8" name="Ligne"/>
          <p:cNvSpPr/>
          <p:nvPr/>
        </p:nvSpPr>
        <p:spPr>
          <a:xfrm flipV="1">
            <a:off x="6222999" y="1745062"/>
            <a:ext cx="1" cy="1694355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9" name="Produit visible si possible"/>
          <p:cNvSpPr txBox="1"/>
          <p:nvPr/>
        </p:nvSpPr>
        <p:spPr>
          <a:xfrm>
            <a:off x="5330711" y="1249362"/>
            <a:ext cx="1784578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Produit visible si possible</a:t>
            </a:r>
          </a:p>
        </p:txBody>
      </p:sp>
      <p:sp>
        <p:nvSpPr>
          <p:cNvPr id="150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REPERAGE METRO-1.jpg" descr="REPERAGE METRO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660" y="525764"/>
            <a:ext cx="5644728" cy="8462959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Ovale"/>
          <p:cNvSpPr/>
          <p:nvPr/>
        </p:nvSpPr>
        <p:spPr>
          <a:xfrm>
            <a:off x="4310877" y="2307952"/>
            <a:ext cx="2856640" cy="277594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4" name="Ligne"/>
          <p:cNvSpPr/>
          <p:nvPr/>
        </p:nvSpPr>
        <p:spPr>
          <a:xfrm flipH="1" flipV="1">
            <a:off x="3378026" y="2923815"/>
            <a:ext cx="952674" cy="76285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5" name="Placer un produit sympa à mettre en avant"/>
          <p:cNvSpPr txBox="1"/>
          <p:nvPr/>
        </p:nvSpPr>
        <p:spPr>
          <a:xfrm>
            <a:off x="1648257" y="2225972"/>
            <a:ext cx="1784577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Placer un produit sympa à mettre en avant</a:t>
            </a:r>
          </a:p>
        </p:txBody>
      </p:sp>
      <p:sp>
        <p:nvSpPr>
          <p:cNvPr id="156" name="Cercle"/>
          <p:cNvSpPr/>
          <p:nvPr/>
        </p:nvSpPr>
        <p:spPr>
          <a:xfrm>
            <a:off x="3129777" y="5066977"/>
            <a:ext cx="2856640" cy="2852292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7" name="Ligne"/>
          <p:cNvSpPr/>
          <p:nvPr/>
        </p:nvSpPr>
        <p:spPr>
          <a:xfrm flipH="1" flipV="1">
            <a:off x="2654126" y="4638315"/>
            <a:ext cx="952674" cy="76285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8" name="Placer un produit sans contenant plastique"/>
          <p:cNvSpPr txBox="1"/>
          <p:nvPr/>
        </p:nvSpPr>
        <p:spPr>
          <a:xfrm>
            <a:off x="1318057" y="3940472"/>
            <a:ext cx="1784577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Placer un produit sans contenant plastique</a:t>
            </a:r>
          </a:p>
        </p:txBody>
      </p:sp>
      <p:sp>
        <p:nvSpPr>
          <p:cNvPr id="159" name="Ovale"/>
          <p:cNvSpPr/>
          <p:nvPr/>
        </p:nvSpPr>
        <p:spPr>
          <a:xfrm>
            <a:off x="4933177" y="7507312"/>
            <a:ext cx="2200903" cy="2101057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0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REPERAGE METRO-2.jpg" descr="REPERAGE METRO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235" y="845529"/>
            <a:ext cx="5377653" cy="8062542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Ovale"/>
          <p:cNvSpPr/>
          <p:nvPr/>
        </p:nvSpPr>
        <p:spPr>
          <a:xfrm>
            <a:off x="3536177" y="5152752"/>
            <a:ext cx="4970048" cy="352955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4" name="Ligne"/>
          <p:cNvSpPr/>
          <p:nvPr/>
        </p:nvSpPr>
        <p:spPr>
          <a:xfrm flipH="1" flipV="1">
            <a:off x="2603326" y="5768615"/>
            <a:ext cx="952674" cy="762858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5" name="Mettre le produit que vous voulez en avant"/>
          <p:cNvSpPr txBox="1"/>
          <p:nvPr/>
        </p:nvSpPr>
        <p:spPr>
          <a:xfrm>
            <a:off x="1381557" y="51261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Mettre le produit que vous voulez en avant</a:t>
            </a:r>
          </a:p>
        </p:txBody>
      </p:sp>
      <p:sp>
        <p:nvSpPr>
          <p:cNvPr id="166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REPERAGE METRO-3.jpg" descr="REPERAGE METRO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854" y="1753167"/>
            <a:ext cx="9366326" cy="6247266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Ovale"/>
          <p:cNvSpPr/>
          <p:nvPr/>
        </p:nvSpPr>
        <p:spPr>
          <a:xfrm>
            <a:off x="1212077" y="1482452"/>
            <a:ext cx="4223030" cy="321940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0" name="Ligne"/>
          <p:cNvSpPr/>
          <p:nvPr/>
        </p:nvSpPr>
        <p:spPr>
          <a:xfrm flipH="1" flipV="1">
            <a:off x="952327" y="1272815"/>
            <a:ext cx="775614" cy="775615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1" name="Retirer tout les panneaux du plafond"/>
          <p:cNvSpPr txBox="1"/>
          <p:nvPr/>
        </p:nvSpPr>
        <p:spPr>
          <a:xfrm>
            <a:off x="-136725" y="7192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Retirer tout les panneaux du plafond</a:t>
            </a:r>
          </a:p>
        </p:txBody>
      </p:sp>
      <p:sp>
        <p:nvSpPr>
          <p:cNvPr id="172" name="Ovale"/>
          <p:cNvSpPr/>
          <p:nvPr/>
        </p:nvSpPr>
        <p:spPr>
          <a:xfrm>
            <a:off x="6533973" y="3430364"/>
            <a:ext cx="1249345" cy="122297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3" name="Ovale"/>
          <p:cNvSpPr/>
          <p:nvPr/>
        </p:nvSpPr>
        <p:spPr>
          <a:xfrm>
            <a:off x="6030190" y="4154859"/>
            <a:ext cx="597428" cy="57467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4" name="Ovale"/>
          <p:cNvSpPr/>
          <p:nvPr/>
        </p:nvSpPr>
        <p:spPr>
          <a:xfrm>
            <a:off x="5382490" y="4154859"/>
            <a:ext cx="597428" cy="574676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5" name="Ligne"/>
          <p:cNvSpPr/>
          <p:nvPr/>
        </p:nvSpPr>
        <p:spPr>
          <a:xfrm flipH="1" flipV="1">
            <a:off x="5114609" y="3938133"/>
            <a:ext cx="329584" cy="329584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6" name="Ovale"/>
          <p:cNvSpPr/>
          <p:nvPr/>
        </p:nvSpPr>
        <p:spPr>
          <a:xfrm>
            <a:off x="6533973" y="4738464"/>
            <a:ext cx="1589566" cy="1222971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7" name="Ligne"/>
          <p:cNvSpPr/>
          <p:nvPr/>
        </p:nvSpPr>
        <p:spPr>
          <a:xfrm flipH="1">
            <a:off x="7943379" y="1464775"/>
            <a:ext cx="1853676" cy="3528934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8" name="Placer qqn avec un caddie de dos ?"/>
          <p:cNvSpPr txBox="1"/>
          <p:nvPr/>
        </p:nvSpPr>
        <p:spPr>
          <a:xfrm>
            <a:off x="8842175" y="9478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Placer qqn avec un caddie de dos ?</a:t>
            </a:r>
          </a:p>
        </p:txBody>
      </p:sp>
      <p:sp>
        <p:nvSpPr>
          <p:cNvPr id="179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REPERAGE METRO-4.jpg" descr="REPERAGE METRO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983" y="751823"/>
            <a:ext cx="5346834" cy="8016337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Ovale"/>
          <p:cNvSpPr/>
          <p:nvPr/>
        </p:nvSpPr>
        <p:spPr>
          <a:xfrm>
            <a:off x="5618233" y="4801964"/>
            <a:ext cx="2530706" cy="264770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3" name="Ligne"/>
          <p:cNvSpPr/>
          <p:nvPr/>
        </p:nvSpPr>
        <p:spPr>
          <a:xfrm flipH="1">
            <a:off x="7828086" y="1464774"/>
            <a:ext cx="1968969" cy="3709017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4" name="Poisson plutôt que Homard"/>
          <p:cNvSpPr txBox="1"/>
          <p:nvPr/>
        </p:nvSpPr>
        <p:spPr>
          <a:xfrm>
            <a:off x="9096175" y="9478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Poisson plutôt que Homard</a:t>
            </a:r>
          </a:p>
        </p:txBody>
      </p:sp>
      <p:sp>
        <p:nvSpPr>
          <p:cNvPr id="185" name="Ovale"/>
          <p:cNvSpPr/>
          <p:nvPr/>
        </p:nvSpPr>
        <p:spPr>
          <a:xfrm>
            <a:off x="4139775" y="335255"/>
            <a:ext cx="5100620" cy="1672779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6" name="Ligne"/>
          <p:cNvSpPr/>
          <p:nvPr/>
        </p:nvSpPr>
        <p:spPr>
          <a:xfrm flipH="1">
            <a:off x="2163886" y="1261574"/>
            <a:ext cx="1968969" cy="3709017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7" name="Enlevez les panneaux du plafond?"/>
          <p:cNvSpPr txBox="1"/>
          <p:nvPr/>
        </p:nvSpPr>
        <p:spPr>
          <a:xfrm>
            <a:off x="1082475" y="50880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Enlevez les panneaux du plafond?</a:t>
            </a:r>
          </a:p>
        </p:txBody>
      </p:sp>
      <p:sp>
        <p:nvSpPr>
          <p:cNvPr id="188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REPERAGE METRO-5.jpg" descr="REPERAGE METRO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044" y="1658992"/>
            <a:ext cx="9648712" cy="6435616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Ovale"/>
          <p:cNvSpPr/>
          <p:nvPr/>
        </p:nvSpPr>
        <p:spPr>
          <a:xfrm>
            <a:off x="5834133" y="5170264"/>
            <a:ext cx="4296006" cy="264770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2" name="Ligne"/>
          <p:cNvSpPr/>
          <p:nvPr/>
        </p:nvSpPr>
        <p:spPr>
          <a:xfrm flipH="1">
            <a:off x="7828086" y="1464774"/>
            <a:ext cx="1968969" cy="3709017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3" name="Assortiments de fromages sans plastique?"/>
          <p:cNvSpPr txBox="1"/>
          <p:nvPr/>
        </p:nvSpPr>
        <p:spPr>
          <a:xfrm>
            <a:off x="9146975" y="871606"/>
            <a:ext cx="1784577" cy="60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Assortiments de fromages sans plastique?</a:t>
            </a:r>
          </a:p>
        </p:txBody>
      </p:sp>
      <p:sp>
        <p:nvSpPr>
          <p:cNvPr id="194" name="Ovale"/>
          <p:cNvSpPr/>
          <p:nvPr/>
        </p:nvSpPr>
        <p:spPr>
          <a:xfrm>
            <a:off x="3422572" y="3189064"/>
            <a:ext cx="2872167" cy="2647703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5" name="Ligne"/>
          <p:cNvSpPr/>
          <p:nvPr/>
        </p:nvSpPr>
        <p:spPr>
          <a:xfrm flipH="1">
            <a:off x="5351586" y="1483130"/>
            <a:ext cx="806919" cy="1823761"/>
          </a:xfrm>
          <a:prstGeom prst="line">
            <a:avLst/>
          </a:pr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6" name="Caddie + Faux client de dos ?"/>
          <p:cNvSpPr txBox="1"/>
          <p:nvPr/>
        </p:nvSpPr>
        <p:spPr>
          <a:xfrm>
            <a:off x="5502075" y="808106"/>
            <a:ext cx="1784577" cy="447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lvl="1" defTabSz="821531">
              <a:defRPr sz="1000" b="0"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Caddie + Faux client de dos ?</a:t>
            </a:r>
          </a:p>
        </p:txBody>
      </p:sp>
      <p:sp>
        <p:nvSpPr>
          <p:cNvPr id="197" name="METRO NANTERRE"/>
          <p:cNvSpPr txBox="1"/>
          <p:nvPr/>
        </p:nvSpPr>
        <p:spPr>
          <a:xfrm>
            <a:off x="10510575" y="9196685"/>
            <a:ext cx="2204868" cy="371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500" b="0"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METRO NANTERRE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Microsoft Office PowerPoint</Application>
  <PresentationFormat>Personnalisé</PresentationFormat>
  <Paragraphs>48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Helvetica Light</vt:lpstr>
      <vt:lpstr>Helvetica Neue</vt:lpstr>
      <vt:lpstr>Helvetica Neue Light</vt:lpstr>
      <vt:lpstr>Helvetica Neue Medium</vt:lpstr>
      <vt:lpstr>Helvetica Neue Thin</vt:lpstr>
      <vt:lpstr>Montserrat Bold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Aude Gilabert</cp:lastModifiedBy>
  <cp:revision>1</cp:revision>
  <dcterms:modified xsi:type="dcterms:W3CDTF">2020-01-28T15:30:33Z</dcterms:modified>
</cp:coreProperties>
</file>