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2"/>
  </p:notesMasterIdLst>
  <p:sldIdLst>
    <p:sldId id="258" r:id="rId5"/>
    <p:sldId id="2144" r:id="rId6"/>
    <p:sldId id="2151" r:id="rId7"/>
    <p:sldId id="2157" r:id="rId8"/>
    <p:sldId id="2160" r:id="rId9"/>
    <p:sldId id="2162" r:id="rId10"/>
    <p:sldId id="271" r:id="rId11"/>
  </p:sldIdLst>
  <p:sldSz cx="12192000" cy="6858000"/>
  <p:notesSz cx="6797675" cy="9926638"/>
  <p:embeddedFontLst>
    <p:embeddedFont>
      <p:font typeface="Avenir Next LT Pro" panose="020B0504020202020204" pitchFamily="34" charset="0"/>
      <p:regular r:id="rId13"/>
      <p:bold r:id="rId14"/>
      <p:italic r:id="rId15"/>
      <p:boldItalic r:id="rId16"/>
    </p:embeddedFont>
    <p:embeddedFont>
      <p:font typeface="CA Metro" panose="020B0604020202020204" charset="0"/>
      <p:regular r:id="rId17"/>
      <p:bold r:id="rId18"/>
    </p:embeddedFont>
    <p:embeddedFont>
      <p:font typeface="Helvetica" panose="020B0604020202020204" pitchFamily="34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600"/>
    <a:srgbClr val="00B050"/>
    <a:srgbClr val="FF0000"/>
    <a:srgbClr val="FFFFFF"/>
    <a:srgbClr val="004282"/>
    <a:srgbClr val="292929"/>
    <a:srgbClr val="FF9900"/>
    <a:srgbClr val="002B69"/>
    <a:srgbClr val="5D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5" autoAdjust="0"/>
    <p:restoredTop sz="94576" autoAdjust="0"/>
  </p:normalViewPr>
  <p:slideViewPr>
    <p:cSldViewPr snapToGrid="0">
      <p:cViewPr>
        <p:scale>
          <a:sx n="73" d="100"/>
          <a:sy n="73" d="100"/>
        </p:scale>
        <p:origin x="1306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venir Next LT Pro" panose="020B05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venir Next LT Pro" panose="020B0504020202020204" pitchFamily="34" charset="0"/>
              </a:defRPr>
            </a:lvl1pPr>
          </a:lstStyle>
          <a:p>
            <a:fld id="{B84EF604-7521-4278-9F04-D28BB98F1029}" type="datetimeFigureOut">
              <a:rPr lang="fr-FR" smtClean="0"/>
              <a:pPr/>
              <a:t>03/10/2024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venir Next LT Pro" panose="020B05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venir Next LT Pro" panose="020B0504020202020204" pitchFamily="34" charset="0"/>
              </a:defRPr>
            </a:lvl1pPr>
          </a:lstStyle>
          <a:p>
            <a:fld id="{B113B0AC-776F-4213-B70C-F56AC74C9D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31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99E95-EA5A-45D5-834C-2185E1E38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035" y="820190"/>
            <a:ext cx="9254765" cy="537556"/>
          </a:xfrm>
        </p:spPr>
        <p:txBody>
          <a:bodyPr/>
          <a:lstStyle>
            <a:lvl1pPr algn="r">
              <a:defRPr>
                <a:latin typeface="Avenir Next LT Pro" panose="020B0504020202020204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5A32BD-7BE4-4129-B440-2D8627960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1pPr>
            <a:lvl2pPr marL="6858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2pPr>
            <a:lvl3pPr marL="11430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3pPr>
            <a:lvl4pPr marL="16002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4pPr>
            <a:lvl5pPr marL="20574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Freihandform: Form 9">
            <a:extLst>
              <a:ext uri="{FF2B5EF4-FFF2-40B4-BE49-F238E27FC236}">
                <a16:creationId xmlns:a16="http://schemas.microsoft.com/office/drawing/2014/main" id="{BEDCCF9F-B94C-4495-9299-F2524924FC5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0" y="-3278"/>
            <a:ext cx="5811748" cy="1419332"/>
          </a:xfrm>
          <a:custGeom>
            <a:avLst/>
            <a:gdLst>
              <a:gd name="connsiteX0" fmla="*/ 1843678 w 1843678"/>
              <a:gd name="connsiteY0" fmla="*/ 0 h 528810"/>
              <a:gd name="connsiteX1" fmla="*/ 1843678 w 1843678"/>
              <a:gd name="connsiteY1" fmla="*/ 528810 h 528810"/>
              <a:gd name="connsiteX2" fmla="*/ 0 w 1843678"/>
              <a:gd name="connsiteY2" fmla="*/ 528810 h 52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678" h="528810">
                <a:moveTo>
                  <a:pt x="1843678" y="0"/>
                </a:moveTo>
                <a:lnTo>
                  <a:pt x="1843678" y="528810"/>
                </a:lnTo>
                <a:lnTo>
                  <a:pt x="0" y="528810"/>
                </a:lnTo>
                <a:close/>
              </a:path>
            </a:pathLst>
          </a:custGeom>
          <a:solidFill>
            <a:srgbClr val="00428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 dirty="0">
              <a:latin typeface="Avenir Next LT Pro" panose="020B0504020202020204" pitchFamily="34" charset="0"/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F404A04-4135-4188-9CA8-1D25C89F84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700000">
            <a:off x="47835" y="379761"/>
            <a:ext cx="3067596" cy="437574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fr-FR"/>
              <a:t>#modifiez</a:t>
            </a:r>
          </a:p>
        </p:txBody>
      </p:sp>
      <p:sp>
        <p:nvSpPr>
          <p:cNvPr id="9" name="Freihandform: Form 18">
            <a:extLst>
              <a:ext uri="{FF2B5EF4-FFF2-40B4-BE49-F238E27FC236}">
                <a16:creationId xmlns:a16="http://schemas.microsoft.com/office/drawing/2014/main" id="{89C75635-2DAE-40A1-82F0-947E17A7474E}"/>
              </a:ext>
            </a:extLst>
          </p:cNvPr>
          <p:cNvSpPr>
            <a:spLocks/>
          </p:cNvSpPr>
          <p:nvPr userDrawn="1"/>
        </p:nvSpPr>
        <p:spPr bwMode="auto">
          <a:xfrm>
            <a:off x="9070109" y="5957454"/>
            <a:ext cx="3121891" cy="900545"/>
          </a:xfrm>
          <a:custGeom>
            <a:avLst/>
            <a:gdLst>
              <a:gd name="connsiteX0" fmla="*/ 2956234 w 2956234"/>
              <a:gd name="connsiteY0" fmla="*/ 0 h 847102"/>
              <a:gd name="connsiteX1" fmla="*/ 2956234 w 2956234"/>
              <a:gd name="connsiteY1" fmla="*/ 847102 h 847102"/>
              <a:gd name="connsiteX2" fmla="*/ 0 w 2956234"/>
              <a:gd name="connsiteY2" fmla="*/ 847102 h 84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6234" h="847102">
                <a:moveTo>
                  <a:pt x="2956234" y="0"/>
                </a:moveTo>
                <a:lnTo>
                  <a:pt x="2956234" y="847102"/>
                </a:lnTo>
                <a:lnTo>
                  <a:pt x="0" y="847102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 dirty="0">
              <a:latin typeface="Avenir Next LT Pro" panose="020B0504020202020204" pitchFamily="34" charset="0"/>
            </a:endParaRP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07425B69-6C68-4097-9AB8-A0BF4156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7920" y="6492876"/>
            <a:ext cx="676584" cy="365125"/>
          </a:xfrm>
        </p:spPr>
        <p:txBody>
          <a:bodyPr/>
          <a:lstStyle/>
          <a:p>
            <a:fld id="{6A3E7241-16CC-4146-9BD5-AEC56D02ABBB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7B2D219-D5A6-A1C4-9AE2-5CCC9FDDF2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0036" y="5665262"/>
            <a:ext cx="988576" cy="84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1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kro final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04257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03/10/2024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56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18">
            <a:extLst>
              <a:ext uri="{FF2B5EF4-FFF2-40B4-BE49-F238E27FC236}">
                <a16:creationId xmlns:a16="http://schemas.microsoft.com/office/drawing/2014/main" id="{C8B4BE4E-AAEF-4AD2-BAF8-09809628EA53}"/>
              </a:ext>
            </a:extLst>
          </p:cNvPr>
          <p:cNvSpPr>
            <a:spLocks/>
          </p:cNvSpPr>
          <p:nvPr userDrawn="1"/>
        </p:nvSpPr>
        <p:spPr bwMode="auto">
          <a:xfrm>
            <a:off x="9070109" y="5957454"/>
            <a:ext cx="3121891" cy="900545"/>
          </a:xfrm>
          <a:custGeom>
            <a:avLst/>
            <a:gdLst>
              <a:gd name="connsiteX0" fmla="*/ 2956234 w 2956234"/>
              <a:gd name="connsiteY0" fmla="*/ 0 h 847102"/>
              <a:gd name="connsiteX1" fmla="*/ 2956234 w 2956234"/>
              <a:gd name="connsiteY1" fmla="*/ 847102 h 847102"/>
              <a:gd name="connsiteX2" fmla="*/ 0 w 2956234"/>
              <a:gd name="connsiteY2" fmla="*/ 847102 h 84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6234" h="847102">
                <a:moveTo>
                  <a:pt x="2956234" y="0"/>
                </a:moveTo>
                <a:lnTo>
                  <a:pt x="2956234" y="847102"/>
                </a:lnTo>
                <a:lnTo>
                  <a:pt x="0" y="847102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 dirty="0">
              <a:latin typeface="Avenir Next LT Pro" panose="020B05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C5ACD78-595F-468B-AD32-9316383B6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1900967-DE7C-430E-AEF5-2974312C6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‹N°›</a:t>
            </a:fld>
            <a:endParaRPr lang="de-D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E78582-EFF8-4078-A0E8-6E01FA89DA4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Confidentiel|   </a:t>
            </a:r>
            <a:fld id="{FC89AA29-A18B-45E6-A6DD-E693AF6AAD3A}" type="datetimeFigureOut">
              <a:rPr lang="de-DE" smtClean="0"/>
              <a:pPr/>
              <a:t>03.10.2024</a:t>
            </a:fld>
            <a:endParaRPr lang="de-DE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AE42FA1F-E4D2-48B3-9997-8B04AC969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1pPr>
            <a:lvl2pPr marL="6858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2pPr>
            <a:lvl3pPr marL="11430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3pPr>
            <a:lvl4pPr marL="16002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4pPr>
            <a:lvl5pPr marL="20574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pic>
        <p:nvPicPr>
          <p:cNvPr id="5" name="Image 4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65C8357-D13E-CBF6-0596-8C7E0F1914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5260" y="5634713"/>
            <a:ext cx="988576" cy="84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1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etro title she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harrette à bras, chaussures, panier, transport&#10;&#10;Description générée automatiquement">
            <a:extLst>
              <a:ext uri="{FF2B5EF4-FFF2-40B4-BE49-F238E27FC236}">
                <a16:creationId xmlns:a16="http://schemas.microsoft.com/office/drawing/2014/main" id="{01357DFE-C500-2A30-F1FD-A5A25CC0D2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275329"/>
          </a:xfrm>
          <a:prstGeom prst="rect">
            <a:avLst/>
          </a:prstGeom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E0BCB9D1-D1CD-401F-99FD-1C7A59FE932A}"/>
              </a:ext>
            </a:extLst>
          </p:cNvPr>
          <p:cNvSpPr>
            <a:spLocks/>
          </p:cNvSpPr>
          <p:nvPr userDrawn="1"/>
        </p:nvSpPr>
        <p:spPr bwMode="auto">
          <a:xfrm>
            <a:off x="0" y="1823701"/>
            <a:ext cx="12192000" cy="5034300"/>
          </a:xfrm>
          <a:custGeom>
            <a:avLst/>
            <a:gdLst>
              <a:gd name="connsiteX0" fmla="*/ 12192000 w 12192000"/>
              <a:gd name="connsiteY0" fmla="*/ 0 h 5034300"/>
              <a:gd name="connsiteX1" fmla="*/ 12192000 w 12192000"/>
              <a:gd name="connsiteY1" fmla="*/ 5034300 h 5034300"/>
              <a:gd name="connsiteX2" fmla="*/ 0 w 12192000"/>
              <a:gd name="connsiteY2" fmla="*/ 5034300 h 5034300"/>
              <a:gd name="connsiteX3" fmla="*/ 0 w 12192000"/>
              <a:gd name="connsiteY3" fmla="*/ 3495827 h 503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34300">
                <a:moveTo>
                  <a:pt x="12192000" y="0"/>
                </a:moveTo>
                <a:lnTo>
                  <a:pt x="12192000" y="5034300"/>
                </a:lnTo>
                <a:lnTo>
                  <a:pt x="0" y="5034300"/>
                </a:lnTo>
                <a:lnTo>
                  <a:pt x="0" y="3495827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A6FAACFB-122C-4C31-B980-670C94BEA44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04376" y="4539125"/>
            <a:ext cx="5796501" cy="21003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45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TITRE PAGE</a:t>
            </a:r>
            <a:br>
              <a:rPr lang="de-DE"/>
            </a:br>
            <a:r>
              <a:rPr lang="de-DE"/>
              <a:t>VERSION 1</a:t>
            </a:r>
          </a:p>
        </p:txBody>
      </p:sp>
      <p:pic>
        <p:nvPicPr>
          <p:cNvPr id="3" name="Image 2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43FC18CA-8914-9163-5764-FD3892BC494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222" y="2318875"/>
            <a:ext cx="1749556" cy="14935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578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32913134-5769-4032-B519-54819F1CABD8}"/>
              </a:ext>
            </a:extLst>
          </p:cNvPr>
          <p:cNvSpPr>
            <a:spLocks/>
          </p:cNvSpPr>
          <p:nvPr userDrawn="1"/>
        </p:nvSpPr>
        <p:spPr bwMode="auto">
          <a:xfrm>
            <a:off x="0" y="1823701"/>
            <a:ext cx="12192000" cy="5034300"/>
          </a:xfrm>
          <a:custGeom>
            <a:avLst/>
            <a:gdLst>
              <a:gd name="connsiteX0" fmla="*/ 12192000 w 12192000"/>
              <a:gd name="connsiteY0" fmla="*/ 0 h 5034300"/>
              <a:gd name="connsiteX1" fmla="*/ 12192000 w 12192000"/>
              <a:gd name="connsiteY1" fmla="*/ 5034300 h 5034300"/>
              <a:gd name="connsiteX2" fmla="*/ 0 w 12192000"/>
              <a:gd name="connsiteY2" fmla="*/ 5034300 h 5034300"/>
              <a:gd name="connsiteX3" fmla="*/ 0 w 12192000"/>
              <a:gd name="connsiteY3" fmla="*/ 3495827 h 503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34300">
                <a:moveTo>
                  <a:pt x="12192000" y="0"/>
                </a:moveTo>
                <a:lnTo>
                  <a:pt x="12192000" y="5034300"/>
                </a:lnTo>
                <a:lnTo>
                  <a:pt x="0" y="5034300"/>
                </a:lnTo>
                <a:lnTo>
                  <a:pt x="0" y="3495827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CB03318-A36A-4728-AB14-B4B971797A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3929" y="0"/>
            <a:ext cx="12193576" cy="5321958"/>
          </a:xfrm>
          <a:custGeom>
            <a:avLst/>
            <a:gdLst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15587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59 h 5321958"/>
              <a:gd name="connsiteX6" fmla="*/ 0 w 12193576"/>
              <a:gd name="connsiteY6" fmla="*/ 5321958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5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7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80012 w 12193576"/>
              <a:gd name="connsiteY5" fmla="*/ 3801316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1316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8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170475 w 12193576"/>
              <a:gd name="connsiteY5" fmla="*/ 3941811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61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76" h="5321958">
                <a:moveTo>
                  <a:pt x="0" y="0"/>
                </a:moveTo>
                <a:lnTo>
                  <a:pt x="12191999" y="0"/>
                </a:lnTo>
                <a:cubicBezTo>
                  <a:pt x="12192525" y="608377"/>
                  <a:pt x="12193050" y="1216753"/>
                  <a:pt x="12193576" y="1825130"/>
                </a:cubicBezTo>
                <a:lnTo>
                  <a:pt x="6906062" y="3338732"/>
                </a:lnTo>
                <a:lnTo>
                  <a:pt x="5277631" y="3338732"/>
                </a:lnTo>
                <a:cubicBezTo>
                  <a:pt x="5278425" y="3492927"/>
                  <a:pt x="5276837" y="3651885"/>
                  <a:pt x="5277631" y="3806080"/>
                </a:cubicBezTo>
                <a:lnTo>
                  <a:pt x="0" y="53219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/>
            </a:pPr>
            <a:r>
              <a:rPr lang="fr-FR"/>
              <a:t>Cliquez sur l'icône pour ajouter une image</a:t>
            </a:r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20A5EE44-B491-4E48-A225-8E0608DAFD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04376" y="4539125"/>
            <a:ext cx="5796501" cy="21003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45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TITRE PAGE</a:t>
            </a:r>
            <a:br>
              <a:rPr lang="de-DE"/>
            </a:br>
            <a:r>
              <a:rPr lang="de-DE"/>
              <a:t>VERSION 1</a:t>
            </a:r>
          </a:p>
        </p:txBody>
      </p:sp>
      <p:pic>
        <p:nvPicPr>
          <p:cNvPr id="8" name="Image 7" descr="Une image contenant noir, signe, assiette, horloge&#10;&#10;Description générée automatiquement">
            <a:extLst>
              <a:ext uri="{FF2B5EF4-FFF2-40B4-BE49-F238E27FC236}">
                <a16:creationId xmlns:a16="http://schemas.microsoft.com/office/drawing/2014/main" id="{A451AF11-35A7-4410-BBE9-1FB4A85A5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854"/>
          <a:stretch/>
        </p:blipFill>
        <p:spPr>
          <a:xfrm>
            <a:off x="5278790" y="3342266"/>
            <a:ext cx="1634420" cy="5000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282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background">
    <p:bg>
      <p:bgPr>
        <a:solidFill>
          <a:srgbClr val="FFE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4">
            <a:extLst>
              <a:ext uri="{FF2B5EF4-FFF2-40B4-BE49-F238E27FC236}">
                <a16:creationId xmlns:a16="http://schemas.microsoft.com/office/drawing/2014/main" id="{C23E6162-B898-46CF-8A52-1022F578714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045581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DCB1D0A2-E69B-4E28-90A6-E05A3C6701B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847247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753D86CE-F0DB-49A0-9FC2-1DF33A2DD65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47245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02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1470DA7-3FDF-4F35-B16F-26B0FCF568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41818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3A96BBA7-64E2-4D47-8893-EC50930B68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41815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03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C875CDB6-0641-4A17-8028-52AC364FCF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45579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96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+ pictur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BC30996A-83AB-43FF-9BA2-4DF85664B41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2"/>
            <a:ext cx="12192000" cy="68853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72000" tIns="72000" rIns="72000"/>
          <a:lstStyle>
            <a:lvl1pPr marL="0" indent="0" algn="r">
              <a:buNone/>
              <a:defRPr sz="200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en-US" dirty="0"/>
              <a:t>Click on the icon to add a picture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D921BE-0429-4C3F-A731-FF23D3CD5E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9665" y="-2"/>
            <a:ext cx="3888319" cy="5518079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rgbClr val="FFE500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3130668E-DEDA-4CE5-B795-2DBDEFFA82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666" y="362148"/>
            <a:ext cx="3888319" cy="4315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0" b="1" cap="all" baseline="0"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4632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2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ACE59C5C-DEA9-4EBE-BF71-703BCE5EDF3D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1F6D3149-48CC-43A2-B113-9FE0632FDA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5171" y="0"/>
            <a:ext cx="12212572" cy="6858000"/>
          </a:xfrm>
          <a:custGeom>
            <a:avLst/>
            <a:gdLst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12299 w 12212572"/>
              <a:gd name="connsiteY3" fmla="*/ 4890289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56665 h 6858000"/>
              <a:gd name="connsiteX7" fmla="*/ 0 w 12212572"/>
              <a:gd name="connsiteY7" fmla="*/ 6858000 h 6858000"/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09918 w 12212572"/>
              <a:gd name="connsiteY3" fmla="*/ 4878383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56665 h 6858000"/>
              <a:gd name="connsiteX7" fmla="*/ 0 w 12212572"/>
              <a:gd name="connsiteY7" fmla="*/ 6858000 h 6858000"/>
              <a:gd name="connsiteX8" fmla="*/ 0 w 12212572"/>
              <a:gd name="connsiteY8" fmla="*/ 0 h 6858000"/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09918 w 12212572"/>
              <a:gd name="connsiteY3" fmla="*/ 4878383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47140 h 6858000"/>
              <a:gd name="connsiteX7" fmla="*/ 0 w 12212572"/>
              <a:gd name="connsiteY7" fmla="*/ 6858000 h 6858000"/>
              <a:gd name="connsiteX8" fmla="*/ 0 w 12212572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2572" h="6858000">
                <a:moveTo>
                  <a:pt x="0" y="0"/>
                </a:moveTo>
                <a:lnTo>
                  <a:pt x="12212572" y="0"/>
                </a:lnTo>
                <a:lnTo>
                  <a:pt x="12212572" y="3381469"/>
                </a:lnTo>
                <a:lnTo>
                  <a:pt x="6909918" y="4878383"/>
                </a:lnTo>
                <a:lnTo>
                  <a:pt x="6912299" y="4877205"/>
                </a:lnTo>
                <a:lnTo>
                  <a:pt x="5273984" y="4877205"/>
                </a:lnTo>
                <a:lnTo>
                  <a:pt x="5273984" y="534714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/>
            </a:pPr>
            <a:r>
              <a:rPr lang="fr-FR"/>
              <a:t>Cliquez sur 'insérer' dans la barre de menu, puis sur 'photos' pour insérer une image.</a:t>
            </a:r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3C992F77-037C-44CD-8B2A-FE1B0562D5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02797" y="1562824"/>
            <a:ext cx="9191708" cy="277105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75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TITRE PAGE</a:t>
            </a:r>
            <a:br>
              <a:rPr lang="de-DE"/>
            </a:br>
            <a:r>
              <a:rPr lang="de-DE"/>
              <a:t>VERSION 2</a:t>
            </a:r>
          </a:p>
        </p:txBody>
      </p:sp>
      <p:pic>
        <p:nvPicPr>
          <p:cNvPr id="8" name="Image 7" descr="Une image contenant noir, signe, assiette, horloge&#10;&#10;Description générée automatiquement">
            <a:extLst>
              <a:ext uri="{FF2B5EF4-FFF2-40B4-BE49-F238E27FC236}">
                <a16:creationId xmlns:a16="http://schemas.microsoft.com/office/drawing/2014/main" id="{6F117F6A-BD13-47F0-AD29-3FF47989B8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49"/>
          <a:stretch/>
        </p:blipFill>
        <p:spPr>
          <a:xfrm>
            <a:off x="5278790" y="4877963"/>
            <a:ext cx="1634420" cy="5039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58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3">
    <p:bg>
      <p:bgPr>
        <a:solidFill>
          <a:srgbClr val="FFE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45338588-FA41-4854-8F69-058E58794F39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6450A261-0BF9-4077-9F7A-B720BF7306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02797" y="1562824"/>
            <a:ext cx="9191708" cy="277105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7500" b="1" cap="all" baseline="0">
                <a:solidFill>
                  <a:schemeClr val="tx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/>
              <a:t>TITRE PAGE</a:t>
            </a:r>
            <a:br>
              <a:rPr lang="de-DE"/>
            </a:br>
            <a:r>
              <a:rPr lang="de-DE"/>
              <a:t>VERSION 2</a:t>
            </a:r>
          </a:p>
        </p:txBody>
      </p:sp>
      <p:pic>
        <p:nvPicPr>
          <p:cNvPr id="7" name="Image 6" descr="Une image contenant noir, signe, assiette, horloge&#10;&#10;Description générée automatiquement">
            <a:extLst>
              <a:ext uri="{FF2B5EF4-FFF2-40B4-BE49-F238E27FC236}">
                <a16:creationId xmlns:a16="http://schemas.microsoft.com/office/drawing/2014/main" id="{FF1A4DBD-8FB5-4430-BC9A-40F3930D5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49"/>
          <a:stretch/>
        </p:blipFill>
        <p:spPr>
          <a:xfrm>
            <a:off x="5278790" y="4877963"/>
            <a:ext cx="1634420" cy="5039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302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final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CC1E29C9-1DD8-4851-BABD-67273C63D8B8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BFF20F8D-2C3B-4827-B6C3-4EB5694749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6163" y="2162779"/>
            <a:ext cx="8984974" cy="184342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45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MERCI !</a:t>
            </a:r>
          </a:p>
        </p:txBody>
      </p:sp>
      <p:pic>
        <p:nvPicPr>
          <p:cNvPr id="7" name="Image 6" descr="Une image contenant noir, signe, assiette, horloge&#10;&#10;Description générée automatiquement">
            <a:extLst>
              <a:ext uri="{FF2B5EF4-FFF2-40B4-BE49-F238E27FC236}">
                <a16:creationId xmlns:a16="http://schemas.microsoft.com/office/drawing/2014/main" id="{FF53AB69-FF49-48C3-98D8-2CFB9021D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208"/>
          <a:stretch/>
        </p:blipFill>
        <p:spPr>
          <a:xfrm>
            <a:off x="5278790" y="4877963"/>
            <a:ext cx="1634420" cy="5169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3937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F9DF8EB7-55CC-464A-AA49-D68D61344DB2}"/>
              </a:ext>
            </a:extLst>
          </p:cNvPr>
          <p:cNvSpPr>
            <a:spLocks/>
          </p:cNvSpPr>
          <p:nvPr userDrawn="1"/>
        </p:nvSpPr>
        <p:spPr bwMode="auto">
          <a:xfrm>
            <a:off x="10348322" y="6329191"/>
            <a:ext cx="1843678" cy="528810"/>
          </a:xfrm>
          <a:custGeom>
            <a:avLst/>
            <a:gdLst>
              <a:gd name="connsiteX0" fmla="*/ 1843678 w 1843678"/>
              <a:gd name="connsiteY0" fmla="*/ 0 h 528810"/>
              <a:gd name="connsiteX1" fmla="*/ 1843678 w 1843678"/>
              <a:gd name="connsiteY1" fmla="*/ 528810 h 528810"/>
              <a:gd name="connsiteX2" fmla="*/ 0 w 1843678"/>
              <a:gd name="connsiteY2" fmla="*/ 528810 h 52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678" h="528810">
                <a:moveTo>
                  <a:pt x="1843678" y="0"/>
                </a:moveTo>
                <a:lnTo>
                  <a:pt x="1843678" y="528810"/>
                </a:lnTo>
                <a:lnTo>
                  <a:pt x="0" y="528810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3" name="Titelplatzhalter 1">
            <a:extLst>
              <a:ext uri="{FF2B5EF4-FFF2-40B4-BE49-F238E27FC236}">
                <a16:creationId xmlns:a16="http://schemas.microsoft.com/office/drawing/2014/main" id="{010FD807-97EB-493C-9A3C-AE8BB430C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497386"/>
            <a:ext cx="11322677" cy="9451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TITRE </a:t>
            </a:r>
            <a:r>
              <a:rPr lang="de-DE" err="1"/>
              <a:t>ca</a:t>
            </a:r>
            <a:r>
              <a:rPr lang="de-DE"/>
              <a:t> </a:t>
            </a:r>
            <a:r>
              <a:rPr lang="de-DE" err="1"/>
              <a:t>metro</a:t>
            </a:r>
            <a:r>
              <a:rPr lang="de-DE"/>
              <a:t> extra </a:t>
            </a:r>
            <a:r>
              <a:rPr lang="de-DE" err="1"/>
              <a:t>bold</a:t>
            </a:r>
            <a:r>
              <a:rPr lang="de-DE"/>
              <a:t> 34pt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DFEAD6D4-CC80-4993-BC8F-544E6E359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2991" y="6570337"/>
            <a:ext cx="420143" cy="1512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 b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fld id="{82EA1D04-CA53-4DE3-84A8-2B63E41036C9}" type="slidenum">
              <a:rPr lang="de-DE" smtClean="0"/>
              <a:pPr/>
              <a:t>‹N°›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E6E53E4B-EF88-4E0E-B2FC-506726985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253" y="1820294"/>
            <a:ext cx="11330880" cy="4488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err="1"/>
              <a:t>Titre</a:t>
            </a:r>
            <a:r>
              <a:rPr lang="de-DE"/>
              <a:t> 1</a:t>
            </a:r>
          </a:p>
          <a:p>
            <a:pPr lvl="1"/>
            <a:r>
              <a:rPr lang="de-DE" err="1"/>
              <a:t>Titre</a:t>
            </a:r>
            <a:r>
              <a:rPr lang="de-DE"/>
              <a:t> 2</a:t>
            </a:r>
          </a:p>
          <a:p>
            <a:pPr lvl="2"/>
            <a:r>
              <a:rPr lang="de-DE" err="1"/>
              <a:t>Titre</a:t>
            </a:r>
            <a:r>
              <a:rPr lang="de-DE"/>
              <a:t> 3</a:t>
            </a:r>
          </a:p>
        </p:txBody>
      </p:sp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C705D6E7-DDD3-48B9-9718-4FE119F44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1657" y="6570338"/>
            <a:ext cx="9208732" cy="987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de-DE"/>
              <a:t>Confidentiel|   </a:t>
            </a:r>
            <a:fld id="{FC89AA29-A18B-45E6-A6DD-E693AF6AAD3A}" type="datetimeFigureOut">
              <a:rPr lang="de-DE" smtClean="0"/>
              <a:pPr/>
              <a:t>03.10.2024</a:t>
            </a:fld>
            <a:endParaRPr lang="de-DE"/>
          </a:p>
        </p:txBody>
      </p:sp>
    </p:spTree>
    <p:custDataLst>
      <p:tags r:id="rId13"/>
    </p:custDataLst>
    <p:extLst>
      <p:ext uri="{BB962C8B-B14F-4D97-AF65-F5344CB8AC3E}">
        <p14:creationId xmlns:p14="http://schemas.microsoft.com/office/powerpoint/2010/main" val="232596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9" r:id="rId3"/>
    <p:sldLayoutId id="2147483666" r:id="rId4"/>
    <p:sldLayoutId id="2147483674" r:id="rId5"/>
    <p:sldLayoutId id="2147483676" r:id="rId6"/>
    <p:sldLayoutId id="2147483668" r:id="rId7"/>
    <p:sldLayoutId id="2147483669" r:id="rId8"/>
    <p:sldLayoutId id="2147483670" r:id="rId9"/>
    <p:sldLayoutId id="2147483672" r:id="rId10"/>
    <p:sldLayoutId id="2147483682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chemeClr val="tx1"/>
          </a:solidFill>
          <a:latin typeface="Avenir Next LT Pro" panose="020B0504020202020204" pitchFamily="34" charset="0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1pPr>
      <a:lvl2pPr marL="450850" indent="-1841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2pPr>
      <a:lvl3pPr marL="715963" indent="-176213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1" pos="272">
          <p15:clr>
            <a:srgbClr val="F26B43"/>
          </p15:clr>
        </p15:guide>
        <p15:guide id="32" pos="7408">
          <p15:clr>
            <a:srgbClr val="F26B43"/>
          </p15:clr>
        </p15:guide>
        <p15:guide id="33" pos="3840">
          <p15:clr>
            <a:srgbClr val="F26B43"/>
          </p15:clr>
        </p15:guide>
        <p15:guide id="34" orient="horz" pos="4201">
          <p15:clr>
            <a:srgbClr val="F26B43"/>
          </p15:clr>
        </p15:guide>
        <p15:guide id="35" orient="horz" pos="346">
          <p15:clr>
            <a:srgbClr val="F26B43"/>
          </p15:clr>
        </p15:guide>
        <p15:guide id="36" orient="horz" pos="3974">
          <p15:clr>
            <a:srgbClr val="F26B43"/>
          </p15:clr>
        </p15:guide>
        <p15:guide id="37" orient="horz" pos="11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DDC0586-017B-3F8B-A001-96DA18A14B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86148" y="4757655"/>
            <a:ext cx="9419703" cy="2100345"/>
          </a:xfrm>
        </p:spPr>
        <p:txBody>
          <a:bodyPr/>
          <a:lstStyle/>
          <a:p>
            <a:r>
              <a:rPr lang="fr-FR" dirty="0"/>
              <a:t>BAISSE DES PRIX</a:t>
            </a:r>
          </a:p>
          <a:p>
            <a:r>
              <a:rPr lang="fr-FR" sz="3600" dirty="0"/>
              <a:t>Novembre 2024</a:t>
            </a:r>
          </a:p>
          <a:p>
            <a:r>
              <a:rPr lang="fr-F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830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E343C0-8F49-5B84-2972-98ABE79A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81" y="1344875"/>
            <a:ext cx="10363200" cy="1470025"/>
          </a:xfrm>
        </p:spPr>
        <p:txBody>
          <a:bodyPr/>
          <a:lstStyle/>
          <a:p>
            <a:pPr algn="l"/>
            <a:r>
              <a:rPr lang="fr-FR" dirty="0">
                <a:latin typeface="Avenir Next LT Pro" panose="020B0504020202020204" pitchFamily="34" charset="0"/>
              </a:rPr>
              <a:t>NOUVELLE OPERATION </a:t>
            </a:r>
            <a:br>
              <a:rPr lang="fr-FR" dirty="0">
                <a:latin typeface="Avenir Next LT Pro" panose="020B0504020202020204" pitchFamily="34" charset="0"/>
              </a:rPr>
            </a:br>
            <a:r>
              <a:rPr lang="fr-FR" dirty="0">
                <a:latin typeface="Avenir Next LT Pro" panose="020B0504020202020204" pitchFamily="34" charset="0"/>
              </a:rPr>
              <a:t>DE BAISSE DES PRIX MASSIVES</a:t>
            </a:r>
            <a:endParaRPr lang="fr-FR" b="1" dirty="0">
              <a:latin typeface="Avenir Next LT Pro" panose="020B0504020202020204" pitchFamily="34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6F74303-1AAE-37EA-F12F-9D43D8D65276}"/>
              </a:ext>
            </a:extLst>
          </p:cNvPr>
          <p:cNvSpPr txBox="1">
            <a:spLocks/>
          </p:cNvSpPr>
          <p:nvPr/>
        </p:nvSpPr>
        <p:spPr bwMode="auto">
          <a:xfrm>
            <a:off x="912762" y="2171547"/>
            <a:ext cx="10546816" cy="312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b="1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Relayer et donner de la puissance à une action de communication qui doit contribuer à améliorer l’image prix de l’enseigne.</a:t>
            </a:r>
            <a:b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</a:br>
            <a:r>
              <a:rPr lang="fr-FR" sz="2400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  </a:t>
            </a:r>
            <a:endParaRPr lang="fr-FR" sz="4800" dirty="0">
              <a:latin typeface="Avenir Next LT Pro" panose="020B0504020202020204" pitchFamily="34" charset="0"/>
              <a:cs typeface="Avenir Black" panose="020B0803020203020204" pitchFamily="34" charset="-78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4AC97D-770F-606D-B917-24CD5BE906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8193" y="6055569"/>
            <a:ext cx="682771" cy="58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7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E343C0-8F49-5B84-2972-98ABE79AB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281" y="136256"/>
            <a:ext cx="10363200" cy="1470025"/>
          </a:xfrm>
        </p:spPr>
        <p:txBody>
          <a:bodyPr/>
          <a:lstStyle/>
          <a:p>
            <a:pPr algn="l"/>
            <a:r>
              <a:rPr lang="fr-FR" b="1" dirty="0">
                <a:latin typeface="Avenir Next LT Pro" panose="020B0504020202020204" pitchFamily="34" charset="0"/>
              </a:rPr>
              <a:t>Communication Baisse des prix</a:t>
            </a:r>
            <a:br>
              <a:rPr lang="fr-FR" b="1" dirty="0">
                <a:latin typeface="Avenir Next LT Pro" panose="020B0504020202020204" pitchFamily="34" charset="0"/>
              </a:rPr>
            </a:br>
            <a:r>
              <a:rPr lang="fr-FR" b="1" dirty="0">
                <a:latin typeface="Avenir Next LT Pro" panose="020B0504020202020204" pitchFamily="34" charset="0"/>
              </a:rPr>
              <a:t>Supports Prévus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6F74303-1AAE-37EA-F12F-9D43D8D65276}"/>
              </a:ext>
            </a:extLst>
          </p:cNvPr>
          <p:cNvSpPr txBox="1">
            <a:spLocks/>
          </p:cNvSpPr>
          <p:nvPr/>
        </p:nvSpPr>
        <p:spPr bwMode="auto">
          <a:xfrm>
            <a:off x="974624" y="1866207"/>
            <a:ext cx="10546816" cy="312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Helvetica" panose="020B0604020202020204" pitchFamily="34" charset="0"/>
                <a:ea typeface="+mj-ea"/>
                <a:cs typeface="Helvetica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&gt;Affiche générique</a:t>
            </a:r>
          </a:p>
          <a:p>
            <a:pPr algn="l"/>
            <a: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&gt;Affiche par catégorie de produits : </a:t>
            </a:r>
            <a:b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</a:br>
            <a: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-XX% sur les huiles</a:t>
            </a:r>
          </a:p>
          <a:p>
            <a:pPr algn="l"/>
            <a:endParaRPr lang="fr-FR" sz="3200" dirty="0">
              <a:latin typeface="Avenir Next LT Pro" panose="020B0504020202020204" pitchFamily="34" charset="0"/>
              <a:cs typeface="Avenir Black" panose="020B0803020203020204" pitchFamily="34" charset="-78"/>
            </a:endParaRPr>
          </a:p>
          <a:p>
            <a:pPr algn="l"/>
            <a:r>
              <a:rPr lang="fr-FR" sz="3200" dirty="0">
                <a:latin typeface="Avenir Next LT Pro" panose="020B0504020202020204" pitchFamily="34" charset="0"/>
                <a:cs typeface="Avenir Black" panose="020B0803020203020204" pitchFamily="34" charset="-78"/>
              </a:rPr>
              <a:t>&gt;Affichettes prix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4AC97D-770F-606D-B917-24CD5BE906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8193" y="6055569"/>
            <a:ext cx="682771" cy="58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3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4AC10-E8B5-C14E-9511-0BD08467B8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6E74CA-3375-A116-72B4-2A96C3B29E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159EBB-E5A1-0C92-A7E1-1E04F290F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33001C-0DBA-BDDB-7EBD-603F58FF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60E6E-5B0B-4AA4-AC67-CE2990DFBA9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80D0A9-D94B-6798-BED0-AD93B78E2B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90784B7-D280-63A8-86CF-D7FA21617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630" y="0"/>
            <a:ext cx="4848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9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4AC10-E8B5-C14E-9511-0BD08467B8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6E74CA-3375-A116-72B4-2A96C3B29E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159EBB-E5A1-0C92-A7E1-1E04F290F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33001C-0DBA-BDDB-7EBD-603F58FF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60E6E-5B0B-4AA4-AC67-CE2990DFBA9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80D0A9-D94B-6798-BED0-AD93B78E2B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2187D2-6182-4983-9EDF-4D5C5CC24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99" y="0"/>
            <a:ext cx="4848739" cy="6858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29AE78E-D3E5-6A16-F4DA-42E2AFD9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539" y="0"/>
            <a:ext cx="4848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5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4AC10-E8B5-C14E-9511-0BD08467B8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6E74CA-3375-A116-72B4-2A96C3B29E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159EBB-E5A1-0C92-A7E1-1E04F290F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33001C-0DBA-BDDB-7EBD-603F58FF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60E6E-5B0B-4AA4-AC67-CE2990DFBA9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80D0A9-D94B-6798-BED0-AD93B78E2B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255C7EB-6CB9-2046-3A69-A7CD0E168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533" y="637524"/>
            <a:ext cx="3952934" cy="558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4095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ETRO">
  <a:themeElements>
    <a:clrScheme name="MAKRO">
      <a:dk1>
        <a:srgbClr val="004282"/>
      </a:dk1>
      <a:lt1>
        <a:srgbClr val="FFFFFF"/>
      </a:lt1>
      <a:dk2>
        <a:srgbClr val="1F2043"/>
      </a:dk2>
      <a:lt2>
        <a:srgbClr val="FFE600"/>
      </a:lt2>
      <a:accent1>
        <a:srgbClr val="004282"/>
      </a:accent1>
      <a:accent2>
        <a:srgbClr val="597BA2"/>
      </a:accent2>
      <a:accent3>
        <a:srgbClr val="CDD7E2"/>
      </a:accent3>
      <a:accent4>
        <a:srgbClr val="DABD46"/>
      </a:accent4>
      <a:accent5>
        <a:srgbClr val="FFF550"/>
      </a:accent5>
      <a:accent6>
        <a:srgbClr val="FFF6B6"/>
      </a:accent6>
      <a:hlink>
        <a:srgbClr val="004282"/>
      </a:hlink>
      <a:folHlink>
        <a:srgbClr val="004282"/>
      </a:folHlink>
    </a:clrScheme>
    <a:fontScheme name="CA Metro">
      <a:majorFont>
        <a:latin typeface="CA Metro ExtraBold"/>
        <a:ea typeface=""/>
        <a:cs typeface=""/>
      </a:majorFont>
      <a:minorFont>
        <a:latin typeface="CA Met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Custom Color 1">
      <a:srgbClr val="004282"/>
    </a:custClr>
    <a:custClr name="Custom Color 2">
      <a:srgbClr val="FFE600"/>
    </a:custClr>
    <a:custClr name="Custom Color 3">
      <a:srgbClr val="1F2043"/>
    </a:custClr>
    <a:custClr name="Custom Color 4">
      <a:srgbClr val="597BA2"/>
    </a:custClr>
    <a:custClr name="Custom Color 5">
      <a:srgbClr val="CDD7E2"/>
    </a:custClr>
    <a:custClr name="Custom Color 6">
      <a:srgbClr val="DABD46"/>
    </a:custClr>
    <a:custClr name="Custom Color 7">
      <a:srgbClr val="FFF550"/>
    </a:custClr>
    <a:custClr name="Custom Color 8">
      <a:srgbClr val="FFF6B6"/>
    </a:custClr>
    <a:custClr name="Custom Color 9">
      <a:srgbClr val="FF4C31"/>
    </a:custClr>
    <a:custClr name="Custom Color 10">
      <a:srgbClr val="548D25"/>
    </a:custClr>
  </a:custClrLst>
  <a:extLst>
    <a:ext uri="{05A4C25C-085E-4340-85A3-A5531E510DB2}">
      <thm15:themeFamily xmlns:thm15="http://schemas.microsoft.com/office/thememl/2012/main" name="Iapetus" id="{28B3FB44-0736-48CA-863A-0A572F88C7F0}" vid="{1B745DAE-9A5B-40E7-AF4E-EA9C590F52B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028542AAB927419C7E634EE6107839" ma:contentTypeVersion="14" ma:contentTypeDescription="Create a new document." ma:contentTypeScope="" ma:versionID="4825f3aa1a10dcfbe687f55beb23802f">
  <xsd:schema xmlns:xsd="http://www.w3.org/2001/XMLSchema" xmlns:xs="http://www.w3.org/2001/XMLSchema" xmlns:p="http://schemas.microsoft.com/office/2006/metadata/properties" xmlns:ns3="037eb62e-2213-4ef9-8b1f-b7108b9efee9" xmlns:ns4="5a62fb69-e930-4dda-a0bf-62704fd75c8c" targetNamespace="http://schemas.microsoft.com/office/2006/metadata/properties" ma:root="true" ma:fieldsID="4f59ba30d199c5363e7b76279339f161" ns3:_="" ns4:_="">
    <xsd:import namespace="037eb62e-2213-4ef9-8b1f-b7108b9efee9"/>
    <xsd:import namespace="5a62fb69-e930-4dda-a0bf-62704fd75c8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7eb62e-2213-4ef9-8b1f-b7108b9efe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62fb69-e930-4dda-a0bf-62704fd75c8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EA7EE3-DF95-4B58-B4A7-85C94DEF4B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0875A9-930D-4DEF-ACBC-28CC0C4CE566}">
  <ds:schemaRefs>
    <ds:schemaRef ds:uri="037eb62e-2213-4ef9-8b1f-b7108b9efee9"/>
    <ds:schemaRef ds:uri="5a62fb69-e930-4dda-a0bf-62704fd75c8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AB53E67-630A-4E36-BD43-1A5B92DE9D0C}">
  <ds:schemaRefs>
    <ds:schemaRef ds:uri="http://purl.org/dc/elements/1.1/"/>
    <ds:schemaRef ds:uri="http://purl.org/dc/dcmitype/"/>
    <ds:schemaRef ds:uri="http://schemas.microsoft.com/office/2006/documentManagement/types"/>
    <ds:schemaRef ds:uri="5a62fb69-e930-4dda-a0bf-62704fd75c8c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037eb62e-2213-4ef9-8b1f-b7108b9efee9"/>
  </ds:schemaRefs>
</ds:datastoreItem>
</file>

<file path=docMetadata/LabelInfo.xml><?xml version="1.0" encoding="utf-8"?>
<clbl:labelList xmlns:clbl="http://schemas.microsoft.com/office/2020/mipLabelMetadata">
  <clbl:label id="{01c1476e-3236-4add-9655-bdfbec32e949}" enabled="1" method="Privileged" siteId="{64322308-09a9-47a3-8c1c-b82871d6056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2416</TotalTime>
  <Words>67</Words>
  <Application>Microsoft Office PowerPoint</Application>
  <PresentationFormat>Grand écran</PresentationFormat>
  <Paragraphs>13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Avenir LT Std 45 Book</vt:lpstr>
      <vt:lpstr>Avenir Next LT Pro</vt:lpstr>
      <vt:lpstr>CA Metro</vt:lpstr>
      <vt:lpstr>Arial</vt:lpstr>
      <vt:lpstr>Helvetica</vt:lpstr>
      <vt:lpstr>METRO</vt:lpstr>
      <vt:lpstr>Présentation PowerPoint</vt:lpstr>
      <vt:lpstr>NOUVELLE OPERATION  DE BAISSE DES PRIX MASSIVES</vt:lpstr>
      <vt:lpstr>Communication Baisse des prix Supports Prévus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Jubert</dc:creator>
  <cp:lastModifiedBy>Antoine Jubert</cp:lastModifiedBy>
  <cp:revision>90</cp:revision>
  <cp:lastPrinted>2024-01-09T15:20:58Z</cp:lastPrinted>
  <dcterms:created xsi:type="dcterms:W3CDTF">2020-11-12T08:20:59Z</dcterms:created>
  <dcterms:modified xsi:type="dcterms:W3CDTF">2024-10-03T15:20:07Z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0x01010038028542AAB927419C7E634EE6107839</vt:lpwstr>
  </property>
  <property fmtid="{D5CDD505-2E9C-101B-9397-08002B2CF9AE}" pid="3" name="ClassificationContentMarkingHeaderText">
    <vt:lpwstr>Restricted, for internal users only!</vt:lpwstr>
  </property>
</Properties>
</file>