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Lst>
  <p:notesMasterIdLst>
    <p:notesMasterId r:id="rId43"/>
  </p:notesMasterIdLst>
  <p:sldIdLst>
    <p:sldId id="257" r:id="rId2"/>
    <p:sldId id="1669" r:id="rId3"/>
    <p:sldId id="2147479634" r:id="rId4"/>
    <p:sldId id="2147479635" r:id="rId5"/>
    <p:sldId id="2147479636" r:id="rId6"/>
    <p:sldId id="662" r:id="rId7"/>
    <p:sldId id="663" r:id="rId8"/>
    <p:sldId id="668" r:id="rId9"/>
    <p:sldId id="666" r:id="rId10"/>
    <p:sldId id="684" r:id="rId11"/>
    <p:sldId id="693" r:id="rId12"/>
    <p:sldId id="685" r:id="rId13"/>
    <p:sldId id="694" r:id="rId14"/>
    <p:sldId id="686" r:id="rId15"/>
    <p:sldId id="695" r:id="rId16"/>
    <p:sldId id="687" r:id="rId17"/>
    <p:sldId id="696" r:id="rId18"/>
    <p:sldId id="691" r:id="rId19"/>
    <p:sldId id="697" r:id="rId20"/>
    <p:sldId id="692" r:id="rId21"/>
    <p:sldId id="698" r:id="rId22"/>
    <p:sldId id="670" r:id="rId23"/>
    <p:sldId id="680" r:id="rId24"/>
    <p:sldId id="672" r:id="rId25"/>
    <p:sldId id="674" r:id="rId26"/>
    <p:sldId id="679" r:id="rId27"/>
    <p:sldId id="681" r:id="rId28"/>
    <p:sldId id="673" r:id="rId29"/>
    <p:sldId id="682" r:id="rId30"/>
    <p:sldId id="676" r:id="rId31"/>
    <p:sldId id="678" r:id="rId32"/>
    <p:sldId id="675" r:id="rId33"/>
    <p:sldId id="2147479640" r:id="rId34"/>
    <p:sldId id="683" r:id="rId35"/>
    <p:sldId id="690" r:id="rId36"/>
    <p:sldId id="689" r:id="rId37"/>
    <p:sldId id="2147479637" r:id="rId38"/>
    <p:sldId id="699" r:id="rId39"/>
    <p:sldId id="2147479639" r:id="rId40"/>
    <p:sldId id="2147479638" r:id="rId41"/>
    <p:sldId id="700" r:id="rId42"/>
  </p:sldIdLst>
  <p:sldSz cx="12192000" cy="6858000"/>
  <p:notesSz cx="9906000" cy="14335125"/>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117E"/>
    <a:srgbClr val="FFFFFF"/>
    <a:srgbClr val="EDE8E3"/>
    <a:srgbClr val="FBEC13"/>
    <a:srgbClr val="A27F4A"/>
    <a:srgbClr val="DAA478"/>
    <a:srgbClr val="237756"/>
    <a:srgbClr val="6F8E30"/>
    <a:srgbClr val="4E6489"/>
    <a:srgbClr val="8A81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7259" autoAdjust="0"/>
  </p:normalViewPr>
  <p:slideViewPr>
    <p:cSldViewPr snapToGrid="0">
      <p:cViewPr varScale="1">
        <p:scale>
          <a:sx n="92" d="100"/>
          <a:sy n="92" d="100"/>
        </p:scale>
        <p:origin x="216" y="7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8" d="100"/>
          <a:sy n="78" d="100"/>
        </p:scale>
        <p:origin x="4312"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4292600" cy="719246"/>
          </a:xfrm>
          <a:prstGeom prst="rect">
            <a:avLst/>
          </a:prstGeom>
        </p:spPr>
        <p:txBody>
          <a:bodyPr vert="horz" lIns="138513" tIns="69257" rIns="138513" bIns="69257" rtlCol="0"/>
          <a:lstStyle>
            <a:lvl1pPr algn="l">
              <a:defRPr sz="1800" b="0" i="0">
                <a:latin typeface="Tahoma" panose="020B0604030504040204" pitchFamily="34" charset="0"/>
              </a:defRPr>
            </a:lvl1pPr>
          </a:lstStyle>
          <a:p>
            <a:endParaRPr lang="fr-FR" dirty="0"/>
          </a:p>
        </p:txBody>
      </p:sp>
      <p:sp>
        <p:nvSpPr>
          <p:cNvPr id="3" name="Espace réservé de la date 2"/>
          <p:cNvSpPr>
            <a:spLocks noGrp="1"/>
          </p:cNvSpPr>
          <p:nvPr>
            <p:ph type="dt" idx="1"/>
          </p:nvPr>
        </p:nvSpPr>
        <p:spPr>
          <a:xfrm>
            <a:off x="5611108" y="0"/>
            <a:ext cx="4292600" cy="719246"/>
          </a:xfrm>
          <a:prstGeom prst="rect">
            <a:avLst/>
          </a:prstGeom>
        </p:spPr>
        <p:txBody>
          <a:bodyPr vert="horz" lIns="138513" tIns="69257" rIns="138513" bIns="69257" rtlCol="0"/>
          <a:lstStyle>
            <a:lvl1pPr algn="r">
              <a:defRPr sz="1800" b="0" i="0">
                <a:latin typeface="Tahoma" panose="020B0604030504040204" pitchFamily="34" charset="0"/>
              </a:defRPr>
            </a:lvl1pPr>
          </a:lstStyle>
          <a:p>
            <a:fld id="{1AF795A4-66A1-43EF-9029-8FAFEFC3FD75}" type="datetimeFigureOut">
              <a:rPr lang="fr-FR" smtClean="0"/>
              <a:pPr/>
              <a:t>14/11/2023</a:t>
            </a:fld>
            <a:endParaRPr lang="fr-FR" dirty="0"/>
          </a:p>
        </p:txBody>
      </p:sp>
      <p:sp>
        <p:nvSpPr>
          <p:cNvPr id="4" name="Espace réservé de l'image des diapositives 3"/>
          <p:cNvSpPr>
            <a:spLocks noGrp="1" noRot="1" noChangeAspect="1"/>
          </p:cNvSpPr>
          <p:nvPr>
            <p:ph type="sldImg" idx="2"/>
          </p:nvPr>
        </p:nvSpPr>
        <p:spPr>
          <a:xfrm>
            <a:off x="654050" y="1792288"/>
            <a:ext cx="8597900" cy="4837112"/>
          </a:xfrm>
          <a:prstGeom prst="rect">
            <a:avLst/>
          </a:prstGeom>
          <a:noFill/>
          <a:ln w="12700">
            <a:solidFill>
              <a:prstClr val="black"/>
            </a:solidFill>
          </a:ln>
        </p:spPr>
        <p:txBody>
          <a:bodyPr vert="horz" lIns="138513" tIns="69257" rIns="138513" bIns="69257" rtlCol="0" anchor="ctr"/>
          <a:lstStyle/>
          <a:p>
            <a:endParaRPr lang="fr-FR" dirty="0"/>
          </a:p>
        </p:txBody>
      </p:sp>
      <p:sp>
        <p:nvSpPr>
          <p:cNvPr id="5" name="Espace réservé des notes 4"/>
          <p:cNvSpPr>
            <a:spLocks noGrp="1"/>
          </p:cNvSpPr>
          <p:nvPr>
            <p:ph type="body" sz="quarter" idx="3"/>
          </p:nvPr>
        </p:nvSpPr>
        <p:spPr>
          <a:xfrm>
            <a:off x="990600" y="6898779"/>
            <a:ext cx="7924800" cy="5644455"/>
          </a:xfrm>
          <a:prstGeom prst="rect">
            <a:avLst/>
          </a:prstGeom>
        </p:spPr>
        <p:txBody>
          <a:bodyPr vert="horz" lIns="138513" tIns="69257" rIns="138513" bIns="69257" rtlCol="0"/>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0" y="13615882"/>
            <a:ext cx="4292600" cy="719244"/>
          </a:xfrm>
          <a:prstGeom prst="rect">
            <a:avLst/>
          </a:prstGeom>
        </p:spPr>
        <p:txBody>
          <a:bodyPr vert="horz" lIns="138513" tIns="69257" rIns="138513" bIns="69257" rtlCol="0" anchor="b"/>
          <a:lstStyle>
            <a:lvl1pPr algn="l">
              <a:defRPr sz="1800" b="0" i="0">
                <a:latin typeface="Tahoma" panose="020B0604030504040204" pitchFamily="34" charset="0"/>
              </a:defRPr>
            </a:lvl1pPr>
          </a:lstStyle>
          <a:p>
            <a:endParaRPr lang="fr-FR" dirty="0"/>
          </a:p>
        </p:txBody>
      </p:sp>
      <p:sp>
        <p:nvSpPr>
          <p:cNvPr id="7" name="Espace réservé du numéro de diapositive 6"/>
          <p:cNvSpPr>
            <a:spLocks noGrp="1"/>
          </p:cNvSpPr>
          <p:nvPr>
            <p:ph type="sldNum" sz="quarter" idx="5"/>
          </p:nvPr>
        </p:nvSpPr>
        <p:spPr>
          <a:xfrm>
            <a:off x="5611108" y="13615882"/>
            <a:ext cx="4292600" cy="719244"/>
          </a:xfrm>
          <a:prstGeom prst="rect">
            <a:avLst/>
          </a:prstGeom>
        </p:spPr>
        <p:txBody>
          <a:bodyPr vert="horz" lIns="138513" tIns="69257" rIns="138513" bIns="69257" rtlCol="0" anchor="b"/>
          <a:lstStyle>
            <a:lvl1pPr algn="r">
              <a:defRPr sz="1800" b="0" i="0">
                <a:latin typeface="Tahoma" panose="020B0604030504040204" pitchFamily="34" charset="0"/>
              </a:defRPr>
            </a:lvl1pPr>
          </a:lstStyle>
          <a:p>
            <a:fld id="{33D9C152-1E26-4F05-B6D8-64339A8ABC77}" type="slidenum">
              <a:rPr lang="fr-FR" smtClean="0"/>
              <a:pPr/>
              <a:t>‹N°›</a:t>
            </a:fld>
            <a:endParaRPr lang="fr-FR" dirty="0"/>
          </a:p>
        </p:txBody>
      </p:sp>
    </p:spTree>
    <p:extLst>
      <p:ext uri="{BB962C8B-B14F-4D97-AF65-F5344CB8AC3E}">
        <p14:creationId xmlns:p14="http://schemas.microsoft.com/office/powerpoint/2010/main" val="3874350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Tahoma" panose="020B0604030504040204" pitchFamily="34" charset="0"/>
        <a:ea typeface="+mn-ea"/>
        <a:cs typeface="+mn-cs"/>
      </a:defRPr>
    </a:lvl1pPr>
    <a:lvl2pPr marL="457200" algn="l" defTabSz="914400" rtl="0" eaLnBrk="1" latinLnBrk="0" hangingPunct="1">
      <a:defRPr sz="1200" b="0" i="0" kern="1200">
        <a:solidFill>
          <a:schemeClr val="tx1"/>
        </a:solidFill>
        <a:latin typeface="Tahoma" panose="020B0604030504040204" pitchFamily="34" charset="0"/>
        <a:ea typeface="+mn-ea"/>
        <a:cs typeface="+mn-cs"/>
      </a:defRPr>
    </a:lvl2pPr>
    <a:lvl3pPr marL="914400" algn="l" defTabSz="914400" rtl="0" eaLnBrk="1" latinLnBrk="0" hangingPunct="1">
      <a:defRPr sz="1200" b="0" i="0" kern="1200">
        <a:solidFill>
          <a:schemeClr val="tx1"/>
        </a:solidFill>
        <a:latin typeface="Tahoma" panose="020B0604030504040204" pitchFamily="34" charset="0"/>
        <a:ea typeface="+mn-ea"/>
        <a:cs typeface="+mn-cs"/>
      </a:defRPr>
    </a:lvl3pPr>
    <a:lvl4pPr marL="1371600" algn="l" defTabSz="914400" rtl="0" eaLnBrk="1" latinLnBrk="0" hangingPunct="1">
      <a:defRPr sz="1200" b="0" i="0" kern="1200">
        <a:solidFill>
          <a:schemeClr val="tx1"/>
        </a:solidFill>
        <a:latin typeface="Tahoma" panose="020B0604030504040204" pitchFamily="34" charset="0"/>
        <a:ea typeface="+mn-ea"/>
        <a:cs typeface="+mn-cs"/>
      </a:defRPr>
    </a:lvl4pPr>
    <a:lvl5pPr marL="1828800" algn="l" defTabSz="914400" rtl="0" eaLnBrk="1" latinLnBrk="0" hangingPunct="1">
      <a:defRPr sz="1200" b="0" i="0" kern="1200">
        <a:solidFill>
          <a:schemeClr val="tx1"/>
        </a:solidFill>
        <a:latin typeface="Tahoma" panose="020B060403050404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emf"/><Relationship Id="rId1" Type="http://schemas.openxmlformats.org/officeDocument/2006/relationships/slideMaster" Target="../slideMasters/slideMaster1.xml"/><Relationship Id="rId5" Type="http://schemas.openxmlformats.org/officeDocument/2006/relationships/image" Target="../media/image5.emf"/><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emf"/><Relationship Id="rId1" Type="http://schemas.openxmlformats.org/officeDocument/2006/relationships/slideMaster" Target="../slideMasters/slideMaster1.xml"/><Relationship Id="rId4" Type="http://schemas.openxmlformats.org/officeDocument/2006/relationships/image" Target="../media/image2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2">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6" name="Espace réservé du texte 8">
            <a:extLst>
              <a:ext uri="{FF2B5EF4-FFF2-40B4-BE49-F238E27FC236}">
                <a16:creationId xmlns:a16="http://schemas.microsoft.com/office/drawing/2014/main" id="{E92AB74B-B116-D016-1197-5DAFFEFECDC0}"/>
              </a:ext>
            </a:extLst>
          </p:cNvPr>
          <p:cNvSpPr>
            <a:spLocks noGrp="1"/>
          </p:cNvSpPr>
          <p:nvPr>
            <p:ph type="body" sz="quarter" idx="10"/>
          </p:nvPr>
        </p:nvSpPr>
        <p:spPr>
          <a:xfrm>
            <a:off x="300038" y="1513114"/>
            <a:ext cx="11591925" cy="4328886"/>
          </a:xfrm>
        </p:spPr>
        <p:txBody>
          <a:bodyPr numCol="2" spcCol="36000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85441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4064400"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812760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3480654"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3480654"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6" name="Espace réservé du texte 5">
            <a:extLst>
              <a:ext uri="{FF2B5EF4-FFF2-40B4-BE49-F238E27FC236}">
                <a16:creationId xmlns:a16="http://schemas.microsoft.com/office/drawing/2014/main" id="{49400234-655F-726B-9909-4A5C1E6C0A54}"/>
              </a:ext>
            </a:extLst>
          </p:cNvPr>
          <p:cNvSpPr>
            <a:spLocks noGrp="1"/>
          </p:cNvSpPr>
          <p:nvPr>
            <p:ph type="body" sz="quarter" idx="17"/>
          </p:nvPr>
        </p:nvSpPr>
        <p:spPr>
          <a:xfrm>
            <a:off x="5521569" y="1004180"/>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8" name="Espace réservé du texte 5">
            <a:extLst>
              <a:ext uri="{FF2B5EF4-FFF2-40B4-BE49-F238E27FC236}">
                <a16:creationId xmlns:a16="http://schemas.microsoft.com/office/drawing/2014/main" id="{9EDF0AA0-32EB-B9D4-A71B-0D8FF857DEEF}"/>
              </a:ext>
            </a:extLst>
          </p:cNvPr>
          <p:cNvSpPr>
            <a:spLocks noGrp="1"/>
          </p:cNvSpPr>
          <p:nvPr>
            <p:ph type="body" sz="quarter" idx="18"/>
          </p:nvPr>
        </p:nvSpPr>
        <p:spPr>
          <a:xfrm>
            <a:off x="5521569" y="223140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1" name="Espace réservé du texte 5">
            <a:extLst>
              <a:ext uri="{FF2B5EF4-FFF2-40B4-BE49-F238E27FC236}">
                <a16:creationId xmlns:a16="http://schemas.microsoft.com/office/drawing/2014/main" id="{76FDA99B-BAF6-80FC-A430-B25A35DC21CB}"/>
              </a:ext>
            </a:extLst>
          </p:cNvPr>
          <p:cNvSpPr>
            <a:spLocks noGrp="1"/>
          </p:cNvSpPr>
          <p:nvPr>
            <p:ph type="body" sz="quarter" idx="19"/>
          </p:nvPr>
        </p:nvSpPr>
        <p:spPr>
          <a:xfrm>
            <a:off x="5521569" y="3445894"/>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
        <p:nvSpPr>
          <p:cNvPr id="12" name="Espace réservé du texte 5">
            <a:extLst>
              <a:ext uri="{FF2B5EF4-FFF2-40B4-BE49-F238E27FC236}">
                <a16:creationId xmlns:a16="http://schemas.microsoft.com/office/drawing/2014/main" id="{78078AA6-F9F6-FD4F-1560-512EC574241B}"/>
              </a:ext>
            </a:extLst>
          </p:cNvPr>
          <p:cNvSpPr>
            <a:spLocks noGrp="1"/>
          </p:cNvSpPr>
          <p:nvPr>
            <p:ph type="body" sz="quarter" idx="20"/>
          </p:nvPr>
        </p:nvSpPr>
        <p:spPr>
          <a:xfrm>
            <a:off x="5521569" y="4686761"/>
            <a:ext cx="2303584" cy="9787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Cliquez pour modifier les styles du texte du masque</a:t>
            </a:r>
          </a:p>
        </p:txBody>
      </p:sp>
    </p:spTree>
    <p:extLst>
      <p:ext uri="{BB962C8B-B14F-4D97-AF65-F5344CB8AC3E}">
        <p14:creationId xmlns:p14="http://schemas.microsoft.com/office/powerpoint/2010/main" val="234794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Grande phras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17548" y="1856014"/>
            <a:ext cx="11574415"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7" y="1621832"/>
            <a:ext cx="11574415" cy="257628"/>
          </a:xfrm>
        </p:spPr>
        <p:txBody>
          <a:bodyPr anchor="b"/>
          <a:lstStyle>
            <a:lvl1pPr algn="ctr">
              <a:defRPr sz="1600" cap="all" spc="100" baseline="0">
                <a:solidFill>
                  <a:srgbClr val="FBEC13"/>
                </a:solidFill>
              </a:defRPr>
            </a:lvl1pPr>
          </a:lstStyle>
          <a:p>
            <a:pPr lvl="0"/>
            <a:r>
              <a:rPr lang="fr-FR" dirty="0"/>
              <a:t>Sous-titre</a:t>
            </a:r>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pic>
        <p:nvPicPr>
          <p:cNvPr id="4" name="Image 3">
            <a:extLst>
              <a:ext uri="{FF2B5EF4-FFF2-40B4-BE49-F238E27FC236}">
                <a16:creationId xmlns:a16="http://schemas.microsoft.com/office/drawing/2014/main" id="{25E798F7-B640-2217-60E8-8FE4F30AB5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9416" t="27622" r="12178" b="22378"/>
          <a:stretch/>
        </p:blipFill>
        <p:spPr>
          <a:xfrm>
            <a:off x="4994947" y="4763588"/>
            <a:ext cx="2202105" cy="2094411"/>
          </a:xfrm>
          <a:prstGeom prst="rect">
            <a:avLst/>
          </a:prstGeom>
        </p:spPr>
      </p:pic>
    </p:spTree>
    <p:extLst>
      <p:ext uri="{BB962C8B-B14F-4D97-AF65-F5344CB8AC3E}">
        <p14:creationId xmlns:p14="http://schemas.microsoft.com/office/powerpoint/2010/main" val="3966767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0" y="0"/>
            <a:ext cx="12192000"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838320" y="1986643"/>
            <a:ext cx="10532870" cy="3093357"/>
          </a:xfrm>
          <a:ln>
            <a:noFill/>
          </a:ln>
        </p:spPr>
        <p:txBody>
          <a:bodyPr anchor="t"/>
          <a:lstStyle>
            <a:lvl1pPr algn="ctr">
              <a:defRPr sz="4400" b="1" i="0" u="none">
                <a:solidFill>
                  <a:schemeClr val="bg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pic>
        <p:nvPicPr>
          <p:cNvPr id="2" name="Image 1">
            <a:extLst>
              <a:ext uri="{FF2B5EF4-FFF2-40B4-BE49-F238E27FC236}">
                <a16:creationId xmlns:a16="http://schemas.microsoft.com/office/drawing/2014/main" id="{EBA56615-667C-5662-ABA2-FCC9A94E376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4" name="ZoneTexte 3">
            <a:extLst>
              <a:ext uri="{FF2B5EF4-FFF2-40B4-BE49-F238E27FC236}">
                <a16:creationId xmlns:a16="http://schemas.microsoft.com/office/drawing/2014/main" id="{F6244289-1483-36ED-51C5-4E8DDA67671D}"/>
              </a:ext>
            </a:extLst>
          </p:cNvPr>
          <p:cNvSpPr txBox="1"/>
          <p:nvPr userDrawn="1"/>
        </p:nvSpPr>
        <p:spPr>
          <a:xfrm>
            <a:off x="5635000" y="937804"/>
            <a:ext cx="2995194" cy="1938992"/>
          </a:xfrm>
          <a:prstGeom prst="rect">
            <a:avLst/>
          </a:prstGeom>
          <a:noFill/>
        </p:spPr>
        <p:txBody>
          <a:bodyPr wrap="square" rtlCol="0">
            <a:spAutoFit/>
          </a:bodyPr>
          <a:lstStyle/>
          <a:p>
            <a:r>
              <a:rPr lang="fr-FR" sz="12000" b="1" i="0" dirty="0">
                <a:solidFill>
                  <a:srgbClr val="FBEC13"/>
                </a:solidFill>
                <a:latin typeface="Georgia" panose="02040502050405020303" pitchFamily="18" charset="0"/>
              </a:rPr>
              <a:t>“</a:t>
            </a:r>
          </a:p>
        </p:txBody>
      </p:sp>
    </p:spTree>
    <p:extLst>
      <p:ext uri="{BB962C8B-B14F-4D97-AF65-F5344CB8AC3E}">
        <p14:creationId xmlns:p14="http://schemas.microsoft.com/office/powerpoint/2010/main" val="1626208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re et contenu 5">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A494534-EB81-0A6E-FC87-08323634ED6B}"/>
              </a:ext>
            </a:extLst>
          </p:cNvPr>
          <p:cNvSpPr/>
          <p:nvPr userDrawn="1"/>
        </p:nvSpPr>
        <p:spPr>
          <a:xfrm>
            <a:off x="8128798" y="0"/>
            <a:ext cx="4063202" cy="6858000"/>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5472466" y="773723"/>
            <a:ext cx="5312664" cy="5312664"/>
          </a:xfrm>
          <a:prstGeom prst="ellipse">
            <a:avLst/>
          </a:prstGeo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773723"/>
            <a:ext cx="4445698"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752461"/>
            <a:ext cx="4445698"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300038" y="2145935"/>
            <a:ext cx="4445698" cy="330529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34483204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e et support divers">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5383154"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790484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aming">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11"/>
          <a:stretch/>
        </p:blipFill>
        <p:spPr>
          <a:xfrm>
            <a:off x="0" y="321"/>
            <a:ext cx="12191999"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76641" y="788568"/>
            <a:ext cx="5010966" cy="5067946"/>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2578050"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D9DF8D99-FA9F-7465-2CEE-E2B44BEAC96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5" name="Rectangle 4">
            <a:extLst>
              <a:ext uri="{FF2B5EF4-FFF2-40B4-BE49-F238E27FC236}">
                <a16:creationId xmlns:a16="http://schemas.microsoft.com/office/drawing/2014/main" id="{C9D4FEB8-E390-4AB2-A383-D27EB227BC1B}"/>
              </a:ext>
            </a:extLst>
          </p:cNvPr>
          <p:cNvSpPr/>
          <p:nvPr userDrawn="1"/>
        </p:nvSpPr>
        <p:spPr>
          <a:xfrm>
            <a:off x="8128798" y="0"/>
            <a:ext cx="4063202" cy="6858000"/>
          </a:xfrm>
          <a:prstGeom prst="rect">
            <a:avLst/>
          </a:prstGeom>
          <a:solidFill>
            <a:srgbClr val="D911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texte 3">
            <a:extLst>
              <a:ext uri="{FF2B5EF4-FFF2-40B4-BE49-F238E27FC236}">
                <a16:creationId xmlns:a16="http://schemas.microsoft.com/office/drawing/2014/main" id="{540A4D40-5128-3D7A-7E03-43453E1029EC}"/>
              </a:ext>
            </a:extLst>
          </p:cNvPr>
          <p:cNvSpPr>
            <a:spLocks noGrp="1"/>
          </p:cNvSpPr>
          <p:nvPr>
            <p:ph type="body" sz="quarter" idx="13" hasCustomPrompt="1"/>
          </p:nvPr>
        </p:nvSpPr>
        <p:spPr>
          <a:xfrm>
            <a:off x="8417188" y="1621832"/>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1" name="Espace réservé du texte 3">
            <a:extLst>
              <a:ext uri="{FF2B5EF4-FFF2-40B4-BE49-F238E27FC236}">
                <a16:creationId xmlns:a16="http://schemas.microsoft.com/office/drawing/2014/main" id="{F25DE10F-1B31-7EDE-5019-892471605DC6}"/>
              </a:ext>
            </a:extLst>
          </p:cNvPr>
          <p:cNvSpPr>
            <a:spLocks noGrp="1"/>
          </p:cNvSpPr>
          <p:nvPr>
            <p:ph type="body" sz="quarter" idx="14" hasCustomPrompt="1"/>
          </p:nvPr>
        </p:nvSpPr>
        <p:spPr>
          <a:xfrm>
            <a:off x="8417188" y="2953588"/>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13" name="Espace réservé du texte 3">
            <a:extLst>
              <a:ext uri="{FF2B5EF4-FFF2-40B4-BE49-F238E27FC236}">
                <a16:creationId xmlns:a16="http://schemas.microsoft.com/office/drawing/2014/main" id="{31C48914-5972-AD88-1646-5F0DE8CE0C08}"/>
              </a:ext>
            </a:extLst>
          </p:cNvPr>
          <p:cNvSpPr>
            <a:spLocks noGrp="1"/>
          </p:cNvSpPr>
          <p:nvPr>
            <p:ph type="body" sz="quarter" idx="15" hasCustomPrompt="1"/>
          </p:nvPr>
        </p:nvSpPr>
        <p:spPr>
          <a:xfrm>
            <a:off x="8417188" y="4262483"/>
            <a:ext cx="3457264" cy="257628"/>
          </a:xfrm>
        </p:spPr>
        <p:txBody>
          <a:bodyPr anchor="b"/>
          <a:lstStyle>
            <a:lvl1pPr algn="ctr">
              <a:defRPr sz="1200" cap="all" spc="100" baseline="0">
                <a:solidFill>
                  <a:srgbClr val="FBEC13"/>
                </a:solidFill>
              </a:defRPr>
            </a:lvl1pPr>
          </a:lstStyle>
          <a:p>
            <a:pPr lvl="0"/>
            <a:r>
              <a:rPr lang="fr-FR" dirty="0"/>
              <a:t>Alternative </a:t>
            </a:r>
            <a:r>
              <a:rPr lang="fr-FR" dirty="0" err="1"/>
              <a:t>naming</a:t>
            </a:r>
            <a:r>
              <a:rPr lang="fr-FR" dirty="0"/>
              <a:t> 1</a:t>
            </a:r>
          </a:p>
        </p:txBody>
      </p:sp>
      <p:sp>
        <p:nvSpPr>
          <p:cNvPr id="23" name="Espace réservé du texte 22">
            <a:extLst>
              <a:ext uri="{FF2B5EF4-FFF2-40B4-BE49-F238E27FC236}">
                <a16:creationId xmlns:a16="http://schemas.microsoft.com/office/drawing/2014/main" id="{E9BCD0CB-FBF0-B13A-0584-4B683AEA2F6A}"/>
              </a:ext>
            </a:extLst>
          </p:cNvPr>
          <p:cNvSpPr>
            <a:spLocks noGrp="1"/>
          </p:cNvSpPr>
          <p:nvPr>
            <p:ph type="body" sz="quarter" idx="16"/>
          </p:nvPr>
        </p:nvSpPr>
        <p:spPr>
          <a:xfrm>
            <a:off x="8416925" y="187960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4" name="Espace réservé du texte 22">
            <a:extLst>
              <a:ext uri="{FF2B5EF4-FFF2-40B4-BE49-F238E27FC236}">
                <a16:creationId xmlns:a16="http://schemas.microsoft.com/office/drawing/2014/main" id="{0AB6A861-B609-F50D-F10D-5470D0B85A79}"/>
              </a:ext>
            </a:extLst>
          </p:cNvPr>
          <p:cNvSpPr>
            <a:spLocks noGrp="1"/>
          </p:cNvSpPr>
          <p:nvPr>
            <p:ph type="body" sz="quarter" idx="17"/>
          </p:nvPr>
        </p:nvSpPr>
        <p:spPr>
          <a:xfrm>
            <a:off x="8416925" y="322072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sp>
        <p:nvSpPr>
          <p:cNvPr id="25" name="Espace réservé du texte 22">
            <a:extLst>
              <a:ext uri="{FF2B5EF4-FFF2-40B4-BE49-F238E27FC236}">
                <a16:creationId xmlns:a16="http://schemas.microsoft.com/office/drawing/2014/main" id="{88DF90AB-158E-8C62-1B29-FEF607BEDB48}"/>
              </a:ext>
            </a:extLst>
          </p:cNvPr>
          <p:cNvSpPr>
            <a:spLocks noGrp="1"/>
          </p:cNvSpPr>
          <p:nvPr>
            <p:ph type="body" sz="quarter" idx="18"/>
          </p:nvPr>
        </p:nvSpPr>
        <p:spPr>
          <a:xfrm>
            <a:off x="8416925" y="4561840"/>
            <a:ext cx="3475038" cy="915988"/>
          </a:xfrm>
        </p:spPr>
        <p:txBody>
          <a:bodyPr/>
          <a:lstStyle>
            <a:lvl1pPr algn="ctr">
              <a:lnSpc>
                <a:spcPct val="100000"/>
              </a:lnSpc>
              <a:defRPr sz="2200" b="1" i="0">
                <a:solidFill>
                  <a:schemeClr val="bg1"/>
                </a:solidFill>
                <a:latin typeface="Georgia" panose="02040502050405020303" pitchFamily="18" charset="0"/>
              </a:defRPr>
            </a:lvl1pPr>
          </a:lstStyle>
          <a:p>
            <a:pPr lvl="0"/>
            <a:r>
              <a:rPr lang="fr-FR"/>
              <a:t>Cliquez pour modifier les styles du texte du masque</a:t>
            </a:r>
          </a:p>
        </p:txBody>
      </p:sp>
      <p:pic>
        <p:nvPicPr>
          <p:cNvPr id="26" name="Image 25">
            <a:extLst>
              <a:ext uri="{FF2B5EF4-FFF2-40B4-BE49-F238E27FC236}">
                <a16:creationId xmlns:a16="http://schemas.microsoft.com/office/drawing/2014/main" id="{F399A9A0-D309-10E5-7F78-CCBD7151D156}"/>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l="19416" t="27622" r="12178" b="22378"/>
          <a:stretch/>
        </p:blipFill>
        <p:spPr>
          <a:xfrm rot="10800000">
            <a:off x="9428874" y="1"/>
            <a:ext cx="1451139" cy="1380171"/>
          </a:xfrm>
          <a:prstGeom prst="rect">
            <a:avLst/>
          </a:prstGeom>
        </p:spPr>
      </p:pic>
    </p:spTree>
    <p:extLst>
      <p:ext uri="{BB962C8B-B14F-4D97-AF65-F5344CB8AC3E}">
        <p14:creationId xmlns:p14="http://schemas.microsoft.com/office/powerpoint/2010/main" val="37790715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match - Prospectus couverure  - text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28456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9" name="Espace réservé du texte 8">
            <a:extLst>
              <a:ext uri="{FF2B5EF4-FFF2-40B4-BE49-F238E27FC236}">
                <a16:creationId xmlns:a16="http://schemas.microsoft.com/office/drawing/2014/main" id="{BA8554A2-FED7-1758-55D4-FF32EAC03CA5}"/>
              </a:ext>
            </a:extLst>
          </p:cNvPr>
          <p:cNvSpPr>
            <a:spLocks noGrp="1"/>
          </p:cNvSpPr>
          <p:nvPr>
            <p:ph type="body" sz="quarter" idx="12" hasCustomPrompt="1"/>
          </p:nvPr>
        </p:nvSpPr>
        <p:spPr>
          <a:xfrm>
            <a:off x="6284563"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6511654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tch - Prospectus couverur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504270"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a:t>
            </a:r>
            <a:br>
              <a:rPr lang="fr-FR" dirty="0"/>
            </a:br>
            <a:r>
              <a:rPr lang="fr-FR" dirty="0"/>
              <a:t>à insérer ici !</a:t>
            </a:r>
          </a:p>
        </p:txBody>
      </p:sp>
      <p:sp>
        <p:nvSpPr>
          <p:cNvPr id="6" name="Espace réservé du texte 8">
            <a:extLst>
              <a:ext uri="{FF2B5EF4-FFF2-40B4-BE49-F238E27FC236}">
                <a16:creationId xmlns:a16="http://schemas.microsoft.com/office/drawing/2014/main" id="{DAA9EBA3-3004-CDE0-EF55-E572ADC4379F}"/>
              </a:ext>
            </a:extLst>
          </p:cNvPr>
          <p:cNvSpPr>
            <a:spLocks noGrp="1"/>
          </p:cNvSpPr>
          <p:nvPr>
            <p:ph type="body" sz="quarter" idx="12" hasCustomPrompt="1"/>
          </p:nvPr>
        </p:nvSpPr>
        <p:spPr>
          <a:xfrm>
            <a:off x="451119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AE9A4490-F09B-5049-E625-BCA244F5F19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5587333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match - Prospectus 2 couvertures  - texte">
    <p:spTree>
      <p:nvGrpSpPr>
        <p:cNvPr id="1" name=""/>
        <p:cNvGrpSpPr/>
        <p:nvPr/>
      </p:nvGrpSpPr>
      <p:grpSpPr>
        <a:xfrm>
          <a:off x="0" y="0"/>
          <a:ext cx="0" cy="0"/>
          <a:chOff x="0" y="0"/>
          <a:chExt cx="0" cy="0"/>
        </a:xfrm>
      </p:grpSpPr>
      <p:pic>
        <p:nvPicPr>
          <p:cNvPr id="27" name="Image 26">
            <a:extLst>
              <a:ext uri="{FF2B5EF4-FFF2-40B4-BE49-F238E27FC236}">
                <a16:creationId xmlns:a16="http://schemas.microsoft.com/office/drawing/2014/main" id="{FB0DDDAC-1AAF-4C2C-E5A2-E2FF22294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595248"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1</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392333" y="875654"/>
            <a:ext cx="3208149"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couverture 2</a:t>
            </a:r>
            <a:br>
              <a:rPr lang="fr-FR" dirty="0"/>
            </a:br>
            <a:r>
              <a:rPr lang="fr-FR" dirty="0"/>
              <a:t>à insérer ici !</a:t>
            </a:r>
          </a:p>
        </p:txBody>
      </p:sp>
      <p:sp>
        <p:nvSpPr>
          <p:cNvPr id="22" name="Espace réservé du texte 8">
            <a:extLst>
              <a:ext uri="{FF2B5EF4-FFF2-40B4-BE49-F238E27FC236}">
                <a16:creationId xmlns:a16="http://schemas.microsoft.com/office/drawing/2014/main" id="{C20A5C7E-FD04-652A-CAC9-7609A5500943}"/>
              </a:ext>
            </a:extLst>
          </p:cNvPr>
          <p:cNvSpPr>
            <a:spLocks noGrp="1"/>
          </p:cNvSpPr>
          <p:nvPr>
            <p:ph type="body" sz="quarter" idx="13" hasCustomPrompt="1"/>
          </p:nvPr>
        </p:nvSpPr>
        <p:spPr>
          <a:xfrm>
            <a:off x="4595248"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3" name="Espace réservé du texte 5">
            <a:extLst>
              <a:ext uri="{FF2B5EF4-FFF2-40B4-BE49-F238E27FC236}">
                <a16:creationId xmlns:a16="http://schemas.microsoft.com/office/drawing/2014/main" id="{35A6A481-A135-7836-9B1C-3FA549288E27}"/>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4" name="Espace réservé du texte 12">
            <a:extLst>
              <a:ext uri="{FF2B5EF4-FFF2-40B4-BE49-F238E27FC236}">
                <a16:creationId xmlns:a16="http://schemas.microsoft.com/office/drawing/2014/main" id="{E5896762-F5A0-5F75-662F-59D21CF19905}"/>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5" name="Espace réservé du texte 12">
            <a:extLst>
              <a:ext uri="{FF2B5EF4-FFF2-40B4-BE49-F238E27FC236}">
                <a16:creationId xmlns:a16="http://schemas.microsoft.com/office/drawing/2014/main" id="{518C6E6D-27E5-CA4E-4EFD-50347834DE65}"/>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26" name="Espace réservé du texte 8">
            <a:extLst>
              <a:ext uri="{FF2B5EF4-FFF2-40B4-BE49-F238E27FC236}">
                <a16:creationId xmlns:a16="http://schemas.microsoft.com/office/drawing/2014/main" id="{6DF51B22-0124-9A75-9FE8-DA5BC3497FF4}"/>
              </a:ext>
            </a:extLst>
          </p:cNvPr>
          <p:cNvSpPr>
            <a:spLocks noGrp="1"/>
          </p:cNvSpPr>
          <p:nvPr>
            <p:ph type="body" sz="quarter" idx="17" hasCustomPrompt="1"/>
          </p:nvPr>
        </p:nvSpPr>
        <p:spPr>
          <a:xfrm>
            <a:off x="83725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Tree>
    <p:extLst>
      <p:ext uri="{BB962C8B-B14F-4D97-AF65-F5344CB8AC3E}">
        <p14:creationId xmlns:p14="http://schemas.microsoft.com/office/powerpoint/2010/main" val="2716478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7" name="Espace réservé pour une image  3">
            <a:extLst>
              <a:ext uri="{FF2B5EF4-FFF2-40B4-BE49-F238E27FC236}">
                <a16:creationId xmlns:a16="http://schemas.microsoft.com/office/drawing/2014/main" id="{515AE1C6-E3FD-C2C9-84DA-C54BC2DB8E81}"/>
              </a:ext>
            </a:extLst>
          </p:cNvPr>
          <p:cNvSpPr>
            <a:spLocks noGrp="1"/>
          </p:cNvSpPr>
          <p:nvPr>
            <p:ph type="pic" sz="quarter" idx="11" hasCustomPrompt="1"/>
          </p:nvPr>
        </p:nvSpPr>
        <p:spPr>
          <a:xfrm>
            <a:off x="4934038"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8" name="Espace réservé pour une image  3">
            <a:extLst>
              <a:ext uri="{FF2B5EF4-FFF2-40B4-BE49-F238E27FC236}">
                <a16:creationId xmlns:a16="http://schemas.microsoft.com/office/drawing/2014/main" id="{D5D6FC91-6960-C2E4-AFE9-394AE8421D4A}"/>
              </a:ext>
            </a:extLst>
          </p:cNvPr>
          <p:cNvSpPr>
            <a:spLocks noGrp="1"/>
          </p:cNvSpPr>
          <p:nvPr>
            <p:ph type="pic" sz="quarter" idx="12" hasCustomPrompt="1"/>
          </p:nvPr>
        </p:nvSpPr>
        <p:spPr>
          <a:xfrm>
            <a:off x="8172000" y="875654"/>
            <a:ext cx="3221999" cy="5067946"/>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droite</a:t>
            </a:r>
            <a:br>
              <a:rPr lang="fr-FR" dirty="0"/>
            </a:br>
            <a:r>
              <a:rPr lang="fr-FR" dirty="0"/>
              <a:t>à insérer ici !</a:t>
            </a:r>
          </a:p>
        </p:txBody>
      </p:sp>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10096385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presentation">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205C3503-81F6-F908-8148-AA5DB58571E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22381" b="22705"/>
          <a:stretch/>
        </p:blipFill>
        <p:spPr>
          <a:xfrm rot="10800000">
            <a:off x="6887215" y="-1"/>
            <a:ext cx="5304785" cy="5300935"/>
          </a:xfrm>
          <a:prstGeom prst="rect">
            <a:avLst/>
          </a:prstGeom>
        </p:spPr>
      </p:pic>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Titre de la présentation</a:t>
            </a:r>
          </a:p>
        </p:txBody>
      </p:sp>
      <p:sp>
        <p:nvSpPr>
          <p:cNvPr id="3" name="Sous-titre 2"/>
          <p:cNvSpPr>
            <a:spLocks noGrp="1"/>
          </p:cNvSpPr>
          <p:nvPr>
            <p:ph type="subTitle" idx="1" hasCustomPrompt="1"/>
          </p:nvPr>
        </p:nvSpPr>
        <p:spPr>
          <a:xfrm>
            <a:off x="300039" y="2346451"/>
            <a:ext cx="11591924" cy="386916"/>
          </a:xfrm>
        </p:spPr>
        <p:txBody>
          <a:bodyPr/>
          <a:lstStyle>
            <a:lvl1pPr marL="0" indent="0" algn="ctr">
              <a:buNone/>
              <a:defRPr sz="2000" b="1" i="0" cap="all" baseline="0">
                <a:solidFill>
                  <a:srgbClr val="D9117E"/>
                </a:solidFill>
                <a:latin typeface="Tahoma" panose="020B0604030504040204" pitchFamily="34" charset="0"/>
                <a:ea typeface="Tahoma" panose="020B0604030504040204" pitchFamily="34" charset="0"/>
                <a:cs typeface="Tahoma" panose="020B060403050404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a:t>SUR-TITRES DU MASQUE</a:t>
            </a:r>
          </a:p>
        </p:txBody>
      </p:sp>
      <p:sp>
        <p:nvSpPr>
          <p:cNvPr id="10" name="Espace réservé pour une image  9">
            <a:extLst>
              <a:ext uri="{FF2B5EF4-FFF2-40B4-BE49-F238E27FC236}">
                <a16:creationId xmlns:a16="http://schemas.microsoft.com/office/drawing/2014/main" id="{7CAE4518-7F82-8431-90A1-1A4973FE3525}"/>
              </a:ext>
            </a:extLst>
          </p:cNvPr>
          <p:cNvSpPr>
            <a:spLocks noGrp="1"/>
          </p:cNvSpPr>
          <p:nvPr>
            <p:ph type="pic" sz="quarter" idx="10" hasCustomPrompt="1"/>
          </p:nvPr>
        </p:nvSpPr>
        <p:spPr>
          <a:xfrm>
            <a:off x="4810919" y="3640011"/>
            <a:ext cx="2570162" cy="1535112"/>
          </a:xfrm>
        </p:spPr>
        <p:txBody>
          <a:bodyPr anchor="ctr"/>
          <a:lstStyle>
            <a:lvl1pPr algn="ctr">
              <a:defRPr>
                <a:solidFill>
                  <a:schemeClr val="bg1">
                    <a:lumMod val="50000"/>
                  </a:schemeClr>
                </a:solidFill>
              </a:defRPr>
            </a:lvl1pPr>
          </a:lstStyle>
          <a:p>
            <a:r>
              <a:rPr lang="fr-FR" dirty="0"/>
              <a:t>Logo client </a:t>
            </a:r>
            <a:br>
              <a:rPr lang="fr-FR" dirty="0"/>
            </a:br>
            <a:r>
              <a:rPr lang="fr-FR" dirty="0"/>
              <a:t>à insérer ici</a:t>
            </a:r>
          </a:p>
        </p:txBody>
      </p:sp>
    </p:spTree>
    <p:extLst>
      <p:ext uri="{BB962C8B-B14F-4D97-AF65-F5344CB8AC3E}">
        <p14:creationId xmlns:p14="http://schemas.microsoft.com/office/powerpoint/2010/main" val="245172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tro - couverure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6395523"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couverture</a:t>
            </a:r>
            <a:br>
              <a:rPr lang="fr-FR" dirty="0"/>
            </a:br>
            <a:r>
              <a:rPr lang="fr-FR" dirty="0"/>
              <a:t>à insérer ici !</a:t>
            </a:r>
          </a:p>
        </p:txBody>
      </p:sp>
    </p:spTree>
    <p:extLst>
      <p:ext uri="{BB962C8B-B14F-4D97-AF65-F5344CB8AC3E}">
        <p14:creationId xmlns:p14="http://schemas.microsoft.com/office/powerpoint/2010/main" val="21441716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etro - Selection pages interieures  - text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D69F10-A7F4-65FC-BE94-6C525A6CFF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
          <a:stretch/>
        </p:blipFill>
        <p:spPr>
          <a:xfrm>
            <a:off x="4016829" y="321"/>
            <a:ext cx="8175170" cy="6857358"/>
          </a:xfrm>
          <a:prstGeom prst="rect">
            <a:avLst/>
          </a:prstGeom>
        </p:spPr>
      </p:pic>
      <p:pic>
        <p:nvPicPr>
          <p:cNvPr id="18" name="Image 17">
            <a:extLst>
              <a:ext uri="{FF2B5EF4-FFF2-40B4-BE49-F238E27FC236}">
                <a16:creationId xmlns:a16="http://schemas.microsoft.com/office/drawing/2014/main" id="{2FAD165F-FB26-C750-DDF6-FF5074DA2F5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9" name="Espace réservé du texte 8">
            <a:extLst>
              <a:ext uri="{FF2B5EF4-FFF2-40B4-BE49-F238E27FC236}">
                <a16:creationId xmlns:a16="http://schemas.microsoft.com/office/drawing/2014/main" id="{697C5F29-C6F6-DCB8-F171-CEE4D825DD8F}"/>
              </a:ext>
            </a:extLst>
          </p:cNvPr>
          <p:cNvSpPr>
            <a:spLocks noGrp="1"/>
          </p:cNvSpPr>
          <p:nvPr>
            <p:ph type="body" sz="quarter" idx="13" hasCustomPrompt="1"/>
          </p:nvPr>
        </p:nvSpPr>
        <p:spPr>
          <a:xfrm>
            <a:off x="6545037"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20" name="Espace réservé du texte 5">
            <a:extLst>
              <a:ext uri="{FF2B5EF4-FFF2-40B4-BE49-F238E27FC236}">
                <a16:creationId xmlns:a16="http://schemas.microsoft.com/office/drawing/2014/main" id="{54825893-3B4D-ED89-10A8-20D1BA66AD19}"/>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1" name="Espace réservé du texte 12">
            <a:extLst>
              <a:ext uri="{FF2B5EF4-FFF2-40B4-BE49-F238E27FC236}">
                <a16:creationId xmlns:a16="http://schemas.microsoft.com/office/drawing/2014/main" id="{121C3246-7232-0C61-8AC5-A4EB9D9BC9E4}"/>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22" name="Espace réservé du texte 12">
            <a:extLst>
              <a:ext uri="{FF2B5EF4-FFF2-40B4-BE49-F238E27FC236}">
                <a16:creationId xmlns:a16="http://schemas.microsoft.com/office/drawing/2014/main" id="{D4E31430-0F1D-99ED-7340-0E0A72709730}"/>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9" name="Espace réservé pour une image  3">
            <a:extLst>
              <a:ext uri="{FF2B5EF4-FFF2-40B4-BE49-F238E27FC236}">
                <a16:creationId xmlns:a16="http://schemas.microsoft.com/office/drawing/2014/main" id="{4CDE07B7-04E8-52B4-096E-F2E057839561}"/>
              </a:ext>
            </a:extLst>
          </p:cNvPr>
          <p:cNvSpPr>
            <a:spLocks noGrp="1"/>
          </p:cNvSpPr>
          <p:nvPr>
            <p:ph type="pic" sz="quarter" idx="18" hasCustomPrompt="1"/>
          </p:nvPr>
        </p:nvSpPr>
        <p:spPr>
          <a:xfrm>
            <a:off x="8261989"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droite</a:t>
            </a:r>
            <a:br>
              <a:rPr lang="fr-FR" dirty="0"/>
            </a:br>
            <a:r>
              <a:rPr lang="fr-FR" dirty="0"/>
              <a:t>à insérer ici !</a:t>
            </a:r>
          </a:p>
        </p:txBody>
      </p:sp>
      <p:sp>
        <p:nvSpPr>
          <p:cNvPr id="6" name="Espace réservé pour une image  3">
            <a:extLst>
              <a:ext uri="{FF2B5EF4-FFF2-40B4-BE49-F238E27FC236}">
                <a16:creationId xmlns:a16="http://schemas.microsoft.com/office/drawing/2014/main" id="{AEF74903-538A-E08B-E099-3782383B476D}"/>
              </a:ext>
            </a:extLst>
          </p:cNvPr>
          <p:cNvSpPr>
            <a:spLocks noGrp="1"/>
          </p:cNvSpPr>
          <p:nvPr>
            <p:ph type="pic" sz="quarter" idx="17" hasCustomPrompt="1"/>
          </p:nvPr>
        </p:nvSpPr>
        <p:spPr>
          <a:xfrm>
            <a:off x="4835297" y="825137"/>
            <a:ext cx="3417782" cy="4781719"/>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200x280</a:t>
            </a:r>
            <a:br>
              <a:rPr lang="fr-FR" dirty="0"/>
            </a:br>
            <a:r>
              <a:rPr lang="fr-FR" dirty="0"/>
              <a:t>page gauche</a:t>
            </a:r>
            <a:br>
              <a:rPr lang="fr-FR" dirty="0"/>
            </a:br>
            <a:r>
              <a:rPr lang="fr-FR" dirty="0"/>
              <a:t>à insérer ici !</a:t>
            </a:r>
          </a:p>
        </p:txBody>
      </p:sp>
    </p:spTree>
    <p:extLst>
      <p:ext uri="{BB962C8B-B14F-4D97-AF65-F5344CB8AC3E}">
        <p14:creationId xmlns:p14="http://schemas.microsoft.com/office/powerpoint/2010/main" val="26033670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tch - Prospectus pages interieures">
    <p:spTree>
      <p:nvGrpSpPr>
        <p:cNvPr id="1" name=""/>
        <p:cNvGrpSpPr/>
        <p:nvPr/>
      </p:nvGrpSpPr>
      <p:grpSpPr>
        <a:xfrm>
          <a:off x="0" y="0"/>
          <a:ext cx="0" cy="0"/>
          <a:chOff x="0" y="0"/>
          <a:chExt cx="0" cy="0"/>
        </a:xfrm>
      </p:grpSpPr>
      <p:pic>
        <p:nvPicPr>
          <p:cNvPr id="3" name="Image 2" descr="Une image contenant texte&#10;&#10;Description générée automatiquement">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867494" y="875654"/>
            <a:ext cx="3221999"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5" name="Espace réservé pour une image  3">
            <a:extLst>
              <a:ext uri="{FF2B5EF4-FFF2-40B4-BE49-F238E27FC236}">
                <a16:creationId xmlns:a16="http://schemas.microsoft.com/office/drawing/2014/main" id="{FB48B976-B273-4FC2-6476-8D13B4878F8C}"/>
              </a:ext>
            </a:extLst>
          </p:cNvPr>
          <p:cNvSpPr>
            <a:spLocks noGrp="1"/>
          </p:cNvSpPr>
          <p:nvPr>
            <p:ph type="pic" sz="quarter" idx="12" hasCustomPrompt="1"/>
          </p:nvPr>
        </p:nvSpPr>
        <p:spPr>
          <a:xfrm>
            <a:off x="6096000" y="875654"/>
            <a:ext cx="3221999" cy="5068800"/>
          </a:xfrm>
          <a:pattFill prst="wdUp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Prospectus 180X285</a:t>
            </a:r>
            <a:br>
              <a:rPr lang="fr-FR" dirty="0"/>
            </a:br>
            <a:r>
              <a:rPr lang="fr-FR" dirty="0"/>
              <a:t>page gauche</a:t>
            </a:r>
            <a:br>
              <a:rPr lang="fr-FR" dirty="0"/>
            </a:br>
            <a:r>
              <a:rPr lang="fr-FR" dirty="0"/>
              <a:t>à insérer ici !</a:t>
            </a:r>
          </a:p>
        </p:txBody>
      </p:sp>
      <p:sp>
        <p:nvSpPr>
          <p:cNvPr id="10" name="Espace réservé du texte 8">
            <a:extLst>
              <a:ext uri="{FF2B5EF4-FFF2-40B4-BE49-F238E27FC236}">
                <a16:creationId xmlns:a16="http://schemas.microsoft.com/office/drawing/2014/main" id="{5C63F3D4-EEB9-5414-1726-6658271F4410}"/>
              </a:ext>
            </a:extLst>
          </p:cNvPr>
          <p:cNvSpPr>
            <a:spLocks noGrp="1"/>
          </p:cNvSpPr>
          <p:nvPr>
            <p:ph type="body" sz="quarter" idx="13" hasCustomPrompt="1"/>
          </p:nvPr>
        </p:nvSpPr>
        <p:spPr>
          <a:xfrm>
            <a:off x="3522696" y="6121400"/>
            <a:ext cx="5133593" cy="181429"/>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B00DEFBF-48A4-7A83-DA38-9970B4110C6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0347604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4 - texte">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6314400" y="882000"/>
            <a:ext cx="3564000" cy="5067946"/>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pic>
        <p:nvPicPr>
          <p:cNvPr id="10" name="Image 9">
            <a:extLst>
              <a:ext uri="{FF2B5EF4-FFF2-40B4-BE49-F238E27FC236}">
                <a16:creationId xmlns:a16="http://schemas.microsoft.com/office/drawing/2014/main" id="{FFD217E5-A4ED-0094-7153-696AA8D894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sp>
        <p:nvSpPr>
          <p:cNvPr id="11" name="Espace réservé du texte 8">
            <a:extLst>
              <a:ext uri="{FF2B5EF4-FFF2-40B4-BE49-F238E27FC236}">
                <a16:creationId xmlns:a16="http://schemas.microsoft.com/office/drawing/2014/main" id="{407C7ADF-923B-8C19-33FF-3CEBF99703CC}"/>
              </a:ext>
            </a:extLst>
          </p:cNvPr>
          <p:cNvSpPr>
            <a:spLocks noGrp="1"/>
          </p:cNvSpPr>
          <p:nvPr>
            <p:ph type="body" sz="quarter" idx="13" hasCustomPrompt="1"/>
          </p:nvPr>
        </p:nvSpPr>
        <p:spPr>
          <a:xfrm>
            <a:off x="6391391"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12" name="Espace réservé du texte 5">
            <a:extLst>
              <a:ext uri="{FF2B5EF4-FFF2-40B4-BE49-F238E27FC236}">
                <a16:creationId xmlns:a16="http://schemas.microsoft.com/office/drawing/2014/main" id="{8D94E9F1-F10C-25D9-AA29-CE461E0116EC}"/>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5" name="Espace réservé du texte 12">
            <a:extLst>
              <a:ext uri="{FF2B5EF4-FFF2-40B4-BE49-F238E27FC236}">
                <a16:creationId xmlns:a16="http://schemas.microsoft.com/office/drawing/2014/main" id="{508C3A92-EF6D-0CDB-FCDA-EB6142D4B43A}"/>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6" name="Espace réservé du texte 12">
            <a:extLst>
              <a:ext uri="{FF2B5EF4-FFF2-40B4-BE49-F238E27FC236}">
                <a16:creationId xmlns:a16="http://schemas.microsoft.com/office/drawing/2014/main" id="{25265C38-4B32-75BA-8548-74594E3496DE}"/>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Tree>
    <p:extLst>
      <p:ext uri="{BB962C8B-B14F-4D97-AF65-F5344CB8AC3E}">
        <p14:creationId xmlns:p14="http://schemas.microsoft.com/office/powerpoint/2010/main" val="350780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4">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301068" y="875654"/>
            <a:ext cx="3394774" cy="5068800"/>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A4</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4096306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Kakemono">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4738394"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4487692"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3265193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akemono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ABAE109-AFB9-8CCB-F7BE-E9B917A5ADC5}"/>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321"/>
            <a:ext cx="12192000" cy="6857358"/>
          </a:xfrm>
          <a:prstGeom prst="rect">
            <a:avLst/>
          </a:prstGeom>
        </p:spPr>
      </p:pic>
      <p:sp>
        <p:nvSpPr>
          <p:cNvPr id="4" name="Espace réservé pour une image  3">
            <a:extLst>
              <a:ext uri="{FF2B5EF4-FFF2-40B4-BE49-F238E27FC236}">
                <a16:creationId xmlns:a16="http://schemas.microsoft.com/office/drawing/2014/main" id="{AD9FB895-EBAF-2EF6-47AA-424E65F92D92}"/>
              </a:ext>
            </a:extLst>
          </p:cNvPr>
          <p:cNvSpPr>
            <a:spLocks noGrp="1"/>
          </p:cNvSpPr>
          <p:nvPr>
            <p:ph type="pic" sz="quarter" idx="11" hasCustomPrompt="1"/>
          </p:nvPr>
        </p:nvSpPr>
        <p:spPr>
          <a:xfrm>
            <a:off x="2541846" y="711794"/>
            <a:ext cx="2706746" cy="5232660"/>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Kakémono</a:t>
            </a:r>
            <a:br>
              <a:rPr lang="fr-FR" dirty="0"/>
            </a:br>
            <a:r>
              <a:rPr lang="fr-FR" dirty="0"/>
              <a:t>à insérer ici !</a:t>
            </a:r>
          </a:p>
        </p:txBody>
      </p:sp>
      <p:sp>
        <p:nvSpPr>
          <p:cNvPr id="5" name="Espace réservé du texte 8">
            <a:extLst>
              <a:ext uri="{FF2B5EF4-FFF2-40B4-BE49-F238E27FC236}">
                <a16:creationId xmlns:a16="http://schemas.microsoft.com/office/drawing/2014/main" id="{30AA76F6-BA4A-937B-7AED-69D1223EAFF5}"/>
              </a:ext>
            </a:extLst>
          </p:cNvPr>
          <p:cNvSpPr>
            <a:spLocks noGrp="1"/>
          </p:cNvSpPr>
          <p:nvPr>
            <p:ph type="body" sz="quarter" idx="12" hasCustomPrompt="1"/>
          </p:nvPr>
        </p:nvSpPr>
        <p:spPr>
          <a:xfrm>
            <a:off x="2291144" y="6121400"/>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5D830953-99F6-013E-ED1E-46B052C341F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
        <p:nvSpPr>
          <p:cNvPr id="6" name="Espace réservé pour une image  4">
            <a:extLst>
              <a:ext uri="{FF2B5EF4-FFF2-40B4-BE49-F238E27FC236}">
                <a16:creationId xmlns:a16="http://schemas.microsoft.com/office/drawing/2014/main" id="{58DB85C6-64E1-5873-EB26-B59408B6227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Tree>
    <p:extLst>
      <p:ext uri="{BB962C8B-B14F-4D97-AF65-F5344CB8AC3E}">
        <p14:creationId xmlns:p14="http://schemas.microsoft.com/office/powerpoint/2010/main" val="255261755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x3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790247"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137397" y="1337381"/>
            <a:ext cx="3460092" cy="2582769"/>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7441023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m2 -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642"/>
            <a:ext cx="7913823"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2129562" y="718900"/>
            <a:ext cx="3325786" cy="490689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    </a:t>
            </a:r>
          </a:p>
        </p:txBody>
      </p:sp>
      <p:pic>
        <p:nvPicPr>
          <p:cNvPr id="1028" name="Picture 4">
            <a:extLst>
              <a:ext uri="{FF2B5EF4-FFF2-40B4-BE49-F238E27FC236}">
                <a16:creationId xmlns:a16="http://schemas.microsoft.com/office/drawing/2014/main" id="{EBD2B15B-0F13-4127-3B67-D71CC2562FAA}"/>
              </a:ext>
            </a:extLst>
          </p:cNvPr>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p:blipFill>
        <p:spPr bwMode="auto">
          <a:xfrm>
            <a:off x="7634208" y="0"/>
            <a:ext cx="4557791" cy="6858000"/>
          </a:xfrm>
          <a:prstGeom prst="rect">
            <a:avLst/>
          </a:prstGeom>
          <a:noFill/>
          <a:extLst>
            <a:ext uri="{909E8E84-426E-40DD-AFC4-6F175D3DCCD1}">
              <a14:hiddenFill xmlns:a14="http://schemas.microsoft.com/office/drawing/2010/main">
                <a:solidFill>
                  <a:srgbClr val="FFFFFF"/>
                </a:solidFill>
              </a14:hiddenFill>
            </a:ext>
          </a:extLst>
        </p:spPr>
      </p:pic>
      <p:sp>
        <p:nvSpPr>
          <p:cNvPr id="21" name="Espace réservé pour une image  3">
            <a:extLst>
              <a:ext uri="{FF2B5EF4-FFF2-40B4-BE49-F238E27FC236}">
                <a16:creationId xmlns:a16="http://schemas.microsoft.com/office/drawing/2014/main" id="{8232059A-81F7-0220-AB8B-B7AB66B6C66F}"/>
              </a:ext>
            </a:extLst>
          </p:cNvPr>
          <p:cNvSpPr>
            <a:spLocks noGrp="1"/>
          </p:cNvSpPr>
          <p:nvPr>
            <p:ph type="pic" sz="quarter" idx="13" hasCustomPrompt="1"/>
          </p:nvPr>
        </p:nvSpPr>
        <p:spPr>
          <a:xfrm>
            <a:off x="8794750" y="1908313"/>
            <a:ext cx="2237685" cy="3269974"/>
          </a:xfrm>
          <a:pattFill prst="wdDnDiag">
            <a:fgClr>
              <a:schemeClr val="bg1">
                <a:lumMod val="95000"/>
              </a:schemeClr>
            </a:fgClr>
            <a:bgClr>
              <a:schemeClr val="bg1"/>
            </a:bgClr>
          </a:pattFill>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2m2</a:t>
            </a:r>
            <a:br>
              <a:rPr lang="fr-FR" dirty="0"/>
            </a:br>
            <a:r>
              <a:rPr lang="fr-FR" dirty="0"/>
              <a:t>à insérer ici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213029"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32279534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x3">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3016402" y="898907"/>
            <a:ext cx="6159193" cy="4701474"/>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4x3</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5811835"/>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1799481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DB201569-E60C-97FE-52AC-C68E962EF25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144" t="19518" r="27990" b="19425"/>
          <a:stretch/>
        </p:blipFill>
        <p:spPr>
          <a:xfrm>
            <a:off x="7565571" y="1"/>
            <a:ext cx="4626429" cy="5243972"/>
          </a:xfrm>
          <a:prstGeom prst="rect">
            <a:avLst/>
          </a:prstGeom>
        </p:spPr>
      </p:pic>
      <p:sp>
        <p:nvSpPr>
          <p:cNvPr id="2" name="Titre 1"/>
          <p:cNvSpPr>
            <a:spLocks noGrp="1"/>
          </p:cNvSpPr>
          <p:nvPr>
            <p:ph type="title" hasCustomPrompt="1"/>
          </p:nvPr>
        </p:nvSpPr>
        <p:spPr>
          <a:xfrm>
            <a:off x="300038" y="3429000"/>
            <a:ext cx="11514010" cy="1893385"/>
          </a:xfrm>
        </p:spPr>
        <p:txBody>
          <a:bodyPr lIns="0" tIns="0" rIns="0" bIns="0" anchor="b"/>
          <a:lstStyle>
            <a:lvl1pPr algn="l">
              <a:lnSpc>
                <a:spcPts val="7860"/>
              </a:lnSpc>
              <a:defRPr sz="8800" b="1" cap="none" baseline="0">
                <a:solidFill>
                  <a:schemeClr val="bg2">
                    <a:lumMod val="10000"/>
                  </a:schemeClr>
                </a:solidFill>
                <a:latin typeface="Georgia" panose="02040502050405020303" pitchFamily="18" charset="0"/>
              </a:defRPr>
            </a:lvl1pPr>
          </a:lstStyle>
          <a:p>
            <a:r>
              <a:rPr lang="fr-FR" dirty="0"/>
              <a:t>Titre de </a:t>
            </a:r>
            <a:br>
              <a:rPr lang="fr-FR" dirty="0"/>
            </a:br>
            <a:r>
              <a:rPr lang="fr-FR" dirty="0"/>
              <a:t>la section</a:t>
            </a:r>
          </a:p>
        </p:txBody>
      </p:sp>
      <p:sp>
        <p:nvSpPr>
          <p:cNvPr id="3" name="Espace réservé du texte 2"/>
          <p:cNvSpPr>
            <a:spLocks noGrp="1"/>
          </p:cNvSpPr>
          <p:nvPr>
            <p:ph type="body" idx="1" hasCustomPrompt="1"/>
          </p:nvPr>
        </p:nvSpPr>
        <p:spPr>
          <a:xfrm>
            <a:off x="300038" y="5243972"/>
            <a:ext cx="11587162" cy="395073"/>
          </a:xfrm>
        </p:spPr>
        <p:txBody>
          <a:bodyPr lIns="0" tIns="0" rIns="0" bIns="0" anchor="t"/>
          <a:lstStyle>
            <a:lvl1pPr marL="0" indent="0">
              <a:buNone/>
              <a:defRPr sz="1800" b="1" cap="all" baseline="0">
                <a:solidFill>
                  <a:srgbClr val="D9117E"/>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a:t>Sous-titre de la section</a:t>
            </a:r>
          </a:p>
        </p:txBody>
      </p:sp>
    </p:spTree>
    <p:extLst>
      <p:ext uri="{BB962C8B-B14F-4D97-AF65-F5344CB8AC3E}">
        <p14:creationId xmlns:p14="http://schemas.microsoft.com/office/powerpoint/2010/main" val="3453795877"/>
      </p:ext>
    </p:extLst>
  </p:cSld>
  <p:clrMapOvr>
    <a:masterClrMapping/>
  </p:clrMapOvr>
  <p:extLst>
    <p:ext uri="{DCECCB84-F9BA-43D5-87BE-67443E8EF086}">
      <p15:sldGuideLst xmlns:p15="http://schemas.microsoft.com/office/powerpoint/2012/main">
        <p15:guide id="1" pos="189"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upport divers + MES">
    <p:bg>
      <p:bgPr>
        <a:solidFill>
          <a:schemeClr val="bg2"/>
        </a:solidFill>
        <a:effectLst/>
      </p:bgPr>
    </p:bg>
    <p:spTree>
      <p:nvGrpSpPr>
        <p:cNvPr id="1" name=""/>
        <p:cNvGrpSpPr/>
        <p:nvPr/>
      </p:nvGrpSpPr>
      <p:grpSpPr>
        <a:xfrm>
          <a:off x="0" y="0"/>
          <a:ext cx="0" cy="0"/>
          <a:chOff x="0" y="0"/>
          <a:chExt cx="0" cy="0"/>
        </a:xfrm>
      </p:grpSpPr>
      <p:sp>
        <p:nvSpPr>
          <p:cNvPr id="5" name="Espace réservé pour une image  4">
            <a:extLst>
              <a:ext uri="{FF2B5EF4-FFF2-40B4-BE49-F238E27FC236}">
                <a16:creationId xmlns:a16="http://schemas.microsoft.com/office/drawing/2014/main" id="{191F46D1-BCCD-572B-6D00-F352E08E96D3}"/>
              </a:ext>
            </a:extLst>
          </p:cNvPr>
          <p:cNvSpPr>
            <a:spLocks noGrp="1"/>
          </p:cNvSpPr>
          <p:nvPr>
            <p:ph type="pic" sz="quarter" idx="13" hasCustomPrompt="1"/>
          </p:nvPr>
        </p:nvSpPr>
        <p:spPr>
          <a:xfrm>
            <a:off x="7631113" y="0"/>
            <a:ext cx="4560887" cy="6858000"/>
          </a:xfrm>
          <a:pattFill prst="wdDnDiag">
            <a:fgClr>
              <a:schemeClr val="bg2"/>
            </a:fgClr>
            <a:bgClr>
              <a:schemeClr val="bg1"/>
            </a:bgClr>
          </a:pattFill>
        </p:spPr>
        <p:txBody>
          <a:bodyPr anchor="ctr"/>
          <a:lstStyle>
            <a:lvl1pPr algn="ctr">
              <a:defRPr>
                <a:solidFill>
                  <a:schemeClr val="bg1">
                    <a:lumMod val="50000"/>
                  </a:schemeClr>
                </a:solidFill>
              </a:defRPr>
            </a:lvl1pPr>
          </a:lstStyle>
          <a:p>
            <a:r>
              <a:rPr lang="fr-FR" dirty="0"/>
              <a:t>Insérer la mise en situation</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2461332" y="5158692"/>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sp>
        <p:nvSpPr>
          <p:cNvPr id="3" name="Espace réservé pour une image  3">
            <a:extLst>
              <a:ext uri="{FF2B5EF4-FFF2-40B4-BE49-F238E27FC236}">
                <a16:creationId xmlns:a16="http://schemas.microsoft.com/office/drawing/2014/main" id="{EFE32981-017F-40F8-BE59-470D65536756}"/>
              </a:ext>
            </a:extLst>
          </p:cNvPr>
          <p:cNvSpPr>
            <a:spLocks noGrp="1"/>
          </p:cNvSpPr>
          <p:nvPr>
            <p:ph type="pic" sz="quarter" idx="11" hasCustomPrompt="1"/>
          </p:nvPr>
        </p:nvSpPr>
        <p:spPr>
          <a:xfrm>
            <a:off x="2252528" y="1259858"/>
            <a:ext cx="3625758" cy="3679825"/>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Support divers</a:t>
            </a:r>
            <a:br>
              <a:rPr lang="fr-FR" dirty="0"/>
            </a:br>
            <a:r>
              <a:rPr lang="fr-FR" dirty="0"/>
              <a:t>à insérer ici !</a:t>
            </a:r>
          </a:p>
        </p:txBody>
      </p:sp>
    </p:spTree>
    <p:extLst>
      <p:ext uri="{BB962C8B-B14F-4D97-AF65-F5344CB8AC3E}">
        <p14:creationId xmlns:p14="http://schemas.microsoft.com/office/powerpoint/2010/main" val="13373459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e - Smartphone">
    <p:spTree>
      <p:nvGrpSpPr>
        <p:cNvPr id="1" name=""/>
        <p:cNvGrpSpPr/>
        <p:nvPr/>
      </p:nvGrpSpPr>
      <p:grpSpPr>
        <a:xfrm>
          <a:off x="0" y="0"/>
          <a:ext cx="0" cy="0"/>
          <a:chOff x="0" y="0"/>
          <a:chExt cx="0" cy="0"/>
        </a:xfrm>
      </p:grpSpPr>
      <p:pic>
        <p:nvPicPr>
          <p:cNvPr id="18" name="Image 17">
            <a:extLst>
              <a:ext uri="{FF2B5EF4-FFF2-40B4-BE49-F238E27FC236}">
                <a16:creationId xmlns:a16="http://schemas.microsoft.com/office/drawing/2014/main" id="{B63F0120-A9A2-045D-E576-19DEAA16C9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2258838" y="3592286"/>
            <a:ext cx="1757991" cy="3265714"/>
          </a:xfrm>
          <a:prstGeom prst="rect">
            <a:avLst/>
          </a:prstGeom>
        </p:spPr>
      </p:pic>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998562" y="321"/>
            <a:ext cx="8193437" cy="6857358"/>
          </a:xfrm>
          <a:prstGeom prst="rect">
            <a:avLst/>
          </a:prstGeom>
        </p:spPr>
      </p:pic>
      <p:pic>
        <p:nvPicPr>
          <p:cNvPr id="1026" name="Picture 2">
            <a:extLst>
              <a:ext uri="{FF2B5EF4-FFF2-40B4-BE49-F238E27FC236}">
                <a16:creationId xmlns:a16="http://schemas.microsoft.com/office/drawing/2014/main" id="{88580F2A-F5DD-EEB0-FF99-7A3968E3AC84}"/>
              </a:ext>
            </a:extLst>
          </p:cNvPr>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a:stretch/>
        </p:blipFill>
        <p:spPr bwMode="auto">
          <a:xfrm>
            <a:off x="4016829" y="0"/>
            <a:ext cx="8193438" cy="6858000"/>
          </a:xfrm>
          <a:prstGeom prst="rect">
            <a:avLst/>
          </a:prstGeom>
          <a:noFill/>
          <a:extLst>
            <a:ext uri="{909E8E84-426E-40DD-AFC4-6F175D3DCCD1}">
              <a14:hiddenFill xmlns:a14="http://schemas.microsoft.com/office/drawing/2010/main">
                <a:solidFill>
                  <a:srgbClr val="FFFFFF"/>
                </a:solidFill>
              </a14:hiddenFill>
            </a:ext>
          </a:extLst>
        </p:spPr>
      </p:pic>
      <p:sp>
        <p:nvSpPr>
          <p:cNvPr id="15" name="Espace réservé du texte 5">
            <a:extLst>
              <a:ext uri="{FF2B5EF4-FFF2-40B4-BE49-F238E27FC236}">
                <a16:creationId xmlns:a16="http://schemas.microsoft.com/office/drawing/2014/main" id="{D3BC1582-2F90-B619-D612-9DAEB3757966}"/>
              </a:ext>
              <a:ext uri="{C183D7F6-B498-43B3-948B-1728B52AA6E4}">
                <adec:decorative xmlns:adec="http://schemas.microsoft.com/office/drawing/2017/decorative" val="0"/>
              </a:ext>
            </a:extLst>
          </p:cNvPr>
          <p:cNvSpPr>
            <a:spLocks noGrp="1"/>
          </p:cNvSpPr>
          <p:nvPr>
            <p:ph type="body" sz="quarter" idx="10" hasCustomPrompt="1"/>
          </p:nvPr>
        </p:nvSpPr>
        <p:spPr>
          <a:xfrm>
            <a:off x="302217" y="1101833"/>
            <a:ext cx="3440624" cy="4754681"/>
          </a:xfrm>
        </p:spPr>
        <p:txBody>
          <a:bodyPr/>
          <a:lstStyle>
            <a:lvl2pPr>
              <a:defRPr>
                <a:solidFill>
                  <a:srgbClr val="D9117E"/>
                </a:solidFill>
              </a:defRPr>
            </a:lvl2pPr>
            <a:lvl3pPr>
              <a:buClr>
                <a:srgbClr val="FBEC13"/>
              </a:buClr>
              <a:defRPr/>
            </a:lvl3pPr>
            <a:lvl4pPr marL="360000" indent="-156600">
              <a:buClr>
                <a:srgbClr val="D9117E"/>
              </a:buClr>
              <a:buFont typeface="Police système Courant"/>
              <a:buChar char="►"/>
              <a:defRPr/>
            </a:lvl4pPr>
          </a:lstStyle>
          <a:p>
            <a:pPr lvl="0"/>
            <a:r>
              <a:rPr lang="fr-FR" dirty="0"/>
              <a:t>Styles du texte </a:t>
            </a:r>
            <a:br>
              <a:rPr lang="fr-FR" dirty="0"/>
            </a:br>
            <a:br>
              <a:rPr lang="fr-FR" dirty="0"/>
            </a:br>
            <a:r>
              <a:rPr lang="fr-FR" dirty="0"/>
              <a:t>&gt;&gt; Changer de style avec TAB (</a:t>
            </a:r>
            <a:r>
              <a:rPr lang="fr-FR" dirty="0" err="1"/>
              <a:t>windows</a:t>
            </a:r>
            <a:r>
              <a:rPr lang="fr-FR" dirty="0"/>
              <a:t>)</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6" name="Espace réservé du texte 12">
            <a:extLst>
              <a:ext uri="{FF2B5EF4-FFF2-40B4-BE49-F238E27FC236}">
                <a16:creationId xmlns:a16="http://schemas.microsoft.com/office/drawing/2014/main" id="{46F4013D-CBBD-4415-A2BF-D9C710FB3D52}"/>
              </a:ext>
            </a:extLst>
          </p:cNvPr>
          <p:cNvSpPr>
            <a:spLocks noGrp="1"/>
          </p:cNvSpPr>
          <p:nvPr>
            <p:ph type="body" sz="quarter" idx="15" hasCustomPrompt="1"/>
          </p:nvPr>
        </p:nvSpPr>
        <p:spPr>
          <a:xfrm>
            <a:off x="300038" y="483438"/>
            <a:ext cx="3441700" cy="222979"/>
          </a:xfrm>
        </p:spPr>
        <p:txBody>
          <a:bodyPr/>
          <a:lstStyle>
            <a:lvl1pPr>
              <a:defRPr sz="1800" b="1" i="0">
                <a:solidFill>
                  <a:schemeClr val="bg2">
                    <a:lumMod val="10000"/>
                  </a:schemeClr>
                </a:solidFill>
                <a:latin typeface="Georgia" panose="02040502050405020303" pitchFamily="18"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Titre</a:t>
            </a:r>
          </a:p>
        </p:txBody>
      </p:sp>
      <p:sp>
        <p:nvSpPr>
          <p:cNvPr id="17" name="Espace réservé du texte 12">
            <a:extLst>
              <a:ext uri="{FF2B5EF4-FFF2-40B4-BE49-F238E27FC236}">
                <a16:creationId xmlns:a16="http://schemas.microsoft.com/office/drawing/2014/main" id="{32B97939-BBE2-F331-3A1E-EC1402FEE253}"/>
              </a:ext>
            </a:extLst>
          </p:cNvPr>
          <p:cNvSpPr>
            <a:spLocks noGrp="1"/>
          </p:cNvSpPr>
          <p:nvPr>
            <p:ph type="body" sz="quarter" idx="16" hasCustomPrompt="1"/>
          </p:nvPr>
        </p:nvSpPr>
        <p:spPr>
          <a:xfrm>
            <a:off x="301625" y="750325"/>
            <a:ext cx="3441700" cy="214184"/>
          </a:xfrm>
        </p:spPr>
        <p:txBody>
          <a:bodyPr/>
          <a:lstStyle>
            <a:lvl1pPr>
              <a:defRPr sz="1400" b="0" i="0">
                <a:solidFill>
                  <a:srgbClr val="D9117E"/>
                </a:solidFill>
                <a:latin typeface="Tahoma" panose="020B0604030504040204" pitchFamily="34" charset="0"/>
                <a:ea typeface="Tahoma" panose="020B0604030504040204" pitchFamily="34" charset="0"/>
                <a:cs typeface="Tahoma" panose="020B0604030504040204" pitchFamily="34" charset="0"/>
              </a:defRPr>
            </a:lvl1pPr>
            <a:lvl2pPr>
              <a:defRPr sz="1400">
                <a:solidFill>
                  <a:srgbClr val="A27F4A"/>
                </a:solidFill>
              </a:defRPr>
            </a:lvl2pPr>
          </a:lstStyle>
          <a:p>
            <a:pPr lvl="0"/>
            <a:r>
              <a:rPr lang="fr-FR" dirty="0"/>
              <a:t>Sous-titre</a:t>
            </a:r>
          </a:p>
        </p:txBody>
      </p:sp>
      <p:sp>
        <p:nvSpPr>
          <p:cNvPr id="5" name="Espace réservé pour une image  4">
            <a:extLst>
              <a:ext uri="{FF2B5EF4-FFF2-40B4-BE49-F238E27FC236}">
                <a16:creationId xmlns:a16="http://schemas.microsoft.com/office/drawing/2014/main" id="{62595CD2-B0AF-7882-529B-B33A55865EDC}"/>
              </a:ext>
            </a:extLst>
          </p:cNvPr>
          <p:cNvSpPr>
            <a:spLocks noGrp="1"/>
          </p:cNvSpPr>
          <p:nvPr>
            <p:ph type="pic" sz="quarter" idx="17" hasCustomPrompt="1"/>
          </p:nvPr>
        </p:nvSpPr>
        <p:spPr bwMode="auto">
          <a:xfrm>
            <a:off x="6885433" y="936702"/>
            <a:ext cx="2263698" cy="4824018"/>
          </a:xfrm>
          <a:custGeom>
            <a:avLst/>
            <a:gdLst>
              <a:gd name="connsiteX0" fmla="*/ 0 w 2256504"/>
              <a:gd name="connsiteY0" fmla="*/ 376092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76092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76092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0 w 2256504"/>
              <a:gd name="connsiteY0" fmla="*/ 348591 h 4911725"/>
              <a:gd name="connsiteX1" fmla="*/ 376092 w 2256504"/>
              <a:gd name="connsiteY1" fmla="*/ 0 h 4911725"/>
              <a:gd name="connsiteX2" fmla="*/ 1880412 w 2256504"/>
              <a:gd name="connsiteY2" fmla="*/ 0 h 4911725"/>
              <a:gd name="connsiteX3" fmla="*/ 2256504 w 2256504"/>
              <a:gd name="connsiteY3" fmla="*/ 334841 h 4911725"/>
              <a:gd name="connsiteX4" fmla="*/ 2256504 w 2256504"/>
              <a:gd name="connsiteY4" fmla="*/ 4535633 h 4911725"/>
              <a:gd name="connsiteX5" fmla="*/ 1880412 w 2256504"/>
              <a:gd name="connsiteY5" fmla="*/ 4911725 h 4911725"/>
              <a:gd name="connsiteX6" fmla="*/ 376092 w 2256504"/>
              <a:gd name="connsiteY6" fmla="*/ 4911725 h 4911725"/>
              <a:gd name="connsiteX7" fmla="*/ 0 w 2256504"/>
              <a:gd name="connsiteY7" fmla="*/ 4535633 h 4911725"/>
              <a:gd name="connsiteX8" fmla="*/ 0 w 2256504"/>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 name="connsiteX0" fmla="*/ 195 w 2256699"/>
              <a:gd name="connsiteY0" fmla="*/ 348591 h 4911725"/>
              <a:gd name="connsiteX1" fmla="*/ 376287 w 2256699"/>
              <a:gd name="connsiteY1" fmla="*/ 0 h 4911725"/>
              <a:gd name="connsiteX2" fmla="*/ 1880607 w 2256699"/>
              <a:gd name="connsiteY2" fmla="*/ 0 h 4911725"/>
              <a:gd name="connsiteX3" fmla="*/ 2256699 w 2256699"/>
              <a:gd name="connsiteY3" fmla="*/ 334841 h 4911725"/>
              <a:gd name="connsiteX4" fmla="*/ 2256699 w 2256699"/>
              <a:gd name="connsiteY4" fmla="*/ 4535633 h 4911725"/>
              <a:gd name="connsiteX5" fmla="*/ 1880607 w 2256699"/>
              <a:gd name="connsiteY5" fmla="*/ 4911725 h 4911725"/>
              <a:gd name="connsiteX6" fmla="*/ 376287 w 2256699"/>
              <a:gd name="connsiteY6" fmla="*/ 4911725 h 4911725"/>
              <a:gd name="connsiteX7" fmla="*/ 195 w 2256699"/>
              <a:gd name="connsiteY7" fmla="*/ 4535633 h 4911725"/>
              <a:gd name="connsiteX8" fmla="*/ 195 w 2256699"/>
              <a:gd name="connsiteY8" fmla="*/ 348591 h 4911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6699" h="4911725">
                <a:moveTo>
                  <a:pt x="195" y="348591"/>
                </a:moveTo>
                <a:cubicBezTo>
                  <a:pt x="195" y="140881"/>
                  <a:pt x="168577" y="0"/>
                  <a:pt x="376287" y="0"/>
                </a:cubicBezTo>
                <a:lnTo>
                  <a:pt x="1880607" y="0"/>
                </a:lnTo>
                <a:cubicBezTo>
                  <a:pt x="2088317" y="0"/>
                  <a:pt x="2256699" y="127131"/>
                  <a:pt x="2256699" y="334841"/>
                </a:cubicBezTo>
                <a:lnTo>
                  <a:pt x="2256699" y="4535633"/>
                </a:lnTo>
                <a:cubicBezTo>
                  <a:pt x="2256699" y="4791469"/>
                  <a:pt x="2088317" y="4911725"/>
                  <a:pt x="1880607" y="4911725"/>
                </a:cubicBezTo>
                <a:lnTo>
                  <a:pt x="376287" y="4911725"/>
                </a:lnTo>
                <a:cubicBezTo>
                  <a:pt x="168577" y="4911725"/>
                  <a:pt x="-6680" y="4818970"/>
                  <a:pt x="195" y="4535633"/>
                </a:cubicBezTo>
                <a:lnTo>
                  <a:pt x="195" y="348591"/>
                </a:lnTo>
                <a:close/>
              </a:path>
            </a:pathLst>
          </a:custGeom>
          <a:pattFill prst="wdDnDiag">
            <a:fgClr>
              <a:schemeClr val="bg1">
                <a:lumMod val="95000"/>
              </a:schemeClr>
            </a:fgClr>
            <a:bgClr>
              <a:schemeClr val="bg1"/>
            </a:bgClr>
          </a:pattFill>
          <a:ln>
            <a:noFill/>
          </a:ln>
          <a:effectLst>
            <a:softEdge rad="12700"/>
          </a:effectLst>
        </p:spPr>
        <p:txBody>
          <a:bodyPr anchor="ctr"/>
          <a:lstStyle>
            <a:lvl1pPr algn="ctr">
              <a:defRPr>
                <a:solidFill>
                  <a:schemeClr val="bg1">
                    <a:lumMod val="50000"/>
                  </a:schemeClr>
                </a:solidFill>
              </a:defRPr>
            </a:lvl1pPr>
          </a:lstStyle>
          <a:p>
            <a:r>
              <a:rPr lang="fr-FR" dirty="0"/>
              <a:t>Image </a:t>
            </a:r>
            <a:br>
              <a:rPr lang="fr-FR" dirty="0"/>
            </a:br>
            <a:r>
              <a:rPr lang="fr-FR" dirty="0"/>
              <a:t>à insérer</a:t>
            </a:r>
          </a:p>
        </p:txBody>
      </p:sp>
    </p:spTree>
    <p:extLst>
      <p:ext uri="{BB962C8B-B14F-4D97-AF65-F5344CB8AC3E}">
        <p14:creationId xmlns:p14="http://schemas.microsoft.com/office/powerpoint/2010/main" val="28340467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ite web MES">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0A731E5-956D-293E-5379-F8DAD0AF5A6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4"/>
          <a:stretch/>
        </p:blipFill>
        <p:spPr>
          <a:xfrm>
            <a:off x="-1" y="642"/>
            <a:ext cx="12192001" cy="6857358"/>
          </a:xfrm>
          <a:prstGeom prst="rect">
            <a:avLst/>
          </a:prstGeom>
        </p:spPr>
      </p:pic>
      <p:pic>
        <p:nvPicPr>
          <p:cNvPr id="6" name="Image 5">
            <a:extLst>
              <a:ext uri="{FF2B5EF4-FFF2-40B4-BE49-F238E27FC236}">
                <a16:creationId xmlns:a16="http://schemas.microsoft.com/office/drawing/2014/main" id="{411A16C4-089F-FE48-047F-F9AF2F3D202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9073" y="-236858"/>
            <a:ext cx="11273848" cy="7046155"/>
          </a:xfrm>
          <a:prstGeom prst="rect">
            <a:avLst/>
          </a:prstGeom>
        </p:spPr>
      </p:pic>
      <p:sp>
        <p:nvSpPr>
          <p:cNvPr id="4" name="Espace réservé pour une image  3">
            <a:extLst>
              <a:ext uri="{FF2B5EF4-FFF2-40B4-BE49-F238E27FC236}">
                <a16:creationId xmlns:a16="http://schemas.microsoft.com/office/drawing/2014/main" id="{2C3C03B5-8C03-6A96-6E1E-8C08275525CC}"/>
              </a:ext>
            </a:extLst>
          </p:cNvPr>
          <p:cNvSpPr>
            <a:spLocks noGrp="1"/>
          </p:cNvSpPr>
          <p:nvPr>
            <p:ph type="pic" sz="quarter" idx="11" hasCustomPrompt="1"/>
          </p:nvPr>
        </p:nvSpPr>
        <p:spPr>
          <a:xfrm>
            <a:off x="1617785" y="865162"/>
            <a:ext cx="8950569" cy="5219115"/>
          </a:xfrm>
          <a:pattFill prst="wdDnDiag">
            <a:fgClr>
              <a:schemeClr val="bg1">
                <a:lumMod val="95000"/>
              </a:schemeClr>
            </a:fgClr>
            <a:bgClr>
              <a:schemeClr val="bg1"/>
            </a:bgClr>
          </a:pattFill>
          <a:effectLst/>
        </p:spPr>
        <p:txBody>
          <a:bodyPr anchor="ctr"/>
          <a:lstStyle>
            <a:lvl1pPr algn="ctr">
              <a:defRPr b="0" i="0">
                <a:solidFill>
                  <a:schemeClr val="bg1">
                    <a:lumMod val="50000"/>
                  </a:schemeClr>
                </a:solidFill>
                <a:latin typeface="Tahoma" panose="020B0604030504040204" pitchFamily="34" charset="0"/>
                <a:ea typeface="Tahoma" panose="020B0604030504040204" pitchFamily="34" charset="0"/>
                <a:cs typeface="Tahoma" panose="020B0604030504040204" pitchFamily="34" charset="0"/>
              </a:defRPr>
            </a:lvl1pPr>
          </a:lstStyle>
          <a:p>
            <a:r>
              <a:rPr lang="fr-FR" dirty="0"/>
              <a:t>Site web</a:t>
            </a:r>
            <a:br>
              <a:rPr lang="fr-FR" dirty="0"/>
            </a:br>
            <a:r>
              <a:rPr lang="fr-FR" dirty="0"/>
              <a:t>à insérer ici !    </a:t>
            </a:r>
          </a:p>
        </p:txBody>
      </p:sp>
      <p:sp>
        <p:nvSpPr>
          <p:cNvPr id="24" name="Espace réservé du texte 8">
            <a:extLst>
              <a:ext uri="{FF2B5EF4-FFF2-40B4-BE49-F238E27FC236}">
                <a16:creationId xmlns:a16="http://schemas.microsoft.com/office/drawing/2014/main" id="{C5BF8F06-2BED-0384-3994-610400887F4D}"/>
              </a:ext>
            </a:extLst>
          </p:cNvPr>
          <p:cNvSpPr>
            <a:spLocks noGrp="1"/>
          </p:cNvSpPr>
          <p:nvPr>
            <p:ph type="body" sz="quarter" idx="12" hasCustomPrompt="1"/>
          </p:nvPr>
        </p:nvSpPr>
        <p:spPr>
          <a:xfrm>
            <a:off x="4491923" y="6312548"/>
            <a:ext cx="3208149" cy="221735"/>
          </a:xfrm>
        </p:spPr>
        <p:txBody>
          <a:bodyPr/>
          <a:lstStyle>
            <a:lvl1pPr algn="ct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N° DE L’OPÉRATION OU SUPPORT</a:t>
            </a:r>
          </a:p>
        </p:txBody>
      </p:sp>
      <p:pic>
        <p:nvPicPr>
          <p:cNvPr id="2" name="Image 1">
            <a:extLst>
              <a:ext uri="{FF2B5EF4-FFF2-40B4-BE49-F238E27FC236}">
                <a16:creationId xmlns:a16="http://schemas.microsoft.com/office/drawing/2014/main" id="{F9C5882E-64B1-ED94-D092-9347EE3FD6A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240461079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0" y="0"/>
            <a:ext cx="12191999" cy="584140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2" name="Espace réservé du texte 8">
            <a:extLst>
              <a:ext uri="{FF2B5EF4-FFF2-40B4-BE49-F238E27FC236}">
                <a16:creationId xmlns:a16="http://schemas.microsoft.com/office/drawing/2014/main" id="{7A8C3047-58F4-AE54-1FBF-CABBD9DDD9C4}"/>
              </a:ext>
            </a:extLst>
          </p:cNvPr>
          <p:cNvSpPr>
            <a:spLocks noGrp="1"/>
          </p:cNvSpPr>
          <p:nvPr>
            <p:ph type="body" sz="quarter" idx="13" hasCustomPrompt="1"/>
          </p:nvPr>
        </p:nvSpPr>
        <p:spPr>
          <a:xfrm>
            <a:off x="8683153" y="6390341"/>
            <a:ext cx="3208149" cy="221735"/>
          </a:xfrm>
        </p:spPr>
        <p:txBody>
          <a:bodyPr/>
          <a:lstStyle>
            <a:lvl1pPr algn="r">
              <a:defRPr sz="900" b="1" i="0" cap="all" spc="100" baseline="0">
                <a:latin typeface="Tahoma" panose="020B0604030504040204" pitchFamily="34" charset="0"/>
                <a:ea typeface="Tahoma" panose="020B0604030504040204" pitchFamily="34" charset="0"/>
                <a:cs typeface="Tahoma" panose="020B0604030504040204" pitchFamily="34" charset="0"/>
              </a:defRPr>
            </a:lvl1pPr>
          </a:lstStyle>
          <a:p>
            <a:pPr lvl="0"/>
            <a:r>
              <a:rPr lang="fr-FR" dirty="0"/>
              <a:t>Description courte à insérer ici</a:t>
            </a:r>
          </a:p>
        </p:txBody>
      </p:sp>
    </p:spTree>
    <p:extLst>
      <p:ext uri="{BB962C8B-B14F-4D97-AF65-F5344CB8AC3E}">
        <p14:creationId xmlns:p14="http://schemas.microsoft.com/office/powerpoint/2010/main" val="37141542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lank Master Slide">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1331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Fin de pre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00036" y="2535964"/>
            <a:ext cx="11591925" cy="893036"/>
          </a:xfrm>
        </p:spPr>
        <p:txBody>
          <a:bodyPr anchor="t"/>
          <a:lstStyle>
            <a:lvl1pPr>
              <a:defRPr sz="6600" b="1" i="0" cap="none" baseline="0">
                <a:latin typeface="Georgia" panose="02040502050405020303" pitchFamily="18" charset="0"/>
                <a:ea typeface="Tahoma" panose="020B0604030504040204" pitchFamily="34" charset="0"/>
                <a:cs typeface="Tahoma" panose="020B0604030504040204" pitchFamily="34" charset="0"/>
              </a:defRPr>
            </a:lvl1pPr>
          </a:lstStyle>
          <a:p>
            <a:r>
              <a:rPr lang="fr-FR" dirty="0"/>
              <a:t>Merci !</a:t>
            </a:r>
          </a:p>
        </p:txBody>
      </p:sp>
      <p:sp>
        <p:nvSpPr>
          <p:cNvPr id="4" name="Ellipse 3">
            <a:extLst>
              <a:ext uri="{FF2B5EF4-FFF2-40B4-BE49-F238E27FC236}">
                <a16:creationId xmlns:a16="http://schemas.microsoft.com/office/drawing/2014/main" id="{E914160F-37F6-A360-9437-209BFC9B5700}"/>
              </a:ext>
            </a:extLst>
          </p:cNvPr>
          <p:cNvSpPr/>
          <p:nvPr userDrawn="1"/>
        </p:nvSpPr>
        <p:spPr>
          <a:xfrm>
            <a:off x="3696042" y="684991"/>
            <a:ext cx="4799912" cy="4799912"/>
          </a:xfrm>
          <a:prstGeom prst="ellipse">
            <a:avLst/>
          </a:prstGeom>
          <a:noFill/>
          <a:ln w="76200">
            <a:solidFill>
              <a:srgbClr val="D911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5" name="Image 4">
            <a:extLst>
              <a:ext uri="{FF2B5EF4-FFF2-40B4-BE49-F238E27FC236}">
                <a16:creationId xmlns:a16="http://schemas.microsoft.com/office/drawing/2014/main" id="{CF12B403-1086-DB8B-5002-B8AAFC2969C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71475" b="47010"/>
          <a:stretch/>
        </p:blipFill>
        <p:spPr>
          <a:xfrm>
            <a:off x="10434009" y="3592286"/>
            <a:ext cx="1757991" cy="3265714"/>
          </a:xfrm>
          <a:prstGeom prst="rect">
            <a:avLst/>
          </a:prstGeom>
        </p:spPr>
      </p:pic>
    </p:spTree>
    <p:extLst>
      <p:ext uri="{BB962C8B-B14F-4D97-AF65-F5344CB8AC3E}">
        <p14:creationId xmlns:p14="http://schemas.microsoft.com/office/powerpoint/2010/main" val="1781901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272A1B42-FE22-4FCF-9A57-A534C68A0BD0}" type="datetimeFigureOut">
              <a:rPr lang="fr-FR"/>
              <a:pPr>
                <a:defRPr/>
              </a:pPr>
              <a:t>14/11/2023</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C6AC8A65-8773-4D04-9978-5C5E9D8C1317}" type="slidenum">
              <a:rPr lang="fr-FR" smtClean="0"/>
              <a:pPr>
                <a:defRPr/>
              </a:pPr>
              <a:t>‹N°›</a:t>
            </a:fld>
            <a:endParaRPr lang="fr-FR" dirty="0"/>
          </a:p>
        </p:txBody>
      </p:sp>
    </p:spTree>
    <p:extLst>
      <p:ext uri="{BB962C8B-B14F-4D97-AF65-F5344CB8AC3E}">
        <p14:creationId xmlns:p14="http://schemas.microsoft.com/office/powerpoint/2010/main" val="3757225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1">
    <p:spTree>
      <p:nvGrpSpPr>
        <p:cNvPr id="1" name=""/>
        <p:cNvGrpSpPr/>
        <p:nvPr/>
      </p:nvGrpSpPr>
      <p:grpSpPr>
        <a:xfrm>
          <a:off x="0" y="0"/>
          <a:ext cx="0" cy="0"/>
          <a:chOff x="0" y="0"/>
          <a:chExt cx="0" cy="0"/>
        </a:xfrm>
      </p:grpSpPr>
      <p:sp>
        <p:nvSpPr>
          <p:cNvPr id="2" name="Titre 1"/>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9" name="Espace réservé du texte 8">
            <a:extLst>
              <a:ext uri="{FF2B5EF4-FFF2-40B4-BE49-F238E27FC236}">
                <a16:creationId xmlns:a16="http://schemas.microsoft.com/office/drawing/2014/main" id="{A2367062-BAAF-03C1-2F8E-D2954B192B9D}"/>
              </a:ext>
            </a:extLst>
          </p:cNvPr>
          <p:cNvSpPr>
            <a:spLocks noGrp="1"/>
          </p:cNvSpPr>
          <p:nvPr>
            <p:ph type="body" sz="quarter" idx="10"/>
          </p:nvPr>
        </p:nvSpPr>
        <p:spPr>
          <a:xfrm>
            <a:off x="1168853" y="1513115"/>
            <a:ext cx="9854293" cy="2089482"/>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u texte 3">
            <a:extLst>
              <a:ext uri="{FF2B5EF4-FFF2-40B4-BE49-F238E27FC236}">
                <a16:creationId xmlns:a16="http://schemas.microsoft.com/office/drawing/2014/main" id="{826C80F1-D077-AC5A-5E2F-8FCB310327B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276C9212-A613-781D-3DAA-D81A5DFCD2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texte 6">
            <a:extLst>
              <a:ext uri="{FF2B5EF4-FFF2-40B4-BE49-F238E27FC236}">
                <a16:creationId xmlns:a16="http://schemas.microsoft.com/office/drawing/2014/main" id="{0ED342DB-11A0-9C43-3B77-3246F540E395}"/>
              </a:ext>
            </a:extLst>
          </p:cNvPr>
          <p:cNvSpPr>
            <a:spLocks noGrp="1"/>
          </p:cNvSpPr>
          <p:nvPr>
            <p:ph type="body" sz="quarter" idx="12"/>
          </p:nvPr>
        </p:nvSpPr>
        <p:spPr>
          <a:xfrm>
            <a:off x="300038" y="4598377"/>
            <a:ext cx="3692037" cy="1243623"/>
          </a:xfrm>
        </p:spPr>
        <p:txBody>
          <a:bodyPr/>
          <a:lstStyle>
            <a:lvl1pPr algn="ctr">
              <a:defRPr/>
            </a:lvl1pPr>
          </a:lstStyle>
          <a:p>
            <a:pPr lvl="0"/>
            <a:r>
              <a:rPr lang="fr-FR"/>
              <a:t>Cliquez pour modifier les styles du texte du masque</a:t>
            </a:r>
          </a:p>
        </p:txBody>
      </p:sp>
      <p:sp>
        <p:nvSpPr>
          <p:cNvPr id="8" name="Espace réservé du texte 6">
            <a:extLst>
              <a:ext uri="{FF2B5EF4-FFF2-40B4-BE49-F238E27FC236}">
                <a16:creationId xmlns:a16="http://schemas.microsoft.com/office/drawing/2014/main" id="{160EF6EC-07C5-50B3-EBAD-23F6AD691CAF}"/>
              </a:ext>
            </a:extLst>
          </p:cNvPr>
          <p:cNvSpPr>
            <a:spLocks noGrp="1"/>
          </p:cNvSpPr>
          <p:nvPr>
            <p:ph type="body" sz="quarter" idx="13"/>
          </p:nvPr>
        </p:nvSpPr>
        <p:spPr>
          <a:xfrm>
            <a:off x="4256026" y="4598377"/>
            <a:ext cx="3692037" cy="1243623"/>
          </a:xfrm>
        </p:spPr>
        <p:txBody>
          <a:bodyPr/>
          <a:lstStyle>
            <a:lvl1pPr algn="ctr">
              <a:defRPr/>
            </a:lvl1pPr>
          </a:lstStyle>
          <a:p>
            <a:pPr lvl="0"/>
            <a:r>
              <a:rPr lang="fr-FR"/>
              <a:t>Cliquez pour modifier les styles du texte du masque</a:t>
            </a:r>
          </a:p>
        </p:txBody>
      </p:sp>
      <p:sp>
        <p:nvSpPr>
          <p:cNvPr id="10" name="Espace réservé du texte 6">
            <a:extLst>
              <a:ext uri="{FF2B5EF4-FFF2-40B4-BE49-F238E27FC236}">
                <a16:creationId xmlns:a16="http://schemas.microsoft.com/office/drawing/2014/main" id="{26FC5C49-184D-0FE3-D477-33E827ED240D}"/>
              </a:ext>
            </a:extLst>
          </p:cNvPr>
          <p:cNvSpPr>
            <a:spLocks noGrp="1"/>
          </p:cNvSpPr>
          <p:nvPr>
            <p:ph type="body" sz="quarter" idx="14"/>
          </p:nvPr>
        </p:nvSpPr>
        <p:spPr>
          <a:xfrm>
            <a:off x="8212015" y="4598377"/>
            <a:ext cx="3692037" cy="1243623"/>
          </a:xfrm>
        </p:spPr>
        <p:txBody>
          <a:bodyPr/>
          <a:lstStyle>
            <a:lvl1pPr algn="ctr">
              <a:defRPr/>
            </a:lvl1pPr>
          </a:lstStyle>
          <a:p>
            <a:pPr lvl="0"/>
            <a:r>
              <a:rPr lang="fr-FR"/>
              <a:t>Cliquez pour modifier les styles du texte du masque</a:t>
            </a:r>
          </a:p>
        </p:txBody>
      </p:sp>
    </p:spTree>
    <p:extLst>
      <p:ext uri="{BB962C8B-B14F-4D97-AF65-F5344CB8AC3E}">
        <p14:creationId xmlns:p14="http://schemas.microsoft.com/office/powerpoint/2010/main" val="928080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aphiques">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7" name="Espace réservé du graphique 6">
            <a:extLst>
              <a:ext uri="{FF2B5EF4-FFF2-40B4-BE49-F238E27FC236}">
                <a16:creationId xmlns:a16="http://schemas.microsoft.com/office/drawing/2014/main" id="{0952ADC7-2B26-6D46-4112-7C02C800697B}"/>
              </a:ext>
            </a:extLst>
          </p:cNvPr>
          <p:cNvSpPr>
            <a:spLocks noGrp="1"/>
          </p:cNvSpPr>
          <p:nvPr>
            <p:ph type="chart" sz="quarter" idx="12"/>
          </p:nvPr>
        </p:nvSpPr>
        <p:spPr>
          <a:xfrm>
            <a:off x="750382" y="1376363"/>
            <a:ext cx="10691235" cy="4465637"/>
          </a:xfrm>
        </p:spPr>
        <p:txBody>
          <a:bodyPr anchor="ctr"/>
          <a:lstStyle>
            <a:lvl1pPr algn="ctr">
              <a:defRPr>
                <a:solidFill>
                  <a:schemeClr val="bg1">
                    <a:lumMod val="50000"/>
                  </a:schemeClr>
                </a:solidFill>
              </a:defRPr>
            </a:lvl1pPr>
          </a:lstStyle>
          <a:p>
            <a:r>
              <a:rPr lang="fr-FR"/>
              <a:t>Cliquez sur l'icône pour ajouter un graphique</a:t>
            </a:r>
            <a:endParaRPr lang="fr-FR" dirty="0"/>
          </a:p>
        </p:txBody>
      </p:sp>
    </p:spTree>
    <p:extLst>
      <p:ext uri="{BB962C8B-B14F-4D97-AF65-F5344CB8AC3E}">
        <p14:creationId xmlns:p14="http://schemas.microsoft.com/office/powerpoint/2010/main" val="76421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au">
    <p:spTree>
      <p:nvGrpSpPr>
        <p:cNvPr id="1" name=""/>
        <p:cNvGrpSpPr/>
        <p:nvPr/>
      </p:nvGrpSpPr>
      <p:grpSpPr>
        <a:xfrm>
          <a:off x="0" y="0"/>
          <a:ext cx="0" cy="0"/>
          <a:chOff x="0" y="0"/>
          <a:chExt cx="0" cy="0"/>
        </a:xfrm>
      </p:grpSpPr>
      <p:sp>
        <p:nvSpPr>
          <p:cNvPr id="3" name="Titre 1">
            <a:extLst>
              <a:ext uri="{FF2B5EF4-FFF2-40B4-BE49-F238E27FC236}">
                <a16:creationId xmlns:a16="http://schemas.microsoft.com/office/drawing/2014/main" id="{5E654F10-9D83-91F8-40BA-112227C2F02A}"/>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4" name="Espace réservé du texte 3">
            <a:extLst>
              <a:ext uri="{FF2B5EF4-FFF2-40B4-BE49-F238E27FC236}">
                <a16:creationId xmlns:a16="http://schemas.microsoft.com/office/drawing/2014/main" id="{4C017117-FC70-027A-12B6-04564CA53FE3}"/>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pic>
        <p:nvPicPr>
          <p:cNvPr id="5" name="Image 4">
            <a:extLst>
              <a:ext uri="{FF2B5EF4-FFF2-40B4-BE49-F238E27FC236}">
                <a16:creationId xmlns:a16="http://schemas.microsoft.com/office/drawing/2014/main" id="{A4A1183F-1C7A-C415-A6E6-78F927DFD31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10800000">
            <a:off x="10101942" y="5004028"/>
            <a:ext cx="2090058" cy="1853971"/>
          </a:xfrm>
          <a:prstGeom prst="rect">
            <a:avLst/>
          </a:prstGeom>
        </p:spPr>
      </p:pic>
      <p:sp>
        <p:nvSpPr>
          <p:cNvPr id="8" name="Espace réservé du tableau 5">
            <a:extLst>
              <a:ext uri="{FF2B5EF4-FFF2-40B4-BE49-F238E27FC236}">
                <a16:creationId xmlns:a16="http://schemas.microsoft.com/office/drawing/2014/main" id="{AB914D5F-A063-789C-B4B0-88D93B39F12F}"/>
              </a:ext>
            </a:extLst>
          </p:cNvPr>
          <p:cNvSpPr>
            <a:spLocks noGrp="1"/>
          </p:cNvSpPr>
          <p:nvPr>
            <p:ph type="tbl" sz="quarter" idx="13"/>
          </p:nvPr>
        </p:nvSpPr>
        <p:spPr>
          <a:xfrm>
            <a:off x="750888" y="1376363"/>
            <a:ext cx="10690225" cy="4465637"/>
          </a:xfrm>
        </p:spPr>
        <p:txBody>
          <a:bodyPr anchor="ctr"/>
          <a:lstStyle>
            <a:lvl1pPr algn="ctr">
              <a:defRPr>
                <a:solidFill>
                  <a:schemeClr val="bg1">
                    <a:lumMod val="50000"/>
                  </a:schemeClr>
                </a:solidFill>
              </a:defRPr>
            </a:lvl1pPr>
          </a:lstStyle>
          <a:p>
            <a:r>
              <a:rPr lang="fr-FR"/>
              <a:t>Cliquez sur l'icône pour ajouter un tableau</a:t>
            </a:r>
          </a:p>
        </p:txBody>
      </p:sp>
    </p:spTree>
    <p:extLst>
      <p:ext uri="{BB962C8B-B14F-4D97-AF65-F5344CB8AC3E}">
        <p14:creationId xmlns:p14="http://schemas.microsoft.com/office/powerpoint/2010/main" val="3668514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re et contenu 3">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FCCC2473-4A4B-B9E1-B78C-666559A605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219985" y="128929"/>
            <a:ext cx="2090058" cy="1853971"/>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012599"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6" name="Espace réservé pour une image  4">
            <a:extLst>
              <a:ext uri="{FF2B5EF4-FFF2-40B4-BE49-F238E27FC236}">
                <a16:creationId xmlns:a16="http://schemas.microsoft.com/office/drawing/2014/main" id="{EE0BB363-6214-1183-DD20-6D8DFBBFB235}"/>
              </a:ext>
            </a:extLst>
          </p:cNvPr>
          <p:cNvSpPr>
            <a:spLocks noGrp="1"/>
          </p:cNvSpPr>
          <p:nvPr>
            <p:ph type="pic" sz="quarter" idx="16" hasCustomPrompt="1"/>
          </p:nvPr>
        </p:nvSpPr>
        <p:spPr>
          <a:xfrm>
            <a:off x="3690486"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7" name="Espace réservé pour une image  4">
            <a:extLst>
              <a:ext uri="{FF2B5EF4-FFF2-40B4-BE49-F238E27FC236}">
                <a16:creationId xmlns:a16="http://schemas.microsoft.com/office/drawing/2014/main" id="{FB126137-739F-961C-C625-5221CC78DEE4}"/>
              </a:ext>
            </a:extLst>
          </p:cNvPr>
          <p:cNvSpPr>
            <a:spLocks noGrp="1"/>
          </p:cNvSpPr>
          <p:nvPr>
            <p:ph type="pic" sz="quarter" idx="17" hasCustomPrompt="1"/>
          </p:nvPr>
        </p:nvSpPr>
        <p:spPr>
          <a:xfrm>
            <a:off x="6368373"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8" name="Espace réservé pour une image  4">
            <a:extLst>
              <a:ext uri="{FF2B5EF4-FFF2-40B4-BE49-F238E27FC236}">
                <a16:creationId xmlns:a16="http://schemas.microsoft.com/office/drawing/2014/main" id="{4016B80F-F35A-43F1-9FFA-CE866D0EB367}"/>
              </a:ext>
            </a:extLst>
          </p:cNvPr>
          <p:cNvSpPr>
            <a:spLocks noGrp="1"/>
          </p:cNvSpPr>
          <p:nvPr>
            <p:ph type="pic" sz="quarter" idx="18" hasCustomPrompt="1"/>
          </p:nvPr>
        </p:nvSpPr>
        <p:spPr>
          <a:xfrm>
            <a:off x="9046260" y="1481139"/>
            <a:ext cx="2100262" cy="3014662"/>
          </a:xfrm>
          <a:pattFill prst="wdDnDiag">
            <a:fgClr>
              <a:schemeClr val="bg1">
                <a:lumMod val="95000"/>
              </a:schemeClr>
            </a:fgClr>
            <a:bgClr>
              <a:schemeClr val="bg1"/>
            </a:bgClr>
          </a:pattFill>
          <a:effectLst>
            <a:outerShdw blurRad="139700" dist="101600" dir="8280000" algn="ctr" rotWithShape="0">
              <a:srgbClr val="000000">
                <a:alpha val="57000"/>
              </a:srgbClr>
            </a:outerShdw>
          </a:effectLst>
        </p:spPr>
        <p:txBody>
          <a:bodyPr anchor="ctr"/>
          <a:lstStyle>
            <a:lvl1pPr algn="ctr">
              <a:defRPr>
                <a:solidFill>
                  <a:schemeClr val="bg1">
                    <a:lumMod val="50000"/>
                  </a:schemeClr>
                </a:solidFill>
              </a:defRPr>
            </a:lvl1pPr>
          </a:lstStyle>
          <a:p>
            <a:r>
              <a:rPr lang="fr-FR" dirty="0"/>
              <a:t>Visuel à insérer ici</a:t>
            </a:r>
          </a:p>
        </p:txBody>
      </p:sp>
      <p:sp>
        <p:nvSpPr>
          <p:cNvPr id="11" name="Espace réservé du texte 10">
            <a:extLst>
              <a:ext uri="{FF2B5EF4-FFF2-40B4-BE49-F238E27FC236}">
                <a16:creationId xmlns:a16="http://schemas.microsoft.com/office/drawing/2014/main" id="{B37C910B-F47D-09C7-636F-F78CCACE5917}"/>
              </a:ext>
            </a:extLst>
          </p:cNvPr>
          <p:cNvSpPr>
            <a:spLocks noGrp="1"/>
          </p:cNvSpPr>
          <p:nvPr>
            <p:ph type="body" sz="quarter" idx="19"/>
          </p:nvPr>
        </p:nvSpPr>
        <p:spPr>
          <a:xfrm>
            <a:off x="1012825" y="4757056"/>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2" name="Espace réservé du texte 10">
            <a:extLst>
              <a:ext uri="{FF2B5EF4-FFF2-40B4-BE49-F238E27FC236}">
                <a16:creationId xmlns:a16="http://schemas.microsoft.com/office/drawing/2014/main" id="{C5F66780-5F66-40C6-F0CD-DBD9CB19B568}"/>
              </a:ext>
            </a:extLst>
          </p:cNvPr>
          <p:cNvSpPr>
            <a:spLocks noGrp="1"/>
          </p:cNvSpPr>
          <p:nvPr>
            <p:ph type="body" sz="quarter" idx="20"/>
          </p:nvPr>
        </p:nvSpPr>
        <p:spPr>
          <a:xfrm>
            <a:off x="3690485"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3" name="Espace réservé du texte 10">
            <a:extLst>
              <a:ext uri="{FF2B5EF4-FFF2-40B4-BE49-F238E27FC236}">
                <a16:creationId xmlns:a16="http://schemas.microsoft.com/office/drawing/2014/main" id="{F68F82DE-2693-AD98-B95F-D0F0742EE389}"/>
              </a:ext>
            </a:extLst>
          </p:cNvPr>
          <p:cNvSpPr>
            <a:spLocks noGrp="1"/>
          </p:cNvSpPr>
          <p:nvPr>
            <p:ph type="body" sz="quarter" idx="21"/>
          </p:nvPr>
        </p:nvSpPr>
        <p:spPr>
          <a:xfrm>
            <a:off x="6346599"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4" name="Espace réservé du texte 10">
            <a:extLst>
              <a:ext uri="{FF2B5EF4-FFF2-40B4-BE49-F238E27FC236}">
                <a16:creationId xmlns:a16="http://schemas.microsoft.com/office/drawing/2014/main" id="{F8606E93-09A0-BB0F-FCE3-69F1A1CE46BB}"/>
              </a:ext>
            </a:extLst>
          </p:cNvPr>
          <p:cNvSpPr>
            <a:spLocks noGrp="1"/>
          </p:cNvSpPr>
          <p:nvPr>
            <p:ph type="body" sz="quarter" idx="22"/>
          </p:nvPr>
        </p:nvSpPr>
        <p:spPr>
          <a:xfrm>
            <a:off x="9046256" y="4757057"/>
            <a:ext cx="2100263" cy="1084943"/>
          </a:xfrm>
        </p:spPr>
        <p:txBody>
          <a:bodyPr/>
          <a:lstStyle>
            <a:lvl1pPr algn="ctr">
              <a:defRPr/>
            </a:lvl1pPr>
            <a:lvl2pPr algn="ctr">
              <a:defRPr/>
            </a:lvl2pPr>
            <a:lvl3pPr algn="ctr">
              <a:defRPr/>
            </a:lvl3pPr>
            <a:lvl4pPr algn="ctr">
              <a:defRPr/>
            </a:lvl4pPr>
            <a:lvl5pPr algn="ctr">
              <a:defRPr/>
            </a:lvl5pPr>
          </a:lstStyle>
          <a:p>
            <a:pPr lvl="0"/>
            <a:r>
              <a:rPr lang="fr-FR"/>
              <a:t>Cliquez pour modifier les styles du texte du masque</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300038" y="486457"/>
            <a:ext cx="11591925" cy="529544"/>
          </a:xfrm>
          <a:ln>
            <a:noFill/>
          </a:ln>
        </p:spPr>
        <p:txBody>
          <a:bodyPr/>
          <a:lstStyle>
            <a:lvl1pPr algn="ctr">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300038" y="1005114"/>
            <a:ext cx="11591925" cy="257628"/>
          </a:xfrm>
        </p:spPr>
        <p:txBody>
          <a:bodyPr/>
          <a:lstStyle>
            <a:lvl1pPr algn="ctr">
              <a:defRPr sz="1600" cap="all" spc="100" baseline="0">
                <a:solidFill>
                  <a:srgbClr val="D9117E"/>
                </a:solidFill>
              </a:defRPr>
            </a:lvl1pPr>
          </a:lstStyle>
          <a:p>
            <a:pPr lvl="0"/>
            <a:r>
              <a:rPr lang="fr-FR" dirty="0"/>
              <a:t>Sous-titre</a:t>
            </a:r>
          </a:p>
        </p:txBody>
      </p:sp>
    </p:spTree>
    <p:extLst>
      <p:ext uri="{BB962C8B-B14F-4D97-AF65-F5344CB8AC3E}">
        <p14:creationId xmlns:p14="http://schemas.microsoft.com/office/powerpoint/2010/main" val="329908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re et contenu 4">
    <p:spTree>
      <p:nvGrpSpPr>
        <p:cNvPr id="1" name=""/>
        <p:cNvGrpSpPr/>
        <p:nvPr/>
      </p:nvGrpSpPr>
      <p:grpSpPr>
        <a:xfrm>
          <a:off x="0" y="0"/>
          <a:ext cx="0" cy="0"/>
          <a:chOff x="0" y="0"/>
          <a:chExt cx="0" cy="0"/>
        </a:xfrm>
      </p:grpSpPr>
      <p:pic>
        <p:nvPicPr>
          <p:cNvPr id="10" name="Image 9">
            <a:extLst>
              <a:ext uri="{FF2B5EF4-FFF2-40B4-BE49-F238E27FC236}">
                <a16:creationId xmlns:a16="http://schemas.microsoft.com/office/drawing/2014/main" id="{08F31489-C00C-9C7E-4DA8-0D22ED63390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416" t="27622" r="5570" b="22378"/>
          <a:stretch/>
        </p:blipFill>
        <p:spPr>
          <a:xfrm rot="10800000">
            <a:off x="7938356" y="0"/>
            <a:ext cx="3953607" cy="3429000"/>
          </a:xfrm>
          <a:prstGeom prst="rect">
            <a:avLst/>
          </a:prstGeom>
        </p:spPr>
      </p:pic>
      <p:sp>
        <p:nvSpPr>
          <p:cNvPr id="5" name="Espace réservé pour une image  4">
            <a:extLst>
              <a:ext uri="{FF2B5EF4-FFF2-40B4-BE49-F238E27FC236}">
                <a16:creationId xmlns:a16="http://schemas.microsoft.com/office/drawing/2014/main" id="{F2B536A5-5808-3CF8-5E45-FFD66EF5B0BA}"/>
              </a:ext>
            </a:extLst>
          </p:cNvPr>
          <p:cNvSpPr>
            <a:spLocks noGrp="1"/>
          </p:cNvSpPr>
          <p:nvPr>
            <p:ph type="pic" sz="quarter" idx="15" hasCustomPrompt="1"/>
          </p:nvPr>
        </p:nvSpPr>
        <p:spPr>
          <a:xfrm>
            <a:off x="1" y="0"/>
            <a:ext cx="4064399" cy="6858000"/>
          </a:xfrm>
          <a:pattFill prst="wdDnDiag">
            <a:fgClr>
              <a:schemeClr val="bg1">
                <a:lumMod val="95000"/>
              </a:schemeClr>
            </a:fgClr>
            <a:bgClr>
              <a:schemeClr val="bg1"/>
            </a:bgClr>
          </a:pattFill>
          <a:effectLst/>
        </p:spPr>
        <p:txBody>
          <a:bodyPr anchor="ctr"/>
          <a:lstStyle>
            <a:lvl1pPr algn="ctr">
              <a:defRPr>
                <a:solidFill>
                  <a:schemeClr val="bg1">
                    <a:lumMod val="50000"/>
                  </a:schemeClr>
                </a:solidFill>
              </a:defRPr>
            </a:lvl1pPr>
          </a:lstStyle>
          <a:p>
            <a:r>
              <a:rPr lang="fr-FR" dirty="0"/>
              <a:t>Visuel d’ambiance ou illustratif du sujet </a:t>
            </a:r>
            <a:br>
              <a:rPr lang="fr-FR" dirty="0"/>
            </a:br>
            <a:r>
              <a:rPr lang="fr-FR" dirty="0"/>
              <a:t>à insérer ici</a:t>
            </a:r>
          </a:p>
        </p:txBody>
      </p:sp>
      <p:sp>
        <p:nvSpPr>
          <p:cNvPr id="15" name="Titre 1">
            <a:extLst>
              <a:ext uri="{FF2B5EF4-FFF2-40B4-BE49-F238E27FC236}">
                <a16:creationId xmlns:a16="http://schemas.microsoft.com/office/drawing/2014/main" id="{B0B573E9-B19C-B2A8-8558-B9BD4F8EF5D5}"/>
              </a:ext>
            </a:extLst>
          </p:cNvPr>
          <p:cNvSpPr>
            <a:spLocks noGrp="1"/>
          </p:cNvSpPr>
          <p:nvPr>
            <p:ph type="title"/>
          </p:nvPr>
        </p:nvSpPr>
        <p:spPr>
          <a:xfrm>
            <a:off x="4853354" y="1233804"/>
            <a:ext cx="7038609" cy="529544"/>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16" name="Espace réservé du texte 3">
            <a:extLst>
              <a:ext uri="{FF2B5EF4-FFF2-40B4-BE49-F238E27FC236}">
                <a16:creationId xmlns:a16="http://schemas.microsoft.com/office/drawing/2014/main" id="{C6F9DF81-BFB0-4BD9-CD06-E4E9C38B0E4C}"/>
              </a:ext>
            </a:extLst>
          </p:cNvPr>
          <p:cNvSpPr>
            <a:spLocks noGrp="1"/>
          </p:cNvSpPr>
          <p:nvPr>
            <p:ph type="body" sz="quarter" idx="11" hasCustomPrompt="1"/>
          </p:nvPr>
        </p:nvSpPr>
        <p:spPr>
          <a:xfrm>
            <a:off x="4853354" y="1752461"/>
            <a:ext cx="7038609" cy="257628"/>
          </a:xfrm>
        </p:spPr>
        <p:txBody>
          <a:bodyPr/>
          <a:lstStyle>
            <a:lvl1pPr algn="l">
              <a:defRPr sz="1600" cap="all" spc="100" baseline="0">
                <a:solidFill>
                  <a:srgbClr val="D9117E"/>
                </a:solidFill>
              </a:defRPr>
            </a:lvl1pPr>
          </a:lstStyle>
          <a:p>
            <a:pPr lvl="0"/>
            <a:r>
              <a:rPr lang="fr-FR" dirty="0"/>
              <a:t>Sous-titre</a:t>
            </a:r>
          </a:p>
        </p:txBody>
      </p:sp>
      <p:sp>
        <p:nvSpPr>
          <p:cNvPr id="9" name="Espace réservé du texte 8">
            <a:extLst>
              <a:ext uri="{FF2B5EF4-FFF2-40B4-BE49-F238E27FC236}">
                <a16:creationId xmlns:a16="http://schemas.microsoft.com/office/drawing/2014/main" id="{9C2236C2-7C99-0635-DCCB-397FE1EB93DA}"/>
              </a:ext>
            </a:extLst>
          </p:cNvPr>
          <p:cNvSpPr>
            <a:spLocks noGrp="1"/>
          </p:cNvSpPr>
          <p:nvPr>
            <p:ph type="body" sz="quarter" idx="16"/>
          </p:nvPr>
        </p:nvSpPr>
        <p:spPr>
          <a:xfrm>
            <a:off x="4853354" y="2145935"/>
            <a:ext cx="7038609" cy="425450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86646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e + visuel horizontale">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CBAF926-0A1D-A047-D854-D5A5FD4F683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69524" t="72966"/>
          <a:stretch/>
        </p:blipFill>
        <p:spPr>
          <a:xfrm rot="5400000">
            <a:off x="10360230" y="109649"/>
            <a:ext cx="1941417" cy="1722120"/>
          </a:xfrm>
          <a:prstGeom prst="rect">
            <a:avLst/>
          </a:prstGeom>
        </p:spPr>
      </p:pic>
      <p:sp>
        <p:nvSpPr>
          <p:cNvPr id="3" name="Espace réservé pour une image  2">
            <a:extLst>
              <a:ext uri="{FF2B5EF4-FFF2-40B4-BE49-F238E27FC236}">
                <a16:creationId xmlns:a16="http://schemas.microsoft.com/office/drawing/2014/main" id="{E1084653-6E0F-BE84-9B9A-98A48352CCD2}"/>
              </a:ext>
            </a:extLst>
          </p:cNvPr>
          <p:cNvSpPr>
            <a:spLocks noGrp="1"/>
          </p:cNvSpPr>
          <p:nvPr>
            <p:ph type="pic" sz="quarter" idx="10" hasCustomPrompt="1"/>
          </p:nvPr>
        </p:nvSpPr>
        <p:spPr>
          <a:xfrm>
            <a:off x="300039" y="476249"/>
            <a:ext cx="11591264" cy="3799772"/>
          </a:xfrm>
          <a:pattFill prst="wdDnDiag">
            <a:fgClr>
              <a:schemeClr val="bg1">
                <a:lumMod val="95000"/>
              </a:schemeClr>
            </a:fgClr>
            <a:bgClr>
              <a:schemeClr val="bg1"/>
            </a:bgClr>
          </a:pattFill>
        </p:spPr>
        <p:txBody>
          <a:bodyPr anchor="ctr"/>
          <a:lstStyle>
            <a:lvl1pPr algn="ctr">
              <a:defRPr>
                <a:solidFill>
                  <a:schemeClr val="bg1">
                    <a:lumMod val="50000"/>
                  </a:schemeClr>
                </a:solidFill>
              </a:defRPr>
            </a:lvl1pPr>
          </a:lstStyle>
          <a:p>
            <a:r>
              <a:rPr lang="fr-FR" dirty="0"/>
              <a:t>Visuel à insérer ici !</a:t>
            </a:r>
          </a:p>
        </p:txBody>
      </p:sp>
      <p:sp>
        <p:nvSpPr>
          <p:cNvPr id="6" name="Espace réservé du texte 5">
            <a:extLst>
              <a:ext uri="{FF2B5EF4-FFF2-40B4-BE49-F238E27FC236}">
                <a16:creationId xmlns:a16="http://schemas.microsoft.com/office/drawing/2014/main" id="{3724F389-276E-D8C5-0909-D1D88EA6EF08}"/>
              </a:ext>
            </a:extLst>
          </p:cNvPr>
          <p:cNvSpPr>
            <a:spLocks noGrp="1"/>
          </p:cNvSpPr>
          <p:nvPr>
            <p:ph type="body" sz="quarter" idx="14"/>
          </p:nvPr>
        </p:nvSpPr>
        <p:spPr>
          <a:xfrm>
            <a:off x="4270248" y="4522762"/>
            <a:ext cx="7621715" cy="1648421"/>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Titre 1">
            <a:extLst>
              <a:ext uri="{FF2B5EF4-FFF2-40B4-BE49-F238E27FC236}">
                <a16:creationId xmlns:a16="http://schemas.microsoft.com/office/drawing/2014/main" id="{E227B422-4B47-9BCE-E498-D6A9B3FFDF5C}"/>
              </a:ext>
            </a:extLst>
          </p:cNvPr>
          <p:cNvSpPr>
            <a:spLocks noGrp="1"/>
          </p:cNvSpPr>
          <p:nvPr>
            <p:ph type="title"/>
          </p:nvPr>
        </p:nvSpPr>
        <p:spPr>
          <a:xfrm>
            <a:off x="300038" y="4522763"/>
            <a:ext cx="3480654" cy="989625"/>
          </a:xfrm>
          <a:ln>
            <a:noFill/>
          </a:ln>
        </p:spPr>
        <p:txBody>
          <a:bodyPr/>
          <a:lstStyle>
            <a:lvl1pPr algn="l">
              <a:defRPr sz="3200" b="1" i="0" u="none">
                <a:solidFill>
                  <a:schemeClr val="tx1"/>
                </a:solidFill>
                <a:latin typeface="Georgia" panose="02040502050405020303" pitchFamily="18" charset="0"/>
                <a:ea typeface="Tahoma" panose="020B0604030504040204" pitchFamily="34" charset="0"/>
                <a:cs typeface="Tahoma" panose="020B0604030504040204" pitchFamily="34" charset="0"/>
              </a:defRPr>
            </a:lvl1pPr>
          </a:lstStyle>
          <a:p>
            <a:r>
              <a:rPr lang="fr-FR"/>
              <a:t>Modifiez le style du titre</a:t>
            </a:r>
            <a:endParaRPr lang="fr-FR" dirty="0"/>
          </a:p>
        </p:txBody>
      </p:sp>
      <p:sp>
        <p:nvSpPr>
          <p:cNvPr id="8" name="Espace réservé du texte 3">
            <a:extLst>
              <a:ext uri="{FF2B5EF4-FFF2-40B4-BE49-F238E27FC236}">
                <a16:creationId xmlns:a16="http://schemas.microsoft.com/office/drawing/2014/main" id="{011DCF7F-388F-91C7-8F04-B4DE58FCF7D0}"/>
              </a:ext>
            </a:extLst>
          </p:cNvPr>
          <p:cNvSpPr>
            <a:spLocks noGrp="1"/>
          </p:cNvSpPr>
          <p:nvPr>
            <p:ph type="body" sz="quarter" idx="11" hasCustomPrompt="1"/>
          </p:nvPr>
        </p:nvSpPr>
        <p:spPr>
          <a:xfrm>
            <a:off x="300038" y="5501501"/>
            <a:ext cx="3480654" cy="257628"/>
          </a:xfrm>
        </p:spPr>
        <p:txBody>
          <a:bodyPr/>
          <a:lstStyle>
            <a:lvl1pPr algn="l">
              <a:defRPr sz="1600" cap="all" spc="100" baseline="0">
                <a:solidFill>
                  <a:srgbClr val="D9117E"/>
                </a:solidFill>
              </a:defRPr>
            </a:lvl1pPr>
          </a:lstStyle>
          <a:p>
            <a:pPr lvl="0"/>
            <a:r>
              <a:rPr lang="fr-FR" dirty="0"/>
              <a:t>Sous-titre</a:t>
            </a:r>
          </a:p>
        </p:txBody>
      </p:sp>
      <p:sp>
        <p:nvSpPr>
          <p:cNvPr id="10" name="Rectangle 9">
            <a:extLst>
              <a:ext uri="{FF2B5EF4-FFF2-40B4-BE49-F238E27FC236}">
                <a16:creationId xmlns:a16="http://schemas.microsoft.com/office/drawing/2014/main" id="{AC4425AD-6CEF-9CFB-91FF-75DC7DCD0BCA}"/>
              </a:ext>
            </a:extLst>
          </p:cNvPr>
          <p:cNvSpPr/>
          <p:nvPr userDrawn="1"/>
        </p:nvSpPr>
        <p:spPr>
          <a:xfrm>
            <a:off x="296864" y="4278815"/>
            <a:ext cx="11591264" cy="45719"/>
          </a:xfrm>
          <a:prstGeom prst="rect">
            <a:avLst/>
          </a:prstGeom>
          <a:solidFill>
            <a:srgbClr val="FBEC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089983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300038" y="511261"/>
            <a:ext cx="11591924" cy="758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Titre</a:t>
            </a:r>
          </a:p>
        </p:txBody>
      </p:sp>
      <p:sp>
        <p:nvSpPr>
          <p:cNvPr id="1027" name="Espace réservé du texte 2"/>
          <p:cNvSpPr>
            <a:spLocks noGrp="1"/>
          </p:cNvSpPr>
          <p:nvPr>
            <p:ph type="body" idx="1"/>
          </p:nvPr>
        </p:nvSpPr>
        <p:spPr bwMode="auto">
          <a:xfrm>
            <a:off x="300037" y="1415143"/>
            <a:ext cx="11591925" cy="4417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fr-FR" altLang="fr-FR" dirty="0"/>
              <a:t>Texte du masque (pour passer aux autres styles de texte de la présentation (</a:t>
            </a:r>
            <a:r>
              <a:rPr lang="fr-FR" altLang="fr-FR" dirty="0" err="1"/>
              <a:t>pomme+Y</a:t>
            </a:r>
            <a:r>
              <a:rPr lang="fr-FR" altLang="fr-FR" dirty="0"/>
              <a:t>)</a:t>
            </a:r>
          </a:p>
          <a:p>
            <a:pPr lvl="1"/>
            <a:r>
              <a:rPr lang="fr-FR" altLang="fr-FR" dirty="0"/>
              <a:t>Deuxième niveau</a:t>
            </a:r>
          </a:p>
          <a:p>
            <a:pPr lvl="2"/>
            <a:r>
              <a:rPr lang="fr-FR" altLang="fr-FR" dirty="0"/>
              <a:t>Troisième niveau</a:t>
            </a:r>
          </a:p>
          <a:p>
            <a:pPr lvl="3"/>
            <a:r>
              <a:rPr lang="fr-FR" altLang="fr-FR" dirty="0"/>
              <a:t>Quatrième niveau</a:t>
            </a:r>
          </a:p>
          <a:p>
            <a:pPr lvl="4"/>
            <a:r>
              <a:rPr lang="fr-FR" altLang="fr-FR" dirty="0"/>
              <a:t>Cinquième niveau</a:t>
            </a:r>
          </a:p>
        </p:txBody>
      </p:sp>
      <p:pic>
        <p:nvPicPr>
          <p:cNvPr id="3" name="Image 2">
            <a:extLst>
              <a:ext uri="{FF2B5EF4-FFF2-40B4-BE49-F238E27FC236}">
                <a16:creationId xmlns:a16="http://schemas.microsoft.com/office/drawing/2014/main" id="{BFB6DDD0-19CC-4715-CC85-F6EB015D3944}"/>
              </a:ext>
            </a:extLst>
          </p:cNvPr>
          <p:cNvPicPr>
            <a:picLocks noChangeAspect="1"/>
          </p:cNvPicPr>
          <p:nvPr userDrawn="1"/>
        </p:nvPicPr>
        <p:blipFill>
          <a:blip r:embed="rId38" cstate="screen">
            <a:extLst>
              <a:ext uri="{28A0092B-C50C-407E-A947-70E740481C1C}">
                <a14:useLocalDpi xmlns:a14="http://schemas.microsoft.com/office/drawing/2010/main"/>
              </a:ext>
            </a:extLst>
          </a:blip>
          <a:stretch>
            <a:fillRect/>
          </a:stretch>
        </p:blipFill>
        <p:spPr>
          <a:xfrm>
            <a:off x="317548" y="5953125"/>
            <a:ext cx="1041545" cy="698637"/>
          </a:xfrm>
          <a:prstGeom prst="rect">
            <a:avLst/>
          </a:prstGeom>
        </p:spPr>
      </p:pic>
    </p:spTree>
    <p:extLst>
      <p:ext uri="{BB962C8B-B14F-4D97-AF65-F5344CB8AC3E}">
        <p14:creationId xmlns:p14="http://schemas.microsoft.com/office/powerpoint/2010/main" val="832794004"/>
      </p:ext>
    </p:extLst>
  </p:cSld>
  <p:clrMap bg1="lt1" tx1="dk1" bg2="lt2" tx2="dk2" accent1="accent1" accent2="accent2" accent3="accent3" accent4="accent4" accent5="accent5" accent6="accent6" hlink="hlink" folHlink="folHlink"/>
  <p:sldLayoutIdLst>
    <p:sldLayoutId id="2147483687" r:id="rId1"/>
    <p:sldLayoutId id="2147483662" r:id="rId2"/>
    <p:sldLayoutId id="2147483663" r:id="rId3"/>
    <p:sldLayoutId id="2147483661" r:id="rId4"/>
    <p:sldLayoutId id="2147483705" r:id="rId5"/>
    <p:sldLayoutId id="2147483706" r:id="rId6"/>
    <p:sldLayoutId id="2147483688" r:id="rId7"/>
    <p:sldLayoutId id="2147483689" r:id="rId8"/>
    <p:sldLayoutId id="2147483697" r:id="rId9"/>
    <p:sldLayoutId id="2147483690" r:id="rId10"/>
    <p:sldLayoutId id="2147483701" r:id="rId11"/>
    <p:sldLayoutId id="2147483702" r:id="rId12"/>
    <p:sldLayoutId id="2147483698" r:id="rId13"/>
    <p:sldLayoutId id="2147483694" r:id="rId14"/>
    <p:sldLayoutId id="2147483704" r:id="rId15"/>
    <p:sldLayoutId id="2147483679" r:id="rId16"/>
    <p:sldLayoutId id="2147483682" r:id="rId17"/>
    <p:sldLayoutId id="2147483678" r:id="rId18"/>
    <p:sldLayoutId id="2147483680" r:id="rId19"/>
    <p:sldLayoutId id="2147483708" r:id="rId20"/>
    <p:sldLayoutId id="2147483707" r:id="rId21"/>
    <p:sldLayoutId id="2147483681" r:id="rId22"/>
    <p:sldLayoutId id="2147483683" r:id="rId23"/>
    <p:sldLayoutId id="2147483684" r:id="rId24"/>
    <p:sldLayoutId id="2147483691" r:id="rId25"/>
    <p:sldLayoutId id="2147483692" r:id="rId26"/>
    <p:sldLayoutId id="2147483685" r:id="rId27"/>
    <p:sldLayoutId id="2147483699" r:id="rId28"/>
    <p:sldLayoutId id="2147483693" r:id="rId29"/>
    <p:sldLayoutId id="2147483686" r:id="rId30"/>
    <p:sldLayoutId id="2147483696" r:id="rId31"/>
    <p:sldLayoutId id="2147483695" r:id="rId32"/>
    <p:sldLayoutId id="2147483677" r:id="rId33"/>
    <p:sldLayoutId id="2147483676" r:id="rId34"/>
    <p:sldLayoutId id="2147483703" r:id="rId35"/>
    <p:sldLayoutId id="2147483709" r:id="rId36"/>
  </p:sldLayoutIdLst>
  <p:txStyles>
    <p:titleStyle>
      <a:lvl1pPr algn="ctr" rtl="0" eaLnBrk="1" fontAlgn="base" hangingPunct="1">
        <a:spcBef>
          <a:spcPct val="0"/>
        </a:spcBef>
        <a:spcAft>
          <a:spcPct val="0"/>
        </a:spcAft>
        <a:defRPr sz="4400" b="1" i="0" kern="1200">
          <a:solidFill>
            <a:schemeClr val="tx1"/>
          </a:solidFill>
          <a:latin typeface="Georgia" panose="02040502050405020303" pitchFamily="18" charset="0"/>
          <a:ea typeface="Tahoma" panose="020B0604030504040204" pitchFamily="34" charset="0"/>
          <a:cs typeface="Tahoma" panose="020B0604030504040204" pitchFamily="34" charset="0"/>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0" indent="0" algn="l" rtl="0" eaLnBrk="1" fontAlgn="base" hangingPunct="1">
        <a:lnSpc>
          <a:spcPts val="1660"/>
        </a:lnSpc>
        <a:spcBef>
          <a:spcPct val="20000"/>
        </a:spcBef>
        <a:spcAft>
          <a:spcPct val="0"/>
        </a:spcAft>
        <a:buFont typeface="Arial" panose="020B0604020202020204" pitchFamily="34" charset="0"/>
        <a:buNone/>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0" indent="0" algn="l" rtl="0" eaLnBrk="1" fontAlgn="base" hangingPunct="1">
        <a:lnSpc>
          <a:spcPts val="1660"/>
        </a:lnSpc>
        <a:spcBef>
          <a:spcPct val="20000"/>
        </a:spcBef>
        <a:spcAft>
          <a:spcPct val="0"/>
        </a:spcAft>
        <a:buFont typeface="Arial" panose="020B0604020202020204" pitchFamily="34" charset="0"/>
        <a:buNone/>
        <a:defRPr sz="1300" b="0" i="1" kern="1200">
          <a:solidFill>
            <a:srgbClr val="D9117E"/>
          </a:solidFill>
          <a:latin typeface="Georgia" panose="02040502050405020303" pitchFamily="18" charset="0"/>
          <a:ea typeface="Tahoma" panose="020B0604030504040204" pitchFamily="34" charset="0"/>
          <a:cs typeface="Tahoma" panose="020B0604030504040204" pitchFamily="34" charset="0"/>
        </a:defRPr>
      </a:lvl2pPr>
      <a:lvl3pPr marL="158400" indent="-156600" algn="l" rtl="0" eaLnBrk="1" fontAlgn="base" hangingPunct="1">
        <a:lnSpc>
          <a:spcPts val="1660"/>
        </a:lnSpc>
        <a:spcBef>
          <a:spcPct val="20000"/>
        </a:spcBef>
        <a:spcAft>
          <a:spcPct val="0"/>
        </a:spcAft>
        <a:buClr>
          <a:srgbClr val="FBEC13"/>
        </a:buClr>
        <a:buFont typeface="Wingdings" pitchFamily="2" charset="2"/>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324000" indent="-156600" algn="l" rtl="0" eaLnBrk="1" fontAlgn="base" hangingPunct="1">
        <a:lnSpc>
          <a:spcPts val="1660"/>
        </a:lnSpc>
        <a:spcBef>
          <a:spcPct val="20000"/>
        </a:spcBef>
        <a:spcAft>
          <a:spcPct val="0"/>
        </a:spcAft>
        <a:buClr>
          <a:srgbClr val="D9117E"/>
        </a:buClr>
        <a:buSzPct val="60000"/>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504000" indent="-156600" algn="l" rtl="0" eaLnBrk="1" fontAlgn="base" hangingPunct="1">
        <a:lnSpc>
          <a:spcPts val="1660"/>
        </a:lnSpc>
        <a:spcBef>
          <a:spcPct val="20000"/>
        </a:spcBef>
        <a:spcAft>
          <a:spcPct val="0"/>
        </a:spcAft>
        <a:buClr>
          <a:srgbClr val="FBEC13"/>
        </a:buClr>
        <a:buFont typeface="Police système Courant"/>
        <a:buChar char="•"/>
        <a:defRPr sz="13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201" userDrawn="1">
          <p15:clr>
            <a:srgbClr val="F26B43"/>
          </p15:clr>
        </p15:guide>
        <p15:guide id="2" pos="189" userDrawn="1">
          <p15:clr>
            <a:srgbClr val="F26B43"/>
          </p15:clr>
        </p15:guide>
        <p15:guide id="3" pos="7491" userDrawn="1">
          <p15:clr>
            <a:srgbClr val="F26B43"/>
          </p15:clr>
        </p15:guide>
        <p15:guide id="4" orient="horz" pos="300" userDrawn="1">
          <p15:clr>
            <a:srgbClr val="F26B43"/>
          </p15:clr>
        </p15:guide>
        <p15:guide id="5" orient="horz" pos="36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3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34.xml"/></Relationships>
</file>

<file path=ppt/slides/_rels/slide3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51.png"/></Relationships>
</file>

<file path=ppt/slides/_rels/slide3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662DD9F-1E84-F9D9-BC9B-C141C28362F0}"/>
              </a:ext>
            </a:extLst>
          </p:cNvPr>
          <p:cNvSpPr>
            <a:spLocks noGrp="1"/>
          </p:cNvSpPr>
          <p:nvPr>
            <p:ph type="ctrTitle"/>
          </p:nvPr>
        </p:nvSpPr>
        <p:spPr>
          <a:xfrm>
            <a:off x="300036" y="2562598"/>
            <a:ext cx="11591925" cy="893036"/>
          </a:xfrm>
        </p:spPr>
        <p:txBody>
          <a:bodyPr/>
          <a:lstStyle/>
          <a:p>
            <a:r>
              <a:rPr kumimoji="0" lang="fr-FR" sz="6600" b="1" i="0" u="none" strike="noStrike" kern="1200" cap="none" spc="0" normalizeH="0" baseline="0" noProof="0" dirty="0">
                <a:ln>
                  <a:noFill/>
                </a:ln>
                <a:effectLst/>
                <a:uLnTx/>
                <a:uFillTx/>
                <a:latin typeface="Playfair Display" panose="00000500000000000000" pitchFamily="2" charset="0"/>
                <a:ea typeface="+mj-ea"/>
                <a:cs typeface="+mj-cs"/>
              </a:rPr>
              <a:t>POINT 14.11</a:t>
            </a:r>
            <a:br>
              <a:rPr lang="fr-FR" dirty="0">
                <a:latin typeface="Playfair Display" panose="00000500000000000000" pitchFamily="2" charset="0"/>
              </a:rPr>
            </a:br>
            <a:endParaRPr lang="fr-FR" dirty="0">
              <a:latin typeface="Playfair Display" panose="00000500000000000000" pitchFamily="2" charset="0"/>
            </a:endParaRPr>
          </a:p>
        </p:txBody>
      </p:sp>
    </p:spTree>
    <p:extLst>
      <p:ext uri="{BB962C8B-B14F-4D97-AF65-F5344CB8AC3E}">
        <p14:creationId xmlns:p14="http://schemas.microsoft.com/office/powerpoint/2010/main" val="16331486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BC3DFE5-4432-0464-81AB-6F80F61D9A83}"/>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charrette à bras, transport, panier&#10;&#10;Description générée automatiquement">
            <a:extLst>
              <a:ext uri="{FF2B5EF4-FFF2-40B4-BE49-F238E27FC236}">
                <a16:creationId xmlns:a16="http://schemas.microsoft.com/office/drawing/2014/main" id="{99C71BC7-D073-4D5A-1C76-48CEB6420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788" y="0"/>
            <a:ext cx="4850423" cy="6858000"/>
          </a:xfrm>
          <a:prstGeom prst="rect">
            <a:avLst/>
          </a:prstGeom>
        </p:spPr>
      </p:pic>
    </p:spTree>
    <p:extLst>
      <p:ext uri="{BB962C8B-B14F-4D97-AF65-F5344CB8AC3E}">
        <p14:creationId xmlns:p14="http://schemas.microsoft.com/office/powerpoint/2010/main" val="25002106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BB10287-7D6D-2EC4-00B2-69831E0BAD23}"/>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4" name="Image 3" descr="Une image contenant texte, signalisation, menu, signe&#10;&#10;Description générée automatiquement">
            <a:extLst>
              <a:ext uri="{FF2B5EF4-FFF2-40B4-BE49-F238E27FC236}">
                <a16:creationId xmlns:a16="http://schemas.microsoft.com/office/drawing/2014/main" id="{4E4F1A63-7F14-1EB8-CA1D-9E3E0B6675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3188743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00CA3EB-953D-0020-087D-F3DC23834E1E}"/>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charrette à bras, transport, panier&#10;&#10;Description générée automatiquement">
            <a:extLst>
              <a:ext uri="{FF2B5EF4-FFF2-40B4-BE49-F238E27FC236}">
                <a16:creationId xmlns:a16="http://schemas.microsoft.com/office/drawing/2014/main" id="{A18590E1-4045-4B1C-314B-3DA592490F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788" y="0"/>
            <a:ext cx="4850423" cy="6858000"/>
          </a:xfrm>
          <a:prstGeom prst="rect">
            <a:avLst/>
          </a:prstGeom>
        </p:spPr>
      </p:pic>
    </p:spTree>
    <p:extLst>
      <p:ext uri="{BB962C8B-B14F-4D97-AF65-F5344CB8AC3E}">
        <p14:creationId xmlns:p14="http://schemas.microsoft.com/office/powerpoint/2010/main" val="42395125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936817-B0C9-7F38-2274-F440B2D7BAAC}"/>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signalisation, Panneaux lumineux, menu&#10;&#10;Description générée automatiquement">
            <a:extLst>
              <a:ext uri="{FF2B5EF4-FFF2-40B4-BE49-F238E27FC236}">
                <a16:creationId xmlns:a16="http://schemas.microsoft.com/office/drawing/2014/main" id="{6F264491-6A88-5920-9121-2CF6F56D2B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6875114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3FB5E06-CD28-F81D-A235-75EF36D7A33F}"/>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fruit, nourriture, Super-aliments&#10;&#10;Description générée automatiquement">
            <a:extLst>
              <a:ext uri="{FF2B5EF4-FFF2-40B4-BE49-F238E27FC236}">
                <a16:creationId xmlns:a16="http://schemas.microsoft.com/office/drawing/2014/main" id="{C461F666-692C-591F-9FD2-B890BB8A79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788" y="0"/>
            <a:ext cx="4850423" cy="6858000"/>
          </a:xfrm>
          <a:prstGeom prst="rect">
            <a:avLst/>
          </a:prstGeom>
        </p:spPr>
      </p:pic>
    </p:spTree>
    <p:extLst>
      <p:ext uri="{BB962C8B-B14F-4D97-AF65-F5344CB8AC3E}">
        <p14:creationId xmlns:p14="http://schemas.microsoft.com/office/powerpoint/2010/main" val="7718993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7F4F846-D898-30D2-362E-BF8F94AA86D7}"/>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signalisation, Publicité, signe&#10;&#10;Description générée automatiquement">
            <a:extLst>
              <a:ext uri="{FF2B5EF4-FFF2-40B4-BE49-F238E27FC236}">
                <a16:creationId xmlns:a16="http://schemas.microsoft.com/office/drawing/2014/main" id="{0125E5D3-F4F1-313B-DE34-84FD826ACF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406534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9A16A-99F0-C434-1301-3286B782AB4E}"/>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nourriture, fruit, Snack&#10;&#10;Description générée automatiquement">
            <a:extLst>
              <a:ext uri="{FF2B5EF4-FFF2-40B4-BE49-F238E27FC236}">
                <a16:creationId xmlns:a16="http://schemas.microsoft.com/office/drawing/2014/main" id="{D2BA08FB-3310-B1B7-3436-27FA8DAEB5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788" y="0"/>
            <a:ext cx="4850423" cy="6858000"/>
          </a:xfrm>
          <a:prstGeom prst="rect">
            <a:avLst/>
          </a:prstGeom>
        </p:spPr>
      </p:pic>
    </p:spTree>
    <p:extLst>
      <p:ext uri="{BB962C8B-B14F-4D97-AF65-F5344CB8AC3E}">
        <p14:creationId xmlns:p14="http://schemas.microsoft.com/office/powerpoint/2010/main" val="9736606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49EFC7-943A-1467-130A-9A263190A77A}"/>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signalisation, signe, Publicité&#10;&#10;Description générée automatiquement">
            <a:extLst>
              <a:ext uri="{FF2B5EF4-FFF2-40B4-BE49-F238E27FC236}">
                <a16:creationId xmlns:a16="http://schemas.microsoft.com/office/drawing/2014/main" id="{597C157B-1B5F-6A45-6C07-335CF2FAC6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28780465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4665A72-A7D8-E4EB-DFBF-F686F57ACFDD}"/>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Prospectus, affiche, graphisme&#10;&#10;Description générée automatiquement">
            <a:extLst>
              <a:ext uri="{FF2B5EF4-FFF2-40B4-BE49-F238E27FC236}">
                <a16:creationId xmlns:a16="http://schemas.microsoft.com/office/drawing/2014/main" id="{81F1D61D-4912-65C2-EA62-3DB40274A6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788" y="0"/>
            <a:ext cx="4850423" cy="6858000"/>
          </a:xfrm>
          <a:prstGeom prst="rect">
            <a:avLst/>
          </a:prstGeom>
        </p:spPr>
      </p:pic>
    </p:spTree>
    <p:extLst>
      <p:ext uri="{BB962C8B-B14F-4D97-AF65-F5344CB8AC3E}">
        <p14:creationId xmlns:p14="http://schemas.microsoft.com/office/powerpoint/2010/main" val="2037406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CF458B3-1A32-7BC1-EDB7-E17401AE6D38}"/>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signalisation, signe, capture d’écran&#10;&#10;Description générée automatiquement">
            <a:extLst>
              <a:ext uri="{FF2B5EF4-FFF2-40B4-BE49-F238E27FC236}">
                <a16:creationId xmlns:a16="http://schemas.microsoft.com/office/drawing/2014/main" id="{DE7FD0F8-1557-40E5-CD4E-48049DD04A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2872029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62303" y="279188"/>
            <a:ext cx="7152855" cy="225176"/>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Walmart lance ses heures calmes à l'échelle nationale</a:t>
            </a:r>
          </a:p>
        </p:txBody>
      </p:sp>
      <p:pic>
        <p:nvPicPr>
          <p:cNvPr id="1026" name="Picture 2">
            <a:extLst>
              <a:ext uri="{FF2B5EF4-FFF2-40B4-BE49-F238E27FC236}">
                <a16:creationId xmlns:a16="http://schemas.microsoft.com/office/drawing/2014/main" id="{E74E1DC9-AD2E-A259-458F-9881533253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953" y="1767135"/>
            <a:ext cx="5264208" cy="2970772"/>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a:extLst>
              <a:ext uri="{FF2B5EF4-FFF2-40B4-BE49-F238E27FC236}">
                <a16:creationId xmlns:a16="http://schemas.microsoft.com/office/drawing/2014/main" id="{DDC8FD1A-C9C6-8870-6FAA-A5FDDB1896B5}"/>
              </a:ext>
            </a:extLst>
          </p:cNvPr>
          <p:cNvSpPr txBox="1"/>
          <p:nvPr/>
        </p:nvSpPr>
        <p:spPr>
          <a:xfrm>
            <a:off x="6101543" y="1867514"/>
            <a:ext cx="5644341" cy="2862322"/>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L'enseigne américaine a annoncé la semaine dernière étendre son expérience d'achat "sensorielle" à l'ensemble du pays, quatre mois après avoir testé ces créneaux permettant de faire ses courses dans le calme entre 8 et 10h du matin. </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Cette stratégie, qui se veut inclusive, s'axe sur trois actions : la baisse de la luminosité dans le magasin, l'arrêt de la musique et de la radio, et enfin l'arrêt de la diffusion de vidéos dans les écrans du magasin, au profit de messages statiques.</a:t>
            </a:r>
          </a:p>
        </p:txBody>
      </p:sp>
    </p:spTree>
    <p:extLst>
      <p:ext uri="{BB962C8B-B14F-4D97-AF65-F5344CB8AC3E}">
        <p14:creationId xmlns:p14="http://schemas.microsoft.com/office/powerpoint/2010/main" val="14105845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267E9D5-91A5-6677-A7CB-6C341450D947}"/>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Prospectus, affiche, graphisme&#10;&#10;Description générée automatiquement">
            <a:extLst>
              <a:ext uri="{FF2B5EF4-FFF2-40B4-BE49-F238E27FC236}">
                <a16:creationId xmlns:a16="http://schemas.microsoft.com/office/drawing/2014/main" id="{84335DCD-22ED-3950-8D8E-CCCB6306B1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0788" y="0"/>
            <a:ext cx="4850423" cy="6858000"/>
          </a:xfrm>
          <a:prstGeom prst="rect">
            <a:avLst/>
          </a:prstGeom>
        </p:spPr>
      </p:pic>
    </p:spTree>
    <p:extLst>
      <p:ext uri="{BB962C8B-B14F-4D97-AF65-F5344CB8AC3E}">
        <p14:creationId xmlns:p14="http://schemas.microsoft.com/office/powerpoint/2010/main" val="16796222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57620AB-99BC-4F40-232D-BF2D15B95E29}"/>
              </a:ext>
            </a:extLst>
          </p:cNvPr>
          <p:cNvSpPr/>
          <p:nvPr/>
        </p:nvSpPr>
        <p:spPr>
          <a:xfrm>
            <a:off x="0" y="0"/>
            <a:ext cx="12192000" cy="68580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fr-FR"/>
          </a:p>
        </p:txBody>
      </p:sp>
      <p:pic>
        <p:nvPicPr>
          <p:cNvPr id="3" name="Image 2" descr="Une image contenant texte, signalisation, signe, capture d’écran&#10;&#10;Description générée automatiquement">
            <a:extLst>
              <a:ext uri="{FF2B5EF4-FFF2-40B4-BE49-F238E27FC236}">
                <a16:creationId xmlns:a16="http://schemas.microsoft.com/office/drawing/2014/main" id="{592D203E-C997-3EA8-E1C3-B9F9ACE1C0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00" y="0"/>
            <a:ext cx="10287000" cy="6858000"/>
          </a:xfrm>
          <a:prstGeom prst="rect">
            <a:avLst/>
          </a:prstGeom>
        </p:spPr>
      </p:pic>
    </p:spTree>
    <p:extLst>
      <p:ext uri="{BB962C8B-B14F-4D97-AF65-F5344CB8AC3E}">
        <p14:creationId xmlns:p14="http://schemas.microsoft.com/office/powerpoint/2010/main" val="24515996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D51FA-28D2-4BB2-5D01-A799A0C2B796}"/>
              </a:ext>
            </a:extLst>
          </p:cNvPr>
          <p:cNvSpPr>
            <a:spLocks noGrp="1"/>
          </p:cNvSpPr>
          <p:nvPr>
            <p:ph type="title"/>
          </p:nvPr>
        </p:nvSpPr>
        <p:spPr/>
        <p:txBody>
          <a:bodyPr/>
          <a:lstStyle/>
          <a:p>
            <a:r>
              <a:rPr lang="fr-FR" dirty="0"/>
              <a:t>Vœux</a:t>
            </a:r>
          </a:p>
        </p:txBody>
      </p:sp>
      <p:sp>
        <p:nvSpPr>
          <p:cNvPr id="3" name="Espace réservé du texte 2">
            <a:extLst>
              <a:ext uri="{FF2B5EF4-FFF2-40B4-BE49-F238E27FC236}">
                <a16:creationId xmlns:a16="http://schemas.microsoft.com/office/drawing/2014/main" id="{A755A417-A74B-6280-6CF5-F6318CB87D7A}"/>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3361997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1A361E-36F7-9249-3B9D-88EB8F19905D}"/>
              </a:ext>
            </a:extLst>
          </p:cNvPr>
          <p:cNvSpPr>
            <a:spLocks noGrp="1"/>
          </p:cNvSpPr>
          <p:nvPr>
            <p:ph type="title"/>
          </p:nvPr>
        </p:nvSpPr>
        <p:spPr/>
        <p:txBody>
          <a:bodyPr/>
          <a:lstStyle/>
          <a:p>
            <a:br>
              <a:rPr lang="fr-FR" dirty="0"/>
            </a:br>
            <a:br>
              <a:rPr lang="fr-FR" dirty="0"/>
            </a:br>
            <a:r>
              <a:rPr lang="fr-FR" dirty="0"/>
              <a:t>Chez nous, c’est chez vous !</a:t>
            </a:r>
          </a:p>
        </p:txBody>
      </p:sp>
    </p:spTree>
    <p:extLst>
      <p:ext uri="{BB962C8B-B14F-4D97-AF65-F5344CB8AC3E}">
        <p14:creationId xmlns:p14="http://schemas.microsoft.com/office/powerpoint/2010/main" val="28300645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Police, écriture manuscrite, conception&#10;&#10;Description générée automatiquement">
            <a:extLst>
              <a:ext uri="{FF2B5EF4-FFF2-40B4-BE49-F238E27FC236}">
                <a16:creationId xmlns:a16="http://schemas.microsoft.com/office/drawing/2014/main" id="{AC20257E-7F92-13D3-81A8-B191BD6C11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3948" y="726948"/>
            <a:ext cx="5404104" cy="54041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084074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Police, capture d’écran, Graphique&#10;&#10;Description générée automatiquement">
            <a:extLst>
              <a:ext uri="{FF2B5EF4-FFF2-40B4-BE49-F238E27FC236}">
                <a16:creationId xmlns:a16="http://schemas.microsoft.com/office/drawing/2014/main" id="{E5A889FC-3BD4-E913-A07F-4C50ED5F32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07308" y="726948"/>
            <a:ext cx="5404104" cy="54041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650225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Police, typographie&#10;&#10;Description générée automatiquement">
            <a:extLst>
              <a:ext uri="{FF2B5EF4-FFF2-40B4-BE49-F238E27FC236}">
                <a16:creationId xmlns:a16="http://schemas.microsoft.com/office/drawing/2014/main" id="{0A208D4A-AC78-D1F9-C668-E81233B4B3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4632" y="188976"/>
            <a:ext cx="3602736" cy="648004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625956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1A361E-36F7-9249-3B9D-88EB8F19905D}"/>
              </a:ext>
            </a:extLst>
          </p:cNvPr>
          <p:cNvSpPr>
            <a:spLocks noGrp="1"/>
          </p:cNvSpPr>
          <p:nvPr>
            <p:ph type="title"/>
          </p:nvPr>
        </p:nvSpPr>
        <p:spPr/>
        <p:txBody>
          <a:bodyPr/>
          <a:lstStyle/>
          <a:p>
            <a:br>
              <a:rPr lang="fr-FR" dirty="0"/>
            </a:br>
            <a:r>
              <a:rPr lang="fr-FR" dirty="0"/>
              <a:t>On vous chouchoute !</a:t>
            </a:r>
          </a:p>
        </p:txBody>
      </p:sp>
    </p:spTree>
    <p:extLst>
      <p:ext uri="{BB962C8B-B14F-4D97-AF65-F5344CB8AC3E}">
        <p14:creationId xmlns:p14="http://schemas.microsoft.com/office/powerpoint/2010/main" val="17457859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Police, affiche, graphisme&#10;&#10;Description générée automatiquement">
            <a:extLst>
              <a:ext uri="{FF2B5EF4-FFF2-40B4-BE49-F238E27FC236}">
                <a16:creationId xmlns:a16="http://schemas.microsoft.com/office/drawing/2014/main" id="{B0EC0ED2-D61C-B00F-CA01-C683318B82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3948" y="726948"/>
            <a:ext cx="5404104" cy="54041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2756075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1A361E-36F7-9249-3B9D-88EB8F19905D}"/>
              </a:ext>
            </a:extLst>
          </p:cNvPr>
          <p:cNvSpPr>
            <a:spLocks noGrp="1"/>
          </p:cNvSpPr>
          <p:nvPr>
            <p:ph type="title"/>
          </p:nvPr>
        </p:nvSpPr>
        <p:spPr/>
        <p:txBody>
          <a:bodyPr/>
          <a:lstStyle/>
          <a:p>
            <a:br>
              <a:rPr lang="fr-FR" dirty="0"/>
            </a:br>
            <a:br>
              <a:rPr lang="fr-FR" dirty="0"/>
            </a:br>
            <a:r>
              <a:rPr lang="fr-FR" dirty="0"/>
              <a:t>2024 tout sourire</a:t>
            </a:r>
          </a:p>
        </p:txBody>
      </p:sp>
    </p:spTree>
    <p:extLst>
      <p:ext uri="{BB962C8B-B14F-4D97-AF65-F5344CB8AC3E}">
        <p14:creationId xmlns:p14="http://schemas.microsoft.com/office/powerpoint/2010/main" val="1298748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62303" y="279188"/>
            <a:ext cx="7152855" cy="225176"/>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err="1">
                <a:latin typeface="Georgia" panose="02040502050405020303" pitchFamily="18" charset="0"/>
                <a:ea typeface="Tahoma" panose="020B0604030504040204" pitchFamily="34" charset="0"/>
                <a:cs typeface="Tahoma" panose="020B0604030504040204" pitchFamily="34" charset="0"/>
              </a:rPr>
              <a:t>Booths</a:t>
            </a:r>
            <a:r>
              <a:rPr lang="fr-FR" sz="3200" dirty="0">
                <a:latin typeface="Georgia" panose="02040502050405020303" pitchFamily="18" charset="0"/>
                <a:ea typeface="Tahoma" panose="020B0604030504040204" pitchFamily="34" charset="0"/>
                <a:cs typeface="Tahoma" panose="020B0604030504040204" pitchFamily="34" charset="0"/>
              </a:rPr>
              <a:t> serait la première chaîne de supermarchés britanniques à supprimer les caisses automatiques</a:t>
            </a:r>
          </a:p>
        </p:txBody>
      </p:sp>
      <p:sp>
        <p:nvSpPr>
          <p:cNvPr id="7" name="ZoneTexte 6">
            <a:extLst>
              <a:ext uri="{FF2B5EF4-FFF2-40B4-BE49-F238E27FC236}">
                <a16:creationId xmlns:a16="http://schemas.microsoft.com/office/drawing/2014/main" id="{DDC8FD1A-C9C6-8870-6FAA-A5FDDB1896B5}"/>
              </a:ext>
            </a:extLst>
          </p:cNvPr>
          <p:cNvSpPr txBox="1"/>
          <p:nvPr/>
        </p:nvSpPr>
        <p:spPr>
          <a:xfrm>
            <a:off x="446117" y="2374591"/>
            <a:ext cx="5644341" cy="3139321"/>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La chaîne de supermarchés britannique </a:t>
            </a:r>
            <a:r>
              <a:rPr lang="fr-FR" dirty="0" err="1">
                <a:latin typeface="Tahoma" panose="020B0604030504040204" pitchFamily="34" charset="0"/>
                <a:ea typeface="Tahoma" panose="020B0604030504040204" pitchFamily="34" charset="0"/>
                <a:cs typeface="Tahoma" panose="020B0604030504040204" pitchFamily="34" charset="0"/>
              </a:rPr>
              <a:t>Booths</a:t>
            </a:r>
            <a:r>
              <a:rPr lang="fr-FR" dirty="0">
                <a:latin typeface="Tahoma" panose="020B0604030504040204" pitchFamily="34" charset="0"/>
                <a:ea typeface="Tahoma" panose="020B0604030504040204" pitchFamily="34" charset="0"/>
                <a:cs typeface="Tahoma" panose="020B0604030504040204" pitchFamily="34" charset="0"/>
              </a:rPr>
              <a:t> supprime les caisses automatiques dans presque tous ses magasins.</a:t>
            </a:r>
            <a:br>
              <a:rPr lang="fr-FR" dirty="0">
                <a:latin typeface="Tahoma" panose="020B0604030504040204" pitchFamily="34" charset="0"/>
                <a:ea typeface="Tahoma" panose="020B0604030504040204" pitchFamily="34" charset="0"/>
                <a:cs typeface="Tahoma" panose="020B0604030504040204" pitchFamily="34" charset="0"/>
              </a:rPr>
            </a:br>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Cette décision intervient alors que les clients se plaignent de la lenteur et du caractère impersonnel des caisses automatiques.</a:t>
            </a:r>
            <a:br>
              <a:rPr lang="fr-FR" dirty="0">
                <a:latin typeface="Tahoma" panose="020B0604030504040204" pitchFamily="34" charset="0"/>
                <a:ea typeface="Tahoma" panose="020B0604030504040204" pitchFamily="34" charset="0"/>
                <a:cs typeface="Tahoma" panose="020B0604030504040204" pitchFamily="34" charset="0"/>
              </a:rPr>
            </a:br>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Même aux États-Unis, de grands distributeurs comme Walmart et Costco révisent leurs stratégies de paiement en libre-service .</a:t>
            </a:r>
          </a:p>
        </p:txBody>
      </p:sp>
      <p:pic>
        <p:nvPicPr>
          <p:cNvPr id="2050" name="Picture 2" descr="Une borne de caisse automatique chez Walmart">
            <a:extLst>
              <a:ext uri="{FF2B5EF4-FFF2-40B4-BE49-F238E27FC236}">
                <a16:creationId xmlns:a16="http://schemas.microsoft.com/office/drawing/2014/main" id="{9F68512A-3581-E32D-ECF1-4C50614B02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5609" y="279188"/>
            <a:ext cx="3149417" cy="4197928"/>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F85F97AF-75AF-6F1F-456F-F7FE47AC81C4}"/>
              </a:ext>
            </a:extLst>
          </p:cNvPr>
          <p:cNvSpPr txBox="1"/>
          <p:nvPr/>
        </p:nvSpPr>
        <p:spPr>
          <a:xfrm>
            <a:off x="7335291" y="4910570"/>
            <a:ext cx="4856709" cy="1569660"/>
          </a:xfrm>
          <a:prstGeom prst="rect">
            <a:avLst/>
          </a:prstGeom>
          <a:noFill/>
        </p:spPr>
        <p:txBody>
          <a:bodyPr wrap="square">
            <a:spAutoFit/>
          </a:bodyPr>
          <a:lstStyle/>
          <a:p>
            <a:r>
              <a:rPr lang="fr-FR" sz="1200" dirty="0">
                <a:latin typeface="Tahoma" panose="020B0604030504040204" pitchFamily="34" charset="0"/>
                <a:ea typeface="Tahoma" panose="020B0604030504040204" pitchFamily="34" charset="0"/>
                <a:cs typeface="Tahoma" panose="020B0604030504040204" pitchFamily="34" charset="0"/>
              </a:rPr>
              <a:t>Walmart a annoncé, il y a un mois, qu'il retirait les caisses automatiques dans au moins trois magasins à Albuquerque, au Nouveau-Mexique, et remplaçait les allées par des caisses traditionnelles dotées de personnel.</a:t>
            </a:r>
          </a:p>
          <a:p>
            <a:endParaRPr lang="fr-FR" sz="1200" dirty="0">
              <a:latin typeface="Tahoma" panose="020B0604030504040204" pitchFamily="34" charset="0"/>
              <a:ea typeface="Tahoma" panose="020B0604030504040204" pitchFamily="34" charset="0"/>
              <a:cs typeface="Tahoma" panose="020B0604030504040204" pitchFamily="34" charset="0"/>
            </a:endParaRPr>
          </a:p>
          <a:p>
            <a:r>
              <a:rPr lang="fr-FR" sz="1200" dirty="0">
                <a:latin typeface="Tahoma" panose="020B0604030504040204" pitchFamily="34" charset="0"/>
                <a:ea typeface="Tahoma" panose="020B0604030504040204" pitchFamily="34" charset="0"/>
                <a:cs typeface="Tahoma" panose="020B0604030504040204" pitchFamily="34" charset="0"/>
              </a:rPr>
              <a:t>L'entreprise n'a pas donné de détails sur les raisons de ce changement et a déclaré qu'elle n'avait pas l'intention de supprimer « à grande échelle » les caisses automatiques.</a:t>
            </a:r>
          </a:p>
        </p:txBody>
      </p:sp>
    </p:spTree>
    <p:extLst>
      <p:ext uri="{BB962C8B-B14F-4D97-AF65-F5344CB8AC3E}">
        <p14:creationId xmlns:p14="http://schemas.microsoft.com/office/powerpoint/2010/main" val="18246570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menu, Restauration rapide, nourriture&#10;&#10;Description générée automatiquement">
            <a:extLst>
              <a:ext uri="{FF2B5EF4-FFF2-40B4-BE49-F238E27FC236}">
                <a16:creationId xmlns:a16="http://schemas.microsoft.com/office/drawing/2014/main" id="{7FDD78F4-5831-1B68-D80E-6954603AA1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4956" y="818388"/>
            <a:ext cx="7562088" cy="52212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308750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texte, vaisselle, Plat, Plats et corbeilles&#10;&#10;Description générée automatiquement">
            <a:extLst>
              <a:ext uri="{FF2B5EF4-FFF2-40B4-BE49-F238E27FC236}">
                <a16:creationId xmlns:a16="http://schemas.microsoft.com/office/drawing/2014/main" id="{6FA4E0DB-31C8-4989-DBED-A3CF55AA8E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5472" y="728472"/>
            <a:ext cx="5401056" cy="540105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608749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texte, cercle, or, conception&#10;&#10;Description générée automatiquement">
            <a:extLst>
              <a:ext uri="{FF2B5EF4-FFF2-40B4-BE49-F238E27FC236}">
                <a16:creationId xmlns:a16="http://schemas.microsoft.com/office/drawing/2014/main" id="{51614EEE-D80C-41AB-9EBA-6CDA8DA2BB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93948" y="726948"/>
            <a:ext cx="5404104" cy="54041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021757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64592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D51FA-28D2-4BB2-5D01-A799A0C2B796}"/>
              </a:ext>
            </a:extLst>
          </p:cNvPr>
          <p:cNvSpPr>
            <a:spLocks noGrp="1"/>
          </p:cNvSpPr>
          <p:nvPr>
            <p:ph type="title"/>
          </p:nvPr>
        </p:nvSpPr>
        <p:spPr/>
        <p:txBody>
          <a:bodyPr/>
          <a:lstStyle/>
          <a:p>
            <a:r>
              <a:rPr lang="fr-FR" dirty="0" err="1"/>
              <a:t>Maximatch</a:t>
            </a:r>
            <a:endParaRPr lang="fr-FR" dirty="0"/>
          </a:p>
        </p:txBody>
      </p:sp>
      <p:sp>
        <p:nvSpPr>
          <p:cNvPr id="3" name="Espace réservé du texte 2">
            <a:extLst>
              <a:ext uri="{FF2B5EF4-FFF2-40B4-BE49-F238E27FC236}">
                <a16:creationId xmlns:a16="http://schemas.microsoft.com/office/drawing/2014/main" id="{A755A417-A74B-6280-6CF5-F6318CB87D7A}"/>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31939179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61A361E-36F7-9249-3B9D-88EB8F19905D}"/>
              </a:ext>
            </a:extLst>
          </p:cNvPr>
          <p:cNvSpPr>
            <a:spLocks noGrp="1"/>
          </p:cNvSpPr>
          <p:nvPr>
            <p:ph type="title"/>
          </p:nvPr>
        </p:nvSpPr>
        <p:spPr/>
        <p:txBody>
          <a:bodyPr/>
          <a:lstStyle/>
          <a:p>
            <a:r>
              <a:rPr lang="fr-FR" dirty="0"/>
              <a:t>Proposer aux clients des animations multicanales lors du temps fort des </a:t>
            </a:r>
            <a:r>
              <a:rPr lang="fr-FR" dirty="0" err="1"/>
              <a:t>maximatch</a:t>
            </a:r>
            <a:r>
              <a:rPr lang="fr-FR" dirty="0"/>
              <a:t> dans une logique de défense du pouvoir d’achat</a:t>
            </a:r>
          </a:p>
        </p:txBody>
      </p:sp>
    </p:spTree>
    <p:extLst>
      <p:ext uri="{BB962C8B-B14F-4D97-AF65-F5344CB8AC3E}">
        <p14:creationId xmlns:p14="http://schemas.microsoft.com/office/powerpoint/2010/main" val="27059230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26A36A-89CB-DDDA-54FC-EB833665E057}"/>
              </a:ext>
            </a:extLst>
          </p:cNvPr>
          <p:cNvSpPr>
            <a:spLocks noGrp="1"/>
          </p:cNvSpPr>
          <p:nvPr>
            <p:ph type="title"/>
          </p:nvPr>
        </p:nvSpPr>
        <p:spPr/>
        <p:txBody>
          <a:bodyPr/>
          <a:lstStyle/>
          <a:p>
            <a:r>
              <a:rPr lang="fr-FR" dirty="0"/>
              <a:t>Grand jeu à gratter </a:t>
            </a:r>
          </a:p>
        </p:txBody>
      </p:sp>
      <p:sp>
        <p:nvSpPr>
          <p:cNvPr id="3" name="Espace réservé du texte 2">
            <a:extLst>
              <a:ext uri="{FF2B5EF4-FFF2-40B4-BE49-F238E27FC236}">
                <a16:creationId xmlns:a16="http://schemas.microsoft.com/office/drawing/2014/main" id="{475ED884-7C02-83CE-A329-7B8AB727738E}"/>
              </a:ext>
            </a:extLst>
          </p:cNvPr>
          <p:cNvSpPr>
            <a:spLocks noGrp="1"/>
          </p:cNvSpPr>
          <p:nvPr>
            <p:ph type="body" sz="quarter" idx="10"/>
          </p:nvPr>
        </p:nvSpPr>
        <p:spPr>
          <a:xfrm>
            <a:off x="1168853" y="1983632"/>
            <a:ext cx="9854293" cy="2089482"/>
          </a:xfrm>
        </p:spPr>
        <p:txBody>
          <a:bodyPr/>
          <a:lstStyle/>
          <a:p>
            <a:r>
              <a:rPr lang="fr-FR" sz="1400" dirty="0"/>
              <a:t>Pour tout achat d’un produit partenaire, en magasin ou en drive</a:t>
            </a:r>
          </a:p>
          <a:p>
            <a:r>
              <a:rPr lang="fr-FR" sz="1400" dirty="0"/>
              <a:t>recevez une carte à gratter (physique ou virtuelle) </a:t>
            </a:r>
          </a:p>
          <a:p>
            <a:r>
              <a:rPr lang="fr-FR" sz="1400" dirty="0"/>
              <a:t>Une carte à gratter supplémentaire pour tous les porteurs de la carte de fidélité</a:t>
            </a:r>
          </a:p>
          <a:p>
            <a:endParaRPr lang="fr-FR" sz="1400" dirty="0"/>
          </a:p>
          <a:p>
            <a:endParaRPr lang="fr-FR" sz="1400" dirty="0"/>
          </a:p>
          <a:p>
            <a:r>
              <a:rPr lang="fr-FR" sz="2000" dirty="0"/>
              <a:t>100 000 € de cadeaux à gagner sur les cartes à gratter</a:t>
            </a:r>
          </a:p>
          <a:p>
            <a:endParaRPr lang="fr-FR" sz="2000" dirty="0"/>
          </a:p>
          <a:p>
            <a:r>
              <a:rPr lang="fr-FR" sz="2000" dirty="0"/>
              <a:t>Deuxième chance : un grand tirage au sort en fin de jeu </a:t>
            </a:r>
          </a:p>
          <a:p>
            <a:r>
              <a:rPr lang="fr-FR" sz="2000" dirty="0"/>
              <a:t>(sur supermarchesmatch.fr ou mini site dédié)</a:t>
            </a:r>
          </a:p>
        </p:txBody>
      </p:sp>
      <p:sp>
        <p:nvSpPr>
          <p:cNvPr id="4" name="Espace réservé du texte 3">
            <a:extLst>
              <a:ext uri="{FF2B5EF4-FFF2-40B4-BE49-F238E27FC236}">
                <a16:creationId xmlns:a16="http://schemas.microsoft.com/office/drawing/2014/main" id="{957A49B0-7F3B-648C-BA68-5D030352B836}"/>
              </a:ext>
            </a:extLst>
          </p:cNvPr>
          <p:cNvSpPr>
            <a:spLocks noGrp="1"/>
          </p:cNvSpPr>
          <p:nvPr>
            <p:ph type="body" sz="quarter" idx="11"/>
          </p:nvPr>
        </p:nvSpPr>
        <p:spPr/>
        <p:txBody>
          <a:bodyPr/>
          <a:lstStyle/>
          <a:p>
            <a:r>
              <a:rPr lang="fr-FR" dirty="0"/>
              <a:t>Maxi match maxi cadeaux</a:t>
            </a:r>
          </a:p>
        </p:txBody>
      </p:sp>
      <p:pic>
        <p:nvPicPr>
          <p:cNvPr id="8" name="Image 7">
            <a:extLst>
              <a:ext uri="{FF2B5EF4-FFF2-40B4-BE49-F238E27FC236}">
                <a16:creationId xmlns:a16="http://schemas.microsoft.com/office/drawing/2014/main" id="{2F91E049-21AF-36BE-3533-527B1D9B239F}"/>
              </a:ext>
            </a:extLst>
          </p:cNvPr>
          <p:cNvPicPr>
            <a:picLocks noChangeAspect="1"/>
          </p:cNvPicPr>
          <p:nvPr/>
        </p:nvPicPr>
        <p:blipFill rotWithShape="1">
          <a:blip r:embed="rId2"/>
          <a:srcRect l="51182"/>
          <a:stretch/>
        </p:blipFill>
        <p:spPr>
          <a:xfrm rot="439754">
            <a:off x="9440650" y="3402972"/>
            <a:ext cx="2263173" cy="3094515"/>
          </a:xfrm>
          <a:prstGeom prst="rect">
            <a:avLst/>
          </a:prstGeom>
        </p:spPr>
      </p:pic>
    </p:spTree>
    <p:extLst>
      <p:ext uri="{BB962C8B-B14F-4D97-AF65-F5344CB8AC3E}">
        <p14:creationId xmlns:p14="http://schemas.microsoft.com/office/powerpoint/2010/main" val="31103989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26A36A-89CB-DDDA-54FC-EB833665E057}"/>
              </a:ext>
            </a:extLst>
          </p:cNvPr>
          <p:cNvSpPr>
            <a:spLocks noGrp="1"/>
          </p:cNvSpPr>
          <p:nvPr>
            <p:ph type="title"/>
          </p:nvPr>
        </p:nvSpPr>
        <p:spPr/>
        <p:txBody>
          <a:bodyPr/>
          <a:lstStyle/>
          <a:p>
            <a:r>
              <a:rPr lang="fr-FR" dirty="0"/>
              <a:t>La carte gagnante</a:t>
            </a:r>
          </a:p>
        </p:txBody>
      </p:sp>
      <p:sp>
        <p:nvSpPr>
          <p:cNvPr id="3" name="Espace réservé du texte 2">
            <a:extLst>
              <a:ext uri="{FF2B5EF4-FFF2-40B4-BE49-F238E27FC236}">
                <a16:creationId xmlns:a16="http://schemas.microsoft.com/office/drawing/2014/main" id="{475ED884-7C02-83CE-A329-7B8AB727738E}"/>
              </a:ext>
            </a:extLst>
          </p:cNvPr>
          <p:cNvSpPr>
            <a:spLocks noGrp="1"/>
          </p:cNvSpPr>
          <p:nvPr>
            <p:ph type="body" sz="quarter" idx="10"/>
          </p:nvPr>
        </p:nvSpPr>
        <p:spPr>
          <a:xfrm>
            <a:off x="1168853" y="1885818"/>
            <a:ext cx="9854293" cy="2169204"/>
          </a:xfrm>
        </p:spPr>
        <p:txBody>
          <a:bodyPr/>
          <a:lstStyle/>
          <a:p>
            <a:r>
              <a:rPr lang="fr-FR" sz="1400" dirty="0"/>
              <a:t>Pour tout achat d’un produit partenaire et au passage de la carte,  participation au grand jeu de la carte gagnante.</a:t>
            </a:r>
          </a:p>
          <a:p>
            <a:r>
              <a:rPr lang="fr-FR" sz="1400" dirty="0"/>
              <a:t>Au passage de votre carte de fidélité, votre gain sous forme d’instants gagnants  </a:t>
            </a:r>
          </a:p>
          <a:p>
            <a:r>
              <a:rPr lang="fr-FR" sz="1400" dirty="0"/>
              <a:t> </a:t>
            </a:r>
          </a:p>
          <a:p>
            <a:endParaRPr lang="fr-FR" sz="1400" dirty="0"/>
          </a:p>
          <a:p>
            <a:r>
              <a:rPr lang="fr-FR" sz="1800" dirty="0"/>
              <a:t>Des centaines de cadeaux à gagner : goodies, BA…</a:t>
            </a:r>
          </a:p>
          <a:p>
            <a:r>
              <a:rPr lang="fr-FR" sz="1800" dirty="0"/>
              <a:t>1 an de course</a:t>
            </a:r>
          </a:p>
          <a:p>
            <a:r>
              <a:rPr lang="fr-FR" sz="1800" dirty="0"/>
              <a:t>1 voyage  </a:t>
            </a:r>
          </a:p>
          <a:p>
            <a:endParaRPr lang="fr-FR" sz="1400" dirty="0"/>
          </a:p>
          <a:p>
            <a:endParaRPr lang="fr-FR" sz="1400" dirty="0"/>
          </a:p>
        </p:txBody>
      </p:sp>
      <p:sp>
        <p:nvSpPr>
          <p:cNvPr id="4" name="Espace réservé du texte 3">
            <a:extLst>
              <a:ext uri="{FF2B5EF4-FFF2-40B4-BE49-F238E27FC236}">
                <a16:creationId xmlns:a16="http://schemas.microsoft.com/office/drawing/2014/main" id="{957A49B0-7F3B-648C-BA68-5D030352B836}"/>
              </a:ext>
            </a:extLst>
          </p:cNvPr>
          <p:cNvSpPr>
            <a:spLocks noGrp="1"/>
          </p:cNvSpPr>
          <p:nvPr>
            <p:ph type="body" sz="quarter" idx="11"/>
          </p:nvPr>
        </p:nvSpPr>
        <p:spPr/>
        <p:txBody>
          <a:bodyPr/>
          <a:lstStyle/>
          <a:p>
            <a:r>
              <a:rPr lang="fr-FR" dirty="0"/>
              <a:t>Maxi match maxi cadeaux</a:t>
            </a:r>
          </a:p>
        </p:txBody>
      </p:sp>
      <p:sp>
        <p:nvSpPr>
          <p:cNvPr id="5" name="Espace réservé du texte 4">
            <a:extLst>
              <a:ext uri="{FF2B5EF4-FFF2-40B4-BE49-F238E27FC236}">
                <a16:creationId xmlns:a16="http://schemas.microsoft.com/office/drawing/2014/main" id="{70D200C9-8FB5-F7F9-209F-0DE5C3F3A81C}"/>
              </a:ext>
            </a:extLst>
          </p:cNvPr>
          <p:cNvSpPr>
            <a:spLocks noGrp="1"/>
          </p:cNvSpPr>
          <p:nvPr>
            <p:ph type="body" sz="quarter" idx="12"/>
          </p:nvPr>
        </p:nvSpPr>
        <p:spPr>
          <a:xfrm>
            <a:off x="1297565" y="4756319"/>
            <a:ext cx="3692037" cy="1243623"/>
          </a:xfrm>
        </p:spPr>
        <p:txBody>
          <a:bodyPr/>
          <a:lstStyle/>
          <a:p>
            <a:r>
              <a:rPr lang="fr-FR" i="1" dirty="0"/>
              <a:t>Alternative : Possibilité de scanner avec l’app ou </a:t>
            </a:r>
          </a:p>
          <a:p>
            <a:r>
              <a:rPr lang="fr-FR" i="1" dirty="0"/>
              <a:t>de renseigner en ligne le numéro du ticket</a:t>
            </a:r>
          </a:p>
          <a:p>
            <a:r>
              <a:rPr lang="fr-FR" i="1" dirty="0"/>
              <a:t>Jeu 100% digital, sans borne</a:t>
            </a:r>
          </a:p>
        </p:txBody>
      </p:sp>
      <p:pic>
        <p:nvPicPr>
          <p:cNvPr id="1026" name="Picture 2" descr="Création carte fidélité - Supermarchés Match - Supermarchés Match">
            <a:extLst>
              <a:ext uri="{FF2B5EF4-FFF2-40B4-BE49-F238E27FC236}">
                <a16:creationId xmlns:a16="http://schemas.microsoft.com/office/drawing/2014/main" id="{D9AB9133-B628-B6F4-CBD7-DBC5984745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49491" y="3614511"/>
            <a:ext cx="2743200" cy="2238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06352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26A36A-89CB-DDDA-54FC-EB833665E057}"/>
              </a:ext>
            </a:extLst>
          </p:cNvPr>
          <p:cNvSpPr>
            <a:spLocks noGrp="1"/>
          </p:cNvSpPr>
          <p:nvPr>
            <p:ph type="title"/>
          </p:nvPr>
        </p:nvSpPr>
        <p:spPr/>
        <p:txBody>
          <a:bodyPr/>
          <a:lstStyle/>
          <a:p>
            <a:r>
              <a:rPr lang="fr-FR" dirty="0"/>
              <a:t>Jeu 100% remboursé  </a:t>
            </a:r>
          </a:p>
        </p:txBody>
      </p:sp>
      <p:sp>
        <p:nvSpPr>
          <p:cNvPr id="3" name="Espace réservé du texte 2">
            <a:extLst>
              <a:ext uri="{FF2B5EF4-FFF2-40B4-BE49-F238E27FC236}">
                <a16:creationId xmlns:a16="http://schemas.microsoft.com/office/drawing/2014/main" id="{475ED884-7C02-83CE-A329-7B8AB727738E}"/>
              </a:ext>
            </a:extLst>
          </p:cNvPr>
          <p:cNvSpPr>
            <a:spLocks noGrp="1"/>
          </p:cNvSpPr>
          <p:nvPr>
            <p:ph type="body" sz="quarter" idx="10"/>
          </p:nvPr>
        </p:nvSpPr>
        <p:spPr>
          <a:xfrm>
            <a:off x="1168853" y="1628526"/>
            <a:ext cx="9854293" cy="2089482"/>
          </a:xfrm>
        </p:spPr>
        <p:txBody>
          <a:bodyPr/>
          <a:lstStyle/>
          <a:p>
            <a:pPr marL="0" indent="0">
              <a:buNone/>
            </a:pPr>
            <a:r>
              <a:rPr lang="fr-FR" sz="2000" dirty="0">
                <a:latin typeface="Avenir Next LT Pro" panose="020B0504020202020204" pitchFamily="34" charset="0"/>
              </a:rPr>
              <a:t>Un principe de jeu 100% remboursé :</a:t>
            </a:r>
          </a:p>
          <a:p>
            <a:pPr marL="0" indent="0">
              <a:buNone/>
            </a:pPr>
            <a:r>
              <a:rPr lang="fr-FR" sz="1400" dirty="0">
                <a:latin typeface="Avenir Next LT Pro" panose="020B0504020202020204" pitchFamily="34" charset="0"/>
              </a:rPr>
              <a:t>Inscription en ligne  ou en magasin sur mobile // </a:t>
            </a:r>
            <a:br>
              <a:rPr lang="fr-FR" sz="1400" dirty="0">
                <a:latin typeface="Avenir Next LT Pro" panose="020B0504020202020204" pitchFamily="34" charset="0"/>
              </a:rPr>
            </a:br>
            <a:r>
              <a:rPr lang="fr-FR" sz="1400" dirty="0">
                <a:latin typeface="Avenir Next LT Pro" panose="020B0504020202020204" pitchFamily="34" charset="0"/>
              </a:rPr>
              <a:t>Réception d’un SMS à présenter en caisse // </a:t>
            </a:r>
            <a:br>
              <a:rPr lang="fr-FR" sz="1400" dirty="0">
                <a:latin typeface="Avenir Next LT Pro" panose="020B0504020202020204" pitchFamily="34" charset="0"/>
              </a:rPr>
            </a:br>
            <a:r>
              <a:rPr lang="fr-FR" sz="1400" dirty="0">
                <a:latin typeface="Avenir Next LT Pro" panose="020B0504020202020204" pitchFamily="34" charset="0"/>
              </a:rPr>
              <a:t>Révélation immédiate du jeu en caisse // </a:t>
            </a:r>
            <a:br>
              <a:rPr lang="fr-FR" sz="1400" dirty="0">
                <a:latin typeface="Avenir Next LT Pro" panose="020B0504020202020204" pitchFamily="34" charset="0"/>
              </a:rPr>
            </a:br>
            <a:r>
              <a:rPr lang="fr-FR" sz="1400" dirty="0">
                <a:latin typeface="Avenir Next LT Pro" panose="020B0504020202020204" pitchFamily="34" charset="0"/>
              </a:rPr>
              <a:t>Validation et remise du gain en caisse centrale </a:t>
            </a:r>
          </a:p>
          <a:p>
            <a:endParaRPr lang="fr-FR" sz="1400" dirty="0"/>
          </a:p>
          <a:p>
            <a:r>
              <a:rPr lang="fr-FR" sz="1800" dirty="0"/>
              <a:t>1 chance sur 20 de gagner ton chariot de course !</a:t>
            </a:r>
            <a:endParaRPr lang="fr-FR" sz="1400" dirty="0"/>
          </a:p>
          <a:p>
            <a:endParaRPr lang="fr-FR" sz="1400" dirty="0"/>
          </a:p>
          <a:p>
            <a:r>
              <a:rPr lang="fr-FR" sz="1400" dirty="0"/>
              <a:t>Valable pour les clients et les non-clients</a:t>
            </a:r>
          </a:p>
          <a:p>
            <a:endParaRPr lang="fr-FR" sz="1400" dirty="0"/>
          </a:p>
          <a:p>
            <a:endParaRPr lang="fr-FR" sz="1400" dirty="0"/>
          </a:p>
          <a:p>
            <a:endParaRPr lang="fr-FR" sz="1400" dirty="0"/>
          </a:p>
        </p:txBody>
      </p:sp>
      <p:sp>
        <p:nvSpPr>
          <p:cNvPr id="4" name="Espace réservé du texte 3">
            <a:extLst>
              <a:ext uri="{FF2B5EF4-FFF2-40B4-BE49-F238E27FC236}">
                <a16:creationId xmlns:a16="http://schemas.microsoft.com/office/drawing/2014/main" id="{957A49B0-7F3B-648C-BA68-5D030352B836}"/>
              </a:ext>
            </a:extLst>
          </p:cNvPr>
          <p:cNvSpPr>
            <a:spLocks noGrp="1"/>
          </p:cNvSpPr>
          <p:nvPr>
            <p:ph type="body" sz="quarter" idx="11"/>
          </p:nvPr>
        </p:nvSpPr>
        <p:spPr/>
        <p:txBody>
          <a:bodyPr/>
          <a:lstStyle/>
          <a:p>
            <a:r>
              <a:rPr lang="fr-FR" dirty="0"/>
              <a:t>JEU IN STORE</a:t>
            </a:r>
          </a:p>
        </p:txBody>
      </p:sp>
      <p:pic>
        <p:nvPicPr>
          <p:cNvPr id="8" name="Et si vous faisiez revenir vos clients plus souvent en magasin grâce à Play&amp;Buy ">
            <a:hlinkClick r:id="" action="ppaction://media"/>
            <a:extLst>
              <a:ext uri="{FF2B5EF4-FFF2-40B4-BE49-F238E27FC236}">
                <a16:creationId xmlns:a16="http://schemas.microsoft.com/office/drawing/2014/main" id="{D09801B8-3DFA-B69A-4910-696A5689C4DE}"/>
              </a:ext>
            </a:extLst>
          </p:cNvPr>
          <p:cNvPicPr>
            <a:picLocks noChangeAspect="1"/>
          </p:cNvPicPr>
          <p:nvPr>
            <a:videoFile r:link="rId1"/>
            <p:extLst>
              <p:ext uri="{DAA4B4D4-6D71-4841-9C94-3DE7FCFB9230}">
                <p14:media xmlns:p14="http://schemas.microsoft.com/office/powerpoint/2010/main" r:embed="rId2">
                  <p14:trim st="3114" end="2965.7968"/>
                  <p14:fade in="1000" out="1000"/>
                </p14:media>
              </p:ext>
            </p:extLst>
          </p:nvPr>
        </p:nvPicPr>
        <p:blipFill>
          <a:blip r:embed="rId4"/>
          <a:stretch>
            <a:fillRect/>
          </a:stretch>
        </p:blipFill>
        <p:spPr>
          <a:xfrm>
            <a:off x="3983993" y="3966600"/>
            <a:ext cx="4799856" cy="2699919"/>
          </a:xfrm>
          <a:prstGeom prst="rect">
            <a:avLst/>
          </a:prstGeom>
        </p:spPr>
      </p:pic>
    </p:spTree>
    <p:extLst>
      <p:ext uri="{BB962C8B-B14F-4D97-AF65-F5344CB8AC3E}">
        <p14:creationId xmlns:p14="http://schemas.microsoft.com/office/powerpoint/2010/main" val="3584624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7922"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26A36A-89CB-DDDA-54FC-EB833665E057}"/>
              </a:ext>
            </a:extLst>
          </p:cNvPr>
          <p:cNvSpPr>
            <a:spLocks noGrp="1"/>
          </p:cNvSpPr>
          <p:nvPr>
            <p:ph type="title"/>
          </p:nvPr>
        </p:nvSpPr>
        <p:spPr/>
        <p:txBody>
          <a:bodyPr/>
          <a:lstStyle/>
          <a:p>
            <a:r>
              <a:rPr lang="fr-FR" dirty="0"/>
              <a:t>Jeu 100% gagnant  </a:t>
            </a:r>
          </a:p>
        </p:txBody>
      </p:sp>
      <p:sp>
        <p:nvSpPr>
          <p:cNvPr id="3" name="Espace réservé du texte 2">
            <a:extLst>
              <a:ext uri="{FF2B5EF4-FFF2-40B4-BE49-F238E27FC236}">
                <a16:creationId xmlns:a16="http://schemas.microsoft.com/office/drawing/2014/main" id="{475ED884-7C02-83CE-A329-7B8AB727738E}"/>
              </a:ext>
            </a:extLst>
          </p:cNvPr>
          <p:cNvSpPr>
            <a:spLocks noGrp="1"/>
          </p:cNvSpPr>
          <p:nvPr>
            <p:ph type="body" sz="quarter" idx="10"/>
          </p:nvPr>
        </p:nvSpPr>
        <p:spPr>
          <a:xfrm>
            <a:off x="1168853" y="1628526"/>
            <a:ext cx="9854293" cy="2089482"/>
          </a:xfrm>
        </p:spPr>
        <p:txBody>
          <a:bodyPr/>
          <a:lstStyle/>
          <a:p>
            <a:r>
              <a:rPr lang="fr-FR" sz="1400" dirty="0"/>
              <a:t>Jeu 100% en ligne sur le site supermarchesmatch.fr</a:t>
            </a:r>
          </a:p>
          <a:p>
            <a:r>
              <a:rPr lang="fr-FR" sz="1400" dirty="0"/>
              <a:t>Instant gagnant avec pyramide de dotations</a:t>
            </a:r>
          </a:p>
          <a:p>
            <a:endParaRPr lang="fr-FR" sz="1400" dirty="0"/>
          </a:p>
          <a:p>
            <a:r>
              <a:rPr lang="fr-FR" sz="1400" dirty="0"/>
              <a:t>Obtenez 3 fois le même logo de marques partenaires pour gagner l’un de nos nombreux lots !</a:t>
            </a:r>
          </a:p>
          <a:p>
            <a:endParaRPr lang="fr-FR" sz="1400" dirty="0"/>
          </a:p>
          <a:p>
            <a:r>
              <a:rPr lang="fr-FR" sz="1800" dirty="0"/>
              <a:t>Des bons de réductions sur les marques partenaires</a:t>
            </a:r>
          </a:p>
          <a:p>
            <a:r>
              <a:rPr lang="fr-FR" sz="1800" dirty="0"/>
              <a:t>Votre chariot remboursé</a:t>
            </a:r>
          </a:p>
          <a:p>
            <a:r>
              <a:rPr lang="fr-FR" sz="1800" dirty="0"/>
              <a:t>Une voiture</a:t>
            </a:r>
          </a:p>
          <a:p>
            <a:r>
              <a:rPr lang="fr-FR" sz="1400" dirty="0"/>
              <a:t>…</a:t>
            </a:r>
          </a:p>
          <a:p>
            <a:endParaRPr lang="fr-FR" sz="1400" dirty="0"/>
          </a:p>
          <a:p>
            <a:endParaRPr lang="fr-FR" sz="1400" dirty="0"/>
          </a:p>
          <a:p>
            <a:endParaRPr lang="fr-FR" sz="1400" dirty="0"/>
          </a:p>
          <a:p>
            <a:endParaRPr lang="fr-FR" sz="1400" dirty="0"/>
          </a:p>
        </p:txBody>
      </p:sp>
      <p:sp>
        <p:nvSpPr>
          <p:cNvPr id="4" name="Espace réservé du texte 3">
            <a:extLst>
              <a:ext uri="{FF2B5EF4-FFF2-40B4-BE49-F238E27FC236}">
                <a16:creationId xmlns:a16="http://schemas.microsoft.com/office/drawing/2014/main" id="{957A49B0-7F3B-648C-BA68-5D030352B836}"/>
              </a:ext>
            </a:extLst>
          </p:cNvPr>
          <p:cNvSpPr>
            <a:spLocks noGrp="1"/>
          </p:cNvSpPr>
          <p:nvPr>
            <p:ph type="body" sz="quarter" idx="11"/>
          </p:nvPr>
        </p:nvSpPr>
        <p:spPr/>
        <p:txBody>
          <a:bodyPr/>
          <a:lstStyle/>
          <a:p>
            <a:r>
              <a:rPr lang="fr-FR" dirty="0"/>
              <a:t>Bandit manchot</a:t>
            </a:r>
          </a:p>
        </p:txBody>
      </p:sp>
      <p:pic>
        <p:nvPicPr>
          <p:cNvPr id="1026" name="Picture 2" descr="Bandit manchot - Loterie - LE ROBOT PHOTO">
            <a:extLst>
              <a:ext uri="{FF2B5EF4-FFF2-40B4-BE49-F238E27FC236}">
                <a16:creationId xmlns:a16="http://schemas.microsoft.com/office/drawing/2014/main" id="{063D1555-9218-D4CC-EE93-1CEE5BAE2B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95689">
            <a:off x="8070722" y="4088118"/>
            <a:ext cx="2933700" cy="15621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6751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62303" y="279188"/>
            <a:ext cx="7152855" cy="225176"/>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Les plats cuisinés, nouveau levier de différentiation du </a:t>
            </a:r>
            <a:r>
              <a:rPr lang="fr-FR" sz="3200" dirty="0" err="1">
                <a:latin typeface="Georgia" panose="02040502050405020303" pitchFamily="18" charset="0"/>
                <a:ea typeface="Tahoma" panose="020B0604030504040204" pitchFamily="34" charset="0"/>
                <a:cs typeface="Tahoma" panose="020B0604030504040204" pitchFamily="34" charset="0"/>
              </a:rPr>
              <a:t>retail</a:t>
            </a:r>
            <a:r>
              <a:rPr lang="fr-FR" sz="3200" dirty="0">
                <a:latin typeface="Georgia" panose="02040502050405020303" pitchFamily="18" charset="0"/>
                <a:ea typeface="Tahoma" panose="020B0604030504040204" pitchFamily="34" charset="0"/>
                <a:cs typeface="Tahoma" panose="020B0604030504040204" pitchFamily="34" charset="0"/>
              </a:rPr>
              <a:t> US</a:t>
            </a:r>
          </a:p>
        </p:txBody>
      </p:sp>
      <p:sp>
        <p:nvSpPr>
          <p:cNvPr id="7" name="ZoneTexte 6">
            <a:extLst>
              <a:ext uri="{FF2B5EF4-FFF2-40B4-BE49-F238E27FC236}">
                <a16:creationId xmlns:a16="http://schemas.microsoft.com/office/drawing/2014/main" id="{DDC8FD1A-C9C6-8870-6FAA-A5FDDB1896B5}"/>
              </a:ext>
            </a:extLst>
          </p:cNvPr>
          <p:cNvSpPr txBox="1"/>
          <p:nvPr/>
        </p:nvSpPr>
        <p:spPr>
          <a:xfrm>
            <a:off x="462303" y="1445235"/>
            <a:ext cx="6655723" cy="4247317"/>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rPr>
              <a:t>Alors que de plus en plus de leurs clients,  se tournent vers les enseignes de la grande distribution au moment d'acheter un plat à consommer sur place ou à emporter, </a:t>
            </a:r>
            <a:r>
              <a:rPr lang="fr-FR" b="1" dirty="0">
                <a:latin typeface="Tahoma" panose="020B0604030504040204" pitchFamily="34" charset="0"/>
                <a:ea typeface="Tahoma" panose="020B0604030504040204" pitchFamily="34" charset="0"/>
                <a:cs typeface="Tahoma" panose="020B0604030504040204" pitchFamily="34" charset="0"/>
              </a:rPr>
              <a:t>les </a:t>
            </a:r>
            <a:r>
              <a:rPr lang="fr-FR" b="1" dirty="0" err="1">
                <a:latin typeface="Tahoma" panose="020B0604030504040204" pitchFamily="34" charset="0"/>
                <a:ea typeface="Tahoma" panose="020B0604030504040204" pitchFamily="34" charset="0"/>
                <a:cs typeface="Tahoma" panose="020B0604030504040204" pitchFamily="34" charset="0"/>
              </a:rPr>
              <a:t>retailers</a:t>
            </a:r>
            <a:r>
              <a:rPr lang="fr-FR" b="1" dirty="0">
                <a:latin typeface="Tahoma" panose="020B0604030504040204" pitchFamily="34" charset="0"/>
                <a:ea typeface="Tahoma" panose="020B0604030504040204" pitchFamily="34" charset="0"/>
                <a:cs typeface="Tahoma" panose="020B0604030504040204" pitchFamily="34" charset="0"/>
              </a:rPr>
              <a:t> américains </a:t>
            </a:r>
            <a:r>
              <a:rPr lang="fr-FR" dirty="0">
                <a:latin typeface="Tahoma" panose="020B0604030504040204" pitchFamily="34" charset="0"/>
                <a:ea typeface="Tahoma" panose="020B0604030504040204" pitchFamily="34" charset="0"/>
                <a:cs typeface="Tahoma" panose="020B0604030504040204" pitchFamily="34" charset="0"/>
              </a:rPr>
              <a:t>se mettent au diapason et investissent dans l'amélioration de leur offre. Sandwichs gourmets et autres plats cuisinés sur place se vendent désormais aux prix de ceux vendus dans les restaurants. Et si les soupes et les chilis sont les plats rencontrant actuellement le plus de succès, certaines enseignes n'hésitent pas à mettre en scène leur offre à la manière des chaînes de fast-food, avec la mise en vente de sandwichs spéciaux sur une durée limitée, ou encore à miser sur la technologie pour suivre la tendance, avec des offres e-commerce ou encore des bars à salades dotés de capteurs et qui recommandent automatiquement les produits venant à manquer.</a:t>
            </a:r>
          </a:p>
        </p:txBody>
      </p:sp>
      <p:pic>
        <p:nvPicPr>
          <p:cNvPr id="3074" name="Picture 2">
            <a:extLst>
              <a:ext uri="{FF2B5EF4-FFF2-40B4-BE49-F238E27FC236}">
                <a16:creationId xmlns:a16="http://schemas.microsoft.com/office/drawing/2014/main" id="{4FF6F87E-A5B5-AB95-46F8-EA13E8046D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5687" y="1075074"/>
            <a:ext cx="4434010" cy="24938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36862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26A36A-89CB-DDDA-54FC-EB833665E057}"/>
              </a:ext>
            </a:extLst>
          </p:cNvPr>
          <p:cNvSpPr>
            <a:spLocks noGrp="1"/>
          </p:cNvSpPr>
          <p:nvPr>
            <p:ph type="title"/>
          </p:nvPr>
        </p:nvSpPr>
        <p:spPr/>
        <p:txBody>
          <a:bodyPr/>
          <a:lstStyle/>
          <a:p>
            <a:r>
              <a:rPr lang="fr-FR" dirty="0"/>
              <a:t>Jeu Drive</a:t>
            </a:r>
          </a:p>
        </p:txBody>
      </p:sp>
      <p:sp>
        <p:nvSpPr>
          <p:cNvPr id="3" name="Espace réservé du texte 2">
            <a:extLst>
              <a:ext uri="{FF2B5EF4-FFF2-40B4-BE49-F238E27FC236}">
                <a16:creationId xmlns:a16="http://schemas.microsoft.com/office/drawing/2014/main" id="{475ED884-7C02-83CE-A329-7B8AB727738E}"/>
              </a:ext>
            </a:extLst>
          </p:cNvPr>
          <p:cNvSpPr>
            <a:spLocks noGrp="1"/>
          </p:cNvSpPr>
          <p:nvPr>
            <p:ph type="body" sz="quarter" idx="10"/>
          </p:nvPr>
        </p:nvSpPr>
        <p:spPr>
          <a:xfrm>
            <a:off x="1168853" y="1628526"/>
            <a:ext cx="9854293" cy="2089482"/>
          </a:xfrm>
        </p:spPr>
        <p:txBody>
          <a:bodyPr/>
          <a:lstStyle/>
          <a:p>
            <a:r>
              <a:rPr lang="fr-FR" sz="1400" dirty="0"/>
              <a:t>Des tickets se sont glissés sur le drive !</a:t>
            </a:r>
          </a:p>
          <a:p>
            <a:endParaRPr lang="fr-FR" sz="1400" dirty="0"/>
          </a:p>
          <a:p>
            <a:r>
              <a:rPr lang="fr-FR" sz="1400" dirty="0"/>
              <a:t>Découvrez si vous avez trouvé un ticket d’or, d’argent ou de bronze caché derrière un produit de marque partenaire à la récupération de vos sacs de courses.</a:t>
            </a:r>
          </a:p>
          <a:p>
            <a:endParaRPr lang="fr-FR" sz="1400" dirty="0"/>
          </a:p>
          <a:p>
            <a:r>
              <a:rPr lang="fr-FR" sz="1400" dirty="0"/>
              <a:t>RDV en magasin pour récupérer vos gains !</a:t>
            </a:r>
          </a:p>
          <a:p>
            <a:endParaRPr lang="fr-FR" sz="1400" dirty="0"/>
          </a:p>
          <a:p>
            <a:endParaRPr lang="fr-FR" sz="1400" dirty="0"/>
          </a:p>
          <a:p>
            <a:endParaRPr lang="fr-FR" sz="1400" dirty="0"/>
          </a:p>
          <a:p>
            <a:endParaRPr lang="fr-FR" sz="1400" dirty="0"/>
          </a:p>
          <a:p>
            <a:endParaRPr lang="fr-FR" sz="1400" dirty="0"/>
          </a:p>
          <a:p>
            <a:endParaRPr lang="fr-FR" sz="1400" dirty="0"/>
          </a:p>
        </p:txBody>
      </p:sp>
      <p:sp>
        <p:nvSpPr>
          <p:cNvPr id="4" name="Espace réservé du texte 3">
            <a:extLst>
              <a:ext uri="{FF2B5EF4-FFF2-40B4-BE49-F238E27FC236}">
                <a16:creationId xmlns:a16="http://schemas.microsoft.com/office/drawing/2014/main" id="{957A49B0-7F3B-648C-BA68-5D030352B836}"/>
              </a:ext>
            </a:extLst>
          </p:cNvPr>
          <p:cNvSpPr>
            <a:spLocks noGrp="1"/>
          </p:cNvSpPr>
          <p:nvPr>
            <p:ph type="body" sz="quarter" idx="11"/>
          </p:nvPr>
        </p:nvSpPr>
        <p:spPr/>
        <p:txBody>
          <a:bodyPr/>
          <a:lstStyle/>
          <a:p>
            <a:r>
              <a:rPr lang="fr-FR" dirty="0"/>
              <a:t>Le ticket d’or</a:t>
            </a:r>
          </a:p>
        </p:txBody>
      </p:sp>
      <p:sp>
        <p:nvSpPr>
          <p:cNvPr id="6" name="Espace réservé du texte 5">
            <a:extLst>
              <a:ext uri="{FF2B5EF4-FFF2-40B4-BE49-F238E27FC236}">
                <a16:creationId xmlns:a16="http://schemas.microsoft.com/office/drawing/2014/main" id="{92581E8E-C9D3-929C-6C98-FB8EA92277D9}"/>
              </a:ext>
            </a:extLst>
          </p:cNvPr>
          <p:cNvSpPr>
            <a:spLocks noGrp="1"/>
          </p:cNvSpPr>
          <p:nvPr>
            <p:ph type="body" sz="quarter" idx="13"/>
          </p:nvPr>
        </p:nvSpPr>
        <p:spPr>
          <a:xfrm>
            <a:off x="3683084" y="3718008"/>
            <a:ext cx="4825830" cy="2089482"/>
          </a:xfrm>
        </p:spPr>
        <p:txBody>
          <a:bodyPr/>
          <a:lstStyle/>
          <a:p>
            <a:r>
              <a:rPr lang="fr-FR" sz="1800" dirty="0"/>
              <a:t>3 tickets d’or : un voyage</a:t>
            </a:r>
          </a:p>
          <a:p>
            <a:r>
              <a:rPr lang="fr-FR" sz="1800" dirty="0"/>
              <a:t>3 tickets d’argent : 1 an de course à gagner</a:t>
            </a:r>
          </a:p>
          <a:p>
            <a:r>
              <a:rPr lang="fr-FR" sz="1800" dirty="0"/>
              <a:t>3 tickets de bronze : des bons d’achat de 10 €</a:t>
            </a:r>
          </a:p>
        </p:txBody>
      </p:sp>
      <p:pic>
        <p:nvPicPr>
          <p:cNvPr id="9" name="Image 8">
            <a:extLst>
              <a:ext uri="{FF2B5EF4-FFF2-40B4-BE49-F238E27FC236}">
                <a16:creationId xmlns:a16="http://schemas.microsoft.com/office/drawing/2014/main" id="{31FE9B60-AB2E-DF26-A46B-E18C9A861A4F}"/>
              </a:ext>
            </a:extLst>
          </p:cNvPr>
          <p:cNvPicPr>
            <a:picLocks noChangeAspect="1"/>
          </p:cNvPicPr>
          <p:nvPr/>
        </p:nvPicPr>
        <p:blipFill>
          <a:blip r:embed="rId2"/>
          <a:stretch>
            <a:fillRect/>
          </a:stretch>
        </p:blipFill>
        <p:spPr>
          <a:xfrm rot="20950365">
            <a:off x="421706" y="3110618"/>
            <a:ext cx="2914650" cy="1571625"/>
          </a:xfrm>
          <a:prstGeom prst="rect">
            <a:avLst/>
          </a:prstGeom>
        </p:spPr>
      </p:pic>
    </p:spTree>
    <p:extLst>
      <p:ext uri="{BB962C8B-B14F-4D97-AF65-F5344CB8AC3E}">
        <p14:creationId xmlns:p14="http://schemas.microsoft.com/office/powerpoint/2010/main" val="34756759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26A36A-89CB-DDDA-54FC-EB833665E057}"/>
              </a:ext>
            </a:extLst>
          </p:cNvPr>
          <p:cNvSpPr>
            <a:spLocks noGrp="1"/>
          </p:cNvSpPr>
          <p:nvPr>
            <p:ph type="title"/>
          </p:nvPr>
        </p:nvSpPr>
        <p:spPr/>
        <p:txBody>
          <a:bodyPr/>
          <a:lstStyle/>
          <a:p>
            <a:r>
              <a:rPr lang="fr-FR" dirty="0"/>
              <a:t>Animations locales</a:t>
            </a:r>
          </a:p>
        </p:txBody>
      </p:sp>
      <p:sp>
        <p:nvSpPr>
          <p:cNvPr id="3" name="Espace réservé du texte 2">
            <a:extLst>
              <a:ext uri="{FF2B5EF4-FFF2-40B4-BE49-F238E27FC236}">
                <a16:creationId xmlns:a16="http://schemas.microsoft.com/office/drawing/2014/main" id="{475ED884-7C02-83CE-A329-7B8AB727738E}"/>
              </a:ext>
            </a:extLst>
          </p:cNvPr>
          <p:cNvSpPr>
            <a:spLocks noGrp="1"/>
          </p:cNvSpPr>
          <p:nvPr>
            <p:ph type="body" sz="quarter" idx="10"/>
          </p:nvPr>
        </p:nvSpPr>
        <p:spPr>
          <a:xfrm>
            <a:off x="640081" y="1637402"/>
            <a:ext cx="10657386" cy="2943475"/>
          </a:xfrm>
        </p:spPr>
        <p:txBody>
          <a:bodyPr/>
          <a:lstStyle/>
          <a:p>
            <a:r>
              <a:rPr lang="fr-FR" sz="2800" dirty="0"/>
              <a:t>Jeu du chariot : </a:t>
            </a:r>
          </a:p>
          <a:p>
            <a:r>
              <a:rPr lang="fr-FR" sz="1800" dirty="0"/>
              <a:t>Chaque magasin met en scène un chariot rempli de courses.</a:t>
            </a:r>
          </a:p>
          <a:p>
            <a:r>
              <a:rPr lang="fr-FR" sz="1800" dirty="0"/>
              <a:t>Les clients ont la possibilité d’estimer le prix total du chariot et de le remporter.</a:t>
            </a:r>
          </a:p>
          <a:p>
            <a:r>
              <a:rPr lang="fr-FR" sz="1800" dirty="0"/>
              <a:t>Le client le plus proche remporte la dotation !</a:t>
            </a:r>
          </a:p>
          <a:p>
            <a:endParaRPr lang="fr-FR" dirty="0"/>
          </a:p>
          <a:p>
            <a:endParaRPr lang="fr-FR" dirty="0"/>
          </a:p>
          <a:p>
            <a:endParaRPr lang="fr-FR" dirty="0"/>
          </a:p>
          <a:p>
            <a:endParaRPr lang="fr-FR" dirty="0"/>
          </a:p>
          <a:p>
            <a:endParaRPr lang="fr-FR" sz="1800" dirty="0"/>
          </a:p>
          <a:p>
            <a:r>
              <a:rPr lang="fr-FR" sz="2800" dirty="0"/>
              <a:t>Tirage au sort :</a:t>
            </a:r>
          </a:p>
          <a:p>
            <a:r>
              <a:rPr lang="fr-FR" sz="1800" dirty="0"/>
              <a:t>Chaque semaine, tentez de gagner de nombreux lots !</a:t>
            </a:r>
          </a:p>
          <a:p>
            <a:r>
              <a:rPr lang="fr-FR" sz="1800" dirty="0"/>
              <a:t>Un tirage au sort est organisé  chaque semaine pour les porteurs de carte dans les différents magasins</a:t>
            </a:r>
          </a:p>
          <a:p>
            <a:r>
              <a:rPr lang="fr-FR" sz="1800" dirty="0"/>
              <a:t>A gagner : des bons d’achat, des produits de marques partenaires, des places de concert..</a:t>
            </a:r>
          </a:p>
          <a:p>
            <a:endParaRPr lang="fr-FR" dirty="0"/>
          </a:p>
        </p:txBody>
      </p:sp>
      <p:pic>
        <p:nvPicPr>
          <p:cNvPr id="8" name="Image 7">
            <a:extLst>
              <a:ext uri="{FF2B5EF4-FFF2-40B4-BE49-F238E27FC236}">
                <a16:creationId xmlns:a16="http://schemas.microsoft.com/office/drawing/2014/main" id="{808A946A-3D54-2B07-F9EE-51597F81C926}"/>
              </a:ext>
            </a:extLst>
          </p:cNvPr>
          <p:cNvPicPr>
            <a:picLocks noChangeAspect="1"/>
          </p:cNvPicPr>
          <p:nvPr/>
        </p:nvPicPr>
        <p:blipFill>
          <a:blip r:embed="rId2"/>
          <a:stretch>
            <a:fillRect/>
          </a:stretch>
        </p:blipFill>
        <p:spPr>
          <a:xfrm rot="616200">
            <a:off x="10041274" y="1323110"/>
            <a:ext cx="1903568" cy="1629391"/>
          </a:xfrm>
          <a:prstGeom prst="rect">
            <a:avLst/>
          </a:prstGeom>
        </p:spPr>
      </p:pic>
    </p:spTree>
    <p:extLst>
      <p:ext uri="{BB962C8B-B14F-4D97-AF65-F5344CB8AC3E}">
        <p14:creationId xmlns:p14="http://schemas.microsoft.com/office/powerpoint/2010/main" val="1637147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6">
            <a:extLst>
              <a:ext uri="{FF2B5EF4-FFF2-40B4-BE49-F238E27FC236}">
                <a16:creationId xmlns:a16="http://schemas.microsoft.com/office/drawing/2014/main" id="{ED8B3790-7942-3CD2-A3B4-C81360A8E272}"/>
              </a:ext>
            </a:extLst>
          </p:cNvPr>
          <p:cNvSpPr txBox="1">
            <a:spLocks/>
          </p:cNvSpPr>
          <p:nvPr/>
        </p:nvSpPr>
        <p:spPr>
          <a:xfrm>
            <a:off x="462303" y="279188"/>
            <a:ext cx="7152855" cy="225176"/>
          </a:xfrm>
          <a:prstGeom prst="rect">
            <a:avLst/>
          </a:prstGeom>
        </p:spPr>
        <p:txBody>
          <a:bodyPr vert="horz" lIns="0" tIns="0" rIns="0" bIns="0" rtlCol="0" anchor="t">
            <a:noAutofit/>
          </a:bodyPr>
          <a:lstStyle>
            <a:lvl1pPr algn="l" defTabSz="914400" rtl="0" eaLnBrk="1" latinLnBrk="0" hangingPunct="1">
              <a:lnSpc>
                <a:spcPct val="100000"/>
              </a:lnSpc>
              <a:spcBef>
                <a:spcPts val="600"/>
              </a:spcBef>
              <a:buNone/>
              <a:defRPr sz="2400" b="1" kern="1200">
                <a:solidFill>
                  <a:schemeClr val="tx1"/>
                </a:solidFill>
                <a:latin typeface="+mj-lt"/>
                <a:ea typeface="+mj-ea"/>
                <a:cs typeface="+mj-cs"/>
              </a:defRPr>
            </a:lvl1pPr>
          </a:lstStyle>
          <a:p>
            <a:r>
              <a:rPr lang="fr-FR" sz="3200" dirty="0">
                <a:latin typeface="Georgia" panose="02040502050405020303" pitchFamily="18" charset="0"/>
                <a:ea typeface="Tahoma" panose="020B0604030504040204" pitchFamily="34" charset="0"/>
                <a:cs typeface="Tahoma" panose="020B0604030504040204" pitchFamily="34" charset="0"/>
              </a:rPr>
              <a:t>Cas Joué Club pour contourner OUI PUB</a:t>
            </a:r>
          </a:p>
        </p:txBody>
      </p:sp>
      <p:sp>
        <p:nvSpPr>
          <p:cNvPr id="7" name="ZoneTexte 6">
            <a:extLst>
              <a:ext uri="{FF2B5EF4-FFF2-40B4-BE49-F238E27FC236}">
                <a16:creationId xmlns:a16="http://schemas.microsoft.com/office/drawing/2014/main" id="{DDC8FD1A-C9C6-8870-6FAA-A5FDDB1896B5}"/>
              </a:ext>
            </a:extLst>
          </p:cNvPr>
          <p:cNvSpPr txBox="1"/>
          <p:nvPr/>
        </p:nvSpPr>
        <p:spPr>
          <a:xfrm>
            <a:off x="462303" y="1445235"/>
            <a:ext cx="7152855" cy="4247317"/>
          </a:xfrm>
          <a:prstGeom prst="rect">
            <a:avLst/>
          </a:prstGeom>
          <a:noFill/>
        </p:spPr>
        <p:txBody>
          <a:bodyPr wrap="square">
            <a:spAutoFit/>
          </a:bodyPr>
          <a:lstStyle/>
          <a:p>
            <a:r>
              <a:rPr 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t>
            </a:r>
            <a:r>
              <a:rPr lang="fr-FR" dirty="0">
                <a:latin typeface="Tahoma" panose="020B0604030504040204" pitchFamily="34" charset="0"/>
                <a:ea typeface="Tahoma" panose="020B0604030504040204" pitchFamily="34" charset="0"/>
                <a:cs typeface="Tahoma" panose="020B0604030504040204" pitchFamily="34" charset="0"/>
              </a:rPr>
              <a:t> Avant : 85% des catalogues distribués en BAL</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sym typeface="Wingdings" panose="05000000000000000000" pitchFamily="2" charset="2"/>
              </a:rPr>
              <a:t></a:t>
            </a:r>
            <a:r>
              <a:rPr lang="fr-FR" dirty="0">
                <a:latin typeface="Tahoma" panose="020B0604030504040204" pitchFamily="34" charset="0"/>
                <a:ea typeface="Tahoma" panose="020B0604030504040204" pitchFamily="34" charset="0"/>
                <a:cs typeface="Tahoma" panose="020B0604030504040204" pitchFamily="34" charset="0"/>
              </a:rPr>
              <a:t> Aujourd’hui : Inciter les consommateurs à venir chercher le catalogue en points de vente</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Problématique : trouver de nouveaux moyens de diffusion de son catalogue papier pour atteindre les ménages dans les zones de chalandise de ses magasins.</a:t>
            </a:r>
          </a:p>
          <a:p>
            <a:endParaRPr lang="fr-FR" dirty="0">
              <a:latin typeface="Tahoma" panose="020B0604030504040204" pitchFamily="34" charset="0"/>
              <a:ea typeface="Tahoma" panose="020B0604030504040204" pitchFamily="34" charset="0"/>
              <a:cs typeface="Tahoma" panose="020B0604030504040204" pitchFamily="34" charset="0"/>
            </a:endParaRPr>
          </a:p>
          <a:p>
            <a:r>
              <a:rPr lang="fr-FR" dirty="0">
                <a:latin typeface="Tahoma" panose="020B0604030504040204" pitchFamily="34" charset="0"/>
                <a:ea typeface="Tahoma" panose="020B0604030504040204" pitchFamily="34" charset="0"/>
                <a:cs typeface="Tahoma" panose="020B0604030504040204" pitchFamily="34" charset="0"/>
              </a:rPr>
              <a:t>Moyen :</a:t>
            </a:r>
          </a:p>
          <a:p>
            <a:r>
              <a:rPr lang="fr-FR" dirty="0">
                <a:latin typeface="Tahoma" panose="020B0604030504040204" pitchFamily="34" charset="0"/>
                <a:ea typeface="Tahoma" panose="020B0604030504040204" pitchFamily="34" charset="0"/>
                <a:cs typeface="Tahoma" panose="020B0604030504040204" pitchFamily="34" charset="0"/>
              </a:rPr>
              <a:t>Des mini-catalogues diffusés sur trois média :</a:t>
            </a:r>
          </a:p>
          <a:p>
            <a:r>
              <a:rPr lang="fr-FR" dirty="0">
                <a:latin typeface="Tahoma" panose="020B0604030504040204" pitchFamily="34" charset="0"/>
                <a:ea typeface="Tahoma" panose="020B0604030504040204" pitchFamily="34" charset="0"/>
                <a:cs typeface="Tahoma" panose="020B0604030504040204" pitchFamily="34" charset="0"/>
              </a:rPr>
              <a:t>&gt; Courrier adressé avec un bon d’achat</a:t>
            </a:r>
            <a:br>
              <a:rPr lang="fr-FR" dirty="0">
                <a:latin typeface="Tahoma" panose="020B0604030504040204" pitchFamily="34" charset="0"/>
                <a:ea typeface="Tahoma" panose="020B0604030504040204" pitchFamily="34" charset="0"/>
                <a:cs typeface="Tahoma" panose="020B0604030504040204" pitchFamily="34" charset="0"/>
              </a:rPr>
            </a:br>
            <a:r>
              <a:rPr lang="fr-FR" dirty="0">
                <a:latin typeface="Tahoma" panose="020B0604030504040204" pitchFamily="34" charset="0"/>
                <a:ea typeface="Tahoma" panose="020B0604030504040204" pitchFamily="34" charset="0"/>
                <a:cs typeface="Tahoma" panose="020B0604030504040204" pitchFamily="34" charset="0"/>
              </a:rPr>
              <a:t>&gt; Diffusion de mini-catalogues dans la presse (presse TV…)</a:t>
            </a:r>
          </a:p>
          <a:p>
            <a:r>
              <a:rPr lang="fr-FR" dirty="0">
                <a:latin typeface="Tahoma" panose="020B0604030504040204" pitchFamily="34" charset="0"/>
                <a:ea typeface="Tahoma" panose="020B0604030504040204" pitchFamily="34" charset="0"/>
                <a:cs typeface="Tahoma" panose="020B0604030504040204" pitchFamily="34" charset="0"/>
              </a:rPr>
              <a:t>&gt; Les Maisons de la presse : 200 et 300 catalogues en distribution libre. « </a:t>
            </a:r>
            <a:r>
              <a:rPr lang="fr-FR" i="1" dirty="0">
                <a:latin typeface="Tahoma" panose="020B0604030504040204" pitchFamily="34" charset="0"/>
                <a:ea typeface="Tahoma" panose="020B0604030504040204" pitchFamily="34" charset="0"/>
                <a:cs typeface="Tahoma" panose="020B0604030504040204" pitchFamily="34" charset="0"/>
              </a:rPr>
              <a:t>Les maisons de la presse disposent souvent d’un bureau de tabac et génèrent un flux important de clients. »</a:t>
            </a:r>
          </a:p>
        </p:txBody>
      </p:sp>
      <p:pic>
        <p:nvPicPr>
          <p:cNvPr id="1026" name="Picture 2" descr="Le catalogue de Noël diffusé à 12 millions d’exemplaires, principal outil de communication. - © D.R.">
            <a:extLst>
              <a:ext uri="{FF2B5EF4-FFF2-40B4-BE49-F238E27FC236}">
                <a16:creationId xmlns:a16="http://schemas.microsoft.com/office/drawing/2014/main" id="{CF42EF94-C1B3-3E5D-5CB9-2B911ECE16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45731" y="604117"/>
            <a:ext cx="2973792" cy="1675556"/>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a:extLst>
              <a:ext uri="{FF2B5EF4-FFF2-40B4-BE49-F238E27FC236}">
                <a16:creationId xmlns:a16="http://schemas.microsoft.com/office/drawing/2014/main" id="{E6E1F0F0-2E82-D73D-79FD-8D2741A5E7B4}"/>
              </a:ext>
            </a:extLst>
          </p:cNvPr>
          <p:cNvSpPr txBox="1"/>
          <p:nvPr/>
        </p:nvSpPr>
        <p:spPr>
          <a:xfrm>
            <a:off x="8370831" y="2341064"/>
            <a:ext cx="3048692" cy="738664"/>
          </a:xfrm>
          <a:prstGeom prst="rect">
            <a:avLst/>
          </a:prstGeom>
          <a:noFill/>
        </p:spPr>
        <p:txBody>
          <a:bodyPr wrap="square">
            <a:spAutoFit/>
          </a:bodyPr>
          <a:lstStyle/>
          <a:p>
            <a:r>
              <a:rPr lang="fr-FR" sz="1400" b="0" i="0" dirty="0">
                <a:effectLst/>
                <a:latin typeface="Tahoma" panose="020B0604030504040204" pitchFamily="34" charset="0"/>
                <a:ea typeface="Tahoma" panose="020B0604030504040204" pitchFamily="34" charset="0"/>
                <a:cs typeface="Tahoma" panose="020B0604030504040204" pitchFamily="34" charset="0"/>
              </a:rPr>
              <a:t>Le catalogue de Noël diffusé à 12 millions d’exemplaires, principal outil de communication.</a:t>
            </a:r>
            <a:endParaRPr lang="fr-FR" sz="1400"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159084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100A356-1720-FDDC-B6C6-E4D0A0F5B082}"/>
              </a:ext>
            </a:extLst>
          </p:cNvPr>
          <p:cNvSpPr>
            <a:spLocks noGrp="1"/>
          </p:cNvSpPr>
          <p:nvPr>
            <p:ph type="title"/>
          </p:nvPr>
        </p:nvSpPr>
        <p:spPr/>
        <p:txBody>
          <a:bodyPr/>
          <a:lstStyle/>
          <a:p>
            <a:r>
              <a:rPr lang="fr-FR" dirty="0"/>
              <a:t>Pouvoir d’achat</a:t>
            </a:r>
          </a:p>
        </p:txBody>
      </p:sp>
    </p:spTree>
    <p:extLst>
      <p:ext uri="{BB962C8B-B14F-4D97-AF65-F5344CB8AC3E}">
        <p14:creationId xmlns:p14="http://schemas.microsoft.com/office/powerpoint/2010/main" val="3616003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E26620A7-89AB-96D5-DD4B-95536F931054}"/>
              </a:ext>
            </a:extLst>
          </p:cNvPr>
          <p:cNvSpPr>
            <a:spLocks noGrp="1"/>
          </p:cNvSpPr>
          <p:nvPr>
            <p:ph type="body" sz="quarter" idx="12"/>
          </p:nvPr>
        </p:nvSpPr>
        <p:spPr/>
        <p:txBody>
          <a:bodyPr/>
          <a:lstStyle/>
          <a:p>
            <a:endParaRPr lang="fr-FR"/>
          </a:p>
        </p:txBody>
      </p:sp>
      <p:sp>
        <p:nvSpPr>
          <p:cNvPr id="12" name="Espace réservé pour une image  11">
            <a:extLst>
              <a:ext uri="{FF2B5EF4-FFF2-40B4-BE49-F238E27FC236}">
                <a16:creationId xmlns:a16="http://schemas.microsoft.com/office/drawing/2014/main" id="{7AB17ADF-E859-4A9A-90F2-FCE6D132077F}"/>
              </a:ext>
            </a:extLst>
          </p:cNvPr>
          <p:cNvSpPr>
            <a:spLocks noGrp="1"/>
          </p:cNvSpPr>
          <p:nvPr>
            <p:ph type="pic" sz="quarter" idx="11"/>
          </p:nvPr>
        </p:nvSpPr>
        <p:spPr>
          <a:xfrm>
            <a:off x="4628214" y="875654"/>
            <a:ext cx="2988828" cy="5068800"/>
          </a:xfrm>
        </p:spPr>
        <p:txBody>
          <a:bodyPr/>
          <a:lstStyle/>
          <a:p>
            <a:endParaRPr lang="fr-FR"/>
          </a:p>
        </p:txBody>
      </p:sp>
      <p:pic>
        <p:nvPicPr>
          <p:cNvPr id="14" name="Image 13">
            <a:extLst>
              <a:ext uri="{FF2B5EF4-FFF2-40B4-BE49-F238E27FC236}">
                <a16:creationId xmlns:a16="http://schemas.microsoft.com/office/drawing/2014/main" id="{6B05FAAE-D3B8-7C9A-B856-2C361B6E124E}"/>
              </a:ext>
            </a:extLst>
          </p:cNvPr>
          <p:cNvPicPr>
            <a:picLocks noChangeAspect="1"/>
          </p:cNvPicPr>
          <p:nvPr/>
        </p:nvPicPr>
        <p:blipFill>
          <a:blip r:embed="rId2"/>
          <a:stretch>
            <a:fillRect/>
          </a:stretch>
        </p:blipFill>
        <p:spPr>
          <a:xfrm>
            <a:off x="4096996" y="39013"/>
            <a:ext cx="3977688" cy="6779974"/>
          </a:xfrm>
          <a:prstGeom prst="rect">
            <a:avLst/>
          </a:prstGeom>
        </p:spPr>
      </p:pic>
    </p:spTree>
    <p:extLst>
      <p:ext uri="{BB962C8B-B14F-4D97-AF65-F5344CB8AC3E}">
        <p14:creationId xmlns:p14="http://schemas.microsoft.com/office/powerpoint/2010/main" val="2756533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texte, signe, plein air, Publicité&#10;&#10;Description générée automatiquement">
            <a:extLst>
              <a:ext uri="{FF2B5EF4-FFF2-40B4-BE49-F238E27FC236}">
                <a16:creationId xmlns:a16="http://schemas.microsoft.com/office/drawing/2014/main" id="{7EEDA4D3-D261-AE32-5472-DF2496394A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5370" y="0"/>
            <a:ext cx="5143500" cy="6858000"/>
          </a:xfrm>
          <a:prstGeom prst="rect">
            <a:avLst/>
          </a:prstGeom>
        </p:spPr>
      </p:pic>
    </p:spTree>
    <p:extLst>
      <p:ext uri="{BB962C8B-B14F-4D97-AF65-F5344CB8AC3E}">
        <p14:creationId xmlns:p14="http://schemas.microsoft.com/office/powerpoint/2010/main" val="2900324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D51FA-28D2-4BB2-5D01-A799A0C2B796}"/>
              </a:ext>
            </a:extLst>
          </p:cNvPr>
          <p:cNvSpPr>
            <a:spLocks noGrp="1"/>
          </p:cNvSpPr>
          <p:nvPr>
            <p:ph type="title"/>
          </p:nvPr>
        </p:nvSpPr>
        <p:spPr/>
        <p:txBody>
          <a:bodyPr/>
          <a:lstStyle/>
          <a:p>
            <a:r>
              <a:rPr lang="fr-FR" dirty="0" err="1"/>
              <a:t>Fid</a:t>
            </a:r>
            <a:endParaRPr lang="fr-FR" dirty="0"/>
          </a:p>
        </p:txBody>
      </p:sp>
      <p:sp>
        <p:nvSpPr>
          <p:cNvPr id="3" name="Espace réservé du texte 2">
            <a:extLst>
              <a:ext uri="{FF2B5EF4-FFF2-40B4-BE49-F238E27FC236}">
                <a16:creationId xmlns:a16="http://schemas.microsoft.com/office/drawing/2014/main" id="{A755A417-A74B-6280-6CF5-F6318CB87D7A}"/>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4215886729"/>
      </p:ext>
    </p:extLst>
  </p:cSld>
  <p:clrMapOvr>
    <a:masterClrMapping/>
  </p:clrMapOvr>
</p:sld>
</file>

<file path=ppt/theme/theme1.xml><?xml version="1.0" encoding="utf-8"?>
<a:theme xmlns:a="http://schemas.openxmlformats.org/drawingml/2006/main" name="1_Thème LNB">
  <a:themeElements>
    <a:clrScheme name="Le nouveau belier">
      <a:dk1>
        <a:srgbClr val="2E2E2E"/>
      </a:dk1>
      <a:lt1>
        <a:srgbClr val="FFFFFF"/>
      </a:lt1>
      <a:dk2>
        <a:srgbClr val="9C896A"/>
      </a:dk2>
      <a:lt2>
        <a:srgbClr val="EDE7E3"/>
      </a:lt2>
      <a:accent1>
        <a:srgbClr val="D8117D"/>
      </a:accent1>
      <a:accent2>
        <a:srgbClr val="FCE828"/>
      </a:accent2>
      <a:accent3>
        <a:srgbClr val="D5D5D5"/>
      </a:accent3>
      <a:accent4>
        <a:srgbClr val="00D06C"/>
      </a:accent4>
      <a:accent5>
        <a:srgbClr val="FD8000"/>
      </a:accent5>
      <a:accent6>
        <a:srgbClr val="B700F2"/>
      </a:accent6>
      <a:hlink>
        <a:srgbClr val="D8117D"/>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LNB_Presentation_template" id="{93AE758A-9B99-3E4F-8DEB-DD88F90A7A3B}" vid="{8BA648CC-0D2E-AA45-B39D-36E46C307F08}"/>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LNB_MATCH_point_hebdo_1804</Template>
  <TotalTime>404</TotalTime>
  <Words>1037</Words>
  <Application>Microsoft Office PowerPoint</Application>
  <PresentationFormat>Grand écran</PresentationFormat>
  <Paragraphs>103</Paragraphs>
  <Slides>41</Slides>
  <Notes>0</Notes>
  <HiddenSlides>0</HiddenSlides>
  <MMClips>1</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41</vt:i4>
      </vt:variant>
    </vt:vector>
  </HeadingPairs>
  <TitlesOfParts>
    <vt:vector size="50" baseType="lpstr">
      <vt:lpstr>Arial</vt:lpstr>
      <vt:lpstr>Avenir Next LT Pro</vt:lpstr>
      <vt:lpstr>Calibri</vt:lpstr>
      <vt:lpstr>Georgia</vt:lpstr>
      <vt:lpstr>Playfair Display</vt:lpstr>
      <vt:lpstr>Police système Courant</vt:lpstr>
      <vt:lpstr>Tahoma</vt:lpstr>
      <vt:lpstr>Wingdings</vt:lpstr>
      <vt:lpstr>1_Thème LNB</vt:lpstr>
      <vt:lpstr>POINT 14.11 </vt:lpstr>
      <vt:lpstr>Présentation PowerPoint</vt:lpstr>
      <vt:lpstr>Présentation PowerPoint</vt:lpstr>
      <vt:lpstr>Présentation PowerPoint</vt:lpstr>
      <vt:lpstr>Présentation PowerPoint</vt:lpstr>
      <vt:lpstr>Pouvoir d’achat</vt:lpstr>
      <vt:lpstr>Présentation PowerPoint</vt:lpstr>
      <vt:lpstr>Présentation PowerPoint</vt:lpstr>
      <vt:lpstr>Fid</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Vœux</vt:lpstr>
      <vt:lpstr>  Chez nous, c’est chez vous !</vt:lpstr>
      <vt:lpstr>Présentation PowerPoint</vt:lpstr>
      <vt:lpstr>Présentation PowerPoint</vt:lpstr>
      <vt:lpstr>Présentation PowerPoint</vt:lpstr>
      <vt:lpstr> On vous chouchoute !</vt:lpstr>
      <vt:lpstr>Présentation PowerPoint</vt:lpstr>
      <vt:lpstr>  2024 tout sourire</vt:lpstr>
      <vt:lpstr>Présentation PowerPoint</vt:lpstr>
      <vt:lpstr>Présentation PowerPoint</vt:lpstr>
      <vt:lpstr>Présentation PowerPoint</vt:lpstr>
      <vt:lpstr>Présentation PowerPoint</vt:lpstr>
      <vt:lpstr>Maximatch</vt:lpstr>
      <vt:lpstr>Proposer aux clients des animations multicanales lors du temps fort des maximatch dans une logique de défense du pouvoir d’achat</vt:lpstr>
      <vt:lpstr>Grand jeu à gratter </vt:lpstr>
      <vt:lpstr>La carte gagnante</vt:lpstr>
      <vt:lpstr>Jeu 100% remboursé  </vt:lpstr>
      <vt:lpstr>Jeu 100% gagnant  </vt:lpstr>
      <vt:lpstr>Jeu Drive</vt:lpstr>
      <vt:lpstr>Animations locales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LNB x MATCH</dc:title>
  <dc:subject/>
  <dc:creator>Emilie Proteau</dc:creator>
  <cp:keywords/>
  <dc:description/>
  <cp:lastModifiedBy>Antoine Jubert</cp:lastModifiedBy>
  <cp:revision>84</cp:revision>
  <cp:lastPrinted>2022-07-05T07:32:58Z</cp:lastPrinted>
  <dcterms:created xsi:type="dcterms:W3CDTF">2023-04-17T13:19:25Z</dcterms:created>
  <dcterms:modified xsi:type="dcterms:W3CDTF">2023-11-14T13:50:34Z</dcterms:modified>
  <cp:category/>
</cp:coreProperties>
</file>