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36"/>
  </p:notesMasterIdLst>
  <p:sldIdLst>
    <p:sldId id="257" r:id="rId2"/>
    <p:sldId id="662" r:id="rId3"/>
    <p:sldId id="2147479643" r:id="rId4"/>
    <p:sldId id="663" r:id="rId5"/>
    <p:sldId id="2147479644" r:id="rId6"/>
    <p:sldId id="2147479641" r:id="rId7"/>
    <p:sldId id="2147479642" r:id="rId8"/>
    <p:sldId id="2147479645" r:id="rId9"/>
    <p:sldId id="2147479646" r:id="rId10"/>
    <p:sldId id="2147479647" r:id="rId11"/>
    <p:sldId id="2147479648" r:id="rId12"/>
    <p:sldId id="2147479649" r:id="rId13"/>
    <p:sldId id="2147479655" r:id="rId14"/>
    <p:sldId id="2147479654" r:id="rId15"/>
    <p:sldId id="2147479650" r:id="rId16"/>
    <p:sldId id="2147479652" r:id="rId17"/>
    <p:sldId id="2147479651" r:id="rId18"/>
    <p:sldId id="666" r:id="rId19"/>
    <p:sldId id="2147479659" r:id="rId20"/>
    <p:sldId id="685" r:id="rId21"/>
    <p:sldId id="694" r:id="rId22"/>
    <p:sldId id="691" r:id="rId23"/>
    <p:sldId id="692" r:id="rId24"/>
    <p:sldId id="2147479658" r:id="rId25"/>
    <p:sldId id="693" r:id="rId26"/>
    <p:sldId id="686" r:id="rId27"/>
    <p:sldId id="695" r:id="rId28"/>
    <p:sldId id="687" r:id="rId29"/>
    <p:sldId id="2147479660" r:id="rId30"/>
    <p:sldId id="684" r:id="rId31"/>
    <p:sldId id="696" r:id="rId32"/>
    <p:sldId id="697" r:id="rId33"/>
    <p:sldId id="698" r:id="rId34"/>
    <p:sldId id="2147479657" r:id="rId35"/>
  </p:sldIdLst>
  <p:sldSz cx="12192000" cy="6858000"/>
  <p:notesSz cx="9906000" cy="1433512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117E"/>
    <a:srgbClr val="FFFFFF"/>
    <a:srgbClr val="EDE8E3"/>
    <a:srgbClr val="FBEC13"/>
    <a:srgbClr val="A27F4A"/>
    <a:srgbClr val="DAA478"/>
    <a:srgbClr val="237756"/>
    <a:srgbClr val="6F8E30"/>
    <a:srgbClr val="4E6489"/>
    <a:srgbClr val="8A81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5706" autoAdjust="0"/>
  </p:normalViewPr>
  <p:slideViewPr>
    <p:cSldViewPr snapToGrid="0">
      <p:cViewPr varScale="1">
        <p:scale>
          <a:sx n="88" d="100"/>
          <a:sy n="88" d="100"/>
        </p:scale>
        <p:origin x="374" y="6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4312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1AF795A4-66A1-43EF-9029-8FAFEFC3FD75}" type="datetimeFigureOut">
              <a:rPr lang="fr-FR" smtClean="0"/>
              <a:pPr/>
              <a:t>22/11/2023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33D9C152-1E26-4F05-B6D8-64339A8ABC7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1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2.jpe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E92AB74B-B116-D016-1197-5DAFFEFECD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513114"/>
            <a:ext cx="11591925" cy="4328886"/>
          </a:xfrm>
        </p:spPr>
        <p:txBody>
          <a:bodyPr numCol="2" spcCol="36000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8544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4064400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2760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3480654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9400234-655F-726B-9909-4A5C1E6C0A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21569" y="1004180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9EDF0AA0-32EB-B9D4-A71B-0D8FF857DEE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21569" y="223140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76FDA99B-BAF6-80FC-A430-B25A35DC21C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21569" y="344589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78078AA6-F9F6-FD4F-1560-512EC57424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521569" y="4686761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347947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nde phr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48" y="1856014"/>
            <a:ext cx="11574415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7" y="1621832"/>
            <a:ext cx="11574415" cy="257628"/>
          </a:xfrm>
        </p:spPr>
        <p:txBody>
          <a:bodyPr anchor="b"/>
          <a:lstStyle>
            <a:lvl1pPr algn="ctr">
              <a:defRPr sz="16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5E798F7-B640-2217-60E8-8FE4F30AB5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>
            <a:off x="4994947" y="4763588"/>
            <a:ext cx="2202105" cy="2094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7679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320" y="1986643"/>
            <a:ext cx="10532870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F6244289-1483-36ED-51C5-4E8DDA67671D}"/>
              </a:ext>
            </a:extLst>
          </p:cNvPr>
          <p:cNvSpPr txBox="1"/>
          <p:nvPr userDrawn="1"/>
        </p:nvSpPr>
        <p:spPr>
          <a:xfrm>
            <a:off x="5635000" y="937804"/>
            <a:ext cx="29951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0" b="1" i="0" dirty="0">
                <a:solidFill>
                  <a:srgbClr val="FBEC13"/>
                </a:solidFill>
                <a:latin typeface="Georgia" panose="02040502050405020303" pitchFamily="18" charset="0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16262082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472466" y="773723"/>
            <a:ext cx="5312664" cy="5312664"/>
          </a:xfrm>
          <a:prstGeom prst="ellipse">
            <a:avLst/>
          </a:pr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4445698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4445698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4445698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483204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support d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83154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7904847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"/>
          <a:stretch/>
        </p:blipFill>
        <p:spPr>
          <a:xfrm>
            <a:off x="0" y="321"/>
            <a:ext cx="12191999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76641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8050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D9DF8D99-FA9F-7465-2CEE-E2B44BEAC96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9D4FEB8-E390-4AB2-A383-D27EB227BC1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540A4D40-5128-3D7A-7E03-43453E1029E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17188" y="1621832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1" name="Espace réservé du texte 3">
            <a:extLst>
              <a:ext uri="{FF2B5EF4-FFF2-40B4-BE49-F238E27FC236}">
                <a16:creationId xmlns:a16="http://schemas.microsoft.com/office/drawing/2014/main" id="{F25DE10F-1B31-7EDE-5019-892471605DC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17188" y="2953588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3" name="Espace réservé du texte 3">
            <a:extLst>
              <a:ext uri="{FF2B5EF4-FFF2-40B4-BE49-F238E27FC236}">
                <a16:creationId xmlns:a16="http://schemas.microsoft.com/office/drawing/2014/main" id="{31C48914-5972-AD88-1646-5F0DE8CE0C0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417188" y="4262483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23" name="Espace réservé du texte 22">
            <a:extLst>
              <a:ext uri="{FF2B5EF4-FFF2-40B4-BE49-F238E27FC236}">
                <a16:creationId xmlns:a16="http://schemas.microsoft.com/office/drawing/2014/main" id="{E9BCD0CB-FBF0-B13A-0584-4B683AEA2F6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416925" y="187960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4" name="Espace réservé du texte 22">
            <a:extLst>
              <a:ext uri="{FF2B5EF4-FFF2-40B4-BE49-F238E27FC236}">
                <a16:creationId xmlns:a16="http://schemas.microsoft.com/office/drawing/2014/main" id="{0AB6A861-B609-F50D-F10D-5470D0B85A7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416925" y="322072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5" name="Espace réservé du texte 22">
            <a:extLst>
              <a:ext uri="{FF2B5EF4-FFF2-40B4-BE49-F238E27FC236}">
                <a16:creationId xmlns:a16="http://schemas.microsoft.com/office/drawing/2014/main" id="{88DF90AB-158E-8C62-1B29-FEF607BEDB4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416925" y="456184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F399A9A0-D309-10E5-7F78-CCBD7151D1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 rot="10800000">
            <a:off x="9428874" y="1"/>
            <a:ext cx="1451139" cy="1380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0715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8456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6511654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04270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DAA9EBA3-3004-CDE0-EF55-E572ADC4379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119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E9A4490-F09B-5049-E625-BCA244F5F19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7333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2 couvert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 26">
            <a:extLst>
              <a:ext uri="{FF2B5EF4-FFF2-40B4-BE49-F238E27FC236}">
                <a16:creationId xmlns:a16="http://schemas.microsoft.com/office/drawing/2014/main" id="{FB0DDDAC-1AAF-4C2C-E5A2-E2FF22294E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95248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1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9233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C20A5C7E-FD04-652A-CAC9-7609A550094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95248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3" name="Espace réservé du texte 5">
            <a:extLst>
              <a:ext uri="{FF2B5EF4-FFF2-40B4-BE49-F238E27FC236}">
                <a16:creationId xmlns:a16="http://schemas.microsoft.com/office/drawing/2014/main" id="{35A6A481-A135-7836-9B1C-3FA549288E2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4" name="Espace réservé du texte 12">
            <a:extLst>
              <a:ext uri="{FF2B5EF4-FFF2-40B4-BE49-F238E27FC236}">
                <a16:creationId xmlns:a16="http://schemas.microsoft.com/office/drawing/2014/main" id="{E5896762-F5A0-5F75-662F-59D21CF199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5" name="Espace réservé du texte 12">
            <a:extLst>
              <a:ext uri="{FF2B5EF4-FFF2-40B4-BE49-F238E27FC236}">
                <a16:creationId xmlns:a16="http://schemas.microsoft.com/office/drawing/2014/main" id="{518C6E6D-27E5-CA4E-4EFD-50347834DE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26" name="Espace réservé du texte 8">
            <a:extLst>
              <a:ext uri="{FF2B5EF4-FFF2-40B4-BE49-F238E27FC236}">
                <a16:creationId xmlns:a16="http://schemas.microsoft.com/office/drawing/2014/main" id="{6DF51B22-0124-9A75-9FE8-DA5BC3497F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725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</p:spTree>
    <p:extLst>
      <p:ext uri="{BB962C8B-B14F-4D97-AF65-F5344CB8AC3E}">
        <p14:creationId xmlns:p14="http://schemas.microsoft.com/office/powerpoint/2010/main" val="27164784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934038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172000" y="875654"/>
            <a:ext cx="3221999" cy="5067946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009638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05C3503-81F6-F908-8148-AA5DB58571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381" b="22705"/>
          <a:stretch/>
        </p:blipFill>
        <p:spPr>
          <a:xfrm rot="10800000">
            <a:off x="6887215" y="-1"/>
            <a:ext cx="5304785" cy="530093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Titre de la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0039" y="2346451"/>
            <a:ext cx="11591924" cy="386916"/>
          </a:xfrm>
        </p:spPr>
        <p:txBody>
          <a:bodyPr/>
          <a:lstStyle>
            <a:lvl1pPr marL="0" indent="0" algn="ctr">
              <a:buNone/>
              <a:defRPr sz="2000" b="1" i="0" cap="all" baseline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SUR-TITRES DU MASQUE</a:t>
            </a: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7CAE4518-7F82-8431-90A1-1A4973FE35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10919" y="3640011"/>
            <a:ext cx="2570162" cy="1535112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Logo client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95523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1441716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Selection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pour une image  3">
            <a:extLst>
              <a:ext uri="{FF2B5EF4-FFF2-40B4-BE49-F238E27FC236}">
                <a16:creationId xmlns:a16="http://schemas.microsoft.com/office/drawing/2014/main" id="{4CDE07B7-04E8-52B4-096E-F2E057839561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261989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835297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6033670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867494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pour une image  3">
            <a:extLst>
              <a:ext uri="{FF2B5EF4-FFF2-40B4-BE49-F238E27FC236}">
                <a16:creationId xmlns:a16="http://schemas.microsoft.com/office/drawing/2014/main" id="{FB48B976-B273-4FC2-6476-8D13B4878F8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875654"/>
            <a:ext cx="3221999" cy="5068800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5C63F3D4-EEB9-5414-1726-6658271F441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2696" y="6121400"/>
            <a:ext cx="5133593" cy="181429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B00DEFBF-48A4-7A83-DA38-9970B4110C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7604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314400" y="882000"/>
            <a:ext cx="3564000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FD217E5-A4ED-0094-7153-696AA8D894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407C7ADF-923B-8C19-33FF-3CEBF99703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913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8D94E9F1-F10C-25D9-AA29-CE461E0116E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508C3A92-EF6D-0CDB-FCDA-EB6142D4B43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25265C38-4B32-75BA-8548-74594E3496D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507807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301068" y="875654"/>
            <a:ext cx="3394774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3064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738394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5193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541846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9114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58DB85C6-64E1-5873-EB26-B59408B6227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</p:spTree>
    <p:extLst>
      <p:ext uri="{BB962C8B-B14F-4D97-AF65-F5344CB8AC3E}">
        <p14:creationId xmlns:p14="http://schemas.microsoft.com/office/powerpoint/2010/main" val="25526175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90247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37397" y="1337381"/>
            <a:ext cx="3460092" cy="258276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10233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m2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129562" y="718900"/>
            <a:ext cx="3325786" cy="490689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794750" y="1908313"/>
            <a:ext cx="2237685" cy="32699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9534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016402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481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DB201569-E60C-97FE-52AC-C68E962EF2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144" t="19518" r="27990" b="19425"/>
          <a:stretch/>
        </p:blipFill>
        <p:spPr>
          <a:xfrm>
            <a:off x="7565571" y="1"/>
            <a:ext cx="4626429" cy="524397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00038" y="3429000"/>
            <a:ext cx="11514010" cy="1893385"/>
          </a:xfrm>
        </p:spPr>
        <p:txBody>
          <a:bodyPr lIns="0" tIns="0" rIns="0" bIns="0" anchor="b"/>
          <a:lstStyle>
            <a:lvl1pPr algn="l">
              <a:lnSpc>
                <a:spcPts val="7860"/>
              </a:lnSpc>
              <a:defRPr sz="8800" b="1" cap="none" baseline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fr-FR" dirty="0"/>
              <a:t>Titre de </a:t>
            </a:r>
            <a:br>
              <a:rPr lang="fr-FR" dirty="0"/>
            </a:br>
            <a:r>
              <a:rPr lang="fr-FR" dirty="0"/>
              <a:t>la section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300038" y="5243972"/>
            <a:ext cx="11587162" cy="395073"/>
          </a:xfrm>
        </p:spPr>
        <p:txBody>
          <a:bodyPr lIns="0" tIns="0" rIns="0" bIns="0" anchor="t"/>
          <a:lstStyle>
            <a:lvl1pPr marL="0" indent="0">
              <a:buNone/>
              <a:defRPr sz="1800" b="1" cap="all" baseline="0">
                <a:solidFill>
                  <a:srgbClr val="D9117E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Sous-titre de la section</a:t>
            </a:r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pport divers + M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191F46D1-BCCD-572B-6D00-F352E08E96D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61332" y="5158692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3" name="Espace réservé pour une image  3">
            <a:extLst>
              <a:ext uri="{FF2B5EF4-FFF2-40B4-BE49-F238E27FC236}">
                <a16:creationId xmlns:a16="http://schemas.microsoft.com/office/drawing/2014/main" id="{EFE32981-017F-40F8-BE59-470D6553675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252528" y="1259858"/>
            <a:ext cx="3625758" cy="367982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13373459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Smart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8580F2A-F5DD-EEB0-FF99-7A3968E3AC8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16829" y="0"/>
            <a:ext cx="81934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62595CD2-B0AF-7882-529B-B33A55865ED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auto">
          <a:xfrm>
            <a:off x="6885433" y="936702"/>
            <a:ext cx="2263698" cy="4824018"/>
          </a:xfrm>
          <a:custGeom>
            <a:avLst/>
            <a:gdLst>
              <a:gd name="connsiteX0" fmla="*/ 0 w 2256504"/>
              <a:gd name="connsiteY0" fmla="*/ 376092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76092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34841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6699" h="4911725">
                <a:moveTo>
                  <a:pt x="195" y="348591"/>
                </a:moveTo>
                <a:cubicBezTo>
                  <a:pt x="195" y="140881"/>
                  <a:pt x="168577" y="0"/>
                  <a:pt x="376287" y="0"/>
                </a:cubicBezTo>
                <a:lnTo>
                  <a:pt x="1880607" y="0"/>
                </a:lnTo>
                <a:cubicBezTo>
                  <a:pt x="2088317" y="0"/>
                  <a:pt x="2256699" y="127131"/>
                  <a:pt x="2256699" y="334841"/>
                </a:cubicBezTo>
                <a:lnTo>
                  <a:pt x="2256699" y="4535633"/>
                </a:lnTo>
                <a:cubicBezTo>
                  <a:pt x="2256699" y="4791469"/>
                  <a:pt x="2088317" y="4911725"/>
                  <a:pt x="1880607" y="4911725"/>
                </a:cubicBezTo>
                <a:lnTo>
                  <a:pt x="376287" y="4911725"/>
                </a:lnTo>
                <a:cubicBezTo>
                  <a:pt x="168577" y="4911725"/>
                  <a:pt x="-6680" y="4818970"/>
                  <a:pt x="195" y="4535633"/>
                </a:cubicBezTo>
                <a:lnTo>
                  <a:pt x="195" y="348591"/>
                </a:lnTo>
                <a:close/>
              </a:path>
            </a:pathLst>
          </a:cu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  <a:effectLst>
            <a:softEdge rad="12700"/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Image </a:t>
            </a:r>
            <a:br>
              <a:rPr lang="fr-FR" dirty="0"/>
            </a:br>
            <a:r>
              <a:rPr lang="fr-FR" dirty="0"/>
              <a:t>à insérer</a:t>
            </a:r>
          </a:p>
        </p:txBody>
      </p:sp>
    </p:spTree>
    <p:extLst>
      <p:ext uri="{BB962C8B-B14F-4D97-AF65-F5344CB8AC3E}">
        <p14:creationId xmlns:p14="http://schemas.microsoft.com/office/powerpoint/2010/main" val="28340467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e web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11A16C4-089F-FE48-047F-F9AF2F3D202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073" y="-236858"/>
            <a:ext cx="11273848" cy="7046155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17785" y="865162"/>
            <a:ext cx="8950569" cy="521911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Site web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6312548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6107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plein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1999" cy="584140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2" name="Espace réservé du texte 8">
            <a:extLst>
              <a:ext uri="{FF2B5EF4-FFF2-40B4-BE49-F238E27FC236}">
                <a16:creationId xmlns:a16="http://schemas.microsoft.com/office/drawing/2014/main" id="{7A8C3047-58F4-AE54-1FBF-CABBD9DDD9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83153" y="6390341"/>
            <a:ext cx="3208149" cy="221735"/>
          </a:xfrm>
        </p:spPr>
        <p:txBody>
          <a:bodyPr/>
          <a:lstStyle>
            <a:lvl1pPr algn="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Description courte 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37141542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Master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133130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 d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Merci !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E914160F-37F6-A360-9437-209BFC9B5700}"/>
              </a:ext>
            </a:extLst>
          </p:cNvPr>
          <p:cNvSpPr/>
          <p:nvPr userDrawn="1"/>
        </p:nvSpPr>
        <p:spPr>
          <a:xfrm>
            <a:off x="3696042" y="684991"/>
            <a:ext cx="4799912" cy="4799912"/>
          </a:xfrm>
          <a:prstGeom prst="ellipse">
            <a:avLst/>
          </a:prstGeom>
          <a:noFill/>
          <a:ln w="76200">
            <a:solidFill>
              <a:srgbClr val="D911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F12B403-1086-DB8B-5002-B8AAFC2969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10434009" y="3592286"/>
            <a:ext cx="1757991" cy="326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901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2367062-BAAF-03C1-2F8E-D2954B192B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68853" y="1513115"/>
            <a:ext cx="9854293" cy="2089482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26C80F1-D077-AC5A-5E2F-8FCB310327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76C9212-A613-781D-3DAA-D81A5DFCD2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ED342DB-11A0-9C43-3B77-3246F540E39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0038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160EF6EC-07C5-50B3-EBAD-23F6AD691C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56026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Espace réservé du texte 6">
            <a:extLst>
              <a:ext uri="{FF2B5EF4-FFF2-40B4-BE49-F238E27FC236}">
                <a16:creationId xmlns:a16="http://schemas.microsoft.com/office/drawing/2014/main" id="{26FC5C49-184D-0FE3-D477-33E827ED24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12015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graphique 6">
            <a:extLst>
              <a:ext uri="{FF2B5EF4-FFF2-40B4-BE49-F238E27FC236}">
                <a16:creationId xmlns:a16="http://schemas.microsoft.com/office/drawing/2014/main" id="{0952ADC7-2B26-6D46-4112-7C02C800697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750382" y="1376363"/>
            <a:ext cx="1069123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graphique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6421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8" name="Espace réservé du tableau 5">
            <a:extLst>
              <a:ext uri="{FF2B5EF4-FFF2-40B4-BE49-F238E27FC236}">
                <a16:creationId xmlns:a16="http://schemas.microsoft.com/office/drawing/2014/main" id="{AB914D5F-A063-789C-B4B0-88D93B39F12F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750888" y="1376363"/>
            <a:ext cx="1069022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tableau</a:t>
            </a:r>
          </a:p>
        </p:txBody>
      </p:sp>
    </p:spTree>
    <p:extLst>
      <p:ext uri="{BB962C8B-B14F-4D97-AF65-F5344CB8AC3E}">
        <p14:creationId xmlns:p14="http://schemas.microsoft.com/office/powerpoint/2010/main" val="3668514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FCCC2473-4A4B-B9E1-B78C-666559A605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219985" y="128929"/>
            <a:ext cx="2090058" cy="1853971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12599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EE0BB363-6214-1183-DD20-6D8DFBBFB23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690486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7" name="Espace réservé pour une image  4">
            <a:extLst>
              <a:ext uri="{FF2B5EF4-FFF2-40B4-BE49-F238E27FC236}">
                <a16:creationId xmlns:a16="http://schemas.microsoft.com/office/drawing/2014/main" id="{FB126137-739F-961C-C625-5221CC78DEE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68373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8" name="Espace réservé pour une image  4">
            <a:extLst>
              <a:ext uri="{FF2B5EF4-FFF2-40B4-BE49-F238E27FC236}">
                <a16:creationId xmlns:a16="http://schemas.microsoft.com/office/drawing/2014/main" id="{4016B80F-F35A-43F1-9FFA-CE866D0EB36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046260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B37C910B-F47D-09C7-636F-F78CCACE59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12825" y="4757056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10">
            <a:extLst>
              <a:ext uri="{FF2B5EF4-FFF2-40B4-BE49-F238E27FC236}">
                <a16:creationId xmlns:a16="http://schemas.microsoft.com/office/drawing/2014/main" id="{C5F66780-5F66-40C6-F0CD-DBD9CB19B5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690485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3" name="Espace réservé du texte 10">
            <a:extLst>
              <a:ext uri="{FF2B5EF4-FFF2-40B4-BE49-F238E27FC236}">
                <a16:creationId xmlns:a16="http://schemas.microsoft.com/office/drawing/2014/main" id="{F68F82DE-2693-AD98-B95F-D0F0742EE38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346599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Espace réservé du texte 10">
            <a:extLst>
              <a:ext uri="{FF2B5EF4-FFF2-40B4-BE49-F238E27FC236}">
                <a16:creationId xmlns:a16="http://schemas.microsoft.com/office/drawing/2014/main" id="{F8606E93-09A0-BB0F-FCE3-69F1A1CE46B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46256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299087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08F31489-C00C-9C7E-4DA8-0D22ED6339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5570" b="22378"/>
          <a:stretch/>
        </p:blipFill>
        <p:spPr>
          <a:xfrm rot="10800000">
            <a:off x="7938356" y="0"/>
            <a:ext cx="3953607" cy="3429000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3354" y="1233804"/>
            <a:ext cx="7038609" cy="529544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3354" y="1752461"/>
            <a:ext cx="7038609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53354" y="2145935"/>
            <a:ext cx="7038609" cy="42545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66469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visuel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8CBAF926-0A1D-A047-D854-D5A5FD4F68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360230" y="109649"/>
            <a:ext cx="1941417" cy="1722120"/>
          </a:xfrm>
          <a:prstGeom prst="rect">
            <a:avLst/>
          </a:prstGeom>
        </p:spPr>
      </p:pic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00039" y="476249"/>
            <a:ext cx="11591264" cy="379977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724F389-276E-D8C5-0909-D1D88EA6EF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70248" y="4522762"/>
            <a:ext cx="7621715" cy="1648421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E227B422-4B47-9BCE-E498-D6A9B3FFD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52276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011DCF7F-388F-91C7-8F04-B4DE58FCF7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550150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C4425AD-6CEF-9CFB-91FF-75DC7DCD0BCA}"/>
              </a:ext>
            </a:extLst>
          </p:cNvPr>
          <p:cNvSpPr/>
          <p:nvPr userDrawn="1"/>
        </p:nvSpPr>
        <p:spPr>
          <a:xfrm>
            <a:off x="296864" y="4278815"/>
            <a:ext cx="11591264" cy="45719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0899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300038" y="51126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300037" y="1415143"/>
            <a:ext cx="11591925" cy="4417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Texte du masque (pour passer aux autres styles de texte de la présentation (</a:t>
            </a:r>
            <a:r>
              <a:rPr lang="fr-FR" altLang="fr-FR" dirty="0" err="1"/>
              <a:t>pomme+Y</a:t>
            </a:r>
            <a:r>
              <a:rPr lang="fr-FR" altLang="fr-FR" dirty="0"/>
              <a:t>)</a:t>
            </a:r>
          </a:p>
          <a:p>
            <a:pPr lvl="1"/>
            <a:r>
              <a:rPr lang="fr-FR" altLang="fr-FR" dirty="0"/>
              <a:t>Deuxième niveau</a:t>
            </a:r>
          </a:p>
          <a:p>
            <a:pPr lvl="2"/>
            <a:r>
              <a:rPr lang="fr-FR" altLang="fr-FR" dirty="0"/>
              <a:t>Troisième niveau</a:t>
            </a:r>
          </a:p>
          <a:p>
            <a:pPr lvl="3"/>
            <a:r>
              <a:rPr lang="fr-FR" altLang="fr-FR" dirty="0"/>
              <a:t>Quatrième niveau</a:t>
            </a:r>
          </a:p>
          <a:p>
            <a:pPr lvl="4"/>
            <a:r>
              <a:rPr lang="fr-FR" altLang="fr-FR" dirty="0"/>
              <a:t>Cinquième niveau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B6DDD0-19CC-4715-CC85-F6EB015D3944}"/>
              </a:ext>
            </a:extLst>
          </p:cNvPr>
          <p:cNvPicPr>
            <a:picLocks noChangeAspect="1"/>
          </p:cNvPicPr>
          <p:nvPr userDrawn="1"/>
        </p:nvPicPr>
        <p:blipFill>
          <a:blip r:embed="rId3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62" r:id="rId2"/>
    <p:sldLayoutId id="2147483663" r:id="rId3"/>
    <p:sldLayoutId id="2147483661" r:id="rId4"/>
    <p:sldLayoutId id="2147483705" r:id="rId5"/>
    <p:sldLayoutId id="2147483706" r:id="rId6"/>
    <p:sldLayoutId id="2147483688" r:id="rId7"/>
    <p:sldLayoutId id="2147483689" r:id="rId8"/>
    <p:sldLayoutId id="2147483697" r:id="rId9"/>
    <p:sldLayoutId id="2147483690" r:id="rId10"/>
    <p:sldLayoutId id="2147483701" r:id="rId11"/>
    <p:sldLayoutId id="2147483702" r:id="rId12"/>
    <p:sldLayoutId id="2147483698" r:id="rId13"/>
    <p:sldLayoutId id="2147483694" r:id="rId14"/>
    <p:sldLayoutId id="2147483704" r:id="rId15"/>
    <p:sldLayoutId id="2147483679" r:id="rId16"/>
    <p:sldLayoutId id="2147483682" r:id="rId17"/>
    <p:sldLayoutId id="2147483678" r:id="rId18"/>
    <p:sldLayoutId id="2147483680" r:id="rId19"/>
    <p:sldLayoutId id="2147483708" r:id="rId20"/>
    <p:sldLayoutId id="2147483707" r:id="rId21"/>
    <p:sldLayoutId id="2147483681" r:id="rId22"/>
    <p:sldLayoutId id="2147483683" r:id="rId23"/>
    <p:sldLayoutId id="2147483684" r:id="rId24"/>
    <p:sldLayoutId id="2147483691" r:id="rId25"/>
    <p:sldLayoutId id="2147483692" r:id="rId26"/>
    <p:sldLayoutId id="2147483685" r:id="rId27"/>
    <p:sldLayoutId id="2147483699" r:id="rId28"/>
    <p:sldLayoutId id="2147483693" r:id="rId29"/>
    <p:sldLayoutId id="2147483686" r:id="rId30"/>
    <p:sldLayoutId id="2147483696" r:id="rId31"/>
    <p:sldLayoutId id="2147483695" r:id="rId32"/>
    <p:sldLayoutId id="2147483677" r:id="rId33"/>
    <p:sldLayoutId id="2147483676" r:id="rId34"/>
    <p:sldLayoutId id="2147483703" r:id="rId35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i="0" kern="1200">
          <a:solidFill>
            <a:schemeClr val="tx1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1" kern="1200">
          <a:solidFill>
            <a:srgbClr val="D9117E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2pPr>
      <a:lvl3pPr marL="1584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Wingdings" pitchFamily="2" charset="2"/>
        <a:buChar char="§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32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D9117E"/>
        </a:buClr>
        <a:buSzPct val="60000"/>
        <a:buFont typeface="Police système Courant"/>
        <a:buChar char="►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50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Police système Courant"/>
        <a:buChar char="•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01" userDrawn="1">
          <p15:clr>
            <a:srgbClr val="F26B43"/>
          </p15:clr>
        </p15:guide>
        <p15:guide id="2" pos="189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300" userDrawn="1">
          <p15:clr>
            <a:srgbClr val="F26B43"/>
          </p15:clr>
        </p15:guide>
        <p15:guide id="5" orient="horz" pos="36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4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4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4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4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38.png"/><Relationship Id="rId3" Type="http://schemas.openxmlformats.org/officeDocument/2006/relationships/image" Target="../media/image45.png"/><Relationship Id="rId7" Type="http://schemas.microsoft.com/office/2007/relationships/hdphoto" Target="../media/hdphoto3.wdp"/><Relationship Id="rId12" Type="http://schemas.microsoft.com/office/2007/relationships/hdphoto" Target="../media/hdphoto1.wdp"/><Relationship Id="rId17" Type="http://schemas.openxmlformats.org/officeDocument/2006/relationships/image" Target="../media/image35.png"/><Relationship Id="rId2" Type="http://schemas.openxmlformats.org/officeDocument/2006/relationships/image" Target="../media/image46.emf"/><Relationship Id="rId16" Type="http://schemas.openxmlformats.org/officeDocument/2006/relationships/image" Target="../media/image34.pn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43.png"/><Relationship Id="rId11" Type="http://schemas.openxmlformats.org/officeDocument/2006/relationships/image" Target="../media/image39.png"/><Relationship Id="rId5" Type="http://schemas.openxmlformats.org/officeDocument/2006/relationships/image" Target="../media/image42.png"/><Relationship Id="rId15" Type="http://schemas.openxmlformats.org/officeDocument/2006/relationships/image" Target="../media/image36.png"/><Relationship Id="rId10" Type="http://schemas.microsoft.com/office/2007/relationships/hdphoto" Target="../media/hdphoto2.wdp"/><Relationship Id="rId4" Type="http://schemas.openxmlformats.org/officeDocument/2006/relationships/image" Target="../media/image44.png"/><Relationship Id="rId9" Type="http://schemas.openxmlformats.org/officeDocument/2006/relationships/image" Target="../media/image40.png"/><Relationship Id="rId14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662DD9F-1E84-F9D9-BC9B-C141C28362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0036" y="2562598"/>
            <a:ext cx="11591925" cy="893036"/>
          </a:xfrm>
        </p:spPr>
        <p:txBody>
          <a:bodyPr/>
          <a:lstStyle/>
          <a:p>
            <a:r>
              <a:rPr kumimoji="0" lang="fr-FR" sz="6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Playfair Display" panose="00000500000000000000" pitchFamily="2" charset="0"/>
                <a:ea typeface="+mj-ea"/>
                <a:cs typeface="+mj-cs"/>
              </a:rPr>
              <a:t>POINT 22.11</a:t>
            </a:r>
            <a:br>
              <a:rPr lang="fr-FR" dirty="0">
                <a:latin typeface="Playfair Display" panose="00000500000000000000" pitchFamily="2" charset="0"/>
              </a:rPr>
            </a:br>
            <a:endParaRPr lang="fr-FR" dirty="0">
              <a:latin typeface="Playfair Display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31486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26620A7-89AB-96D5-DD4B-95536F93105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 descr="Une image contenant texte, Snack, Groupe d’aliments, repas&#10;&#10;Description générée automatiquement">
            <a:extLst>
              <a:ext uri="{FF2B5EF4-FFF2-40B4-BE49-F238E27FC236}">
                <a16:creationId xmlns:a16="http://schemas.microsoft.com/office/drawing/2014/main" id="{5955F590-757C-20DC-852E-1D27EE877A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" y="0"/>
            <a:ext cx="120975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0399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26620A7-89AB-96D5-DD4B-95536F93105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 descr="Une image contenant texte, capture d’écran, nourriture&#10;&#10;Description générée automatiquement">
            <a:extLst>
              <a:ext uri="{FF2B5EF4-FFF2-40B4-BE49-F238E27FC236}">
                <a16:creationId xmlns:a16="http://schemas.microsoft.com/office/drawing/2014/main" id="{F2A2135D-EE4F-6AA1-0CA3-DF9D8289BB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80" y="0"/>
            <a:ext cx="121048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3348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100A356-1720-FDDC-B6C6-E4D0A0F5B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Digest </a:t>
            </a:r>
            <a:r>
              <a:rPr lang="fr-FR" dirty="0" err="1"/>
              <a:t>maximatch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097394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26620A7-89AB-96D5-DD4B-95536F93105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 descr="Une image contenant texte, Restauration rapide, Snack, hamburger&#10;&#10;Description générée automatiquement">
            <a:extLst>
              <a:ext uri="{FF2B5EF4-FFF2-40B4-BE49-F238E27FC236}">
                <a16:creationId xmlns:a16="http://schemas.microsoft.com/office/drawing/2014/main" id="{FBE82BAA-99CF-96CB-F348-34E1AB4C8F1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36"/>
          <a:stretch/>
        </p:blipFill>
        <p:spPr>
          <a:xfrm>
            <a:off x="3062316" y="0"/>
            <a:ext cx="60588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8886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26620A7-89AB-96D5-DD4B-95536F93105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 descr="Une image contenant texte, Restauration rapide, Snack, hamburger&#10;&#10;Description générée automatiquement">
            <a:extLst>
              <a:ext uri="{FF2B5EF4-FFF2-40B4-BE49-F238E27FC236}">
                <a16:creationId xmlns:a16="http://schemas.microsoft.com/office/drawing/2014/main" id="{FBE82BAA-99CF-96CB-F348-34E1AB4C8F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022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3564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26620A7-89AB-96D5-DD4B-95536F93105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 descr="Une image contenant texte, Groupe d’aliments, menu, nourriture&#10;&#10;Description générée automatiquement">
            <a:extLst>
              <a:ext uri="{FF2B5EF4-FFF2-40B4-BE49-F238E27FC236}">
                <a16:creationId xmlns:a16="http://schemas.microsoft.com/office/drawing/2014/main" id="{1B295FC9-4D90-89FD-389C-07508927B8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35" y="0"/>
            <a:ext cx="121037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2810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26620A7-89AB-96D5-DD4B-95536F93105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7883F174-63D2-B6F6-43F7-2351374251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93" y="0"/>
            <a:ext cx="121010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830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26620A7-89AB-96D5-DD4B-95536F93105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 descr="Une image contenant texte, affiche&#10;&#10;Description générée automatiquement">
            <a:extLst>
              <a:ext uri="{FF2B5EF4-FFF2-40B4-BE49-F238E27FC236}">
                <a16:creationId xmlns:a16="http://schemas.microsoft.com/office/drawing/2014/main" id="{B703191B-FDF2-9254-F781-6B736ABC4C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13" y="0"/>
            <a:ext cx="121035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8684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8CD51FA-28D2-4BB2-5D01-A799A0C2B7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Carte de </a:t>
            </a:r>
            <a:r>
              <a:rPr lang="fr-FR" dirty="0" err="1"/>
              <a:t>voeux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158867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61A361E-36F7-9249-3B9D-88EB8F1990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320" y="3326674"/>
            <a:ext cx="10532870" cy="1753326"/>
          </a:xfrm>
        </p:spPr>
        <p:txBody>
          <a:bodyPr/>
          <a:lstStyle/>
          <a:p>
            <a:r>
              <a:rPr lang="fr-FR" dirty="0"/>
              <a:t>ILLUSTRATIVE</a:t>
            </a:r>
          </a:p>
        </p:txBody>
      </p:sp>
    </p:spTree>
    <p:extLst>
      <p:ext uri="{BB962C8B-B14F-4D97-AF65-F5344CB8AC3E}">
        <p14:creationId xmlns:p14="http://schemas.microsoft.com/office/powerpoint/2010/main" val="41256170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100A356-1720-FDDC-B6C6-E4D0A0F5B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Digest</a:t>
            </a:r>
          </a:p>
        </p:txBody>
      </p:sp>
    </p:spTree>
    <p:extLst>
      <p:ext uri="{BB962C8B-B14F-4D97-AF65-F5344CB8AC3E}">
        <p14:creationId xmlns:p14="http://schemas.microsoft.com/office/powerpoint/2010/main" val="36160039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00CA3EB-953D-0020-087D-F3DC23834E1E}"/>
              </a:ext>
            </a:extLst>
          </p:cNvPr>
          <p:cNvSpPr/>
          <p:nvPr/>
        </p:nvSpPr>
        <p:spPr>
          <a:xfrm>
            <a:off x="0" y="0"/>
            <a:ext cx="12192000" cy="685800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AF2829E-6CF2-30F4-C6A5-4B50D2CE2C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5125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6936817-B0C9-7F38-2274-F440B2D7BAAC}"/>
              </a:ext>
            </a:extLst>
          </p:cNvPr>
          <p:cNvSpPr/>
          <p:nvPr/>
        </p:nvSpPr>
        <p:spPr>
          <a:xfrm>
            <a:off x="0" y="0"/>
            <a:ext cx="12192000" cy="685800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27E6F7C-9768-F0F7-C6C3-0FFD840F0C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5114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4665A72-A7D8-E4EB-DFBF-F686F57ACFDD}"/>
              </a:ext>
            </a:extLst>
          </p:cNvPr>
          <p:cNvSpPr/>
          <p:nvPr/>
        </p:nvSpPr>
        <p:spPr>
          <a:xfrm>
            <a:off x="0" y="0"/>
            <a:ext cx="12192000" cy="685800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EA7D6DE-8D81-7634-B4C6-DB313C52B4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7443" y="0"/>
            <a:ext cx="47371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406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267E9D5-91A5-6677-A7CB-6C341450D947}"/>
              </a:ext>
            </a:extLst>
          </p:cNvPr>
          <p:cNvSpPr/>
          <p:nvPr/>
        </p:nvSpPr>
        <p:spPr>
          <a:xfrm>
            <a:off x="0" y="0"/>
            <a:ext cx="12192000" cy="685800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11D9B56-6DAD-74BE-0A08-C0E9A7FE9D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7443" y="0"/>
            <a:ext cx="47371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6222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61A361E-36F7-9249-3B9D-88EB8F1990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320" y="3326674"/>
            <a:ext cx="10532870" cy="1753326"/>
          </a:xfrm>
        </p:spPr>
        <p:txBody>
          <a:bodyPr/>
          <a:lstStyle/>
          <a:p>
            <a:r>
              <a:rPr lang="fr-FR" dirty="0"/>
              <a:t>COLOR FRESH’</a:t>
            </a:r>
          </a:p>
        </p:txBody>
      </p:sp>
    </p:spTree>
    <p:extLst>
      <p:ext uri="{BB962C8B-B14F-4D97-AF65-F5344CB8AC3E}">
        <p14:creationId xmlns:p14="http://schemas.microsoft.com/office/powerpoint/2010/main" val="380476880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BB10287-7D6D-2EC4-00B2-69831E0BAD23}"/>
              </a:ext>
            </a:extLst>
          </p:cNvPr>
          <p:cNvSpPr/>
          <p:nvPr/>
        </p:nvSpPr>
        <p:spPr>
          <a:xfrm>
            <a:off x="0" y="0"/>
            <a:ext cx="12192000" cy="685800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E947146-58E4-D8F8-D0DA-337AEED128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7434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3FB5E06-CD28-F81D-A235-75EF36D7A33F}"/>
              </a:ext>
            </a:extLst>
          </p:cNvPr>
          <p:cNvSpPr/>
          <p:nvPr/>
        </p:nvSpPr>
        <p:spPr>
          <a:xfrm>
            <a:off x="0" y="0"/>
            <a:ext cx="12192000" cy="685800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texte, fruit, orange, nourriture&#10;&#10;Description générée automatiquement">
            <a:extLst>
              <a:ext uri="{FF2B5EF4-FFF2-40B4-BE49-F238E27FC236}">
                <a16:creationId xmlns:a16="http://schemas.microsoft.com/office/drawing/2014/main" id="{AFBFF5C1-4122-0910-6BEB-08F2489E2E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5695" y="728695"/>
            <a:ext cx="5400609" cy="5400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89932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7F4F846-D898-30D2-362E-BF8F94AA86D7}"/>
              </a:ext>
            </a:extLst>
          </p:cNvPr>
          <p:cNvSpPr/>
          <p:nvPr/>
        </p:nvSpPr>
        <p:spPr>
          <a:xfrm>
            <a:off x="0" y="0"/>
            <a:ext cx="12192000" cy="685800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fruit, Aliments naturels, orange, produits&#10;&#10;Description générée automatiquement">
            <a:extLst>
              <a:ext uri="{FF2B5EF4-FFF2-40B4-BE49-F238E27FC236}">
                <a16:creationId xmlns:a16="http://schemas.microsoft.com/office/drawing/2014/main" id="{23E98B97-48D4-5BCA-1D3F-065B916C3F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799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3467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8D9A16A-99F0-C434-1301-3286B782AB4E}"/>
              </a:ext>
            </a:extLst>
          </p:cNvPr>
          <p:cNvSpPr/>
          <p:nvPr/>
        </p:nvSpPr>
        <p:spPr>
          <a:xfrm>
            <a:off x="0" y="0"/>
            <a:ext cx="12192000" cy="685800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 descr="Une image contenant légume, oignon, Oignon rouge, produits&#10;&#10;Description générée automatiquement">
            <a:extLst>
              <a:ext uri="{FF2B5EF4-FFF2-40B4-BE49-F238E27FC236}">
                <a16:creationId xmlns:a16="http://schemas.microsoft.com/office/drawing/2014/main" id="{8D8CFE1D-8C45-06B6-9341-3940E04833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6114" y="-10886"/>
            <a:ext cx="6868885" cy="6868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66066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61A361E-36F7-9249-3B9D-88EB8F1990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320" y="3326674"/>
            <a:ext cx="10532870" cy="1753326"/>
          </a:xfrm>
        </p:spPr>
        <p:txBody>
          <a:bodyPr/>
          <a:lstStyle/>
          <a:p>
            <a:r>
              <a:rPr lang="fr-FR" dirty="0"/>
              <a:t>POP</a:t>
            </a:r>
          </a:p>
        </p:txBody>
      </p:sp>
    </p:spTree>
    <p:extLst>
      <p:ext uri="{BB962C8B-B14F-4D97-AF65-F5344CB8AC3E}">
        <p14:creationId xmlns:p14="http://schemas.microsoft.com/office/powerpoint/2010/main" val="37281813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26620A7-89AB-96D5-DD4B-95536F93105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DA20228-0A39-40C4-5012-A51AD7864BF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2978727" y="0"/>
            <a:ext cx="60487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540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BC3DFE5-4432-0464-81AB-6F80F61D9A83}"/>
              </a:ext>
            </a:extLst>
          </p:cNvPr>
          <p:cNvSpPr/>
          <p:nvPr/>
        </p:nvSpPr>
        <p:spPr>
          <a:xfrm>
            <a:off x="0" y="0"/>
            <a:ext cx="12192000" cy="685800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3B9F039-5A09-5972-F5B3-5C9F0F3B30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9069" y="0"/>
            <a:ext cx="451386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21062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C49EFC7-943A-1467-130A-9A263190A77A}"/>
              </a:ext>
            </a:extLst>
          </p:cNvPr>
          <p:cNvSpPr/>
          <p:nvPr/>
        </p:nvSpPr>
        <p:spPr>
          <a:xfrm>
            <a:off x="0" y="0"/>
            <a:ext cx="12192000" cy="685800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 descr="Une image contenant texte, menu, Snack, Restauration rapide&#10;&#10;Description générée automatiquement">
            <a:extLst>
              <a:ext uri="{FF2B5EF4-FFF2-40B4-BE49-F238E27FC236}">
                <a16:creationId xmlns:a16="http://schemas.microsoft.com/office/drawing/2014/main" id="{DD5C494C-A43B-6879-C055-E78122B5B8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90" y="728695"/>
            <a:ext cx="10801219" cy="5400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04658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CF458B3-1A32-7BC1-EDB7-E17401AE6D38}"/>
              </a:ext>
            </a:extLst>
          </p:cNvPr>
          <p:cNvSpPr/>
          <p:nvPr/>
        </p:nvSpPr>
        <p:spPr>
          <a:xfrm>
            <a:off x="0" y="0"/>
            <a:ext cx="12192000" cy="685800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2252D9E-359F-42E9-7A58-DE4C28A863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7443" y="0"/>
            <a:ext cx="47371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02929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57620AB-99BC-4F40-232D-BF2D15B95E29}"/>
              </a:ext>
            </a:extLst>
          </p:cNvPr>
          <p:cNvSpPr/>
          <p:nvPr/>
        </p:nvSpPr>
        <p:spPr>
          <a:xfrm>
            <a:off x="0" y="0"/>
            <a:ext cx="12192000" cy="685800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4BC539F-15FC-B19F-9DD0-107150EEFB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7443" y="0"/>
            <a:ext cx="47371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59963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57620AB-99BC-4F40-232D-BF2D15B95E29}"/>
              </a:ext>
            </a:extLst>
          </p:cNvPr>
          <p:cNvSpPr/>
          <p:nvPr/>
        </p:nvSpPr>
        <p:spPr>
          <a:xfrm>
            <a:off x="0" y="0"/>
            <a:ext cx="12192000" cy="685800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48872A3E-0D69-0899-DBF2-F4B70F7964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7980" y="4843033"/>
            <a:ext cx="2443728" cy="1686928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8E4F05F-0E3A-5613-9F9B-EF92B0F71B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7633" y="4362542"/>
            <a:ext cx="1492186" cy="2160264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E4FDD640-6893-FB70-6FF2-4CA1080A96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9373" y="4369696"/>
            <a:ext cx="1492187" cy="2160265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5A0EE0A8-7C1D-5017-06F9-5E907F59C7D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81438" y="4362542"/>
            <a:ext cx="1421863" cy="2160264"/>
          </a:xfrm>
          <a:prstGeom prst="rect">
            <a:avLst/>
          </a:prstGeom>
        </p:spPr>
      </p:pic>
      <p:pic>
        <p:nvPicPr>
          <p:cNvPr id="7" name="Image 6" descr="Une image contenant texte, menu, Snack, Restauration rapide&#10;&#10;Description générée automatiquement">
            <a:extLst>
              <a:ext uri="{FF2B5EF4-FFF2-40B4-BE49-F238E27FC236}">
                <a16:creationId xmlns:a16="http://schemas.microsoft.com/office/drawing/2014/main" id="{37046309-FEC8-BF05-5577-D858F5C13D2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7980" y="3462261"/>
            <a:ext cx="2443728" cy="1221864"/>
          </a:xfrm>
          <a:prstGeom prst="rect">
            <a:avLst/>
          </a:prstGeom>
        </p:spPr>
      </p:pic>
      <p:pic>
        <p:nvPicPr>
          <p:cNvPr id="8" name="Image 7" descr="Une image contenant légume, oignon, Oignon rouge, produits&#10;&#10;Description générée automatiquement">
            <a:extLst>
              <a:ext uri="{FF2B5EF4-FFF2-40B4-BE49-F238E27FC236}">
                <a16:creationId xmlns:a16="http://schemas.microsoft.com/office/drawing/2014/main" id="{2DF4B222-E777-6A58-B3DB-7B8AF3FB8CE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6782" y="1138129"/>
            <a:ext cx="1854926" cy="1854926"/>
          </a:xfrm>
          <a:prstGeom prst="rect">
            <a:avLst/>
          </a:prstGeom>
        </p:spPr>
      </p:pic>
      <p:pic>
        <p:nvPicPr>
          <p:cNvPr id="9" name="Image 8" descr="Une image contenant fruit, Aliments naturels, orange, produits&#10;&#10;Description générée automatiquement">
            <a:extLst>
              <a:ext uri="{FF2B5EF4-FFF2-40B4-BE49-F238E27FC236}">
                <a16:creationId xmlns:a16="http://schemas.microsoft.com/office/drawing/2014/main" id="{F1542C90-5779-295F-B24C-F778F9BF72E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4911" y="1138130"/>
            <a:ext cx="1854926" cy="185492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FE16C5C-5A10-7FCD-AD12-799B4FE8A15F}"/>
              </a:ext>
            </a:extLst>
          </p:cNvPr>
          <p:cNvSpPr/>
          <p:nvPr/>
        </p:nvSpPr>
        <p:spPr>
          <a:xfrm>
            <a:off x="4137708" y="3462261"/>
            <a:ext cx="3024905" cy="43107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POP</a:t>
            </a:r>
          </a:p>
        </p:txBody>
      </p:sp>
      <p:pic>
        <p:nvPicPr>
          <p:cNvPr id="11" name="Image 10" descr="Une image contenant texte, fruit, orange, nourriture&#10;&#10;Description générée automatiquement">
            <a:extLst>
              <a:ext uri="{FF2B5EF4-FFF2-40B4-BE49-F238E27FC236}">
                <a16:creationId xmlns:a16="http://schemas.microsoft.com/office/drawing/2014/main" id="{2E589BF2-555B-AB0B-3672-34DD392BFCE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5960" y="1138130"/>
            <a:ext cx="1854926" cy="185492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CB65D87A-CB92-69E6-A1D5-EA85ECB97D7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137708" y="1138129"/>
            <a:ext cx="1854926" cy="1854926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8F995F9-8AED-193D-7577-882A3DE797B3}"/>
              </a:ext>
            </a:extLst>
          </p:cNvPr>
          <p:cNvSpPr/>
          <p:nvPr/>
        </p:nvSpPr>
        <p:spPr>
          <a:xfrm>
            <a:off x="4137707" y="374291"/>
            <a:ext cx="3024905" cy="43107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Gourmand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D65D31E-B255-BD9D-A409-703376BC9BD9}"/>
              </a:ext>
            </a:extLst>
          </p:cNvPr>
          <p:cNvSpPr/>
          <p:nvPr/>
        </p:nvSpPr>
        <p:spPr>
          <a:xfrm>
            <a:off x="223204" y="867097"/>
            <a:ext cx="3024905" cy="43107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Illustratif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360B3BBF-BD70-B761-F33C-3AE464075BD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884632" y="3533674"/>
            <a:ext cx="1492187" cy="2160264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3C4CA0F8-991E-9E1F-5388-D0DEA243281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08364" y="3533672"/>
            <a:ext cx="1492187" cy="2160265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6EC783AE-E329-8999-828D-FCB80FB220B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23204" y="1630935"/>
            <a:ext cx="1477347" cy="1477347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F044B8A4-F5DC-6F63-D7A8-55BDF795919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826971" y="1630934"/>
            <a:ext cx="1477347" cy="1477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4571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26620A7-89AB-96D5-DD4B-95536F93105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 descr="Une image contenant texte, nourriture&#10;&#10;Description générée automatiquement">
            <a:extLst>
              <a:ext uri="{FF2B5EF4-FFF2-40B4-BE49-F238E27FC236}">
                <a16:creationId xmlns:a16="http://schemas.microsoft.com/office/drawing/2014/main" id="{6DA20228-0A39-40C4-5012-A51AD7864B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" y="0"/>
            <a:ext cx="120975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5333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26620A7-89AB-96D5-DD4B-95536F93105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 descr="Une image contenant texte, fruit, nourriture, raisin&#10;&#10;Description générée automatiquement">
            <a:extLst>
              <a:ext uri="{FF2B5EF4-FFF2-40B4-BE49-F238E27FC236}">
                <a16:creationId xmlns:a16="http://schemas.microsoft.com/office/drawing/2014/main" id="{3E148A3B-00FD-40DF-530B-1DF5D9EEC59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3067388" y="0"/>
            <a:ext cx="60487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1485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26620A7-89AB-96D5-DD4B-95536F93105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 descr="Une image contenant texte, fruit, nourriture, raisin&#10;&#10;Description générée automatiquement">
            <a:extLst>
              <a:ext uri="{FF2B5EF4-FFF2-40B4-BE49-F238E27FC236}">
                <a16:creationId xmlns:a16="http://schemas.microsoft.com/office/drawing/2014/main" id="{EB390BAD-7028-C0CA-D440-AA361E412F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" y="0"/>
            <a:ext cx="120975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9870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26620A7-89AB-96D5-DD4B-95536F93105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 descr="Une image contenant texte, nourriture&#10;&#10;Description générée automatiquement">
            <a:extLst>
              <a:ext uri="{FF2B5EF4-FFF2-40B4-BE49-F238E27FC236}">
                <a16:creationId xmlns:a16="http://schemas.microsoft.com/office/drawing/2014/main" id="{90B17BA7-A6E5-4598-1F12-63248A311A3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3067388" y="0"/>
            <a:ext cx="60487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1362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26620A7-89AB-96D5-DD4B-95536F93105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 descr="Une image contenant texte, nourriture&#10;&#10;Description générée automatiquement">
            <a:extLst>
              <a:ext uri="{FF2B5EF4-FFF2-40B4-BE49-F238E27FC236}">
                <a16:creationId xmlns:a16="http://schemas.microsoft.com/office/drawing/2014/main" id="{4D1E03BA-C9A1-EFB9-E2D4-210AEA3E15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" y="0"/>
            <a:ext cx="120975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875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26620A7-89AB-96D5-DD4B-95536F93105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 descr="Une image contenant texte, menu, Groupe d’aliments, Snack&#10;&#10;Description générée automatiquement">
            <a:extLst>
              <a:ext uri="{FF2B5EF4-FFF2-40B4-BE49-F238E27FC236}">
                <a16:creationId xmlns:a16="http://schemas.microsoft.com/office/drawing/2014/main" id="{5096BC78-7AEF-F0B6-A9BD-F1AC5FAC35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25" y="0"/>
            <a:ext cx="121029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021305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LNB">
  <a:themeElements>
    <a:clrScheme name="Le nouveau belier">
      <a:dk1>
        <a:srgbClr val="2E2E2E"/>
      </a:dk1>
      <a:lt1>
        <a:srgbClr val="FFFFFF"/>
      </a:lt1>
      <a:dk2>
        <a:srgbClr val="9C896A"/>
      </a:dk2>
      <a:lt2>
        <a:srgbClr val="EDE7E3"/>
      </a:lt2>
      <a:accent1>
        <a:srgbClr val="D8117D"/>
      </a:accent1>
      <a:accent2>
        <a:srgbClr val="FCE828"/>
      </a:accent2>
      <a:accent3>
        <a:srgbClr val="D5D5D5"/>
      </a:accent3>
      <a:accent4>
        <a:srgbClr val="00D06C"/>
      </a:accent4>
      <a:accent5>
        <a:srgbClr val="FD8000"/>
      </a:accent5>
      <a:accent6>
        <a:srgbClr val="B700F2"/>
      </a:accent6>
      <a:hlink>
        <a:srgbClr val="D8117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NB_Presentation_template" id="{93AE758A-9B99-3E4F-8DEB-DD88F90A7A3B}" vid="{8BA648CC-0D2E-AA45-B39D-36E46C307F08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LNB_MATCH_point_hebdo_1804</Template>
  <TotalTime>465</TotalTime>
  <Words>17</Words>
  <Application>Microsoft Office PowerPoint</Application>
  <PresentationFormat>Grand écran</PresentationFormat>
  <Paragraphs>10</Paragraphs>
  <Slides>34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34</vt:i4>
      </vt:variant>
    </vt:vector>
  </HeadingPairs>
  <TitlesOfParts>
    <vt:vector size="42" baseType="lpstr">
      <vt:lpstr>Arial</vt:lpstr>
      <vt:lpstr>Calibri</vt:lpstr>
      <vt:lpstr>Georgia</vt:lpstr>
      <vt:lpstr>Playfair Display</vt:lpstr>
      <vt:lpstr>Police système Courant</vt:lpstr>
      <vt:lpstr>Tahoma</vt:lpstr>
      <vt:lpstr>Wingdings</vt:lpstr>
      <vt:lpstr>1_Thème LNB</vt:lpstr>
      <vt:lpstr>POINT 22.11 </vt:lpstr>
      <vt:lpstr>Digest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Digest maximatch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Carte de voeux</vt:lpstr>
      <vt:lpstr>ILLUSTRATIVE</vt:lpstr>
      <vt:lpstr>Présentation PowerPoint</vt:lpstr>
      <vt:lpstr>Présentation PowerPoint</vt:lpstr>
      <vt:lpstr>Présentation PowerPoint</vt:lpstr>
      <vt:lpstr>Présentation PowerPoint</vt:lpstr>
      <vt:lpstr>COLOR FRESH’</vt:lpstr>
      <vt:lpstr>Présentation PowerPoint</vt:lpstr>
      <vt:lpstr>Présentation PowerPoint</vt:lpstr>
      <vt:lpstr>Présentation PowerPoint</vt:lpstr>
      <vt:lpstr>Présentation PowerPoint</vt:lpstr>
      <vt:lpstr>POP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LNB x MATCH</dc:title>
  <dc:subject/>
  <dc:creator>Emilie Proteau</dc:creator>
  <cp:keywords/>
  <dc:description/>
  <cp:lastModifiedBy>Antoine Jubert</cp:lastModifiedBy>
  <cp:revision>85</cp:revision>
  <cp:lastPrinted>2022-07-05T07:32:58Z</cp:lastPrinted>
  <dcterms:created xsi:type="dcterms:W3CDTF">2023-04-17T13:19:25Z</dcterms:created>
  <dcterms:modified xsi:type="dcterms:W3CDTF">2023-11-22T07:33:40Z</dcterms:modified>
  <cp:category/>
</cp:coreProperties>
</file>