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7"/>
  </p:notesMasterIdLst>
  <p:sldIdLst>
    <p:sldId id="257" r:id="rId2"/>
    <p:sldId id="662" r:id="rId3"/>
    <p:sldId id="2147479643" r:id="rId4"/>
    <p:sldId id="663" r:id="rId5"/>
    <p:sldId id="2147479644" r:id="rId6"/>
    <p:sldId id="2147479641" r:id="rId7"/>
    <p:sldId id="2147479642" r:id="rId8"/>
    <p:sldId id="2147479645" r:id="rId9"/>
    <p:sldId id="2147479646" r:id="rId10"/>
    <p:sldId id="2147479647" r:id="rId11"/>
    <p:sldId id="2147479648" r:id="rId12"/>
    <p:sldId id="2147479649" r:id="rId13"/>
    <p:sldId id="2147479655" r:id="rId14"/>
    <p:sldId id="2147479654" r:id="rId15"/>
    <p:sldId id="2147479650" r:id="rId16"/>
    <p:sldId id="2147479652" r:id="rId17"/>
    <p:sldId id="2147479651" r:id="rId18"/>
    <p:sldId id="666" r:id="rId19"/>
    <p:sldId id="2147479659" r:id="rId20"/>
    <p:sldId id="685" r:id="rId21"/>
    <p:sldId id="694" r:id="rId22"/>
    <p:sldId id="691" r:id="rId23"/>
    <p:sldId id="692" r:id="rId24"/>
    <p:sldId id="2147479658" r:id="rId25"/>
    <p:sldId id="693" r:id="rId26"/>
    <p:sldId id="686" r:id="rId27"/>
    <p:sldId id="695" r:id="rId28"/>
    <p:sldId id="687" r:id="rId29"/>
    <p:sldId id="2147479660" r:id="rId30"/>
    <p:sldId id="684" r:id="rId31"/>
    <p:sldId id="696" r:id="rId32"/>
    <p:sldId id="697" r:id="rId33"/>
    <p:sldId id="698" r:id="rId34"/>
    <p:sldId id="2147479661" r:id="rId35"/>
    <p:sldId id="2147479657" r:id="rId36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FFFFF"/>
    <a:srgbClr val="EDE8E3"/>
    <a:srgbClr val="FBEC13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22/11/2023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8.png"/><Relationship Id="rId3" Type="http://schemas.openxmlformats.org/officeDocument/2006/relationships/image" Target="../media/image45.png"/><Relationship Id="rId7" Type="http://schemas.microsoft.com/office/2007/relationships/hdphoto" Target="../media/hdphoto3.wdp"/><Relationship Id="rId12" Type="http://schemas.microsoft.com/office/2007/relationships/hdphoto" Target="../media/hdphoto1.wdp"/><Relationship Id="rId17" Type="http://schemas.openxmlformats.org/officeDocument/2006/relationships/image" Target="../media/image35.png"/><Relationship Id="rId2" Type="http://schemas.openxmlformats.org/officeDocument/2006/relationships/image" Target="../media/image46.emf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3.png"/><Relationship Id="rId11" Type="http://schemas.openxmlformats.org/officeDocument/2006/relationships/image" Target="../media/image39.png"/><Relationship Id="rId5" Type="http://schemas.openxmlformats.org/officeDocument/2006/relationships/image" Target="../media/image42.png"/><Relationship Id="rId15" Type="http://schemas.openxmlformats.org/officeDocument/2006/relationships/image" Target="../media/image36.png"/><Relationship Id="rId10" Type="http://schemas.microsoft.com/office/2007/relationships/hdphoto" Target="../media/hdphoto2.wdp"/><Relationship Id="rId4" Type="http://schemas.openxmlformats.org/officeDocument/2006/relationships/image" Target="../media/image44.png"/><Relationship Id="rId9" Type="http://schemas.openxmlformats.org/officeDocument/2006/relationships/image" Target="../media/image40.png"/><Relationship Id="rId1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POINT 22.11</a:t>
            </a:r>
            <a:br>
              <a:rPr lang="fr-FR" dirty="0">
                <a:latin typeface="Playfair Display" panose="00000500000000000000" pitchFamily="2" charset="0"/>
              </a:rPr>
            </a:b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Snack, Groupe d’aliments, repas&#10;&#10;Description générée automatiquement">
            <a:extLst>
              <a:ext uri="{FF2B5EF4-FFF2-40B4-BE49-F238E27FC236}">
                <a16:creationId xmlns:a16="http://schemas.microsoft.com/office/drawing/2014/main" id="{5955F590-757C-20DC-852E-1D27EE877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39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capture d’écran, nourriture&#10;&#10;Description générée automatiquement">
            <a:extLst>
              <a:ext uri="{FF2B5EF4-FFF2-40B4-BE49-F238E27FC236}">
                <a16:creationId xmlns:a16="http://schemas.microsoft.com/office/drawing/2014/main" id="{F2A2135D-EE4F-6AA1-0CA3-DF9D8289B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0" y="0"/>
            <a:ext cx="12104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34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Digest </a:t>
            </a:r>
            <a:r>
              <a:rPr lang="fr-FR" dirty="0" err="1"/>
              <a:t>maximatch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9739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Restauration rapide, Snack, hamburger&#10;&#10;Description générée automatiquement">
            <a:extLst>
              <a:ext uri="{FF2B5EF4-FFF2-40B4-BE49-F238E27FC236}">
                <a16:creationId xmlns:a16="http://schemas.microsoft.com/office/drawing/2014/main" id="{FBE82BAA-99CF-96CB-F348-34E1AB4C8F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6"/>
          <a:stretch/>
        </p:blipFill>
        <p:spPr>
          <a:xfrm>
            <a:off x="3062316" y="0"/>
            <a:ext cx="60588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88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Restauration rapide, Snack, hamburger&#10;&#10;Description générée automatiquement">
            <a:extLst>
              <a:ext uri="{FF2B5EF4-FFF2-40B4-BE49-F238E27FC236}">
                <a16:creationId xmlns:a16="http://schemas.microsoft.com/office/drawing/2014/main" id="{FBE82BAA-99CF-96CB-F348-34E1AB4C8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022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56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Groupe d’aliments, menu, nourriture&#10;&#10;Description générée automatiquement">
            <a:extLst>
              <a:ext uri="{FF2B5EF4-FFF2-40B4-BE49-F238E27FC236}">
                <a16:creationId xmlns:a16="http://schemas.microsoft.com/office/drawing/2014/main" id="{1B295FC9-4D90-89FD-389C-07508927B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5" y="0"/>
            <a:ext cx="12103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81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83F174-63D2-B6F6-43F7-235137425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" y="0"/>
            <a:ext cx="12101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3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affiche&#10;&#10;Description générée automatiquement">
            <a:extLst>
              <a:ext uri="{FF2B5EF4-FFF2-40B4-BE49-F238E27FC236}">
                <a16:creationId xmlns:a16="http://schemas.microsoft.com/office/drawing/2014/main" id="{B703191B-FDF2-9254-F781-6B736ABC4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3" y="0"/>
            <a:ext cx="121035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68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CD51FA-28D2-4BB2-5D01-A799A0C2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Carte de </a:t>
            </a:r>
            <a:r>
              <a:rPr lang="fr-FR" dirty="0" err="1"/>
              <a:t>voeux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5886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A361E-36F7-9249-3B9D-88EB8F19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3326674"/>
            <a:ext cx="10532870" cy="1753326"/>
          </a:xfrm>
        </p:spPr>
        <p:txBody>
          <a:bodyPr/>
          <a:lstStyle/>
          <a:p>
            <a:r>
              <a:rPr lang="fr-FR" dirty="0"/>
              <a:t>ILLUSTRATIVE</a:t>
            </a:r>
          </a:p>
        </p:txBody>
      </p:sp>
    </p:spTree>
    <p:extLst>
      <p:ext uri="{BB962C8B-B14F-4D97-AF65-F5344CB8AC3E}">
        <p14:creationId xmlns:p14="http://schemas.microsoft.com/office/powerpoint/2010/main" val="4125617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00A356-1720-FDDC-B6C6-E4D0A0F5B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Digest</a:t>
            </a:r>
          </a:p>
        </p:txBody>
      </p:sp>
    </p:spTree>
    <p:extLst>
      <p:ext uri="{BB962C8B-B14F-4D97-AF65-F5344CB8AC3E}">
        <p14:creationId xmlns:p14="http://schemas.microsoft.com/office/powerpoint/2010/main" val="3616003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0CA3EB-953D-0020-087D-F3DC23834E1E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AF2829E-6CF2-30F4-C6A5-4B50D2CE2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12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936817-B0C9-7F38-2274-F440B2D7BAAC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27E6F7C-9768-F0F7-C6C3-0FFD840F0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11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665A72-A7D8-E4EB-DFBF-F686F57ACFDD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7D6DE-8D81-7634-B4C6-DB313C52B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0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267E9D5-91A5-6677-A7CB-6C341450D947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11D9B56-6DAD-74BE-0A08-C0E9A7FE9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622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A361E-36F7-9249-3B9D-88EB8F19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3326674"/>
            <a:ext cx="10532870" cy="1753326"/>
          </a:xfrm>
        </p:spPr>
        <p:txBody>
          <a:bodyPr/>
          <a:lstStyle/>
          <a:p>
            <a:r>
              <a:rPr lang="fr-FR" dirty="0"/>
              <a:t>COLOR FRESH’</a:t>
            </a:r>
          </a:p>
        </p:txBody>
      </p:sp>
    </p:spTree>
    <p:extLst>
      <p:ext uri="{BB962C8B-B14F-4D97-AF65-F5344CB8AC3E}">
        <p14:creationId xmlns:p14="http://schemas.microsoft.com/office/powerpoint/2010/main" val="3804768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B10287-7D6D-2EC4-00B2-69831E0BAD2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E947146-58E4-D8F8-D0DA-337AEED12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43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FB5E06-CD28-F81D-A235-75EF36D7A33F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fruit, orange, nourriture&#10;&#10;Description générée automatiquement">
            <a:extLst>
              <a:ext uri="{FF2B5EF4-FFF2-40B4-BE49-F238E27FC236}">
                <a16:creationId xmlns:a16="http://schemas.microsoft.com/office/drawing/2014/main" id="{AFBFF5C1-4122-0910-6BEB-08F2489E2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95" y="728695"/>
            <a:ext cx="5400609" cy="540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993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F4F846-D898-30D2-362E-BF8F94AA86D7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fruit, Aliments naturels, orange, produits&#10;&#10;Description générée automatiquement">
            <a:extLst>
              <a:ext uri="{FF2B5EF4-FFF2-40B4-BE49-F238E27FC236}">
                <a16:creationId xmlns:a16="http://schemas.microsoft.com/office/drawing/2014/main" id="{23E98B97-48D4-5BCA-1D3F-065B916C3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7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46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8D9A16A-99F0-C434-1301-3286B782AB4E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légume, oignon, Oignon rouge, produits&#10;&#10;Description générée automatiquement">
            <a:extLst>
              <a:ext uri="{FF2B5EF4-FFF2-40B4-BE49-F238E27FC236}">
                <a16:creationId xmlns:a16="http://schemas.microsoft.com/office/drawing/2014/main" id="{8D8CFE1D-8C45-06B6-9341-3940E0483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114" y="-10886"/>
            <a:ext cx="6868885" cy="686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606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1A361E-36F7-9249-3B9D-88EB8F19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3326674"/>
            <a:ext cx="10532870" cy="1753326"/>
          </a:xfrm>
        </p:spPr>
        <p:txBody>
          <a:bodyPr/>
          <a:lstStyle/>
          <a:p>
            <a:r>
              <a:rPr lang="fr-FR" dirty="0"/>
              <a:t>POP</a:t>
            </a:r>
          </a:p>
        </p:txBody>
      </p:sp>
    </p:spTree>
    <p:extLst>
      <p:ext uri="{BB962C8B-B14F-4D97-AF65-F5344CB8AC3E}">
        <p14:creationId xmlns:p14="http://schemas.microsoft.com/office/powerpoint/2010/main" val="3728181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A20228-0A39-40C4-5012-A51AD7864B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978727" y="0"/>
            <a:ext cx="604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4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BC3DFE5-4432-0464-81AB-6F80F61D9A8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B9F039-5A09-5972-F5B3-5C9F0F3B3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069" y="0"/>
            <a:ext cx="4513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10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49EFC7-943A-1467-130A-9A263190A77A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menu, Snack, Restauration rapide&#10;&#10;Description générée automatiquement">
            <a:extLst>
              <a:ext uri="{FF2B5EF4-FFF2-40B4-BE49-F238E27FC236}">
                <a16:creationId xmlns:a16="http://schemas.microsoft.com/office/drawing/2014/main" id="{DD5C494C-A43B-6879-C055-E78122B5B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0" y="728695"/>
            <a:ext cx="10801219" cy="540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46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F458B3-1A32-7BC1-EDB7-E17401AE6D38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2252D9E-359F-42E9-7A58-DE4C28A86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292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620AB-99BC-4F40-232D-BF2D15B95E2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BC539F-15FC-B19F-9DD0-107150EEF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43" y="0"/>
            <a:ext cx="47371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99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620AB-99BC-4F40-232D-BF2D15B95E2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502398B-B907-6487-A44D-A622E737F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771" y="905277"/>
            <a:ext cx="6714309" cy="463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65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7620AB-99BC-4F40-232D-BF2D15B95E2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8872A3E-0D69-0899-DBF2-F4B70F796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980" y="4843033"/>
            <a:ext cx="2443728" cy="168692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8E4F05F-0E3A-5613-9F9B-EF92B0F7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633" y="4362542"/>
            <a:ext cx="1492186" cy="216026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4FDD640-6893-FB70-6FF2-4CA1080A96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373" y="4369696"/>
            <a:ext cx="1492187" cy="216026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A0EE0A8-7C1D-5017-06F9-5E907F59C7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1438" y="4362542"/>
            <a:ext cx="1421863" cy="2160264"/>
          </a:xfrm>
          <a:prstGeom prst="rect">
            <a:avLst/>
          </a:prstGeom>
        </p:spPr>
      </p:pic>
      <p:pic>
        <p:nvPicPr>
          <p:cNvPr id="7" name="Image 6" descr="Une image contenant texte, menu, Snack, Restauration rapide&#10;&#10;Description générée automatiquement">
            <a:extLst>
              <a:ext uri="{FF2B5EF4-FFF2-40B4-BE49-F238E27FC236}">
                <a16:creationId xmlns:a16="http://schemas.microsoft.com/office/drawing/2014/main" id="{37046309-FEC8-BF05-5577-D858F5C13D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980" y="3462261"/>
            <a:ext cx="2443728" cy="1221864"/>
          </a:xfrm>
          <a:prstGeom prst="rect">
            <a:avLst/>
          </a:prstGeom>
        </p:spPr>
      </p:pic>
      <p:pic>
        <p:nvPicPr>
          <p:cNvPr id="8" name="Image 7" descr="Une image contenant légume, oignon, Oignon rouge, produits&#10;&#10;Description générée automatiquement">
            <a:extLst>
              <a:ext uri="{FF2B5EF4-FFF2-40B4-BE49-F238E27FC236}">
                <a16:creationId xmlns:a16="http://schemas.microsoft.com/office/drawing/2014/main" id="{2DF4B222-E777-6A58-B3DB-7B8AF3FB8C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782" y="1138129"/>
            <a:ext cx="1854926" cy="1854926"/>
          </a:xfrm>
          <a:prstGeom prst="rect">
            <a:avLst/>
          </a:prstGeom>
        </p:spPr>
      </p:pic>
      <p:pic>
        <p:nvPicPr>
          <p:cNvPr id="9" name="Image 8" descr="Une image contenant fruit, Aliments naturels, orange, produits&#10;&#10;Description générée automatiquement">
            <a:extLst>
              <a:ext uri="{FF2B5EF4-FFF2-40B4-BE49-F238E27FC236}">
                <a16:creationId xmlns:a16="http://schemas.microsoft.com/office/drawing/2014/main" id="{F1542C90-5779-295F-B24C-F778F9BF72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11" y="1138130"/>
            <a:ext cx="1854926" cy="185492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FE16C5C-5A10-7FCD-AD12-799B4FE8A15F}"/>
              </a:ext>
            </a:extLst>
          </p:cNvPr>
          <p:cNvSpPr/>
          <p:nvPr/>
        </p:nvSpPr>
        <p:spPr>
          <a:xfrm>
            <a:off x="4137708" y="3462261"/>
            <a:ext cx="3024905" cy="431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POP</a:t>
            </a:r>
          </a:p>
        </p:txBody>
      </p:sp>
      <p:pic>
        <p:nvPicPr>
          <p:cNvPr id="11" name="Image 10" descr="Une image contenant texte, fruit, orange, nourriture&#10;&#10;Description générée automatiquement">
            <a:extLst>
              <a:ext uri="{FF2B5EF4-FFF2-40B4-BE49-F238E27FC236}">
                <a16:creationId xmlns:a16="http://schemas.microsoft.com/office/drawing/2014/main" id="{2E589BF2-555B-AB0B-3672-34DD392BFC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960" y="1138130"/>
            <a:ext cx="1854926" cy="185492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B65D87A-CB92-69E6-A1D5-EA85ECB97D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37708" y="1138129"/>
            <a:ext cx="1854926" cy="18549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F995F9-8AED-193D-7577-882A3DE797B3}"/>
              </a:ext>
            </a:extLst>
          </p:cNvPr>
          <p:cNvSpPr/>
          <p:nvPr/>
        </p:nvSpPr>
        <p:spPr>
          <a:xfrm>
            <a:off x="4137707" y="374291"/>
            <a:ext cx="3024905" cy="431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Gourmand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65D31E-B255-BD9D-A409-703376BC9BD9}"/>
              </a:ext>
            </a:extLst>
          </p:cNvPr>
          <p:cNvSpPr/>
          <p:nvPr/>
        </p:nvSpPr>
        <p:spPr>
          <a:xfrm>
            <a:off x="223204" y="867097"/>
            <a:ext cx="3024905" cy="4310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Illustratif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60B3BBF-BD70-B761-F33C-3AE464075BD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84632" y="3533674"/>
            <a:ext cx="1492187" cy="216026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C4CA0F8-991E-9E1F-5388-D0DEA243281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8364" y="3533672"/>
            <a:ext cx="1492187" cy="216026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EC783AE-E329-8999-828D-FCB80FB220B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3204" y="1630935"/>
            <a:ext cx="1477347" cy="147734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044B8A4-F5DC-6F63-D7A8-55BDF795919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26971" y="1630934"/>
            <a:ext cx="1477347" cy="147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57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6DA20228-0A39-40C4-5012-A51AD7864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533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fruit, nourriture, raisin&#10;&#10;Description générée automatiquement">
            <a:extLst>
              <a:ext uri="{FF2B5EF4-FFF2-40B4-BE49-F238E27FC236}">
                <a16:creationId xmlns:a16="http://schemas.microsoft.com/office/drawing/2014/main" id="{3E148A3B-00FD-40DF-530B-1DF5D9EEC5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067388" y="0"/>
            <a:ext cx="604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48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fruit, nourriture, raisin&#10;&#10;Description générée automatiquement">
            <a:extLst>
              <a:ext uri="{FF2B5EF4-FFF2-40B4-BE49-F238E27FC236}">
                <a16:creationId xmlns:a16="http://schemas.microsoft.com/office/drawing/2014/main" id="{EB390BAD-7028-C0CA-D440-AA361E412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87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90B17BA7-A6E5-4598-1F12-63248A311A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3067388" y="0"/>
            <a:ext cx="6048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36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4D1E03BA-C9A1-EFB9-E2D4-210AEA3E1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" y="0"/>
            <a:ext cx="12097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87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26620A7-89AB-96D5-DD4B-95536F9310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menu, Groupe d’aliments, Snack&#10;&#10;Description générée automatiquement">
            <a:extLst>
              <a:ext uri="{FF2B5EF4-FFF2-40B4-BE49-F238E27FC236}">
                <a16:creationId xmlns:a16="http://schemas.microsoft.com/office/drawing/2014/main" id="{5096BC78-7AEF-F0B6-A9BD-F1AC5FAC3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5" y="0"/>
            <a:ext cx="12102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2130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673</TotalTime>
  <Words>17</Words>
  <Application>Microsoft Office PowerPoint</Application>
  <PresentationFormat>Grand écran</PresentationFormat>
  <Paragraphs>10</Paragraphs>
  <Slides>35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43" baseType="lpstr">
      <vt:lpstr>Arial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POINT 22.11 </vt:lpstr>
      <vt:lpstr>Digest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Digest maximatch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Carte de voeux</vt:lpstr>
      <vt:lpstr>ILLUSTRATIVE</vt:lpstr>
      <vt:lpstr>Présentation PowerPoint</vt:lpstr>
      <vt:lpstr>Présentation PowerPoint</vt:lpstr>
      <vt:lpstr>Présentation PowerPoint</vt:lpstr>
      <vt:lpstr>Présentation PowerPoint</vt:lpstr>
      <vt:lpstr>COLOR FRESH’</vt:lpstr>
      <vt:lpstr>Présentation PowerPoint</vt:lpstr>
      <vt:lpstr>Présentation PowerPoint</vt:lpstr>
      <vt:lpstr>Présentation PowerPoint</vt:lpstr>
      <vt:lpstr>Présentation PowerPoint</vt:lpstr>
      <vt:lpstr>POP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86</cp:revision>
  <cp:lastPrinted>2022-07-05T07:32:58Z</cp:lastPrinted>
  <dcterms:created xsi:type="dcterms:W3CDTF">2023-04-17T13:19:25Z</dcterms:created>
  <dcterms:modified xsi:type="dcterms:W3CDTF">2023-11-22T13:32:41Z</dcterms:modified>
  <cp:category/>
</cp:coreProperties>
</file>