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3"/>
  </p:notesMasterIdLst>
  <p:sldIdLst>
    <p:sldId id="257" r:id="rId2"/>
    <p:sldId id="2147479848" r:id="rId3"/>
    <p:sldId id="2147479860" r:id="rId4"/>
    <p:sldId id="2147479861" r:id="rId5"/>
    <p:sldId id="2147479867" r:id="rId6"/>
    <p:sldId id="2147479853" r:id="rId7"/>
    <p:sldId id="2147479863" r:id="rId8"/>
    <p:sldId id="2147479864" r:id="rId9"/>
    <p:sldId id="2147479862" r:id="rId10"/>
    <p:sldId id="2147479865" r:id="rId11"/>
    <p:sldId id="2147479866" r:id="rId12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BEC13"/>
    <a:srgbClr val="D9117E"/>
    <a:srgbClr val="FFFFFF"/>
    <a:srgbClr val="EDE8E3"/>
    <a:srgbClr val="A27F4A"/>
    <a:srgbClr val="DAA478"/>
    <a:srgbClr val="237756"/>
    <a:srgbClr val="6F8E30"/>
    <a:srgbClr val="4E6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706" autoAdjust="0"/>
  </p:normalViewPr>
  <p:slideViewPr>
    <p:cSldViewPr snapToGrid="0">
      <p:cViewPr varScale="1">
        <p:scale>
          <a:sx n="88" d="100"/>
          <a:sy n="88" d="100"/>
        </p:scale>
        <p:origin x="374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16/10/2024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483A86AE-F3FA-46B3-0D66-A3BA269DA5B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3108960" y="2943498"/>
            <a:ext cx="5778181" cy="3687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662DD9F-1E84-F9D9-BC9B-C141C28362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6" y="1883330"/>
            <a:ext cx="11591925" cy="893036"/>
          </a:xfrm>
        </p:spPr>
        <p:txBody>
          <a:bodyPr/>
          <a:lstStyle/>
          <a:p>
            <a:r>
              <a:rPr kumimoji="0" lang="fr-FR" sz="6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layfair Display" panose="00000500000000000000" pitchFamily="2" charset="0"/>
                <a:ea typeface="+mj-ea"/>
                <a:cs typeface="+mj-cs"/>
              </a:rPr>
              <a:t>Site traiteur</a:t>
            </a:r>
            <a:endParaRPr lang="fr-FR" dirty="0"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148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4CD84F-2692-088F-F380-5F0381B6FC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B0D754E-D924-59A4-F3A8-F954DB0C2A0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3339B8A-3A8B-DB09-C3AE-61EDB7688A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208" y="0"/>
            <a:ext cx="96975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6392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A57F29-D900-98F6-F8AC-D0F3D0E54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416EAE9-3721-FB8C-127A-D110D33CE4E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0AC38D1-72D5-DA7A-BA55-4253E9E43D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7403" y="797528"/>
            <a:ext cx="3948631" cy="526294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D237E1C-2BE1-8462-0FAF-63AB1C42A8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6034" y="797528"/>
            <a:ext cx="3948630" cy="5262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268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0A844E52-673C-24AF-5C43-D258685536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0038" y="883006"/>
            <a:ext cx="11591924" cy="386916"/>
          </a:xfrm>
        </p:spPr>
        <p:txBody>
          <a:bodyPr/>
          <a:lstStyle/>
          <a:p>
            <a:pPr algn="l"/>
            <a:r>
              <a:rPr lang="fr-FR" dirty="0"/>
              <a:t>Communication site traiteur </a:t>
            </a:r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3870C2D9-4D7B-2C15-13DF-1F01FFB5CD09}"/>
              </a:ext>
            </a:extLst>
          </p:cNvPr>
          <p:cNvSpPr txBox="1">
            <a:spLocks/>
          </p:cNvSpPr>
          <p:nvPr/>
        </p:nvSpPr>
        <p:spPr bwMode="auto">
          <a:xfrm>
            <a:off x="400522" y="1800154"/>
            <a:ext cx="11591925" cy="529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6600" b="1" i="0" kern="1200" cap="none" baseline="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800" dirty="0"/>
              <a:t>Objectifs principaux &amp; enjeux</a:t>
            </a:r>
          </a:p>
          <a:p>
            <a:pPr algn="l"/>
            <a:br>
              <a:rPr lang="fr-FR" sz="1800" dirty="0">
                <a:latin typeface="Tahoma" panose="020B0604030504040204" pitchFamily="34" charset="0"/>
              </a:rPr>
            </a:br>
            <a:r>
              <a:rPr lang="fr-FR" sz="2400" b="0" dirty="0">
                <a:latin typeface="Tahoma" panose="020B0604030504040204" pitchFamily="34" charset="0"/>
              </a:rPr>
              <a:t>&gt;</a:t>
            </a:r>
            <a:r>
              <a:rPr lang="fr-FR" sz="2400" dirty="0">
                <a:latin typeface="Tahoma" panose="020B0604030504040204" pitchFamily="34" charset="0"/>
              </a:rPr>
              <a:t> </a:t>
            </a:r>
            <a:r>
              <a:rPr lang="fr-FR" sz="2400" b="0" dirty="0">
                <a:latin typeface="Tahoma" panose="020B0604030504040204" pitchFamily="34" charset="0"/>
              </a:rPr>
              <a:t>Accroître la notoriété du service traiteur </a:t>
            </a:r>
          </a:p>
          <a:p>
            <a:pPr algn="l"/>
            <a:br>
              <a:rPr lang="fr-FR" sz="2400" b="0" dirty="0">
                <a:latin typeface="Tahoma" panose="020B0604030504040204" pitchFamily="34" charset="0"/>
              </a:rPr>
            </a:br>
            <a:r>
              <a:rPr lang="fr-FR" sz="2400" b="0" dirty="0">
                <a:latin typeface="Tahoma" panose="020B0604030504040204" pitchFamily="34" charset="0"/>
              </a:rPr>
              <a:t>&gt; Présenter une offre traiteur accessible et renforcer l’expertise de Match sur le frais, le ‘fait maison’, les pros</a:t>
            </a:r>
          </a:p>
          <a:p>
            <a:pPr algn="l"/>
            <a:br>
              <a:rPr lang="fr-FR" sz="2400" b="0" dirty="0">
                <a:latin typeface="Tahoma" panose="020B0604030504040204" pitchFamily="34" charset="0"/>
              </a:rPr>
            </a:br>
            <a:r>
              <a:rPr lang="fr-FR" sz="2400" b="0" dirty="0">
                <a:latin typeface="Tahoma" panose="020B0604030504040204" pitchFamily="34" charset="0"/>
              </a:rPr>
              <a:t>&gt; Toucher une double cible : pro et particuliers </a:t>
            </a:r>
          </a:p>
          <a:p>
            <a:pPr algn="l"/>
            <a:r>
              <a:rPr lang="fr-FR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13430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776EB-B413-35E4-51F0-92DFF5559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ABE7529E-A54D-08FD-5C6D-3A79C0F47D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0038" y="892839"/>
            <a:ext cx="11591924" cy="386916"/>
          </a:xfrm>
        </p:spPr>
        <p:txBody>
          <a:bodyPr/>
          <a:lstStyle/>
          <a:p>
            <a:pPr algn="l"/>
            <a:r>
              <a:rPr lang="fr-FR" dirty="0"/>
              <a:t>Communication site traiteur </a:t>
            </a:r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0190EA65-5A3F-B6E7-DB38-09099453DCB1}"/>
              </a:ext>
            </a:extLst>
          </p:cNvPr>
          <p:cNvSpPr txBox="1">
            <a:spLocks/>
          </p:cNvSpPr>
          <p:nvPr/>
        </p:nvSpPr>
        <p:spPr bwMode="auto">
          <a:xfrm>
            <a:off x="400522" y="1800154"/>
            <a:ext cx="11591925" cy="529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6600" b="1" i="0" kern="1200" cap="none" baseline="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800" dirty="0"/>
              <a:t>Partis pris</a:t>
            </a:r>
          </a:p>
          <a:p>
            <a:pPr algn="l"/>
            <a:br>
              <a:rPr lang="fr-FR" sz="1800" dirty="0">
                <a:latin typeface="Tahoma" panose="020B0604030504040204" pitchFamily="34" charset="0"/>
              </a:rPr>
            </a:br>
            <a:r>
              <a:rPr lang="fr-FR" sz="2000" dirty="0">
                <a:latin typeface="Tahoma" panose="020B0604030504040204" pitchFamily="34" charset="0"/>
              </a:rPr>
              <a:t>&gt; Expertise &amp; savoir-faire </a:t>
            </a:r>
            <a:r>
              <a:rPr lang="fr-FR" sz="2000" b="0" dirty="0">
                <a:latin typeface="Tahoma" panose="020B0604030504040204" pitchFamily="34" charset="0"/>
              </a:rPr>
              <a:t>: valorisation des PPNP &amp; CPNP faits par les pros, </a:t>
            </a:r>
            <a:br>
              <a:rPr lang="fr-FR" sz="2000" b="0" dirty="0">
                <a:latin typeface="Tahoma" panose="020B0604030504040204" pitchFamily="34" charset="0"/>
              </a:rPr>
            </a:br>
            <a:r>
              <a:rPr lang="fr-FR" sz="2000" b="0" dirty="0">
                <a:latin typeface="Tahoma" panose="020B0604030504040204" pitchFamily="34" charset="0"/>
              </a:rPr>
              <a:t>point essentiel de différenciation </a:t>
            </a:r>
          </a:p>
          <a:p>
            <a:pPr algn="l"/>
            <a:br>
              <a:rPr lang="fr-FR" sz="2000" b="0" dirty="0">
                <a:latin typeface="Tahoma" panose="020B0604030504040204" pitchFamily="34" charset="0"/>
              </a:rPr>
            </a:br>
            <a:r>
              <a:rPr lang="fr-FR" sz="2000" dirty="0">
                <a:latin typeface="Tahoma" panose="020B0604030504040204" pitchFamily="34" charset="0"/>
              </a:rPr>
              <a:t>&gt; Simplicité &amp; accessibilité : </a:t>
            </a:r>
            <a:r>
              <a:rPr lang="fr-FR" sz="2000" b="0" dirty="0">
                <a:latin typeface="Tahoma" panose="020B0604030504040204" pitchFamily="34" charset="0"/>
              </a:rPr>
              <a:t>positionner le service comme une solution facile et accessible</a:t>
            </a:r>
          </a:p>
          <a:p>
            <a:pPr algn="l"/>
            <a:r>
              <a:rPr lang="fr-FR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33303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F9D944-17B7-836B-A31C-F2EEABF16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4A91DD3B-04C5-A669-367D-C9596E947A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0038" y="1177974"/>
            <a:ext cx="11591924" cy="386916"/>
          </a:xfrm>
        </p:spPr>
        <p:txBody>
          <a:bodyPr/>
          <a:lstStyle/>
          <a:p>
            <a:pPr algn="l"/>
            <a:r>
              <a:rPr lang="fr-FR" dirty="0"/>
              <a:t>Communication site traiteur </a:t>
            </a:r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3EC087B6-0F6B-8AA1-CF0B-212884FFCCB7}"/>
              </a:ext>
            </a:extLst>
          </p:cNvPr>
          <p:cNvSpPr txBox="1">
            <a:spLocks/>
          </p:cNvSpPr>
          <p:nvPr/>
        </p:nvSpPr>
        <p:spPr bwMode="auto">
          <a:xfrm>
            <a:off x="400522" y="1800154"/>
            <a:ext cx="11591925" cy="529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6600" b="1" i="0" kern="1200" cap="none" baseline="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1800" dirty="0">
              <a:latin typeface="Tahoma" panose="020B0604030504040204" pitchFamily="34" charset="0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fr-FR" sz="1800" dirty="0">
                <a:latin typeface="Tahoma" panose="020B0604030504040204" pitchFamily="34" charset="0"/>
              </a:rPr>
              <a:t>En magasin :</a:t>
            </a:r>
            <a:endParaRPr lang="fr-FR" sz="2800" dirty="0">
              <a:latin typeface="Tahoma" panose="020B0604030504040204" pitchFamily="34" charset="0"/>
            </a:endParaRPr>
          </a:p>
          <a:p>
            <a:pPr algn="l"/>
            <a:r>
              <a:rPr lang="fr-FR" sz="1800" b="0" dirty="0">
                <a:latin typeface="Tahoma" panose="020B0604030504040204" pitchFamily="34" charset="0"/>
              </a:rPr>
              <a:t>Un relai plv volume et évènementielle qui présente les bons de commande (reprise du KV) ou de la carte traiteur </a:t>
            </a:r>
          </a:p>
          <a:p>
            <a:pPr algn="l"/>
            <a:r>
              <a:rPr lang="fr-FR" sz="1800" b="0" dirty="0">
                <a:latin typeface="Tahoma" panose="020B0604030504040204" pitchFamily="34" charset="0"/>
              </a:rPr>
              <a:t>Un flyer en caisse avec le QR code via le lien </a:t>
            </a:r>
          </a:p>
          <a:p>
            <a:pPr algn="l"/>
            <a:r>
              <a:rPr lang="fr-FR" sz="1800" b="0" dirty="0">
                <a:latin typeface="Tahoma" panose="020B0604030504040204" pitchFamily="34" charset="0"/>
              </a:rPr>
              <a:t>Un roseau</a:t>
            </a:r>
          </a:p>
          <a:p>
            <a:pPr algn="l"/>
            <a:endParaRPr lang="fr-FR" sz="1800" b="0" dirty="0">
              <a:latin typeface="Tahoma" panose="020B0604030504040204" pitchFamily="34" charset="0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fr-FR" sz="1800" dirty="0">
                <a:latin typeface="Tahoma" panose="020B0604030504040204" pitchFamily="34" charset="0"/>
              </a:rPr>
              <a:t>Sur le site drive / au drive :</a:t>
            </a:r>
          </a:p>
          <a:p>
            <a:pPr algn="l"/>
            <a:r>
              <a:rPr lang="fr-FR" sz="1800" b="0" dirty="0">
                <a:latin typeface="Tahoma" panose="020B0604030504040204" pitchFamily="34" charset="0"/>
              </a:rPr>
              <a:t>Relai du site traiteur bannière/ tuile évènementielle + distributions du flyer dans les sacs drive et du BDC </a:t>
            </a:r>
          </a:p>
          <a:p>
            <a:pPr algn="l"/>
            <a:endParaRPr lang="fr-FR" sz="1800" b="0" dirty="0">
              <a:latin typeface="Tahoma" panose="020B0604030504040204" pitchFamily="34" charset="0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fr-FR" sz="1800" dirty="0">
                <a:latin typeface="Tahoma" panose="020B0604030504040204" pitchFamily="34" charset="0"/>
              </a:rPr>
              <a:t>Sur les réseaux :</a:t>
            </a:r>
          </a:p>
          <a:p>
            <a:pPr algn="l"/>
            <a:r>
              <a:rPr lang="fr-FR" sz="1800" b="0" dirty="0" err="1">
                <a:latin typeface="Tahoma" panose="020B0604030504040204" pitchFamily="34" charset="0"/>
              </a:rPr>
              <a:t>Posts</a:t>
            </a:r>
            <a:r>
              <a:rPr lang="fr-FR" sz="1800" b="0" dirty="0">
                <a:latin typeface="Tahoma" panose="020B0604030504040204" pitchFamily="34" charset="0"/>
              </a:rPr>
              <a:t> </a:t>
            </a:r>
            <a:r>
              <a:rPr lang="fr-FR" sz="1800" b="0" dirty="0" err="1">
                <a:latin typeface="Tahoma" panose="020B0604030504040204" pitchFamily="34" charset="0"/>
              </a:rPr>
              <a:t>linkedIn</a:t>
            </a:r>
            <a:r>
              <a:rPr lang="fr-FR" sz="1800" b="0" dirty="0">
                <a:latin typeface="Tahoma" panose="020B0604030504040204" pitchFamily="34" charset="0"/>
              </a:rPr>
              <a:t>, Insta/ Facebook adaptés à chaque cible </a:t>
            </a:r>
          </a:p>
          <a:p>
            <a:pPr algn="l"/>
            <a:r>
              <a:rPr lang="fr-FR" sz="1800" b="0" dirty="0">
                <a:latin typeface="Tahoma" panose="020B0604030504040204" pitchFamily="34" charset="0"/>
              </a:rPr>
              <a:t> 	-&gt; Surfer sur les instants match et les personnaliser : </a:t>
            </a:r>
            <a:br>
              <a:rPr lang="fr-FR" sz="1800" b="0" dirty="0">
                <a:latin typeface="Tahoma" panose="020B0604030504040204" pitchFamily="34" charset="0"/>
              </a:rPr>
            </a:br>
            <a:r>
              <a:rPr lang="fr-FR" sz="1800" b="0" dirty="0">
                <a:latin typeface="Tahoma" panose="020B0604030504040204" pitchFamily="34" charset="0"/>
              </a:rPr>
              <a:t>	le petit déjeuner d’entreprise, le cocktail dinatoire entre amis…</a:t>
            </a:r>
          </a:p>
          <a:p>
            <a:pPr algn="l"/>
            <a:endParaRPr lang="fr-FR" sz="1800" b="0" dirty="0">
              <a:latin typeface="Tahoma" panose="020B0604030504040204" pitchFamily="34" charset="0"/>
            </a:endParaRPr>
          </a:p>
          <a:p>
            <a:pPr algn="l"/>
            <a:endParaRPr lang="fr-FR" sz="1800" b="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988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161B7B-B8F5-82E6-99C0-F466B650DB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Principe de KV</a:t>
            </a:r>
          </a:p>
        </p:txBody>
      </p:sp>
    </p:spTree>
    <p:extLst>
      <p:ext uri="{BB962C8B-B14F-4D97-AF65-F5344CB8AC3E}">
        <p14:creationId xmlns:p14="http://schemas.microsoft.com/office/powerpoint/2010/main" val="2834917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68B997-FE21-90FD-90F0-2820401E7E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DBF4D2A-C256-294C-BF02-1A2AE5204A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4180" y="0"/>
            <a:ext cx="39836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132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A7B833-1E6A-FB44-EFC2-1C5D3D269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D45E00-0E98-4C81-6B60-2BBA4BF09AE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CF049EA-1BBB-8B2D-9E18-7D063C02DD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261" y="0"/>
            <a:ext cx="96974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8148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D9609C-03D6-F023-0068-1346E7CE15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659D10D-92CD-4FE4-5402-F49B80B2974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7379479-3A96-F7FF-8360-8FF1480054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3350" y="723853"/>
            <a:ext cx="3952934" cy="52535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77027ED-0C09-AA99-1661-623F599EEC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4237" y="723853"/>
            <a:ext cx="3941576" cy="5253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459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ADD492-0499-BF2F-B83E-2B3756054C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B4CAED-F5DA-CECB-FCF1-73DDE02F61F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9A6AA69-C222-1C45-8A2E-035F112201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4180" y="0"/>
            <a:ext cx="39836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851945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8751</TotalTime>
  <Words>203</Words>
  <Application>Microsoft Office PowerPoint</Application>
  <PresentationFormat>Grand écran</PresentationFormat>
  <Paragraphs>26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9" baseType="lpstr">
      <vt:lpstr>Arial</vt:lpstr>
      <vt:lpstr>Calibri</vt:lpstr>
      <vt:lpstr>Georgia</vt:lpstr>
      <vt:lpstr>Playfair Display</vt:lpstr>
      <vt:lpstr>Police système Courant</vt:lpstr>
      <vt:lpstr>Tahoma</vt:lpstr>
      <vt:lpstr>Wingdings</vt:lpstr>
      <vt:lpstr>1_Thème LNB</vt:lpstr>
      <vt:lpstr>Site traiteur</vt:lpstr>
      <vt:lpstr>Présentation PowerPoint</vt:lpstr>
      <vt:lpstr>Présentation PowerPoint</vt:lpstr>
      <vt:lpstr>Présentation PowerPoint</vt:lpstr>
      <vt:lpstr>Principe de KV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Antoine Jubert</cp:lastModifiedBy>
  <cp:revision>120</cp:revision>
  <cp:lastPrinted>2022-07-05T07:32:58Z</cp:lastPrinted>
  <dcterms:created xsi:type="dcterms:W3CDTF">2023-04-17T13:19:25Z</dcterms:created>
  <dcterms:modified xsi:type="dcterms:W3CDTF">2024-10-17T06:16:36Z</dcterms:modified>
  <cp:category/>
</cp:coreProperties>
</file>